
<file path=[Content_Types].xml><?xml version="1.0" encoding="utf-8"?>
<Types xmlns="http://schemas.openxmlformats.org/package/2006/content-types">
  <Default Extension="gif" ContentType="image/gif"/>
  <Default Extension="glb" ContentType="model/gltf.binary"/>
  <Default Extension="jpe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notesSlides/notesSlide11.xml" ContentType="application/vnd.openxmlformats-officedocument.presentationml.notesSlide+xml"/>
  <Override PartName="/ppt/media/audio3.wav" ContentType="audio/wav"/>
  <Override PartName="/ppt/media/audio4.wav" ContentType="audio/wav"/>
  <Override PartName="/ppt/media/audio5.wav" ContentType="audio/wav"/>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Lst>
  <p:notesMasterIdLst>
    <p:notesMasterId r:id="rId70"/>
  </p:notesMasterIdLst>
  <p:sldIdLst>
    <p:sldId id="256" r:id="rId3"/>
    <p:sldId id="259" r:id="rId4"/>
    <p:sldId id="267" r:id="rId5"/>
    <p:sldId id="1137" r:id="rId6"/>
    <p:sldId id="1138" r:id="rId7"/>
    <p:sldId id="1090" r:id="rId8"/>
    <p:sldId id="1092" r:id="rId9"/>
    <p:sldId id="1088" r:id="rId10"/>
    <p:sldId id="1099" r:id="rId11"/>
    <p:sldId id="1108" r:id="rId12"/>
    <p:sldId id="1087" r:id="rId13"/>
    <p:sldId id="1093" r:id="rId14"/>
    <p:sldId id="1091" r:id="rId15"/>
    <p:sldId id="1094" r:id="rId16"/>
    <p:sldId id="1095" r:id="rId17"/>
    <p:sldId id="1143" r:id="rId18"/>
    <p:sldId id="1096" r:id="rId19"/>
    <p:sldId id="1097" r:id="rId20"/>
    <p:sldId id="1140" r:id="rId21"/>
    <p:sldId id="1141" r:id="rId22"/>
    <p:sldId id="1098" r:id="rId23"/>
    <p:sldId id="1111" r:id="rId24"/>
    <p:sldId id="1142" r:id="rId25"/>
    <p:sldId id="1107" r:id="rId26"/>
    <p:sldId id="1106" r:id="rId27"/>
    <p:sldId id="1089" r:id="rId28"/>
    <p:sldId id="1113" r:id="rId29"/>
    <p:sldId id="1114" r:id="rId30"/>
    <p:sldId id="1115" r:id="rId31"/>
    <p:sldId id="1118" r:id="rId32"/>
    <p:sldId id="1125" r:id="rId33"/>
    <p:sldId id="1126" r:id="rId34"/>
    <p:sldId id="1127" r:id="rId35"/>
    <p:sldId id="1124" r:id="rId36"/>
    <p:sldId id="1117" r:id="rId37"/>
    <p:sldId id="1145" r:id="rId38"/>
    <p:sldId id="1147" r:id="rId39"/>
    <p:sldId id="1148" r:id="rId40"/>
    <p:sldId id="1152" r:id="rId41"/>
    <p:sldId id="1149" r:id="rId42"/>
    <p:sldId id="1150" r:id="rId43"/>
    <p:sldId id="1151" r:id="rId44"/>
    <p:sldId id="1119" r:id="rId45"/>
    <p:sldId id="1134" r:id="rId46"/>
    <p:sldId id="1136" r:id="rId47"/>
    <p:sldId id="1120" r:id="rId48"/>
    <p:sldId id="1121" r:id="rId49"/>
    <p:sldId id="1123" r:id="rId50"/>
    <p:sldId id="1122" r:id="rId51"/>
    <p:sldId id="1101" r:id="rId52"/>
    <p:sldId id="257" r:id="rId53"/>
    <p:sldId id="568" r:id="rId54"/>
    <p:sldId id="1103" r:id="rId55"/>
    <p:sldId id="1104" r:id="rId56"/>
    <p:sldId id="569" r:id="rId57"/>
    <p:sldId id="570" r:id="rId58"/>
    <p:sldId id="1105" r:id="rId59"/>
    <p:sldId id="571" r:id="rId60"/>
    <p:sldId id="572" r:id="rId61"/>
    <p:sldId id="573" r:id="rId62"/>
    <p:sldId id="1129" r:id="rId63"/>
    <p:sldId id="1128" r:id="rId64"/>
    <p:sldId id="1144" r:id="rId65"/>
    <p:sldId id="1131" r:id="rId66"/>
    <p:sldId id="1133" r:id="rId67"/>
    <p:sldId id="1071" r:id="rId68"/>
    <p:sldId id="448" r:id="rId69"/>
  </p:sldIdLst>
  <p:sldSz cx="9144000" cy="5143500" type="screen16x9"/>
  <p:notesSz cx="6858000" cy="9144000"/>
  <p:custDataLst>
    <p:tags r:id="rId71"/>
  </p:custDataLst>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5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363FF9E-F500-47EE-8B14-CE4AB060CD28}" styleName="">
    <a:wholeTbl>
      <a:tcTxStyle>
        <a:font>
          <a:latin typeface="Arial"/>
          <a:ea typeface="Arial"/>
          <a:cs typeface="Arial"/>
        </a:font>
        <a:srgbClr val="000000"/>
      </a:tcTxStyle>
      <a:tcStyle>
        <a:tcBdr>
          <a:left>
            <a:ln w="9528" cap="flat" cmpd="sng" algn="ctr">
              <a:solidFill>
                <a:srgbClr val="9E9E9E"/>
              </a:solidFill>
              <a:prstDash val="solid"/>
              <a:round/>
              <a:headEnd type="none" w="med" len="med"/>
              <a:tailEnd type="none" w="med" len="med"/>
            </a:ln>
          </a:left>
          <a:right>
            <a:ln w="9528" cap="flat" cmpd="sng" algn="ctr">
              <a:solidFill>
                <a:srgbClr val="9E9E9E"/>
              </a:solidFill>
              <a:prstDash val="solid"/>
              <a:round/>
              <a:headEnd type="none" w="med" len="med"/>
              <a:tailEnd type="none" w="med" len="med"/>
            </a:ln>
          </a:right>
          <a:top>
            <a:ln w="9528" cap="flat" cmpd="sng" algn="ctr">
              <a:solidFill>
                <a:srgbClr val="9E9E9E"/>
              </a:solidFill>
              <a:prstDash val="solid"/>
              <a:round/>
              <a:headEnd type="none" w="med" len="med"/>
              <a:tailEnd type="none" w="med" len="med"/>
            </a:ln>
          </a:top>
          <a:bottom>
            <a:ln w="9528" cap="flat" cmpd="sng" algn="ctr">
              <a:solidFill>
                <a:srgbClr val="9E9E9E"/>
              </a:solidFill>
              <a:prstDash val="solid"/>
              <a:round/>
              <a:headEnd type="none" w="med" len="med"/>
              <a:tailEnd type="none" w="med" len="med"/>
            </a:ln>
          </a:bottom>
        </a:tcBdr>
      </a:tcStyle>
    </a:wholeTbl>
    <a:band1H>
      <a:tcTxStyle>
        <a:font>
          <a:latin typeface="Arial"/>
          <a:ea typeface="Arial"/>
          <a:cs typeface="Arial"/>
        </a:font>
      </a:tcTxStyle>
      <a:tcStyle>
        <a:tcBdr/>
      </a:tcStyle>
    </a:band1H>
    <a:band2H>
      <a:tcTxStyle>
        <a:font>
          <a:latin typeface="Arial"/>
          <a:ea typeface="Arial"/>
          <a:cs typeface="Arial"/>
        </a:font>
      </a:tcTxStyle>
      <a:tcStyle>
        <a:tcBdr/>
      </a:tcStyle>
    </a:band2H>
    <a:band1V>
      <a:tcTxStyle>
        <a:font>
          <a:latin typeface="Arial"/>
          <a:ea typeface="Arial"/>
          <a:cs typeface="Arial"/>
        </a:font>
      </a:tcTxStyle>
      <a:tcStyle>
        <a:tcBdr/>
      </a:tcStyle>
    </a:band1V>
    <a:band2V>
      <a:tcTxStyle>
        <a:font>
          <a:latin typeface="Arial"/>
          <a:ea typeface="Arial"/>
          <a:cs typeface="Arial"/>
        </a:font>
      </a:tcTxStyle>
      <a:tcStyle>
        <a:tcBdr/>
      </a:tcStyle>
    </a:band2V>
    <a:lastCol>
      <a:tcTxStyle>
        <a:font>
          <a:latin typeface="Arial"/>
          <a:ea typeface="Arial"/>
          <a:cs typeface="Arial"/>
        </a:font>
      </a:tcTxStyle>
      <a:tcStyle>
        <a:tcBdr/>
      </a:tcStyle>
    </a:lastCol>
    <a:firstCol>
      <a:tcTxStyle>
        <a:font>
          <a:latin typeface="Arial"/>
          <a:ea typeface="Arial"/>
          <a:cs typeface="Arial"/>
        </a:font>
      </a:tcTxStyle>
      <a:tcStyle>
        <a:tcBdr/>
      </a:tcStyle>
    </a:firstCol>
    <a:lastRow>
      <a:tcTxStyle>
        <a:font>
          <a:latin typeface="Arial"/>
          <a:ea typeface="Arial"/>
          <a:cs typeface="Arial"/>
        </a:font>
      </a:tcTxStyle>
      <a:tcStyle>
        <a:tcBdr/>
      </a:tcStyle>
    </a:lastRow>
    <a:firstRow>
      <a:tcTxStyle>
        <a:font>
          <a:latin typeface="Arial"/>
          <a:ea typeface="Arial"/>
          <a:cs typeface="Arial"/>
        </a:font>
      </a:tcTxStyle>
      <a:tcStyle>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12" autoAdjust="0"/>
    <p:restoredTop sz="0" autoAdjust="0"/>
  </p:normalViewPr>
  <p:slideViewPr>
    <p:cSldViewPr snapToGrid="0">
      <p:cViewPr varScale="1">
        <p:scale>
          <a:sx n="85" d="100"/>
          <a:sy n="85" d="100"/>
        </p:scale>
        <p:origin x="810" y="7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heer alomar" userId="ba13cdd37e4bbbd1" providerId="LiveId" clId="{EBCDE057-3E47-4FA1-BA48-3D4CF41BC262}"/>
    <pc:docChg chg="undo custSel addSld delSld modSld sldOrd">
      <pc:chgData name="atheer alomar" userId="ba13cdd37e4bbbd1" providerId="LiveId" clId="{EBCDE057-3E47-4FA1-BA48-3D4CF41BC262}" dt="2023-12-31T16:58:07.315" v="281" actId="1076"/>
      <pc:docMkLst>
        <pc:docMk/>
      </pc:docMkLst>
      <pc:sldChg chg="modNotesTx">
        <pc:chgData name="atheer alomar" userId="ba13cdd37e4bbbd1" providerId="LiveId" clId="{EBCDE057-3E47-4FA1-BA48-3D4CF41BC262}" dt="2023-12-31T15:23:15.469" v="142" actId="20577"/>
        <pc:sldMkLst>
          <pc:docMk/>
          <pc:sldMk cId="0" sldId="256"/>
        </pc:sldMkLst>
      </pc:sldChg>
      <pc:sldChg chg="modTransition">
        <pc:chgData name="atheer alomar" userId="ba13cdd37e4bbbd1" providerId="LiveId" clId="{EBCDE057-3E47-4FA1-BA48-3D4CF41BC262}" dt="2023-12-31T15:22:19.625" v="129"/>
        <pc:sldMkLst>
          <pc:docMk/>
          <pc:sldMk cId="1044710777" sldId="257"/>
        </pc:sldMkLst>
      </pc:sldChg>
      <pc:sldChg chg="modNotesTx">
        <pc:chgData name="atheer alomar" userId="ba13cdd37e4bbbd1" providerId="LiveId" clId="{EBCDE057-3E47-4FA1-BA48-3D4CF41BC262}" dt="2023-12-31T15:23:25.139" v="143" actId="20577"/>
        <pc:sldMkLst>
          <pc:docMk/>
          <pc:sldMk cId="0" sldId="267"/>
        </pc:sldMkLst>
      </pc:sldChg>
      <pc:sldChg chg="modTransition modNotesTx">
        <pc:chgData name="atheer alomar" userId="ba13cdd37e4bbbd1" providerId="LiveId" clId="{EBCDE057-3E47-4FA1-BA48-3D4CF41BC262}" dt="2023-12-31T15:24:20.434" v="235" actId="20577"/>
        <pc:sldMkLst>
          <pc:docMk/>
          <pc:sldMk cId="0" sldId="1071"/>
        </pc:sldMkLst>
      </pc:sldChg>
      <pc:sldChg chg="modNotesTx">
        <pc:chgData name="atheer alomar" userId="ba13cdd37e4bbbd1" providerId="LiveId" clId="{EBCDE057-3E47-4FA1-BA48-3D4CF41BC262}" dt="2023-12-31T15:23:45.330" v="183" actId="20577"/>
        <pc:sldMkLst>
          <pc:docMk/>
          <pc:sldMk cId="2966448299" sldId="1088"/>
        </pc:sldMkLst>
      </pc:sldChg>
      <pc:sldChg chg="modNotesTx">
        <pc:chgData name="atheer alomar" userId="ba13cdd37e4bbbd1" providerId="LiveId" clId="{EBCDE057-3E47-4FA1-BA48-3D4CF41BC262}" dt="2023-12-31T15:23:55.561" v="196" actId="20577"/>
        <pc:sldMkLst>
          <pc:docMk/>
          <pc:sldMk cId="2629267111" sldId="1089"/>
        </pc:sldMkLst>
      </pc:sldChg>
      <pc:sldChg chg="modTransition modNotesTx">
        <pc:chgData name="atheer alomar" userId="ba13cdd37e4bbbd1" providerId="LiveId" clId="{EBCDE057-3E47-4FA1-BA48-3D4CF41BC262}" dt="2023-12-31T15:24:06.800" v="209" actId="20577"/>
        <pc:sldMkLst>
          <pc:docMk/>
          <pc:sldMk cId="1691956919" sldId="1101"/>
        </pc:sldMkLst>
      </pc:sldChg>
      <pc:sldChg chg="modTransition">
        <pc:chgData name="atheer alomar" userId="ba13cdd37e4bbbd1" providerId="LiveId" clId="{EBCDE057-3E47-4FA1-BA48-3D4CF41BC262}" dt="2023-12-31T15:22:51.613" v="136"/>
        <pc:sldMkLst>
          <pc:docMk/>
          <pc:sldMk cId="240789765" sldId="1117"/>
        </pc:sldMkLst>
      </pc:sldChg>
      <pc:sldChg chg="modTransition">
        <pc:chgData name="atheer alomar" userId="ba13cdd37e4bbbd1" providerId="LiveId" clId="{EBCDE057-3E47-4FA1-BA48-3D4CF41BC262}" dt="2023-12-31T15:22:59.777" v="141"/>
        <pc:sldMkLst>
          <pc:docMk/>
          <pc:sldMk cId="187522193" sldId="1118"/>
        </pc:sldMkLst>
      </pc:sldChg>
      <pc:sldChg chg="modTransition">
        <pc:chgData name="atheer alomar" userId="ba13cdd37e4bbbd1" providerId="LiveId" clId="{EBCDE057-3E47-4FA1-BA48-3D4CF41BC262}" dt="2023-12-31T15:21:59.418" v="120"/>
        <pc:sldMkLst>
          <pc:docMk/>
          <pc:sldMk cId="2895548478" sldId="1119"/>
        </pc:sldMkLst>
      </pc:sldChg>
      <pc:sldChg chg="modTransition">
        <pc:chgData name="atheer alomar" userId="ba13cdd37e4bbbd1" providerId="LiveId" clId="{EBCDE057-3E47-4FA1-BA48-3D4CF41BC262}" dt="2023-12-31T15:22:04.995" v="123"/>
        <pc:sldMkLst>
          <pc:docMk/>
          <pc:sldMk cId="3689073729" sldId="1120"/>
        </pc:sldMkLst>
      </pc:sldChg>
      <pc:sldChg chg="modTransition">
        <pc:chgData name="atheer alomar" userId="ba13cdd37e4bbbd1" providerId="LiveId" clId="{EBCDE057-3E47-4FA1-BA48-3D4CF41BC262}" dt="2023-12-31T15:22:06.752" v="124"/>
        <pc:sldMkLst>
          <pc:docMk/>
          <pc:sldMk cId="1324043456" sldId="1121"/>
        </pc:sldMkLst>
      </pc:sldChg>
      <pc:sldChg chg="modTransition">
        <pc:chgData name="atheer alomar" userId="ba13cdd37e4bbbd1" providerId="LiveId" clId="{EBCDE057-3E47-4FA1-BA48-3D4CF41BC262}" dt="2023-12-31T15:22:10.763" v="126"/>
        <pc:sldMkLst>
          <pc:docMk/>
          <pc:sldMk cId="507624116" sldId="1122"/>
        </pc:sldMkLst>
      </pc:sldChg>
      <pc:sldChg chg="modTransition">
        <pc:chgData name="atheer alomar" userId="ba13cdd37e4bbbd1" providerId="LiveId" clId="{EBCDE057-3E47-4FA1-BA48-3D4CF41BC262}" dt="2023-12-31T15:22:08.627" v="125"/>
        <pc:sldMkLst>
          <pc:docMk/>
          <pc:sldMk cId="3629925126" sldId="1123"/>
        </pc:sldMkLst>
      </pc:sldChg>
      <pc:sldChg chg="modTransition">
        <pc:chgData name="atheer alomar" userId="ba13cdd37e4bbbd1" providerId="LiveId" clId="{EBCDE057-3E47-4FA1-BA48-3D4CF41BC262}" dt="2023-12-31T15:22:53.186" v="137"/>
        <pc:sldMkLst>
          <pc:docMk/>
          <pc:sldMk cId="657267036" sldId="1124"/>
        </pc:sldMkLst>
      </pc:sldChg>
      <pc:sldChg chg="modTransition">
        <pc:chgData name="atheer alomar" userId="ba13cdd37e4bbbd1" providerId="LiveId" clId="{EBCDE057-3E47-4FA1-BA48-3D4CF41BC262}" dt="2023-12-31T15:22:58.307" v="140"/>
        <pc:sldMkLst>
          <pc:docMk/>
          <pc:sldMk cId="215554964" sldId="1125"/>
        </pc:sldMkLst>
      </pc:sldChg>
      <pc:sldChg chg="modTransition">
        <pc:chgData name="atheer alomar" userId="ba13cdd37e4bbbd1" providerId="LiveId" clId="{EBCDE057-3E47-4FA1-BA48-3D4CF41BC262}" dt="2023-12-31T15:22:56.787" v="139"/>
        <pc:sldMkLst>
          <pc:docMk/>
          <pc:sldMk cId="2569121724" sldId="1126"/>
        </pc:sldMkLst>
      </pc:sldChg>
      <pc:sldChg chg="modTransition">
        <pc:chgData name="atheer alomar" userId="ba13cdd37e4bbbd1" providerId="LiveId" clId="{EBCDE057-3E47-4FA1-BA48-3D4CF41BC262}" dt="2023-12-31T15:22:55.107" v="138"/>
        <pc:sldMkLst>
          <pc:docMk/>
          <pc:sldMk cId="4207786788" sldId="1127"/>
        </pc:sldMkLst>
      </pc:sldChg>
      <pc:sldChg chg="modTransition">
        <pc:chgData name="atheer alomar" userId="ba13cdd37e4bbbd1" providerId="LiveId" clId="{EBCDE057-3E47-4FA1-BA48-3D4CF41BC262}" dt="2023-12-31T15:22:27.525" v="131"/>
        <pc:sldMkLst>
          <pc:docMk/>
          <pc:sldMk cId="3710937344" sldId="1128"/>
        </pc:sldMkLst>
      </pc:sldChg>
      <pc:sldChg chg="modTransition modNotesTx">
        <pc:chgData name="atheer alomar" userId="ba13cdd37e4bbbd1" providerId="LiveId" clId="{EBCDE057-3E47-4FA1-BA48-3D4CF41BC262}" dt="2023-12-31T15:24:14.752" v="222" actId="20577"/>
        <pc:sldMkLst>
          <pc:docMk/>
          <pc:sldMk cId="3997474783" sldId="1129"/>
        </pc:sldMkLst>
      </pc:sldChg>
      <pc:sldChg chg="modSp mod modTransition modAnim modNotesTx">
        <pc:chgData name="atheer alomar" userId="ba13cdd37e4bbbd1" providerId="LiveId" clId="{EBCDE057-3E47-4FA1-BA48-3D4CF41BC262}" dt="2023-12-31T16:58:07.315" v="281" actId="1076"/>
        <pc:sldMkLst>
          <pc:docMk/>
          <pc:sldMk cId="2887254921" sldId="1131"/>
        </pc:sldMkLst>
        <pc:spChg chg="mod">
          <ac:chgData name="atheer alomar" userId="ba13cdd37e4bbbd1" providerId="LiveId" clId="{EBCDE057-3E47-4FA1-BA48-3D4CF41BC262}" dt="2023-12-31T16:33:52.548" v="253" actId="1076"/>
          <ac:spMkLst>
            <pc:docMk/>
            <pc:sldMk cId="2887254921" sldId="1131"/>
            <ac:spMk id="15" creationId="{5BBBAE0D-1CA0-4B3A-AA9B-2F7F02D3A229}"/>
          </ac:spMkLst>
        </pc:spChg>
        <pc:spChg chg="mod">
          <ac:chgData name="atheer alomar" userId="ba13cdd37e4bbbd1" providerId="LiveId" clId="{EBCDE057-3E47-4FA1-BA48-3D4CF41BC262}" dt="2023-12-31T16:41:44.823" v="277" actId="1035"/>
          <ac:spMkLst>
            <pc:docMk/>
            <pc:sldMk cId="2887254921" sldId="1131"/>
            <ac:spMk id="16" creationId="{4CD872DC-9875-4BB6-92B4-C06E3FC6F973}"/>
          </ac:spMkLst>
        </pc:spChg>
        <pc:spChg chg="mod">
          <ac:chgData name="atheer alomar" userId="ba13cdd37e4bbbd1" providerId="LiveId" clId="{EBCDE057-3E47-4FA1-BA48-3D4CF41BC262}" dt="2023-12-31T16:36:11.890" v="265" actId="1076"/>
          <ac:spMkLst>
            <pc:docMk/>
            <pc:sldMk cId="2887254921" sldId="1131"/>
            <ac:spMk id="17" creationId="{85C6DC54-9EA4-40F8-BD06-80B67D419C6E}"/>
          </ac:spMkLst>
        </pc:spChg>
        <pc:spChg chg="mod">
          <ac:chgData name="atheer alomar" userId="ba13cdd37e4bbbd1" providerId="LiveId" clId="{EBCDE057-3E47-4FA1-BA48-3D4CF41BC262}" dt="2023-12-31T16:57:58.387" v="280" actId="1076"/>
          <ac:spMkLst>
            <pc:docMk/>
            <pc:sldMk cId="2887254921" sldId="1131"/>
            <ac:spMk id="18" creationId="{C14F31B2-24D7-4B77-90F6-57B0CE4BC038}"/>
          </ac:spMkLst>
        </pc:spChg>
        <pc:spChg chg="mod">
          <ac:chgData name="atheer alomar" userId="ba13cdd37e4bbbd1" providerId="LiveId" clId="{EBCDE057-3E47-4FA1-BA48-3D4CF41BC262}" dt="2023-12-31T16:36:17.347" v="266" actId="1076"/>
          <ac:spMkLst>
            <pc:docMk/>
            <pc:sldMk cId="2887254921" sldId="1131"/>
            <ac:spMk id="20" creationId="{7634682F-9373-4625-B980-C003E5B3E427}"/>
          </ac:spMkLst>
        </pc:spChg>
        <pc:picChg chg="mod">
          <ac:chgData name="atheer alomar" userId="ba13cdd37e4bbbd1" providerId="LiveId" clId="{EBCDE057-3E47-4FA1-BA48-3D4CF41BC262}" dt="2023-12-31T16:37:00.985" v="275" actId="1076"/>
          <ac:picMkLst>
            <pc:docMk/>
            <pc:sldMk cId="2887254921" sldId="1131"/>
            <ac:picMk id="3" creationId="{6B1AA81C-0F15-4078-A5C8-84EAE1DB845A}"/>
          </ac:picMkLst>
        </pc:picChg>
        <pc:cxnChg chg="mod">
          <ac:chgData name="atheer alomar" userId="ba13cdd37e4bbbd1" providerId="LiveId" clId="{EBCDE057-3E47-4FA1-BA48-3D4CF41BC262}" dt="2023-12-31T16:58:07.315" v="281" actId="1076"/>
          <ac:cxnSpMkLst>
            <pc:docMk/>
            <pc:sldMk cId="2887254921" sldId="1131"/>
            <ac:cxnSpMk id="21" creationId="{C0B37498-8A16-40C8-BD05-B2386873F8C3}"/>
          </ac:cxnSpMkLst>
        </pc:cxnChg>
      </pc:sldChg>
      <pc:sldChg chg="modTransition modAnim">
        <pc:chgData name="atheer alomar" userId="ba13cdd37e4bbbd1" providerId="LiveId" clId="{EBCDE057-3E47-4FA1-BA48-3D4CF41BC262}" dt="2023-12-31T16:34:39.178" v="262"/>
        <pc:sldMkLst>
          <pc:docMk/>
          <pc:sldMk cId="1753422707" sldId="1133"/>
        </pc:sldMkLst>
      </pc:sldChg>
      <pc:sldChg chg="modSp mod modTransition">
        <pc:chgData name="atheer alomar" userId="ba13cdd37e4bbbd1" providerId="LiveId" clId="{EBCDE057-3E47-4FA1-BA48-3D4CF41BC262}" dt="2023-12-31T16:51:20.635" v="279" actId="1076"/>
        <pc:sldMkLst>
          <pc:docMk/>
          <pc:sldMk cId="2118800234" sldId="1134"/>
        </pc:sldMkLst>
        <pc:picChg chg="mod">
          <ac:chgData name="atheer alomar" userId="ba13cdd37e4bbbd1" providerId="LiveId" clId="{EBCDE057-3E47-4FA1-BA48-3D4CF41BC262}" dt="2023-12-31T16:51:20.635" v="279" actId="1076"/>
          <ac:picMkLst>
            <pc:docMk/>
            <pc:sldMk cId="2118800234" sldId="1134"/>
            <ac:picMk id="20" creationId="{365A3000-4A75-40A9-BA6B-AF8BF6EF6865}"/>
          </ac:picMkLst>
        </pc:picChg>
        <pc:picChg chg="mod">
          <ac:chgData name="atheer alomar" userId="ba13cdd37e4bbbd1" providerId="LiveId" clId="{EBCDE057-3E47-4FA1-BA48-3D4CF41BC262}" dt="2023-12-31T16:51:18.831" v="278" actId="1076"/>
          <ac:picMkLst>
            <pc:docMk/>
            <pc:sldMk cId="2118800234" sldId="1134"/>
            <ac:picMk id="22" creationId="{71DB9BC5-7588-4E55-8329-C5BABC30962B}"/>
          </ac:picMkLst>
        </pc:picChg>
      </pc:sldChg>
      <pc:sldChg chg="modTransition">
        <pc:chgData name="atheer alomar" userId="ba13cdd37e4bbbd1" providerId="LiveId" clId="{EBCDE057-3E47-4FA1-BA48-3D4CF41BC262}" dt="2023-12-31T15:22:03.293" v="122"/>
        <pc:sldMkLst>
          <pc:docMk/>
          <pc:sldMk cId="3161847705" sldId="1136"/>
        </pc:sldMkLst>
      </pc:sldChg>
      <pc:sldChg chg="modNotesTx">
        <pc:chgData name="atheer alomar" userId="ba13cdd37e4bbbd1" providerId="LiveId" clId="{EBCDE057-3E47-4FA1-BA48-3D4CF41BC262}" dt="2023-12-31T15:23:31.581" v="157" actId="20577"/>
        <pc:sldMkLst>
          <pc:docMk/>
          <pc:sldMk cId="3369578767" sldId="1137"/>
        </pc:sldMkLst>
      </pc:sldChg>
      <pc:sldChg chg="modNotesTx">
        <pc:chgData name="atheer alomar" userId="ba13cdd37e4bbbd1" providerId="LiveId" clId="{EBCDE057-3E47-4FA1-BA48-3D4CF41BC262}" dt="2023-12-31T15:23:35.253" v="170" actId="20577"/>
        <pc:sldMkLst>
          <pc:docMk/>
          <pc:sldMk cId="3991022315" sldId="1138"/>
        </pc:sldMkLst>
      </pc:sldChg>
      <pc:sldChg chg="modTransition">
        <pc:chgData name="atheer alomar" userId="ba13cdd37e4bbbd1" providerId="LiveId" clId="{EBCDE057-3E47-4FA1-BA48-3D4CF41BC262}" dt="2023-12-31T15:22:29.073" v="132"/>
        <pc:sldMkLst>
          <pc:docMk/>
          <pc:sldMk cId="4131067103" sldId="1144"/>
        </pc:sldMkLst>
      </pc:sldChg>
      <pc:sldChg chg="addSp delSp modSp new mod modTransition delAnim modAnim">
        <pc:chgData name="atheer alomar" userId="ba13cdd37e4bbbd1" providerId="LiveId" clId="{EBCDE057-3E47-4FA1-BA48-3D4CF41BC262}" dt="2023-12-31T16:23:51.817" v="242"/>
        <pc:sldMkLst>
          <pc:docMk/>
          <pc:sldMk cId="3953175451" sldId="1145"/>
        </pc:sldMkLst>
        <pc:spChg chg="del">
          <ac:chgData name="atheer alomar" userId="ba13cdd37e4bbbd1" providerId="LiveId" clId="{EBCDE057-3E47-4FA1-BA48-3D4CF41BC262}" dt="2023-12-31T16:10:30.504" v="236" actId="478"/>
          <ac:spMkLst>
            <pc:docMk/>
            <pc:sldMk cId="3953175451" sldId="1145"/>
            <ac:spMk id="4" creationId="{E0FC5B28-425D-4065-921A-AB514B3F11DB}"/>
          </ac:spMkLst>
        </pc:spChg>
        <pc:picChg chg="add mod">
          <ac:chgData name="atheer alomar" userId="ba13cdd37e4bbbd1" providerId="LiveId" clId="{EBCDE057-3E47-4FA1-BA48-3D4CF41BC262}" dt="2023-12-31T16:17:15.917" v="240" actId="14100"/>
          <ac:picMkLst>
            <pc:docMk/>
            <pc:sldMk cId="3953175451" sldId="1145"/>
            <ac:picMk id="4" creationId="{09CFC93B-F98F-45CB-9C47-DBEB47F85083}"/>
          </ac:picMkLst>
        </pc:picChg>
        <pc:picChg chg="add del mod">
          <ac:chgData name="atheer alomar" userId="ba13cdd37e4bbbd1" providerId="LiveId" clId="{EBCDE057-3E47-4FA1-BA48-3D4CF41BC262}" dt="2023-12-31T16:16:43.740" v="238" actId="478"/>
          <ac:picMkLst>
            <pc:docMk/>
            <pc:sldMk cId="3953175451" sldId="1145"/>
            <ac:picMk id="5" creationId="{AAD324C2-10DD-4BCE-ADB0-0F9AB62D8C8A}"/>
          </ac:picMkLst>
        </pc:picChg>
      </pc:sldChg>
      <pc:sldChg chg="add del">
        <pc:chgData name="atheer alomar" userId="ba13cdd37e4bbbd1" providerId="LiveId" clId="{EBCDE057-3E47-4FA1-BA48-3D4CF41BC262}" dt="2023-12-31T15:21:45.233" v="113" actId="2696"/>
        <pc:sldMkLst>
          <pc:docMk/>
          <pc:sldMk cId="3457815023" sldId="1146"/>
        </pc:sldMkLst>
      </pc:sldChg>
      <pc:sldChg chg="addSp delSp modSp new mod modTransition modAnim">
        <pc:chgData name="atheer alomar" userId="ba13cdd37e4bbbd1" providerId="LiveId" clId="{EBCDE057-3E47-4FA1-BA48-3D4CF41BC262}" dt="2023-12-31T16:30:13.621" v="246"/>
        <pc:sldMkLst>
          <pc:docMk/>
          <pc:sldMk cId="328803192" sldId="1147"/>
        </pc:sldMkLst>
        <pc:spChg chg="del">
          <ac:chgData name="atheer alomar" userId="ba13cdd37e4bbbd1" providerId="LiveId" clId="{EBCDE057-3E47-4FA1-BA48-3D4CF41BC262}" dt="2023-12-31T15:19:41.848" v="38" actId="478"/>
          <ac:spMkLst>
            <pc:docMk/>
            <pc:sldMk cId="328803192" sldId="1147"/>
            <ac:spMk id="4" creationId="{27DF6401-5828-4996-82DF-63991A48D05B}"/>
          </ac:spMkLst>
        </pc:spChg>
        <pc:spChg chg="add del">
          <ac:chgData name="atheer alomar" userId="ba13cdd37e4bbbd1" providerId="LiveId" clId="{EBCDE057-3E47-4FA1-BA48-3D4CF41BC262}" dt="2023-12-31T15:19:36.726" v="37" actId="11529"/>
          <ac:spMkLst>
            <pc:docMk/>
            <pc:sldMk cId="328803192" sldId="1147"/>
            <ac:spMk id="8" creationId="{FF706B4F-AB10-427E-A68E-CE3FFCB0CC53}"/>
          </ac:spMkLst>
        </pc:spChg>
        <pc:spChg chg="add mod">
          <ac:chgData name="atheer alomar" userId="ba13cdd37e4bbbd1" providerId="LiveId" clId="{EBCDE057-3E47-4FA1-BA48-3D4CF41BC262}" dt="2023-12-31T15:21:09.252" v="106" actId="1076"/>
          <ac:spMkLst>
            <pc:docMk/>
            <pc:sldMk cId="328803192" sldId="1147"/>
            <ac:spMk id="9" creationId="{AEC2B197-E64F-49DF-8411-2C15241CADB0}"/>
          </ac:spMkLst>
        </pc:spChg>
        <pc:picChg chg="add mod">
          <ac:chgData name="atheer alomar" userId="ba13cdd37e4bbbd1" providerId="LiveId" clId="{EBCDE057-3E47-4FA1-BA48-3D4CF41BC262}" dt="2023-12-31T15:14:02.089" v="7" actId="931"/>
          <ac:picMkLst>
            <pc:docMk/>
            <pc:sldMk cId="328803192" sldId="1147"/>
            <ac:picMk id="6" creationId="{0C6C38C5-4975-4B8F-A355-48838FF74CB1}"/>
          </ac:picMkLst>
        </pc:picChg>
        <pc:picChg chg="add mod">
          <ac:chgData name="atheer alomar" userId="ba13cdd37e4bbbd1" providerId="LiveId" clId="{EBCDE057-3E47-4FA1-BA48-3D4CF41BC262}" dt="2023-12-31T15:18:51.323" v="33" actId="1076"/>
          <ac:picMkLst>
            <pc:docMk/>
            <pc:sldMk cId="328803192" sldId="1147"/>
            <ac:picMk id="7" creationId="{93238AAD-B215-4AA6-841E-6F7CE7B4665E}"/>
          </ac:picMkLst>
        </pc:picChg>
        <pc:picChg chg="add mod modCrop">
          <ac:chgData name="atheer alomar" userId="ba13cdd37e4bbbd1" providerId="LiveId" clId="{EBCDE057-3E47-4FA1-BA48-3D4CF41BC262}" dt="2023-12-31T15:21:09.252" v="106" actId="1076"/>
          <ac:picMkLst>
            <pc:docMk/>
            <pc:sldMk cId="328803192" sldId="1147"/>
            <ac:picMk id="10" creationId="{91036918-1C01-4534-BB52-EA9EE0D333D7}"/>
          </ac:picMkLst>
        </pc:picChg>
      </pc:sldChg>
      <pc:sldChg chg="addSp delSp modSp add mod modTransition modAnim">
        <pc:chgData name="atheer alomar" userId="ba13cdd37e4bbbd1" providerId="LiveId" clId="{EBCDE057-3E47-4FA1-BA48-3D4CF41BC262}" dt="2023-12-31T16:30:17.596" v="247"/>
        <pc:sldMkLst>
          <pc:docMk/>
          <pc:sldMk cId="811075114" sldId="1148"/>
        </pc:sldMkLst>
        <pc:spChg chg="add mod">
          <ac:chgData name="atheer alomar" userId="ba13cdd37e4bbbd1" providerId="LiveId" clId="{EBCDE057-3E47-4FA1-BA48-3D4CF41BC262}" dt="2023-12-31T15:21:11.231" v="107"/>
          <ac:spMkLst>
            <pc:docMk/>
            <pc:sldMk cId="811075114" sldId="1148"/>
            <ac:spMk id="9" creationId="{BB6EA639-A96D-4F17-92CB-9102FC4261DC}"/>
          </ac:spMkLst>
        </pc:spChg>
        <pc:picChg chg="del">
          <ac:chgData name="atheer alomar" userId="ba13cdd37e4bbbd1" providerId="LiveId" clId="{EBCDE057-3E47-4FA1-BA48-3D4CF41BC262}" dt="2023-12-31T15:14:09.869" v="9" actId="478"/>
          <ac:picMkLst>
            <pc:docMk/>
            <pc:sldMk cId="811075114" sldId="1148"/>
            <ac:picMk id="6" creationId="{0C6C38C5-4975-4B8F-A355-48838FF74CB1}"/>
          </ac:picMkLst>
        </pc:picChg>
        <pc:picChg chg="add mod">
          <ac:chgData name="atheer alomar" userId="ba13cdd37e4bbbd1" providerId="LiveId" clId="{EBCDE057-3E47-4FA1-BA48-3D4CF41BC262}" dt="2023-12-31T15:14:37.908" v="10" actId="931"/>
          <ac:picMkLst>
            <pc:docMk/>
            <pc:sldMk cId="811075114" sldId="1148"/>
            <ac:picMk id="7" creationId="{074A4861-5FA3-4345-82DA-208663B41F9C}"/>
          </ac:picMkLst>
        </pc:picChg>
        <pc:picChg chg="add mod">
          <ac:chgData name="atheer alomar" userId="ba13cdd37e4bbbd1" providerId="LiveId" clId="{EBCDE057-3E47-4FA1-BA48-3D4CF41BC262}" dt="2023-12-31T15:18:45.042" v="31"/>
          <ac:picMkLst>
            <pc:docMk/>
            <pc:sldMk cId="811075114" sldId="1148"/>
            <ac:picMk id="8" creationId="{62719025-9EB0-450F-8EAD-B8FA6B198A96}"/>
          </ac:picMkLst>
        </pc:picChg>
        <pc:picChg chg="add mod">
          <ac:chgData name="atheer alomar" userId="ba13cdd37e4bbbd1" providerId="LiveId" clId="{EBCDE057-3E47-4FA1-BA48-3D4CF41BC262}" dt="2023-12-31T15:21:11.231" v="107"/>
          <ac:picMkLst>
            <pc:docMk/>
            <pc:sldMk cId="811075114" sldId="1148"/>
            <ac:picMk id="10" creationId="{B5444EBB-2E6C-48FC-A94F-8E6CDC24DDA5}"/>
          </ac:picMkLst>
        </pc:picChg>
      </pc:sldChg>
      <pc:sldChg chg="addSp delSp modSp add mod modTransition modAnim">
        <pc:chgData name="atheer alomar" userId="ba13cdd37e4bbbd1" providerId="LiveId" clId="{EBCDE057-3E47-4FA1-BA48-3D4CF41BC262}" dt="2023-12-31T16:30:23.725" v="249"/>
        <pc:sldMkLst>
          <pc:docMk/>
          <pc:sldMk cId="642345243" sldId="1149"/>
        </pc:sldMkLst>
        <pc:spChg chg="add mod">
          <ac:chgData name="atheer alomar" userId="ba13cdd37e4bbbd1" providerId="LiveId" clId="{EBCDE057-3E47-4FA1-BA48-3D4CF41BC262}" dt="2023-12-31T15:21:14.871" v="109"/>
          <ac:spMkLst>
            <pc:docMk/>
            <pc:sldMk cId="642345243" sldId="1149"/>
            <ac:spMk id="9" creationId="{201C0D65-56F3-4BC4-BB87-B1167D3AF7AA}"/>
          </ac:spMkLst>
        </pc:spChg>
        <pc:picChg chg="add mod">
          <ac:chgData name="atheer alomar" userId="ba13cdd37e4bbbd1" providerId="LiveId" clId="{EBCDE057-3E47-4FA1-BA48-3D4CF41BC262}" dt="2023-12-31T15:15:06.675" v="13" actId="931"/>
          <ac:picMkLst>
            <pc:docMk/>
            <pc:sldMk cId="642345243" sldId="1149"/>
            <ac:picMk id="6" creationId="{8D62F901-C542-4F62-9953-D81D682DD9DE}"/>
          </ac:picMkLst>
        </pc:picChg>
        <pc:picChg chg="del">
          <ac:chgData name="atheer alomar" userId="ba13cdd37e4bbbd1" providerId="LiveId" clId="{EBCDE057-3E47-4FA1-BA48-3D4CF41BC262}" dt="2023-12-31T15:14:45.840" v="12" actId="478"/>
          <ac:picMkLst>
            <pc:docMk/>
            <pc:sldMk cId="642345243" sldId="1149"/>
            <ac:picMk id="7" creationId="{074A4861-5FA3-4345-82DA-208663B41F9C}"/>
          </ac:picMkLst>
        </pc:picChg>
        <pc:picChg chg="add mod">
          <ac:chgData name="atheer alomar" userId="ba13cdd37e4bbbd1" providerId="LiveId" clId="{EBCDE057-3E47-4FA1-BA48-3D4CF41BC262}" dt="2023-12-31T15:18:43.074" v="30" actId="1076"/>
          <ac:picMkLst>
            <pc:docMk/>
            <pc:sldMk cId="642345243" sldId="1149"/>
            <ac:picMk id="8" creationId="{B861D05C-A0D4-4A74-BBBB-D92F3B666032}"/>
          </ac:picMkLst>
        </pc:picChg>
        <pc:picChg chg="add mod">
          <ac:chgData name="atheer alomar" userId="ba13cdd37e4bbbd1" providerId="LiveId" clId="{EBCDE057-3E47-4FA1-BA48-3D4CF41BC262}" dt="2023-12-31T15:21:14.871" v="109"/>
          <ac:picMkLst>
            <pc:docMk/>
            <pc:sldMk cId="642345243" sldId="1149"/>
            <ac:picMk id="10" creationId="{3074D135-5327-4733-AA21-19A1D1FCA044}"/>
          </ac:picMkLst>
        </pc:picChg>
      </pc:sldChg>
      <pc:sldChg chg="addSp delSp modSp add mod modTransition modAnim">
        <pc:chgData name="atheer alomar" userId="ba13cdd37e4bbbd1" providerId="LiveId" clId="{EBCDE057-3E47-4FA1-BA48-3D4CF41BC262}" dt="2023-12-31T16:30:26.911" v="250"/>
        <pc:sldMkLst>
          <pc:docMk/>
          <pc:sldMk cId="1942908072" sldId="1150"/>
        </pc:sldMkLst>
        <pc:spChg chg="add mod">
          <ac:chgData name="atheer alomar" userId="ba13cdd37e4bbbd1" providerId="LiveId" clId="{EBCDE057-3E47-4FA1-BA48-3D4CF41BC262}" dt="2023-12-31T15:21:17.559" v="110"/>
          <ac:spMkLst>
            <pc:docMk/>
            <pc:sldMk cId="1942908072" sldId="1150"/>
            <ac:spMk id="9" creationId="{29B32F44-C5B0-4F89-B9B8-C2D37656F2FC}"/>
          </ac:spMkLst>
        </pc:spChg>
        <pc:picChg chg="del">
          <ac:chgData name="atheer alomar" userId="ba13cdd37e4bbbd1" providerId="LiveId" clId="{EBCDE057-3E47-4FA1-BA48-3D4CF41BC262}" dt="2023-12-31T15:15:11.853" v="15" actId="478"/>
          <ac:picMkLst>
            <pc:docMk/>
            <pc:sldMk cId="1942908072" sldId="1150"/>
            <ac:picMk id="6" creationId="{8D62F901-C542-4F62-9953-D81D682DD9DE}"/>
          </ac:picMkLst>
        </pc:picChg>
        <pc:picChg chg="add mod">
          <ac:chgData name="atheer alomar" userId="ba13cdd37e4bbbd1" providerId="LiveId" clId="{EBCDE057-3E47-4FA1-BA48-3D4CF41BC262}" dt="2023-12-31T15:15:44.549" v="16" actId="931"/>
          <ac:picMkLst>
            <pc:docMk/>
            <pc:sldMk cId="1942908072" sldId="1150"/>
            <ac:picMk id="7" creationId="{7FF78DB4-B2D3-4FDD-B059-6F4B074FF842}"/>
          </ac:picMkLst>
        </pc:picChg>
        <pc:picChg chg="add mod">
          <ac:chgData name="atheer alomar" userId="ba13cdd37e4bbbd1" providerId="LiveId" clId="{EBCDE057-3E47-4FA1-BA48-3D4CF41BC262}" dt="2023-12-31T15:18:37.195" v="28"/>
          <ac:picMkLst>
            <pc:docMk/>
            <pc:sldMk cId="1942908072" sldId="1150"/>
            <ac:picMk id="8" creationId="{DBB0F894-EE1B-4411-BD3B-41F6D9600088}"/>
          </ac:picMkLst>
        </pc:picChg>
        <pc:picChg chg="add mod">
          <ac:chgData name="atheer alomar" userId="ba13cdd37e4bbbd1" providerId="LiveId" clId="{EBCDE057-3E47-4FA1-BA48-3D4CF41BC262}" dt="2023-12-31T15:21:29.553" v="112" actId="1076"/>
          <ac:picMkLst>
            <pc:docMk/>
            <pc:sldMk cId="1942908072" sldId="1150"/>
            <ac:picMk id="10" creationId="{B412FCA4-6C60-474D-9AE3-DEB443E56558}"/>
          </ac:picMkLst>
        </pc:picChg>
      </pc:sldChg>
      <pc:sldChg chg="addSp delSp modSp add mod modTransition modAnim">
        <pc:chgData name="atheer alomar" userId="ba13cdd37e4bbbd1" providerId="LiveId" clId="{EBCDE057-3E47-4FA1-BA48-3D4CF41BC262}" dt="2023-12-31T16:30:30.646" v="251"/>
        <pc:sldMkLst>
          <pc:docMk/>
          <pc:sldMk cId="1924641794" sldId="1151"/>
        </pc:sldMkLst>
        <pc:spChg chg="add mod">
          <ac:chgData name="atheer alomar" userId="ba13cdd37e4bbbd1" providerId="LiveId" clId="{EBCDE057-3E47-4FA1-BA48-3D4CF41BC262}" dt="2023-12-31T15:21:19.726" v="111"/>
          <ac:spMkLst>
            <pc:docMk/>
            <pc:sldMk cId="1924641794" sldId="1151"/>
            <ac:spMk id="9" creationId="{7B246ADE-2FC4-4198-8534-AF1EE25A1A9C}"/>
          </ac:spMkLst>
        </pc:spChg>
        <pc:picChg chg="add mod">
          <ac:chgData name="atheer alomar" userId="ba13cdd37e4bbbd1" providerId="LiveId" clId="{EBCDE057-3E47-4FA1-BA48-3D4CF41BC262}" dt="2023-12-31T15:17:06.875" v="19" actId="931"/>
          <ac:picMkLst>
            <pc:docMk/>
            <pc:sldMk cId="1924641794" sldId="1151"/>
            <ac:picMk id="6" creationId="{8F2F99B5-4409-44EE-B62E-52A0D5F7B6AA}"/>
          </ac:picMkLst>
        </pc:picChg>
        <pc:picChg chg="del">
          <ac:chgData name="atheer alomar" userId="ba13cdd37e4bbbd1" providerId="LiveId" clId="{EBCDE057-3E47-4FA1-BA48-3D4CF41BC262}" dt="2023-12-31T15:16:01.092" v="18" actId="478"/>
          <ac:picMkLst>
            <pc:docMk/>
            <pc:sldMk cId="1924641794" sldId="1151"/>
            <ac:picMk id="7" creationId="{7FF78DB4-B2D3-4FDD-B059-6F4B074FF842}"/>
          </ac:picMkLst>
        </pc:picChg>
        <pc:picChg chg="add mod">
          <ac:chgData name="atheer alomar" userId="ba13cdd37e4bbbd1" providerId="LiveId" clId="{EBCDE057-3E47-4FA1-BA48-3D4CF41BC262}" dt="2023-12-31T15:18:35.199" v="27" actId="1076"/>
          <ac:picMkLst>
            <pc:docMk/>
            <pc:sldMk cId="1924641794" sldId="1151"/>
            <ac:picMk id="8" creationId="{3124EBA2-0AE5-4EF9-BBA7-48CE44CC4A10}"/>
          </ac:picMkLst>
        </pc:picChg>
        <pc:picChg chg="add mod">
          <ac:chgData name="atheer alomar" userId="ba13cdd37e4bbbd1" providerId="LiveId" clId="{EBCDE057-3E47-4FA1-BA48-3D4CF41BC262}" dt="2023-12-31T15:21:19.726" v="111"/>
          <ac:picMkLst>
            <pc:docMk/>
            <pc:sldMk cId="1924641794" sldId="1151"/>
            <ac:picMk id="10" creationId="{EE2E0F3E-9E2C-4231-84E1-8A30F6F5262B}"/>
          </ac:picMkLst>
        </pc:picChg>
      </pc:sldChg>
      <pc:sldChg chg="addSp delSp modSp add mod ord modTransition modAnim">
        <pc:chgData name="atheer alomar" userId="ba13cdd37e4bbbd1" providerId="LiveId" clId="{EBCDE057-3E47-4FA1-BA48-3D4CF41BC262}" dt="2023-12-31T16:30:21.339" v="248"/>
        <pc:sldMkLst>
          <pc:docMk/>
          <pc:sldMk cId="1875641320" sldId="1152"/>
        </pc:sldMkLst>
        <pc:spChg chg="add mod">
          <ac:chgData name="atheer alomar" userId="ba13cdd37e4bbbd1" providerId="LiveId" clId="{EBCDE057-3E47-4FA1-BA48-3D4CF41BC262}" dt="2023-12-31T15:21:13.043" v="108"/>
          <ac:spMkLst>
            <pc:docMk/>
            <pc:sldMk cId="1875641320" sldId="1152"/>
            <ac:spMk id="9" creationId="{3850CB3A-E520-412D-A2FE-F5CCF33A1564}"/>
          </ac:spMkLst>
        </pc:spChg>
        <pc:picChg chg="del">
          <ac:chgData name="atheer alomar" userId="ba13cdd37e4bbbd1" providerId="LiveId" clId="{EBCDE057-3E47-4FA1-BA48-3D4CF41BC262}" dt="2023-12-31T15:17:45.132" v="21" actId="478"/>
          <ac:picMkLst>
            <pc:docMk/>
            <pc:sldMk cId="1875641320" sldId="1152"/>
            <ac:picMk id="6" creationId="{8F2F99B5-4409-44EE-B62E-52A0D5F7B6AA}"/>
          </ac:picMkLst>
        </pc:picChg>
        <pc:picChg chg="add mod">
          <ac:chgData name="atheer alomar" userId="ba13cdd37e4bbbd1" providerId="LiveId" clId="{EBCDE057-3E47-4FA1-BA48-3D4CF41BC262}" dt="2023-12-31T15:17:57.312" v="23" actId="14100"/>
          <ac:picMkLst>
            <pc:docMk/>
            <pc:sldMk cId="1875641320" sldId="1152"/>
            <ac:picMk id="7" creationId="{243AEE1D-8580-450D-BD17-558BCE6C13B4}"/>
          </ac:picMkLst>
        </pc:picChg>
        <pc:picChg chg="add mod">
          <ac:chgData name="atheer alomar" userId="ba13cdd37e4bbbd1" providerId="LiveId" clId="{EBCDE057-3E47-4FA1-BA48-3D4CF41BC262}" dt="2023-12-31T15:18:23.961" v="25" actId="1076"/>
          <ac:picMkLst>
            <pc:docMk/>
            <pc:sldMk cId="1875641320" sldId="1152"/>
            <ac:picMk id="8" creationId="{9998294F-333C-4214-8C37-608521D8E2DD}"/>
          </ac:picMkLst>
        </pc:picChg>
        <pc:picChg chg="add mod">
          <ac:chgData name="atheer alomar" userId="ba13cdd37e4bbbd1" providerId="LiveId" clId="{EBCDE057-3E47-4FA1-BA48-3D4CF41BC262}" dt="2023-12-31T15:21:13.043" v="108"/>
          <ac:picMkLst>
            <pc:docMk/>
            <pc:sldMk cId="1875641320" sldId="1152"/>
            <ac:picMk id="10" creationId="{C0FCFA5B-8097-4B02-90A3-4EE6839DE3E9}"/>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9:07:51.340"/>
    </inkml:context>
    <inkml:brush xml:id="br0">
      <inkml:brushProperty name="width" value="0.1" units="cm"/>
      <inkml:brushProperty name="height" value="0.1" units="cm"/>
      <inkml:brushProperty name="color" value="#CC912C"/>
      <inkml:brushProperty name="ignorePressure" value="1"/>
      <inkml:brushProperty name="inkEffects" value="gold"/>
      <inkml:brushProperty name="anchorX" value="-8491.62695"/>
      <inkml:brushProperty name="anchorY" value="-1300.44177"/>
      <inkml:brushProperty name="scaleFactor" value="0.5"/>
    </inkml:brush>
  </inkml:definitions>
  <inkml:trace contextRef="#ctx0" brushRef="#br0">1 1,'0'0,"0"12,7 13,0 12,1 5,-2 3,-2 0,0-36,-1-1,-1 0,7 11,15 23,-1-2,4-1,3-2,3 0,8-1,2 8,9 0,6 8,-8-2,-3-9,-5-3,4-2,-1-9,-2 7,-1-7,-2 9,6 8,14 3,15 15,-2 5,-5-8,0 9,0-6,-7-5,-6-6,1 2,-5 3,-4-2,4 4,-2-4,-3-11,-3 3,-2-11,12 13,0-8,0-8,3-1,26-2,20 1,-3-5,27 1,-5-7,46-4,-9-5,4-5,-3-2,-25-3,-19 0,-10-1,-13 0,-15 0,15-7,-2-1,7-6,32-6,7-6,9-12,11-10,10-3,-14 1,-3-5,-18 3,-9 3,-16-3,-19 10,-2-4,-7 3,-3 1,6-5,-8 8,7-12,6-6,8-8,20-3,-8 10,-5 0,14-1,8 5,-20 4,-9 4,20-3,-6 10,-4 3,-15-6,-15 8,-14 1,-11 8,-8 8,-11-1,-3-2,7-4,9-11,-5-11,0 4,0 8,-9 2,7-5,1 6,-7 0,-7-1,8-7,1-9,-5 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9:07:51.341"/>
    </inkml:context>
    <inkml:brush xml:id="br0">
      <inkml:brushProperty name="width" value="0.1" units="cm"/>
      <inkml:brushProperty name="height" value="0.1" units="cm"/>
      <inkml:brushProperty name="color" value="#CC912C"/>
      <inkml:brushProperty name="ignorePressure" value="1"/>
      <inkml:brushProperty name="inkEffects" value="gold"/>
      <inkml:brushProperty name="anchorX" value="-17244.30469"/>
      <inkml:brushProperty name="anchorY" value="-2151.2124"/>
      <inkml:brushProperty name="scaleFactor" value="0.5"/>
    </inkml:brush>
  </inkml:definitions>
  <inkml:trace contextRef="#ctx0" brushRef="#br0">0 39,'0'0,"6"0,10 0,7 0,5 0,5 0,3 0,2 0,0 0,-7-7,0-1,-1 1,1 0,2 3,1 1,1 1,1 1,1 1,0 1,-35 3,1-3,0 0,-1 0,1 1,0-1,-1 1,1 0,-1-1,1 1,1 3,-1-3,0 2,0-1,0 1,0 0,-1 0,3 5,10 29,-6 3,-6 9,-2 6,-1 0,-2-2,1-5,-1-4,1-3,1 4,-1-1,8-1,0-2,1-2,-2-1,-2 6,-1 0,-1-8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3;n">
            <a:extLst>
              <a:ext uri="{FF2B5EF4-FFF2-40B4-BE49-F238E27FC236}">
                <a16:creationId xmlns:a16="http://schemas.microsoft.com/office/drawing/2014/main" id="{FD366E72-1E2F-452C-9ACC-1266AC184042}"/>
              </a:ext>
            </a:extLst>
          </p:cNvPr>
          <p:cNvSpPr>
            <a:spLocks noGrp="1" noRot="1" noChangeAspect="1"/>
          </p:cNvSpPr>
          <p:nvPr>
            <p:ph type="sldImg" idx="2"/>
          </p:nvPr>
        </p:nvSpPr>
        <p:spPr>
          <a:xfrm>
            <a:off x="381295" y="685800"/>
            <a:ext cx="6096076" cy="3429000"/>
          </a:xfrm>
          <a:prstGeom prst="rect">
            <a:avLst/>
          </a:prstGeom>
          <a:noFill/>
          <a:ln w="9528" cap="flat">
            <a:solidFill>
              <a:srgbClr val="000000"/>
            </a:solidFill>
            <a:prstDash val="solid"/>
            <a:round/>
          </a:ln>
        </p:spPr>
      </p:sp>
      <p:sp>
        <p:nvSpPr>
          <p:cNvPr id="3" name="Google Shape;4;n">
            <a:extLst>
              <a:ext uri="{FF2B5EF4-FFF2-40B4-BE49-F238E27FC236}">
                <a16:creationId xmlns:a16="http://schemas.microsoft.com/office/drawing/2014/main" id="{B646BDD9-7BA7-433F-9EF2-0024BA9D598B}"/>
              </a:ext>
            </a:extLst>
          </p:cNvPr>
          <p:cNvSpPr txBox="1">
            <a:spLocks noGrp="1"/>
          </p:cNvSpPr>
          <p:nvPr>
            <p:ph type="body" sz="quarter" idx="3"/>
          </p:nvPr>
        </p:nvSpPr>
        <p:spPr>
          <a:xfrm>
            <a:off x="685800" y="4343400"/>
            <a:ext cx="5486400" cy="4114800"/>
          </a:xfrm>
          <a:prstGeom prst="rect">
            <a:avLst/>
          </a:prstGeom>
          <a:noFill/>
          <a:ln>
            <a:noFill/>
          </a:ln>
        </p:spPr>
        <p:txBody>
          <a:bodyPr vert="horz" wrap="square" lIns="91421" tIns="91421" rIns="91421" bIns="91421" anchor="t" anchorCtr="0" compatLnSpc="1">
            <a:noAutofit/>
          </a:bodyPr>
          <a:lstStyle/>
          <a:p>
            <a:pPr lvl="0"/>
            <a:endParaRPr lang="es-PE"/>
          </a:p>
        </p:txBody>
      </p:sp>
    </p:spTree>
    <p:extLst>
      <p:ext uri="{BB962C8B-B14F-4D97-AF65-F5344CB8AC3E}">
        <p14:creationId xmlns:p14="http://schemas.microsoft.com/office/powerpoint/2010/main" val="1219196988"/>
      </p:ext>
    </p:extLst>
  </p:cSld>
  <p:clrMap bg1="lt1" tx1="dk1" bg2="lt2" tx2="dk2" accent1="accent1" accent2="accent2" accent3="accent3" accent4="accent4" accent5="accent5" accent6="accent6" hlink="hlink" folHlink="folHlink"/>
  <p:notesStyle>
    <a:lvl1pPr marL="457200" marR="0" lvl="0" indent="-298451" algn="l" defTabSz="914400" rtl="0" fontAlgn="auto" hangingPunct="1">
      <a:lnSpc>
        <a:spcPct val="100000"/>
      </a:lnSpc>
      <a:spcBef>
        <a:spcPct val="0"/>
      </a:spcBef>
      <a:spcAft>
        <a:spcPct val="0"/>
      </a:spcAft>
      <a:buClr>
        <a:srgbClr val="000000"/>
      </a:buClr>
      <a:buSzPts val="1100"/>
      <a:buFont typeface="Arial"/>
      <a:buChar char="●"/>
      <a:defRPr lang="es-PE" sz="1100" b="0" i="0" u="none" strike="noStrike" kern="0" cap="none" spc="0" baseline="0">
        <a:solidFill>
          <a:srgbClr val="000000"/>
        </a:solidFill>
        <a:uFillTx/>
        <a:latin typeface="Arial"/>
        <a:ea typeface="Arial"/>
        <a:cs typeface="Arial"/>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498;p:notes">
            <a:extLst>
              <a:ext uri="{FF2B5EF4-FFF2-40B4-BE49-F238E27FC236}">
                <a16:creationId xmlns:a16="http://schemas.microsoft.com/office/drawing/2014/main" id="{A76D9769-ABBF-48E4-9620-DFB5AA3761AA}"/>
              </a:ext>
            </a:extLst>
          </p:cNvPr>
          <p:cNvSpPr>
            <a:spLocks noGrp="1" noRot="1" noChangeAspect="1"/>
          </p:cNvSpPr>
          <p:nvPr>
            <p:ph type="sldImg"/>
          </p:nvPr>
        </p:nvSpPr>
        <p:spPr>
          <a:xfrm>
            <a:off x="381000" y="685800"/>
            <a:ext cx="6096000" cy="3429000"/>
          </a:xfrm>
        </p:spPr>
      </p:sp>
      <p:sp>
        <p:nvSpPr>
          <p:cNvPr id="3" name="Google Shape;2499;p:notes">
            <a:extLst>
              <a:ext uri="{FF2B5EF4-FFF2-40B4-BE49-F238E27FC236}">
                <a16:creationId xmlns:a16="http://schemas.microsoft.com/office/drawing/2014/main" id="{017B17AA-0E99-45A3-AA28-D70A0C7441DB}"/>
              </a:ext>
            </a:extLst>
          </p:cNvPr>
          <p:cNvSpPr txBox="1">
            <a:spLocks noGrp="1"/>
          </p:cNvSpPr>
          <p:nvPr>
            <p:ph type="body" sz="quarter" idx="1"/>
          </p:nvPr>
        </p:nvSpPr>
        <p:spPr/>
        <p:txBody>
          <a:bodyPr/>
          <a:lstStyle/>
          <a:p>
            <a:pPr marL="158749" indent="0">
              <a:buNone/>
            </a:pPr>
            <a:endParaRPr lang="LID4096"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569;ga953684262_0_15522:notes">
            <a:extLst>
              <a:ext uri="{FF2B5EF4-FFF2-40B4-BE49-F238E27FC236}">
                <a16:creationId xmlns:a16="http://schemas.microsoft.com/office/drawing/2014/main" id="{9CECCFD4-A84F-47EA-A43B-0D832DFCF139}"/>
              </a:ext>
            </a:extLst>
          </p:cNvPr>
          <p:cNvSpPr>
            <a:spLocks noGrp="1" noRot="1" noChangeAspect="1"/>
          </p:cNvSpPr>
          <p:nvPr>
            <p:ph type="sldImg"/>
          </p:nvPr>
        </p:nvSpPr>
        <p:spPr>
          <a:xfrm>
            <a:off x="381000" y="685800"/>
            <a:ext cx="6096000" cy="3429000"/>
          </a:xfrm>
        </p:spPr>
      </p:sp>
      <p:sp>
        <p:nvSpPr>
          <p:cNvPr id="3" name="Google Shape;2570;ga953684262_0_15522:notes">
            <a:extLst>
              <a:ext uri="{FF2B5EF4-FFF2-40B4-BE49-F238E27FC236}">
                <a16:creationId xmlns:a16="http://schemas.microsoft.com/office/drawing/2014/main" id="{B3B9D835-999B-4D3E-B3EF-05E3C8FC4CAE}"/>
              </a:ext>
            </a:extLst>
          </p:cNvPr>
          <p:cNvSpPr txBox="1">
            <a:spLocks noGrp="1"/>
          </p:cNvSpPr>
          <p:nvPr>
            <p:ph type="body" sz="quarter" idx="1"/>
          </p:nvPr>
        </p:nvSpPr>
        <p:spPr/>
        <p:txBody>
          <a:bodyPr/>
          <a:lstStyle/>
          <a:p>
            <a:pPr marL="158749" marR="0" lvl="0" indent="0" algn="l" defTabSz="914400" rtl="0" eaLnBrk="1" fontAlgn="auto" latinLnBrk="0" hangingPunct="1">
              <a:lnSpc>
                <a:spcPct val="100000"/>
              </a:lnSpc>
              <a:spcBef>
                <a:spcPct val="0"/>
              </a:spcBef>
              <a:spcAft>
                <a:spcPct val="0"/>
              </a:spcAft>
              <a:buClr>
                <a:srgbClr val="000000"/>
              </a:buClr>
              <a:buSzPts val="1100"/>
              <a:buFont typeface="Arial"/>
              <a:buNone/>
              <a:defRPr/>
            </a:pPr>
            <a:endParaRPr lang="en-US" sz="1100" b="0" i="0" u="none" strike="noStrike" kern="0" cap="none" spc="0" baseline="0" dirty="0">
              <a:solidFill>
                <a:srgbClr val="F1EEE6"/>
              </a:solidFill>
              <a:uFillTx/>
              <a:latin typeface="Arial" panose="020B0604020202020204" pitchFamily="34" charset="0"/>
              <a:ea typeface="Arial"/>
              <a:cs typeface="Arial" panose="020B0604020202020204" pitchFamily="34" charset="0"/>
            </a:endParaRPr>
          </a:p>
          <a:p>
            <a:pPr marL="158749" indent="0">
              <a:buNone/>
            </a:pPr>
            <a:endParaRPr lang="LID4096" dirty="0"/>
          </a:p>
        </p:txBody>
      </p:sp>
    </p:spTree>
    <p:extLst>
      <p:ext uri="{BB962C8B-B14F-4D97-AF65-F5344CB8AC3E}">
        <p14:creationId xmlns:p14="http://schemas.microsoft.com/office/powerpoint/2010/main" val="3461601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569;ga953684262_0_15522:notes">
            <a:extLst>
              <a:ext uri="{FF2B5EF4-FFF2-40B4-BE49-F238E27FC236}">
                <a16:creationId xmlns:a16="http://schemas.microsoft.com/office/drawing/2014/main" id="{9CECCFD4-A84F-47EA-A43B-0D832DFCF139}"/>
              </a:ext>
            </a:extLst>
          </p:cNvPr>
          <p:cNvSpPr>
            <a:spLocks noGrp="1" noRot="1" noChangeAspect="1"/>
          </p:cNvSpPr>
          <p:nvPr>
            <p:ph type="sldImg"/>
          </p:nvPr>
        </p:nvSpPr>
        <p:spPr>
          <a:xfrm>
            <a:off x="381000" y="685800"/>
            <a:ext cx="6096000" cy="3429000"/>
          </a:xfrm>
        </p:spPr>
      </p:sp>
      <p:sp>
        <p:nvSpPr>
          <p:cNvPr id="3" name="Google Shape;2570;ga953684262_0_15522:notes">
            <a:extLst>
              <a:ext uri="{FF2B5EF4-FFF2-40B4-BE49-F238E27FC236}">
                <a16:creationId xmlns:a16="http://schemas.microsoft.com/office/drawing/2014/main" id="{B3B9D835-999B-4D3E-B3EF-05E3C8FC4CAE}"/>
              </a:ext>
            </a:extLst>
          </p:cNvPr>
          <p:cNvSpPr txBox="1">
            <a:spLocks noGrp="1"/>
          </p:cNvSpPr>
          <p:nvPr>
            <p:ph type="body" sz="quarter" idx="1"/>
          </p:nvPr>
        </p:nvSpPr>
        <p:spPr/>
        <p:txBody>
          <a:bodyPr/>
          <a:lstStyle/>
          <a:p>
            <a:pPr marL="158749" marR="0" lvl="0" indent="0" algn="l" defTabSz="914400" rtl="0" eaLnBrk="1" fontAlgn="auto" latinLnBrk="0" hangingPunct="1">
              <a:lnSpc>
                <a:spcPct val="100000"/>
              </a:lnSpc>
              <a:spcBef>
                <a:spcPct val="0"/>
              </a:spcBef>
              <a:spcAft>
                <a:spcPct val="0"/>
              </a:spcAft>
              <a:buClr>
                <a:srgbClr val="000000"/>
              </a:buClr>
              <a:buSzPts val="1100"/>
              <a:buFont typeface="Arial"/>
              <a:buNone/>
              <a:defRPr/>
            </a:pPr>
            <a:endParaRPr lang="en-US" sz="1100" b="0" i="0" u="none" strike="noStrike" kern="0" cap="none" spc="0" baseline="0" dirty="0">
              <a:solidFill>
                <a:srgbClr val="F1EEE6"/>
              </a:solidFill>
              <a:uFillTx/>
              <a:latin typeface="Arial" panose="020B0604020202020204" pitchFamily="34" charset="0"/>
              <a:ea typeface="Arial"/>
              <a:cs typeface="Arial" panose="020B0604020202020204" pitchFamily="34" charset="0"/>
            </a:endParaRPr>
          </a:p>
          <a:p>
            <a:pPr marL="158749" indent="0">
              <a:buNone/>
            </a:pPr>
            <a:endParaRPr lang="LID4096" dirty="0"/>
          </a:p>
        </p:txBody>
      </p:sp>
    </p:spTree>
    <p:extLst>
      <p:ext uri="{BB962C8B-B14F-4D97-AF65-F5344CB8AC3E}">
        <p14:creationId xmlns:p14="http://schemas.microsoft.com/office/powerpoint/2010/main" val="73918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569;ga953684262_0_15522:notes">
            <a:extLst>
              <a:ext uri="{FF2B5EF4-FFF2-40B4-BE49-F238E27FC236}">
                <a16:creationId xmlns:a16="http://schemas.microsoft.com/office/drawing/2014/main" id="{9CECCFD4-A84F-47EA-A43B-0D832DFCF139}"/>
              </a:ext>
            </a:extLst>
          </p:cNvPr>
          <p:cNvSpPr>
            <a:spLocks noGrp="1" noRot="1" noChangeAspect="1"/>
          </p:cNvSpPr>
          <p:nvPr>
            <p:ph type="sldImg"/>
          </p:nvPr>
        </p:nvSpPr>
        <p:spPr>
          <a:xfrm>
            <a:off x="381000" y="685800"/>
            <a:ext cx="6096000" cy="3429000"/>
          </a:xfrm>
        </p:spPr>
      </p:sp>
      <p:sp>
        <p:nvSpPr>
          <p:cNvPr id="3" name="Google Shape;2570;ga953684262_0_15522:notes">
            <a:extLst>
              <a:ext uri="{FF2B5EF4-FFF2-40B4-BE49-F238E27FC236}">
                <a16:creationId xmlns:a16="http://schemas.microsoft.com/office/drawing/2014/main" id="{B3B9D835-999B-4D3E-B3EF-05E3C8FC4CAE}"/>
              </a:ext>
            </a:extLst>
          </p:cNvPr>
          <p:cNvSpPr txBox="1">
            <a:spLocks noGrp="1"/>
          </p:cNvSpPr>
          <p:nvPr>
            <p:ph type="body" sz="quarter" idx="1"/>
          </p:nvPr>
        </p:nvSpPr>
        <p:spPr/>
        <p:txBody>
          <a:bodyPr/>
          <a:lstStyle/>
          <a:p>
            <a:pPr marL="158749" marR="0" lvl="0" indent="0" algn="l" defTabSz="914400" rtl="0" eaLnBrk="1" fontAlgn="auto" latinLnBrk="0" hangingPunct="1">
              <a:lnSpc>
                <a:spcPct val="100000"/>
              </a:lnSpc>
              <a:spcBef>
                <a:spcPct val="0"/>
              </a:spcBef>
              <a:spcAft>
                <a:spcPct val="0"/>
              </a:spcAft>
              <a:buClr>
                <a:srgbClr val="000000"/>
              </a:buClr>
              <a:buSzPts val="1100"/>
              <a:buFont typeface="Arial"/>
              <a:buNone/>
              <a:defRPr/>
            </a:pPr>
            <a:endParaRPr lang="en-US" sz="1100" b="0" i="0" u="none" strike="noStrike" kern="0" cap="none" spc="0" baseline="0" dirty="0">
              <a:solidFill>
                <a:srgbClr val="F1EEE6"/>
              </a:solidFill>
              <a:uFillTx/>
              <a:latin typeface="Arial" panose="020B0604020202020204" pitchFamily="34" charset="0"/>
              <a:ea typeface="Arial"/>
              <a:cs typeface="Arial" panose="020B0604020202020204" pitchFamily="34" charset="0"/>
            </a:endParaRPr>
          </a:p>
          <a:p>
            <a:pPr marL="158749" indent="0">
              <a:buNone/>
            </a:pPr>
            <a:endParaRPr lang="LID4096" dirty="0"/>
          </a:p>
        </p:txBody>
      </p:sp>
    </p:spTree>
    <p:extLst>
      <p:ext uri="{BB962C8B-B14F-4D97-AF65-F5344CB8AC3E}">
        <p14:creationId xmlns:p14="http://schemas.microsoft.com/office/powerpoint/2010/main" val="194150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r>
              <a:rPr lang="en-US" dirty="0"/>
              <a:t> </a:t>
            </a:r>
            <a:endParaRPr lang="ar-SA" dirty="0"/>
          </a:p>
        </p:txBody>
      </p:sp>
    </p:spTree>
    <p:extLst>
      <p:ext uri="{BB962C8B-B14F-4D97-AF65-F5344CB8AC3E}">
        <p14:creationId xmlns:p14="http://schemas.microsoft.com/office/powerpoint/2010/main" val="857382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B092381-9963-4330-8F3B-B4FF179BD5E0}"/>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5FAA8631-8C2E-435E-BF7C-1D95047D25D4}"/>
              </a:ext>
            </a:extLst>
          </p:cNvPr>
          <p:cNvSpPr txBox="1">
            <a:spLocks noGrp="1"/>
          </p:cNvSpPr>
          <p:nvPr>
            <p:ph type="body" sz="quarter" idx="1"/>
          </p:nvPr>
        </p:nvSpPr>
        <p:spPr/>
        <p:txBody>
          <a:bodyPr/>
          <a:lstStyle/>
          <a:p>
            <a:pPr marL="158748" lvl="0" indent="0">
              <a:buNone/>
            </a:pPr>
            <a:endParaRPr lang="en-US" dirty="0">
              <a:solidFill>
                <a:srgbClr val="143A78"/>
              </a:solidFill>
              <a:latin typeface="Arial" panose="020B0604020202020204" pitchFamily="34" charset="0"/>
              <a:cs typeface="Arial" panose="020B0604020202020204" pitchFamily="34" charset="0"/>
            </a:endParaRPr>
          </a:p>
          <a:p>
            <a:pPr marL="158748" lvl="0" indent="0">
              <a:buNone/>
            </a:pPr>
            <a:endParaRPr lang="es-P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527;gb1c2217c3f_0_84:notes">
            <a:extLst>
              <a:ext uri="{FF2B5EF4-FFF2-40B4-BE49-F238E27FC236}">
                <a16:creationId xmlns:a16="http://schemas.microsoft.com/office/drawing/2014/main" id="{98E02123-AA8E-4C78-8F82-6656E4248B2B}"/>
              </a:ext>
            </a:extLst>
          </p:cNvPr>
          <p:cNvSpPr>
            <a:spLocks noGrp="1" noRot="1" noChangeAspect="1"/>
          </p:cNvSpPr>
          <p:nvPr>
            <p:ph type="sldImg"/>
          </p:nvPr>
        </p:nvSpPr>
        <p:spPr>
          <a:xfrm>
            <a:off x="381000" y="685800"/>
            <a:ext cx="6096000" cy="3429000"/>
          </a:xfrm>
        </p:spPr>
      </p:sp>
      <p:sp>
        <p:nvSpPr>
          <p:cNvPr id="3" name="Google Shape;2528;gb1c2217c3f_0_84:notes">
            <a:extLst>
              <a:ext uri="{FF2B5EF4-FFF2-40B4-BE49-F238E27FC236}">
                <a16:creationId xmlns:a16="http://schemas.microsoft.com/office/drawing/2014/main" id="{E5E59802-466C-4430-AA28-472B43706C14}"/>
              </a:ext>
            </a:extLst>
          </p:cNvPr>
          <p:cNvSpPr txBox="1">
            <a:spLocks noGrp="1"/>
          </p:cNvSpPr>
          <p:nvPr>
            <p:ph type="body" sz="quarter" idx="1"/>
          </p:nvPr>
        </p:nvSpPr>
        <p:spPr/>
        <p:txBody>
          <a:bodyPr/>
          <a:lstStyle/>
          <a:p>
            <a:endParaRPr lang="LID4096"/>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577;ga953684262_0_15684:notes">
            <a:extLst>
              <a:ext uri="{FF2B5EF4-FFF2-40B4-BE49-F238E27FC236}">
                <a16:creationId xmlns:a16="http://schemas.microsoft.com/office/drawing/2014/main" id="{E146AD38-0EF8-4508-8D8C-18534B704C1D}"/>
              </a:ext>
            </a:extLst>
          </p:cNvPr>
          <p:cNvSpPr>
            <a:spLocks noGrp="1" noRot="1" noChangeAspect="1"/>
          </p:cNvSpPr>
          <p:nvPr>
            <p:ph type="sldImg"/>
          </p:nvPr>
        </p:nvSpPr>
        <p:spPr>
          <a:xfrm>
            <a:off x="381000" y="685800"/>
            <a:ext cx="6096000" cy="3429000"/>
          </a:xfrm>
        </p:spPr>
      </p:sp>
      <p:sp>
        <p:nvSpPr>
          <p:cNvPr id="3" name="Google Shape;4578;ga953684262_0_15684:notes">
            <a:extLst>
              <a:ext uri="{FF2B5EF4-FFF2-40B4-BE49-F238E27FC236}">
                <a16:creationId xmlns:a16="http://schemas.microsoft.com/office/drawing/2014/main" id="{8C946683-EDCD-478B-AE26-9A43817D707B}"/>
              </a:ext>
            </a:extLst>
          </p:cNvPr>
          <p:cNvSpPr txBox="1">
            <a:spLocks noGrp="1"/>
          </p:cNvSpPr>
          <p:nvPr>
            <p:ph type="body" sz="quarter" idx="1"/>
          </p:nvPr>
        </p:nvSpPr>
        <p:spPr/>
        <p:txBody>
          <a:bodyPr/>
          <a:lstStyle/>
          <a:p>
            <a:pPr marL="158749" indent="0">
              <a:buNone/>
            </a:pPr>
            <a:endParaRPr lang="LID4096"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577;ga953684262_0_15684:notes">
            <a:extLst>
              <a:ext uri="{FF2B5EF4-FFF2-40B4-BE49-F238E27FC236}">
                <a16:creationId xmlns:a16="http://schemas.microsoft.com/office/drawing/2014/main" id="{E146AD38-0EF8-4508-8D8C-18534B704C1D}"/>
              </a:ext>
            </a:extLst>
          </p:cNvPr>
          <p:cNvSpPr>
            <a:spLocks noGrp="1" noRot="1" noChangeAspect="1"/>
          </p:cNvSpPr>
          <p:nvPr>
            <p:ph type="sldImg"/>
          </p:nvPr>
        </p:nvSpPr>
        <p:spPr>
          <a:xfrm>
            <a:off x="381000" y="685800"/>
            <a:ext cx="6096000" cy="3429000"/>
          </a:xfrm>
        </p:spPr>
      </p:sp>
      <p:sp>
        <p:nvSpPr>
          <p:cNvPr id="3" name="Google Shape;4578;ga953684262_0_15684:notes">
            <a:extLst>
              <a:ext uri="{FF2B5EF4-FFF2-40B4-BE49-F238E27FC236}">
                <a16:creationId xmlns:a16="http://schemas.microsoft.com/office/drawing/2014/main" id="{8C946683-EDCD-478B-AE26-9A43817D707B}"/>
              </a:ext>
            </a:extLst>
          </p:cNvPr>
          <p:cNvSpPr txBox="1">
            <a:spLocks noGrp="1"/>
          </p:cNvSpPr>
          <p:nvPr>
            <p:ph type="body" sz="quarter" idx="1"/>
          </p:nvPr>
        </p:nvSpPr>
        <p:spPr/>
        <p:txBody>
          <a:bodyPr/>
          <a:lstStyle/>
          <a:p>
            <a:pPr marL="158749" marR="0" lvl="0" indent="0" algn="l" defTabSz="914400" rtl="0" eaLnBrk="1" fontAlgn="auto" latinLnBrk="0" hangingPunct="1">
              <a:lnSpc>
                <a:spcPct val="100000"/>
              </a:lnSpc>
              <a:spcBef>
                <a:spcPct val="0"/>
              </a:spcBef>
              <a:spcAft>
                <a:spcPct val="0"/>
              </a:spcAft>
              <a:buClr>
                <a:srgbClr val="000000"/>
              </a:buClr>
              <a:buSzPts val="1100"/>
              <a:buFont typeface="Arial"/>
              <a:buNone/>
              <a:defRPr/>
            </a:pPr>
            <a:endParaRPr lang="en-US" sz="1100" b="0" i="0" u="none" strike="noStrike" kern="0" cap="none" spc="0" baseline="0" dirty="0">
              <a:solidFill>
                <a:srgbClr val="F1EEE6"/>
              </a:solidFill>
              <a:uFillTx/>
              <a:latin typeface="Arial" panose="020B0604020202020204" pitchFamily="34" charset="0"/>
              <a:ea typeface="Arial"/>
              <a:cs typeface="Arial" panose="020B0604020202020204" pitchFamily="34" charset="0"/>
            </a:endParaRPr>
          </a:p>
        </p:txBody>
      </p:sp>
    </p:spTree>
    <p:extLst>
      <p:ext uri="{BB962C8B-B14F-4D97-AF65-F5344CB8AC3E}">
        <p14:creationId xmlns:p14="http://schemas.microsoft.com/office/powerpoint/2010/main" val="1951122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577;ga953684262_0_15684:notes">
            <a:extLst>
              <a:ext uri="{FF2B5EF4-FFF2-40B4-BE49-F238E27FC236}">
                <a16:creationId xmlns:a16="http://schemas.microsoft.com/office/drawing/2014/main" id="{E146AD38-0EF8-4508-8D8C-18534B704C1D}"/>
              </a:ext>
            </a:extLst>
          </p:cNvPr>
          <p:cNvSpPr>
            <a:spLocks noGrp="1" noRot="1" noChangeAspect="1"/>
          </p:cNvSpPr>
          <p:nvPr>
            <p:ph type="sldImg"/>
          </p:nvPr>
        </p:nvSpPr>
        <p:spPr>
          <a:xfrm>
            <a:off x="381000" y="685800"/>
            <a:ext cx="6096000" cy="3429000"/>
          </a:xfrm>
        </p:spPr>
      </p:sp>
      <p:sp>
        <p:nvSpPr>
          <p:cNvPr id="3" name="Google Shape;4578;ga953684262_0_15684:notes">
            <a:extLst>
              <a:ext uri="{FF2B5EF4-FFF2-40B4-BE49-F238E27FC236}">
                <a16:creationId xmlns:a16="http://schemas.microsoft.com/office/drawing/2014/main" id="{8C946683-EDCD-478B-AE26-9A43817D707B}"/>
              </a:ext>
            </a:extLst>
          </p:cNvPr>
          <p:cNvSpPr txBox="1">
            <a:spLocks noGrp="1"/>
          </p:cNvSpPr>
          <p:nvPr>
            <p:ph type="body" sz="quarter" idx="1"/>
          </p:nvPr>
        </p:nvSpPr>
        <p:spPr/>
        <p:txBody>
          <a:bodyPr/>
          <a:lstStyle/>
          <a:p>
            <a:pPr marL="158749" marR="0" lvl="0" indent="0" algn="l" defTabSz="914400" rtl="0" eaLnBrk="1" fontAlgn="auto" latinLnBrk="0" hangingPunct="1">
              <a:lnSpc>
                <a:spcPct val="100000"/>
              </a:lnSpc>
              <a:spcBef>
                <a:spcPct val="0"/>
              </a:spcBef>
              <a:spcAft>
                <a:spcPct val="0"/>
              </a:spcAft>
              <a:buClr>
                <a:srgbClr val="000000"/>
              </a:buClr>
              <a:buSzPts val="1100"/>
              <a:buFont typeface="Arial"/>
              <a:buNone/>
              <a:defRPr/>
            </a:pPr>
            <a:endParaRPr lang="en-US" sz="1100" b="0" i="0" u="none" strike="noStrike" kern="0" cap="none" spc="0" baseline="0" dirty="0">
              <a:solidFill>
                <a:srgbClr val="F1EEE6"/>
              </a:solidFill>
              <a:uFillTx/>
              <a:latin typeface="Arial" panose="020B0604020202020204" pitchFamily="34" charset="0"/>
              <a:ea typeface="Arial"/>
              <a:cs typeface="Arial" panose="020B0604020202020204" pitchFamily="34" charset="0"/>
            </a:endParaRPr>
          </a:p>
          <a:p>
            <a:pPr marL="158749" indent="0">
              <a:buNone/>
            </a:pPr>
            <a:endParaRPr lang="LID4096" dirty="0"/>
          </a:p>
        </p:txBody>
      </p:sp>
    </p:spTree>
    <p:extLst>
      <p:ext uri="{BB962C8B-B14F-4D97-AF65-F5344CB8AC3E}">
        <p14:creationId xmlns:p14="http://schemas.microsoft.com/office/powerpoint/2010/main" val="2679794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AAD1F8A-8A9B-45B7-A751-1CB947BF7DAD}"/>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5FF3502B-7493-498A-9BE3-5D03D3AD0A49}"/>
              </a:ext>
            </a:extLst>
          </p:cNvPr>
          <p:cNvSpPr txBox="1">
            <a:spLocks noGrp="1"/>
          </p:cNvSpPr>
          <p:nvPr>
            <p:ph type="body" sz="quarter" idx="1"/>
          </p:nvPr>
        </p:nvSpPr>
        <p:spPr/>
        <p:txBody>
          <a:bodyPr/>
          <a:lstStyle/>
          <a:p>
            <a:endParaRPr lang="LID4096" dirty="0"/>
          </a:p>
        </p:txBody>
      </p:sp>
    </p:spTree>
    <p:extLst>
      <p:ext uri="{BB962C8B-B14F-4D97-AF65-F5344CB8AC3E}">
        <p14:creationId xmlns:p14="http://schemas.microsoft.com/office/powerpoint/2010/main" val="3056412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602;g7b44e76ffb_0_316:notes">
            <a:extLst>
              <a:ext uri="{FF2B5EF4-FFF2-40B4-BE49-F238E27FC236}">
                <a16:creationId xmlns:a16="http://schemas.microsoft.com/office/drawing/2014/main" id="{26D01507-E3CC-469A-B2F5-6EE6D9AC2DB0}"/>
              </a:ext>
            </a:extLst>
          </p:cNvPr>
          <p:cNvSpPr>
            <a:spLocks noGrp="1" noRot="1" noChangeAspect="1"/>
          </p:cNvSpPr>
          <p:nvPr>
            <p:ph type="sldImg"/>
          </p:nvPr>
        </p:nvSpPr>
        <p:spPr>
          <a:xfrm>
            <a:off x="381000" y="685800"/>
            <a:ext cx="6096000" cy="3429000"/>
          </a:xfrm>
        </p:spPr>
      </p:sp>
      <p:sp>
        <p:nvSpPr>
          <p:cNvPr id="3" name="Google Shape;4603;g7b44e76ffb_0_316:notes">
            <a:extLst>
              <a:ext uri="{FF2B5EF4-FFF2-40B4-BE49-F238E27FC236}">
                <a16:creationId xmlns:a16="http://schemas.microsoft.com/office/drawing/2014/main" id="{07CB52E1-2231-428B-A7D3-62EF1BFA7D5D}"/>
              </a:ext>
            </a:extLst>
          </p:cNvPr>
          <p:cNvSpPr txBox="1">
            <a:spLocks noGrp="1"/>
          </p:cNvSpPr>
          <p:nvPr>
            <p:ph type="body" sz="quarter" idx="1"/>
          </p:nvPr>
        </p:nvSpPr>
        <p:spPr/>
        <p:txBody>
          <a:bodyPr/>
          <a:lstStyle/>
          <a:p>
            <a:endParaRPr lang="LID4096"/>
          </a:p>
        </p:txBody>
      </p:sp>
    </p:spTree>
    <p:extLst>
      <p:ext uri="{BB962C8B-B14F-4D97-AF65-F5344CB8AC3E}">
        <p14:creationId xmlns:p14="http://schemas.microsoft.com/office/powerpoint/2010/main" val="1160207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569;ga953684262_0_15522:notes">
            <a:extLst>
              <a:ext uri="{FF2B5EF4-FFF2-40B4-BE49-F238E27FC236}">
                <a16:creationId xmlns:a16="http://schemas.microsoft.com/office/drawing/2014/main" id="{9CECCFD4-A84F-47EA-A43B-0D832DFCF139}"/>
              </a:ext>
            </a:extLst>
          </p:cNvPr>
          <p:cNvSpPr>
            <a:spLocks noGrp="1" noRot="1" noChangeAspect="1"/>
          </p:cNvSpPr>
          <p:nvPr>
            <p:ph type="sldImg"/>
          </p:nvPr>
        </p:nvSpPr>
        <p:spPr>
          <a:xfrm>
            <a:off x="381000" y="685800"/>
            <a:ext cx="6096000" cy="3429000"/>
          </a:xfrm>
        </p:spPr>
      </p:sp>
      <p:sp>
        <p:nvSpPr>
          <p:cNvPr id="3" name="Google Shape;2570;ga953684262_0_15522:notes">
            <a:extLst>
              <a:ext uri="{FF2B5EF4-FFF2-40B4-BE49-F238E27FC236}">
                <a16:creationId xmlns:a16="http://schemas.microsoft.com/office/drawing/2014/main" id="{B3B9D835-999B-4D3E-B3EF-05E3C8FC4CAE}"/>
              </a:ext>
            </a:extLst>
          </p:cNvPr>
          <p:cNvSpPr txBox="1">
            <a:spLocks noGrp="1"/>
          </p:cNvSpPr>
          <p:nvPr>
            <p:ph type="body" sz="quarter" idx="1"/>
          </p:nvPr>
        </p:nvSpPr>
        <p:spPr/>
        <p:txBody>
          <a:bodyPr/>
          <a:lstStyle/>
          <a:p>
            <a:pPr marL="158749" marR="0" lvl="0" indent="0" algn="l" defTabSz="914400" rtl="0" eaLnBrk="1" fontAlgn="auto" latinLnBrk="0" hangingPunct="1">
              <a:lnSpc>
                <a:spcPct val="100000"/>
              </a:lnSpc>
              <a:spcBef>
                <a:spcPct val="0"/>
              </a:spcBef>
              <a:spcAft>
                <a:spcPct val="0"/>
              </a:spcAft>
              <a:buClr>
                <a:srgbClr val="000000"/>
              </a:buClr>
              <a:buSzPts val="1100"/>
              <a:buFont typeface="Arial"/>
              <a:buNone/>
              <a:defRPr/>
            </a:pPr>
            <a:endParaRPr lang="en-US" sz="1100" b="0" i="0" u="none" strike="noStrike" kern="0" cap="none" spc="0" baseline="0" dirty="0">
              <a:solidFill>
                <a:srgbClr val="F1EEE6"/>
              </a:solidFill>
              <a:uFillTx/>
              <a:latin typeface="Arial" panose="020B0604020202020204" pitchFamily="34" charset="0"/>
              <a:ea typeface="Arial"/>
              <a:cs typeface="Arial" panose="020B0604020202020204" pitchFamily="34" charset="0"/>
            </a:endParaRPr>
          </a:p>
          <a:p>
            <a:pPr marL="158749" indent="0">
              <a:buNone/>
            </a:pPr>
            <a:endParaRPr lang="LID4096" dirty="0"/>
          </a:p>
        </p:txBody>
      </p:sp>
    </p:spTree>
    <p:extLst>
      <p:ext uri="{BB962C8B-B14F-4D97-AF65-F5344CB8AC3E}">
        <p14:creationId xmlns:p14="http://schemas.microsoft.com/office/powerpoint/2010/main" val="3369601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ar-SA" dirty="0"/>
          </a:p>
        </p:txBody>
      </p:sp>
    </p:spTree>
    <p:extLst>
      <p:ext uri="{BB962C8B-B14F-4D97-AF65-F5344CB8AC3E}">
        <p14:creationId xmlns:p14="http://schemas.microsoft.com/office/powerpoint/2010/main" val="496923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Google Shape;152;p2">
            <a:extLst>
              <a:ext uri="{FF2B5EF4-FFF2-40B4-BE49-F238E27FC236}">
                <a16:creationId xmlns:a16="http://schemas.microsoft.com/office/drawing/2014/main" id="{927C4132-E443-41BC-94F0-469F60115AFD}"/>
              </a:ext>
            </a:extLst>
          </p:cNvPr>
          <p:cNvSpPr txBox="1">
            <a:spLocks noGrp="1"/>
          </p:cNvSpPr>
          <p:nvPr>
            <p:ph type="ctrTitle"/>
          </p:nvPr>
        </p:nvSpPr>
        <p:spPr>
          <a:xfrm>
            <a:off x="1395447" y="1703198"/>
            <a:ext cx="6353095" cy="1148696"/>
          </a:xfrm>
        </p:spPr>
        <p:txBody>
          <a:bodyPr anchor="b"/>
          <a:lstStyle>
            <a:lvl1pPr>
              <a:defRPr sz="5000">
                <a:solidFill>
                  <a:srgbClr val="D6B35F"/>
                </a:solidFill>
              </a:defRPr>
            </a:lvl1pPr>
          </a:lstStyle>
          <a:p>
            <a:pPr lvl="0"/>
            <a:endParaRPr lang="es-PE"/>
          </a:p>
        </p:txBody>
      </p:sp>
      <p:sp>
        <p:nvSpPr>
          <p:cNvPr id="3" name="Google Shape;153;p2">
            <a:extLst>
              <a:ext uri="{FF2B5EF4-FFF2-40B4-BE49-F238E27FC236}">
                <a16:creationId xmlns:a16="http://schemas.microsoft.com/office/drawing/2014/main" id="{BBE1261F-E8C1-4326-B852-70363B0C78E4}"/>
              </a:ext>
            </a:extLst>
          </p:cNvPr>
          <p:cNvSpPr txBox="1">
            <a:spLocks noGrp="1"/>
          </p:cNvSpPr>
          <p:nvPr>
            <p:ph type="subTitle" idx="1"/>
          </p:nvPr>
        </p:nvSpPr>
        <p:spPr>
          <a:xfrm>
            <a:off x="1395447" y="2765566"/>
            <a:ext cx="6353095" cy="522003"/>
          </a:xfrm>
        </p:spPr>
        <p:txBody>
          <a:bodyPr anchor="ctr" anchorCtr="1"/>
          <a:lstStyle>
            <a:lvl1pPr algn="ctr">
              <a:buNone/>
              <a:defRPr sz="1800">
                <a:solidFill>
                  <a:srgbClr val="EDE2CA"/>
                </a:solidFill>
              </a:defRPr>
            </a:lvl1pPr>
          </a:lstStyle>
          <a:p>
            <a:pPr lvl="0"/>
            <a:endParaRPr lang="es-PE"/>
          </a:p>
        </p:txBody>
      </p:sp>
    </p:spTree>
    <p:extLst>
      <p:ext uri="{BB962C8B-B14F-4D97-AF65-F5344CB8AC3E}">
        <p14:creationId xmlns:p14="http://schemas.microsoft.com/office/powerpoint/2010/main" val="81794184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_11">
    <p:bg>
      <p:bgPr>
        <a:blipFill>
          <a:blip r:embed="rId2">
            <a:alphaModFix/>
          </a:blip>
          <a:stretch>
            <a:fillRect/>
          </a:stretch>
        </a:blipFill>
        <a:effectLst/>
      </p:bgPr>
    </p:bg>
    <p:spTree>
      <p:nvGrpSpPr>
        <p:cNvPr id="1" name=""/>
        <p:cNvGrpSpPr/>
        <p:nvPr/>
      </p:nvGrpSpPr>
      <p:grpSpPr>
        <a:xfrm>
          <a:off x="0" y="0"/>
          <a:ext cx="0" cy="0"/>
          <a:chOff x="0" y="0"/>
          <a:chExt cx="0" cy="0"/>
        </a:xfrm>
      </p:grpSpPr>
      <p:grpSp>
        <p:nvGrpSpPr>
          <p:cNvPr id="2" name="Google Shape;965;p14">
            <a:extLst>
              <a:ext uri="{FF2B5EF4-FFF2-40B4-BE49-F238E27FC236}">
                <a16:creationId xmlns:a16="http://schemas.microsoft.com/office/drawing/2014/main" id="{64B0D5DA-8D58-496E-BC49-F8EEF117F3FE}"/>
              </a:ext>
            </a:extLst>
          </p:cNvPr>
          <p:cNvGrpSpPr/>
          <p:nvPr/>
        </p:nvGrpSpPr>
        <p:grpSpPr>
          <a:xfrm>
            <a:off x="194310" y="1034698"/>
            <a:ext cx="213649" cy="3005888"/>
            <a:chOff x="194310" y="1034698"/>
            <a:chExt cx="213649" cy="3005888"/>
          </a:xfrm>
        </p:grpSpPr>
        <p:sp>
          <p:nvSpPr>
            <p:cNvPr id="3" name="Google Shape;966;p14">
              <a:extLst>
                <a:ext uri="{FF2B5EF4-FFF2-40B4-BE49-F238E27FC236}">
                  <a16:creationId xmlns:a16="http://schemas.microsoft.com/office/drawing/2014/main" id="{44231045-0DD3-4CC0-9812-9010B7A3A121}"/>
                </a:ext>
              </a:extLst>
            </p:cNvPr>
            <p:cNvSpPr/>
            <p:nvPr/>
          </p:nvSpPr>
          <p:spPr>
            <a:xfrm>
              <a:off x="196175"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 name="Google Shape;967;p14">
              <a:extLst>
                <a:ext uri="{FF2B5EF4-FFF2-40B4-BE49-F238E27FC236}">
                  <a16:creationId xmlns:a16="http://schemas.microsoft.com/office/drawing/2014/main" id="{B6F712E4-BF61-4DF2-A963-9A3AC807ED07}"/>
                </a:ext>
              </a:extLst>
            </p:cNvPr>
            <p:cNvSpPr/>
            <p:nvPr/>
          </p:nvSpPr>
          <p:spPr>
            <a:xfrm>
              <a:off x="194310"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968;p14">
              <a:extLst>
                <a:ext uri="{FF2B5EF4-FFF2-40B4-BE49-F238E27FC236}">
                  <a16:creationId xmlns:a16="http://schemas.microsoft.com/office/drawing/2014/main" id="{3AA4AD2A-D47E-4ECE-AE59-DBD28DC2C8BB}"/>
                </a:ext>
              </a:extLst>
            </p:cNvPr>
            <p:cNvSpPr/>
            <p:nvPr/>
          </p:nvSpPr>
          <p:spPr>
            <a:xfrm>
              <a:off x="196175"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969;p14">
              <a:extLst>
                <a:ext uri="{FF2B5EF4-FFF2-40B4-BE49-F238E27FC236}">
                  <a16:creationId xmlns:a16="http://schemas.microsoft.com/office/drawing/2014/main" id="{917B0A7C-7BCF-4F50-B3ED-C4E180599D8D}"/>
                </a:ext>
              </a:extLst>
            </p:cNvPr>
            <p:cNvSpPr/>
            <p:nvPr/>
          </p:nvSpPr>
          <p:spPr>
            <a:xfrm>
              <a:off x="194310"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7" name="Google Shape;970;p14">
            <a:extLst>
              <a:ext uri="{FF2B5EF4-FFF2-40B4-BE49-F238E27FC236}">
                <a16:creationId xmlns:a16="http://schemas.microsoft.com/office/drawing/2014/main" id="{413F70BB-4896-4206-B16F-966CDD92493F}"/>
              </a:ext>
            </a:extLst>
          </p:cNvPr>
          <p:cNvGrpSpPr/>
          <p:nvPr/>
        </p:nvGrpSpPr>
        <p:grpSpPr>
          <a:xfrm>
            <a:off x="1018925" y="4718368"/>
            <a:ext cx="3295953" cy="211903"/>
            <a:chOff x="1018925" y="4718368"/>
            <a:chExt cx="3295953" cy="211903"/>
          </a:xfrm>
        </p:grpSpPr>
        <p:sp>
          <p:nvSpPr>
            <p:cNvPr id="8" name="Google Shape;971;p14">
              <a:extLst>
                <a:ext uri="{FF2B5EF4-FFF2-40B4-BE49-F238E27FC236}">
                  <a16:creationId xmlns:a16="http://schemas.microsoft.com/office/drawing/2014/main" id="{3EC5AB48-05BF-4944-956D-4D336FF1EA8E}"/>
                </a:ext>
              </a:extLst>
            </p:cNvPr>
            <p:cNvSpPr/>
            <p:nvPr/>
          </p:nvSpPr>
          <p:spPr>
            <a:xfrm>
              <a:off x="1149793" y="4915229"/>
              <a:ext cx="3165085" cy="14950"/>
            </a:xfrm>
            <a:custGeom>
              <a:avLst/>
              <a:gdLst>
                <a:gd name="f0" fmla="val w"/>
                <a:gd name="f1" fmla="val h"/>
                <a:gd name="f2" fmla="val 0"/>
                <a:gd name="f3" fmla="val 97998"/>
                <a:gd name="f4" fmla="val 463"/>
                <a:gd name="f5" fmla="val 1"/>
                <a:gd name="f6" fmla="val 462"/>
                <a:gd name="f7" fmla="*/ f0 1 97998"/>
                <a:gd name="f8" fmla="*/ f1 1 463"/>
                <a:gd name="f9" fmla="val f2"/>
                <a:gd name="f10" fmla="val f3"/>
                <a:gd name="f11" fmla="val f4"/>
                <a:gd name="f12" fmla="+- f11 0 f9"/>
                <a:gd name="f13" fmla="+- f10 0 f9"/>
                <a:gd name="f14" fmla="*/ f13 1 97998"/>
                <a:gd name="f15" fmla="*/ f12 1 463"/>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97998" h="462">
                  <a:moveTo>
                    <a:pt x="f2" y="f5"/>
                  </a:moveTo>
                  <a:lnTo>
                    <a:pt x="f2" y="f6"/>
                  </a:lnTo>
                  <a:lnTo>
                    <a:pt x="f3" y="f6"/>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 name="Google Shape;972;p14">
              <a:extLst>
                <a:ext uri="{FF2B5EF4-FFF2-40B4-BE49-F238E27FC236}">
                  <a16:creationId xmlns:a16="http://schemas.microsoft.com/office/drawing/2014/main" id="{D14F9148-9194-448D-8C87-EF1F1FCA563F}"/>
                </a:ext>
              </a:extLst>
            </p:cNvPr>
            <p:cNvSpPr/>
            <p:nvPr/>
          </p:nvSpPr>
          <p:spPr>
            <a:xfrm>
              <a:off x="1018925" y="4718368"/>
              <a:ext cx="143953" cy="211903"/>
            </a:xfrm>
            <a:custGeom>
              <a:avLst/>
              <a:gdLst>
                <a:gd name="f0" fmla="val w"/>
                <a:gd name="f1" fmla="val h"/>
                <a:gd name="f2" fmla="val 0"/>
                <a:gd name="f3" fmla="val 4457"/>
                <a:gd name="f4" fmla="val 6561"/>
                <a:gd name="f5" fmla="val 2642"/>
                <a:gd name="f6" fmla="val 1"/>
                <a:gd name="f7" fmla="val 1992"/>
                <a:gd name="f8" fmla="val 1397"/>
                <a:gd name="f9" fmla="val 230"/>
                <a:gd name="f10" fmla="val 913"/>
                <a:gd name="f11" fmla="val 625"/>
                <a:gd name="f12" fmla="val 440"/>
                <a:gd name="f13" fmla="val 1029"/>
                <a:gd name="f14" fmla="val 105"/>
                <a:gd name="f15" fmla="val 1606"/>
                <a:gd name="f16" fmla="val 24"/>
                <a:gd name="f17" fmla="val 2217"/>
                <a:gd name="f18" fmla="val 2368"/>
                <a:gd name="f19" fmla="val 2518"/>
                <a:gd name="f20" fmla="val 2679"/>
                <a:gd name="f21" fmla="val 3106"/>
                <a:gd name="f22" fmla="val 93"/>
                <a:gd name="f23" fmla="val 3522"/>
                <a:gd name="f24" fmla="val 139"/>
                <a:gd name="f25" fmla="val 3660"/>
                <a:gd name="f26" fmla="val 174"/>
                <a:gd name="f27" fmla="val 3799"/>
                <a:gd name="f28" fmla="val 209"/>
                <a:gd name="f29" fmla="val 3926"/>
                <a:gd name="f30" fmla="val 405"/>
                <a:gd name="f31" fmla="val 4468"/>
                <a:gd name="f32" fmla="val 705"/>
                <a:gd name="f33" fmla="val 4953"/>
                <a:gd name="f34" fmla="val 1097"/>
                <a:gd name="f35" fmla="val 5346"/>
                <a:gd name="f36" fmla="val 1824"/>
                <a:gd name="f37" fmla="val 6116"/>
                <a:gd name="f38" fmla="val 2864"/>
                <a:gd name="f39" fmla="val 3900"/>
                <a:gd name="f40" fmla="val 3951"/>
                <a:gd name="f41" fmla="val 4002"/>
                <a:gd name="f42" fmla="val 6560"/>
                <a:gd name="f43" fmla="val 4052"/>
                <a:gd name="f44" fmla="val 6557"/>
                <a:gd name="f45" fmla="val 4179"/>
                <a:gd name="f46" fmla="val 4283"/>
                <a:gd name="f47" fmla="val 6442"/>
                <a:gd name="f48" fmla="val 4272"/>
                <a:gd name="f49" fmla="val 6327"/>
                <a:gd name="f50" fmla="val 6177"/>
                <a:gd name="f51" fmla="val 6096"/>
                <a:gd name="f52" fmla="val 3083"/>
                <a:gd name="f53" fmla="val 6061"/>
                <a:gd name="f54" fmla="val 2171"/>
                <a:gd name="f55" fmla="val 5599"/>
                <a:gd name="f56" fmla="val 1594"/>
                <a:gd name="f57" fmla="val 4884"/>
                <a:gd name="f58" fmla="val 1305"/>
                <a:gd name="f59" fmla="val 4514"/>
                <a:gd name="f60" fmla="val 1074"/>
                <a:gd name="f61" fmla="val 4122"/>
                <a:gd name="f62" fmla="val 959"/>
                <a:gd name="f63" fmla="val 3672"/>
                <a:gd name="f64" fmla="val 936"/>
                <a:gd name="f65" fmla="val 3556"/>
                <a:gd name="f66" fmla="val 3453"/>
                <a:gd name="f67" fmla="val 890"/>
                <a:gd name="f68" fmla="val 3337"/>
                <a:gd name="f69" fmla="val 844"/>
                <a:gd name="f70" fmla="val 3002"/>
                <a:gd name="f71" fmla="val 855"/>
                <a:gd name="f72" fmla="val 2575"/>
                <a:gd name="f73" fmla="val 2471"/>
                <a:gd name="f74" fmla="val 970"/>
                <a:gd name="f75" fmla="val 1987"/>
                <a:gd name="f76" fmla="val 1224"/>
                <a:gd name="f77" fmla="val 1640"/>
                <a:gd name="f78" fmla="val 1536"/>
                <a:gd name="f79" fmla="val 1409"/>
                <a:gd name="f80" fmla="val 1809"/>
                <a:gd name="f81" fmla="val 1200"/>
                <a:gd name="f82" fmla="val 2187"/>
                <a:gd name="f83" fmla="val 1095"/>
                <a:gd name="f84" fmla="val 2513"/>
                <a:gd name="f85" fmla="val 2546"/>
                <a:gd name="f86" fmla="val 2578"/>
                <a:gd name="f87" fmla="val 1096"/>
                <a:gd name="f88" fmla="val 2610"/>
                <a:gd name="f89" fmla="val 1098"/>
                <a:gd name="f90" fmla="val 2898"/>
                <a:gd name="f91" fmla="val 1132"/>
                <a:gd name="f92" fmla="val 3129"/>
                <a:gd name="f93" fmla="val 1363"/>
                <a:gd name="f94" fmla="val 3187"/>
                <a:gd name="f95" fmla="val 1617"/>
                <a:gd name="f96" fmla="val 3198"/>
                <a:gd name="f97" fmla="val 1675"/>
                <a:gd name="f98" fmla="val 1756"/>
                <a:gd name="f99" fmla="val 1813"/>
                <a:gd name="f100" fmla="val 1825"/>
                <a:gd name="f101" fmla="val 1848"/>
                <a:gd name="f102" fmla="val 3175"/>
                <a:gd name="f103" fmla="val 3141"/>
                <a:gd name="f104" fmla="val 1883"/>
                <a:gd name="f105" fmla="val 3117"/>
                <a:gd name="f106" fmla="val 3020"/>
                <a:gd name="f107" fmla="val 1865"/>
                <a:gd name="f108" fmla="val 2957"/>
                <a:gd name="f109" fmla="val 1856"/>
                <a:gd name="f110" fmla="val 2895"/>
                <a:gd name="f111" fmla="val 2600"/>
                <a:gd name="f112" fmla="val 2324"/>
                <a:gd name="f113" fmla="val 2049"/>
                <a:gd name="f114" fmla="val 2229"/>
                <a:gd name="f115" fmla="val 2344"/>
                <a:gd name="f116" fmla="val 2136"/>
                <a:gd name="f117" fmla="val 2702"/>
                <a:gd name="f118" fmla="val 2333"/>
                <a:gd name="f119" fmla="val 2690"/>
                <a:gd name="f120" fmla="val 3199"/>
                <a:gd name="f121" fmla="val 2771"/>
                <a:gd name="f122" fmla="val 3210"/>
                <a:gd name="f123" fmla="val 2829"/>
                <a:gd name="f124" fmla="val 3222"/>
                <a:gd name="f125" fmla="val 3579"/>
                <a:gd name="f126" fmla="val 4041"/>
                <a:gd name="f127" fmla="val 2933"/>
                <a:gd name="f128" fmla="val 2529"/>
                <a:gd name="f129" fmla="val 4387"/>
                <a:gd name="f130" fmla="val 4456"/>
                <a:gd name="f131" fmla="val 2079"/>
                <a:gd name="f132" fmla="val 1652"/>
                <a:gd name="f133" fmla="val 4422"/>
                <a:gd name="f134" fmla="val 1467"/>
                <a:gd name="f135" fmla="val 4364"/>
                <a:gd name="f136" fmla="val 1294"/>
                <a:gd name="f137" fmla="val 4133"/>
                <a:gd name="f138" fmla="val 555"/>
                <a:gd name="f139" fmla="val 3441"/>
                <a:gd name="f140" fmla="val 36"/>
                <a:gd name="f141" fmla="val 2674"/>
                <a:gd name="f142" fmla="val 2658"/>
                <a:gd name="f143" fmla="*/ f0 1 4457"/>
                <a:gd name="f144" fmla="*/ f1 1 6561"/>
                <a:gd name="f145" fmla="val f2"/>
                <a:gd name="f146" fmla="val f3"/>
                <a:gd name="f147" fmla="val f4"/>
                <a:gd name="f148" fmla="+- f147 0 f145"/>
                <a:gd name="f149" fmla="+- f146 0 f145"/>
                <a:gd name="f150" fmla="*/ f149 1 4457"/>
                <a:gd name="f151" fmla="*/ f148 1 65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4457" h="6561">
                  <a:moveTo>
                    <a:pt x="f5" y="f6"/>
                  </a:moveTo>
                  <a:cubicBezTo>
                    <a:pt x="f7" y="f6"/>
                    <a:pt x="f8" y="f9"/>
                    <a:pt x="f10" y="f11"/>
                  </a:cubicBezTo>
                  <a:cubicBezTo>
                    <a:pt x="f12" y="f13"/>
                    <a:pt x="f14" y="f15"/>
                    <a:pt x="f16" y="f17"/>
                  </a:cubicBezTo>
                  <a:cubicBezTo>
                    <a:pt x="f6" y="f18"/>
                    <a:pt x="f6" y="f19"/>
                    <a:pt x="f6" y="f20"/>
                  </a:cubicBezTo>
                  <a:lnTo>
                    <a:pt x="f16" y="f21"/>
                  </a:lnTo>
                  <a:lnTo>
                    <a:pt x="f22" y="f23"/>
                  </a:lnTo>
                  <a:cubicBezTo>
                    <a:pt x="f24" y="f25"/>
                    <a:pt x="f26" y="f27"/>
                    <a:pt x="f28" y="f29"/>
                  </a:cubicBezTo>
                  <a:cubicBezTo>
                    <a:pt x="f30" y="f31"/>
                    <a:pt x="f32" y="f33"/>
                    <a:pt x="f34" y="f35"/>
                  </a:cubicBezTo>
                  <a:cubicBezTo>
                    <a:pt x="f36" y="f37"/>
                    <a:pt x="f38" y="f4"/>
                    <a:pt x="f39" y="f4"/>
                  </a:cubicBezTo>
                  <a:cubicBezTo>
                    <a:pt x="f40" y="f4"/>
                    <a:pt x="f41" y="f42"/>
                    <a:pt x="f43" y="f44"/>
                  </a:cubicBezTo>
                  <a:cubicBezTo>
                    <a:pt x="f45" y="f44"/>
                    <a:pt x="f46" y="f47"/>
                    <a:pt x="f48" y="f49"/>
                  </a:cubicBezTo>
                  <a:cubicBezTo>
                    <a:pt x="f48" y="f50"/>
                    <a:pt x="f45" y="f51"/>
                    <a:pt x="f43" y="f51"/>
                  </a:cubicBezTo>
                  <a:cubicBezTo>
                    <a:pt x="f52" y="f53"/>
                    <a:pt x="f54" y="f55"/>
                    <a:pt x="f56" y="f57"/>
                  </a:cubicBezTo>
                  <a:cubicBezTo>
                    <a:pt x="f58" y="f59"/>
                    <a:pt x="f60" y="f61"/>
                    <a:pt x="f62" y="f63"/>
                  </a:cubicBezTo>
                  <a:cubicBezTo>
                    <a:pt x="f64" y="f65"/>
                    <a:pt x="f10" y="f66"/>
                    <a:pt x="f67" y="f68"/>
                  </a:cubicBezTo>
                  <a:lnTo>
                    <a:pt x="f69" y="f70"/>
                  </a:lnTo>
                  <a:lnTo>
                    <a:pt x="f69" y="f20"/>
                  </a:lnTo>
                  <a:cubicBezTo>
                    <a:pt x="f71" y="f72"/>
                    <a:pt x="f71" y="f73"/>
                    <a:pt x="f67" y="f18"/>
                  </a:cubicBezTo>
                  <a:cubicBezTo>
                    <a:pt x="f74" y="f75"/>
                    <a:pt x="f76" y="f77"/>
                    <a:pt x="f78" y="f79"/>
                  </a:cubicBezTo>
                  <a:cubicBezTo>
                    <a:pt x="f80" y="f81"/>
                    <a:pt x="f82" y="f83"/>
                    <a:pt x="f84" y="f83"/>
                  </a:cubicBezTo>
                  <a:cubicBezTo>
                    <a:pt x="f85" y="f83"/>
                    <a:pt x="f86" y="f87"/>
                    <a:pt x="f88" y="f89"/>
                  </a:cubicBezTo>
                  <a:cubicBezTo>
                    <a:pt x="f90" y="f91"/>
                    <a:pt x="f92" y="f93"/>
                    <a:pt x="f94" y="f95"/>
                  </a:cubicBezTo>
                  <a:cubicBezTo>
                    <a:pt x="f96" y="f97"/>
                    <a:pt x="f96" y="f98"/>
                    <a:pt x="f96" y="f99"/>
                  </a:cubicBezTo>
                  <a:cubicBezTo>
                    <a:pt x="f96" y="f100"/>
                    <a:pt x="f94" y="f101"/>
                    <a:pt x="f102" y="f101"/>
                  </a:cubicBezTo>
                  <a:cubicBezTo>
                    <a:pt x="f103" y="f104"/>
                    <a:pt x="f105" y="f104"/>
                    <a:pt x="f52" y="f104"/>
                  </a:cubicBezTo>
                  <a:cubicBezTo>
                    <a:pt x="f106" y="f107"/>
                    <a:pt x="f108" y="f109"/>
                    <a:pt x="f110" y="f109"/>
                  </a:cubicBezTo>
                  <a:cubicBezTo>
                    <a:pt x="f111" y="f109"/>
                    <a:pt x="f112" y="f113"/>
                    <a:pt x="f114" y="f115"/>
                  </a:cubicBezTo>
                  <a:cubicBezTo>
                    <a:pt x="f116" y="f117"/>
                    <a:pt x="f118" y="f52"/>
                    <a:pt x="f119" y="f120"/>
                  </a:cubicBezTo>
                  <a:cubicBezTo>
                    <a:pt x="f121" y="f122"/>
                    <a:pt x="f123" y="f124"/>
                    <a:pt x="f90" y="f124"/>
                  </a:cubicBezTo>
                  <a:lnTo>
                    <a:pt x="f52" y="f124"/>
                  </a:lnTo>
                  <a:cubicBezTo>
                    <a:pt x="f125" y="f124"/>
                    <a:pt x="f126" y="f127"/>
                    <a:pt x="f48" y="f128"/>
                  </a:cubicBezTo>
                  <a:cubicBezTo>
                    <a:pt x="f129" y="f118"/>
                    <a:pt x="f130" y="f131"/>
                    <a:pt x="f130" y="f101"/>
                  </a:cubicBezTo>
                  <a:cubicBezTo>
                    <a:pt x="f130" y="f132"/>
                    <a:pt x="f133" y="f134"/>
                    <a:pt x="f135" y="f136"/>
                  </a:cubicBezTo>
                  <a:cubicBezTo>
                    <a:pt x="f137" y="f138"/>
                    <a:pt x="f139" y="f140"/>
                    <a:pt x="f119" y="f6"/>
                  </a:cubicBezTo>
                  <a:cubicBezTo>
                    <a:pt x="f141" y="f6"/>
                    <a:pt x="f142"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0" name="Google Shape;973;p14">
            <a:extLst>
              <a:ext uri="{FF2B5EF4-FFF2-40B4-BE49-F238E27FC236}">
                <a16:creationId xmlns:a16="http://schemas.microsoft.com/office/drawing/2014/main" id="{DC2B5CC4-6EFD-49B0-904A-AE75C5C7D15F}"/>
              </a:ext>
            </a:extLst>
          </p:cNvPr>
          <p:cNvGrpSpPr/>
          <p:nvPr/>
        </p:nvGrpSpPr>
        <p:grpSpPr>
          <a:xfrm>
            <a:off x="4856158" y="4718368"/>
            <a:ext cx="3296311" cy="211903"/>
            <a:chOff x="4856158" y="4718368"/>
            <a:chExt cx="3296311" cy="211903"/>
          </a:xfrm>
        </p:grpSpPr>
        <p:sp>
          <p:nvSpPr>
            <p:cNvPr id="11" name="Google Shape;974;p14">
              <a:extLst>
                <a:ext uri="{FF2B5EF4-FFF2-40B4-BE49-F238E27FC236}">
                  <a16:creationId xmlns:a16="http://schemas.microsoft.com/office/drawing/2014/main" id="{EF546237-8EEB-493C-8FD1-E47C634E81F6}"/>
                </a:ext>
              </a:extLst>
            </p:cNvPr>
            <p:cNvSpPr/>
            <p:nvPr/>
          </p:nvSpPr>
          <p:spPr>
            <a:xfrm>
              <a:off x="4856158" y="4915229"/>
              <a:ext cx="3165085" cy="14950"/>
            </a:xfrm>
            <a:custGeom>
              <a:avLst/>
              <a:gdLst>
                <a:gd name="f0" fmla="val w"/>
                <a:gd name="f1" fmla="val h"/>
                <a:gd name="f2" fmla="val 0"/>
                <a:gd name="f3" fmla="val 97998"/>
                <a:gd name="f4" fmla="val 463"/>
                <a:gd name="f5" fmla="val 1"/>
                <a:gd name="f6" fmla="val 462"/>
                <a:gd name="f7" fmla="*/ f0 1 97998"/>
                <a:gd name="f8" fmla="*/ f1 1 463"/>
                <a:gd name="f9" fmla="val f2"/>
                <a:gd name="f10" fmla="val f3"/>
                <a:gd name="f11" fmla="val f4"/>
                <a:gd name="f12" fmla="+- f11 0 f9"/>
                <a:gd name="f13" fmla="+- f10 0 f9"/>
                <a:gd name="f14" fmla="*/ f13 1 97998"/>
                <a:gd name="f15" fmla="*/ f12 1 463"/>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97998" h="462">
                  <a:moveTo>
                    <a:pt x="f2" y="f5"/>
                  </a:moveTo>
                  <a:lnTo>
                    <a:pt x="f2" y="f6"/>
                  </a:lnTo>
                  <a:lnTo>
                    <a:pt x="f3" y="f6"/>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975;p14">
              <a:extLst>
                <a:ext uri="{FF2B5EF4-FFF2-40B4-BE49-F238E27FC236}">
                  <a16:creationId xmlns:a16="http://schemas.microsoft.com/office/drawing/2014/main" id="{A455DE36-C3B7-49C1-A48F-C86EE823CD93}"/>
                </a:ext>
              </a:extLst>
            </p:cNvPr>
            <p:cNvSpPr/>
            <p:nvPr/>
          </p:nvSpPr>
          <p:spPr>
            <a:xfrm>
              <a:off x="8008168" y="4718368"/>
              <a:ext cx="144301" cy="211903"/>
            </a:xfrm>
            <a:custGeom>
              <a:avLst/>
              <a:gdLst>
                <a:gd name="f0" fmla="val w"/>
                <a:gd name="f1" fmla="val h"/>
                <a:gd name="f2" fmla="val 0"/>
                <a:gd name="f3" fmla="val 4468"/>
                <a:gd name="f4" fmla="val 6561"/>
                <a:gd name="f5" fmla="val 1815"/>
                <a:gd name="f6" fmla="val 1"/>
                <a:gd name="f7" fmla="val 1799"/>
                <a:gd name="f8" fmla="val 1783"/>
                <a:gd name="f9" fmla="val 1767"/>
                <a:gd name="f10" fmla="val 1016"/>
                <a:gd name="f11" fmla="val 36"/>
                <a:gd name="f12" fmla="val 324"/>
                <a:gd name="f13" fmla="val 555"/>
                <a:gd name="f14" fmla="val 93"/>
                <a:gd name="f15" fmla="val 1294"/>
                <a:gd name="f16" fmla="val 35"/>
                <a:gd name="f17" fmla="val 1467"/>
                <a:gd name="f18" fmla="val 1652"/>
                <a:gd name="f19" fmla="val 1848"/>
                <a:gd name="f20" fmla="val 2079"/>
                <a:gd name="f21" fmla="val 81"/>
                <a:gd name="f22" fmla="val 2333"/>
                <a:gd name="f23" fmla="val 197"/>
                <a:gd name="f24" fmla="val 2529"/>
                <a:gd name="f25" fmla="val 428"/>
                <a:gd name="f26" fmla="val 2933"/>
                <a:gd name="f27" fmla="val 889"/>
                <a:gd name="f28" fmla="val 3222"/>
                <a:gd name="f29" fmla="val 1374"/>
                <a:gd name="f30" fmla="val 1559"/>
                <a:gd name="f31" fmla="val 1640"/>
                <a:gd name="f32" fmla="val 1697"/>
                <a:gd name="f33" fmla="val 3210"/>
                <a:gd name="f34" fmla="val 3199"/>
                <a:gd name="f35" fmla="val 2124"/>
                <a:gd name="f36" fmla="val 3083"/>
                <a:gd name="f37" fmla="val 2332"/>
                <a:gd name="f38" fmla="val 2702"/>
                <a:gd name="f39" fmla="val 2228"/>
                <a:gd name="f40" fmla="val 2344"/>
                <a:gd name="f41" fmla="val 2133"/>
                <a:gd name="f42" fmla="val 2049"/>
                <a:gd name="f43" fmla="val 1857"/>
                <a:gd name="f44" fmla="val 1856"/>
                <a:gd name="f45" fmla="val 1562"/>
                <a:gd name="f46" fmla="val 1500"/>
                <a:gd name="f47" fmla="val 1437"/>
                <a:gd name="f48" fmla="val 1865"/>
                <a:gd name="f49" fmla="val 1883"/>
                <a:gd name="f50" fmla="val 1351"/>
                <a:gd name="f51" fmla="val 1317"/>
                <a:gd name="f52" fmla="val 1293"/>
                <a:gd name="f53" fmla="val 1270"/>
                <a:gd name="f54" fmla="val 1259"/>
                <a:gd name="f55" fmla="val 1825"/>
                <a:gd name="f56" fmla="val 1813"/>
                <a:gd name="f57" fmla="val 1756"/>
                <a:gd name="f58" fmla="val 1675"/>
                <a:gd name="f59" fmla="val 1617"/>
                <a:gd name="f60" fmla="val 1328"/>
                <a:gd name="f61" fmla="val 1363"/>
                <a:gd name="f62" fmla="val 1132"/>
                <a:gd name="f63" fmla="val 1847"/>
                <a:gd name="f64" fmla="val 1098"/>
                <a:gd name="f65" fmla="val 1879"/>
                <a:gd name="f66" fmla="val 1096"/>
                <a:gd name="f67" fmla="val 1911"/>
                <a:gd name="f68" fmla="val 1095"/>
                <a:gd name="f69" fmla="val 1944"/>
                <a:gd name="f70" fmla="val 2270"/>
                <a:gd name="f71" fmla="val 2648"/>
                <a:gd name="f72" fmla="val 1200"/>
                <a:gd name="f73" fmla="val 2921"/>
                <a:gd name="f74" fmla="val 1409"/>
                <a:gd name="f75" fmla="val 3233"/>
                <a:gd name="f76" fmla="val 3487"/>
                <a:gd name="f77" fmla="val 1987"/>
                <a:gd name="f78" fmla="val 3567"/>
                <a:gd name="f79" fmla="val 2368"/>
                <a:gd name="f80" fmla="val 3602"/>
                <a:gd name="f81" fmla="val 2471"/>
                <a:gd name="f82" fmla="val 2575"/>
                <a:gd name="f83" fmla="val 3613"/>
                <a:gd name="f84" fmla="val 2679"/>
                <a:gd name="f85" fmla="val 3002"/>
                <a:gd name="f86" fmla="val 3337"/>
                <a:gd name="f87" fmla="val 3544"/>
                <a:gd name="f88" fmla="val 3453"/>
                <a:gd name="f89" fmla="val 3521"/>
                <a:gd name="f90" fmla="val 3556"/>
                <a:gd name="f91" fmla="val 3498"/>
                <a:gd name="f92" fmla="val 3672"/>
                <a:gd name="f93" fmla="val 3383"/>
                <a:gd name="f94" fmla="val 4122"/>
                <a:gd name="f95" fmla="val 3152"/>
                <a:gd name="f96" fmla="val 4514"/>
                <a:gd name="f97" fmla="val 2863"/>
                <a:gd name="f98" fmla="val 4884"/>
                <a:gd name="f99" fmla="val 2286"/>
                <a:gd name="f100" fmla="val 5599"/>
                <a:gd name="f101" fmla="val 6061"/>
                <a:gd name="f102" fmla="val 405"/>
                <a:gd name="f103" fmla="val 6096"/>
                <a:gd name="f104" fmla="val 278"/>
                <a:gd name="f105" fmla="val 6177"/>
                <a:gd name="f106" fmla="val 6327"/>
                <a:gd name="f107" fmla="val 174"/>
                <a:gd name="f108" fmla="val 6442"/>
                <a:gd name="f109" fmla="val 6557"/>
                <a:gd name="f110" fmla="val 455"/>
                <a:gd name="f111" fmla="val 6560"/>
                <a:gd name="f112" fmla="val 506"/>
                <a:gd name="f113" fmla="val 557"/>
                <a:gd name="f114" fmla="val 1593"/>
                <a:gd name="f115" fmla="val 2634"/>
                <a:gd name="f116" fmla="val 6116"/>
                <a:gd name="f117" fmla="val 3371"/>
                <a:gd name="f118" fmla="val 5346"/>
                <a:gd name="f119" fmla="val 3752"/>
                <a:gd name="f120" fmla="val 4953"/>
                <a:gd name="f121" fmla="val 4064"/>
                <a:gd name="f122" fmla="val 4248"/>
                <a:gd name="f123" fmla="val 3926"/>
                <a:gd name="f124" fmla="val 4283"/>
                <a:gd name="f125" fmla="val 3799"/>
                <a:gd name="f126" fmla="val 4318"/>
                <a:gd name="f127" fmla="val 3660"/>
                <a:gd name="f128" fmla="val 4364"/>
                <a:gd name="f129" fmla="val 3522"/>
                <a:gd name="f130" fmla="val 4433"/>
                <a:gd name="f131" fmla="val 3106"/>
                <a:gd name="f132" fmla="val 2518"/>
                <a:gd name="f133" fmla="val 2217"/>
                <a:gd name="f134" fmla="val 4341"/>
                <a:gd name="f135" fmla="val 1606"/>
                <a:gd name="f136" fmla="val 4017"/>
                <a:gd name="f137" fmla="val 1029"/>
                <a:gd name="f138" fmla="val 3533"/>
                <a:gd name="f139" fmla="val 625"/>
                <a:gd name="f140" fmla="val 3059"/>
                <a:gd name="f141" fmla="val 230"/>
                <a:gd name="f142" fmla="val 2476"/>
                <a:gd name="f143" fmla="*/ f0 1 4468"/>
                <a:gd name="f144" fmla="*/ f1 1 6561"/>
                <a:gd name="f145" fmla="val f2"/>
                <a:gd name="f146" fmla="val f3"/>
                <a:gd name="f147" fmla="val f4"/>
                <a:gd name="f148" fmla="+- f147 0 f145"/>
                <a:gd name="f149" fmla="+- f146 0 f145"/>
                <a:gd name="f150" fmla="*/ f149 1 4468"/>
                <a:gd name="f151" fmla="*/ f148 1 65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4468" h="6561">
                  <a:moveTo>
                    <a:pt x="f5" y="f6"/>
                  </a:moveTo>
                  <a:cubicBezTo>
                    <a:pt x="f7" y="f6"/>
                    <a:pt x="f8" y="f6"/>
                    <a:pt x="f9" y="f6"/>
                  </a:cubicBezTo>
                  <a:cubicBezTo>
                    <a:pt x="f10" y="f11"/>
                    <a:pt x="f12" y="f13"/>
                    <a:pt x="f14" y="f15"/>
                  </a:cubicBezTo>
                  <a:cubicBezTo>
                    <a:pt x="f16" y="f17"/>
                    <a:pt x="f6" y="f18"/>
                    <a:pt x="f6" y="f19"/>
                  </a:cubicBezTo>
                  <a:cubicBezTo>
                    <a:pt x="f6" y="f20"/>
                    <a:pt x="f21" y="f22"/>
                    <a:pt x="f23" y="f24"/>
                  </a:cubicBezTo>
                  <a:cubicBezTo>
                    <a:pt x="f25" y="f26"/>
                    <a:pt x="f27" y="f28"/>
                    <a:pt x="f29" y="f28"/>
                  </a:cubicBezTo>
                  <a:lnTo>
                    <a:pt x="f30" y="f28"/>
                  </a:lnTo>
                  <a:cubicBezTo>
                    <a:pt x="f31" y="f28"/>
                    <a:pt x="f32" y="f33"/>
                    <a:pt x="f9" y="f34"/>
                  </a:cubicBezTo>
                  <a:cubicBezTo>
                    <a:pt x="f35" y="f36"/>
                    <a:pt x="f37" y="f38"/>
                    <a:pt x="f39" y="f40"/>
                  </a:cubicBezTo>
                  <a:cubicBezTo>
                    <a:pt x="f41" y="f42"/>
                    <a:pt x="f43" y="f44"/>
                    <a:pt x="f45" y="f44"/>
                  </a:cubicBezTo>
                  <a:cubicBezTo>
                    <a:pt x="f46" y="f44"/>
                    <a:pt x="f47" y="f48"/>
                    <a:pt x="f29" y="f49"/>
                  </a:cubicBezTo>
                  <a:cubicBezTo>
                    <a:pt x="f50" y="f49"/>
                    <a:pt x="f51" y="f49"/>
                    <a:pt x="f52" y="f19"/>
                  </a:cubicBezTo>
                  <a:cubicBezTo>
                    <a:pt x="f53" y="f19"/>
                    <a:pt x="f54" y="f55"/>
                    <a:pt x="f54" y="f56"/>
                  </a:cubicBezTo>
                  <a:cubicBezTo>
                    <a:pt x="f54" y="f57"/>
                    <a:pt x="f54" y="f58"/>
                    <a:pt x="f53" y="f59"/>
                  </a:cubicBezTo>
                  <a:cubicBezTo>
                    <a:pt x="f60" y="f61"/>
                    <a:pt x="f30" y="f62"/>
                    <a:pt x="f63" y="f64"/>
                  </a:cubicBezTo>
                  <a:cubicBezTo>
                    <a:pt x="f65" y="f66"/>
                    <a:pt x="f67" y="f68"/>
                    <a:pt x="f69" y="f68"/>
                  </a:cubicBezTo>
                  <a:cubicBezTo>
                    <a:pt x="f70" y="f68"/>
                    <a:pt x="f71" y="f72"/>
                    <a:pt x="f73" y="f74"/>
                  </a:cubicBezTo>
                  <a:cubicBezTo>
                    <a:pt x="f75" y="f31"/>
                    <a:pt x="f76" y="f77"/>
                    <a:pt x="f78" y="f79"/>
                  </a:cubicBezTo>
                  <a:cubicBezTo>
                    <a:pt x="f80" y="f81"/>
                    <a:pt x="f80" y="f82"/>
                    <a:pt x="f83" y="f84"/>
                  </a:cubicBezTo>
                  <a:lnTo>
                    <a:pt x="f83" y="f85"/>
                  </a:lnTo>
                  <a:lnTo>
                    <a:pt x="f78" y="f86"/>
                  </a:lnTo>
                  <a:cubicBezTo>
                    <a:pt x="f87" y="f88"/>
                    <a:pt x="f89" y="f90"/>
                    <a:pt x="f91" y="f92"/>
                  </a:cubicBezTo>
                  <a:cubicBezTo>
                    <a:pt x="f93" y="f94"/>
                    <a:pt x="f95" y="f96"/>
                    <a:pt x="f97" y="f98"/>
                  </a:cubicBezTo>
                  <a:cubicBezTo>
                    <a:pt x="f99" y="f100"/>
                    <a:pt x="f29" y="f101"/>
                    <a:pt x="f102" y="f103"/>
                  </a:cubicBezTo>
                  <a:cubicBezTo>
                    <a:pt x="f104" y="f103"/>
                    <a:pt x="f23" y="f105"/>
                    <a:pt x="f23" y="f106"/>
                  </a:cubicBezTo>
                  <a:cubicBezTo>
                    <a:pt x="f107" y="f108"/>
                    <a:pt x="f104" y="f109"/>
                    <a:pt x="f102" y="f109"/>
                  </a:cubicBezTo>
                  <a:cubicBezTo>
                    <a:pt x="f110" y="f111"/>
                    <a:pt x="f112" y="f4"/>
                    <a:pt x="f113" y="f4"/>
                  </a:cubicBezTo>
                  <a:cubicBezTo>
                    <a:pt x="f114" y="f4"/>
                    <a:pt x="f115" y="f116"/>
                    <a:pt x="f117" y="f118"/>
                  </a:cubicBezTo>
                  <a:cubicBezTo>
                    <a:pt x="f119" y="f120"/>
                    <a:pt x="f121" y="f3"/>
                    <a:pt x="f122" y="f123"/>
                  </a:cubicBezTo>
                  <a:cubicBezTo>
                    <a:pt x="f124" y="f125"/>
                    <a:pt x="f126" y="f127"/>
                    <a:pt x="f128" y="f129"/>
                  </a:cubicBezTo>
                  <a:lnTo>
                    <a:pt x="f130" y="f131"/>
                  </a:lnTo>
                  <a:lnTo>
                    <a:pt x="f3" y="f84"/>
                  </a:lnTo>
                  <a:cubicBezTo>
                    <a:pt x="f3" y="f132"/>
                    <a:pt x="f3" y="f79"/>
                    <a:pt x="f130" y="f133"/>
                  </a:cubicBezTo>
                  <a:cubicBezTo>
                    <a:pt x="f134" y="f135"/>
                    <a:pt x="f136" y="f137"/>
                    <a:pt x="f138" y="f139"/>
                  </a:cubicBezTo>
                  <a:cubicBezTo>
                    <a:pt x="f140" y="f141"/>
                    <a:pt x="f142"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3" name="Google Shape;976;p14">
            <a:extLst>
              <a:ext uri="{FF2B5EF4-FFF2-40B4-BE49-F238E27FC236}">
                <a16:creationId xmlns:a16="http://schemas.microsoft.com/office/drawing/2014/main" id="{76881E7F-3D53-4D5A-8660-0C6A374462CA}"/>
              </a:ext>
            </a:extLst>
          </p:cNvPr>
          <p:cNvGrpSpPr/>
          <p:nvPr/>
        </p:nvGrpSpPr>
        <p:grpSpPr>
          <a:xfrm>
            <a:off x="1005227" y="213210"/>
            <a:ext cx="7133545" cy="211875"/>
            <a:chOff x="1005227" y="213210"/>
            <a:chExt cx="7133545" cy="211875"/>
          </a:xfrm>
        </p:grpSpPr>
        <p:grpSp>
          <p:nvGrpSpPr>
            <p:cNvPr id="14" name="Google Shape;977;p14">
              <a:extLst>
                <a:ext uri="{FF2B5EF4-FFF2-40B4-BE49-F238E27FC236}">
                  <a16:creationId xmlns:a16="http://schemas.microsoft.com/office/drawing/2014/main" id="{F6298F45-68A8-4DEF-8E5F-D5AB3DE65162}"/>
                </a:ext>
              </a:extLst>
            </p:cNvPr>
            <p:cNvGrpSpPr/>
            <p:nvPr/>
          </p:nvGrpSpPr>
          <p:grpSpPr>
            <a:xfrm>
              <a:off x="4842461" y="213210"/>
              <a:ext cx="3296311" cy="211875"/>
              <a:chOff x="4842461" y="213210"/>
              <a:chExt cx="3296311" cy="211875"/>
            </a:xfrm>
          </p:grpSpPr>
          <p:sp>
            <p:nvSpPr>
              <p:cNvPr id="15" name="Google Shape;978;p14">
                <a:extLst>
                  <a:ext uri="{FF2B5EF4-FFF2-40B4-BE49-F238E27FC236}">
                    <a16:creationId xmlns:a16="http://schemas.microsoft.com/office/drawing/2014/main" id="{A6F55652-7B82-4B2A-B5F9-91991800781E}"/>
                  </a:ext>
                </a:extLst>
              </p:cNvPr>
              <p:cNvSpPr/>
              <p:nvPr/>
            </p:nvSpPr>
            <p:spPr>
              <a:xfrm>
                <a:off x="4842461" y="213274"/>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6" name="Google Shape;979;p14">
                <a:extLst>
                  <a:ext uri="{FF2B5EF4-FFF2-40B4-BE49-F238E27FC236}">
                    <a16:creationId xmlns:a16="http://schemas.microsoft.com/office/drawing/2014/main" id="{FF00CC10-2168-4EF3-87EB-8D418D59C10A}"/>
                  </a:ext>
                </a:extLst>
              </p:cNvPr>
              <p:cNvSpPr/>
              <p:nvPr/>
            </p:nvSpPr>
            <p:spPr>
              <a:xfrm>
                <a:off x="7994471" y="213210"/>
                <a:ext cx="144301" cy="211875"/>
              </a:xfrm>
              <a:custGeom>
                <a:avLst/>
                <a:gdLst>
                  <a:gd name="f0" fmla="val w"/>
                  <a:gd name="f1" fmla="val h"/>
                  <a:gd name="f2" fmla="val 0"/>
                  <a:gd name="f3" fmla="val 4468"/>
                  <a:gd name="f4" fmla="val 6560"/>
                  <a:gd name="f5" fmla="val 524"/>
                  <a:gd name="f6" fmla="val 1"/>
                  <a:gd name="f7" fmla="val 484"/>
                  <a:gd name="f8" fmla="val 444"/>
                  <a:gd name="f9" fmla="val 2"/>
                  <a:gd name="f10" fmla="val 405"/>
                  <a:gd name="f11" fmla="val 3"/>
                  <a:gd name="f12" fmla="val 278"/>
                  <a:gd name="f13" fmla="val 174"/>
                  <a:gd name="f14" fmla="val 118"/>
                  <a:gd name="f15" fmla="val 197"/>
                  <a:gd name="f16" fmla="val 234"/>
                  <a:gd name="f17" fmla="val 372"/>
                  <a:gd name="f18" fmla="val 476"/>
                  <a:gd name="f19" fmla="val 1374"/>
                  <a:gd name="f20" fmla="val 499"/>
                  <a:gd name="f21" fmla="val 2286"/>
                  <a:gd name="f22" fmla="val 961"/>
                  <a:gd name="f23" fmla="val 2863"/>
                  <a:gd name="f24" fmla="val 1688"/>
                  <a:gd name="f25" fmla="val 3152"/>
                  <a:gd name="f26" fmla="val 2046"/>
                  <a:gd name="f27" fmla="val 3383"/>
                  <a:gd name="f28" fmla="val 2450"/>
                  <a:gd name="f29" fmla="val 3498"/>
                  <a:gd name="f30" fmla="val 2900"/>
                  <a:gd name="f31" fmla="val 3521"/>
                  <a:gd name="f32" fmla="val 3004"/>
                  <a:gd name="f33" fmla="val 3544"/>
                  <a:gd name="f34" fmla="val 3108"/>
                  <a:gd name="f35" fmla="val 3567"/>
                  <a:gd name="f36" fmla="val 3223"/>
                  <a:gd name="f37" fmla="val 3613"/>
                  <a:gd name="f38" fmla="val 3558"/>
                  <a:gd name="f39" fmla="val 3893"/>
                  <a:gd name="f40" fmla="val 3602"/>
                  <a:gd name="f41" fmla="val 3985"/>
                  <a:gd name="f42" fmla="val 4089"/>
                  <a:gd name="f43" fmla="val 4193"/>
                  <a:gd name="f44" fmla="val 3487"/>
                  <a:gd name="f45" fmla="val 4585"/>
                  <a:gd name="f46" fmla="val 3233"/>
                  <a:gd name="f47" fmla="val 4931"/>
                  <a:gd name="f48" fmla="val 2921"/>
                  <a:gd name="f49" fmla="val 5162"/>
                  <a:gd name="f50" fmla="val 2651"/>
                  <a:gd name="f51" fmla="val 5370"/>
                  <a:gd name="f52" fmla="val 2277"/>
                  <a:gd name="f53" fmla="val 5466"/>
                  <a:gd name="f54" fmla="val 1953"/>
                  <a:gd name="f55" fmla="val 1917"/>
                  <a:gd name="f56" fmla="val 1882"/>
                  <a:gd name="f57" fmla="val 5465"/>
                  <a:gd name="f58" fmla="val 1847"/>
                  <a:gd name="f59" fmla="val 5462"/>
                  <a:gd name="f60" fmla="val 1559"/>
                  <a:gd name="f61" fmla="val 5428"/>
                  <a:gd name="f62" fmla="val 1328"/>
                  <a:gd name="f63" fmla="val 5197"/>
                  <a:gd name="f64" fmla="val 1270"/>
                  <a:gd name="f65" fmla="val 4943"/>
                  <a:gd name="f66" fmla="val 1259"/>
                  <a:gd name="f67" fmla="val 4885"/>
                  <a:gd name="f68" fmla="val 4816"/>
                  <a:gd name="f69" fmla="val 4758"/>
                  <a:gd name="f70" fmla="val 4735"/>
                  <a:gd name="f71" fmla="val 4712"/>
                  <a:gd name="f72" fmla="val 1293"/>
                  <a:gd name="f73" fmla="val 1317"/>
                  <a:gd name="f74" fmla="val 4678"/>
                  <a:gd name="f75" fmla="val 1351"/>
                  <a:gd name="f76" fmla="val 1439"/>
                  <a:gd name="f77" fmla="val 4696"/>
                  <a:gd name="f78" fmla="val 1504"/>
                  <a:gd name="f79" fmla="val 4705"/>
                  <a:gd name="f80" fmla="val 1568"/>
                  <a:gd name="f81" fmla="val 1861"/>
                  <a:gd name="f82" fmla="val 2134"/>
                  <a:gd name="f83" fmla="val 4519"/>
                  <a:gd name="f84" fmla="val 2228"/>
                  <a:gd name="f85" fmla="val 4216"/>
                  <a:gd name="f86" fmla="val 2332"/>
                  <a:gd name="f87" fmla="val 3858"/>
                  <a:gd name="f88" fmla="val 2124"/>
                  <a:gd name="f89" fmla="val 3489"/>
                  <a:gd name="f90" fmla="val 1767"/>
                  <a:gd name="f91" fmla="val 3373"/>
                  <a:gd name="f92" fmla="val 1697"/>
                  <a:gd name="f93" fmla="val 3350"/>
                  <a:gd name="f94" fmla="val 1640"/>
                  <a:gd name="f95" fmla="val 3339"/>
                  <a:gd name="f96" fmla="val 889"/>
                  <a:gd name="f97" fmla="val 428"/>
                  <a:gd name="f98" fmla="val 3627"/>
                  <a:gd name="f99" fmla="val 4031"/>
                  <a:gd name="f100" fmla="val 81"/>
                  <a:gd name="f101" fmla="val 4239"/>
                  <a:gd name="f102" fmla="val 4481"/>
                  <a:gd name="f103" fmla="val 4908"/>
                  <a:gd name="f104" fmla="val 35"/>
                  <a:gd name="f105" fmla="val 5105"/>
                  <a:gd name="f106" fmla="val 93"/>
                  <a:gd name="f107" fmla="val 5278"/>
                  <a:gd name="f108" fmla="val 324"/>
                  <a:gd name="f109" fmla="val 6005"/>
                  <a:gd name="f110" fmla="val 1016"/>
                  <a:gd name="f111" fmla="val 6524"/>
                  <a:gd name="f112" fmla="val 6559"/>
                  <a:gd name="f113" fmla="val 1783"/>
                  <a:gd name="f114" fmla="val 1799"/>
                  <a:gd name="f115" fmla="val 1815"/>
                  <a:gd name="f116" fmla="val 2476"/>
                  <a:gd name="f117" fmla="val 3059"/>
                  <a:gd name="f118" fmla="val 6330"/>
                  <a:gd name="f119" fmla="val 3533"/>
                  <a:gd name="f120" fmla="val 5936"/>
                  <a:gd name="f121" fmla="val 4017"/>
                  <a:gd name="f122" fmla="val 5532"/>
                  <a:gd name="f123" fmla="val 4341"/>
                  <a:gd name="f124" fmla="val 4955"/>
                  <a:gd name="f125" fmla="val 4433"/>
                  <a:gd name="f126" fmla="val 4354"/>
                  <a:gd name="f127" fmla="val 4054"/>
                  <a:gd name="f128" fmla="val 3454"/>
                  <a:gd name="f129" fmla="val 4364"/>
                  <a:gd name="f130" fmla="val 3039"/>
                  <a:gd name="f131" fmla="val 4318"/>
                  <a:gd name="f132" fmla="val 2912"/>
                  <a:gd name="f133" fmla="val 4283"/>
                  <a:gd name="f134" fmla="val 2761"/>
                  <a:gd name="f135" fmla="val 4248"/>
                  <a:gd name="f136" fmla="val 2635"/>
                  <a:gd name="f137" fmla="val 4064"/>
                  <a:gd name="f138" fmla="val 2104"/>
                  <a:gd name="f139" fmla="val 3752"/>
                  <a:gd name="f140" fmla="val 1607"/>
                  <a:gd name="f141" fmla="val 3371"/>
                  <a:gd name="f142" fmla="val 1215"/>
                  <a:gd name="f143" fmla="val 2626"/>
                  <a:gd name="f144" fmla="val 436"/>
                  <a:gd name="f145" fmla="val 1571"/>
                  <a:gd name="f146" fmla="*/ f0 1 4468"/>
                  <a:gd name="f147" fmla="*/ f1 1 6560"/>
                  <a:gd name="f148" fmla="val f2"/>
                  <a:gd name="f149" fmla="val f3"/>
                  <a:gd name="f150" fmla="val f4"/>
                  <a:gd name="f151" fmla="+- f150 0 f148"/>
                  <a:gd name="f152" fmla="+- f149 0 f148"/>
                  <a:gd name="f153" fmla="*/ f152 1 4468"/>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68" h="6560">
                    <a:moveTo>
                      <a:pt x="f5" y="f6"/>
                    </a:moveTo>
                    <a:cubicBezTo>
                      <a:pt x="f7" y="f6"/>
                      <a:pt x="f8" y="f9"/>
                      <a:pt x="f10" y="f11"/>
                    </a:cubicBezTo>
                    <a:cubicBezTo>
                      <a:pt x="f12" y="f11"/>
                      <a:pt x="f13" y="f14"/>
                      <a:pt x="f15" y="f16"/>
                    </a:cubicBezTo>
                    <a:cubicBezTo>
                      <a:pt x="f15" y="f17"/>
                      <a:pt x="f12" y="f18"/>
                      <a:pt x="f10" y="f18"/>
                    </a:cubicBezTo>
                    <a:cubicBezTo>
                      <a:pt x="f19" y="f20"/>
                      <a:pt x="f21" y="f22"/>
                      <a:pt x="f23" y="f24"/>
                    </a:cubicBezTo>
                    <a:cubicBezTo>
                      <a:pt x="f25" y="f26"/>
                      <a:pt x="f27" y="f28"/>
                      <a:pt x="f29" y="f30"/>
                    </a:cubicBezTo>
                    <a:cubicBezTo>
                      <a:pt x="f31" y="f32"/>
                      <a:pt x="f33" y="f34"/>
                      <a:pt x="f35" y="f36"/>
                    </a:cubicBezTo>
                    <a:lnTo>
                      <a:pt x="f37" y="f38"/>
                    </a:lnTo>
                    <a:lnTo>
                      <a:pt x="f37" y="f39"/>
                    </a:lnTo>
                    <a:cubicBezTo>
                      <a:pt x="f40" y="f41"/>
                      <a:pt x="f40" y="f42"/>
                      <a:pt x="f35" y="f43"/>
                    </a:cubicBezTo>
                    <a:cubicBezTo>
                      <a:pt x="f44" y="f45"/>
                      <a:pt x="f46" y="f47"/>
                      <a:pt x="f48" y="f49"/>
                    </a:cubicBezTo>
                    <a:cubicBezTo>
                      <a:pt x="f50" y="f51"/>
                      <a:pt x="f52" y="f53"/>
                      <a:pt x="f54" y="f53"/>
                    </a:cubicBezTo>
                    <a:cubicBezTo>
                      <a:pt x="f55" y="f53"/>
                      <a:pt x="f56" y="f57"/>
                      <a:pt x="f58" y="f59"/>
                    </a:cubicBezTo>
                    <a:cubicBezTo>
                      <a:pt x="f60" y="f61"/>
                      <a:pt x="f62" y="f63"/>
                      <a:pt x="f64" y="f65"/>
                    </a:cubicBezTo>
                    <a:cubicBezTo>
                      <a:pt x="f66" y="f67"/>
                      <a:pt x="f66" y="f68"/>
                      <a:pt x="f66" y="f69"/>
                    </a:cubicBezTo>
                    <a:cubicBezTo>
                      <a:pt x="f66" y="f70"/>
                      <a:pt x="f64" y="f71"/>
                      <a:pt x="f72" y="f71"/>
                    </a:cubicBezTo>
                    <a:cubicBezTo>
                      <a:pt x="f73" y="f74"/>
                      <a:pt x="f75" y="f74"/>
                      <a:pt x="f19" y="f74"/>
                    </a:cubicBezTo>
                    <a:cubicBezTo>
                      <a:pt x="f76" y="f77"/>
                      <a:pt x="f78" y="f79"/>
                      <a:pt x="f80" y="f79"/>
                    </a:cubicBezTo>
                    <a:cubicBezTo>
                      <a:pt x="f81" y="f79"/>
                      <a:pt x="f82" y="f83"/>
                      <a:pt x="f84" y="f85"/>
                    </a:cubicBezTo>
                    <a:cubicBezTo>
                      <a:pt x="f86" y="f87"/>
                      <a:pt x="f88" y="f89"/>
                      <a:pt x="f90" y="f91"/>
                    </a:cubicBezTo>
                    <a:cubicBezTo>
                      <a:pt x="f92" y="f93"/>
                      <a:pt x="f94" y="f95"/>
                      <a:pt x="f60" y="f95"/>
                    </a:cubicBezTo>
                    <a:lnTo>
                      <a:pt x="f19" y="f95"/>
                    </a:lnTo>
                    <a:cubicBezTo>
                      <a:pt x="f96" y="f95"/>
                      <a:pt x="f97" y="f98"/>
                      <a:pt x="f15" y="f99"/>
                    </a:cubicBezTo>
                    <a:cubicBezTo>
                      <a:pt x="f100" y="f101"/>
                      <a:pt x="f6" y="f102"/>
                      <a:pt x="f6" y="f71"/>
                    </a:cubicBezTo>
                    <a:cubicBezTo>
                      <a:pt x="f6" y="f103"/>
                      <a:pt x="f104" y="f105"/>
                      <a:pt x="f106" y="f107"/>
                    </a:cubicBezTo>
                    <a:cubicBezTo>
                      <a:pt x="f108" y="f109"/>
                      <a:pt x="f110" y="f111"/>
                      <a:pt x="f90" y="f112"/>
                    </a:cubicBezTo>
                    <a:cubicBezTo>
                      <a:pt x="f113" y="f112"/>
                      <a:pt x="f114" y="f112"/>
                      <a:pt x="f115" y="f112"/>
                    </a:cubicBezTo>
                    <a:cubicBezTo>
                      <a:pt x="f116" y="f112"/>
                      <a:pt x="f117" y="f118"/>
                      <a:pt x="f119" y="f120"/>
                    </a:cubicBezTo>
                    <a:cubicBezTo>
                      <a:pt x="f121" y="f122"/>
                      <a:pt x="f123" y="f124"/>
                      <a:pt x="f125" y="f126"/>
                    </a:cubicBezTo>
                    <a:cubicBezTo>
                      <a:pt x="f3" y="f43"/>
                      <a:pt x="f3" y="f127"/>
                      <a:pt x="f3" y="f39"/>
                    </a:cubicBezTo>
                    <a:lnTo>
                      <a:pt x="f125" y="f128"/>
                    </a:lnTo>
                    <a:lnTo>
                      <a:pt x="f129" y="f130"/>
                    </a:lnTo>
                    <a:cubicBezTo>
                      <a:pt x="f131" y="f132"/>
                      <a:pt x="f133" y="f134"/>
                      <a:pt x="f135" y="f136"/>
                    </a:cubicBezTo>
                    <a:cubicBezTo>
                      <a:pt x="f137" y="f138"/>
                      <a:pt x="f139" y="f140"/>
                      <a:pt x="f141"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7" name="Google Shape;980;p14">
              <a:extLst>
                <a:ext uri="{FF2B5EF4-FFF2-40B4-BE49-F238E27FC236}">
                  <a16:creationId xmlns:a16="http://schemas.microsoft.com/office/drawing/2014/main" id="{DB465160-6FB3-4533-B353-C54A5118740E}"/>
                </a:ext>
              </a:extLst>
            </p:cNvPr>
            <p:cNvGrpSpPr/>
            <p:nvPr/>
          </p:nvGrpSpPr>
          <p:grpSpPr>
            <a:xfrm>
              <a:off x="1005227" y="213210"/>
              <a:ext cx="3295954" cy="211875"/>
              <a:chOff x="1005227" y="213210"/>
              <a:chExt cx="3295954" cy="211875"/>
            </a:xfrm>
          </p:grpSpPr>
          <p:sp>
            <p:nvSpPr>
              <p:cNvPr id="18" name="Google Shape;981;p14">
                <a:extLst>
                  <a:ext uri="{FF2B5EF4-FFF2-40B4-BE49-F238E27FC236}">
                    <a16:creationId xmlns:a16="http://schemas.microsoft.com/office/drawing/2014/main" id="{066755E4-04B8-40DA-A1E6-8EA539306924}"/>
                  </a:ext>
                </a:extLst>
              </p:cNvPr>
              <p:cNvSpPr/>
              <p:nvPr/>
            </p:nvSpPr>
            <p:spPr>
              <a:xfrm>
                <a:off x="1136096" y="213274"/>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9" name="Google Shape;982;p14">
                <a:extLst>
                  <a:ext uri="{FF2B5EF4-FFF2-40B4-BE49-F238E27FC236}">
                    <a16:creationId xmlns:a16="http://schemas.microsoft.com/office/drawing/2014/main" id="{429595A1-8E95-425D-8F05-E0FCAED9C75F}"/>
                  </a:ext>
                </a:extLst>
              </p:cNvPr>
              <p:cNvSpPr/>
              <p:nvPr/>
            </p:nvSpPr>
            <p:spPr>
              <a:xfrm>
                <a:off x="1005227" y="213210"/>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20" name="Google Shape;983;p14">
            <a:extLst>
              <a:ext uri="{FF2B5EF4-FFF2-40B4-BE49-F238E27FC236}">
                <a16:creationId xmlns:a16="http://schemas.microsoft.com/office/drawing/2014/main" id="{0724CAAD-9824-4EF2-A0C4-F811CAC63FA8}"/>
              </a:ext>
            </a:extLst>
          </p:cNvPr>
          <p:cNvGrpSpPr/>
          <p:nvPr/>
        </p:nvGrpSpPr>
        <p:grpSpPr>
          <a:xfrm>
            <a:off x="91449" y="114940"/>
            <a:ext cx="750045" cy="777202"/>
            <a:chOff x="91449" y="114940"/>
            <a:chExt cx="750045" cy="777202"/>
          </a:xfrm>
        </p:grpSpPr>
        <p:sp>
          <p:nvSpPr>
            <p:cNvPr id="21" name="Google Shape;984;p14">
              <a:extLst>
                <a:ext uri="{FF2B5EF4-FFF2-40B4-BE49-F238E27FC236}">
                  <a16:creationId xmlns:a16="http://schemas.microsoft.com/office/drawing/2014/main" id="{24CF1AE6-8A93-46CD-A4CA-36B8F7D55DB8}"/>
                </a:ext>
              </a:extLst>
            </p:cNvPr>
            <p:cNvSpPr/>
            <p:nvPr/>
          </p:nvSpPr>
          <p:spPr>
            <a:xfrm>
              <a:off x="578339" y="114940"/>
              <a:ext cx="179350" cy="271430"/>
            </a:xfrm>
            <a:custGeom>
              <a:avLst/>
              <a:gdLst>
                <a:gd name="f0" fmla="val w"/>
                <a:gd name="f1" fmla="val h"/>
                <a:gd name="f2" fmla="val 0"/>
                <a:gd name="f3" fmla="val 5553"/>
                <a:gd name="f4" fmla="val 8404"/>
                <a:gd name="f5" fmla="val 2528"/>
                <a:gd name="f6" fmla="val 1"/>
                <a:gd name="f7" fmla="val 3013"/>
                <a:gd name="f8" fmla="val 1490"/>
                <a:gd name="f9" fmla="val 2459"/>
                <a:gd name="f10" fmla="val 2148"/>
                <a:gd name="f11" fmla="val 2367"/>
                <a:gd name="f12" fmla="val 4375"/>
                <a:gd name="f13" fmla="val 2228"/>
                <a:gd name="f14" fmla="val 7157"/>
                <a:gd name="f15" fmla="val 728"/>
                <a:gd name="f16" fmla="val 8265"/>
                <a:gd name="f17" fmla="val 1362"/>
                <a:gd name="f18" fmla="val 8150"/>
                <a:gd name="f19" fmla="val 2574"/>
                <a:gd name="f20" fmla="val 7111"/>
                <a:gd name="f21" fmla="val 5783"/>
                <a:gd name="f22" fmla="val 3186"/>
                <a:gd name="f23" fmla="val 5241"/>
                <a:gd name="f24" fmla="val 3244"/>
                <a:gd name="f25" fmla="val 4675"/>
                <a:gd name="f26" fmla="val 3359"/>
                <a:gd name="f27" fmla="val 4110"/>
                <a:gd name="f28" fmla="val 3475"/>
                <a:gd name="f29" fmla="val 3544"/>
                <a:gd name="f30" fmla="val 3648"/>
                <a:gd name="f31" fmla="val 2990"/>
                <a:gd name="f32" fmla="val 4017"/>
                <a:gd name="f33" fmla="val 2552"/>
                <a:gd name="f34" fmla="val 4319"/>
                <a:gd name="f35" fmla="val 2213"/>
                <a:gd name="f36" fmla="val 4760"/>
                <a:gd name="f37" fmla="val 1968"/>
                <a:gd name="f38" fmla="val 5205"/>
                <a:gd name="f39" fmla="val 5322"/>
                <a:gd name="f40" fmla="val 5438"/>
                <a:gd name="f41" fmla="val 1985"/>
                <a:gd name="f42" fmla="val 5552"/>
                <a:gd name="f43" fmla="val 2021"/>
                <a:gd name="f44" fmla="val 5235"/>
                <a:gd name="f45" fmla="val 1760"/>
                <a:gd name="f46" fmla="val 4801"/>
                <a:gd name="f47" fmla="val 1611"/>
                <a:gd name="f48" fmla="val 4382"/>
                <a:gd name="f49" fmla="val 4039"/>
                <a:gd name="f50" fmla="val 3706"/>
                <a:gd name="f51" fmla="val 1710"/>
                <a:gd name="f52" fmla="val 3452"/>
                <a:gd name="f53" fmla="val 1928"/>
                <a:gd name="f54" fmla="val 3602"/>
                <a:gd name="f55" fmla="val 1259"/>
                <a:gd name="f56" fmla="val 3151"/>
                <a:gd name="f57" fmla="val 301"/>
                <a:gd name="f58" fmla="*/ f0 1 5553"/>
                <a:gd name="f59" fmla="*/ f1 1 8404"/>
                <a:gd name="f60" fmla="val f2"/>
                <a:gd name="f61" fmla="val f3"/>
                <a:gd name="f62" fmla="val f4"/>
                <a:gd name="f63" fmla="+- f62 0 f60"/>
                <a:gd name="f64" fmla="+- f61 0 f60"/>
                <a:gd name="f65" fmla="*/ f64 1 5553"/>
                <a:gd name="f66" fmla="*/ f63 1 8404"/>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5553" h="8404">
                  <a:moveTo>
                    <a:pt x="f5" y="f6"/>
                  </a:moveTo>
                  <a:cubicBezTo>
                    <a:pt x="f7" y="f8"/>
                    <a:pt x="f9" y="f10"/>
                    <a:pt x="f11" y="f12"/>
                  </a:cubicBezTo>
                  <a:cubicBezTo>
                    <a:pt x="f13" y="f14"/>
                    <a:pt x="f15" y="f16"/>
                    <a:pt x="f2" y="f4"/>
                  </a:cubicBezTo>
                  <a:cubicBezTo>
                    <a:pt x="f17" y="f18"/>
                    <a:pt x="f19" y="f20"/>
                    <a:pt x="f7" y="f21"/>
                  </a:cubicBezTo>
                  <a:cubicBezTo>
                    <a:pt x="f22"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54" y="f55"/>
                    <a:pt x="f56" y="f57"/>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2" name="Google Shape;985;p14">
              <a:extLst>
                <a:ext uri="{FF2B5EF4-FFF2-40B4-BE49-F238E27FC236}">
                  <a16:creationId xmlns:a16="http://schemas.microsoft.com/office/drawing/2014/main" id="{FB001C19-9984-49C7-8F22-C69096689C54}"/>
                </a:ext>
              </a:extLst>
            </p:cNvPr>
            <p:cNvSpPr/>
            <p:nvPr/>
          </p:nvSpPr>
          <p:spPr>
            <a:xfrm>
              <a:off x="538060" y="169356"/>
              <a:ext cx="96213" cy="214033"/>
            </a:xfrm>
            <a:custGeom>
              <a:avLst/>
              <a:gdLst>
                <a:gd name="f0" fmla="val w"/>
                <a:gd name="f1" fmla="val h"/>
                <a:gd name="f2" fmla="val 0"/>
                <a:gd name="f3" fmla="val 2979"/>
                <a:gd name="f4" fmla="val 6627"/>
                <a:gd name="f5" fmla="val 1236"/>
                <a:gd name="f6" fmla="val 543"/>
                <a:gd name="f7" fmla="val 1293"/>
                <a:gd name="f8" fmla="val 982"/>
                <a:gd name="f9" fmla="val 1386"/>
                <a:gd name="f10" fmla="val 1432"/>
                <a:gd name="f11" fmla="val 1571"/>
                <a:gd name="f12" fmla="val 1836"/>
                <a:gd name="f13" fmla="val 1744"/>
                <a:gd name="f14" fmla="val 2252"/>
                <a:gd name="f15" fmla="val 1963"/>
                <a:gd name="f16" fmla="val 2644"/>
                <a:gd name="f17" fmla="val 2171"/>
                <a:gd name="f18" fmla="val 3048"/>
                <a:gd name="f19" fmla="val 2355"/>
                <a:gd name="f20" fmla="val 3452"/>
                <a:gd name="f21" fmla="val 2517"/>
                <a:gd name="f22" fmla="val 3891"/>
                <a:gd name="f23" fmla="val 2540"/>
                <a:gd name="f24" fmla="val 4352"/>
                <a:gd name="f25" fmla="val 2552"/>
                <a:gd name="f26" fmla="val 4583"/>
                <a:gd name="f27" fmla="val 4814"/>
                <a:gd name="f28" fmla="val 2482"/>
                <a:gd name="f29" fmla="val 5022"/>
                <a:gd name="f30" fmla="val 2459"/>
                <a:gd name="f31" fmla="val 5137"/>
                <a:gd name="f32" fmla="val 2413"/>
                <a:gd name="f33" fmla="val 5241"/>
                <a:gd name="f34" fmla="val 2367"/>
                <a:gd name="f35" fmla="val 5345"/>
                <a:gd name="f36" fmla="val 2309"/>
                <a:gd name="f37" fmla="val 5449"/>
                <a:gd name="f38" fmla="val 5541"/>
                <a:gd name="f39" fmla="val 2182"/>
                <a:gd name="f40" fmla="val 5634"/>
                <a:gd name="f41" fmla="val 2448"/>
                <a:gd name="f42" fmla="val 5276"/>
                <a:gd name="f43" fmla="val 4791"/>
                <a:gd name="f44" fmla="val 2494"/>
                <a:gd name="f45" fmla="val 4364"/>
                <a:gd name="f46" fmla="val 2471"/>
                <a:gd name="f47" fmla="val 3914"/>
                <a:gd name="f48" fmla="val 2298"/>
                <a:gd name="f49" fmla="val 3498"/>
                <a:gd name="f50" fmla="val 2101"/>
                <a:gd name="f51" fmla="val 3094"/>
                <a:gd name="f52" fmla="val 1917"/>
                <a:gd name="f53" fmla="val 2690"/>
                <a:gd name="f54" fmla="val 1686"/>
                <a:gd name="f55" fmla="val 1524"/>
                <a:gd name="f56" fmla="val 1871"/>
                <a:gd name="f57" fmla="val 1444"/>
                <a:gd name="f58" fmla="val 1651"/>
                <a:gd name="f59" fmla="val 1328"/>
                <a:gd name="f60" fmla="val 1213"/>
                <a:gd name="f61" fmla="val 1282"/>
                <a:gd name="f62" fmla="val 1005"/>
                <a:gd name="f63" fmla="val 1259"/>
                <a:gd name="f64" fmla="val 774"/>
                <a:gd name="f65" fmla="val 1190"/>
                <a:gd name="f66" fmla="val 1"/>
                <a:gd name="f67" fmla="val 682"/>
                <a:gd name="f68" fmla="val 266"/>
                <a:gd name="f69" fmla="val 1074"/>
                <a:gd name="f70" fmla="val 855"/>
                <a:gd name="f71" fmla="val 1778"/>
                <a:gd name="f72" fmla="val 800"/>
                <a:gd name="f73" fmla="val 1777"/>
                <a:gd name="f74" fmla="val 751"/>
                <a:gd name="f75" fmla="val 1776"/>
                <a:gd name="f76" fmla="val 706"/>
                <a:gd name="f77" fmla="val 436"/>
                <a:gd name="f78" fmla="val 307"/>
                <a:gd name="f79" fmla="val 1810"/>
                <a:gd name="f80" fmla="val 1928"/>
                <a:gd name="f81" fmla="val 451"/>
                <a:gd name="f82" fmla="val 2079"/>
                <a:gd name="f83" fmla="val 636"/>
                <a:gd name="f84" fmla="val 2275"/>
                <a:gd name="f85" fmla="val 509"/>
                <a:gd name="f86" fmla="val 335"/>
                <a:gd name="f87" fmla="val 959"/>
                <a:gd name="f88" fmla="val 2586"/>
                <a:gd name="f89" fmla="val 1478"/>
                <a:gd name="f90" fmla="val 2875"/>
                <a:gd name="f91" fmla="val 3406"/>
                <a:gd name="f92" fmla="val 1790"/>
                <a:gd name="f93" fmla="val 3391"/>
                <a:gd name="f94" fmla="val 1739"/>
                <a:gd name="f95" fmla="val 3384"/>
                <a:gd name="f96" fmla="val 1688"/>
                <a:gd name="f97" fmla="val 1535"/>
                <a:gd name="f98" fmla="val 1377"/>
                <a:gd name="f99" fmla="val 3449"/>
                <a:gd name="f100" fmla="val 1317"/>
                <a:gd name="f101" fmla="val 3579"/>
                <a:gd name="f102" fmla="val 3752"/>
                <a:gd name="f103" fmla="val 1270"/>
                <a:gd name="f104" fmla="val 4006"/>
                <a:gd name="f105" fmla="val 4122"/>
                <a:gd name="f106" fmla="val 1363"/>
                <a:gd name="f107" fmla="val 3983"/>
                <a:gd name="f108" fmla="val 1455"/>
                <a:gd name="f109" fmla="val 3787"/>
                <a:gd name="f110" fmla="val 1605"/>
                <a:gd name="f111" fmla="val 3729"/>
                <a:gd name="f112" fmla="val 1645"/>
                <a:gd name="f113" fmla="val 3713"/>
                <a:gd name="f114" fmla="val 1687"/>
                <a:gd name="f115" fmla="val 3705"/>
                <a:gd name="f116" fmla="val 1729"/>
                <a:gd name="f117" fmla="val 1834"/>
                <a:gd name="f118" fmla="val 1942"/>
                <a:gd name="f119" fmla="val 3749"/>
                <a:gd name="f120" fmla="val 2032"/>
                <a:gd name="f121" fmla="val 3798"/>
                <a:gd name="f122" fmla="val 4029"/>
                <a:gd name="f123" fmla="val 2321"/>
                <a:gd name="f124" fmla="val 4641"/>
                <a:gd name="f125" fmla="val 2263"/>
                <a:gd name="f126" fmla="val 4999"/>
                <a:gd name="f127" fmla="val 2138"/>
                <a:gd name="f128" fmla="val 5672"/>
                <a:gd name="f129" fmla="val 1685"/>
                <a:gd name="f130" fmla="val 6244"/>
                <a:gd name="f131" fmla="val 1150"/>
                <a:gd name="f132" fmla="val 6614"/>
                <a:gd name="f133" fmla="val 1411"/>
                <a:gd name="f134" fmla="val 6437"/>
                <a:gd name="f135" fmla="val 1715"/>
                <a:gd name="f136" fmla="val 6333"/>
                <a:gd name="f137" fmla="val 6118"/>
                <a:gd name="f138" fmla="val 2113"/>
                <a:gd name="f139" fmla="val 6003"/>
                <a:gd name="f140" fmla="val 2228"/>
                <a:gd name="f141" fmla="val 5876"/>
                <a:gd name="f142" fmla="val 2344"/>
                <a:gd name="f143" fmla="val 5749"/>
                <a:gd name="f144" fmla="val 2863"/>
                <a:gd name="f145" fmla="val 5114"/>
                <a:gd name="f146" fmla="val 4318"/>
                <a:gd name="f147" fmla="val 2806"/>
                <a:gd name="f148" fmla="val 3464"/>
                <a:gd name="f149" fmla="val 2598"/>
                <a:gd name="f150" fmla="val 2436"/>
                <a:gd name="f151" fmla="val 2956"/>
                <a:gd name="f152" fmla="val 289"/>
                <a:gd name="f153" fmla="val 2632"/>
                <a:gd name="f154" fmla="val 797"/>
                <a:gd name="f155" fmla="val 1132"/>
                <a:gd name="f156" fmla="val 1144"/>
                <a:gd name="f157" fmla="val 6618"/>
                <a:gd name="f158" fmla="val 1138"/>
                <a:gd name="f159" fmla="val 6622"/>
                <a:gd name="f160" fmla="val 6626"/>
                <a:gd name="f161" fmla="*/ f0 1 2979"/>
                <a:gd name="f162" fmla="*/ f1 1 6627"/>
                <a:gd name="f163" fmla="val f2"/>
                <a:gd name="f164" fmla="val f3"/>
                <a:gd name="f165" fmla="val f4"/>
                <a:gd name="f166" fmla="+- f165 0 f163"/>
                <a:gd name="f167" fmla="+- f164 0 f163"/>
                <a:gd name="f168" fmla="*/ f167 1 2979"/>
                <a:gd name="f169" fmla="*/ f166 1 662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2979" h="6627">
                  <a:moveTo>
                    <a:pt x="f5" y="f6"/>
                  </a:moveTo>
                  <a:cubicBezTo>
                    <a:pt x="f7" y="f8"/>
                    <a:pt x="f9" y="f10"/>
                    <a:pt x="f11" y="f12"/>
                  </a:cubicBezTo>
                  <a:cubicBezTo>
                    <a:pt x="f13" y="f14"/>
                    <a:pt x="f15" y="f16"/>
                    <a:pt x="f17" y="f18"/>
                  </a:cubicBezTo>
                  <a:cubicBezTo>
                    <a:pt x="f19" y="f20"/>
                    <a:pt x="f21" y="f22"/>
                    <a:pt x="f23" y="f24"/>
                  </a:cubicBezTo>
                  <a:cubicBezTo>
                    <a:pt x="f25" y="f26"/>
                    <a:pt x="f23" y="f27"/>
                    <a:pt x="f28" y="f29"/>
                  </a:cubicBezTo>
                  <a:cubicBezTo>
                    <a:pt x="f30" y="f31"/>
                    <a:pt x="f32" y="f33"/>
                    <a:pt x="f34" y="f35"/>
                  </a:cubicBezTo>
                  <a:cubicBezTo>
                    <a:pt x="f36" y="f37"/>
                    <a:pt x="f14" y="f38"/>
                    <a:pt x="f39" y="f40"/>
                  </a:cubicBezTo>
                  <a:cubicBezTo>
                    <a:pt x="f41" y="f42"/>
                    <a:pt x="f23" y="f43"/>
                    <a:pt x="f44" y="f45"/>
                  </a:cubicBezTo>
                  <a:cubicBezTo>
                    <a:pt x="f46" y="f47"/>
                    <a:pt x="f48" y="f49"/>
                    <a:pt x="f50" y="f51"/>
                  </a:cubicBezTo>
                  <a:cubicBezTo>
                    <a:pt x="f52" y="f53"/>
                    <a:pt x="f54" y="f48"/>
                    <a:pt x="f55" y="f56"/>
                  </a:cubicBezTo>
                  <a:cubicBezTo>
                    <a:pt x="f57" y="f58"/>
                    <a:pt x="f9" y="f10"/>
                    <a:pt x="f59" y="f60"/>
                  </a:cubicBezTo>
                  <a:cubicBezTo>
                    <a:pt x="f61" y="f62"/>
                    <a:pt x="f63" y="f64"/>
                    <a:pt x="f5" y="f6"/>
                  </a:cubicBezTo>
                  <a:close/>
                  <a:moveTo>
                    <a:pt x="f65" y="f66"/>
                  </a:moveTo>
                  <a:cubicBezTo>
                    <a:pt x="f65" y="f67"/>
                    <a:pt x="f68" y="f69"/>
                    <a:pt x="f70" y="f71"/>
                  </a:cubicBezTo>
                  <a:cubicBezTo>
                    <a:pt x="f72" y="f73"/>
                    <a:pt x="f74" y="f75"/>
                    <a:pt x="f76" y="f75"/>
                  </a:cubicBezTo>
                  <a:cubicBezTo>
                    <a:pt x="f77" y="f75"/>
                    <a:pt x="f78" y="f79"/>
                    <a:pt x="f66" y="f80"/>
                  </a:cubicBezTo>
                  <a:cubicBezTo>
                    <a:pt x="f81" y="f82"/>
                    <a:pt x="f83" y="f84"/>
                    <a:pt x="f83" y="f84"/>
                  </a:cubicBezTo>
                  <a:cubicBezTo>
                    <a:pt x="f85" y="f36"/>
                    <a:pt x="f86" y="f32"/>
                    <a:pt x="f86" y="f32"/>
                  </a:cubicBezTo>
                  <a:cubicBezTo>
                    <a:pt x="f87" y="f88"/>
                    <a:pt x="f89" y="f90"/>
                    <a:pt x="f12" y="f91"/>
                  </a:cubicBezTo>
                  <a:cubicBezTo>
                    <a:pt x="f92" y="f93"/>
                    <a:pt x="f94" y="f95"/>
                    <a:pt x="f96" y="f95"/>
                  </a:cubicBezTo>
                  <a:cubicBezTo>
                    <a:pt x="f97" y="f95"/>
                    <a:pt x="f98" y="f99"/>
                    <a:pt x="f100" y="f101"/>
                  </a:cubicBezTo>
                  <a:cubicBezTo>
                    <a:pt x="f60" y="f102"/>
                    <a:pt x="f103" y="f104"/>
                    <a:pt x="f10" y="f105"/>
                  </a:cubicBezTo>
                  <a:cubicBezTo>
                    <a:pt x="f106" y="f107"/>
                    <a:pt x="f108" y="f109"/>
                    <a:pt x="f110" y="f111"/>
                  </a:cubicBezTo>
                  <a:cubicBezTo>
                    <a:pt x="f112" y="f113"/>
                    <a:pt x="f114" y="f115"/>
                    <a:pt x="f116" y="f115"/>
                  </a:cubicBezTo>
                  <a:cubicBezTo>
                    <a:pt x="f117" y="f115"/>
                    <a:pt x="f118" y="f119"/>
                    <a:pt x="f120" y="f121"/>
                  </a:cubicBezTo>
                  <a:cubicBezTo>
                    <a:pt x="f32" y="f122"/>
                    <a:pt x="f123" y="f124"/>
                    <a:pt x="f125" y="f126"/>
                  </a:cubicBezTo>
                  <a:cubicBezTo>
                    <a:pt x="f127" y="f128"/>
                    <a:pt x="f129" y="f130"/>
                    <a:pt x="f131" y="f132"/>
                  </a:cubicBezTo>
                  <a:lnTo>
                    <a:pt x="f131" y="f132"/>
                  </a:lnTo>
                  <a:cubicBezTo>
                    <a:pt x="f133" y="f134"/>
                    <a:pt x="f135" y="f136"/>
                    <a:pt x="f15" y="f137"/>
                  </a:cubicBezTo>
                  <a:cubicBezTo>
                    <a:pt x="f138" y="f139"/>
                    <a:pt x="f140" y="f141"/>
                    <a:pt x="f142" y="f143"/>
                  </a:cubicBezTo>
                  <a:cubicBezTo>
                    <a:pt x="f144" y="f145"/>
                    <a:pt x="f3" y="f146"/>
                    <a:pt x="f147" y="f148"/>
                  </a:cubicBezTo>
                  <a:cubicBezTo>
                    <a:pt x="f149" y="f46"/>
                    <a:pt x="f150" y="f60"/>
                    <a:pt x="f151" y="f152"/>
                  </a:cubicBezTo>
                  <a:lnTo>
                    <a:pt x="f151" y="f152"/>
                  </a:lnTo>
                  <a:cubicBezTo>
                    <a:pt x="f153" y="f85"/>
                    <a:pt x="f30" y="f154"/>
                    <a:pt x="f36" y="f155"/>
                  </a:cubicBezTo>
                  <a:cubicBezTo>
                    <a:pt x="f19" y="f6"/>
                    <a:pt x="f65" y="f83"/>
                    <a:pt x="f65" y="f66"/>
                  </a:cubicBezTo>
                  <a:close/>
                  <a:moveTo>
                    <a:pt x="f131" y="f132"/>
                  </a:moveTo>
                  <a:cubicBezTo>
                    <a:pt x="f156" y="f157"/>
                    <a:pt x="f158" y="f159"/>
                    <a:pt x="f155" y="f160"/>
                  </a:cubicBezTo>
                  <a:cubicBezTo>
                    <a:pt x="f158" y="f159"/>
                    <a:pt x="f156" y="f157"/>
                    <a:pt x="f131" y="f13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986;p14">
              <a:extLst>
                <a:ext uri="{FF2B5EF4-FFF2-40B4-BE49-F238E27FC236}">
                  <a16:creationId xmlns:a16="http://schemas.microsoft.com/office/drawing/2014/main" id="{5DA5F21D-B96F-47D1-973E-E82767D3D8B9}"/>
                </a:ext>
              </a:extLst>
            </p:cNvPr>
            <p:cNvSpPr/>
            <p:nvPr/>
          </p:nvSpPr>
          <p:spPr>
            <a:xfrm>
              <a:off x="632371" y="209991"/>
              <a:ext cx="13853" cy="78318"/>
            </a:xfrm>
            <a:custGeom>
              <a:avLst/>
              <a:gdLst>
                <a:gd name="f0" fmla="val w"/>
                <a:gd name="f1" fmla="val h"/>
                <a:gd name="f2" fmla="val 0"/>
                <a:gd name="f3" fmla="val 429"/>
                <a:gd name="f4" fmla="val 2425"/>
                <a:gd name="f5" fmla="val 428"/>
                <a:gd name="f6" fmla="val 1"/>
                <a:gd name="f7" fmla="val 47"/>
                <a:gd name="f8" fmla="val 786"/>
                <a:gd name="f9" fmla="val 1617"/>
                <a:gd name="f10" fmla="val 301"/>
                <a:gd name="f11" fmla="*/ f0 1 429"/>
                <a:gd name="f12" fmla="*/ f1 1 2425"/>
                <a:gd name="f13" fmla="val f2"/>
                <a:gd name="f14" fmla="val f3"/>
                <a:gd name="f15" fmla="val f4"/>
                <a:gd name="f16" fmla="+- f15 0 f13"/>
                <a:gd name="f17" fmla="+- f14 0 f13"/>
                <a:gd name="f18" fmla="*/ f17 1 429"/>
                <a:gd name="f19" fmla="*/ f16 1 2425"/>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429" h="2425">
                  <a:moveTo>
                    <a:pt x="f5" y="f6"/>
                  </a:moveTo>
                  <a:lnTo>
                    <a:pt x="f5" y="f6"/>
                  </a:lnTo>
                  <a:cubicBezTo>
                    <a:pt x="f7" y="f8"/>
                    <a:pt x="f6" y="f9"/>
                    <a:pt x="f10" y="f4"/>
                  </a:cubicBezTo>
                  <a:lnTo>
                    <a:pt x="f5" y="f6"/>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987;p14">
              <a:extLst>
                <a:ext uri="{FF2B5EF4-FFF2-40B4-BE49-F238E27FC236}">
                  <a16:creationId xmlns:a16="http://schemas.microsoft.com/office/drawing/2014/main" id="{099A7B72-4FA0-4113-9E50-5B87E00F0A91}"/>
                </a:ext>
              </a:extLst>
            </p:cNvPr>
            <p:cNvSpPr/>
            <p:nvPr/>
          </p:nvSpPr>
          <p:spPr>
            <a:xfrm>
              <a:off x="695026" y="351294"/>
              <a:ext cx="77577" cy="101800"/>
            </a:xfrm>
            <a:custGeom>
              <a:avLst/>
              <a:gdLst>
                <a:gd name="f0" fmla="val w"/>
                <a:gd name="f1" fmla="val h"/>
                <a:gd name="f2" fmla="val 0"/>
                <a:gd name="f3" fmla="val 2402"/>
                <a:gd name="f4" fmla="val 3152"/>
                <a:gd name="f5" fmla="val 2020"/>
                <a:gd name="f6" fmla="val 728"/>
                <a:gd name="f7" fmla="val 1905"/>
                <a:gd name="f8" fmla="val 889"/>
                <a:gd name="f9" fmla="val 1755"/>
                <a:gd name="f10" fmla="val 993"/>
                <a:gd name="f11" fmla="val 1593"/>
                <a:gd name="f12" fmla="val 1086"/>
                <a:gd name="f13" fmla="val 1443"/>
                <a:gd name="f14" fmla="val 1155"/>
                <a:gd name="f15" fmla="val 1304"/>
                <a:gd name="f16" fmla="val 1213"/>
                <a:gd name="f17" fmla="val 1154"/>
                <a:gd name="f18" fmla="val 1282"/>
                <a:gd name="f19" fmla="val 1189"/>
                <a:gd name="f20" fmla="val 1270"/>
                <a:gd name="f21" fmla="val 1235"/>
                <a:gd name="f22" fmla="val 1258"/>
                <a:gd name="f23" fmla="val 1285"/>
                <a:gd name="f24" fmla="val 1269"/>
                <a:gd name="f25" fmla="val 1311"/>
                <a:gd name="f26" fmla="val 1268"/>
                <a:gd name="f27" fmla="val 1337"/>
                <a:gd name="f28" fmla="val 1483"/>
                <a:gd name="f29" fmla="val 1627"/>
                <a:gd name="f30" fmla="val 1298"/>
                <a:gd name="f31" fmla="val 1386"/>
                <a:gd name="f32" fmla="val 1629"/>
                <a:gd name="f33" fmla="val 1341"/>
                <a:gd name="f34" fmla="val 1504"/>
                <a:gd name="f35" fmla="val 1324"/>
                <a:gd name="f36" fmla="val 1379"/>
                <a:gd name="f37" fmla="val 1342"/>
                <a:gd name="f38" fmla="val 1306"/>
                <a:gd name="f39" fmla="val 1325"/>
                <a:gd name="f40" fmla="val 1328"/>
                <a:gd name="f41" fmla="val 1340"/>
                <a:gd name="f42" fmla="val 1039"/>
                <a:gd name="f43" fmla="val 1374"/>
                <a:gd name="f44" fmla="val 924"/>
                <a:gd name="f45" fmla="val 1409"/>
                <a:gd name="f46" fmla="val 843"/>
                <a:gd name="f47" fmla="val 1467"/>
                <a:gd name="f48" fmla="val 750"/>
                <a:gd name="f49" fmla="val 1547"/>
                <a:gd name="f50" fmla="val 681"/>
                <a:gd name="f51" fmla="val 1628"/>
                <a:gd name="f52" fmla="val 566"/>
                <a:gd name="f53" fmla="val 485"/>
                <a:gd name="f54" fmla="val 1917"/>
                <a:gd name="f55" fmla="val 393"/>
                <a:gd name="f56" fmla="val 2078"/>
                <a:gd name="f57" fmla="val 450"/>
                <a:gd name="f58" fmla="val 520"/>
                <a:gd name="f59" fmla="val 1732"/>
                <a:gd name="f60" fmla="val 635"/>
                <a:gd name="f61" fmla="val 1582"/>
                <a:gd name="f62" fmla="val 912"/>
                <a:gd name="f63" fmla="val 1074"/>
                <a:gd name="f64" fmla="val 1236"/>
                <a:gd name="f65" fmla="val 1224"/>
                <a:gd name="f66" fmla="val 1408"/>
                <a:gd name="f67" fmla="val 1558"/>
                <a:gd name="f68" fmla="val 1005"/>
                <a:gd name="f69" fmla="val 1720"/>
                <a:gd name="f70" fmla="val 936"/>
                <a:gd name="f71" fmla="val 1882"/>
                <a:gd name="f72" fmla="val 2066"/>
                <a:gd name="f73" fmla="val 1"/>
                <a:gd name="f74" fmla="val 2055"/>
                <a:gd name="f75" fmla="val 197"/>
                <a:gd name="f76" fmla="val 1928"/>
                <a:gd name="f77" fmla="val 405"/>
                <a:gd name="f78" fmla="val 647"/>
                <a:gd name="f79" fmla="val 716"/>
                <a:gd name="f80" fmla="val 820"/>
                <a:gd name="f81" fmla="val 693"/>
                <a:gd name="f82" fmla="val 323"/>
                <a:gd name="f83" fmla="val 1524"/>
                <a:gd name="f84" fmla="val 150"/>
                <a:gd name="f85" fmla="val 2067"/>
                <a:gd name="f86" fmla="val 35"/>
                <a:gd name="f87" fmla="val 2413"/>
                <a:gd name="f88" fmla="val 2782"/>
                <a:gd name="f89" fmla="val 81"/>
                <a:gd name="f90" fmla="val 93"/>
                <a:gd name="f91" fmla="val 3002"/>
                <a:gd name="f92" fmla="val 2840"/>
                <a:gd name="f93" fmla="val 219"/>
                <a:gd name="f94" fmla="val 2679"/>
                <a:gd name="f95" fmla="val 388"/>
                <a:gd name="f96" fmla="val 2329"/>
                <a:gd name="f97" fmla="val 766"/>
                <a:gd name="f98" fmla="val 2101"/>
                <a:gd name="f99" fmla="val 1149"/>
                <a:gd name="f100" fmla="val 1159"/>
                <a:gd name="f101" fmla="val 1168"/>
                <a:gd name="f102" fmla="val 1178"/>
                <a:gd name="f103" fmla="val 2113"/>
                <a:gd name="f104" fmla="val 1962"/>
                <a:gd name="f105" fmla="val 2390"/>
                <a:gd name="f106" fmla="val 2112"/>
                <a:gd name="f107" fmla="val 2759"/>
                <a:gd name="f108" fmla="val 2251"/>
                <a:gd name="f109" fmla="val 2655"/>
                <a:gd name="f110" fmla="val 2332"/>
                <a:gd name="f111" fmla="val 2471"/>
                <a:gd name="f112" fmla="val 2286"/>
                <a:gd name="f113" fmla="val 1998"/>
                <a:gd name="f114" fmla="val 1963"/>
                <a:gd name="f115" fmla="val 2043"/>
                <a:gd name="f116" fmla="val 2170"/>
                <a:gd name="f117" fmla="val 1859"/>
                <a:gd name="f118" fmla="val 1778"/>
                <a:gd name="f119" fmla="val 2343"/>
                <a:gd name="f120" fmla="val 1686"/>
                <a:gd name="f121" fmla="val 2389"/>
                <a:gd name="f122" fmla="val 1420"/>
                <a:gd name="f123" fmla="val 2296"/>
                <a:gd name="f124" fmla="val 1358"/>
                <a:gd name="f125" fmla="val 2192"/>
                <a:gd name="f126" fmla="val 1316"/>
                <a:gd name="f127" fmla="val 2109"/>
                <a:gd name="f128" fmla="val 2085"/>
                <a:gd name="f129" fmla="val 2062"/>
                <a:gd name="f130" fmla="val 1320"/>
                <a:gd name="f131" fmla="val 2228"/>
                <a:gd name="f132" fmla="val 1166"/>
                <a:gd name="f133" fmla="val 2366"/>
                <a:gd name="f134" fmla="val 2401"/>
                <a:gd name="f135" fmla="val 416"/>
                <a:gd name="f136" fmla="val 2239"/>
                <a:gd name="f137" fmla="val 208"/>
                <a:gd name="f138" fmla="*/ f0 1 2402"/>
                <a:gd name="f139" fmla="*/ f1 1 3152"/>
                <a:gd name="f140" fmla="val f2"/>
                <a:gd name="f141" fmla="val f3"/>
                <a:gd name="f142" fmla="val f4"/>
                <a:gd name="f143" fmla="+- f142 0 f140"/>
                <a:gd name="f144" fmla="+- f141 0 f140"/>
                <a:gd name="f145" fmla="*/ f144 1 2402"/>
                <a:gd name="f146" fmla="*/ f143 1 315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402" h="3152">
                  <a:moveTo>
                    <a:pt x="f5" y="f6"/>
                  </a:moveTo>
                  <a:cubicBezTo>
                    <a:pt x="f7" y="f8"/>
                    <a:pt x="f9" y="f10"/>
                    <a:pt x="f11" y="f12"/>
                  </a:cubicBezTo>
                  <a:cubicBezTo>
                    <a:pt x="f13" y="f14"/>
                    <a:pt x="f15" y="f16"/>
                    <a:pt x="f17" y="f18"/>
                  </a:cubicBezTo>
                  <a:cubicBezTo>
                    <a:pt x="f19" y="f20"/>
                    <a:pt x="f21" y="f20"/>
                    <a:pt x="f22" y="f20"/>
                  </a:cubicBezTo>
                  <a:cubicBezTo>
                    <a:pt x="f23" y="f24"/>
                    <a:pt x="f25" y="f26"/>
                    <a:pt x="f27" y="f26"/>
                  </a:cubicBezTo>
                  <a:cubicBezTo>
                    <a:pt x="f28" y="f26"/>
                    <a:pt x="f29" y="f30"/>
                    <a:pt x="f9" y="f31"/>
                  </a:cubicBezTo>
                  <a:cubicBezTo>
                    <a:pt x="f32" y="f33"/>
                    <a:pt x="f34" y="f35"/>
                    <a:pt x="f36" y="f35"/>
                  </a:cubicBezTo>
                  <a:cubicBezTo>
                    <a:pt x="f37" y="f35"/>
                    <a:pt x="f38" y="f39"/>
                    <a:pt x="f20" y="f40"/>
                  </a:cubicBezTo>
                  <a:cubicBezTo>
                    <a:pt x="f17" y="f41"/>
                    <a:pt x="f42" y="f43"/>
                    <a:pt x="f44" y="f45"/>
                  </a:cubicBezTo>
                  <a:cubicBezTo>
                    <a:pt x="f46" y="f47"/>
                    <a:pt x="f48" y="f49"/>
                    <a:pt x="f50" y="f51"/>
                  </a:cubicBezTo>
                  <a:cubicBezTo>
                    <a:pt x="f52" y="f9"/>
                    <a:pt x="f53" y="f54"/>
                    <a:pt x="f55" y="f56"/>
                  </a:cubicBezTo>
                  <a:cubicBezTo>
                    <a:pt x="f57" y="f7"/>
                    <a:pt x="f58" y="f59"/>
                    <a:pt x="f60" y="f61"/>
                  </a:cubicBezTo>
                  <a:cubicBezTo>
                    <a:pt x="f48" y="f13"/>
                    <a:pt x="f62" y="f40"/>
                    <a:pt x="f63" y="f64"/>
                  </a:cubicBezTo>
                  <a:cubicBezTo>
                    <a:pt x="f65" y="f14"/>
                    <a:pt x="f66" y="f63"/>
                    <a:pt x="f67" y="f68"/>
                  </a:cubicBezTo>
                  <a:cubicBezTo>
                    <a:pt x="f69" y="f70"/>
                    <a:pt x="f71" y="f46"/>
                    <a:pt x="f5" y="f6"/>
                  </a:cubicBezTo>
                  <a:close/>
                  <a:moveTo>
                    <a:pt x="f72" y="f73"/>
                  </a:moveTo>
                  <a:cubicBezTo>
                    <a:pt x="f74" y="f75"/>
                    <a:pt x="f76" y="f77"/>
                    <a:pt x="f9" y="f58"/>
                  </a:cubicBezTo>
                  <a:cubicBezTo>
                    <a:pt x="f61" y="f78"/>
                    <a:pt x="f43" y="f79"/>
                    <a:pt x="f19" y="f80"/>
                  </a:cubicBezTo>
                  <a:cubicBezTo>
                    <a:pt x="f81" y="f12"/>
                    <a:pt x="f82" y="f83"/>
                    <a:pt x="f84" y="f85"/>
                  </a:cubicBezTo>
                  <a:cubicBezTo>
                    <a:pt x="f86" y="f87"/>
                    <a:pt x="f2" y="f88"/>
                    <a:pt x="f89" y="f4"/>
                  </a:cubicBezTo>
                  <a:cubicBezTo>
                    <a:pt x="f90" y="f91"/>
                    <a:pt x="f84" y="f92"/>
                    <a:pt x="f93" y="f94"/>
                  </a:cubicBezTo>
                  <a:cubicBezTo>
                    <a:pt x="f95" y="f96"/>
                    <a:pt x="f97" y="f98"/>
                    <a:pt x="f99" y="f98"/>
                  </a:cubicBezTo>
                  <a:cubicBezTo>
                    <a:pt x="f100" y="f98"/>
                    <a:pt x="f101" y="f98"/>
                    <a:pt x="f102" y="f98"/>
                  </a:cubicBezTo>
                  <a:cubicBezTo>
                    <a:pt x="f67" y="f103"/>
                    <a:pt x="f104" y="f105"/>
                    <a:pt x="f106" y="f107"/>
                  </a:cubicBezTo>
                  <a:cubicBezTo>
                    <a:pt x="f108" y="f109"/>
                    <a:pt x="f110" y="f111"/>
                    <a:pt x="f112" y="f112"/>
                  </a:cubicBezTo>
                  <a:cubicBezTo>
                    <a:pt x="f108" y="f103"/>
                    <a:pt x="f98" y="f113"/>
                    <a:pt x="f76" y="f114"/>
                  </a:cubicBezTo>
                  <a:cubicBezTo>
                    <a:pt x="f115" y="f54"/>
                    <a:pt x="f116" y="f117"/>
                    <a:pt x="f108" y="f118"/>
                  </a:cubicBezTo>
                  <a:cubicBezTo>
                    <a:pt x="f119" y="f120"/>
                    <a:pt x="f121" y="f83"/>
                    <a:pt x="f110" y="f122"/>
                  </a:cubicBezTo>
                  <a:cubicBezTo>
                    <a:pt x="f123" y="f124"/>
                    <a:pt x="f125" y="f126"/>
                    <a:pt x="f127" y="f126"/>
                  </a:cubicBezTo>
                  <a:cubicBezTo>
                    <a:pt x="f128" y="f126"/>
                    <a:pt x="f129" y="f130"/>
                    <a:pt x="f115" y="f40"/>
                  </a:cubicBezTo>
                  <a:cubicBezTo>
                    <a:pt x="f131" y="f132"/>
                    <a:pt x="f119" y="f70"/>
                    <a:pt x="f133" y="f81"/>
                  </a:cubicBezTo>
                  <a:cubicBezTo>
                    <a:pt x="f134" y="f135"/>
                    <a:pt x="f136" y="f137"/>
                    <a:pt x="f72" y="f7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988;p14">
              <a:extLst>
                <a:ext uri="{FF2B5EF4-FFF2-40B4-BE49-F238E27FC236}">
                  <a16:creationId xmlns:a16="http://schemas.microsoft.com/office/drawing/2014/main" id="{76D8E829-B6A7-413F-9277-4E26FADE5D89}"/>
                </a:ext>
              </a:extLst>
            </p:cNvPr>
            <p:cNvSpPr/>
            <p:nvPr/>
          </p:nvSpPr>
          <p:spPr>
            <a:xfrm>
              <a:off x="672294" y="270671"/>
              <a:ext cx="167042" cy="246174"/>
            </a:xfrm>
            <a:custGeom>
              <a:avLst/>
              <a:gdLst>
                <a:gd name="f0" fmla="val 180"/>
                <a:gd name="f1" fmla="val w"/>
                <a:gd name="f2" fmla="val h"/>
                <a:gd name="f3" fmla="val 0"/>
                <a:gd name="f4" fmla="val 5172"/>
                <a:gd name="f5" fmla="val 7622"/>
                <a:gd name="f6" fmla="val 3617"/>
                <a:gd name="f7" fmla="val 3743"/>
                <a:gd name="f8" fmla="val 3870"/>
                <a:gd name="f9" fmla="val 191"/>
                <a:gd name="f10" fmla="val 3994"/>
                <a:gd name="f11" fmla="val 211"/>
                <a:gd name="f12" fmla="val 4282"/>
                <a:gd name="f13" fmla="val 257"/>
                <a:gd name="f14" fmla="val 4559"/>
                <a:gd name="f15" fmla="val 338"/>
                <a:gd name="f16" fmla="val 4813"/>
                <a:gd name="f17" fmla="val 477"/>
                <a:gd name="f18" fmla="val 4548"/>
                <a:gd name="f19" fmla="val 373"/>
                <a:gd name="f20" fmla="val 4271"/>
                <a:gd name="f21" fmla="val 292"/>
                <a:gd name="f22" fmla="val 3982"/>
                <a:gd name="f23" fmla="val 3873"/>
                <a:gd name="f24" fmla="val 244"/>
                <a:gd name="f25" fmla="val 3761"/>
                <a:gd name="f26" fmla="val 235"/>
                <a:gd name="f27" fmla="val 3650"/>
                <a:gd name="f28" fmla="val 3481"/>
                <a:gd name="f29" fmla="val 3312"/>
                <a:gd name="f30" fmla="val 255"/>
                <a:gd name="f31" fmla="val 3151"/>
                <a:gd name="f32" fmla="val 304"/>
                <a:gd name="f33" fmla="val 2874"/>
                <a:gd name="f34" fmla="val 361"/>
                <a:gd name="f35" fmla="val 2609"/>
                <a:gd name="f36" fmla="val 2355"/>
                <a:gd name="f37" fmla="val 604"/>
                <a:gd name="f38" fmla="val 2112"/>
                <a:gd name="f39" fmla="val 731"/>
                <a:gd name="f40" fmla="val 1858"/>
                <a:gd name="f41" fmla="val 892"/>
                <a:gd name="f42" fmla="val 1662"/>
                <a:gd name="f43" fmla="val 1088"/>
                <a:gd name="f44" fmla="val 1847"/>
                <a:gd name="f45" fmla="val 881"/>
                <a:gd name="f46" fmla="val 2078"/>
                <a:gd name="f47" fmla="val 708"/>
                <a:gd name="f48" fmla="val 2332"/>
                <a:gd name="f49" fmla="val 557"/>
                <a:gd name="f50" fmla="val 2586"/>
                <a:gd name="f51" fmla="val 419"/>
                <a:gd name="f52" fmla="val 2851"/>
                <a:gd name="f53" fmla="val 315"/>
                <a:gd name="f54" fmla="val 3128"/>
                <a:gd name="f55" fmla="val 246"/>
                <a:gd name="f56" fmla="val 3286"/>
                <a:gd name="f57" fmla="val 200"/>
                <a:gd name="f58" fmla="val 3451"/>
                <a:gd name="f59" fmla="val 3586"/>
                <a:gd name="f60" fmla="val 1"/>
                <a:gd name="f61" fmla="val 3134"/>
                <a:gd name="f62" fmla="val 2678"/>
                <a:gd name="f63" fmla="val 125"/>
                <a:gd name="f64" fmla="val 2251"/>
                <a:gd name="f65" fmla="val 384"/>
                <a:gd name="f66" fmla="val 1397"/>
                <a:gd name="f67" fmla="val 904"/>
                <a:gd name="f68" fmla="val 854"/>
                <a:gd name="f69" fmla="val 1816"/>
                <a:gd name="f70" fmla="val 543"/>
                <a:gd name="f71" fmla="val 2751"/>
                <a:gd name="f72" fmla="val 4447"/>
                <a:gd name="f73" fmla="val 69"/>
                <a:gd name="f74" fmla="val 6040"/>
                <a:gd name="f75" fmla="val 900"/>
                <a:gd name="f76" fmla="val 381"/>
                <a:gd name="f77" fmla="val 6617"/>
                <a:gd name="f78" fmla="val 358"/>
                <a:gd name="f79" fmla="val 5313"/>
                <a:gd name="f80" fmla="val 670"/>
                <a:gd name="f81" fmla="val 4274"/>
                <a:gd name="f82" fmla="val 762"/>
                <a:gd name="f83" fmla="val 3905"/>
                <a:gd name="f84" fmla="val 912"/>
                <a:gd name="f85" fmla="val 3559"/>
                <a:gd name="f86" fmla="val 1097"/>
                <a:gd name="f87" fmla="val 3247"/>
                <a:gd name="f88" fmla="val 1189"/>
                <a:gd name="f89" fmla="val 3085"/>
                <a:gd name="f90" fmla="val 1304"/>
                <a:gd name="f91" fmla="val 2958"/>
                <a:gd name="f92" fmla="val 2820"/>
                <a:gd name="f93" fmla="val 1512"/>
                <a:gd name="f94" fmla="val 2693"/>
                <a:gd name="f95" fmla="val 1628"/>
                <a:gd name="f96" fmla="val 2566"/>
                <a:gd name="f97" fmla="val 1731"/>
                <a:gd name="f98" fmla="val 2404"/>
                <a:gd name="f99" fmla="val 1835"/>
                <a:gd name="f100" fmla="val 2266"/>
                <a:gd name="f101" fmla="val 1882"/>
                <a:gd name="f102" fmla="val 2058"/>
                <a:gd name="f103" fmla="val 1801"/>
                <a:gd name="f104" fmla="val 1896"/>
                <a:gd name="f105" fmla="val 1752"/>
                <a:gd name="f106" fmla="val 1791"/>
                <a:gd name="f107" fmla="val 1652"/>
                <a:gd name="f108" fmla="val 1714"/>
                <a:gd name="f109" fmla="val 1548"/>
                <a:gd name="f110" fmla="val 1513"/>
                <a:gd name="f111" fmla="val 1477"/>
                <a:gd name="f112" fmla="val 1723"/>
                <a:gd name="f113" fmla="val 1443"/>
                <a:gd name="f114" fmla="val 1742"/>
                <a:gd name="f115" fmla="val 1861"/>
                <a:gd name="f116" fmla="val 1469"/>
                <a:gd name="f117" fmla="val 2319"/>
                <a:gd name="f118" fmla="val 1368"/>
                <a:gd name="f119" fmla="val 2786"/>
                <a:gd name="f120" fmla="val 3061"/>
                <a:gd name="f121" fmla="val 3338"/>
                <a:gd name="f122" fmla="val 1403"/>
                <a:gd name="f123" fmla="val 3613"/>
                <a:gd name="f124" fmla="val 1458"/>
                <a:gd name="f125" fmla="val 3719"/>
                <a:gd name="f126" fmla="val 1478"/>
                <a:gd name="f127" fmla="val 3824"/>
                <a:gd name="f128" fmla="val 1488"/>
                <a:gd name="f129" fmla="val 3925"/>
                <a:gd name="f130" fmla="val 4507"/>
                <a:gd name="f131" fmla="val 4952"/>
                <a:gd name="f132" fmla="val 1168"/>
                <a:gd name="f133" fmla="val 4617"/>
                <a:gd name="f134" fmla="val 765"/>
                <a:gd name="f135" fmla="val 4709"/>
                <a:gd name="f136" fmla="val 4790"/>
                <a:gd name="f137" fmla="val 823"/>
                <a:gd name="f138" fmla="val 4894"/>
                <a:gd name="f139" fmla="val 5056"/>
                <a:gd name="f140" fmla="val 5171"/>
                <a:gd name="f141" fmla="val 696"/>
                <a:gd name="f142" fmla="val 5079"/>
                <a:gd name="f143" fmla="val 534"/>
                <a:gd name="f144" fmla="val 5033"/>
                <a:gd name="f145" fmla="val 465"/>
                <a:gd name="f146" fmla="val 4963"/>
                <a:gd name="f147" fmla="val 407"/>
                <a:gd name="f148" fmla="val 4484"/>
                <a:gd name="f149" fmla="val 4037"/>
                <a:gd name="f150" fmla="*/ f1 1 5172"/>
                <a:gd name="f151" fmla="*/ f2 1 7622"/>
                <a:gd name="f152" fmla="val f3"/>
                <a:gd name="f153" fmla="val f4"/>
                <a:gd name="f154" fmla="val f5"/>
                <a:gd name="f155" fmla="+- f154 0 f152"/>
                <a:gd name="f156" fmla="+- f153 0 f152"/>
                <a:gd name="f157" fmla="*/ f156 1 5172"/>
                <a:gd name="f158" fmla="*/ f155 1 762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5172" h="7622">
                  <a:moveTo>
                    <a:pt x="f6" y="f0"/>
                  </a:moveTo>
                  <a:cubicBezTo>
                    <a:pt x="f7" y="f0"/>
                    <a:pt x="f8" y="f9"/>
                    <a:pt x="f10" y="f11"/>
                  </a:cubicBezTo>
                  <a:cubicBezTo>
                    <a:pt x="f12" y="f13"/>
                    <a:pt x="f14" y="f15"/>
                    <a:pt x="f16" y="f17"/>
                  </a:cubicBezTo>
                  <a:cubicBezTo>
                    <a:pt x="f18" y="f19"/>
                    <a:pt x="f20" y="f21"/>
                    <a:pt x="f22" y="f13"/>
                  </a:cubicBezTo>
                  <a:cubicBezTo>
                    <a:pt x="f23" y="f24"/>
                    <a:pt x="f25" y="f26"/>
                    <a:pt x="f27" y="f26"/>
                  </a:cubicBezTo>
                  <a:cubicBezTo>
                    <a:pt x="f28" y="f26"/>
                    <a:pt x="f29" y="f30"/>
                    <a:pt x="f31" y="f32"/>
                  </a:cubicBezTo>
                  <a:cubicBezTo>
                    <a:pt x="f33" y="f34"/>
                    <a:pt x="f35" y="f17"/>
                    <a:pt x="f36" y="f37"/>
                  </a:cubicBezTo>
                  <a:cubicBezTo>
                    <a:pt x="f38" y="f39"/>
                    <a:pt x="f40" y="f41"/>
                    <a:pt x="f42" y="f43"/>
                  </a:cubicBezTo>
                  <a:cubicBezTo>
                    <a:pt x="f44" y="f45"/>
                    <a:pt x="f46" y="f47"/>
                    <a:pt x="f48" y="f49"/>
                  </a:cubicBezTo>
                  <a:cubicBezTo>
                    <a:pt x="f50" y="f51"/>
                    <a:pt x="f52" y="f53"/>
                    <a:pt x="f54" y="f55"/>
                  </a:cubicBezTo>
                  <a:cubicBezTo>
                    <a:pt x="f56" y="f57"/>
                    <a:pt x="f58" y="f0"/>
                    <a:pt x="f6" y="f0"/>
                  </a:cubicBezTo>
                  <a:close/>
                  <a:moveTo>
                    <a:pt x="f59" y="f60"/>
                  </a:moveTo>
                  <a:cubicBezTo>
                    <a:pt x="f61" y="f60"/>
                    <a:pt x="f62" y="f63"/>
                    <a:pt x="f64" y="f65"/>
                  </a:cubicBezTo>
                  <a:cubicBezTo>
                    <a:pt x="f66" y="f67"/>
                    <a:pt x="f68" y="f69"/>
                    <a:pt x="f70" y="f71"/>
                  </a:cubicBezTo>
                  <a:cubicBezTo>
                    <a:pt x="f3" y="f72"/>
                    <a:pt x="f73" y="f74"/>
                    <a:pt x="f75" y="f5"/>
                  </a:cubicBezTo>
                  <a:cubicBezTo>
                    <a:pt x="f76" y="f77"/>
                    <a:pt x="f78" y="f79"/>
                    <a:pt x="f80" y="f81"/>
                  </a:cubicBezTo>
                  <a:cubicBezTo>
                    <a:pt x="f82" y="f83"/>
                    <a:pt x="f84" y="f85"/>
                    <a:pt x="f86" y="f87"/>
                  </a:cubicBezTo>
                  <a:cubicBezTo>
                    <a:pt x="f88" y="f89"/>
                    <a:pt x="f90" y="f91"/>
                    <a:pt x="f66" y="f92"/>
                  </a:cubicBezTo>
                  <a:cubicBezTo>
                    <a:pt x="f93" y="f94"/>
                    <a:pt x="f95" y="f96"/>
                    <a:pt x="f97" y="f98"/>
                  </a:cubicBezTo>
                  <a:cubicBezTo>
                    <a:pt x="f99" y="f100"/>
                    <a:pt x="f101" y="f102"/>
                    <a:pt x="f103" y="f104"/>
                  </a:cubicBezTo>
                  <a:cubicBezTo>
                    <a:pt x="f105" y="f106"/>
                    <a:pt x="f107" y="f108"/>
                    <a:pt x="f109" y="f108"/>
                  </a:cubicBezTo>
                  <a:cubicBezTo>
                    <a:pt x="f110" y="f108"/>
                    <a:pt x="f111" y="f112"/>
                    <a:pt x="f113" y="f114"/>
                  </a:cubicBezTo>
                  <a:lnTo>
                    <a:pt x="f113" y="f114"/>
                  </a:lnTo>
                  <a:cubicBezTo>
                    <a:pt x="f115" y="f116"/>
                    <a:pt x="f117" y="f118"/>
                    <a:pt x="f119" y="f118"/>
                  </a:cubicBezTo>
                  <a:cubicBezTo>
                    <a:pt x="f120" y="f118"/>
                    <a:pt x="f121" y="f122"/>
                    <a:pt x="f123" y="f124"/>
                  </a:cubicBezTo>
                  <a:cubicBezTo>
                    <a:pt x="f125" y="f126"/>
                    <a:pt x="f127" y="f128"/>
                    <a:pt x="f129" y="f128"/>
                  </a:cubicBezTo>
                  <a:cubicBezTo>
                    <a:pt x="f130" y="f128"/>
                    <a:pt x="f131" y="f132"/>
                    <a:pt x="f133" y="f134"/>
                  </a:cubicBezTo>
                  <a:cubicBezTo>
                    <a:pt x="f135" y="f134"/>
                    <a:pt x="f136" y="f137"/>
                    <a:pt x="f138" y="f137"/>
                  </a:cubicBezTo>
                  <a:cubicBezTo>
                    <a:pt x="f139" y="f137"/>
                    <a:pt x="f140" y="f141"/>
                    <a:pt x="f142" y="f143"/>
                  </a:cubicBezTo>
                  <a:cubicBezTo>
                    <a:pt x="f144" y="f145"/>
                    <a:pt x="f146" y="f147"/>
                    <a:pt x="f138" y="f34"/>
                  </a:cubicBezTo>
                  <a:cubicBezTo>
                    <a:pt x="f148" y="f63"/>
                    <a:pt x="f149" y="f60"/>
                    <a:pt x="f59" y="f6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989;p14">
              <a:extLst>
                <a:ext uri="{FF2B5EF4-FFF2-40B4-BE49-F238E27FC236}">
                  <a16:creationId xmlns:a16="http://schemas.microsoft.com/office/drawing/2014/main" id="{7A3DFBDB-749F-4FEF-B4CE-641DF6C6D5C2}"/>
                </a:ext>
              </a:extLst>
            </p:cNvPr>
            <p:cNvSpPr/>
            <p:nvPr/>
          </p:nvSpPr>
          <p:spPr>
            <a:xfrm>
              <a:off x="693901" y="234854"/>
              <a:ext cx="76837" cy="103418"/>
            </a:xfrm>
            <a:custGeom>
              <a:avLst/>
              <a:gdLst>
                <a:gd name="f0" fmla="val w"/>
                <a:gd name="f1" fmla="val h"/>
                <a:gd name="f2" fmla="val 0"/>
                <a:gd name="f3" fmla="val 2379"/>
                <a:gd name="f4" fmla="val 3202"/>
                <a:gd name="f5" fmla="val 727"/>
                <a:gd name="f6" fmla="val 597"/>
                <a:gd name="f7" fmla="val 603"/>
                <a:gd name="f8" fmla="val 610"/>
                <a:gd name="f9" fmla="val 728"/>
                <a:gd name="f10" fmla="val 616"/>
                <a:gd name="f11" fmla="val 604"/>
                <a:gd name="f12" fmla="val 1214"/>
                <a:gd name="f13" fmla="val 1146"/>
                <a:gd name="f14" fmla="val 1079"/>
                <a:gd name="f15" fmla="val 13"/>
                <a:gd name="f16" fmla="val 1016"/>
                <a:gd name="f17" fmla="val 39"/>
                <a:gd name="f18" fmla="val 814"/>
                <a:gd name="f19" fmla="val 129"/>
                <a:gd name="f20" fmla="val 721"/>
                <a:gd name="f21" fmla="val 372"/>
                <a:gd name="f22" fmla="val 729"/>
                <a:gd name="f23" fmla="val 485"/>
                <a:gd name="f24" fmla="val 837"/>
                <a:gd name="f25" fmla="val 396"/>
                <a:gd name="f26" fmla="val 961"/>
                <a:gd name="f27" fmla="val 968"/>
                <a:gd name="f28" fmla="val 975"/>
                <a:gd name="f29" fmla="val 982"/>
                <a:gd name="f30" fmla="val 397"/>
                <a:gd name="f31" fmla="val 1109"/>
                <a:gd name="f32" fmla="val 420"/>
                <a:gd name="f33" fmla="val 1189"/>
                <a:gd name="f34" fmla="val 535"/>
                <a:gd name="f35" fmla="val 1224"/>
                <a:gd name="f36" fmla="val 651"/>
                <a:gd name="f37" fmla="val 1236"/>
                <a:gd name="f38" fmla="val 778"/>
                <a:gd name="f39" fmla="val 905"/>
                <a:gd name="f40" fmla="val 1132"/>
                <a:gd name="f41" fmla="val 1009"/>
                <a:gd name="f42" fmla="val 1074"/>
                <a:gd name="f43" fmla="val 1112"/>
                <a:gd name="f44" fmla="val 993"/>
                <a:gd name="f45" fmla="val 1205"/>
                <a:gd name="f46" fmla="val 901"/>
                <a:gd name="f47" fmla="val 1297"/>
                <a:gd name="f48" fmla="val 416"/>
                <a:gd name="f49" fmla="val 1840"/>
                <a:gd name="f50" fmla="val 151"/>
                <a:gd name="f51" fmla="val 2474"/>
                <a:gd name="f52" fmla="val 1"/>
                <a:gd name="f53" fmla="val 162"/>
                <a:gd name="f54" fmla="val 2417"/>
                <a:gd name="f55" fmla="val 1666"/>
                <a:gd name="f56" fmla="val 1617"/>
                <a:gd name="f57" fmla="val 1251"/>
                <a:gd name="f58" fmla="val 1674"/>
                <a:gd name="f59" fmla="val 1193"/>
                <a:gd name="f60" fmla="val 2378"/>
                <a:gd name="f61" fmla="val 1940"/>
                <a:gd name="f62" fmla="val 743"/>
                <a:gd name="f63" fmla="val 1934"/>
                <a:gd name="f64" fmla="val 742"/>
                <a:gd name="f65" fmla="val 1927"/>
                <a:gd name="f66" fmla="val 1921"/>
                <a:gd name="f67" fmla="val 1853"/>
                <a:gd name="f68" fmla="val 1761"/>
                <a:gd name="f69" fmla="val 793"/>
                <a:gd name="f70" fmla="val 1709"/>
                <a:gd name="f71" fmla="val 835"/>
                <a:gd name="f72" fmla="val 1801"/>
                <a:gd name="f73" fmla="val 628"/>
                <a:gd name="f74" fmla="val 385"/>
                <a:gd name="f75" fmla="val 1651"/>
                <a:gd name="f76" fmla="val 201"/>
                <a:gd name="f77" fmla="val 1552"/>
                <a:gd name="f78" fmla="val 77"/>
                <a:gd name="f79" fmla="val 1383"/>
                <a:gd name="f80" fmla="*/ f0 1 2379"/>
                <a:gd name="f81" fmla="*/ f1 1 3202"/>
                <a:gd name="f82" fmla="val f2"/>
                <a:gd name="f83" fmla="val f3"/>
                <a:gd name="f84" fmla="val f4"/>
                <a:gd name="f85" fmla="+- f84 0 f82"/>
                <a:gd name="f86" fmla="+- f83 0 f82"/>
                <a:gd name="f87" fmla="*/ f86 1 2379"/>
                <a:gd name="f88" fmla="*/ f85 1 3202"/>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379" h="3202">
                  <a:moveTo>
                    <a:pt x="f5" y="f6"/>
                  </a:moveTo>
                  <a:cubicBezTo>
                    <a:pt x="f5" y="f7"/>
                    <a:pt x="f5" y="f8"/>
                    <a:pt x="f9" y="f10"/>
                  </a:cubicBezTo>
                  <a:cubicBezTo>
                    <a:pt x="f5" y="f8"/>
                    <a:pt x="f5" y="f11"/>
                    <a:pt x="f5" y="f6"/>
                  </a:cubicBezTo>
                  <a:close/>
                  <a:moveTo>
                    <a:pt x="f12" y="f2"/>
                  </a:moveTo>
                  <a:cubicBezTo>
                    <a:pt x="f13" y="f2"/>
                    <a:pt x="f14" y="f15"/>
                    <a:pt x="f16" y="f17"/>
                  </a:cubicBezTo>
                  <a:cubicBezTo>
                    <a:pt x="f18" y="f19"/>
                    <a:pt x="f20" y="f21"/>
                    <a:pt x="f5" y="f6"/>
                  </a:cubicBezTo>
                  <a:lnTo>
                    <a:pt x="f5" y="f6"/>
                  </a:lnTo>
                  <a:cubicBezTo>
                    <a:pt x="f22" y="f23"/>
                    <a:pt x="f24" y="f25"/>
                    <a:pt x="f26" y="f25"/>
                  </a:cubicBezTo>
                  <a:cubicBezTo>
                    <a:pt x="f27" y="f25"/>
                    <a:pt x="f28" y="f25"/>
                    <a:pt x="f29" y="f30"/>
                  </a:cubicBezTo>
                  <a:cubicBezTo>
                    <a:pt x="f31" y="f32"/>
                    <a:pt x="f33" y="f34"/>
                    <a:pt x="f35" y="f36"/>
                  </a:cubicBezTo>
                  <a:cubicBezTo>
                    <a:pt x="f37" y="f38"/>
                    <a:pt x="f33" y="f39"/>
                    <a:pt x="f40" y="f41"/>
                  </a:cubicBezTo>
                  <a:cubicBezTo>
                    <a:pt x="f42" y="f43"/>
                    <a:pt x="f44" y="f45"/>
                    <a:pt x="f46" y="f47"/>
                  </a:cubicBezTo>
                  <a:cubicBezTo>
                    <a:pt x="f48" y="f49"/>
                    <a:pt x="f50" y="f51"/>
                    <a:pt x="f52" y="f4"/>
                  </a:cubicBezTo>
                  <a:cubicBezTo>
                    <a:pt x="f53" y="f54"/>
                    <a:pt x="f44" y="f55"/>
                    <a:pt x="f56" y="f57"/>
                  </a:cubicBezTo>
                  <a:cubicBezTo>
                    <a:pt x="f58" y="f59"/>
                    <a:pt x="f60" y="f38"/>
                    <a:pt x="f61" y="f62"/>
                  </a:cubicBezTo>
                  <a:cubicBezTo>
                    <a:pt x="f63" y="f64"/>
                    <a:pt x="f65" y="f64"/>
                    <a:pt x="f66" y="f64"/>
                  </a:cubicBezTo>
                  <a:cubicBezTo>
                    <a:pt x="f67" y="f64"/>
                    <a:pt x="f68" y="f69"/>
                    <a:pt x="f70" y="f71"/>
                  </a:cubicBezTo>
                  <a:cubicBezTo>
                    <a:pt x="f72" y="f73"/>
                    <a:pt x="f72" y="f74"/>
                    <a:pt x="f75" y="f76"/>
                  </a:cubicBezTo>
                  <a:cubicBezTo>
                    <a:pt x="f77" y="f78"/>
                    <a:pt x="f79" y="f2"/>
                    <a:pt x="f12"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990;p14">
              <a:extLst>
                <a:ext uri="{FF2B5EF4-FFF2-40B4-BE49-F238E27FC236}">
                  <a16:creationId xmlns:a16="http://schemas.microsoft.com/office/drawing/2014/main" id="{E10DF2C9-F80C-4E82-93EC-E55818AEF9A6}"/>
                </a:ext>
              </a:extLst>
            </p:cNvPr>
            <p:cNvSpPr/>
            <p:nvPr/>
          </p:nvSpPr>
          <p:spPr>
            <a:xfrm>
              <a:off x="561962" y="421373"/>
              <a:ext cx="150994" cy="227438"/>
            </a:xfrm>
            <a:custGeom>
              <a:avLst/>
              <a:gdLst>
                <a:gd name="f0" fmla="val w"/>
                <a:gd name="f1" fmla="val h"/>
                <a:gd name="f2" fmla="val 0"/>
                <a:gd name="f3" fmla="val 4675"/>
                <a:gd name="f4" fmla="val 7042"/>
                <a:gd name="f5" fmla="val 288"/>
                <a:gd name="f6" fmla="val 670"/>
                <a:gd name="f7" fmla="val 671"/>
                <a:gd name="f8" fmla="val 289"/>
                <a:gd name="f9" fmla="val 672"/>
                <a:gd name="f10" fmla="val 673"/>
                <a:gd name="f11" fmla="val 634"/>
                <a:gd name="f12" fmla="val 1166"/>
                <a:gd name="f13" fmla="val 934"/>
                <a:gd name="f14" fmla="val 1559"/>
                <a:gd name="f15" fmla="val 1269"/>
                <a:gd name="f16" fmla="val 1928"/>
                <a:gd name="f17" fmla="val 1650"/>
                <a:gd name="f18" fmla="val 2228"/>
                <a:gd name="f19" fmla="val 2042"/>
                <a:gd name="f20" fmla="val 2517"/>
                <a:gd name="f21" fmla="val 2481"/>
                <a:gd name="f22" fmla="val 2759"/>
                <a:gd name="f23" fmla="val 2885"/>
                <a:gd name="f24" fmla="val 3048"/>
                <a:gd name="f25" fmla="val 3289"/>
                <a:gd name="f26" fmla="val 3336"/>
                <a:gd name="f27" fmla="val 3670"/>
                <a:gd name="f28" fmla="val 3660"/>
                <a:gd name="f29" fmla="val 3959"/>
                <a:gd name="f30" fmla="val 4087"/>
                <a:gd name="f31" fmla="val 4097"/>
                <a:gd name="f32" fmla="val 4306"/>
                <a:gd name="f33" fmla="val 4213"/>
                <a:gd name="f34" fmla="val 4525"/>
                <a:gd name="f35" fmla="val 4282"/>
                <a:gd name="f36" fmla="val 4768"/>
                <a:gd name="f37" fmla="val 4305"/>
                <a:gd name="f38" fmla="val 4883"/>
                <a:gd name="f39" fmla="val 4339"/>
                <a:gd name="f40" fmla="val 5010"/>
                <a:gd name="f41" fmla="val 5149"/>
                <a:gd name="f42" fmla="val 5276"/>
                <a:gd name="f43" fmla="val 5391"/>
                <a:gd name="f44" fmla="val 4316"/>
                <a:gd name="f45" fmla="val 5518"/>
                <a:gd name="f46" fmla="val 4328"/>
                <a:gd name="f47" fmla="val 4293"/>
                <a:gd name="f48" fmla="val 4270"/>
                <a:gd name="f49" fmla="val 4895"/>
                <a:gd name="f50" fmla="val 4236"/>
                <a:gd name="f51" fmla="val 4779"/>
                <a:gd name="f52" fmla="val 4109"/>
                <a:gd name="f53" fmla="val 4433"/>
                <a:gd name="f54" fmla="val 4051"/>
                <a:gd name="f55" fmla="val 4318"/>
                <a:gd name="f56" fmla="val 3993"/>
                <a:gd name="f57" fmla="val 4225"/>
                <a:gd name="f58" fmla="val 3924"/>
                <a:gd name="f59" fmla="val 4121"/>
                <a:gd name="f60" fmla="val 3647"/>
                <a:gd name="f61" fmla="val 3717"/>
                <a:gd name="f62" fmla="val 3254"/>
                <a:gd name="f63" fmla="val 3394"/>
                <a:gd name="f64" fmla="val 2850"/>
                <a:gd name="f65" fmla="val 3106"/>
                <a:gd name="f66" fmla="val 2446"/>
                <a:gd name="f67" fmla="val 2817"/>
                <a:gd name="f68" fmla="val 2019"/>
                <a:gd name="f69" fmla="val 2575"/>
                <a:gd name="f70" fmla="val 1627"/>
                <a:gd name="f71" fmla="val 2251"/>
                <a:gd name="f72" fmla="val 1419"/>
                <a:gd name="f73" fmla="val 2101"/>
                <a:gd name="f74" fmla="val 1246"/>
                <a:gd name="f75" fmla="val 1073"/>
                <a:gd name="f76" fmla="val 1755"/>
                <a:gd name="f77" fmla="val 923"/>
                <a:gd name="f78" fmla="val 761"/>
                <a:gd name="f79" fmla="val 1363"/>
                <a:gd name="f80" fmla="val 2135"/>
                <a:gd name="f81" fmla="val 1"/>
                <a:gd name="f82" fmla="val 1927"/>
                <a:gd name="f83" fmla="val 370"/>
                <a:gd name="f84" fmla="val 1916"/>
                <a:gd name="f85" fmla="val 739"/>
                <a:gd name="f86" fmla="val 1973"/>
                <a:gd name="f87" fmla="val 1132"/>
                <a:gd name="f88" fmla="val 1880"/>
                <a:gd name="f89" fmla="val 935"/>
                <a:gd name="f90" fmla="val 1700"/>
                <a:gd name="f91" fmla="val 886"/>
                <a:gd name="f92" fmla="val 1487"/>
                <a:gd name="f93" fmla="val 1283"/>
                <a:gd name="f94" fmla="val 1050"/>
                <a:gd name="f95" fmla="val 931"/>
                <a:gd name="f96" fmla="val 837"/>
                <a:gd name="f97" fmla="val 611"/>
                <a:gd name="f98" fmla="val 408"/>
                <a:gd name="f99" fmla="val 881"/>
                <a:gd name="f100" fmla="val 656"/>
                <a:gd name="f101" fmla="val 1319"/>
                <a:gd name="f102" fmla="val 2206"/>
                <a:gd name="f103" fmla="val 946"/>
                <a:gd name="f104" fmla="val 2552"/>
                <a:gd name="f105" fmla="val 577"/>
                <a:gd name="f106" fmla="val 2736"/>
                <a:gd name="f107" fmla="val 484"/>
                <a:gd name="f108" fmla="val 2840"/>
                <a:gd name="f109" fmla="val 219"/>
                <a:gd name="f110" fmla="val 3152"/>
                <a:gd name="f111" fmla="val 406"/>
                <a:gd name="f112" fmla="val 3114"/>
                <a:gd name="f113" fmla="val 560"/>
                <a:gd name="f114" fmla="val 3102"/>
                <a:gd name="f115" fmla="val 680"/>
                <a:gd name="f116" fmla="val 895"/>
                <a:gd name="f117" fmla="val 1004"/>
                <a:gd name="f118" fmla="val 3140"/>
                <a:gd name="f119" fmla="val 911"/>
                <a:gd name="f120" fmla="val 3256"/>
                <a:gd name="f121" fmla="val 807"/>
                <a:gd name="f122" fmla="val 3440"/>
                <a:gd name="f123" fmla="val 1101"/>
                <a:gd name="f124" fmla="val 3366"/>
                <a:gd name="f125" fmla="val 1391"/>
                <a:gd name="f126" fmla="val 3323"/>
                <a:gd name="f127" fmla="val 1676"/>
                <a:gd name="f128" fmla="val 2052"/>
                <a:gd name="f129" fmla="val 2420"/>
                <a:gd name="f130" fmla="val 3397"/>
                <a:gd name="f131" fmla="val 2781"/>
                <a:gd name="f132" fmla="val 3567"/>
                <a:gd name="f133" fmla="val 2562"/>
                <a:gd name="f134" fmla="val 3613"/>
                <a:gd name="f135" fmla="val 2377"/>
                <a:gd name="f136" fmla="val 3798"/>
                <a:gd name="f137" fmla="val 4017"/>
                <a:gd name="f138" fmla="val 4237"/>
                <a:gd name="f139" fmla="val 4468"/>
                <a:gd name="f140" fmla="val 2643"/>
                <a:gd name="f141" fmla="val 4375"/>
                <a:gd name="f142" fmla="val 2620"/>
                <a:gd name="f143" fmla="val 4133"/>
                <a:gd name="f144" fmla="val 2724"/>
                <a:gd name="f145" fmla="val 4006"/>
                <a:gd name="f146" fmla="val 2815"/>
                <a:gd name="f147" fmla="val 3884"/>
                <a:gd name="f148" fmla="val 2970"/>
                <a:gd name="f149" fmla="val 3842"/>
                <a:gd name="f150" fmla="val 3116"/>
                <a:gd name="f151" fmla="val 3136"/>
                <a:gd name="f152" fmla="val 3155"/>
                <a:gd name="f153" fmla="val 3843"/>
                <a:gd name="f154" fmla="val 3174"/>
                <a:gd name="f155" fmla="val 3844"/>
                <a:gd name="f156" fmla="val 3856"/>
                <a:gd name="f157" fmla="val 4491"/>
                <a:gd name="f158" fmla="val 4872"/>
                <a:gd name="f159" fmla="val 4291"/>
                <a:gd name="f160" fmla="val 5570"/>
                <a:gd name="f161" fmla="val 4180"/>
                <a:gd name="f162" fmla="val 6370"/>
                <a:gd name="f163" fmla="val 3851"/>
                <a:gd name="f164" fmla="val 7025"/>
                <a:gd name="f165" fmla="val 4012"/>
                <a:gd name="f166" fmla="val 6709"/>
                <a:gd name="f167" fmla="val 4238"/>
                <a:gd name="f168" fmla="val 6447"/>
                <a:gd name="f169" fmla="val 4363"/>
                <a:gd name="f170" fmla="val 6107"/>
                <a:gd name="f171" fmla="val 4443"/>
                <a:gd name="f172" fmla="val 5922"/>
                <a:gd name="f173" fmla="val 4478"/>
                <a:gd name="f174" fmla="val 5737"/>
                <a:gd name="f175" fmla="val 4524"/>
                <a:gd name="f176" fmla="val 5541"/>
                <a:gd name="f177" fmla="val 4674"/>
                <a:gd name="f178" fmla="val 4664"/>
                <a:gd name="f179" fmla="val 4351"/>
                <a:gd name="f180" fmla="val 3833"/>
                <a:gd name="f181" fmla="val 3716"/>
                <a:gd name="f182" fmla="val 3117"/>
                <a:gd name="f183" fmla="val 2966"/>
                <a:gd name="f184" fmla="val 2286"/>
                <a:gd name="f185" fmla="val 2146"/>
                <a:gd name="f186" fmla="val 1178"/>
                <a:gd name="f187" fmla="val 3849"/>
                <a:gd name="f188" fmla="val 7031"/>
                <a:gd name="f189" fmla="val 3846"/>
                <a:gd name="f190" fmla="val 7036"/>
                <a:gd name="f191" fmla="*/ f0 1 4675"/>
                <a:gd name="f192" fmla="*/ f1 1 7042"/>
                <a:gd name="f193" fmla="val f2"/>
                <a:gd name="f194" fmla="val f3"/>
                <a:gd name="f195" fmla="val f4"/>
                <a:gd name="f196" fmla="+- f195 0 f193"/>
                <a:gd name="f197" fmla="+- f194 0 f193"/>
                <a:gd name="f198" fmla="*/ f197 1 4675"/>
                <a:gd name="f199" fmla="*/ f196 1 7042"/>
                <a:gd name="f200" fmla="*/ f193 1 f198"/>
                <a:gd name="f201" fmla="*/ f194 1 f198"/>
                <a:gd name="f202" fmla="*/ f193 1 f199"/>
                <a:gd name="f203" fmla="*/ f195 1 f199"/>
                <a:gd name="f204" fmla="*/ f200 f191 1"/>
                <a:gd name="f205" fmla="*/ f201 f191 1"/>
                <a:gd name="f206" fmla="*/ f203 f192 1"/>
                <a:gd name="f207" fmla="*/ f202 f192 1"/>
              </a:gdLst>
              <a:ahLst/>
              <a:cxnLst>
                <a:cxn ang="3cd4">
                  <a:pos x="hc" y="t"/>
                </a:cxn>
                <a:cxn ang="0">
                  <a:pos x="r" y="vc"/>
                </a:cxn>
                <a:cxn ang="cd4">
                  <a:pos x="hc" y="b"/>
                </a:cxn>
                <a:cxn ang="cd2">
                  <a:pos x="l" y="vc"/>
                </a:cxn>
              </a:cxnLst>
              <a:rect l="f204" t="f207" r="f205" b="f206"/>
              <a:pathLst>
                <a:path w="4675" h="7042">
                  <a:moveTo>
                    <a:pt x="f5" y="f6"/>
                  </a:moveTo>
                  <a:cubicBezTo>
                    <a:pt x="f5" y="f7"/>
                    <a:pt x="f8" y="f9"/>
                    <a:pt x="f8" y="f10"/>
                  </a:cubicBezTo>
                  <a:lnTo>
                    <a:pt x="f8" y="f10"/>
                  </a:lnTo>
                  <a:cubicBezTo>
                    <a:pt x="f8" y="f9"/>
                    <a:pt x="f5" y="f7"/>
                    <a:pt x="f5" y="f6"/>
                  </a:cubicBezTo>
                  <a:close/>
                  <a:moveTo>
                    <a:pt x="f11" y="f12"/>
                  </a:move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9" y="f41"/>
                  </a:cubicBezTo>
                  <a:cubicBezTo>
                    <a:pt x="f39" y="f42"/>
                    <a:pt x="f39" y="f43"/>
                    <a:pt x="f44" y="f45"/>
                  </a:cubicBezTo>
                  <a:cubicBezTo>
                    <a:pt x="f46" y="f43"/>
                    <a:pt x="f46" y="f42"/>
                    <a:pt x="f44" y="f41"/>
                  </a:cubicBezTo>
                  <a:cubicBezTo>
                    <a:pt x="f47" y="f40"/>
                    <a:pt x="f48" y="f49"/>
                    <a:pt x="f50" y="f51"/>
                  </a:cubicBezTo>
                  <a:lnTo>
                    <a:pt x="f52" y="f53"/>
                  </a:lnTo>
                  <a:cubicBezTo>
                    <a:pt x="f54" y="f55"/>
                    <a:pt x="f56" y="f57"/>
                    <a:pt x="f58" y="f59"/>
                  </a:cubicBezTo>
                  <a:cubicBezTo>
                    <a:pt x="f60" y="f61"/>
                    <a:pt x="f62" y="f63"/>
                    <a:pt x="f64" y="f65"/>
                  </a:cubicBezTo>
                  <a:cubicBezTo>
                    <a:pt x="f66" y="f67"/>
                    <a:pt x="f68" y="f69"/>
                    <a:pt x="f70" y="f71"/>
                  </a:cubicBezTo>
                  <a:cubicBezTo>
                    <a:pt x="f72" y="f73"/>
                    <a:pt x="f74" y="f16"/>
                    <a:pt x="f75" y="f76"/>
                  </a:cubicBezTo>
                  <a:cubicBezTo>
                    <a:pt x="f77" y="f14"/>
                    <a:pt x="f78" y="f79"/>
                    <a:pt x="f11" y="f12"/>
                  </a:cubicBezTo>
                  <a:close/>
                  <a:moveTo>
                    <a:pt x="f80" y="f81"/>
                  </a:moveTo>
                  <a:cubicBezTo>
                    <a:pt x="f82" y="f83"/>
                    <a:pt x="f84" y="f85"/>
                    <a:pt x="f86" y="f87"/>
                  </a:cubicBezTo>
                  <a:cubicBezTo>
                    <a:pt x="f88" y="f89"/>
                    <a:pt x="f90" y="f91"/>
                    <a:pt x="f92" y="f91"/>
                  </a:cubicBezTo>
                  <a:cubicBezTo>
                    <a:pt x="f93" y="f91"/>
                    <a:pt x="f94" y="f95"/>
                    <a:pt x="f96" y="f95"/>
                  </a:cubicBezTo>
                  <a:cubicBezTo>
                    <a:pt x="f97" y="f95"/>
                    <a:pt x="f98" y="f99"/>
                    <a:pt x="f8" y="f10"/>
                  </a:cubicBezTo>
                  <a:lnTo>
                    <a:pt x="f8" y="f10"/>
                  </a:lnTo>
                  <a:cubicBezTo>
                    <a:pt x="f100" y="f101"/>
                    <a:pt x="f81" y="f102"/>
                    <a:pt x="f103" y="f104"/>
                  </a:cubicBezTo>
                  <a:cubicBezTo>
                    <a:pt x="f105" y="f106"/>
                    <a:pt x="f107" y="f108"/>
                    <a:pt x="f109" y="f110"/>
                  </a:cubicBezTo>
                  <a:cubicBezTo>
                    <a:pt x="f111" y="f112"/>
                    <a:pt x="f113" y="f114"/>
                    <a:pt x="f115" y="f114"/>
                  </a:cubicBezTo>
                  <a:cubicBezTo>
                    <a:pt x="f116" y="f114"/>
                    <a:pt x="f117" y="f118"/>
                    <a:pt x="f117" y="f118"/>
                  </a:cubicBezTo>
                  <a:cubicBezTo>
                    <a:pt x="f119" y="f120"/>
                    <a:pt x="f121" y="f122"/>
                    <a:pt x="f121" y="f122"/>
                  </a:cubicBezTo>
                  <a:cubicBezTo>
                    <a:pt x="f123" y="f124"/>
                    <a:pt x="f125" y="f126"/>
                    <a:pt x="f127" y="f126"/>
                  </a:cubicBezTo>
                  <a:cubicBezTo>
                    <a:pt x="f128" y="f126"/>
                    <a:pt x="f129" y="f130"/>
                    <a:pt x="f131" y="f132"/>
                  </a:cubicBezTo>
                  <a:cubicBezTo>
                    <a:pt x="f133" y="f134"/>
                    <a:pt x="f135" y="f136"/>
                    <a:pt x="f135" y="f137"/>
                  </a:cubicBezTo>
                  <a:cubicBezTo>
                    <a:pt x="f135" y="f138"/>
                    <a:pt x="f133" y="f53"/>
                    <a:pt x="f131" y="f139"/>
                  </a:cubicBezTo>
                  <a:cubicBezTo>
                    <a:pt x="f140" y="f141"/>
                    <a:pt x="f142" y="f143"/>
                    <a:pt x="f144" y="f145"/>
                  </a:cubicBezTo>
                  <a:cubicBezTo>
                    <a:pt x="f146" y="f147"/>
                    <a:pt x="f148" y="f149"/>
                    <a:pt x="f150" y="f149"/>
                  </a:cubicBezTo>
                  <a:cubicBezTo>
                    <a:pt x="f151" y="f149"/>
                    <a:pt x="f152" y="f153"/>
                    <a:pt x="f154" y="f155"/>
                  </a:cubicBezTo>
                  <a:cubicBezTo>
                    <a:pt x="f60" y="f156"/>
                    <a:pt x="f58" y="f157"/>
                    <a:pt x="f54" y="f158"/>
                  </a:cubicBezTo>
                  <a:cubicBezTo>
                    <a:pt x="f159" y="f160"/>
                    <a:pt x="f161" y="f162"/>
                    <a:pt x="f163" y="f164"/>
                  </a:cubicBezTo>
                  <a:lnTo>
                    <a:pt x="f163" y="f164"/>
                  </a:lnTo>
                  <a:cubicBezTo>
                    <a:pt x="f165" y="f166"/>
                    <a:pt x="f167" y="f168"/>
                    <a:pt x="f169" y="f170"/>
                  </a:cubicBezTo>
                  <a:cubicBezTo>
                    <a:pt x="f171" y="f172"/>
                    <a:pt x="f173" y="f174"/>
                    <a:pt x="f175" y="f176"/>
                  </a:cubicBezTo>
                  <a:cubicBezTo>
                    <a:pt x="f177" y="f178"/>
                    <a:pt x="f179" y="f180"/>
                    <a:pt x="f181" y="f182"/>
                  </a:cubicBezTo>
                  <a:cubicBezTo>
                    <a:pt x="f183" y="f184"/>
                    <a:pt x="f185" y="f186"/>
                    <a:pt x="f80" y="f81"/>
                  </a:cubicBezTo>
                  <a:close/>
                  <a:moveTo>
                    <a:pt x="f163" y="f164"/>
                  </a:moveTo>
                  <a:cubicBezTo>
                    <a:pt x="f187" y="f188"/>
                    <a:pt x="f189" y="f190"/>
                    <a:pt x="f153" y="f4"/>
                  </a:cubicBezTo>
                  <a:cubicBezTo>
                    <a:pt x="f189" y="f190"/>
                    <a:pt x="f187" y="f188"/>
                    <a:pt x="f163" y="f16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991;p14">
              <a:extLst>
                <a:ext uri="{FF2B5EF4-FFF2-40B4-BE49-F238E27FC236}">
                  <a16:creationId xmlns:a16="http://schemas.microsoft.com/office/drawing/2014/main" id="{1469F4D4-7988-4649-883E-3476B14C8700}"/>
                </a:ext>
              </a:extLst>
            </p:cNvPr>
            <p:cNvSpPr/>
            <p:nvPr/>
          </p:nvSpPr>
          <p:spPr>
            <a:xfrm>
              <a:off x="631274" y="360621"/>
              <a:ext cx="61529" cy="150638"/>
            </a:xfrm>
            <a:custGeom>
              <a:avLst/>
              <a:gdLst>
                <a:gd name="f0" fmla="val w"/>
                <a:gd name="f1" fmla="val h"/>
                <a:gd name="f2" fmla="val 0"/>
                <a:gd name="f3" fmla="val 1905"/>
                <a:gd name="f4" fmla="val 4664"/>
                <a:gd name="f5" fmla="val 1051"/>
                <a:gd name="f6" fmla="val 970"/>
                <a:gd name="f7" fmla="val 1039"/>
                <a:gd name="f8" fmla="val 1178"/>
                <a:gd name="f9" fmla="val 1016"/>
                <a:gd name="f10" fmla="val 1431"/>
                <a:gd name="f11" fmla="val 1662"/>
                <a:gd name="f12" fmla="val 1893"/>
                <a:gd name="f13" fmla="val 2136"/>
                <a:gd name="f14" fmla="val 2366"/>
                <a:gd name="f15" fmla="val 1062"/>
                <a:gd name="f16" fmla="val 2597"/>
                <a:gd name="f17" fmla="val 1108"/>
                <a:gd name="f18" fmla="val 2828"/>
                <a:gd name="f19" fmla="val 1166"/>
                <a:gd name="f20" fmla="val 3047"/>
                <a:gd name="f21" fmla="val 1224"/>
                <a:gd name="f22" fmla="val 3255"/>
                <a:gd name="f23" fmla="val 1305"/>
                <a:gd name="f24" fmla="val 3475"/>
                <a:gd name="f25" fmla="val 1385"/>
                <a:gd name="f26" fmla="val 3694"/>
                <a:gd name="f27" fmla="val 1282"/>
                <a:gd name="f28" fmla="val 3486"/>
                <a:gd name="f29" fmla="val 1201"/>
                <a:gd name="f30" fmla="val 3290"/>
                <a:gd name="f31" fmla="val 1120"/>
                <a:gd name="f32" fmla="val 3071"/>
                <a:gd name="f33" fmla="val 2851"/>
                <a:gd name="f34" fmla="val 1005"/>
                <a:gd name="f35" fmla="val 2620"/>
                <a:gd name="f36" fmla="val 981"/>
                <a:gd name="f37" fmla="val 2390"/>
                <a:gd name="f38" fmla="val 947"/>
                <a:gd name="f39" fmla="val 2159"/>
                <a:gd name="f40" fmla="val 1916"/>
                <a:gd name="f41" fmla="val 1685"/>
                <a:gd name="f42" fmla="val 1443"/>
                <a:gd name="f43" fmla="val 1212"/>
                <a:gd name="f44" fmla="val 878"/>
                <a:gd name="f45" fmla="val 323"/>
                <a:gd name="f46" fmla="val 612"/>
                <a:gd name="f47" fmla="val 1027"/>
                <a:gd name="f48" fmla="val 681"/>
                <a:gd name="f49" fmla="val 1558"/>
                <a:gd name="f50" fmla="val 531"/>
                <a:gd name="f51" fmla="val 335"/>
                <a:gd name="f52" fmla="val 704"/>
                <a:gd name="f53" fmla="val 289"/>
                <a:gd name="f54" fmla="val 693"/>
                <a:gd name="f55" fmla="val 1789"/>
                <a:gd name="f56" fmla="val 1247"/>
                <a:gd name="f57" fmla="val 3890"/>
                <a:gd name="f58" fmla="val 4663"/>
                <a:gd name="f59" fmla="val 1259"/>
                <a:gd name="f60" fmla="val 3198"/>
                <a:gd name="f61" fmla="val 1570"/>
                <a:gd name="f62" fmla="*/ f0 1 1905"/>
                <a:gd name="f63" fmla="*/ f1 1 4664"/>
                <a:gd name="f64" fmla="val f2"/>
                <a:gd name="f65" fmla="val f3"/>
                <a:gd name="f66" fmla="val f4"/>
                <a:gd name="f67" fmla="+- f66 0 f64"/>
                <a:gd name="f68" fmla="+- f65 0 f64"/>
                <a:gd name="f69" fmla="*/ f68 1 1905"/>
                <a:gd name="f70" fmla="*/ f67 1 4664"/>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1905" h="4664">
                  <a:moveTo>
                    <a:pt x="f5" y="f6"/>
                  </a:moveTo>
                  <a:lnTo>
                    <a:pt x="f5" y="f6"/>
                  </a:lnTo>
                  <a:cubicBezTo>
                    <a:pt x="f7" y="f8"/>
                    <a:pt x="f9" y="f10"/>
                    <a:pt x="f9" y="f11"/>
                  </a:cubicBezTo>
                  <a:cubicBezTo>
                    <a:pt x="f9" y="f12"/>
                    <a:pt x="f9" y="f13"/>
                    <a:pt x="f7"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8" y="f39"/>
                    <a:pt x="f38" y="f40"/>
                    <a:pt x="f6" y="f41"/>
                  </a:cubicBezTo>
                  <a:cubicBezTo>
                    <a:pt x="f36" y="f42"/>
                    <a:pt x="f9" y="f43"/>
                    <a:pt x="f5" y="f6"/>
                  </a:cubicBezTo>
                  <a:close/>
                  <a:moveTo>
                    <a:pt x="f23" y="f2"/>
                  </a:moveTo>
                  <a:lnTo>
                    <a:pt x="f23" y="f2"/>
                  </a:lnTo>
                  <a:cubicBezTo>
                    <a:pt x="f44" y="f45"/>
                    <a:pt x="f46" y="f47"/>
                    <a:pt x="f48" y="f49"/>
                  </a:cubicBezTo>
                  <a:cubicBezTo>
                    <a:pt x="f50" y="f25"/>
                    <a:pt x="f51" y="f52"/>
                    <a:pt x="f53" y="f54"/>
                  </a:cubicBezTo>
                  <a:lnTo>
                    <a:pt x="f53" y="f54"/>
                  </a:lnTo>
                  <a:cubicBezTo>
                    <a:pt x="f2" y="f55"/>
                    <a:pt x="f56" y="f57"/>
                    <a:pt x="f3" y="f58"/>
                  </a:cubicBezTo>
                  <a:cubicBezTo>
                    <a:pt x="f59" y="f60"/>
                    <a:pt x="f5" y="f61"/>
                    <a:pt x="f2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992;p14">
              <a:extLst>
                <a:ext uri="{FF2B5EF4-FFF2-40B4-BE49-F238E27FC236}">
                  <a16:creationId xmlns:a16="http://schemas.microsoft.com/office/drawing/2014/main" id="{0E7D3ABB-9CDE-4908-B4F0-618FA1DC8133}"/>
                </a:ext>
              </a:extLst>
            </p:cNvPr>
            <p:cNvSpPr/>
            <p:nvPr/>
          </p:nvSpPr>
          <p:spPr>
            <a:xfrm>
              <a:off x="91449" y="625659"/>
              <a:ext cx="264709" cy="194273"/>
            </a:xfrm>
            <a:custGeom>
              <a:avLst/>
              <a:gdLst>
                <a:gd name="f0" fmla="val w"/>
                <a:gd name="f1" fmla="val h"/>
                <a:gd name="f2" fmla="val 0"/>
                <a:gd name="f3" fmla="val 8196"/>
                <a:gd name="f4" fmla="val 6015"/>
                <a:gd name="f5" fmla="val 1"/>
                <a:gd name="f6" fmla="val 8127"/>
                <a:gd name="f7" fmla="val 740"/>
                <a:gd name="f8" fmla="val 7134"/>
                <a:gd name="f9" fmla="val 2321"/>
                <a:gd name="f10" fmla="val 4352"/>
                <a:gd name="f11" fmla="val 2656"/>
                <a:gd name="f12" fmla="val 2634"/>
                <a:gd name="f13" fmla="val 2855"/>
                <a:gd name="f14" fmla="val 1872"/>
                <a:gd name="f15" fmla="val 3273"/>
                <a:gd name="f16" fmla="val 891"/>
                <a:gd name="f17" fmla="val 619"/>
                <a:gd name="f18" fmla="val 331"/>
                <a:gd name="f19" fmla="val 3241"/>
                <a:gd name="f20" fmla="val 3164"/>
                <a:gd name="f21" fmla="val 301"/>
                <a:gd name="f22" fmla="val 3651"/>
                <a:gd name="f23" fmla="val 989"/>
                <a:gd name="f24" fmla="val 3994"/>
                <a:gd name="f25" fmla="val 1602"/>
                <a:gd name="f26" fmla="val 1744"/>
                <a:gd name="f27" fmla="val 1881"/>
                <a:gd name="f28" fmla="val 3976"/>
                <a:gd name="f29" fmla="val 2009"/>
                <a:gd name="f30" fmla="val 3937"/>
                <a:gd name="f31" fmla="val 1570"/>
                <a:gd name="f32" fmla="val 4526"/>
                <a:gd name="f33" fmla="val 1732"/>
                <a:gd name="f34" fmla="val 5484"/>
                <a:gd name="f35" fmla="val 2263"/>
                <a:gd name="f36" fmla="val 2044"/>
                <a:gd name="f37" fmla="val 4849"/>
                <a:gd name="f38" fmla="val 2655"/>
                <a:gd name="f39" fmla="val 4445"/>
                <a:gd name="f40" fmla="val 3059"/>
                <a:gd name="f41" fmla="val 4041"/>
                <a:gd name="f42" fmla="val 3625"/>
                <a:gd name="f43" fmla="val 3810"/>
                <a:gd name="f44" fmla="val 4179"/>
                <a:gd name="f45" fmla="val 3660"/>
                <a:gd name="f46" fmla="val 4722"/>
                <a:gd name="f47" fmla="val 3521"/>
                <a:gd name="f48" fmla="val 5287"/>
                <a:gd name="f49" fmla="val 3418"/>
                <a:gd name="f50" fmla="val 5818"/>
                <a:gd name="f51" fmla="val 3198"/>
                <a:gd name="f52" fmla="val 7122"/>
                <a:gd name="f53" fmla="val 2667"/>
                <a:gd name="f54" fmla="val 8069"/>
                <a:gd name="f55" fmla="val 1386"/>
                <a:gd name="f56" fmla="*/ f0 1 8196"/>
                <a:gd name="f57" fmla="*/ f1 1 6015"/>
                <a:gd name="f58" fmla="val f2"/>
                <a:gd name="f59" fmla="val f3"/>
                <a:gd name="f60" fmla="val f4"/>
                <a:gd name="f61" fmla="+- f60 0 f58"/>
                <a:gd name="f62" fmla="+- f59 0 f58"/>
                <a:gd name="f63" fmla="*/ f62 1 8196"/>
                <a:gd name="f64" fmla="*/ f61 1 6015"/>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5">
                  <a:moveTo>
                    <a:pt x="f3" y="f5"/>
                  </a:moveTo>
                  <a:lnTo>
                    <a:pt x="f3" y="f5"/>
                  </a:lnTo>
                  <a:cubicBezTo>
                    <a:pt x="f6" y="f7"/>
                    <a:pt x="f8" y="f9"/>
                    <a:pt x="f10" y="f11"/>
                  </a:cubicBezTo>
                  <a:cubicBezTo>
                    <a:pt x="f12" y="f13"/>
                    <a:pt x="f14" y="f15"/>
                    <a:pt x="f16" y="f15"/>
                  </a:cubicBezTo>
                  <a:cubicBezTo>
                    <a:pt x="f17" y="f15"/>
                    <a:pt x="f18" y="f19"/>
                    <a:pt x="f5" y="f20"/>
                  </a:cubicBezTo>
                  <a:lnTo>
                    <a:pt x="f5" y="f20"/>
                  </a:lnTo>
                  <a:cubicBezTo>
                    <a:pt x="f21" y="f22"/>
                    <a:pt x="f23" y="f24"/>
                    <a:pt x="f25" y="f24"/>
                  </a:cubicBezTo>
                  <a:cubicBezTo>
                    <a:pt x="f26" y="f24"/>
                    <a:pt x="f27" y="f28"/>
                    <a:pt x="f29" y="f30"/>
                  </a:cubicBezTo>
                  <a:lnTo>
                    <a:pt x="f29" y="f30"/>
                  </a:lnTo>
                  <a:cubicBezTo>
                    <a:pt x="f31" y="f32"/>
                    <a:pt x="f33" y="f34"/>
                    <a:pt x="f35" y="f4"/>
                  </a:cubicBezTo>
                  <a:cubicBezTo>
                    <a:pt x="f36" y="f34"/>
                    <a:pt x="f35" y="f37"/>
                    <a:pt x="f38" y="f39"/>
                  </a:cubicBezTo>
                  <a:cubicBezTo>
                    <a:pt x="f40" y="f41"/>
                    <a:pt x="f42" y="f43"/>
                    <a:pt x="f44" y="f45"/>
                  </a:cubicBezTo>
                  <a:cubicBezTo>
                    <a:pt x="f46" y="f47"/>
                    <a:pt x="f48" y="f49"/>
                    <a:pt x="f50" y="f51"/>
                  </a:cubicBezTo>
                  <a:cubicBezTo>
                    <a:pt x="f52" y="f53"/>
                    <a:pt x="f54" y="f55"/>
                    <a:pt x="f3"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993;p14">
              <a:extLst>
                <a:ext uri="{FF2B5EF4-FFF2-40B4-BE49-F238E27FC236}">
                  <a16:creationId xmlns:a16="http://schemas.microsoft.com/office/drawing/2014/main" id="{2DDD118F-31B8-4DB0-A9AF-6CB19040FAF9}"/>
                </a:ext>
              </a:extLst>
            </p:cNvPr>
            <p:cNvSpPr/>
            <p:nvPr/>
          </p:nvSpPr>
          <p:spPr>
            <a:xfrm>
              <a:off x="141027" y="597715"/>
              <a:ext cx="213292" cy="97703"/>
            </a:xfrm>
            <a:custGeom>
              <a:avLst/>
              <a:gdLst>
                <a:gd name="f0" fmla="val w"/>
                <a:gd name="f1" fmla="val h"/>
                <a:gd name="f2" fmla="val 0"/>
                <a:gd name="f3" fmla="val 6604"/>
                <a:gd name="f4" fmla="val 3025"/>
                <a:gd name="f5" fmla="val 6603"/>
                <a:gd name="f6" fmla="val 716"/>
                <a:gd name="f7" fmla="val 6596"/>
                <a:gd name="f8" fmla="val 727"/>
                <a:gd name="f9" fmla="val 6590"/>
                <a:gd name="f10" fmla="val 739"/>
                <a:gd name="f11" fmla="val 6583"/>
                <a:gd name="f12" fmla="val 751"/>
                <a:gd name="f13" fmla="val 6597"/>
                <a:gd name="f14" fmla="val 728"/>
                <a:gd name="f15" fmla="val 4"/>
                <a:gd name="f16" fmla="val 1316"/>
                <a:gd name="f17" fmla="val 3"/>
                <a:gd name="f18" fmla="val 2"/>
                <a:gd name="f19" fmla="val 1"/>
                <a:gd name="f20" fmla="val 509"/>
                <a:gd name="f21" fmla="val 1328"/>
                <a:gd name="f22" fmla="val 740"/>
                <a:gd name="f23" fmla="val 959"/>
                <a:gd name="f24" fmla="val 1190"/>
                <a:gd name="f25" fmla="val 1362"/>
                <a:gd name="f26" fmla="val 1421"/>
                <a:gd name="f27" fmla="val 1385"/>
                <a:gd name="f28" fmla="val 1628"/>
                <a:gd name="f29" fmla="val 1432"/>
                <a:gd name="f30" fmla="val 1848"/>
                <a:gd name="f31" fmla="val 1501"/>
                <a:gd name="f32" fmla="val 2286"/>
                <a:gd name="f33" fmla="val 2690"/>
                <a:gd name="f34" fmla="val 1836"/>
                <a:gd name="f35" fmla="val 3106"/>
                <a:gd name="f36" fmla="val 1997"/>
                <a:gd name="f37" fmla="val 3521"/>
                <a:gd name="f38" fmla="val 2147"/>
                <a:gd name="f39" fmla="val 3960"/>
                <a:gd name="f40" fmla="val 4399"/>
                <a:gd name="f41" fmla="val 4836"/>
                <a:gd name="f42" fmla="val 5284"/>
                <a:gd name="f43" fmla="val 2166"/>
                <a:gd name="f44" fmla="val 5616"/>
                <a:gd name="f45" fmla="val 1884"/>
                <a:gd name="f46" fmla="val 5536"/>
                <a:gd name="f47" fmla="val 1954"/>
                <a:gd name="f48" fmla="val 5462"/>
                <a:gd name="f49" fmla="val 2015"/>
                <a:gd name="f50" fmla="val 5380"/>
                <a:gd name="f51" fmla="val 2066"/>
                <a:gd name="f52" fmla="val 5287"/>
                <a:gd name="f53" fmla="val 2124"/>
                <a:gd name="f54" fmla="val 5183"/>
                <a:gd name="f55" fmla="val 2159"/>
                <a:gd name="f56" fmla="val 5080"/>
                <a:gd name="f57" fmla="val 2205"/>
                <a:gd name="f58" fmla="val 4860"/>
                <a:gd name="f59" fmla="val 4629"/>
                <a:gd name="f60" fmla="val 2320"/>
                <a:gd name="f61" fmla="val 4422"/>
                <a:gd name="f62" fmla="val 4387"/>
                <a:gd name="f63" fmla="val 2322"/>
                <a:gd name="f64" fmla="val 4353"/>
                <a:gd name="f65" fmla="val 2323"/>
                <a:gd name="f66" fmla="val 4319"/>
                <a:gd name="f67" fmla="val 3894"/>
                <a:gd name="f68" fmla="val 3479"/>
                <a:gd name="f69" fmla="val 2194"/>
                <a:gd name="f70" fmla="val 3094"/>
                <a:gd name="f71" fmla="val 2055"/>
                <a:gd name="f72" fmla="val 2667"/>
                <a:gd name="f73" fmla="val 1905"/>
                <a:gd name="f74" fmla="val 2252"/>
                <a:gd name="f75" fmla="val 1709"/>
                <a:gd name="f76" fmla="val 1559"/>
                <a:gd name="f77" fmla="val 1420"/>
                <a:gd name="f78" fmla="val 970"/>
                <a:gd name="f79" fmla="val 1339"/>
                <a:gd name="f80" fmla="val 1813"/>
                <a:gd name="f81" fmla="val 1721"/>
                <a:gd name="f82" fmla="val 370"/>
                <a:gd name="f83" fmla="val 1686"/>
                <a:gd name="f84" fmla="val 474"/>
                <a:gd name="f85" fmla="val 1744"/>
                <a:gd name="f86" fmla="val 854"/>
                <a:gd name="f87" fmla="val 1579"/>
                <a:gd name="f88" fmla="val 735"/>
                <a:gd name="f89" fmla="val 1435"/>
                <a:gd name="f90" fmla="val 689"/>
                <a:gd name="f91" fmla="val 1305"/>
                <a:gd name="f92" fmla="val 840"/>
                <a:gd name="f93" fmla="val 533"/>
                <a:gd name="f94" fmla="val 1278"/>
                <a:gd name="f95" fmla="val 15"/>
                <a:gd name="f96" fmla="val 1315"/>
                <a:gd name="f97" fmla="val 26"/>
                <a:gd name="f98" fmla="val 37"/>
                <a:gd name="f99" fmla="val 615"/>
                <a:gd name="f100" fmla="val 635"/>
                <a:gd name="f101" fmla="val 2359"/>
                <a:gd name="f102" fmla="val 1156"/>
                <a:gd name="f103" fmla="val 1174"/>
                <a:gd name="f104" fmla="val 1193"/>
                <a:gd name="f105" fmla="val 2358"/>
                <a:gd name="f106" fmla="val 1213"/>
                <a:gd name="f107" fmla="val 2355"/>
                <a:gd name="f108" fmla="val 866"/>
                <a:gd name="f109" fmla="val 2517"/>
                <a:gd name="f110" fmla="val 578"/>
                <a:gd name="f111" fmla="val 2713"/>
                <a:gd name="f112" fmla="val 416"/>
                <a:gd name="f113" fmla="val 3024"/>
                <a:gd name="f114" fmla="val 989"/>
                <a:gd name="f115" fmla="val 2650"/>
                <a:gd name="f116" fmla="val 1706"/>
                <a:gd name="f117" fmla="val 2537"/>
                <a:gd name="f118" fmla="val 2410"/>
                <a:gd name="f119" fmla="val 2814"/>
                <a:gd name="f120" fmla="val 3213"/>
                <a:gd name="f121" fmla="val 2574"/>
                <a:gd name="f122" fmla="val 3579"/>
                <a:gd name="f123" fmla="val 2620"/>
                <a:gd name="f124" fmla="val 3739"/>
                <a:gd name="f125" fmla="val 2642"/>
                <a:gd name="f126" fmla="val 3897"/>
                <a:gd name="f127" fmla="val 2653"/>
                <a:gd name="f128" fmla="val 4052"/>
                <a:gd name="f129" fmla="val 4721"/>
                <a:gd name="f130" fmla="val 5331"/>
                <a:gd name="f131" fmla="val 2445"/>
                <a:gd name="f132" fmla="val 5818"/>
                <a:gd name="f133" fmla="val 1986"/>
                <a:gd name="f134" fmla="val 5934"/>
                <a:gd name="f135" fmla="val 1870"/>
                <a:gd name="f136" fmla="val 6049"/>
                <a:gd name="f137" fmla="val 1743"/>
                <a:gd name="f138" fmla="val 6165"/>
                <a:gd name="f139" fmla="val 1582"/>
                <a:gd name="f140" fmla="val 6342"/>
                <a:gd name="f141" fmla="val 1327"/>
                <a:gd name="f142" fmla="val 6434"/>
                <a:gd name="f143" fmla="val 1020"/>
                <a:gd name="f144" fmla="val 6258"/>
                <a:gd name="f145" fmla="val 1313"/>
                <a:gd name="f146" fmla="val 5713"/>
                <a:gd name="f147" fmla="val 1805"/>
                <a:gd name="f148" fmla="val 5068"/>
                <a:gd name="f149" fmla="val 4897"/>
                <a:gd name="f150" fmla="val 2037"/>
                <a:gd name="f151" fmla="val 4659"/>
                <a:gd name="f152" fmla="val 2091"/>
                <a:gd name="f153" fmla="val 4432"/>
                <a:gd name="f154" fmla="val 4199"/>
                <a:gd name="f155" fmla="val 3979"/>
                <a:gd name="f156" fmla="val 2034"/>
                <a:gd name="f157" fmla="val 3856"/>
                <a:gd name="f158" fmla="val 1859"/>
                <a:gd name="f159" fmla="val 3764"/>
                <a:gd name="f160" fmla="val 3706"/>
                <a:gd name="f161" fmla="val 3752"/>
                <a:gd name="f162" fmla="val 1443"/>
                <a:gd name="f163" fmla="val 3790"/>
                <a:gd name="f164" fmla="val 1320"/>
                <a:gd name="f165" fmla="val 3921"/>
                <a:gd name="f166" fmla="val 1220"/>
                <a:gd name="f167" fmla="val 4043"/>
                <a:gd name="f168" fmla="val 4070"/>
                <a:gd name="f169" fmla="val 4097"/>
                <a:gd name="f170" fmla="val 1225"/>
                <a:gd name="f171" fmla="val 4122"/>
                <a:gd name="f172" fmla="val 1235"/>
                <a:gd name="f173" fmla="val 4045"/>
                <a:gd name="f174" fmla="val 1151"/>
                <a:gd name="f175" fmla="val 3925"/>
                <a:gd name="f176" fmla="val 1106"/>
                <a:gd name="f177" fmla="val 3805"/>
                <a:gd name="f178" fmla="val 3726"/>
                <a:gd name="f179" fmla="val 3647"/>
                <a:gd name="f180" fmla="val 1125"/>
                <a:gd name="f181" fmla="val 1166"/>
                <a:gd name="f182" fmla="val 3406"/>
                <a:gd name="f183" fmla="val 1270"/>
                <a:gd name="f184" fmla="val 3371"/>
                <a:gd name="f185" fmla="val 1512"/>
                <a:gd name="f186" fmla="val 3452"/>
                <a:gd name="f187" fmla="val 1697"/>
                <a:gd name="f188" fmla="val 2898"/>
                <a:gd name="f189" fmla="val 2552"/>
                <a:gd name="f190" fmla="val 878"/>
                <a:gd name="f191" fmla="val 2332"/>
                <a:gd name="f192" fmla="val 289"/>
                <a:gd name="f193" fmla="val 462"/>
                <a:gd name="f194" fmla="val 601"/>
                <a:gd name="f195" fmla="val 2009"/>
                <a:gd name="f196" fmla="val 427"/>
                <a:gd name="f197" fmla="*/ f0 1 6604"/>
                <a:gd name="f198" fmla="*/ f1 1 3025"/>
                <a:gd name="f199" fmla="val f2"/>
                <a:gd name="f200" fmla="val f3"/>
                <a:gd name="f201" fmla="val f4"/>
                <a:gd name="f202" fmla="+- f201 0 f199"/>
                <a:gd name="f203" fmla="+- f200 0 f199"/>
                <a:gd name="f204" fmla="*/ f203 1 6604"/>
                <a:gd name="f205" fmla="*/ f202 1 3025"/>
                <a:gd name="f206" fmla="*/ f199 1 f204"/>
                <a:gd name="f207" fmla="*/ f200 1 f204"/>
                <a:gd name="f208" fmla="*/ f199 1 f205"/>
                <a:gd name="f209" fmla="*/ f201 1 f205"/>
                <a:gd name="f210" fmla="*/ f206 f197 1"/>
                <a:gd name="f211" fmla="*/ f207 f197 1"/>
                <a:gd name="f212" fmla="*/ f209 f198 1"/>
                <a:gd name="f213" fmla="*/ f208 f198 1"/>
              </a:gdLst>
              <a:ahLst/>
              <a:cxnLst>
                <a:cxn ang="3cd4">
                  <a:pos x="hc" y="t"/>
                </a:cxn>
                <a:cxn ang="0">
                  <a:pos x="r" y="vc"/>
                </a:cxn>
                <a:cxn ang="cd4">
                  <a:pos x="hc" y="b"/>
                </a:cxn>
                <a:cxn ang="cd2">
                  <a:pos x="l" y="vc"/>
                </a:cxn>
              </a:cxnLst>
              <a:rect l="f210" t="f213" r="f211" b="f212"/>
              <a:pathLst>
                <a:path w="6604" h="3025">
                  <a:moveTo>
                    <a:pt x="f5" y="f6"/>
                  </a:moveTo>
                  <a:lnTo>
                    <a:pt x="f5" y="f6"/>
                  </a:lnTo>
                  <a:cubicBezTo>
                    <a:pt x="f7" y="f8"/>
                    <a:pt x="f9" y="f10"/>
                    <a:pt x="f11" y="f12"/>
                  </a:cubicBezTo>
                  <a:lnTo>
                    <a:pt x="f11" y="f12"/>
                  </a:lnTo>
                  <a:cubicBezTo>
                    <a:pt x="f9" y="f10"/>
                    <a:pt x="f13" y="f14"/>
                    <a:pt x="f5" y="f6"/>
                  </a:cubicBezTo>
                  <a:close/>
                  <a:moveTo>
                    <a:pt x="f15" y="f16"/>
                  </a:moveTo>
                  <a:cubicBezTo>
                    <a:pt x="f17" y="f16"/>
                    <a:pt x="f18" y="f16"/>
                    <a:pt x="f19" y="f16"/>
                  </a:cubicBezTo>
                  <a:cubicBezTo>
                    <a:pt x="f18" y="f16"/>
                    <a:pt x="f17" y="f16"/>
                    <a:pt x="f15" y="f16"/>
                  </a:cubicBezTo>
                  <a:close/>
                  <a:moveTo>
                    <a:pt x="f20" y="f21"/>
                  </a:moveTo>
                  <a:cubicBezTo>
                    <a:pt x="f22" y="f21"/>
                    <a:pt x="f23" y="f21"/>
                    <a:pt x="f24" y="f25"/>
                  </a:cubicBezTo>
                  <a:cubicBezTo>
                    <a:pt x="f26" y="f27"/>
                    <a:pt x="f28" y="f29"/>
                    <a:pt x="f30" y="f31"/>
                  </a:cubicBezTo>
                  <a:cubicBezTo>
                    <a:pt x="f32" y="f28"/>
                    <a:pt x="f33" y="f34"/>
                    <a:pt x="f35" y="f36"/>
                  </a:cubicBezTo>
                  <a:cubicBezTo>
                    <a:pt x="f37" y="f38"/>
                    <a:pt x="f39" y="f32"/>
                    <a:pt x="f40" y="f32"/>
                  </a:cubicBezTo>
                  <a:cubicBezTo>
                    <a:pt x="f41" y="f32"/>
                    <a:pt x="f42" y="f43"/>
                    <a:pt x="f44" y="f45"/>
                  </a:cubicBezTo>
                  <a:lnTo>
                    <a:pt x="f44" y="f45"/>
                  </a:lnTo>
                  <a:cubicBezTo>
                    <a:pt x="f46" y="f47"/>
                    <a:pt x="f48" y="f49"/>
                    <a:pt x="f50" y="f51"/>
                  </a:cubicBezTo>
                  <a:cubicBezTo>
                    <a:pt x="f52" y="f53"/>
                    <a:pt x="f54" y="f55"/>
                    <a:pt x="f56" y="f57"/>
                  </a:cubicBezTo>
                  <a:cubicBezTo>
                    <a:pt x="f58" y="f32"/>
                    <a:pt x="f59" y="f60"/>
                    <a:pt x="f61" y="f60"/>
                  </a:cubicBezTo>
                  <a:cubicBezTo>
                    <a:pt x="f62" y="f63"/>
                    <a:pt x="f64" y="f65"/>
                    <a:pt x="f66" y="f65"/>
                  </a:cubicBezTo>
                  <a:cubicBezTo>
                    <a:pt x="f67" y="f65"/>
                    <a:pt x="f68" y="f69"/>
                    <a:pt x="f70" y="f71"/>
                  </a:cubicBezTo>
                  <a:cubicBezTo>
                    <a:pt x="f72" y="f73"/>
                    <a:pt x="f74" y="f75"/>
                    <a:pt x="f34" y="f76"/>
                  </a:cubicBezTo>
                  <a:cubicBezTo>
                    <a:pt x="f26" y="f77"/>
                    <a:pt x="f78" y="f79"/>
                    <a:pt x="f20" y="f21"/>
                  </a:cubicBezTo>
                  <a:close/>
                  <a:moveTo>
                    <a:pt x="f80" y="f2"/>
                  </a:moveTo>
                  <a:cubicBezTo>
                    <a:pt x="f81" y="f82"/>
                    <a:pt x="f83" y="f84"/>
                    <a:pt x="f85" y="f86"/>
                  </a:cubicBezTo>
                  <a:cubicBezTo>
                    <a:pt x="f87" y="f88"/>
                    <a:pt x="f89" y="f90"/>
                    <a:pt x="f91" y="f90"/>
                  </a:cubicBezTo>
                  <a:cubicBezTo>
                    <a:pt x="f92" y="f90"/>
                    <a:pt x="f93" y="f94"/>
                    <a:pt x="f15" y="f16"/>
                  </a:cubicBezTo>
                  <a:lnTo>
                    <a:pt x="f15" y="f16"/>
                  </a:lnTo>
                  <a:cubicBezTo>
                    <a:pt x="f95" y="f96"/>
                    <a:pt x="f97" y="f96"/>
                    <a:pt x="f98" y="f96"/>
                  </a:cubicBezTo>
                  <a:cubicBezTo>
                    <a:pt x="f99" y="f96"/>
                    <a:pt x="f100" y="f101"/>
                    <a:pt x="f102" y="f101"/>
                  </a:cubicBezTo>
                  <a:cubicBezTo>
                    <a:pt x="f103" y="f101"/>
                    <a:pt x="f104" y="f105"/>
                    <a:pt x="f106" y="f107"/>
                  </a:cubicBezTo>
                  <a:lnTo>
                    <a:pt x="f106" y="f107"/>
                  </a:lnTo>
                  <a:cubicBezTo>
                    <a:pt x="f108" y="f109"/>
                    <a:pt x="f110" y="f111"/>
                    <a:pt x="f112" y="f113"/>
                  </a:cubicBezTo>
                  <a:cubicBezTo>
                    <a:pt x="f114" y="f115"/>
                    <a:pt x="f116" y="f117"/>
                    <a:pt x="f118" y="f117"/>
                  </a:cubicBezTo>
                  <a:cubicBezTo>
                    <a:pt x="f119" y="f117"/>
                    <a:pt x="f120" y="f121"/>
                    <a:pt x="f122" y="f123"/>
                  </a:cubicBezTo>
                  <a:cubicBezTo>
                    <a:pt x="f124" y="f125"/>
                    <a:pt x="f126" y="f127"/>
                    <a:pt x="f128" y="f127"/>
                  </a:cubicBezTo>
                  <a:cubicBezTo>
                    <a:pt x="f129" y="f127"/>
                    <a:pt x="f130" y="f131"/>
                    <a:pt x="f132" y="f133"/>
                  </a:cubicBezTo>
                  <a:cubicBezTo>
                    <a:pt x="f134" y="f135"/>
                    <a:pt x="f136" y="f137"/>
                    <a:pt x="f138" y="f139"/>
                  </a:cubicBezTo>
                  <a:cubicBezTo>
                    <a:pt x="f140" y="f141"/>
                    <a:pt x="f142" y="f143"/>
                    <a:pt x="f11" y="f12"/>
                  </a:cubicBezTo>
                  <a:lnTo>
                    <a:pt x="f11" y="f12"/>
                  </a:lnTo>
                  <a:cubicBezTo>
                    <a:pt x="f144" y="f145"/>
                    <a:pt x="f146" y="f147"/>
                    <a:pt x="f148" y="f133"/>
                  </a:cubicBezTo>
                  <a:cubicBezTo>
                    <a:pt x="f149" y="f150"/>
                    <a:pt x="f151" y="f152"/>
                    <a:pt x="f153" y="f152"/>
                  </a:cubicBezTo>
                  <a:cubicBezTo>
                    <a:pt x="f154" y="f152"/>
                    <a:pt x="f155" y="f156"/>
                    <a:pt x="f157" y="f158"/>
                  </a:cubicBezTo>
                  <a:cubicBezTo>
                    <a:pt x="f159" y="f137"/>
                    <a:pt x="f160" y="f139"/>
                    <a:pt x="f161" y="f162"/>
                  </a:cubicBezTo>
                  <a:cubicBezTo>
                    <a:pt x="f163" y="f164"/>
                    <a:pt x="f165" y="f166"/>
                    <a:pt x="f167" y="f166"/>
                  </a:cubicBezTo>
                  <a:cubicBezTo>
                    <a:pt x="f168" y="f166"/>
                    <a:pt x="f169" y="f170"/>
                    <a:pt x="f171" y="f172"/>
                  </a:cubicBezTo>
                  <a:cubicBezTo>
                    <a:pt x="f173" y="f174"/>
                    <a:pt x="f175" y="f176"/>
                    <a:pt x="f177" y="f176"/>
                  </a:cubicBezTo>
                  <a:cubicBezTo>
                    <a:pt x="f178" y="f176"/>
                    <a:pt x="f179" y="f180"/>
                    <a:pt x="f122" y="f181"/>
                  </a:cubicBezTo>
                  <a:cubicBezTo>
                    <a:pt x="f182" y="f183"/>
                    <a:pt x="f184" y="f185"/>
                    <a:pt x="f186" y="f187"/>
                  </a:cubicBezTo>
                  <a:cubicBezTo>
                    <a:pt x="f188" y="f27"/>
                    <a:pt x="f189" y="f190"/>
                    <a:pt x="f191" y="f192"/>
                  </a:cubicBezTo>
                  <a:cubicBezTo>
                    <a:pt x="f191" y="f192"/>
                    <a:pt x="f74" y="f193"/>
                    <a:pt x="f57" y="f194"/>
                  </a:cubicBezTo>
                  <a:cubicBezTo>
                    <a:pt x="f57" y="f194"/>
                    <a:pt x="f195" y="f196"/>
                    <a:pt x="f8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994;p14">
              <a:extLst>
                <a:ext uri="{FF2B5EF4-FFF2-40B4-BE49-F238E27FC236}">
                  <a16:creationId xmlns:a16="http://schemas.microsoft.com/office/drawing/2014/main" id="{F604D06B-A589-456F-842E-16FBC12133B0}"/>
                </a:ext>
              </a:extLst>
            </p:cNvPr>
            <p:cNvSpPr/>
            <p:nvPr/>
          </p:nvSpPr>
          <p:spPr>
            <a:xfrm>
              <a:off x="185760" y="692575"/>
              <a:ext cx="77961" cy="14401"/>
            </a:xfrm>
            <a:custGeom>
              <a:avLst/>
              <a:gdLst>
                <a:gd name="f0" fmla="val w"/>
                <a:gd name="f1" fmla="val h"/>
                <a:gd name="f2" fmla="val 0"/>
                <a:gd name="f3" fmla="val 2414"/>
                <a:gd name="f4" fmla="val 446"/>
                <a:gd name="f5" fmla="val 1581"/>
                <a:gd name="f6" fmla="val 1"/>
                <a:gd name="f7" fmla="val 1036"/>
                <a:gd name="f8" fmla="val 498"/>
                <a:gd name="f9" fmla="val 154"/>
                <a:gd name="f10" fmla="val 445"/>
                <a:gd name="f11" fmla="val 809"/>
                <a:gd name="f12" fmla="val 341"/>
                <a:gd name="f13" fmla="val 1605"/>
                <a:gd name="f14" fmla="val 226"/>
                <a:gd name="f15" fmla="val 2413"/>
                <a:gd name="f16" fmla="val 122"/>
                <a:gd name="f17" fmla="val 2137"/>
                <a:gd name="f18" fmla="val 40"/>
                <a:gd name="f19" fmla="val 185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995;p14">
              <a:extLst>
                <a:ext uri="{FF2B5EF4-FFF2-40B4-BE49-F238E27FC236}">
                  <a16:creationId xmlns:a16="http://schemas.microsoft.com/office/drawing/2014/main" id="{4AEC2664-14B9-43CD-A4F1-F013E4453E4A}"/>
                </a:ext>
              </a:extLst>
            </p:cNvPr>
            <p:cNvSpPr/>
            <p:nvPr/>
          </p:nvSpPr>
          <p:spPr>
            <a:xfrm>
              <a:off x="335264" y="738506"/>
              <a:ext cx="96953" cy="80970"/>
            </a:xfrm>
            <a:custGeom>
              <a:avLst/>
              <a:gdLst>
                <a:gd name="f0" fmla="val w"/>
                <a:gd name="f1" fmla="val h"/>
                <a:gd name="f2" fmla="val 0"/>
                <a:gd name="f3" fmla="val 3002"/>
                <a:gd name="f4" fmla="val 2507"/>
                <a:gd name="f5" fmla="val 1236"/>
                <a:gd name="f6" fmla="val 1251"/>
                <a:gd name="f7" fmla="val 1228"/>
                <a:gd name="f8" fmla="val 1262"/>
                <a:gd name="f9" fmla="val 1223"/>
                <a:gd name="f10" fmla="val 1274"/>
                <a:gd name="f11" fmla="val 1220"/>
                <a:gd name="f12" fmla="val 1286"/>
                <a:gd name="f13" fmla="val 1225"/>
                <a:gd name="f14" fmla="val 1230"/>
                <a:gd name="f15" fmla="val 1263"/>
                <a:gd name="f16" fmla="val 1963"/>
                <a:gd name="f17" fmla="val 431"/>
                <a:gd name="f18" fmla="val 1813"/>
                <a:gd name="f19" fmla="val 524"/>
                <a:gd name="f20" fmla="val 1663"/>
                <a:gd name="f21" fmla="val 616"/>
                <a:gd name="f22" fmla="val 1536"/>
                <a:gd name="f23" fmla="val 755"/>
                <a:gd name="f24" fmla="val 1466"/>
                <a:gd name="f25" fmla="val 824"/>
                <a:gd name="f26" fmla="val 1386"/>
                <a:gd name="f27" fmla="val 928"/>
                <a:gd name="f28" fmla="val 1351"/>
                <a:gd name="f29" fmla="val 1009"/>
                <a:gd name="f30" fmla="val 1305"/>
                <a:gd name="f31" fmla="val 1124"/>
                <a:gd name="f32" fmla="val 1293"/>
                <a:gd name="f33" fmla="val 1239"/>
                <a:gd name="f34" fmla="val 1355"/>
                <a:gd name="f35" fmla="val 1516"/>
                <a:gd name="f36" fmla="val 1316"/>
                <a:gd name="f37" fmla="val 1678"/>
                <a:gd name="f38" fmla="val 1374"/>
                <a:gd name="f39" fmla="val 1828"/>
                <a:gd name="f40" fmla="val 1259"/>
                <a:gd name="f41" fmla="val 1701"/>
                <a:gd name="f42" fmla="val 1212"/>
                <a:gd name="f43" fmla="val 1528"/>
                <a:gd name="f44" fmla="val 1339"/>
                <a:gd name="f45" fmla="val 1312"/>
                <a:gd name="f46" fmla="val 1159"/>
                <a:gd name="f47" fmla="val 1426"/>
                <a:gd name="f48" fmla="val 1115"/>
                <a:gd name="f49" fmla="val 1573"/>
                <a:gd name="f50" fmla="val 1051"/>
                <a:gd name="f51" fmla="val 982"/>
                <a:gd name="f52" fmla="val 1863"/>
                <a:gd name="f53" fmla="val 901"/>
                <a:gd name="f54" fmla="val 2036"/>
                <a:gd name="f55" fmla="val 751"/>
                <a:gd name="f56" fmla="val 2151"/>
                <a:gd name="f57" fmla="val 866"/>
                <a:gd name="f58" fmla="val 2001"/>
                <a:gd name="f59" fmla="val 935"/>
                <a:gd name="f60" fmla="val 1851"/>
                <a:gd name="f61" fmla="val 1005"/>
                <a:gd name="f62" fmla="val 1062"/>
                <a:gd name="f63" fmla="val 1505"/>
                <a:gd name="f64" fmla="val 1120"/>
                <a:gd name="f65" fmla="val 1332"/>
                <a:gd name="f66" fmla="val 1189"/>
                <a:gd name="f67" fmla="val 1170"/>
                <a:gd name="f68" fmla="val 997"/>
                <a:gd name="f69" fmla="val 1363"/>
                <a:gd name="f70" fmla="val 835"/>
                <a:gd name="f71" fmla="val 1501"/>
                <a:gd name="f72" fmla="val 720"/>
                <a:gd name="f73" fmla="val 1640"/>
                <a:gd name="f74" fmla="val 593"/>
                <a:gd name="f75" fmla="val 501"/>
                <a:gd name="f76" fmla="val 2759"/>
                <a:gd name="f77" fmla="val 2479"/>
                <a:gd name="f78" fmla="val 2196"/>
                <a:gd name="f79" fmla="val 61"/>
                <a:gd name="f80" fmla="val 1928"/>
                <a:gd name="f81" fmla="val 178"/>
                <a:gd name="f82" fmla="val 1420"/>
                <a:gd name="f83" fmla="val 385"/>
                <a:gd name="f84" fmla="val 812"/>
                <a:gd name="f85" fmla="val 774"/>
                <a:gd name="f86" fmla="val 1309"/>
                <a:gd name="f87" fmla="val 682"/>
                <a:gd name="f88" fmla="val 624"/>
                <a:gd name="f89" fmla="val 1713"/>
                <a:gd name="f90" fmla="val 508"/>
                <a:gd name="f91" fmla="val 1909"/>
                <a:gd name="f92" fmla="val 393"/>
                <a:gd name="f93" fmla="val 2082"/>
                <a:gd name="f94" fmla="val 220"/>
                <a:gd name="f95" fmla="val 2232"/>
                <a:gd name="f96" fmla="val 1"/>
                <a:gd name="f97" fmla="val 192"/>
                <a:gd name="f98" fmla="val 2374"/>
                <a:gd name="f99" fmla="val 2506"/>
                <a:gd name="f100" fmla="val 618"/>
                <a:gd name="f101" fmla="val 650"/>
                <a:gd name="f102" fmla="val 683"/>
                <a:gd name="f103" fmla="val 2503"/>
                <a:gd name="f104" fmla="val 716"/>
                <a:gd name="f105" fmla="val 2498"/>
                <a:gd name="f106" fmla="val 959"/>
                <a:gd name="f107" fmla="val 2451"/>
                <a:gd name="f108" fmla="val 1178"/>
                <a:gd name="f109" fmla="val 2313"/>
                <a:gd name="f110" fmla="val 2117"/>
                <a:gd name="f111" fmla="val 2221"/>
                <a:gd name="f112" fmla="val 2371"/>
                <a:gd name="f113" fmla="val 1432"/>
                <a:gd name="f114" fmla="val 2405"/>
                <a:gd name="f115" fmla="val 1464"/>
                <a:gd name="f116" fmla="val 2422"/>
                <a:gd name="f117" fmla="val 1500"/>
                <a:gd name="f118" fmla="val 2429"/>
                <a:gd name="f119" fmla="val 1535"/>
                <a:gd name="f120" fmla="val 1626"/>
                <a:gd name="f121" fmla="val 1720"/>
                <a:gd name="f122" fmla="val 2382"/>
                <a:gd name="f123" fmla="val 1778"/>
                <a:gd name="f124" fmla="val 2324"/>
                <a:gd name="f125" fmla="val 1870"/>
                <a:gd name="f126" fmla="val 1905"/>
                <a:gd name="f127" fmla="val 2105"/>
                <a:gd name="f128" fmla="val 1951"/>
                <a:gd name="f129" fmla="val 1978"/>
                <a:gd name="f130" fmla="val 2009"/>
                <a:gd name="f131" fmla="val 2140"/>
                <a:gd name="f132" fmla="val 2136"/>
                <a:gd name="f133" fmla="val 2290"/>
                <a:gd name="f134" fmla="val 2309"/>
                <a:gd name="f135" fmla="val 2319"/>
                <a:gd name="f136" fmla="val 2314"/>
                <a:gd name="f137" fmla="val 2329"/>
                <a:gd name="f138" fmla="val 2339"/>
                <a:gd name="f139" fmla="val 2504"/>
                <a:gd name="f140" fmla="val 2683"/>
                <a:gd name="f141" fmla="val 2224"/>
                <a:gd name="f142" fmla="val 2094"/>
                <a:gd name="f143" fmla="val 2390"/>
                <a:gd name="f144" fmla="val 2078"/>
                <a:gd name="f145" fmla="val 1586"/>
                <a:gd name="f146" fmla="val 2044"/>
                <a:gd name="f147" fmla="val 1193"/>
                <a:gd name="f148" fmla="val 1997"/>
                <a:gd name="f149" fmla="val 2194"/>
                <a:gd name="f150" fmla="val 408"/>
                <a:gd name="f151" fmla="val 2540"/>
                <a:gd name="f152" fmla="val 201"/>
                <a:gd name="f153" fmla="val 2701"/>
                <a:gd name="f154" fmla="val 120"/>
                <a:gd name="f155" fmla="val 2852"/>
                <a:gd name="f156" fmla="val 39"/>
                <a:gd name="f157" fmla="val 16"/>
                <a:gd name="f158" fmla="val 2921"/>
                <a:gd name="f159" fmla="val 6"/>
                <a:gd name="f160" fmla="val 2840"/>
                <a:gd name="f161" fmla="*/ f0 1 3002"/>
                <a:gd name="f162" fmla="*/ f1 1 2507"/>
                <a:gd name="f163" fmla="val f2"/>
                <a:gd name="f164" fmla="val f3"/>
                <a:gd name="f165" fmla="val f4"/>
                <a:gd name="f166" fmla="+- f165 0 f163"/>
                <a:gd name="f167" fmla="+- f164 0 f163"/>
                <a:gd name="f168" fmla="*/ f167 1 3002"/>
                <a:gd name="f169" fmla="*/ f166 1 250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3002" h="2507">
                  <a:moveTo>
                    <a:pt x="f5" y="f6"/>
                  </a:moveTo>
                  <a:cubicBezTo>
                    <a:pt x="f7" y="f8"/>
                    <a:pt x="f9" y="f10"/>
                    <a:pt x="f11" y="f12"/>
                  </a:cubicBezTo>
                  <a:lnTo>
                    <a:pt x="f11" y="f12"/>
                  </a:lnTo>
                  <a:cubicBezTo>
                    <a:pt x="f13" y="f10"/>
                    <a:pt x="f14" y="f15"/>
                    <a:pt x="f5" y="f6"/>
                  </a:cubicBezTo>
                  <a:close/>
                  <a:moveTo>
                    <a:pt x="f16" y="f17"/>
                  </a:moveTo>
                  <a:lnTo>
                    <a:pt x="f16" y="f17"/>
                  </a:lnTo>
                  <a:cubicBezTo>
                    <a:pt x="f18" y="f19"/>
                    <a:pt x="f20" y="f21"/>
                    <a:pt x="f22" y="f23"/>
                  </a:cubicBezTo>
                  <a:cubicBezTo>
                    <a:pt x="f24" y="f25"/>
                    <a:pt x="f26" y="f27"/>
                    <a:pt x="f28" y="f29"/>
                  </a:cubicBezTo>
                  <a:cubicBezTo>
                    <a:pt x="f30" y="f31"/>
                    <a:pt x="f32" y="f33"/>
                    <a:pt x="f32" y="f34"/>
                  </a:cubicBezTo>
                  <a:cubicBezTo>
                    <a:pt x="f32" y="f35"/>
                    <a:pt x="f36" y="f37"/>
                    <a:pt x="f38" y="f39"/>
                  </a:cubicBezTo>
                  <a:cubicBezTo>
                    <a:pt x="f40" y="f41"/>
                    <a:pt x="f42" y="f43"/>
                    <a:pt x="f42" y="f34"/>
                  </a:cubicBezTo>
                  <a:cubicBezTo>
                    <a:pt x="f42" y="f44"/>
                    <a:pt x="f42" y="f45"/>
                    <a:pt x="f11" y="f12"/>
                  </a:cubicBezTo>
                  <a:lnTo>
                    <a:pt x="f11" y="f12"/>
                  </a:lnTo>
                  <a:cubicBezTo>
                    <a:pt x="f46" y="f47"/>
                    <a:pt x="f48" y="f49"/>
                    <a:pt x="f50" y="f41"/>
                  </a:cubicBezTo>
                  <a:cubicBezTo>
                    <a:pt x="f51" y="f52"/>
                    <a:pt x="f53" y="f54"/>
                    <a:pt x="f55" y="f56"/>
                  </a:cubicBezTo>
                  <a:cubicBezTo>
                    <a:pt x="f57" y="f58"/>
                    <a:pt x="f59" y="f60"/>
                    <a:pt x="f61" y="f37"/>
                  </a:cubicBezTo>
                  <a:cubicBezTo>
                    <a:pt x="f62" y="f63"/>
                    <a:pt x="f64" y="f65"/>
                    <a:pt x="f66" y="f67"/>
                  </a:cubicBezTo>
                  <a:cubicBezTo>
                    <a:pt x="f40" y="f68"/>
                    <a:pt x="f69" y="f70"/>
                    <a:pt x="f71" y="f72"/>
                  </a:cubicBezTo>
                  <a:cubicBezTo>
                    <a:pt x="f73" y="f74"/>
                    <a:pt x="f18" y="f75"/>
                    <a:pt x="f16" y="f17"/>
                  </a:cubicBezTo>
                  <a:close/>
                  <a:moveTo>
                    <a:pt x="f76" y="f2"/>
                  </a:moveTo>
                  <a:cubicBezTo>
                    <a:pt x="f77" y="f2"/>
                    <a:pt x="f78" y="f79"/>
                    <a:pt x="f80" y="f81"/>
                  </a:cubicBezTo>
                  <a:cubicBezTo>
                    <a:pt x="f82" y="f83"/>
                    <a:pt x="f61" y="f84"/>
                    <a:pt x="f85" y="f86"/>
                  </a:cubicBezTo>
                  <a:cubicBezTo>
                    <a:pt x="f87" y="f35"/>
                    <a:pt x="f88" y="f89"/>
                    <a:pt x="f90" y="f91"/>
                  </a:cubicBezTo>
                  <a:cubicBezTo>
                    <a:pt x="f92" y="f93"/>
                    <a:pt x="f94" y="f95"/>
                    <a:pt x="f96" y="f95"/>
                  </a:cubicBezTo>
                  <a:cubicBezTo>
                    <a:pt x="f97" y="f98"/>
                    <a:pt x="f92" y="f99"/>
                    <a:pt x="f100" y="f99"/>
                  </a:cubicBezTo>
                  <a:cubicBezTo>
                    <a:pt x="f101" y="f99"/>
                    <a:pt x="f102" y="f103"/>
                    <a:pt x="f104" y="f105"/>
                  </a:cubicBezTo>
                  <a:cubicBezTo>
                    <a:pt x="f106" y="f107"/>
                    <a:pt x="f108" y="f109"/>
                    <a:pt x="f36" y="f110"/>
                  </a:cubicBezTo>
                  <a:lnTo>
                    <a:pt x="f36" y="f110"/>
                  </a:lnTo>
                  <a:cubicBezTo>
                    <a:pt x="f32" y="f111"/>
                    <a:pt x="f28" y="f112"/>
                    <a:pt x="f113" y="f114"/>
                  </a:cubicBezTo>
                  <a:cubicBezTo>
                    <a:pt x="f115" y="f116"/>
                    <a:pt x="f117" y="f118"/>
                    <a:pt x="f119" y="f118"/>
                  </a:cubicBezTo>
                  <a:cubicBezTo>
                    <a:pt x="f120" y="f118"/>
                    <a:pt x="f121" y="f122"/>
                    <a:pt x="f123" y="f124"/>
                  </a:cubicBezTo>
                  <a:cubicBezTo>
                    <a:pt x="f125" y="f111"/>
                    <a:pt x="f126" y="f127"/>
                    <a:pt x="f128" y="f129"/>
                  </a:cubicBezTo>
                  <a:cubicBezTo>
                    <a:pt x="f130" y="f131"/>
                    <a:pt x="f132" y="f133"/>
                    <a:pt x="f134" y="f109"/>
                  </a:cubicBezTo>
                  <a:cubicBezTo>
                    <a:pt x="f135" y="f136"/>
                    <a:pt x="f137" y="f136"/>
                    <a:pt x="f138" y="f136"/>
                  </a:cubicBezTo>
                  <a:cubicBezTo>
                    <a:pt x="f139" y="f136"/>
                    <a:pt x="f140" y="f141"/>
                    <a:pt x="f76" y="f142"/>
                  </a:cubicBezTo>
                  <a:cubicBezTo>
                    <a:pt x="f143" y="f129"/>
                    <a:pt x="f144" y="f145"/>
                    <a:pt x="f146" y="f147"/>
                  </a:cubicBezTo>
                  <a:cubicBezTo>
                    <a:pt x="f148" y="f84"/>
                    <a:pt x="f149" y="f150"/>
                    <a:pt x="f151" y="f152"/>
                  </a:cubicBezTo>
                  <a:cubicBezTo>
                    <a:pt x="f153" y="f154"/>
                    <a:pt x="f155" y="f156"/>
                    <a:pt x="f3" y="f157"/>
                  </a:cubicBezTo>
                  <a:cubicBezTo>
                    <a:pt x="f158" y="f159"/>
                    <a:pt x="f160" y="f2"/>
                    <a:pt x="f7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996;p14">
              <a:extLst>
                <a:ext uri="{FF2B5EF4-FFF2-40B4-BE49-F238E27FC236}">
                  <a16:creationId xmlns:a16="http://schemas.microsoft.com/office/drawing/2014/main" id="{552190F4-38EC-42B3-B453-992BE634AA19}"/>
                </a:ext>
              </a:extLst>
            </p:cNvPr>
            <p:cNvSpPr/>
            <p:nvPr/>
          </p:nvSpPr>
          <p:spPr>
            <a:xfrm>
              <a:off x="252136" y="722165"/>
              <a:ext cx="244976" cy="169977"/>
            </a:xfrm>
            <a:custGeom>
              <a:avLst/>
              <a:gdLst>
                <a:gd name="f0" fmla="val w"/>
                <a:gd name="f1" fmla="val h"/>
                <a:gd name="f2" fmla="val 0"/>
                <a:gd name="f3" fmla="val 7585"/>
                <a:gd name="f4" fmla="val 5263"/>
                <a:gd name="f5" fmla="val 1109"/>
                <a:gd name="f6" fmla="val 1757"/>
                <a:gd name="f7" fmla="val 935"/>
                <a:gd name="f8" fmla="val 1988"/>
                <a:gd name="f9" fmla="val 785"/>
                <a:gd name="f10" fmla="val 2242"/>
                <a:gd name="f11" fmla="val 670"/>
                <a:gd name="f12" fmla="val 2496"/>
                <a:gd name="f13" fmla="val 555"/>
                <a:gd name="f14" fmla="val 2761"/>
                <a:gd name="f15" fmla="val 474"/>
                <a:gd name="f16" fmla="val 3027"/>
                <a:gd name="f17" fmla="val 428"/>
                <a:gd name="f18" fmla="val 3304"/>
                <a:gd name="f19" fmla="val 381"/>
                <a:gd name="f20" fmla="val 3581"/>
                <a:gd name="f21" fmla="val 3869"/>
                <a:gd name="f22" fmla="val 439"/>
                <a:gd name="f23" fmla="val 4146"/>
                <a:gd name="f24" fmla="val 497"/>
                <a:gd name="f25" fmla="val 4412"/>
                <a:gd name="f26" fmla="val 601"/>
                <a:gd name="f27" fmla="val 4689"/>
                <a:gd name="f28" fmla="val 716"/>
                <a:gd name="f29" fmla="val 4954"/>
                <a:gd name="f30" fmla="val 578"/>
                <a:gd name="f31" fmla="val 4700"/>
                <a:gd name="f32" fmla="val 4435"/>
                <a:gd name="f33" fmla="val 404"/>
                <a:gd name="f34" fmla="val 4158"/>
                <a:gd name="f35" fmla="val 347"/>
                <a:gd name="f36" fmla="val 3881"/>
                <a:gd name="f37" fmla="val 312"/>
                <a:gd name="f38" fmla="val 370"/>
                <a:gd name="f39" fmla="val 3292"/>
                <a:gd name="f40" fmla="val 416"/>
                <a:gd name="f41" fmla="val 3004"/>
                <a:gd name="f42" fmla="val 2727"/>
                <a:gd name="f43" fmla="val 624"/>
                <a:gd name="f44" fmla="val 2473"/>
                <a:gd name="f45" fmla="val 762"/>
                <a:gd name="f46" fmla="val 2207"/>
                <a:gd name="f47" fmla="val 901"/>
                <a:gd name="f48" fmla="val 1965"/>
                <a:gd name="f49" fmla="val 5224"/>
                <a:gd name="f50" fmla="val 1"/>
                <a:gd name="f51" fmla="val 4391"/>
                <a:gd name="f52" fmla="val 3557"/>
                <a:gd name="f53" fmla="val 183"/>
                <a:gd name="f54" fmla="val 2713"/>
                <a:gd name="f55" fmla="val 533"/>
                <a:gd name="f56" fmla="val 1790"/>
                <a:gd name="f57" fmla="val 903"/>
                <a:gd name="f58" fmla="val 1526"/>
                <a:gd name="f59" fmla="val 2403"/>
                <a:gd name="f60" fmla="val 81"/>
                <a:gd name="f61" fmla="val 4262"/>
                <a:gd name="f62" fmla="val 635"/>
                <a:gd name="f63" fmla="val 5070"/>
                <a:gd name="f64" fmla="val 5139"/>
                <a:gd name="f65" fmla="val 728"/>
                <a:gd name="f66" fmla="val 5208"/>
                <a:gd name="f67" fmla="val 820"/>
                <a:gd name="f68" fmla="val 5243"/>
                <a:gd name="f69" fmla="val 851"/>
                <a:gd name="f70" fmla="val 5256"/>
                <a:gd name="f71" fmla="val 880"/>
                <a:gd name="f72" fmla="val 5262"/>
                <a:gd name="f73" fmla="val 907"/>
                <a:gd name="f74" fmla="val 1022"/>
                <a:gd name="f75" fmla="val 1097"/>
                <a:gd name="f76" fmla="val 5154"/>
                <a:gd name="f77" fmla="val 5024"/>
                <a:gd name="f78" fmla="val 4920"/>
                <a:gd name="f79" fmla="val 1016"/>
                <a:gd name="f80" fmla="val 4827"/>
                <a:gd name="f81" fmla="val 4747"/>
                <a:gd name="f82" fmla="val 1108"/>
                <a:gd name="f83" fmla="val 4809"/>
                <a:gd name="f84" fmla="val 1193"/>
                <a:gd name="f85" fmla="val 4837"/>
                <a:gd name="f86" fmla="val 1270"/>
                <a:gd name="f87" fmla="val 1617"/>
                <a:gd name="f88" fmla="val 1791"/>
                <a:gd name="f89" fmla="val 4259"/>
                <a:gd name="f90" fmla="val 1640"/>
                <a:gd name="f91" fmla="val 3673"/>
                <a:gd name="f92" fmla="val 1435"/>
                <a:gd name="f93" fmla="val 2956"/>
                <a:gd name="f94" fmla="val 1387"/>
                <a:gd name="f95" fmla="val 2194"/>
                <a:gd name="f96" fmla="val 1751"/>
                <a:gd name="f97" fmla="val 1498"/>
                <a:gd name="f98" fmla="val 1687"/>
                <a:gd name="f99" fmla="val 1778"/>
                <a:gd name="f100" fmla="val 1795"/>
                <a:gd name="f101" fmla="val 1940"/>
                <a:gd name="f102" fmla="val 1849"/>
                <a:gd name="f103" fmla="val 1986"/>
                <a:gd name="f104" fmla="val 1865"/>
                <a:gd name="f105" fmla="val 2034"/>
                <a:gd name="f106" fmla="val 1872"/>
                <a:gd name="f107" fmla="val 2082"/>
                <a:gd name="f108" fmla="val 2214"/>
                <a:gd name="f109" fmla="val 2346"/>
                <a:gd name="f110" fmla="val 1818"/>
                <a:gd name="f111" fmla="val 2448"/>
                <a:gd name="f112" fmla="val 1734"/>
                <a:gd name="f113" fmla="val 2598"/>
                <a:gd name="f114" fmla="val 1630"/>
                <a:gd name="f115" fmla="val 1503"/>
                <a:gd name="f116" fmla="val 2840"/>
                <a:gd name="f117" fmla="val 1365"/>
                <a:gd name="f118" fmla="val 2955"/>
                <a:gd name="f119" fmla="val 1249"/>
                <a:gd name="f120" fmla="val 3082"/>
                <a:gd name="f121" fmla="val 1122"/>
                <a:gd name="f122" fmla="val 3232"/>
                <a:gd name="f123" fmla="val 1041"/>
                <a:gd name="f124" fmla="val 3533"/>
                <a:gd name="f125" fmla="val 834"/>
                <a:gd name="f126" fmla="val 3879"/>
                <a:gd name="f127" fmla="val 660"/>
                <a:gd name="f128" fmla="val 4225"/>
                <a:gd name="f129" fmla="val 4774"/>
                <a:gd name="f130" fmla="val 324"/>
                <a:gd name="f131" fmla="val 5399"/>
                <a:gd name="f132" fmla="val 203"/>
                <a:gd name="f133" fmla="val 6020"/>
                <a:gd name="f134" fmla="val 6562"/>
                <a:gd name="f135" fmla="val 7100"/>
                <a:gd name="f136" fmla="val 295"/>
                <a:gd name="f137" fmla="val 7584"/>
                <a:gd name="f138" fmla="val 499"/>
                <a:gd name="f139" fmla="val 6794"/>
                <a:gd name="f140" fmla="val 163"/>
                <a:gd name="f141" fmla="val 6010"/>
                <a:gd name="f142" fmla="*/ f0 1 7585"/>
                <a:gd name="f143" fmla="*/ f1 1 5263"/>
                <a:gd name="f144" fmla="val f2"/>
                <a:gd name="f145" fmla="val f3"/>
                <a:gd name="f146" fmla="val f4"/>
                <a:gd name="f147" fmla="+- f146 0 f144"/>
                <a:gd name="f148" fmla="+- f145 0 f144"/>
                <a:gd name="f149" fmla="*/ f148 1 7585"/>
                <a:gd name="f150" fmla="*/ f147 1 5263"/>
                <a:gd name="f151" fmla="*/ f144 1 f149"/>
                <a:gd name="f152" fmla="*/ f145 1 f149"/>
                <a:gd name="f153" fmla="*/ f144 1 f150"/>
                <a:gd name="f154" fmla="*/ f146 1 f150"/>
                <a:gd name="f155" fmla="*/ f151 f142 1"/>
                <a:gd name="f156" fmla="*/ f152 f142 1"/>
                <a:gd name="f157" fmla="*/ f154 f143 1"/>
                <a:gd name="f158" fmla="*/ f153 f143 1"/>
              </a:gdLst>
              <a:ahLst/>
              <a:cxnLst>
                <a:cxn ang="3cd4">
                  <a:pos x="hc" y="t"/>
                </a:cxn>
                <a:cxn ang="0">
                  <a:pos x="r" y="vc"/>
                </a:cxn>
                <a:cxn ang="cd4">
                  <a:pos x="hc" y="b"/>
                </a:cxn>
                <a:cxn ang="cd2">
                  <a:pos x="l" y="vc"/>
                </a:cxn>
              </a:cxnLst>
              <a:rect l="f155" t="f158" r="f156" b="f157"/>
              <a:pathLst>
                <a:path w="7584" h="5263">
                  <a:moveTo>
                    <a:pt x="f5" y="f6"/>
                  </a:moveTo>
                  <a:lnTo>
                    <a:pt x="f5" y="f6"/>
                  </a:lnTo>
                  <a:cubicBezTo>
                    <a:pt x="f7" y="f8"/>
                    <a:pt x="f9" y="f10"/>
                    <a:pt x="f11" y="f12"/>
                  </a:cubicBezTo>
                  <a:cubicBezTo>
                    <a:pt x="f13" y="f14"/>
                    <a:pt x="f15" y="f16"/>
                    <a:pt x="f17" y="f18"/>
                  </a:cubicBezTo>
                  <a:cubicBezTo>
                    <a:pt x="f19" y="f20"/>
                    <a:pt x="f19" y="f21"/>
                    <a:pt x="f22" y="f23"/>
                  </a:cubicBezTo>
                  <a:cubicBezTo>
                    <a:pt x="f24" y="f25"/>
                    <a:pt x="f26" y="f27"/>
                    <a:pt x="f28" y="f29"/>
                  </a:cubicBezTo>
                  <a:cubicBezTo>
                    <a:pt x="f30" y="f31"/>
                    <a:pt x="f15" y="f32"/>
                    <a:pt x="f33" y="f34"/>
                  </a:cubicBezTo>
                  <a:cubicBezTo>
                    <a:pt x="f35" y="f36"/>
                    <a:pt x="f37" y="f20"/>
                    <a:pt x="f38" y="f39"/>
                  </a:cubicBezTo>
                  <a:cubicBezTo>
                    <a:pt x="f40" y="f41"/>
                    <a:pt x="f24" y="f42"/>
                    <a:pt x="f43" y="f44"/>
                  </a:cubicBezTo>
                  <a:cubicBezTo>
                    <a:pt x="f45" y="f46"/>
                    <a:pt x="f47" y="f48"/>
                    <a:pt x="f5" y="f6"/>
                  </a:cubicBezTo>
                  <a:close/>
                  <a:moveTo>
                    <a:pt x="f49" y="f50"/>
                  </a:moveTo>
                  <a:cubicBezTo>
                    <a:pt x="f51" y="f50"/>
                    <a:pt x="f52" y="f53"/>
                    <a:pt x="f54" y="f55"/>
                  </a:cubicBezTo>
                  <a:cubicBezTo>
                    <a:pt x="f56" y="f57"/>
                    <a:pt x="f7" y="f58"/>
                    <a:pt x="f15" y="f59"/>
                  </a:cubicBezTo>
                  <a:cubicBezTo>
                    <a:pt x="f2" y="f39"/>
                    <a:pt x="f60" y="f61"/>
                    <a:pt x="f62" y="f63"/>
                  </a:cubicBezTo>
                  <a:cubicBezTo>
                    <a:pt x="f11" y="f64"/>
                    <a:pt x="f65" y="f66"/>
                    <a:pt x="f67" y="f68"/>
                  </a:cubicBezTo>
                  <a:cubicBezTo>
                    <a:pt x="f69" y="f70"/>
                    <a:pt x="f71" y="f72"/>
                    <a:pt x="f73" y="f72"/>
                  </a:cubicBezTo>
                  <a:cubicBezTo>
                    <a:pt x="f74" y="f72"/>
                    <a:pt x="f75" y="f76"/>
                    <a:pt x="f75" y="f77"/>
                  </a:cubicBezTo>
                  <a:cubicBezTo>
                    <a:pt x="f75" y="f78"/>
                    <a:pt x="f79" y="f80"/>
                    <a:pt x="f79" y="f81"/>
                  </a:cubicBezTo>
                  <a:lnTo>
                    <a:pt x="f79" y="f81"/>
                  </a:lnTo>
                  <a:cubicBezTo>
                    <a:pt x="f82" y="f83"/>
                    <a:pt x="f84" y="f85"/>
                    <a:pt x="f86" y="f85"/>
                  </a:cubicBezTo>
                  <a:cubicBezTo>
                    <a:pt x="f87" y="f85"/>
                    <a:pt x="f88" y="f89"/>
                    <a:pt x="f90" y="f91"/>
                  </a:cubicBezTo>
                  <a:cubicBezTo>
                    <a:pt x="f92" y="f93"/>
                    <a:pt x="f94" y="f95"/>
                    <a:pt x="f96" y="f97"/>
                  </a:cubicBezTo>
                  <a:lnTo>
                    <a:pt x="f96" y="f97"/>
                  </a:lnTo>
                  <a:cubicBezTo>
                    <a:pt x="f98" y="f90"/>
                    <a:pt x="f99" y="f100"/>
                    <a:pt x="f101" y="f102"/>
                  </a:cubicBezTo>
                  <a:cubicBezTo>
                    <a:pt x="f103" y="f104"/>
                    <a:pt x="f105" y="f106"/>
                    <a:pt x="f107" y="f106"/>
                  </a:cubicBezTo>
                  <a:cubicBezTo>
                    <a:pt x="f108" y="f106"/>
                    <a:pt x="f109" y="f110"/>
                    <a:pt x="f111" y="f112"/>
                  </a:cubicBezTo>
                  <a:cubicBezTo>
                    <a:pt x="f113" y="f114"/>
                    <a:pt x="f54" y="f115"/>
                    <a:pt x="f116" y="f117"/>
                  </a:cubicBezTo>
                  <a:cubicBezTo>
                    <a:pt x="f118" y="f119"/>
                    <a:pt x="f120" y="f121"/>
                    <a:pt x="f122" y="f123"/>
                  </a:cubicBezTo>
                  <a:cubicBezTo>
                    <a:pt x="f124" y="f125"/>
                    <a:pt x="f126" y="f127"/>
                    <a:pt x="f128" y="f55"/>
                  </a:cubicBezTo>
                  <a:cubicBezTo>
                    <a:pt x="f129" y="f130"/>
                    <a:pt x="f131" y="f132"/>
                    <a:pt x="f133" y="f132"/>
                  </a:cubicBezTo>
                  <a:cubicBezTo>
                    <a:pt x="f134" y="f132"/>
                    <a:pt x="f135" y="f136"/>
                    <a:pt x="f137" y="f138"/>
                  </a:cubicBezTo>
                  <a:cubicBezTo>
                    <a:pt x="f139" y="f140"/>
                    <a:pt x="f141" y="f50"/>
                    <a:pt x="f49" y="f5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997;p14">
              <a:extLst>
                <a:ext uri="{FF2B5EF4-FFF2-40B4-BE49-F238E27FC236}">
                  <a16:creationId xmlns:a16="http://schemas.microsoft.com/office/drawing/2014/main" id="{76638547-99AB-4D03-A15E-9EE483CAB9CC}"/>
                </a:ext>
              </a:extLst>
            </p:cNvPr>
            <p:cNvSpPr/>
            <p:nvPr/>
          </p:nvSpPr>
          <p:spPr>
            <a:xfrm>
              <a:off x="215213" y="744605"/>
              <a:ext cx="102193" cy="73508"/>
            </a:xfrm>
            <a:custGeom>
              <a:avLst/>
              <a:gdLst>
                <a:gd name="f0" fmla="val w"/>
                <a:gd name="f1" fmla="val h"/>
                <a:gd name="f2" fmla="val 0"/>
                <a:gd name="f3" fmla="val 3164"/>
                <a:gd name="f4" fmla="val 2276"/>
                <a:gd name="f5" fmla="val 3163"/>
                <a:gd name="f6" fmla="val 2448"/>
                <a:gd name="f7" fmla="val 208"/>
                <a:gd name="f8" fmla="val 1836"/>
                <a:gd name="f9" fmla="val 519"/>
                <a:gd name="f10" fmla="val 1328"/>
                <a:gd name="f11" fmla="val 1050"/>
                <a:gd name="f12" fmla="val 1236"/>
                <a:gd name="f13" fmla="val 1143"/>
                <a:gd name="f14" fmla="val 1155"/>
                <a:gd name="f15" fmla="val 1235"/>
                <a:gd name="f16" fmla="val 1051"/>
                <a:gd name="f17" fmla="val 1316"/>
                <a:gd name="f18" fmla="val 966"/>
                <a:gd name="f19" fmla="val 1373"/>
                <a:gd name="f20" fmla="val 865"/>
                <a:gd name="f21" fmla="val 1414"/>
                <a:gd name="f22" fmla="val 767"/>
                <a:gd name="f23" fmla="val 746"/>
                <a:gd name="f24" fmla="val 725"/>
                <a:gd name="f25" fmla="val 1412"/>
                <a:gd name="f26" fmla="val 705"/>
                <a:gd name="f27" fmla="val 1408"/>
                <a:gd name="f28" fmla="val 578"/>
                <a:gd name="f29" fmla="val 1397"/>
                <a:gd name="f30" fmla="val 462"/>
                <a:gd name="f31" fmla="val 428"/>
                <a:gd name="f32" fmla="val 1201"/>
                <a:gd name="f33" fmla="val 405"/>
                <a:gd name="f34" fmla="val 1085"/>
                <a:gd name="f35" fmla="val 509"/>
                <a:gd name="f36" fmla="val 935"/>
                <a:gd name="f37" fmla="val 636"/>
                <a:gd name="f38" fmla="val 139"/>
                <a:gd name="f39" fmla="val 70"/>
                <a:gd name="f40" fmla="val 1270"/>
                <a:gd name="f41" fmla="val 1"/>
                <a:gd name="f42" fmla="val 1489"/>
                <a:gd name="f43" fmla="val 105"/>
                <a:gd name="f44" fmla="val 1755"/>
                <a:gd name="f45" fmla="val 289"/>
                <a:gd name="f46" fmla="val 1893"/>
                <a:gd name="f47" fmla="val 382"/>
                <a:gd name="f48" fmla="val 1957"/>
                <a:gd name="f49" fmla="val 488"/>
                <a:gd name="f50" fmla="val 1985"/>
                <a:gd name="f51" fmla="val 598"/>
                <a:gd name="f52" fmla="val 708"/>
                <a:gd name="f53" fmla="val 820"/>
                <a:gd name="f54" fmla="val 924"/>
                <a:gd name="f55" fmla="val 1905"/>
                <a:gd name="f56" fmla="val 878"/>
                <a:gd name="f57" fmla="val 1974"/>
                <a:gd name="f58" fmla="val 832"/>
                <a:gd name="f59" fmla="val 2066"/>
                <a:gd name="f60" fmla="val 855"/>
                <a:gd name="f61" fmla="val 2147"/>
                <a:gd name="f62" fmla="val 868"/>
                <a:gd name="f63" fmla="val 2239"/>
                <a:gd name="f64" fmla="val 896"/>
                <a:gd name="f65" fmla="val 933"/>
                <a:gd name="f66" fmla="val 1061"/>
                <a:gd name="f67" fmla="val 1292"/>
                <a:gd name="f68" fmla="val 1831"/>
                <a:gd name="f69" fmla="val 1778"/>
                <a:gd name="f70" fmla="val 1721"/>
                <a:gd name="f71" fmla="val 1097"/>
                <a:gd name="f72" fmla="val 2390"/>
                <a:gd name="f73" fmla="val 231"/>
                <a:gd name="f74" fmla="*/ f0 1 3164"/>
                <a:gd name="f75" fmla="*/ f1 1 2276"/>
                <a:gd name="f76" fmla="val f2"/>
                <a:gd name="f77" fmla="val f3"/>
                <a:gd name="f78" fmla="val f4"/>
                <a:gd name="f79" fmla="+- f78 0 f76"/>
                <a:gd name="f80" fmla="+- f77 0 f76"/>
                <a:gd name="f81" fmla="*/ f80 1 3164"/>
                <a:gd name="f82" fmla="*/ f79 1 227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3164" h="2276">
                  <a:moveTo>
                    <a:pt x="f5" y="f2"/>
                  </a:moveTo>
                  <a:lnTo>
                    <a:pt x="f5" y="f2"/>
                  </a:lnTo>
                  <a:cubicBezTo>
                    <a:pt x="f6" y="f7"/>
                    <a:pt x="f8" y="f9"/>
                    <a:pt x="f10" y="f11"/>
                  </a:cubicBezTo>
                  <a:cubicBezTo>
                    <a:pt x="f12" y="f13"/>
                    <a:pt x="f14" y="f15"/>
                    <a:pt x="f16" y="f17"/>
                  </a:cubicBezTo>
                  <a:cubicBezTo>
                    <a:pt x="f18" y="f19"/>
                    <a:pt x="f20" y="f21"/>
                    <a:pt x="f22" y="f21"/>
                  </a:cubicBezTo>
                  <a:cubicBezTo>
                    <a:pt x="f23" y="f21"/>
                    <a:pt x="f24" y="f25"/>
                    <a:pt x="f26" y="f27"/>
                  </a:cubicBezTo>
                  <a:cubicBezTo>
                    <a:pt x="f28" y="f29"/>
                    <a:pt x="f30" y="f17"/>
                    <a:pt x="f31" y="f32"/>
                  </a:cubicBezTo>
                  <a:cubicBezTo>
                    <a:pt x="f33" y="f34"/>
                    <a:pt x="f35" y="f36"/>
                    <a:pt x="f37" y="f36"/>
                  </a:cubicBezTo>
                  <a:cubicBezTo>
                    <a:pt x="f33" y="f36"/>
                    <a:pt x="f38" y="f11"/>
                    <a:pt x="f39" y="f40"/>
                  </a:cubicBezTo>
                  <a:cubicBezTo>
                    <a:pt x="f41" y="f42"/>
                    <a:pt x="f43" y="f44"/>
                    <a:pt x="f45" y="f46"/>
                  </a:cubicBezTo>
                  <a:cubicBezTo>
                    <a:pt x="f47" y="f48"/>
                    <a:pt x="f49" y="f50"/>
                    <a:pt x="f51" y="f50"/>
                  </a:cubicBezTo>
                  <a:cubicBezTo>
                    <a:pt x="f52" y="f50"/>
                    <a:pt x="f53" y="f48"/>
                    <a:pt x="f54" y="f55"/>
                  </a:cubicBezTo>
                  <a:lnTo>
                    <a:pt x="f54" y="f55"/>
                  </a:lnTo>
                  <a:cubicBezTo>
                    <a:pt x="f56" y="f57"/>
                    <a:pt x="f58" y="f59"/>
                    <a:pt x="f60" y="f61"/>
                  </a:cubicBezTo>
                  <a:cubicBezTo>
                    <a:pt x="f62" y="f63"/>
                    <a:pt x="f64" y="f4"/>
                    <a:pt x="f65" y="f4"/>
                  </a:cubicBezTo>
                  <a:cubicBezTo>
                    <a:pt x="f66" y="f4"/>
                    <a:pt x="f67" y="f68"/>
                    <a:pt x="f10" y="f69"/>
                  </a:cubicBezTo>
                  <a:cubicBezTo>
                    <a:pt x="f70" y="f71"/>
                    <a:pt x="f72" y="f7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998;p14">
              <a:extLst>
                <a:ext uri="{FF2B5EF4-FFF2-40B4-BE49-F238E27FC236}">
                  <a16:creationId xmlns:a16="http://schemas.microsoft.com/office/drawing/2014/main" id="{CD39072F-A655-4254-9F4C-6759CE7ECDA4}"/>
                </a:ext>
              </a:extLst>
            </p:cNvPr>
            <p:cNvSpPr/>
            <p:nvPr/>
          </p:nvSpPr>
          <p:spPr>
            <a:xfrm>
              <a:off x="396017" y="605177"/>
              <a:ext cx="231187" cy="135806"/>
            </a:xfrm>
            <a:custGeom>
              <a:avLst/>
              <a:gdLst>
                <a:gd name="f0" fmla="val w"/>
                <a:gd name="f1" fmla="val h"/>
                <a:gd name="f2" fmla="val 0"/>
                <a:gd name="f3" fmla="val 7158"/>
                <a:gd name="f4" fmla="val 4205"/>
                <a:gd name="f5" fmla="val 520"/>
                <a:gd name="f6" fmla="val 266"/>
                <a:gd name="f7" fmla="val 521"/>
                <a:gd name="f8" fmla="val 1017"/>
                <a:gd name="f9" fmla="val 589"/>
                <a:gd name="f10" fmla="val 1236"/>
                <a:gd name="f11" fmla="val 704"/>
                <a:gd name="f12" fmla="val 1455"/>
                <a:gd name="f13" fmla="val 854"/>
                <a:gd name="f14" fmla="val 1640"/>
                <a:gd name="f15" fmla="val 993"/>
                <a:gd name="f16" fmla="val 1848"/>
                <a:gd name="f17" fmla="val 1143"/>
                <a:gd name="f18" fmla="val 2021"/>
                <a:gd name="f19" fmla="val 1316"/>
                <a:gd name="f20" fmla="val 2194"/>
                <a:gd name="f21" fmla="val 1501"/>
                <a:gd name="f22" fmla="val 2517"/>
                <a:gd name="f23" fmla="val 1859"/>
                <a:gd name="f24" fmla="val 2806"/>
                <a:gd name="f25" fmla="val 2286"/>
                <a:gd name="f26" fmla="val 3129"/>
                <a:gd name="f27" fmla="val 2655"/>
                <a:gd name="f28" fmla="val 3441"/>
                <a:gd name="f29" fmla="val 3047"/>
                <a:gd name="f30" fmla="val 3787"/>
                <a:gd name="f31" fmla="val 3405"/>
                <a:gd name="f32" fmla="val 4214"/>
                <a:gd name="f33" fmla="val 3648"/>
                <a:gd name="f34" fmla="val 4306"/>
                <a:gd name="f35" fmla="val 3705"/>
                <a:gd name="f36" fmla="val 4422"/>
                <a:gd name="f37" fmla="val 3763"/>
                <a:gd name="f38" fmla="val 4537"/>
                <a:gd name="f39" fmla="val 3809"/>
                <a:gd name="f40" fmla="val 4653"/>
                <a:gd name="f41" fmla="val 3855"/>
                <a:gd name="f42" fmla="val 4768"/>
                <a:gd name="f43" fmla="val 3902"/>
                <a:gd name="f44" fmla="val 4883"/>
                <a:gd name="f45" fmla="val 3925"/>
                <a:gd name="f46" fmla="val 4999"/>
                <a:gd name="f47" fmla="val 3959"/>
                <a:gd name="f48" fmla="val 5137"/>
                <a:gd name="f49" fmla="val 3971"/>
                <a:gd name="f50" fmla="val 5253"/>
                <a:gd name="f51" fmla="val 5380"/>
                <a:gd name="f52" fmla="val 5495"/>
                <a:gd name="f53" fmla="val 5622"/>
                <a:gd name="f54" fmla="val 3936"/>
                <a:gd name="f55" fmla="val 5507"/>
                <a:gd name="f56" fmla="val 3982"/>
                <a:gd name="f57" fmla="val 3994"/>
                <a:gd name="f58" fmla="val 5114"/>
                <a:gd name="f59" fmla="val 4872"/>
                <a:gd name="f60" fmla="val 4630"/>
                <a:gd name="f61" fmla="val 4399"/>
                <a:gd name="f62" fmla="val 3821"/>
                <a:gd name="f63" fmla="val 4168"/>
                <a:gd name="f64" fmla="val 3718"/>
                <a:gd name="f65" fmla="val 3463"/>
                <a:gd name="f66" fmla="val 3371"/>
                <a:gd name="f67" fmla="val 3105"/>
                <a:gd name="f68" fmla="val 3060"/>
                <a:gd name="f69" fmla="val 2713"/>
                <a:gd name="f70" fmla="val 2771"/>
                <a:gd name="f71" fmla="val 2309"/>
                <a:gd name="f72" fmla="val 2494"/>
                <a:gd name="f73" fmla="val 1893"/>
                <a:gd name="f74" fmla="val 2159"/>
                <a:gd name="f75" fmla="val 1535"/>
                <a:gd name="f76" fmla="val 1154"/>
                <a:gd name="f77" fmla="val 1444"/>
                <a:gd name="f78" fmla="val 3002"/>
                <a:gd name="f79" fmla="val 2702"/>
                <a:gd name="f80" fmla="val 300"/>
                <a:gd name="f81" fmla="val 2621"/>
                <a:gd name="f82" fmla="val 393"/>
                <a:gd name="f83" fmla="val 2448"/>
                <a:gd name="f84" fmla="val 785"/>
                <a:gd name="f85" fmla="val 2263"/>
                <a:gd name="f86" fmla="val 385"/>
                <a:gd name="f87" fmla="val 2004"/>
                <a:gd name="f88" fmla="val 295"/>
                <a:gd name="f89" fmla="val 1715"/>
                <a:gd name="f90" fmla="val 1478"/>
                <a:gd name="f91" fmla="val 1220"/>
                <a:gd name="f92" fmla="val 355"/>
                <a:gd name="f93" fmla="val 965"/>
                <a:gd name="f94" fmla="val 815"/>
                <a:gd name="f95" fmla="val 665"/>
                <a:gd name="f96" fmla="val 334"/>
                <a:gd name="f97" fmla="val 1155"/>
                <a:gd name="f98" fmla="val 567"/>
                <a:gd name="f99" fmla="val 486"/>
                <a:gd name="f100" fmla="val 1674"/>
                <a:gd name="f101" fmla="val 1109"/>
                <a:gd name="f102" fmla="val 1905"/>
                <a:gd name="f103" fmla="val 717"/>
                <a:gd name="f104" fmla="val 336"/>
                <a:gd name="f105" fmla="val 1928"/>
                <a:gd name="f106" fmla="val 1"/>
                <a:gd name="f107" fmla="val 2147"/>
                <a:gd name="f108" fmla="val 52"/>
                <a:gd name="f109" fmla="val 2144"/>
                <a:gd name="f110" fmla="val 103"/>
                <a:gd name="f111" fmla="val 2143"/>
                <a:gd name="f112" fmla="val 154"/>
                <a:gd name="f113" fmla="val 1269"/>
                <a:gd name="f114" fmla="val 2372"/>
                <a:gd name="f115" fmla="val 2847"/>
                <a:gd name="f116" fmla="val 3233"/>
                <a:gd name="f117" fmla="val 3509"/>
                <a:gd name="f118" fmla="val 3808"/>
                <a:gd name="f119" fmla="val 3952"/>
                <a:gd name="f120" fmla="val 4445"/>
                <a:gd name="f121" fmla="val 4204"/>
                <a:gd name="f122" fmla="val 5106"/>
                <a:gd name="f123" fmla="val 5307"/>
                <a:gd name="f124" fmla="val 5510"/>
                <a:gd name="f125" fmla="val 4181"/>
                <a:gd name="f126" fmla="val 5715"/>
                <a:gd name="f127" fmla="val 4132"/>
                <a:gd name="f128" fmla="val 5888"/>
                <a:gd name="f129" fmla="val 4086"/>
                <a:gd name="f130" fmla="val 6072"/>
                <a:gd name="f131" fmla="val 4017"/>
                <a:gd name="f132" fmla="val 6257"/>
                <a:gd name="f133" fmla="val 6592"/>
                <a:gd name="f134" fmla="val 3786"/>
                <a:gd name="f135" fmla="val 6857"/>
                <a:gd name="f136" fmla="val 3532"/>
                <a:gd name="f137" fmla="val 7157"/>
                <a:gd name="f138" fmla="val 3347"/>
                <a:gd name="f139" fmla="val 6702"/>
                <a:gd name="f140" fmla="val 3621"/>
                <a:gd name="f141" fmla="val 6158"/>
                <a:gd name="f142" fmla="val 5619"/>
                <a:gd name="f143" fmla="val 5406"/>
                <a:gd name="f144" fmla="val 5193"/>
                <a:gd name="f145" fmla="val 3761"/>
                <a:gd name="f146" fmla="val 4987"/>
                <a:gd name="f147" fmla="val 4595"/>
                <a:gd name="f148" fmla="val 3613"/>
                <a:gd name="f149" fmla="val 3949"/>
                <a:gd name="f150" fmla="val 3394"/>
                <a:gd name="f151" fmla="val 2920"/>
                <a:gd name="f152" fmla="val 3891"/>
                <a:gd name="f153" fmla="val 2759"/>
                <a:gd name="f154" fmla="val 2574"/>
                <a:gd name="f155" fmla="val 4041"/>
                <a:gd name="f156" fmla="val 2459"/>
                <a:gd name="f157" fmla="val 4097"/>
                <a:gd name="f158" fmla="val 2402"/>
                <a:gd name="f159" fmla="val 4184"/>
                <a:gd name="f160" fmla="val 2374"/>
                <a:gd name="f161" fmla="val 4270"/>
                <a:gd name="f162" fmla="val 4360"/>
                <a:gd name="f163" fmla="val 4449"/>
                <a:gd name="f164" fmla="val 2405"/>
                <a:gd name="f165" fmla="val 4503"/>
                <a:gd name="f166" fmla="val 2470"/>
                <a:gd name="f167" fmla="val 4456"/>
                <a:gd name="f168" fmla="val 2251"/>
                <a:gd name="f169" fmla="val 4237"/>
                <a:gd name="f170" fmla="val 2089"/>
                <a:gd name="f171" fmla="val 4029"/>
                <a:gd name="f172" fmla="val 3810"/>
                <a:gd name="f173" fmla="val 2112"/>
                <a:gd name="f174" fmla="val 3637"/>
                <a:gd name="f175" fmla="val 3602"/>
                <a:gd name="f176" fmla="val 2528"/>
                <a:gd name="f177" fmla="val 3256"/>
                <a:gd name="f178" fmla="val 1916"/>
                <a:gd name="f179" fmla="val 3198"/>
                <a:gd name="f180" fmla="val 1258"/>
                <a:gd name="f181" fmla="val 3325"/>
                <a:gd name="f182" fmla="val 566"/>
                <a:gd name="f183" fmla="val 3152"/>
                <a:gd name="f184" fmla="val 681"/>
                <a:gd name="f185" fmla="val 3037"/>
                <a:gd name="f186" fmla="val 797"/>
                <a:gd name="f187" fmla="val 2944"/>
                <a:gd name="f188" fmla="*/ f0 1 7158"/>
                <a:gd name="f189" fmla="*/ f1 1 4205"/>
                <a:gd name="f190" fmla="val f2"/>
                <a:gd name="f191" fmla="val f3"/>
                <a:gd name="f192" fmla="val f4"/>
                <a:gd name="f193" fmla="+- f192 0 f190"/>
                <a:gd name="f194" fmla="+- f191 0 f190"/>
                <a:gd name="f195" fmla="*/ f194 1 7158"/>
                <a:gd name="f196" fmla="*/ f193 1 4205"/>
                <a:gd name="f197" fmla="*/ f190 1 f195"/>
                <a:gd name="f198" fmla="*/ f191 1 f195"/>
                <a:gd name="f199" fmla="*/ f190 1 f196"/>
                <a:gd name="f200" fmla="*/ f192 1 f196"/>
                <a:gd name="f201" fmla="*/ f197 f188 1"/>
                <a:gd name="f202" fmla="*/ f198 f188 1"/>
                <a:gd name="f203" fmla="*/ f200 f189 1"/>
                <a:gd name="f204" fmla="*/ f199 f189 1"/>
              </a:gdLst>
              <a:ahLst/>
              <a:cxnLst>
                <a:cxn ang="3cd4">
                  <a:pos x="hc" y="t"/>
                </a:cxn>
                <a:cxn ang="0">
                  <a:pos x="r" y="vc"/>
                </a:cxn>
                <a:cxn ang="cd4">
                  <a:pos x="hc" y="b"/>
                </a:cxn>
                <a:cxn ang="cd2">
                  <a:pos x="l" y="vc"/>
                </a:cxn>
              </a:cxnLst>
              <a:rect l="f201" t="f204" r="f202" b="f203"/>
              <a:pathLst>
                <a:path w="7158" h="4205">
                  <a:moveTo>
                    <a:pt x="f5" y="f6"/>
                  </a:moveTo>
                  <a:lnTo>
                    <a:pt x="f5" y="f6"/>
                  </a:lnTo>
                  <a:cubicBezTo>
                    <a:pt x="f7" y="f6"/>
                    <a:pt x="f7" y="f6"/>
                    <a:pt x="f7" y="f6"/>
                  </a:cubicBezTo>
                  <a:lnTo>
                    <a:pt x="f7" y="f6"/>
                  </a:lnTo>
                  <a:cubicBezTo>
                    <a:pt x="f7" y="f6"/>
                    <a:pt x="f7" y="f6"/>
                    <a:pt x="f5" y="f6"/>
                  </a:cubicBezTo>
                  <a:close/>
                  <a:moveTo>
                    <a:pt x="f8" y="f9"/>
                  </a:moveTo>
                  <a:lnTo>
                    <a:pt x="f8" y="f9"/>
                  </a:ln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49"/>
                  </a:cubicBezTo>
                  <a:cubicBezTo>
                    <a:pt x="f51" y="f49"/>
                    <a:pt x="f52" y="f47"/>
                    <a:pt x="f53" y="f54"/>
                  </a:cubicBezTo>
                  <a:lnTo>
                    <a:pt x="f53" y="f54"/>
                  </a:lnTo>
                  <a:cubicBezTo>
                    <a:pt x="f55" y="f49"/>
                    <a:pt x="f51" y="f56"/>
                    <a:pt x="f50" y="f57"/>
                  </a:cubicBezTo>
                  <a:cubicBezTo>
                    <a:pt x="f58" y="f57"/>
                    <a:pt x="f46" y="f56"/>
                    <a:pt x="f59" y="f49"/>
                  </a:cubicBezTo>
                  <a:cubicBezTo>
                    <a:pt x="f60" y="f45"/>
                    <a:pt x="f61" y="f62"/>
                    <a:pt x="f63" y="f35"/>
                  </a:cubicBezTo>
                  <a:cubicBezTo>
                    <a:pt x="f64" y="f65"/>
                    <a:pt x="f66" y="f67"/>
                    <a:pt x="f68" y="f69"/>
                  </a:cubicBezTo>
                  <a:cubicBezTo>
                    <a:pt x="f70" y="f71"/>
                    <a:pt x="f72" y="f73"/>
                    <a:pt x="f74" y="f75"/>
                  </a:cubicBezTo>
                  <a:cubicBezTo>
                    <a:pt x="f16" y="f76"/>
                    <a:pt x="f77" y="f13"/>
                    <a:pt x="f8" y="f9"/>
                  </a:cubicBezTo>
                  <a:close/>
                  <a:moveTo>
                    <a:pt x="f78" y="f2"/>
                  </a:moveTo>
                  <a:lnTo>
                    <a:pt x="f78" y="f2"/>
                  </a:lnTo>
                  <a:cubicBezTo>
                    <a:pt x="f79" y="f80"/>
                    <a:pt x="f81" y="f82"/>
                    <a:pt x="f83" y="f84"/>
                  </a:cubicBezTo>
                  <a:cubicBezTo>
                    <a:pt x="f85" y="f86"/>
                    <a:pt x="f87" y="f88"/>
                    <a:pt x="f89" y="f88"/>
                  </a:cubicBezTo>
                  <a:cubicBezTo>
                    <a:pt x="f90" y="f88"/>
                    <a:pt x="f91" y="f92"/>
                    <a:pt x="f93" y="f92"/>
                  </a:cubicBezTo>
                  <a:cubicBezTo>
                    <a:pt x="f94" y="f92"/>
                    <a:pt x="f95" y="f96"/>
                    <a:pt x="f7" y="f6"/>
                  </a:cubicBezTo>
                  <a:lnTo>
                    <a:pt x="f7" y="f6"/>
                  </a:lnTo>
                  <a:cubicBezTo>
                    <a:pt x="f97" y="f98"/>
                    <a:pt x="f99" y="f100"/>
                    <a:pt x="f101" y="f102"/>
                  </a:cubicBezTo>
                  <a:cubicBezTo>
                    <a:pt x="f103" y="f102"/>
                    <a:pt x="f104" y="f105"/>
                    <a:pt x="f106" y="f107"/>
                  </a:cubicBezTo>
                  <a:cubicBezTo>
                    <a:pt x="f108" y="f109"/>
                    <a:pt x="f110" y="f111"/>
                    <a:pt x="f112" y="f111"/>
                  </a:cubicBezTo>
                  <a:cubicBezTo>
                    <a:pt x="f113" y="f111"/>
                    <a:pt x="f114" y="f115"/>
                    <a:pt x="f116" y="f117"/>
                  </a:cubicBezTo>
                  <a:cubicBezTo>
                    <a:pt x="f118" y="f119"/>
                    <a:pt x="f120" y="f121"/>
                    <a:pt x="f122" y="f121"/>
                  </a:cubicBezTo>
                  <a:cubicBezTo>
                    <a:pt x="f123" y="f121"/>
                    <a:pt x="f124" y="f125"/>
                    <a:pt x="f126" y="f127"/>
                  </a:cubicBezTo>
                  <a:cubicBezTo>
                    <a:pt x="f128" y="f129"/>
                    <a:pt x="f130" y="f131"/>
                    <a:pt x="f132" y="f54"/>
                  </a:cubicBezTo>
                  <a:cubicBezTo>
                    <a:pt x="f133" y="f134"/>
                    <a:pt x="f135" y="f136"/>
                    <a:pt x="f137" y="f138"/>
                  </a:cubicBezTo>
                  <a:lnTo>
                    <a:pt x="f137" y="f138"/>
                  </a:lnTo>
                  <a:cubicBezTo>
                    <a:pt x="f139" y="f140"/>
                    <a:pt x="f141" y="f30"/>
                    <a:pt x="f142" y="f30"/>
                  </a:cubicBezTo>
                  <a:cubicBezTo>
                    <a:pt x="f143" y="f30"/>
                    <a:pt x="f144" y="f145"/>
                    <a:pt x="f146" y="f35"/>
                  </a:cubicBezTo>
                  <a:cubicBezTo>
                    <a:pt x="f147" y="f148"/>
                    <a:pt x="f149" y="f150"/>
                    <a:pt x="f43" y="f151"/>
                  </a:cubicBezTo>
                  <a:cubicBezTo>
                    <a:pt x="f152" y="f153"/>
                    <a:pt x="f45" y="f154"/>
                    <a:pt x="f155" y="f156"/>
                  </a:cubicBezTo>
                  <a:cubicBezTo>
                    <a:pt x="f157" y="f158"/>
                    <a:pt x="f159" y="f160"/>
                    <a:pt x="f161" y="f160"/>
                  </a:cubicBezTo>
                  <a:cubicBezTo>
                    <a:pt x="f162" y="f160"/>
                    <a:pt x="f163" y="f164"/>
                    <a:pt x="f165" y="f166"/>
                  </a:cubicBezTo>
                  <a:cubicBezTo>
                    <a:pt x="f167" y="f168"/>
                    <a:pt x="f169" y="f170"/>
                    <a:pt x="f171" y="f170"/>
                  </a:cubicBezTo>
                  <a:cubicBezTo>
                    <a:pt x="f172" y="f173"/>
                    <a:pt x="f174" y="f71"/>
                    <a:pt x="f175" y="f176"/>
                  </a:cubicBezTo>
                  <a:cubicBezTo>
                    <a:pt x="f177" y="f178"/>
                    <a:pt x="f179" y="f180"/>
                    <a:pt x="f181" y="f182"/>
                  </a:cubicBezTo>
                  <a:lnTo>
                    <a:pt x="f181" y="f182"/>
                  </a:lnTo>
                  <a:cubicBezTo>
                    <a:pt x="f181" y="f182"/>
                    <a:pt x="f183" y="f184"/>
                    <a:pt x="f185" y="f186"/>
                  </a:cubicBezTo>
                  <a:cubicBezTo>
                    <a:pt x="f185" y="f186"/>
                    <a:pt x="f187" y="f5"/>
                    <a:pt x="f7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999;p14">
              <a:extLst>
                <a:ext uri="{FF2B5EF4-FFF2-40B4-BE49-F238E27FC236}">
                  <a16:creationId xmlns:a16="http://schemas.microsoft.com/office/drawing/2014/main" id="{DFE8AD92-4841-4E2B-9213-D651E72F4751}"/>
                </a:ext>
              </a:extLst>
            </p:cNvPr>
            <p:cNvSpPr/>
            <p:nvPr/>
          </p:nvSpPr>
          <p:spPr>
            <a:xfrm>
              <a:off x="337495" y="686120"/>
              <a:ext cx="152156" cy="44348"/>
            </a:xfrm>
            <a:custGeom>
              <a:avLst/>
              <a:gdLst>
                <a:gd name="f0" fmla="val w"/>
                <a:gd name="f1" fmla="val h"/>
                <a:gd name="f2" fmla="val 0"/>
                <a:gd name="f3" fmla="val 4711"/>
                <a:gd name="f4" fmla="val 1373"/>
                <a:gd name="f5" fmla="val 2355"/>
                <a:gd name="f6" fmla="val 622"/>
                <a:gd name="f7" fmla="val 2586"/>
                <a:gd name="f8" fmla="val 645"/>
                <a:gd name="f9" fmla="val 2817"/>
                <a:gd name="f10" fmla="val 668"/>
                <a:gd name="f11" fmla="val 3048"/>
                <a:gd name="f12" fmla="val 715"/>
                <a:gd name="f13" fmla="val 3279"/>
                <a:gd name="f14" fmla="val 761"/>
                <a:gd name="f15" fmla="val 3487"/>
                <a:gd name="f16" fmla="val 830"/>
                <a:gd name="f17" fmla="val 3706"/>
                <a:gd name="f18" fmla="val 911"/>
                <a:gd name="f19" fmla="val 853"/>
                <a:gd name="f20" fmla="val 3267"/>
                <a:gd name="f21" fmla="val 795"/>
                <a:gd name="f22" fmla="val 3036"/>
                <a:gd name="f23" fmla="val 2806"/>
                <a:gd name="f24" fmla="val 680"/>
                <a:gd name="f25" fmla="val 2298"/>
                <a:gd name="f26" fmla="val 677"/>
                <a:gd name="f27" fmla="val 2240"/>
                <a:gd name="f28" fmla="val 676"/>
                <a:gd name="f29" fmla="val 2182"/>
                <a:gd name="f30" fmla="val 2008"/>
                <a:gd name="f31" fmla="val 1833"/>
                <a:gd name="f32" fmla="val 689"/>
                <a:gd name="f33" fmla="val 1651"/>
                <a:gd name="f34" fmla="val 1421"/>
                <a:gd name="f35" fmla="val 726"/>
                <a:gd name="f36" fmla="val 1190"/>
                <a:gd name="f37" fmla="val 772"/>
                <a:gd name="f38" fmla="val 947"/>
                <a:gd name="f39" fmla="val 818"/>
                <a:gd name="f40" fmla="val 1178"/>
                <a:gd name="f41" fmla="val 703"/>
                <a:gd name="f42" fmla="val 1882"/>
                <a:gd name="f43" fmla="val 2125"/>
                <a:gd name="f44" fmla="val 1149"/>
                <a:gd name="f45" fmla="val 956"/>
                <a:gd name="f46" fmla="val 778"/>
                <a:gd name="f47" fmla="val 25"/>
                <a:gd name="f48" fmla="val 624"/>
                <a:gd name="f49" fmla="val 80"/>
                <a:gd name="f50" fmla="val 659"/>
                <a:gd name="f51" fmla="val 126"/>
                <a:gd name="f52" fmla="val 1351"/>
                <a:gd name="f53" fmla="val 264"/>
                <a:gd name="f54" fmla="val 1524"/>
                <a:gd name="f55" fmla="val 391"/>
                <a:gd name="f56" fmla="val 1498"/>
                <a:gd name="f57" fmla="val 390"/>
                <a:gd name="f58" fmla="val 1472"/>
                <a:gd name="f59" fmla="val 389"/>
                <a:gd name="f60" fmla="val 1445"/>
                <a:gd name="f61" fmla="val 928"/>
                <a:gd name="f62" fmla="val 308"/>
                <a:gd name="f63" fmla="val 701"/>
                <a:gd name="f64" fmla="val 1"/>
                <a:gd name="f65" fmla="val 1119"/>
                <a:gd name="f66" fmla="val 628"/>
                <a:gd name="f67" fmla="val 973"/>
                <a:gd name="f68" fmla="val 1275"/>
                <a:gd name="f69" fmla="val 900"/>
                <a:gd name="f70" fmla="val 1922"/>
                <a:gd name="f71" fmla="val 2870"/>
                <a:gd name="f72" fmla="val 3818"/>
                <a:gd name="f73" fmla="val 1057"/>
                <a:gd name="f74" fmla="val 4710"/>
                <a:gd name="f75" fmla="val 1372"/>
                <a:gd name="f76" fmla="val 4008"/>
                <a:gd name="f77" fmla="val 868"/>
                <a:gd name="f78" fmla="val 2300"/>
                <a:gd name="f79" fmla="*/ f0 1 4711"/>
                <a:gd name="f80" fmla="*/ f1 1 1373"/>
                <a:gd name="f81" fmla="val f2"/>
                <a:gd name="f82" fmla="val f3"/>
                <a:gd name="f83" fmla="val f4"/>
                <a:gd name="f84" fmla="+- f83 0 f81"/>
                <a:gd name="f85" fmla="+- f82 0 f81"/>
                <a:gd name="f86" fmla="*/ f85 1 4711"/>
                <a:gd name="f87" fmla="*/ f84 1 1373"/>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711" h="1373">
                  <a:moveTo>
                    <a:pt x="f5" y="f6"/>
                  </a:moveTo>
                  <a:cubicBezTo>
                    <a:pt x="f7" y="f8"/>
                    <a:pt x="f9" y="f10"/>
                    <a:pt x="f11" y="f12"/>
                  </a:cubicBezTo>
                  <a:cubicBezTo>
                    <a:pt x="f13" y="f14"/>
                    <a:pt x="f15" y="f16"/>
                    <a:pt x="f17" y="f18"/>
                  </a:cubicBezTo>
                  <a:cubicBezTo>
                    <a:pt x="f15" y="f19"/>
                    <a:pt x="f20" y="f21"/>
                    <a:pt x="f22" y="f14"/>
                  </a:cubicBezTo>
                  <a:cubicBezTo>
                    <a:pt x="f23" y="f12"/>
                    <a:pt x="f7" y="f24"/>
                    <a:pt x="f5" y="f24"/>
                  </a:cubicBezTo>
                  <a:cubicBezTo>
                    <a:pt x="f25" y="f26"/>
                    <a:pt x="f27" y="f28"/>
                    <a:pt x="f29" y="f28"/>
                  </a:cubicBezTo>
                  <a:cubicBezTo>
                    <a:pt x="f30" y="f28"/>
                    <a:pt x="f31" y="f32"/>
                    <a:pt x="f33" y="f12"/>
                  </a:cubicBezTo>
                  <a:cubicBezTo>
                    <a:pt x="f34" y="f35"/>
                    <a:pt x="f36" y="f37"/>
                    <a:pt x="f38" y="f39"/>
                  </a:cubicBezTo>
                  <a:cubicBezTo>
                    <a:pt x="f40" y="f14"/>
                    <a:pt x="f34" y="f41"/>
                    <a:pt x="f33" y="f10"/>
                  </a:cubicBezTo>
                  <a:cubicBezTo>
                    <a:pt x="f42" y="f8"/>
                    <a:pt x="f43" y="f6"/>
                    <a:pt x="f5" y="f6"/>
                  </a:cubicBezTo>
                  <a:close/>
                  <a:moveTo>
                    <a:pt x="f44" y="f2"/>
                  </a:moveTo>
                  <a:cubicBezTo>
                    <a:pt x="f45" y="f2"/>
                    <a:pt x="f46" y="f47"/>
                    <a:pt x="f48" y="f49"/>
                  </a:cubicBezTo>
                  <a:cubicBezTo>
                    <a:pt x="f50" y="f51"/>
                    <a:pt x="f52" y="f53"/>
                    <a:pt x="f54" y="f55"/>
                  </a:cubicBezTo>
                  <a:cubicBezTo>
                    <a:pt x="f56" y="f57"/>
                    <a:pt x="f58" y="f59"/>
                    <a:pt x="f60" y="f59"/>
                  </a:cubicBezTo>
                  <a:cubicBezTo>
                    <a:pt x="f61" y="f59"/>
                    <a:pt x="f62" y="f63"/>
                    <a:pt x="f64" y="f65"/>
                  </a:cubicBezTo>
                  <a:cubicBezTo>
                    <a:pt x="f66" y="f67"/>
                    <a:pt x="f68" y="f69"/>
                    <a:pt x="f70" y="f69"/>
                  </a:cubicBezTo>
                  <a:cubicBezTo>
                    <a:pt x="f71" y="f69"/>
                    <a:pt x="f72" y="f73"/>
                    <a:pt x="f74" y="f75"/>
                  </a:cubicBezTo>
                  <a:cubicBezTo>
                    <a:pt x="f76" y="f77"/>
                    <a:pt x="f78" y="f2"/>
                    <a:pt x="f4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1000;p14">
              <a:extLst>
                <a:ext uri="{FF2B5EF4-FFF2-40B4-BE49-F238E27FC236}">
                  <a16:creationId xmlns:a16="http://schemas.microsoft.com/office/drawing/2014/main" id="{12B797F0-222D-4D32-B3B2-EB504AA9DDB4}"/>
                </a:ext>
              </a:extLst>
            </p:cNvPr>
            <p:cNvSpPr/>
            <p:nvPr/>
          </p:nvSpPr>
          <p:spPr>
            <a:xfrm>
              <a:off x="634438" y="697614"/>
              <a:ext cx="93405" cy="163942"/>
            </a:xfrm>
            <a:custGeom>
              <a:avLst/>
              <a:gdLst>
                <a:gd name="f0" fmla="val w"/>
                <a:gd name="f1" fmla="val h"/>
                <a:gd name="f2" fmla="val 0"/>
                <a:gd name="f3" fmla="val 2892"/>
                <a:gd name="f4" fmla="val 5076"/>
                <a:gd name="f5" fmla="val 410"/>
                <a:gd name="f6" fmla="val 1"/>
                <a:gd name="f7" fmla="val 5075"/>
                <a:gd name="f8" fmla="val 1285"/>
                <a:gd name="f9" fmla="val 1330"/>
                <a:gd name="f10" fmla="val 1377"/>
                <a:gd name="f11" fmla="val 5069"/>
                <a:gd name="f12" fmla="val 1426"/>
                <a:gd name="f13" fmla="val 5056"/>
                <a:gd name="f14" fmla="val 4675"/>
                <a:gd name="f15" fmla="*/ f0 1 2892"/>
                <a:gd name="f16" fmla="*/ f1 1 5076"/>
                <a:gd name="f17" fmla="val f2"/>
                <a:gd name="f18" fmla="val f3"/>
                <a:gd name="f19" fmla="val f4"/>
                <a:gd name="f20" fmla="+- f19 0 f17"/>
                <a:gd name="f21" fmla="+- f18 0 f17"/>
                <a:gd name="f22" fmla="*/ f21 1 2892"/>
                <a:gd name="f23" fmla="*/ f20 1 507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892" h="5076">
                  <a:moveTo>
                    <a:pt x="f5" y="f6"/>
                  </a:moveTo>
                  <a:cubicBezTo>
                    <a:pt x="f5" y="f6"/>
                    <a:pt x="f6" y="f7"/>
                    <a:pt x="f8" y="f7"/>
                  </a:cubicBezTo>
                  <a:cubicBezTo>
                    <a:pt x="f9" y="f7"/>
                    <a:pt x="f10" y="f11"/>
                    <a:pt x="f12" y="f13"/>
                  </a:cubicBezTo>
                  <a:cubicBezTo>
                    <a:pt x="f3"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1001;p14">
              <a:extLst>
                <a:ext uri="{FF2B5EF4-FFF2-40B4-BE49-F238E27FC236}">
                  <a16:creationId xmlns:a16="http://schemas.microsoft.com/office/drawing/2014/main" id="{99A4F417-F72B-487A-B116-CE432BAFBA91}"/>
                </a:ext>
              </a:extLst>
            </p:cNvPr>
            <p:cNvSpPr/>
            <p:nvPr/>
          </p:nvSpPr>
          <p:spPr>
            <a:xfrm>
              <a:off x="673391" y="696132"/>
              <a:ext cx="139848" cy="103738"/>
            </a:xfrm>
            <a:custGeom>
              <a:avLst/>
              <a:gdLst>
                <a:gd name="f0" fmla="val w"/>
                <a:gd name="f1" fmla="val h"/>
                <a:gd name="f2" fmla="val 0"/>
                <a:gd name="f3" fmla="val 4330"/>
                <a:gd name="f4" fmla="val 3212"/>
                <a:gd name="f5" fmla="val 1"/>
                <a:gd name="f6" fmla="val 1740"/>
                <a:gd name="f7" fmla="val 2867"/>
                <a:gd name="f8" fmla="val 3021"/>
                <a:gd name="f9" fmla="val 3165"/>
                <a:gd name="f10" fmla="val 3151"/>
                <a:gd name="f11" fmla="val 3290"/>
                <a:gd name="f12" fmla="val 3013"/>
                <a:gd name="f13" fmla="val 4329"/>
                <a:gd name="f14" fmla="val 1870"/>
                <a:gd name="f15" fmla="*/ f0 1 4330"/>
                <a:gd name="f16" fmla="*/ f1 1 3212"/>
                <a:gd name="f17" fmla="val f2"/>
                <a:gd name="f18" fmla="val f3"/>
                <a:gd name="f19" fmla="val f4"/>
                <a:gd name="f20" fmla="+- f19 0 f17"/>
                <a:gd name="f21" fmla="+- f18 0 f17"/>
                <a:gd name="f22" fmla="*/ f21 1 4330"/>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30" h="3212">
                  <a:moveTo>
                    <a:pt x="f5" y="f5"/>
                  </a:moveTo>
                  <a:lnTo>
                    <a:pt x="f5" y="f5"/>
                  </a:lnTo>
                  <a:cubicBezTo>
                    <a:pt x="f5" y="f5"/>
                    <a:pt x="f6" y="f4"/>
                    <a:pt x="f7" y="f4"/>
                  </a:cubicBezTo>
                  <a:cubicBezTo>
                    <a:pt x="f8" y="f4"/>
                    <a:pt x="f9" y="f10"/>
                    <a:pt x="f11" y="f12"/>
                  </a:cubicBezTo>
                  <a:cubicBezTo>
                    <a:pt x="f13" y="f14"/>
                    <a:pt x="f5" y="f5"/>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9" name="Google Shape;1002;p14">
              <a:extLst>
                <a:ext uri="{FF2B5EF4-FFF2-40B4-BE49-F238E27FC236}">
                  <a16:creationId xmlns:a16="http://schemas.microsoft.com/office/drawing/2014/main" id="{C234EAFF-A784-4A51-A918-CF1B477E7E73}"/>
                </a:ext>
              </a:extLst>
            </p:cNvPr>
            <p:cNvSpPr/>
            <p:nvPr/>
          </p:nvSpPr>
          <p:spPr>
            <a:xfrm>
              <a:off x="671901" y="661705"/>
              <a:ext cx="169593" cy="45180"/>
            </a:xfrm>
            <a:custGeom>
              <a:avLst/>
              <a:gdLst>
                <a:gd name="f0" fmla="val w"/>
                <a:gd name="f1" fmla="val h"/>
                <a:gd name="f2" fmla="val 0"/>
                <a:gd name="f3" fmla="val 5251"/>
                <a:gd name="f4" fmla="val 1399"/>
                <a:gd name="f5" fmla="val 3070"/>
                <a:gd name="f6" fmla="val 1"/>
                <a:gd name="f7" fmla="val 1641"/>
                <a:gd name="f8" fmla="val 282"/>
                <a:gd name="f9" fmla="val 2633"/>
                <a:gd name="f10" fmla="val 1398"/>
                <a:gd name="f11" fmla="val 4133"/>
                <a:gd name="f12" fmla="val 4673"/>
                <a:gd name="f13" fmla="val 5067"/>
                <a:gd name="f14" fmla="val 1253"/>
                <a:gd name="f15" fmla="val 5137"/>
                <a:gd name="f16" fmla="val 859"/>
                <a:gd name="f17" fmla="val 186"/>
                <a:gd name="f18" fmla="val 423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6" y="f8"/>
                  </a:cubicBezTo>
                  <a:cubicBezTo>
                    <a:pt x="f6" y="f8"/>
                    <a:pt x="f9" y="f10"/>
                    <a:pt x="f11" y="f10"/>
                  </a:cubicBezTo>
                  <a:cubicBezTo>
                    <a:pt x="f12" y="f10"/>
                    <a:pt x="f13" y="f14"/>
                    <a:pt x="f15" y="f16"/>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40" name="Google Shape;1003;p14">
            <a:extLst>
              <a:ext uri="{FF2B5EF4-FFF2-40B4-BE49-F238E27FC236}">
                <a16:creationId xmlns:a16="http://schemas.microsoft.com/office/drawing/2014/main" id="{24930D7B-F73B-4035-BA46-C71EF80AC740}"/>
              </a:ext>
            </a:extLst>
          </p:cNvPr>
          <p:cNvGrpSpPr/>
          <p:nvPr/>
        </p:nvGrpSpPr>
        <p:grpSpPr>
          <a:xfrm>
            <a:off x="76178" y="4248695"/>
            <a:ext cx="779169" cy="746662"/>
            <a:chOff x="76178" y="4248695"/>
            <a:chExt cx="779169" cy="746662"/>
          </a:xfrm>
        </p:grpSpPr>
        <p:sp>
          <p:nvSpPr>
            <p:cNvPr id="41" name="Google Shape;1004;p14">
              <a:extLst>
                <a:ext uri="{FF2B5EF4-FFF2-40B4-BE49-F238E27FC236}">
                  <a16:creationId xmlns:a16="http://schemas.microsoft.com/office/drawing/2014/main" id="{DCC7364C-F466-4B3F-A34E-960C64843FC2}"/>
                </a:ext>
              </a:extLst>
            </p:cNvPr>
            <p:cNvSpPr/>
            <p:nvPr/>
          </p:nvSpPr>
          <p:spPr>
            <a:xfrm>
              <a:off x="76178" y="4329153"/>
              <a:ext cx="271430" cy="179350"/>
            </a:xfrm>
            <a:custGeom>
              <a:avLst/>
              <a:gdLst>
                <a:gd name="f0" fmla="val w"/>
                <a:gd name="f1" fmla="val h"/>
                <a:gd name="f2" fmla="val 0"/>
                <a:gd name="f3" fmla="val 8404"/>
                <a:gd name="f4" fmla="val 5553"/>
                <a:gd name="f5" fmla="val 2020"/>
                <a:gd name="f6" fmla="val 1547"/>
                <a:gd name="f7" fmla="val 577"/>
                <a:gd name="f8" fmla="val 1443"/>
                <a:gd name="f9" fmla="val 1524"/>
                <a:gd name="f10" fmla="val 1940"/>
                <a:gd name="f11" fmla="val 2089"/>
                <a:gd name="f12" fmla="val 1854"/>
                <a:gd name="f13" fmla="val 2072"/>
                <a:gd name="f14" fmla="val 1765"/>
                <a:gd name="f15" fmla="val 2064"/>
                <a:gd name="f16" fmla="val 1673"/>
                <a:gd name="f17" fmla="val 1031"/>
                <a:gd name="f18" fmla="val 273"/>
                <a:gd name="f19" fmla="val 2468"/>
                <a:gd name="f20" fmla="val 3013"/>
                <a:gd name="f21" fmla="val 440"/>
                <a:gd name="f22" fmla="val 2873"/>
                <a:gd name="f23" fmla="val 809"/>
                <a:gd name="f24" fmla="val 2822"/>
                <a:gd name="f25" fmla="val 1167"/>
                <a:gd name="f26" fmla="val 2814"/>
                <a:gd name="f27" fmla="val 3113"/>
                <a:gd name="f28" fmla="val 4375"/>
                <a:gd name="f29" fmla="val 3186"/>
                <a:gd name="f30" fmla="val 7131"/>
                <a:gd name="f31" fmla="val 3333"/>
                <a:gd name="f32" fmla="val 8249"/>
                <a:gd name="f33" fmla="val 4785"/>
                <a:gd name="f34" fmla="val 8397"/>
                <a:gd name="f35" fmla="val 5514"/>
                <a:gd name="f36" fmla="val 8142"/>
                <a:gd name="f37" fmla="val 4156"/>
                <a:gd name="f38" fmla="val 7110"/>
                <a:gd name="f39" fmla="val 2963"/>
                <a:gd name="f40" fmla="val 5795"/>
                <a:gd name="f41" fmla="val 2540"/>
                <a:gd name="f42" fmla="val 5241"/>
                <a:gd name="f43" fmla="val 2366"/>
                <a:gd name="f44" fmla="val 4675"/>
                <a:gd name="f45" fmla="val 2309"/>
                <a:gd name="f46" fmla="val 4121"/>
                <a:gd name="f47" fmla="val 2193"/>
                <a:gd name="f48" fmla="val 3555"/>
                <a:gd name="f49" fmla="val 2078"/>
                <a:gd name="f50" fmla="val 2990"/>
                <a:gd name="f51" fmla="val 1905"/>
                <a:gd name="f52" fmla="val 2563"/>
                <a:gd name="f53" fmla="val 2124"/>
                <a:gd name="f54" fmla="val 1154"/>
                <a:gd name="f55" fmla="val 1847"/>
                <a:gd name="f56" fmla="val 543"/>
                <a:gd name="f57" fmla="val 8399"/>
                <a:gd name="f58" fmla="val 5527"/>
                <a:gd name="f59" fmla="val 8401"/>
                <a:gd name="f60" fmla="val 5540"/>
                <a:gd name="f61" fmla="val 8403"/>
                <a:gd name="f62" fmla="val 5552"/>
                <a:gd name="f63" fmla="*/ f0 1 8404"/>
                <a:gd name="f64" fmla="*/ f1 1 5553"/>
                <a:gd name="f65" fmla="val f2"/>
                <a:gd name="f66" fmla="val f3"/>
                <a:gd name="f67" fmla="val f4"/>
                <a:gd name="f68" fmla="+- f67 0 f65"/>
                <a:gd name="f69" fmla="+- f66 0 f65"/>
                <a:gd name="f70" fmla="*/ f69 1 8404"/>
                <a:gd name="f71" fmla="*/ f68 1 5553"/>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8404" h="5553">
                  <a:moveTo>
                    <a:pt x="f5" y="f2"/>
                  </a:moveTo>
                  <a:lnTo>
                    <a:pt x="f5" y="f2"/>
                  </a:lnTo>
                  <a:cubicBezTo>
                    <a:pt x="f6" y="f7"/>
                    <a:pt x="f8" y="f9"/>
                    <a:pt x="f10" y="f11"/>
                  </a:cubicBezTo>
                  <a:cubicBezTo>
                    <a:pt x="f12" y="f13"/>
                    <a:pt x="f14" y="f15"/>
                    <a:pt x="f16" y="f15"/>
                  </a:cubicBezTo>
                  <a:cubicBezTo>
                    <a:pt x="f17" y="f15"/>
                    <a:pt x="f18" y="f19"/>
                    <a:pt x="f2" y="f20"/>
                  </a:cubicBezTo>
                  <a:cubicBezTo>
                    <a:pt x="f21" y="f22"/>
                    <a:pt x="f23" y="f24"/>
                    <a:pt x="f25" y="f24"/>
                  </a:cubicBezTo>
                  <a:cubicBezTo>
                    <a:pt x="f5" y="f24"/>
                    <a:pt x="f26" y="f27"/>
                    <a:pt x="f28" y="f29"/>
                  </a:cubicBezTo>
                  <a:cubicBezTo>
                    <a:pt x="f30" y="f31"/>
                    <a:pt x="f32" y="f33"/>
                    <a:pt x="f34" y="f35"/>
                  </a:cubicBezTo>
                  <a:lnTo>
                    <a:pt x="f34" y="f35"/>
                  </a:lnTo>
                  <a:cubicBezTo>
                    <a:pt x="f36" y="f37"/>
                    <a:pt x="f38" y="f39"/>
                    <a:pt x="f40" y="f41"/>
                  </a:cubicBezTo>
                  <a:cubicBezTo>
                    <a:pt x="f42" y="f43"/>
                    <a:pt x="f44" y="f45"/>
                    <a:pt x="f46" y="f47"/>
                  </a:cubicBezTo>
                  <a:cubicBezTo>
                    <a:pt x="f48" y="f49"/>
                    <a:pt x="f50" y="f51"/>
                    <a:pt x="f52" y="f9"/>
                  </a:cubicBezTo>
                  <a:cubicBezTo>
                    <a:pt x="f53" y="f54"/>
                    <a:pt x="f55" y="f56"/>
                    <a:pt x="f5" y="f2"/>
                  </a:cubicBezTo>
                  <a:close/>
                  <a:moveTo>
                    <a:pt x="f34" y="f35"/>
                  </a:moveTo>
                  <a:cubicBezTo>
                    <a:pt x="f57" y="f58"/>
                    <a:pt x="f59" y="f60"/>
                    <a:pt x="f61" y="f62"/>
                  </a:cubicBezTo>
                  <a:cubicBezTo>
                    <a:pt x="f59" y="f60"/>
                    <a:pt x="f57" y="f58"/>
                    <a:pt x="f34" y="f3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1005;p14">
              <a:extLst>
                <a:ext uri="{FF2B5EF4-FFF2-40B4-BE49-F238E27FC236}">
                  <a16:creationId xmlns:a16="http://schemas.microsoft.com/office/drawing/2014/main" id="{A45766E9-313D-4723-8A99-ABEAFEECFA1B}"/>
                </a:ext>
              </a:extLst>
            </p:cNvPr>
            <p:cNvSpPr/>
            <p:nvPr/>
          </p:nvSpPr>
          <p:spPr>
            <a:xfrm>
              <a:off x="131344" y="4453274"/>
              <a:ext cx="214033" cy="95856"/>
            </a:xfrm>
            <a:custGeom>
              <a:avLst/>
              <a:gdLst>
                <a:gd name="f0" fmla="val w"/>
                <a:gd name="f1" fmla="val h"/>
                <a:gd name="f2" fmla="val 0"/>
                <a:gd name="f3" fmla="val 6627"/>
                <a:gd name="f4" fmla="val 2968"/>
                <a:gd name="f5" fmla="val 4496"/>
                <a:gd name="f6" fmla="val 424"/>
                <a:gd name="f7" fmla="val 4675"/>
                <a:gd name="f8" fmla="val 4852"/>
                <a:gd name="f9" fmla="val 441"/>
                <a:gd name="f10" fmla="val 5022"/>
                <a:gd name="f11" fmla="val 486"/>
                <a:gd name="f12" fmla="val 5137"/>
                <a:gd name="f13" fmla="val 509"/>
                <a:gd name="f14" fmla="val 5229"/>
                <a:gd name="f15" fmla="val 555"/>
                <a:gd name="f16" fmla="val 5333"/>
                <a:gd name="f17" fmla="val 601"/>
                <a:gd name="f18" fmla="val 5437"/>
                <a:gd name="f19" fmla="val 659"/>
                <a:gd name="f20" fmla="val 5541"/>
                <a:gd name="f21" fmla="val 717"/>
                <a:gd name="f22" fmla="val 5622"/>
                <a:gd name="f23" fmla="val 786"/>
                <a:gd name="f24" fmla="val 5315"/>
                <a:gd name="f25" fmla="val 548"/>
                <a:gd name="f26" fmla="val 4924"/>
                <a:gd name="f27" fmla="val 455"/>
                <a:gd name="f28" fmla="val 4542"/>
                <a:gd name="f29" fmla="val 4478"/>
                <a:gd name="f30" fmla="val 4415"/>
                <a:gd name="f31" fmla="val 458"/>
                <a:gd name="f32" fmla="val 4352"/>
                <a:gd name="f33" fmla="val 463"/>
                <a:gd name="f34" fmla="val 3914"/>
                <a:gd name="f35" fmla="val 497"/>
                <a:gd name="f36" fmla="val 3487"/>
                <a:gd name="f37" fmla="val 670"/>
                <a:gd name="f38" fmla="val 3083"/>
                <a:gd name="f39" fmla="val 855"/>
                <a:gd name="f40" fmla="val 2679"/>
                <a:gd name="f41" fmla="val 1040"/>
                <a:gd name="f42" fmla="val 2298"/>
                <a:gd name="f43" fmla="val 1271"/>
                <a:gd name="f44" fmla="val 1859"/>
                <a:gd name="f45" fmla="val 1432"/>
                <a:gd name="f46" fmla="val 1640"/>
                <a:gd name="f47" fmla="val 1525"/>
                <a:gd name="f48" fmla="val 1582"/>
                <a:gd name="f49" fmla="val 1213"/>
                <a:gd name="f50" fmla="val 993"/>
                <a:gd name="f51" fmla="val 1675"/>
                <a:gd name="f52" fmla="val 762"/>
                <a:gd name="f53" fmla="val 1709"/>
                <a:gd name="f54" fmla="val 532"/>
                <a:gd name="f55" fmla="val 1721"/>
                <a:gd name="f56" fmla="val 982"/>
                <a:gd name="f57" fmla="val 1663"/>
                <a:gd name="f58" fmla="val 1836"/>
                <a:gd name="f59" fmla="val 1386"/>
                <a:gd name="f60" fmla="val 2240"/>
                <a:gd name="f61" fmla="val 1224"/>
                <a:gd name="f62" fmla="val 2621"/>
                <a:gd name="f63" fmla="val 994"/>
                <a:gd name="f64" fmla="val 3048"/>
                <a:gd name="f65" fmla="val 797"/>
                <a:gd name="f66" fmla="val 3452"/>
                <a:gd name="f67" fmla="val 613"/>
                <a:gd name="f68" fmla="val 3879"/>
                <a:gd name="f69" fmla="val 451"/>
                <a:gd name="f70" fmla="val 4341"/>
                <a:gd name="f71" fmla="val 428"/>
                <a:gd name="f72" fmla="val 4393"/>
                <a:gd name="f73" fmla="val 425"/>
                <a:gd name="f74" fmla="val 4444"/>
                <a:gd name="f75" fmla="val 6597"/>
                <a:gd name="f76" fmla="val 1795"/>
                <a:gd name="f77" fmla="val 6606"/>
                <a:gd name="f78" fmla="val 1809"/>
                <a:gd name="f79" fmla="val 6616"/>
                <a:gd name="f80" fmla="val 1823"/>
                <a:gd name="f81" fmla="val 6626"/>
                <a:gd name="f82" fmla="val 6617"/>
                <a:gd name="f83" fmla="val 6607"/>
                <a:gd name="f84" fmla="val 289"/>
                <a:gd name="f85" fmla="val 1"/>
                <a:gd name="f86" fmla="val 485"/>
                <a:gd name="f87" fmla="val 336"/>
                <a:gd name="f88" fmla="val 1120"/>
                <a:gd name="f89" fmla="val 1109"/>
                <a:gd name="f90" fmla="val 658"/>
                <a:gd name="f91" fmla="val 1098"/>
                <a:gd name="f92" fmla="val 657"/>
                <a:gd name="f93" fmla="val 1087"/>
                <a:gd name="f94" fmla="val 535"/>
                <a:gd name="f95" fmla="val 623"/>
                <a:gd name="f96" fmla="val 1778"/>
                <a:gd name="f97" fmla="val 517"/>
                <a:gd name="f98" fmla="val 861"/>
                <a:gd name="f99" fmla="val 2309"/>
                <a:gd name="f100" fmla="val 1309"/>
                <a:gd name="f101" fmla="val 1452"/>
                <a:gd name="f102" fmla="val 1605"/>
                <a:gd name="f103" fmla="val 2255"/>
                <a:gd name="f104" fmla="val 2113"/>
                <a:gd name="f105" fmla="val 1755"/>
                <a:gd name="f106" fmla="val 2494"/>
                <a:gd name="f107" fmla="val 1790"/>
                <a:gd name="f108" fmla="val 2598"/>
                <a:gd name="f109" fmla="val 1917"/>
                <a:gd name="f110" fmla="val 2967"/>
                <a:gd name="f111" fmla="val 2078"/>
                <a:gd name="f112" fmla="val 2517"/>
                <a:gd name="f113" fmla="val 2263"/>
                <a:gd name="f114" fmla="val 2332"/>
                <a:gd name="f115" fmla="val 2459"/>
                <a:gd name="f116" fmla="val 2413"/>
                <a:gd name="f117" fmla="val 2633"/>
                <a:gd name="f118" fmla="val 2586"/>
                <a:gd name="f119" fmla="val 2009"/>
                <a:gd name="f120" fmla="val 2875"/>
                <a:gd name="f121" fmla="val 1490"/>
                <a:gd name="f122" fmla="val 3406"/>
                <a:gd name="f123" fmla="val 1132"/>
                <a:gd name="f124" fmla="val 3348"/>
                <a:gd name="f125" fmla="val 1317"/>
                <a:gd name="f126" fmla="val 1571"/>
                <a:gd name="f127" fmla="val 3579"/>
                <a:gd name="f128" fmla="val 1651"/>
                <a:gd name="f129" fmla="val 3638"/>
                <a:gd name="f130" fmla="val 1687"/>
                <a:gd name="f131" fmla="val 3706"/>
                <a:gd name="f132" fmla="val 1704"/>
                <a:gd name="f133" fmla="val 3773"/>
                <a:gd name="f134" fmla="val 3903"/>
                <a:gd name="f135" fmla="val 4034"/>
                <a:gd name="f136" fmla="val 1642"/>
                <a:gd name="f137" fmla="val 4110"/>
                <a:gd name="f138" fmla="val 1536"/>
                <a:gd name="f139" fmla="val 4080"/>
                <a:gd name="f140" fmla="val 1552"/>
                <a:gd name="f141" fmla="val 4047"/>
                <a:gd name="f142" fmla="val 1559"/>
                <a:gd name="f143" fmla="val 4012"/>
                <a:gd name="f144" fmla="val 3895"/>
                <a:gd name="f145" fmla="val 3762"/>
                <a:gd name="f146" fmla="val 1478"/>
                <a:gd name="f147" fmla="val 3717"/>
                <a:gd name="f148" fmla="val 1363"/>
                <a:gd name="f149" fmla="val 3660"/>
                <a:gd name="f150" fmla="val 1063"/>
                <a:gd name="f151" fmla="val 3798"/>
                <a:gd name="f152" fmla="val 936"/>
                <a:gd name="f153" fmla="val 3934"/>
                <a:gd name="f154" fmla="val 712"/>
                <a:gd name="f155" fmla="val 4197"/>
                <a:gd name="f156" fmla="val 652"/>
                <a:gd name="f157" fmla="val 4464"/>
                <a:gd name="f158" fmla="val 4651"/>
                <a:gd name="f159" fmla="val 4840"/>
                <a:gd name="f160" fmla="val 681"/>
                <a:gd name="f161" fmla="val 4987"/>
                <a:gd name="f162" fmla="val 705"/>
                <a:gd name="f163" fmla="val 5651"/>
                <a:gd name="f164" fmla="val 829"/>
                <a:gd name="f165" fmla="val 6216"/>
                <a:gd name="f166" fmla="val 6420"/>
                <a:gd name="f167" fmla="val 1539"/>
                <a:gd name="f168" fmla="val 6326"/>
                <a:gd name="f169" fmla="val 1246"/>
                <a:gd name="f170" fmla="val 6118"/>
                <a:gd name="f171" fmla="val 1005"/>
                <a:gd name="f172" fmla="val 6003"/>
                <a:gd name="f173" fmla="val 5876"/>
                <a:gd name="f174" fmla="val 740"/>
                <a:gd name="f175" fmla="val 5737"/>
                <a:gd name="f176" fmla="val 624"/>
                <a:gd name="f177" fmla="val 5283"/>
                <a:gd name="f178" fmla="val 252"/>
                <a:gd name="f179" fmla="val 4751"/>
                <a:gd name="f180" fmla="val 87"/>
                <a:gd name="f181" fmla="val 4172"/>
                <a:gd name="f182" fmla="val 3943"/>
                <a:gd name="f183" fmla="val 113"/>
                <a:gd name="f184" fmla="val 3463"/>
                <a:gd name="f185" fmla="val 162"/>
                <a:gd name="f186" fmla="val 2971"/>
                <a:gd name="f187" fmla="val 266"/>
                <a:gd name="f188" fmla="val 354"/>
                <a:gd name="f189" fmla="val 1864"/>
                <a:gd name="f190" fmla="val 1305"/>
                <a:gd name="f191" fmla="val 755"/>
                <a:gd name="f192" fmla="val 263"/>
                <a:gd name="f193" fmla="*/ f0 1 6627"/>
                <a:gd name="f194" fmla="*/ f1 1 2968"/>
                <a:gd name="f195" fmla="val f2"/>
                <a:gd name="f196" fmla="val f3"/>
                <a:gd name="f197" fmla="val f4"/>
                <a:gd name="f198" fmla="+- f197 0 f195"/>
                <a:gd name="f199" fmla="+- f196 0 f195"/>
                <a:gd name="f200" fmla="*/ f199 1 6627"/>
                <a:gd name="f201" fmla="*/ f198 1 2968"/>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6627" h="2968">
                  <a:moveTo>
                    <a:pt x="f5" y="f6"/>
                  </a:moveTo>
                  <a:cubicBezTo>
                    <a:pt x="f7" y="f6"/>
                    <a:pt x="f8" y="f9"/>
                    <a:pt x="f10" y="f11"/>
                  </a:cubicBezTo>
                  <a:cubicBezTo>
                    <a:pt x="f12" y="f13"/>
                    <a:pt x="f14" y="f15"/>
                    <a:pt x="f16" y="f17"/>
                  </a:cubicBezTo>
                  <a:cubicBezTo>
                    <a:pt x="f18" y="f19"/>
                    <a:pt x="f20" y="f21"/>
                    <a:pt x="f22" y="f23"/>
                  </a:cubicBezTo>
                  <a:cubicBezTo>
                    <a:pt x="f24" y="f25"/>
                    <a:pt x="f26" y="f27"/>
                    <a:pt x="f28" y="f27"/>
                  </a:cubicBezTo>
                  <a:cubicBezTo>
                    <a:pt x="f29" y="f27"/>
                    <a:pt x="f30" y="f31"/>
                    <a:pt x="f32" y="f33"/>
                  </a:cubicBezTo>
                  <a:cubicBezTo>
                    <a:pt x="f34" y="f35"/>
                    <a:pt x="f36" y="f37"/>
                    <a:pt x="f38" y="f39"/>
                  </a:cubicBezTo>
                  <a:cubicBezTo>
                    <a:pt x="f40" y="f41"/>
                    <a:pt x="f42" y="f43"/>
                    <a:pt x="f44" y="f45"/>
                  </a:cubicBezTo>
                  <a:cubicBezTo>
                    <a:pt x="f46" y="f47"/>
                    <a:pt x="f45" y="f48"/>
                    <a:pt x="f49" y="f46"/>
                  </a:cubicBezTo>
                  <a:cubicBezTo>
                    <a:pt x="f50" y="f51"/>
                    <a:pt x="f52" y="f53"/>
                    <a:pt x="f54" y="f55"/>
                  </a:cubicBezTo>
                  <a:cubicBezTo>
                    <a:pt x="f56" y="f57"/>
                    <a:pt x="f45" y="f48"/>
                    <a:pt x="f58" y="f59"/>
                  </a:cubicBezTo>
                  <a:cubicBezTo>
                    <a:pt x="f60" y="f61"/>
                    <a:pt x="f62" y="f63"/>
                    <a:pt x="f64" y="f65"/>
                  </a:cubicBezTo>
                  <a:cubicBezTo>
                    <a:pt x="f66" y="f67"/>
                    <a:pt x="f68" y="f69"/>
                    <a:pt x="f70" y="f71"/>
                  </a:cubicBezTo>
                  <a:cubicBezTo>
                    <a:pt x="f72" y="f73"/>
                    <a:pt x="f74" y="f6"/>
                    <a:pt x="f5" y="f6"/>
                  </a:cubicBezTo>
                  <a:close/>
                  <a:moveTo>
                    <a:pt x="f75" y="f76"/>
                  </a:moveTo>
                  <a:cubicBezTo>
                    <a:pt x="f77" y="f78"/>
                    <a:pt x="f79" y="f80"/>
                    <a:pt x="f81" y="f58"/>
                  </a:cubicBezTo>
                  <a:cubicBezTo>
                    <a:pt x="f82" y="f80"/>
                    <a:pt x="f83" y="f78"/>
                    <a:pt x="f75" y="f76"/>
                  </a:cubicBezTo>
                  <a:close/>
                  <a:moveTo>
                    <a:pt x="f84" y="f85"/>
                  </a:moveTo>
                  <a:lnTo>
                    <a:pt x="f84" y="f85"/>
                  </a:lnTo>
                  <a:cubicBezTo>
                    <a:pt x="f86" y="f87"/>
                    <a:pt x="f23" y="f13"/>
                    <a:pt x="f88" y="f19"/>
                  </a:cubicBezTo>
                  <a:cubicBezTo>
                    <a:pt x="f89" y="f90"/>
                    <a:pt x="f91" y="f92"/>
                    <a:pt x="f93" y="f92"/>
                  </a:cubicBezTo>
                  <a:cubicBezTo>
                    <a:pt x="f94" y="f92"/>
                    <a:pt x="f95" y="f96"/>
                    <a:pt x="f85" y="f96"/>
                  </a:cubicBezTo>
                  <a:cubicBezTo>
                    <a:pt x="f97" y="f96"/>
                    <a:pt x="f98" y="f99"/>
                    <a:pt x="f100" y="f99"/>
                  </a:cubicBezTo>
                  <a:cubicBezTo>
                    <a:pt x="f101" y="f99"/>
                    <a:pt x="f102" y="f103"/>
                    <a:pt x="f96" y="f104"/>
                  </a:cubicBezTo>
                  <a:lnTo>
                    <a:pt x="f96" y="f104"/>
                  </a:lnTo>
                  <a:cubicBezTo>
                    <a:pt x="f105" y="f106"/>
                    <a:pt x="f107" y="f108"/>
                    <a:pt x="f109" y="f110"/>
                  </a:cubicBezTo>
                  <a:cubicBezTo>
                    <a:pt x="f111" y="f112"/>
                    <a:pt x="f113" y="f114"/>
                    <a:pt x="f113" y="f114"/>
                  </a:cubicBezTo>
                  <a:cubicBezTo>
                    <a:pt x="f99" y="f115"/>
                    <a:pt x="f116" y="f117"/>
                    <a:pt x="f116" y="f117"/>
                  </a:cubicBezTo>
                  <a:cubicBezTo>
                    <a:pt x="f118" y="f119"/>
                    <a:pt x="f120" y="f121"/>
                    <a:pt x="f122" y="f123"/>
                  </a:cubicBezTo>
                  <a:lnTo>
                    <a:pt x="f122" y="f123"/>
                  </a:lnTo>
                  <a:cubicBezTo>
                    <a:pt x="f124" y="f125"/>
                    <a:pt x="f122" y="f126"/>
                    <a:pt x="f127" y="f128"/>
                  </a:cubicBezTo>
                  <a:cubicBezTo>
                    <a:pt x="f129" y="f130"/>
                    <a:pt x="f131" y="f132"/>
                    <a:pt x="f133" y="f132"/>
                  </a:cubicBezTo>
                  <a:cubicBezTo>
                    <a:pt x="f134" y="f132"/>
                    <a:pt x="f135" y="f136"/>
                    <a:pt x="f137" y="f138"/>
                  </a:cubicBezTo>
                  <a:lnTo>
                    <a:pt x="f137" y="f138"/>
                  </a:lnTo>
                  <a:cubicBezTo>
                    <a:pt x="f139" y="f140"/>
                    <a:pt x="f141" y="f142"/>
                    <a:pt x="f143" y="f142"/>
                  </a:cubicBezTo>
                  <a:cubicBezTo>
                    <a:pt x="f144" y="f142"/>
                    <a:pt x="f145" y="f146"/>
                    <a:pt x="f147" y="f148"/>
                  </a:cubicBezTo>
                  <a:cubicBezTo>
                    <a:pt x="f149" y="f61"/>
                    <a:pt x="f147" y="f150"/>
                    <a:pt x="f151" y="f152"/>
                  </a:cubicBezTo>
                  <a:cubicBezTo>
                    <a:pt x="f153" y="f154"/>
                    <a:pt x="f155" y="f156"/>
                    <a:pt x="f157" y="f156"/>
                  </a:cubicBezTo>
                  <a:cubicBezTo>
                    <a:pt x="f158" y="f156"/>
                    <a:pt x="f159" y="f160"/>
                    <a:pt x="f161" y="f162"/>
                  </a:cubicBezTo>
                  <a:cubicBezTo>
                    <a:pt x="f163" y="f164"/>
                    <a:pt x="f165" y="f43"/>
                    <a:pt x="f75" y="f76"/>
                  </a:cubicBezTo>
                  <a:lnTo>
                    <a:pt x="f75" y="f76"/>
                  </a:lnTo>
                  <a:cubicBezTo>
                    <a:pt x="f166" y="f167"/>
                    <a:pt x="f168" y="f169"/>
                    <a:pt x="f170" y="f171"/>
                  </a:cubicBezTo>
                  <a:cubicBezTo>
                    <a:pt x="f172" y="f39"/>
                    <a:pt x="f173" y="f174"/>
                    <a:pt x="f175" y="f176"/>
                  </a:cubicBezTo>
                  <a:cubicBezTo>
                    <a:pt x="f177" y="f178"/>
                    <a:pt x="f179" y="f180"/>
                    <a:pt x="f181" y="f180"/>
                  </a:cubicBezTo>
                  <a:cubicBezTo>
                    <a:pt x="f182" y="f180"/>
                    <a:pt x="f131" y="f183"/>
                    <a:pt x="f184" y="f185"/>
                  </a:cubicBezTo>
                  <a:cubicBezTo>
                    <a:pt x="f186" y="f187"/>
                    <a:pt x="f116" y="f188"/>
                    <a:pt x="f189" y="f188"/>
                  </a:cubicBezTo>
                  <a:cubicBezTo>
                    <a:pt x="f190" y="f188"/>
                    <a:pt x="f191" y="f19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1006;p14">
              <a:extLst>
                <a:ext uri="{FF2B5EF4-FFF2-40B4-BE49-F238E27FC236}">
                  <a16:creationId xmlns:a16="http://schemas.microsoft.com/office/drawing/2014/main" id="{721A3125-E5CE-447C-9E25-D31384310538}"/>
                </a:ext>
              </a:extLst>
            </p:cNvPr>
            <p:cNvSpPr/>
            <p:nvPr/>
          </p:nvSpPr>
          <p:spPr>
            <a:xfrm>
              <a:off x="171971" y="4440966"/>
              <a:ext cx="78318" cy="10369"/>
            </a:xfrm>
            <a:custGeom>
              <a:avLst/>
              <a:gdLst>
                <a:gd name="f0" fmla="val w"/>
                <a:gd name="f1" fmla="val h"/>
                <a:gd name="f2" fmla="val 0"/>
                <a:gd name="f3" fmla="val 2425"/>
                <a:gd name="f4" fmla="val 321"/>
                <a:gd name="f5" fmla="val 1"/>
                <a:gd name="f6" fmla="val 434"/>
                <a:gd name="f7" fmla="val 211"/>
                <a:gd name="f8" fmla="val 897"/>
                <a:gd name="f9" fmla="val 320"/>
                <a:gd name="f10" fmla="val 1365"/>
                <a:gd name="f11" fmla="val 1719"/>
                <a:gd name="f12" fmla="val 2076"/>
                <a:gd name="f13" fmla="val 257"/>
                <a:gd name="f14" fmla="val 128"/>
                <a:gd name="f15" fmla="*/ f0 1 2425"/>
                <a:gd name="f16" fmla="*/ f1 1 321"/>
                <a:gd name="f17" fmla="val f2"/>
                <a:gd name="f18" fmla="val f3"/>
                <a:gd name="f19" fmla="val f4"/>
                <a:gd name="f20" fmla="+- f19 0 f17"/>
                <a:gd name="f21" fmla="+- f18 0 f17"/>
                <a:gd name="f22" fmla="*/ f21 1 2425"/>
                <a:gd name="f23" fmla="*/ f20 1 32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425" h="321">
                  <a:moveTo>
                    <a:pt x="f5" y="f5"/>
                  </a:moveTo>
                  <a:lnTo>
                    <a:pt x="f5" y="f5"/>
                  </a:lnTo>
                  <a:cubicBezTo>
                    <a:pt x="f6" y="f7"/>
                    <a:pt x="f8" y="f9"/>
                    <a:pt x="f10" y="f9"/>
                  </a:cubicBezTo>
                  <a:cubicBezTo>
                    <a:pt x="f11" y="f9"/>
                    <a:pt x="f12" y="f13"/>
                    <a:pt x="f3" y="f14"/>
                  </a:cubicBezTo>
                  <a:lnTo>
                    <a:pt x="f5"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1007;p14">
              <a:extLst>
                <a:ext uri="{FF2B5EF4-FFF2-40B4-BE49-F238E27FC236}">
                  <a16:creationId xmlns:a16="http://schemas.microsoft.com/office/drawing/2014/main" id="{B05FE4BD-3704-4254-B1F4-72AE1AE9E7D7}"/>
                </a:ext>
              </a:extLst>
            </p:cNvPr>
            <p:cNvSpPr/>
            <p:nvPr/>
          </p:nvSpPr>
          <p:spPr>
            <a:xfrm>
              <a:off x="312889" y="4315556"/>
              <a:ext cx="102193" cy="75447"/>
            </a:xfrm>
            <a:custGeom>
              <a:avLst/>
              <a:gdLst>
                <a:gd name="f0" fmla="val w"/>
                <a:gd name="f1" fmla="val h"/>
                <a:gd name="f2" fmla="val 0"/>
                <a:gd name="f3" fmla="val 3164"/>
                <a:gd name="f4" fmla="val 2336"/>
                <a:gd name="f5" fmla="val 1284"/>
                <a:gd name="f6" fmla="val 1199"/>
                <a:gd name="f7" fmla="val 1286"/>
                <a:gd name="f8" fmla="val 1205"/>
                <a:gd name="f9" fmla="val 1290"/>
                <a:gd name="f10" fmla="val 1212"/>
                <a:gd name="f11" fmla="val 1294"/>
                <a:gd name="f12" fmla="val 1218"/>
                <a:gd name="f13" fmla="val 1211"/>
                <a:gd name="f14" fmla="val 1287"/>
                <a:gd name="f15" fmla="val 740"/>
                <a:gd name="f16" fmla="val 340"/>
                <a:gd name="f17" fmla="val 901"/>
                <a:gd name="f18" fmla="val 467"/>
                <a:gd name="f19" fmla="val 1005"/>
                <a:gd name="f20" fmla="val 617"/>
                <a:gd name="f21" fmla="val 1086"/>
                <a:gd name="f22" fmla="val 779"/>
                <a:gd name="f23" fmla="val 1152"/>
                <a:gd name="f24" fmla="val 923"/>
                <a:gd name="f25" fmla="val 1208"/>
                <a:gd name="f26" fmla="val 1056"/>
                <a:gd name="f27" fmla="val 1271"/>
                <a:gd name="f28" fmla="val 1168"/>
                <a:gd name="f29" fmla="val 1133"/>
                <a:gd name="f30" fmla="val 1114"/>
                <a:gd name="f31" fmla="val 1259"/>
                <a:gd name="f32" fmla="val 941"/>
                <a:gd name="f33" fmla="val 767"/>
                <a:gd name="f34" fmla="val 1386"/>
                <a:gd name="f35" fmla="val 1328"/>
                <a:gd name="f36" fmla="val 1317"/>
                <a:gd name="f37" fmla="val 1091"/>
                <a:gd name="f38" fmla="val 1340"/>
                <a:gd name="f39" fmla="val 1206"/>
                <a:gd name="f40" fmla="val 1375"/>
                <a:gd name="f41" fmla="val 1322"/>
                <a:gd name="f42" fmla="val 1421"/>
                <a:gd name="f43" fmla="val 1437"/>
                <a:gd name="f44" fmla="val 1478"/>
                <a:gd name="f45" fmla="val 1529"/>
                <a:gd name="f46" fmla="val 1548"/>
                <a:gd name="f47" fmla="val 1610"/>
                <a:gd name="f48" fmla="val 1628"/>
                <a:gd name="f49" fmla="val 1691"/>
                <a:gd name="f50" fmla="val 1767"/>
                <a:gd name="f51" fmla="val 1806"/>
                <a:gd name="f52" fmla="val 1929"/>
                <a:gd name="f53" fmla="val 1887"/>
                <a:gd name="f54" fmla="val 2079"/>
                <a:gd name="f55" fmla="val 1979"/>
                <a:gd name="f56" fmla="val 1905"/>
                <a:gd name="f57" fmla="val 1922"/>
                <a:gd name="f58" fmla="val 1732"/>
                <a:gd name="f59" fmla="val 1852"/>
                <a:gd name="f60" fmla="val 1594"/>
                <a:gd name="f61" fmla="val 1726"/>
                <a:gd name="f62" fmla="val 1444"/>
                <a:gd name="f63" fmla="val 1460"/>
                <a:gd name="f64" fmla="val 1248"/>
                <a:gd name="f65" fmla="val 1298"/>
                <a:gd name="f66" fmla="val 1155"/>
                <a:gd name="f67" fmla="val 1137"/>
                <a:gd name="f68" fmla="val 964"/>
                <a:gd name="f69" fmla="val 1017"/>
                <a:gd name="f70" fmla="val 802"/>
                <a:gd name="f71" fmla="val 936"/>
                <a:gd name="f72" fmla="val 652"/>
                <a:gd name="f73" fmla="val 855"/>
                <a:gd name="f74" fmla="val 490"/>
                <a:gd name="f75" fmla="val 619"/>
                <a:gd name="f76" fmla="val 1"/>
                <a:gd name="f77" fmla="val 380"/>
                <a:gd name="f78" fmla="val 200"/>
                <a:gd name="f79" fmla="val 149"/>
                <a:gd name="f80" fmla="val 306"/>
                <a:gd name="f81" fmla="val 209"/>
                <a:gd name="f82" fmla="val 393"/>
                <a:gd name="f83" fmla="val 444"/>
                <a:gd name="f84" fmla="val 520"/>
                <a:gd name="f85" fmla="val 659"/>
                <a:gd name="f86" fmla="val 791"/>
                <a:gd name="f87" fmla="val 728"/>
                <a:gd name="f88" fmla="val 998"/>
                <a:gd name="f89" fmla="val 832"/>
                <a:gd name="f90" fmla="val 1183"/>
                <a:gd name="f91" fmla="val 1679"/>
                <a:gd name="f92" fmla="val 1536"/>
                <a:gd name="f93" fmla="val 2049"/>
                <a:gd name="f94" fmla="val 2067"/>
                <a:gd name="f95" fmla="val 2222"/>
                <a:gd name="f96" fmla="val 2285"/>
                <a:gd name="f97" fmla="val 2294"/>
                <a:gd name="f98" fmla="val 2517"/>
                <a:gd name="f99" fmla="val 2335"/>
                <a:gd name="f100" fmla="val 2751"/>
                <a:gd name="f101" fmla="val 2888"/>
                <a:gd name="f102" fmla="val 3027"/>
                <a:gd name="f103" fmla="val 2321"/>
                <a:gd name="f104" fmla="val 2291"/>
                <a:gd name="f105" fmla="val 3002"/>
                <a:gd name="f106" fmla="val 2280"/>
                <a:gd name="f107" fmla="val 2840"/>
                <a:gd name="f108" fmla="val 2690"/>
                <a:gd name="f109" fmla="val 2153"/>
                <a:gd name="f110" fmla="val 2333"/>
                <a:gd name="f111" fmla="val 2102"/>
                <a:gd name="f112" fmla="val 1587"/>
                <a:gd name="f113" fmla="val 2113"/>
                <a:gd name="f114" fmla="val 1195"/>
                <a:gd name="f115" fmla="val 2125"/>
                <a:gd name="f116" fmla="val 814"/>
                <a:gd name="f117" fmla="val 2402"/>
                <a:gd name="f118" fmla="val 410"/>
                <a:gd name="f119" fmla="val 2760"/>
                <a:gd name="f120" fmla="val 260"/>
                <a:gd name="f121" fmla="val 2676"/>
                <a:gd name="f122" fmla="val 148"/>
                <a:gd name="f123" fmla="val 2539"/>
                <a:gd name="f124" fmla="val 73"/>
                <a:gd name="f125" fmla="val 2398"/>
                <a:gd name="f126" fmla="val 2365"/>
                <a:gd name="f127" fmla="val 2331"/>
                <a:gd name="f128" fmla="val 78"/>
                <a:gd name="f129" fmla="val 2298"/>
                <a:gd name="f130" fmla="val 86"/>
                <a:gd name="f131" fmla="val 121"/>
                <a:gd name="f132" fmla="val 2009"/>
                <a:gd name="f133" fmla="val 271"/>
                <a:gd name="f134" fmla="val 1963"/>
                <a:gd name="f135" fmla="val 329"/>
                <a:gd name="f136" fmla="val 1859"/>
                <a:gd name="f137" fmla="val 202"/>
                <a:gd name="f138" fmla="val 1779"/>
                <a:gd name="f139" fmla="val 1722"/>
                <a:gd name="f140" fmla="val 57"/>
                <a:gd name="f141" fmla="val 1627"/>
                <a:gd name="f142" fmla="val 15"/>
                <a:gd name="f143" fmla="val 1539"/>
                <a:gd name="f144" fmla="val 1501"/>
                <a:gd name="f145" fmla="val 1464"/>
                <a:gd name="f146" fmla="val 23"/>
                <a:gd name="f147" fmla="val 1432"/>
                <a:gd name="f148" fmla="val 40"/>
                <a:gd name="f149" fmla="val 1305"/>
                <a:gd name="f150" fmla="val 248"/>
                <a:gd name="f151" fmla="val 1167"/>
                <a:gd name="f152" fmla="val 144"/>
                <a:gd name="f153" fmla="val 29"/>
                <a:gd name="f154" fmla="val 694"/>
                <a:gd name="f155" fmla="val 6"/>
                <a:gd name="f156" fmla="val 668"/>
                <a:gd name="f157" fmla="val 2"/>
                <a:gd name="f158" fmla="val 643"/>
                <a:gd name="f159" fmla="*/ f0 1 3164"/>
                <a:gd name="f160" fmla="*/ f1 1 2336"/>
                <a:gd name="f161" fmla="val f2"/>
                <a:gd name="f162" fmla="val f3"/>
                <a:gd name="f163" fmla="val f4"/>
                <a:gd name="f164" fmla="+- f163 0 f161"/>
                <a:gd name="f165" fmla="+- f162 0 f161"/>
                <a:gd name="f166" fmla="*/ f165 1 3164"/>
                <a:gd name="f167" fmla="*/ f164 1 2336"/>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3164" h="2336">
                  <a:moveTo>
                    <a:pt x="f5" y="f6"/>
                  </a:moveTo>
                  <a:cubicBezTo>
                    <a:pt x="f7" y="f8"/>
                    <a:pt x="f9" y="f10"/>
                    <a:pt x="f11" y="f12"/>
                  </a:cubicBezTo>
                  <a:cubicBezTo>
                    <a:pt x="f9" y="f13"/>
                    <a:pt x="f14" y="f8"/>
                    <a:pt x="f5" y="f6"/>
                  </a:cubicBezTo>
                  <a:close/>
                  <a:moveTo>
                    <a:pt x="f15" y="f16"/>
                  </a:moveTo>
                  <a:lnTo>
                    <a:pt x="f15" y="f16"/>
                  </a:lnTo>
                  <a:cubicBezTo>
                    <a:pt x="f17" y="f18"/>
                    <a:pt x="f19" y="f20"/>
                    <a:pt x="f21" y="f22"/>
                  </a:cubicBezTo>
                  <a:cubicBezTo>
                    <a:pt x="f23" y="f24"/>
                    <a:pt x="f25" y="f26"/>
                    <a:pt x="f5" y="f6"/>
                  </a:cubicBezTo>
                  <a:lnTo>
                    <a:pt x="f5" y="f6"/>
                  </a:lnTo>
                  <a:cubicBezTo>
                    <a:pt x="f27" y="f28"/>
                    <a:pt x="f27" y="f29"/>
                    <a:pt x="f27" y="f30"/>
                  </a:cubicBezTo>
                  <a:cubicBezTo>
                    <a:pt x="f31" y="f32"/>
                    <a:pt x="f11" y="f33"/>
                    <a:pt x="f34" y="f20"/>
                  </a:cubicBezTo>
                  <a:lnTo>
                    <a:pt x="f34" y="f20"/>
                  </a:lnTo>
                  <a:cubicBezTo>
                    <a:pt x="f35" y="f22"/>
                    <a:pt x="f36" y="f32"/>
                    <a:pt x="f35"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47"/>
                    <a:pt x="f35" y="f63"/>
                    <a:pt x="f64" y="f65"/>
                  </a:cubicBezTo>
                  <a:cubicBezTo>
                    <a:pt x="f66" y="f67"/>
                    <a:pt x="f21" y="f68"/>
                    <a:pt x="f69" y="f70"/>
                  </a:cubicBezTo>
                  <a:cubicBezTo>
                    <a:pt x="f71" y="f72"/>
                    <a:pt x="f73" y="f74"/>
                    <a:pt x="f15" y="f16"/>
                  </a:cubicBezTo>
                  <a:close/>
                  <a:moveTo>
                    <a:pt x="f75" y="f76"/>
                  </a:moveTo>
                  <a:cubicBezTo>
                    <a:pt x="f77" y="f76"/>
                    <a:pt x="f78" y="f79"/>
                    <a:pt x="f76" y="f80"/>
                  </a:cubicBezTo>
                  <a:cubicBezTo>
                    <a:pt x="f81" y="f80"/>
                    <a:pt x="f82" y="f83"/>
                    <a:pt x="f84" y="f20"/>
                  </a:cubicBezTo>
                  <a:cubicBezTo>
                    <a:pt x="f85" y="f86"/>
                    <a:pt x="f87" y="f88"/>
                    <a:pt x="f89" y="f90"/>
                  </a:cubicBezTo>
                  <a:cubicBezTo>
                    <a:pt x="f21" y="f91"/>
                    <a:pt x="f92" y="f93"/>
                    <a:pt x="f94" y="f95"/>
                  </a:cubicBezTo>
                  <a:cubicBezTo>
                    <a:pt x="f96" y="f97"/>
                    <a:pt x="f98" y="f99"/>
                    <a:pt x="f100" y="f99"/>
                  </a:cubicBezTo>
                  <a:cubicBezTo>
                    <a:pt x="f101" y="f99"/>
                    <a:pt x="f102" y="f103"/>
                    <a:pt x="f3" y="f104"/>
                  </a:cubicBezTo>
                  <a:cubicBezTo>
                    <a:pt x="f105" y="f106"/>
                    <a:pt x="f107" y="f95"/>
                    <a:pt x="f108" y="f109"/>
                  </a:cubicBezTo>
                  <a:cubicBezTo>
                    <a:pt x="f110" y="f55"/>
                    <a:pt x="f111" y="f112"/>
                    <a:pt x="f113" y="f114"/>
                  </a:cubicBezTo>
                  <a:cubicBezTo>
                    <a:pt x="f115" y="f116"/>
                    <a:pt x="f117" y="f118"/>
                    <a:pt x="f119" y="f120"/>
                  </a:cubicBezTo>
                  <a:cubicBezTo>
                    <a:pt x="f121" y="f122"/>
                    <a:pt x="f123" y="f124"/>
                    <a:pt x="f125" y="f124"/>
                  </a:cubicBezTo>
                  <a:cubicBezTo>
                    <a:pt x="f126" y="f124"/>
                    <a:pt x="f127" y="f128"/>
                    <a:pt x="f129" y="f130"/>
                  </a:cubicBezTo>
                  <a:cubicBezTo>
                    <a:pt x="f115" y="f131"/>
                    <a:pt x="f132" y="f133"/>
                    <a:pt x="f134" y="f83"/>
                  </a:cubicBezTo>
                  <a:cubicBezTo>
                    <a:pt x="f52" y="f135"/>
                    <a:pt x="f136" y="f137"/>
                    <a:pt x="f138" y="f131"/>
                  </a:cubicBezTo>
                  <a:cubicBezTo>
                    <a:pt x="f139" y="f140"/>
                    <a:pt x="f141" y="f142"/>
                    <a:pt x="f143" y="f142"/>
                  </a:cubicBezTo>
                  <a:cubicBezTo>
                    <a:pt x="f144" y="f142"/>
                    <a:pt x="f145" y="f146"/>
                    <a:pt x="f147" y="f148"/>
                  </a:cubicBezTo>
                  <a:cubicBezTo>
                    <a:pt x="f38" y="f130"/>
                    <a:pt x="f149" y="f150"/>
                    <a:pt x="f35" y="f135"/>
                  </a:cubicBezTo>
                  <a:cubicBezTo>
                    <a:pt x="f151" y="f152"/>
                    <a:pt x="f71" y="f153"/>
                    <a:pt x="f154" y="f155"/>
                  </a:cubicBezTo>
                  <a:cubicBezTo>
                    <a:pt x="f156" y="f157"/>
                    <a:pt x="f158" y="f76"/>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1008;p14">
              <a:extLst>
                <a:ext uri="{FF2B5EF4-FFF2-40B4-BE49-F238E27FC236}">
                  <a16:creationId xmlns:a16="http://schemas.microsoft.com/office/drawing/2014/main" id="{E7E70483-15E0-405C-B0BD-9D315C77B417}"/>
                </a:ext>
              </a:extLst>
            </p:cNvPr>
            <p:cNvSpPr/>
            <p:nvPr/>
          </p:nvSpPr>
          <p:spPr>
            <a:xfrm>
              <a:off x="228261" y="4249802"/>
              <a:ext cx="250179" cy="158776"/>
            </a:xfrm>
            <a:custGeom>
              <a:avLst/>
              <a:gdLst>
                <a:gd name="f0" fmla="val w"/>
                <a:gd name="f1" fmla="val h"/>
                <a:gd name="f2" fmla="val 0"/>
                <a:gd name="f3" fmla="val 7746"/>
                <a:gd name="f4" fmla="val 4916"/>
                <a:gd name="f5" fmla="val 601"/>
                <a:gd name="f6" fmla="val 287"/>
                <a:gd name="f7" fmla="val 486"/>
                <a:gd name="f8" fmla="val 564"/>
                <a:gd name="f9" fmla="val 416"/>
                <a:gd name="f10" fmla="val 841"/>
                <a:gd name="f11" fmla="val 393"/>
                <a:gd name="f12" fmla="val 1130"/>
                <a:gd name="f13" fmla="val 359"/>
                <a:gd name="f14" fmla="val 1407"/>
                <a:gd name="f15" fmla="val 1695"/>
                <a:gd name="f16" fmla="val 428"/>
                <a:gd name="f17" fmla="val 1961"/>
                <a:gd name="f18" fmla="val 2238"/>
                <a:gd name="f19" fmla="val 2503"/>
                <a:gd name="f20" fmla="val 739"/>
                <a:gd name="f21" fmla="val 2757"/>
                <a:gd name="f22" fmla="val 866"/>
                <a:gd name="f23" fmla="val 3000"/>
                <a:gd name="f24" fmla="val 1028"/>
                <a:gd name="f25" fmla="val 3254"/>
                <a:gd name="f26" fmla="val 1224"/>
                <a:gd name="f27" fmla="val 3450"/>
                <a:gd name="f28" fmla="val 1005"/>
                <a:gd name="f29" fmla="val 3265"/>
                <a:gd name="f30" fmla="val 832"/>
                <a:gd name="f31" fmla="val 3034"/>
                <a:gd name="f32" fmla="val 693"/>
                <a:gd name="f33" fmla="val 2769"/>
                <a:gd name="f34" fmla="val 543"/>
                <a:gd name="f35" fmla="val 2526"/>
                <a:gd name="f36" fmla="val 439"/>
                <a:gd name="f37" fmla="val 2249"/>
                <a:gd name="f38" fmla="val 370"/>
                <a:gd name="f39" fmla="val 1972"/>
                <a:gd name="f40" fmla="val 301"/>
                <a:gd name="f41" fmla="val 1707"/>
                <a:gd name="f42" fmla="val 1395"/>
                <a:gd name="f43" fmla="val 347"/>
                <a:gd name="f44" fmla="val 1107"/>
                <a:gd name="f45" fmla="val 382"/>
                <a:gd name="f46" fmla="val 818"/>
                <a:gd name="f47" fmla="val 474"/>
                <a:gd name="f48" fmla="val 553"/>
                <a:gd name="f49" fmla="val 770"/>
                <a:gd name="f50" fmla="val 736"/>
                <a:gd name="f51" fmla="val 698"/>
                <a:gd name="f52" fmla="val 11"/>
                <a:gd name="f53" fmla="val 659"/>
                <a:gd name="f54" fmla="val 33"/>
                <a:gd name="f55" fmla="val 589"/>
                <a:gd name="f56" fmla="val 79"/>
                <a:gd name="f57" fmla="val 532"/>
                <a:gd name="f58" fmla="val 149"/>
                <a:gd name="f59" fmla="val 218"/>
                <a:gd name="f60" fmla="val 12"/>
                <a:gd name="f61" fmla="val 1037"/>
                <a:gd name="f62" fmla="val 1"/>
                <a:gd name="f63" fmla="val 2007"/>
                <a:gd name="f64" fmla="val 520"/>
                <a:gd name="f65" fmla="val 2861"/>
                <a:gd name="f66" fmla="val 1040"/>
                <a:gd name="f67" fmla="val 3715"/>
                <a:gd name="f68" fmla="val 1951"/>
                <a:gd name="f69" fmla="val 4258"/>
                <a:gd name="f70" fmla="val 2886"/>
                <a:gd name="f71" fmla="val 4558"/>
                <a:gd name="f72" fmla="val 3602"/>
                <a:gd name="f73" fmla="val 4793"/>
                <a:gd name="f74" fmla="val 4302"/>
                <a:gd name="f75" fmla="val 4992"/>
                <a:gd name="f76" fmla="val 5927"/>
                <a:gd name="f77" fmla="val 6842"/>
                <a:gd name="f78" fmla="val 4690"/>
                <a:gd name="f79" fmla="val 4212"/>
                <a:gd name="f80" fmla="val 7173"/>
                <a:gd name="f81" fmla="val 4512"/>
                <a:gd name="f82" fmla="val 6491"/>
                <a:gd name="f83" fmla="val 4646"/>
                <a:gd name="f84" fmla="val 5818"/>
                <a:gd name="f85" fmla="val 5326"/>
                <a:gd name="f86" fmla="val 4837"/>
                <a:gd name="f87" fmla="val 4574"/>
                <a:gd name="f88" fmla="val 4399"/>
                <a:gd name="f89" fmla="val 4443"/>
                <a:gd name="f90" fmla="val 4041"/>
                <a:gd name="f91" fmla="val 4350"/>
                <a:gd name="f92" fmla="val 3694"/>
                <a:gd name="f93" fmla="val 4200"/>
                <a:gd name="f94" fmla="val 3371"/>
                <a:gd name="f95" fmla="val 4015"/>
                <a:gd name="f96" fmla="val 3221"/>
                <a:gd name="f97" fmla="val 3923"/>
                <a:gd name="f98" fmla="val 3083"/>
                <a:gd name="f99" fmla="val 3808"/>
                <a:gd name="f100" fmla="val 2956"/>
                <a:gd name="f101" fmla="val 2829"/>
                <a:gd name="f102" fmla="val 3600"/>
                <a:gd name="f103" fmla="val 2702"/>
                <a:gd name="f104" fmla="val 3484"/>
                <a:gd name="f105" fmla="val 2540"/>
                <a:gd name="f106" fmla="val 3381"/>
                <a:gd name="f107" fmla="val 2443"/>
                <a:gd name="f108" fmla="val 3313"/>
                <a:gd name="f109" fmla="val 2326"/>
                <a:gd name="f110" fmla="val 3270"/>
                <a:gd name="f111" fmla="val 2212"/>
                <a:gd name="f112" fmla="val 2150"/>
                <a:gd name="f113" fmla="val 2089"/>
                <a:gd name="f114" fmla="val 3283"/>
                <a:gd name="f115" fmla="val 2032"/>
                <a:gd name="f116" fmla="val 3311"/>
                <a:gd name="f117" fmla="val 1872"/>
                <a:gd name="f118" fmla="val 3380"/>
                <a:gd name="f119" fmla="val 1791"/>
                <a:gd name="f120" fmla="val 3551"/>
                <a:gd name="f121" fmla="val 1880"/>
                <a:gd name="f122" fmla="val 3688"/>
                <a:gd name="f123" fmla="val 1444"/>
                <a:gd name="f124" fmla="val 3020"/>
                <a:gd name="f125" fmla="val 2248"/>
                <a:gd name="f126" fmla="val 1582"/>
                <a:gd name="f127" fmla="val 1499"/>
                <a:gd name="f128" fmla="val 1702"/>
                <a:gd name="f129" fmla="val 929"/>
                <a:gd name="f130" fmla="val 1491"/>
                <a:gd name="f131" fmla="val 380"/>
                <a:gd name="f132" fmla="val 1161"/>
                <a:gd name="f133" fmla="val 1077"/>
                <a:gd name="f134" fmla="val 985"/>
                <a:gd name="f135" fmla="val 415"/>
                <a:gd name="f136" fmla="val 890"/>
                <a:gd name="f137" fmla="val 495"/>
                <a:gd name="f138" fmla="val 403"/>
                <a:gd name="f139" fmla="val 947"/>
                <a:gd name="f140" fmla="val 322"/>
                <a:gd name="f141" fmla="val 96"/>
                <a:gd name="f142" fmla="val 875"/>
                <a:gd name="f143" fmla="*/ f0 1 7746"/>
                <a:gd name="f144" fmla="*/ f1 1 4916"/>
                <a:gd name="f145" fmla="val f2"/>
                <a:gd name="f146" fmla="val f3"/>
                <a:gd name="f147" fmla="val f4"/>
                <a:gd name="f148" fmla="+- f147 0 f145"/>
                <a:gd name="f149" fmla="+- f146 0 f145"/>
                <a:gd name="f150" fmla="*/ f149 1 7746"/>
                <a:gd name="f151" fmla="*/ f148 1 4916"/>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7746" h="4916">
                  <a:moveTo>
                    <a:pt x="f5" y="f6"/>
                  </a:moveTo>
                  <a:lnTo>
                    <a:pt x="f5" y="f6"/>
                  </a:lnTo>
                  <a:cubicBezTo>
                    <a:pt x="f7" y="f8"/>
                    <a:pt x="f9" y="f10"/>
                    <a:pt x="f11" y="f12"/>
                  </a:cubicBezTo>
                  <a:cubicBezTo>
                    <a:pt x="f13" y="f14"/>
                    <a:pt x="f13" y="f15"/>
                    <a:pt x="f16" y="f17"/>
                  </a:cubicBezTo>
                  <a:cubicBezTo>
                    <a:pt x="f7" y="f18"/>
                    <a:pt x="f5" y="f19"/>
                    <a:pt x="f20" y="f21"/>
                  </a:cubicBezTo>
                  <a:cubicBezTo>
                    <a:pt x="f22" y="f23"/>
                    <a:pt x="f24" y="f25"/>
                    <a:pt x="f26" y="f27"/>
                  </a:cubicBezTo>
                  <a:cubicBezTo>
                    <a:pt x="f28" y="f29"/>
                    <a:pt x="f30" y="f31"/>
                    <a:pt x="f32" y="f33"/>
                  </a:cubicBezTo>
                  <a:cubicBezTo>
                    <a:pt x="f34" y="f35"/>
                    <a:pt x="f36" y="f37"/>
                    <a:pt x="f38" y="f39"/>
                  </a:cubicBezTo>
                  <a:cubicBezTo>
                    <a:pt x="f40" y="f41"/>
                    <a:pt x="f40" y="f42"/>
                    <a:pt x="f43" y="f44"/>
                  </a:cubicBezTo>
                  <a:cubicBezTo>
                    <a:pt x="f45" y="f46"/>
                    <a:pt x="f47" y="f48"/>
                    <a:pt x="f5" y="f6"/>
                  </a:cubicBezTo>
                  <a:close/>
                  <a:moveTo>
                    <a:pt x="f49" y="f2"/>
                  </a:moveTo>
                  <a:cubicBezTo>
                    <a:pt x="f50" y="f2"/>
                    <a:pt x="f51" y="f52"/>
                    <a:pt x="f53" y="f54"/>
                  </a:cubicBezTo>
                  <a:cubicBezTo>
                    <a:pt x="f55" y="f56"/>
                    <a:pt x="f57" y="f58"/>
                    <a:pt x="f7" y="f59"/>
                  </a:cubicBezTo>
                  <a:cubicBezTo>
                    <a:pt x="f60" y="f61"/>
                    <a:pt x="f62" y="f63"/>
                    <a:pt x="f64" y="f65"/>
                  </a:cubicBezTo>
                  <a:cubicBezTo>
                    <a:pt x="f66" y="f67"/>
                    <a:pt x="f68" y="f69"/>
                    <a:pt x="f70" y="f71"/>
                  </a:cubicBezTo>
                  <a:cubicBezTo>
                    <a:pt x="f72" y="f73"/>
                    <a:pt x="f74" y="f4"/>
                    <a:pt x="f75" y="f4"/>
                  </a:cubicBezTo>
                  <a:cubicBezTo>
                    <a:pt x="f76" y="f4"/>
                    <a:pt x="f77" y="f78"/>
                    <a:pt x="f3" y="f79"/>
                  </a:cubicBezTo>
                  <a:lnTo>
                    <a:pt x="f3" y="f79"/>
                  </a:lnTo>
                  <a:cubicBezTo>
                    <a:pt x="f80" y="f81"/>
                    <a:pt x="f82" y="f83"/>
                    <a:pt x="f84" y="f83"/>
                  </a:cubicBezTo>
                  <a:cubicBezTo>
                    <a:pt x="f85" y="f83"/>
                    <a:pt x="f86" y="f87"/>
                    <a:pt x="f88" y="f89"/>
                  </a:cubicBezTo>
                  <a:cubicBezTo>
                    <a:pt x="f90" y="f91"/>
                    <a:pt x="f92" y="f93"/>
                    <a:pt x="f94" y="f95"/>
                  </a:cubicBezTo>
                  <a:cubicBezTo>
                    <a:pt x="f96" y="f97"/>
                    <a:pt x="f98" y="f99"/>
                    <a:pt x="f100" y="f67"/>
                  </a:cubicBezTo>
                  <a:cubicBezTo>
                    <a:pt x="f101" y="f102"/>
                    <a:pt x="f103" y="f104"/>
                    <a:pt x="f105" y="f106"/>
                  </a:cubicBezTo>
                  <a:cubicBezTo>
                    <a:pt x="f107" y="f108"/>
                    <a:pt x="f109" y="f110"/>
                    <a:pt x="f111" y="f110"/>
                  </a:cubicBezTo>
                  <a:cubicBezTo>
                    <a:pt x="f112" y="f110"/>
                    <a:pt x="f113" y="f114"/>
                    <a:pt x="f115" y="f116"/>
                  </a:cubicBezTo>
                  <a:cubicBezTo>
                    <a:pt x="f117" y="f118"/>
                    <a:pt x="f119" y="f120"/>
                    <a:pt x="f121" y="f122"/>
                  </a:cubicBezTo>
                  <a:lnTo>
                    <a:pt x="f121" y="f122"/>
                  </a:lnTo>
                  <a:cubicBezTo>
                    <a:pt x="f123" y="f124"/>
                    <a:pt x="f123" y="f125"/>
                    <a:pt x="f126" y="f127"/>
                  </a:cubicBezTo>
                  <a:cubicBezTo>
                    <a:pt x="f128" y="f129"/>
                    <a:pt x="f130" y="f131"/>
                    <a:pt x="f132" y="f131"/>
                  </a:cubicBezTo>
                  <a:cubicBezTo>
                    <a:pt x="f133" y="f131"/>
                    <a:pt x="f134" y="f135"/>
                    <a:pt x="f136" y="f137"/>
                  </a:cubicBezTo>
                  <a:cubicBezTo>
                    <a:pt x="f136" y="f138"/>
                    <a:pt x="f139" y="f140"/>
                    <a:pt x="f139" y="f59"/>
                  </a:cubicBezTo>
                  <a:cubicBezTo>
                    <a:pt x="f139" y="f141"/>
                    <a:pt x="f142" y="f2"/>
                    <a:pt x="f4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1009;p14">
              <a:extLst>
                <a:ext uri="{FF2B5EF4-FFF2-40B4-BE49-F238E27FC236}">
                  <a16:creationId xmlns:a16="http://schemas.microsoft.com/office/drawing/2014/main" id="{CB255FCE-45AF-46DE-8126-00AB70879A9B}"/>
                </a:ext>
              </a:extLst>
            </p:cNvPr>
            <p:cNvSpPr/>
            <p:nvPr/>
          </p:nvSpPr>
          <p:spPr>
            <a:xfrm>
              <a:off x="195096" y="4326017"/>
              <a:ext cx="104771" cy="67272"/>
            </a:xfrm>
            <a:custGeom>
              <a:avLst/>
              <a:gdLst>
                <a:gd name="f0" fmla="val w"/>
                <a:gd name="f1" fmla="val h"/>
                <a:gd name="f2" fmla="val 0"/>
                <a:gd name="f3" fmla="val 3244"/>
                <a:gd name="f4" fmla="val 2083"/>
                <a:gd name="f5" fmla="val 869"/>
                <a:gd name="f6" fmla="val 829"/>
                <a:gd name="f7" fmla="val 802"/>
                <a:gd name="f8" fmla="val 40"/>
                <a:gd name="f9" fmla="val 797"/>
                <a:gd name="f10" fmla="val 143"/>
                <a:gd name="f11" fmla="val 774"/>
                <a:gd name="f12" fmla="val 213"/>
                <a:gd name="f13" fmla="val 843"/>
                <a:gd name="f14" fmla="val 317"/>
                <a:gd name="f15" fmla="val 878"/>
                <a:gd name="f16" fmla="val 374"/>
                <a:gd name="f17" fmla="val 791"/>
                <a:gd name="f18" fmla="val 334"/>
                <a:gd name="f19" fmla="val 694"/>
                <a:gd name="f20" fmla="val 311"/>
                <a:gd name="f21" fmla="val 596"/>
                <a:gd name="f22" fmla="val 472"/>
                <a:gd name="f23" fmla="val 346"/>
                <a:gd name="f24" fmla="val 348"/>
                <a:gd name="f25" fmla="val 243"/>
                <a:gd name="f26" fmla="val 432"/>
                <a:gd name="f27" fmla="val 70"/>
                <a:gd name="f28" fmla="val 570"/>
                <a:gd name="f29" fmla="val 847"/>
                <a:gd name="f30" fmla="val 81"/>
                <a:gd name="f31" fmla="val 1067"/>
                <a:gd name="f32" fmla="val 168"/>
                <a:gd name="f33" fmla="val 1263"/>
                <a:gd name="f34" fmla="val 400"/>
                <a:gd name="f35" fmla="val 1356"/>
                <a:gd name="f36" fmla="val 620"/>
                <a:gd name="f37" fmla="val 626"/>
                <a:gd name="f38" fmla="val 633"/>
                <a:gd name="f39" fmla="val 640"/>
                <a:gd name="f40" fmla="val 641"/>
                <a:gd name="f41" fmla="val 642"/>
                <a:gd name="f42" fmla="val 648"/>
                <a:gd name="f43" fmla="val 653"/>
                <a:gd name="f44" fmla="val 658"/>
                <a:gd name="f45" fmla="val 1355"/>
                <a:gd name="f46" fmla="val 652"/>
                <a:gd name="f47" fmla="val 646"/>
                <a:gd name="f48" fmla="val 521"/>
                <a:gd name="f49" fmla="val 1354"/>
                <a:gd name="f50" fmla="val 429"/>
                <a:gd name="f51" fmla="val 1233"/>
                <a:gd name="f52" fmla="val 451"/>
                <a:gd name="f53" fmla="val 1101"/>
                <a:gd name="f54" fmla="val 462"/>
                <a:gd name="f55" fmla="val 974"/>
                <a:gd name="f56" fmla="val 578"/>
                <a:gd name="f57" fmla="val 894"/>
                <a:gd name="f58" fmla="val 693"/>
                <a:gd name="f59" fmla="val 859"/>
                <a:gd name="f60" fmla="val 706"/>
                <a:gd name="f61" fmla="val 858"/>
                <a:gd name="f62" fmla="val 720"/>
                <a:gd name="f63" fmla="val 857"/>
                <a:gd name="f64" fmla="val 733"/>
                <a:gd name="f65" fmla="val 846"/>
                <a:gd name="f66" fmla="val 958"/>
                <a:gd name="f67" fmla="val 900"/>
                <a:gd name="f68" fmla="val 1051"/>
                <a:gd name="f69" fmla="val 951"/>
                <a:gd name="f70" fmla="val 1155"/>
                <a:gd name="f71" fmla="val 1009"/>
                <a:gd name="f72" fmla="val 1259"/>
                <a:gd name="f73" fmla="val 1090"/>
                <a:gd name="f74" fmla="val 1339"/>
                <a:gd name="f75" fmla="val 1182"/>
                <a:gd name="f76" fmla="val 1893"/>
                <a:gd name="f77" fmla="val 1667"/>
                <a:gd name="f78" fmla="val 2528"/>
                <a:gd name="f79" fmla="val 1932"/>
                <a:gd name="f80" fmla="val 2471"/>
                <a:gd name="f81" fmla="val 1909"/>
                <a:gd name="f82" fmla="val 1709"/>
                <a:gd name="f83" fmla="val 1293"/>
                <a:gd name="f84" fmla="val 467"/>
                <a:gd name="f85" fmla="val 1249"/>
                <a:gd name="f86" fmla="val 422"/>
                <a:gd name="f87" fmla="val 996"/>
                <a:gd name="f88" fmla="*/ f0 1 3244"/>
                <a:gd name="f89" fmla="*/ f1 1 2083"/>
                <a:gd name="f90" fmla="val f2"/>
                <a:gd name="f91" fmla="val f3"/>
                <a:gd name="f92" fmla="val f4"/>
                <a:gd name="f93" fmla="+- f92 0 f90"/>
                <a:gd name="f94" fmla="+- f91 0 f90"/>
                <a:gd name="f95" fmla="*/ f94 1 3244"/>
                <a:gd name="f96" fmla="*/ f93 1 2083"/>
                <a:gd name="f97" fmla="*/ f90 1 f95"/>
                <a:gd name="f98" fmla="*/ f91 1 f95"/>
                <a:gd name="f99" fmla="*/ f90 1 f96"/>
                <a:gd name="f100" fmla="*/ f92 1 f96"/>
                <a:gd name="f101" fmla="*/ f97 f88 1"/>
                <a:gd name="f102" fmla="*/ f98 f88 1"/>
                <a:gd name="f103" fmla="*/ f100 f89 1"/>
                <a:gd name="f104" fmla="*/ f99 f89 1"/>
              </a:gdLst>
              <a:ahLst/>
              <a:cxnLst>
                <a:cxn ang="3cd4">
                  <a:pos x="hc" y="t"/>
                </a:cxn>
                <a:cxn ang="0">
                  <a:pos x="r" y="vc"/>
                </a:cxn>
                <a:cxn ang="cd4">
                  <a:pos x="hc" y="b"/>
                </a:cxn>
                <a:cxn ang="cd2">
                  <a:pos x="l" y="vc"/>
                </a:cxn>
              </a:cxnLst>
              <a:rect l="f101" t="f104" r="f102" b="f103"/>
              <a:pathLst>
                <a:path w="3244" h="2083">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 y="f29"/>
                    <a:pt x="f30" y="f31"/>
                  </a:cubicBezTo>
                  <a:cubicBezTo>
                    <a:pt x="f32" y="f33"/>
                    <a:pt x="f34" y="f35"/>
                    <a:pt x="f36" y="f35"/>
                  </a:cubicBezTo>
                  <a:cubicBezTo>
                    <a:pt x="f37" y="f35"/>
                    <a:pt x="f38" y="f35"/>
                    <a:pt x="f39" y="f35"/>
                  </a:cubicBezTo>
                  <a:lnTo>
                    <a:pt x="f39" y="f35"/>
                  </a:lnTo>
                  <a:cubicBezTo>
                    <a:pt x="f39" y="f35"/>
                    <a:pt x="f40" y="f35"/>
                    <a:pt x="f41" y="f35"/>
                  </a:cubicBezTo>
                  <a:cubicBezTo>
                    <a:pt x="f42" y="f35"/>
                    <a:pt x="f43" y="f35"/>
                    <a:pt x="f44" y="f45"/>
                  </a:cubicBezTo>
                  <a:lnTo>
                    <a:pt x="f44" y="f45"/>
                  </a:lnTo>
                  <a:cubicBezTo>
                    <a:pt x="f46" y="f35"/>
                    <a:pt x="f47" y="f35"/>
                    <a:pt x="f39" y="f35"/>
                  </a:cubicBezTo>
                  <a:lnTo>
                    <a:pt x="f39" y="f35"/>
                  </a:ln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3" y="f4"/>
                  </a:cubicBezTo>
                  <a:cubicBezTo>
                    <a:pt x="f80" y="f81"/>
                    <a:pt x="f82" y="f73"/>
                    <a:pt x="f83" y="f84"/>
                  </a:cubicBezTo>
                  <a:cubicBezTo>
                    <a:pt x="f85" y="f86"/>
                    <a:pt x="f87"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1010;p14">
              <a:extLst>
                <a:ext uri="{FF2B5EF4-FFF2-40B4-BE49-F238E27FC236}">
                  <a16:creationId xmlns:a16="http://schemas.microsoft.com/office/drawing/2014/main" id="{D8448F84-CA52-4132-AC13-5EB8759F6FAF}"/>
                </a:ext>
              </a:extLst>
            </p:cNvPr>
            <p:cNvSpPr/>
            <p:nvPr/>
          </p:nvSpPr>
          <p:spPr>
            <a:xfrm>
              <a:off x="383362" y="4377699"/>
              <a:ext cx="227438" cy="140497"/>
            </a:xfrm>
            <a:custGeom>
              <a:avLst/>
              <a:gdLst>
                <a:gd name="f0" fmla="val w"/>
                <a:gd name="f1" fmla="val h"/>
                <a:gd name="f2" fmla="val 0"/>
                <a:gd name="f3" fmla="val 7042"/>
                <a:gd name="f4" fmla="val 4350"/>
                <a:gd name="f5" fmla="val 7025"/>
                <a:gd name="f6" fmla="val 706"/>
                <a:gd name="f7" fmla="val 7031"/>
                <a:gd name="f8" fmla="val 708"/>
                <a:gd name="f9" fmla="val 7036"/>
                <a:gd name="f10" fmla="val 711"/>
                <a:gd name="f11" fmla="val 713"/>
                <a:gd name="f12" fmla="val 5137"/>
                <a:gd name="f13" fmla="val 229"/>
                <a:gd name="f14" fmla="val 5264"/>
                <a:gd name="f15" fmla="val 5379"/>
                <a:gd name="f16" fmla="val 5518"/>
                <a:gd name="f17" fmla="val 252"/>
                <a:gd name="f18" fmla="val 5449"/>
                <a:gd name="f19" fmla="val 246"/>
                <a:gd name="f20" fmla="val 5385"/>
                <a:gd name="f21" fmla="val 243"/>
                <a:gd name="f22" fmla="val 5323"/>
                <a:gd name="f23" fmla="val 5261"/>
                <a:gd name="f24" fmla="val 5200"/>
                <a:gd name="f25" fmla="val 5010"/>
                <a:gd name="f26" fmla="val 275"/>
                <a:gd name="f27" fmla="val 4895"/>
                <a:gd name="f28" fmla="val 298"/>
                <a:gd name="f29" fmla="val 4779"/>
                <a:gd name="f30" fmla="val 332"/>
                <a:gd name="f31" fmla="val 4433"/>
                <a:gd name="f32" fmla="val 459"/>
                <a:gd name="f33" fmla="val 4317"/>
                <a:gd name="f34" fmla="val 517"/>
                <a:gd name="f35" fmla="val 4214"/>
                <a:gd name="f36" fmla="val 575"/>
                <a:gd name="f37" fmla="val 4110"/>
                <a:gd name="f38" fmla="val 644"/>
                <a:gd name="f39" fmla="val 3706"/>
                <a:gd name="f40" fmla="val 921"/>
                <a:gd name="f41" fmla="val 3394"/>
                <a:gd name="f42" fmla="val 1314"/>
                <a:gd name="f43" fmla="val 3105"/>
                <a:gd name="f44" fmla="val 1706"/>
                <a:gd name="f45" fmla="val 2817"/>
                <a:gd name="f46" fmla="val 2110"/>
                <a:gd name="f47" fmla="val 2563"/>
                <a:gd name="f48" fmla="val 2549"/>
                <a:gd name="f49" fmla="val 2251"/>
                <a:gd name="f50" fmla="val 2941"/>
                <a:gd name="f51" fmla="val 2090"/>
                <a:gd name="f52" fmla="val 3137"/>
                <a:gd name="f53" fmla="val 1917"/>
                <a:gd name="f54" fmla="val 3310"/>
                <a:gd name="f55" fmla="val 1743"/>
                <a:gd name="f56" fmla="val 3484"/>
                <a:gd name="f57" fmla="val 1559"/>
                <a:gd name="f58" fmla="val 3645"/>
                <a:gd name="f59" fmla="val 1351"/>
                <a:gd name="f60" fmla="val 3807"/>
                <a:gd name="f61" fmla="val 1155"/>
                <a:gd name="f62" fmla="val 3934"/>
                <a:gd name="f63" fmla="val 3634"/>
                <a:gd name="f64" fmla="val 3299"/>
                <a:gd name="f65" fmla="val 2228"/>
                <a:gd name="f66" fmla="val 2906"/>
                <a:gd name="f67" fmla="val 2517"/>
                <a:gd name="f68" fmla="val 2526"/>
                <a:gd name="f69" fmla="val 2759"/>
                <a:gd name="f70" fmla="val 2087"/>
                <a:gd name="f71" fmla="val 3048"/>
                <a:gd name="f72" fmla="val 1683"/>
                <a:gd name="f73" fmla="val 3336"/>
                <a:gd name="f74" fmla="val 1279"/>
                <a:gd name="f75" fmla="val 3648"/>
                <a:gd name="f76" fmla="val 887"/>
                <a:gd name="f77" fmla="val 4087"/>
                <a:gd name="f78" fmla="val 598"/>
                <a:gd name="f79" fmla="val 4306"/>
                <a:gd name="f80" fmla="val 471"/>
                <a:gd name="f81" fmla="val 4514"/>
                <a:gd name="f82" fmla="val 356"/>
                <a:gd name="f83" fmla="val 4768"/>
                <a:gd name="f84" fmla="val 286"/>
                <a:gd name="f85" fmla="val 4883"/>
                <a:gd name="f86" fmla="val 5138"/>
                <a:gd name="f87" fmla="val 1"/>
                <a:gd name="f88" fmla="val 4407"/>
                <a:gd name="f89" fmla="val 3713"/>
                <a:gd name="f90" fmla="val 313"/>
                <a:gd name="f91" fmla="val 3117"/>
                <a:gd name="f92" fmla="val 840"/>
                <a:gd name="f93" fmla="val 2274"/>
                <a:gd name="f94" fmla="val 1602"/>
                <a:gd name="f95" fmla="val 1166"/>
                <a:gd name="f96" fmla="val 2422"/>
                <a:gd name="f97" fmla="val 2433"/>
                <a:gd name="f98" fmla="val 244"/>
                <a:gd name="f99" fmla="val 2574"/>
                <a:gd name="f100" fmla="val 498"/>
                <a:gd name="f101" fmla="val 2620"/>
                <a:gd name="f102" fmla="val 758"/>
                <a:gd name="f103" fmla="val 881"/>
                <a:gd name="f104" fmla="val 1006"/>
                <a:gd name="f105" fmla="val 2610"/>
                <a:gd name="f106" fmla="val 1132"/>
                <a:gd name="f107" fmla="val 2595"/>
                <a:gd name="f108" fmla="val 531"/>
                <a:gd name="f109" fmla="val 2872"/>
                <a:gd name="f110" fmla="val 1270"/>
                <a:gd name="f111" fmla="val 670"/>
                <a:gd name="f112" fmla="val 4280"/>
                <a:gd name="f113" fmla="val 851"/>
                <a:gd name="f114" fmla="val 4176"/>
                <a:gd name="f115" fmla="val 1051"/>
                <a:gd name="f116" fmla="val 4154"/>
                <a:gd name="f117" fmla="val 1252"/>
                <a:gd name="f118" fmla="val 1409"/>
                <a:gd name="f119" fmla="val 1567"/>
                <a:gd name="f120" fmla="val 4167"/>
                <a:gd name="f121" fmla="val 1717"/>
                <a:gd name="f122" fmla="val 2061"/>
                <a:gd name="f123" fmla="val 2367"/>
                <a:gd name="f124" fmla="val 4095"/>
                <a:gd name="f125" fmla="val 2540"/>
                <a:gd name="f126" fmla="val 3622"/>
                <a:gd name="f127" fmla="val 2725"/>
                <a:gd name="f128" fmla="val 3991"/>
                <a:gd name="f129" fmla="val 2828"/>
                <a:gd name="f130" fmla="val 4084"/>
                <a:gd name="f131" fmla="val 3152"/>
                <a:gd name="f132" fmla="val 4349"/>
                <a:gd name="f133" fmla="val 3830"/>
                <a:gd name="f134" fmla="val 3129"/>
                <a:gd name="f135" fmla="val 3564"/>
                <a:gd name="f136" fmla="val 3244"/>
                <a:gd name="f137" fmla="val 3657"/>
                <a:gd name="f138" fmla="val 3440"/>
                <a:gd name="f139" fmla="val 3761"/>
                <a:gd name="f140" fmla="val 3267"/>
                <a:gd name="f141" fmla="val 3080"/>
                <a:gd name="f142" fmla="val 3567"/>
                <a:gd name="f143" fmla="val 1787"/>
                <a:gd name="f144" fmla="val 3613"/>
                <a:gd name="f145" fmla="val 2006"/>
                <a:gd name="f146" fmla="val 3798"/>
                <a:gd name="f147" fmla="val 2191"/>
                <a:gd name="f148" fmla="val 4017"/>
                <a:gd name="f149" fmla="val 4225"/>
                <a:gd name="f150" fmla="val 4456"/>
                <a:gd name="f151" fmla="val 4409"/>
                <a:gd name="f152" fmla="val 1868"/>
                <a:gd name="f153" fmla="val 4307"/>
                <a:gd name="f154" fmla="val 1909"/>
                <a:gd name="f155" fmla="val 4202"/>
                <a:gd name="f156" fmla="val 4128"/>
                <a:gd name="f157" fmla="val 4052"/>
                <a:gd name="f158" fmla="val 1888"/>
                <a:gd name="f159" fmla="val 3994"/>
                <a:gd name="f160" fmla="val 1845"/>
                <a:gd name="f161" fmla="val 3867"/>
                <a:gd name="f162" fmla="val 1741"/>
                <a:gd name="f163" fmla="val 3821"/>
                <a:gd name="f164" fmla="val 1556"/>
                <a:gd name="f165" fmla="val 3844"/>
                <a:gd name="f166" fmla="val 1394"/>
                <a:gd name="f167" fmla="val 3856"/>
                <a:gd name="f168" fmla="val 4491"/>
                <a:gd name="f169" fmla="val 4860"/>
                <a:gd name="f170" fmla="val 5122"/>
                <a:gd name="f171" fmla="val 424"/>
                <a:gd name="f172" fmla="val 5396"/>
                <a:gd name="f173" fmla="val 382"/>
                <a:gd name="f174" fmla="val 5670"/>
                <a:gd name="f175" fmla="val 6141"/>
                <a:gd name="f176" fmla="val 6612"/>
                <a:gd name="f177" fmla="val 505"/>
                <a:gd name="f178" fmla="val 6699"/>
                <a:gd name="f179" fmla="val 544"/>
                <a:gd name="f180" fmla="val 6447"/>
                <a:gd name="f181" fmla="val 319"/>
                <a:gd name="f182" fmla="val 6107"/>
                <a:gd name="f183" fmla="val 194"/>
                <a:gd name="f184" fmla="val 5922"/>
                <a:gd name="f185" fmla="val 125"/>
                <a:gd name="f186" fmla="val 5726"/>
                <a:gd name="f187" fmla="val 79"/>
                <a:gd name="f188" fmla="val 5541"/>
                <a:gd name="f189" fmla="val 32"/>
                <a:gd name="f190" fmla="val 5406"/>
                <a:gd name="f191" fmla="val 11"/>
                <a:gd name="f192" fmla="val 5271"/>
                <a:gd name="f193" fmla="*/ f0 1 7042"/>
                <a:gd name="f194" fmla="*/ f1 1 4350"/>
                <a:gd name="f195" fmla="val f2"/>
                <a:gd name="f196" fmla="val f3"/>
                <a:gd name="f197" fmla="val f4"/>
                <a:gd name="f198" fmla="+- f197 0 f195"/>
                <a:gd name="f199" fmla="+- f196 0 f195"/>
                <a:gd name="f200" fmla="*/ f199 1 7042"/>
                <a:gd name="f201" fmla="*/ f198 1 4350"/>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7042" h="4350">
                  <a:moveTo>
                    <a:pt x="f5" y="f6"/>
                  </a:moveTo>
                  <a:cubicBezTo>
                    <a:pt x="f7" y="f8"/>
                    <a:pt x="f9" y="f10"/>
                    <a:pt x="f3" y="f11"/>
                  </a:cubicBezTo>
                  <a:cubicBezTo>
                    <a:pt x="f9" y="f10"/>
                    <a:pt x="f7" y="f8"/>
                    <a:pt x="f5" y="f6"/>
                  </a:cubicBezTo>
                  <a:close/>
                  <a:moveTo>
                    <a:pt x="f12" y="f13"/>
                  </a:moveTo>
                  <a:cubicBezTo>
                    <a:pt x="f14" y="f13"/>
                    <a:pt x="f15" y="f13"/>
                    <a:pt x="f16" y="f17"/>
                  </a:cubicBezTo>
                  <a:cubicBezTo>
                    <a:pt x="f18" y="f19"/>
                    <a:pt x="f20" y="f21"/>
                    <a:pt x="f22" y="f21"/>
                  </a:cubicBezTo>
                  <a:cubicBezTo>
                    <a:pt x="f23" y="f21"/>
                    <a:pt x="f24" y="f19"/>
                    <a:pt x="f12" y="f17"/>
                  </a:cubicBezTo>
                  <a:cubicBezTo>
                    <a:pt x="f25" y="f26"/>
                    <a:pt x="f27" y="f28"/>
                    <a:pt x="f29" y="f30"/>
                  </a:cubicBez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57" y="f63"/>
                    <a:pt x="f53" y="f64"/>
                    <a:pt x="f65" y="f66"/>
                  </a:cubicBezTo>
                  <a:cubicBezTo>
                    <a:pt x="f67" y="f68"/>
                    <a:pt x="f69" y="f70"/>
                    <a:pt x="f71" y="f72"/>
                  </a:cubicBezTo>
                  <a:cubicBezTo>
                    <a:pt x="f73" y="f74"/>
                    <a:pt x="f75" y="f76"/>
                    <a:pt x="f77" y="f78"/>
                  </a:cubicBezTo>
                  <a:cubicBezTo>
                    <a:pt x="f79" y="f80"/>
                    <a:pt x="f81" y="f82"/>
                    <a:pt x="f83" y="f84"/>
                  </a:cubicBezTo>
                  <a:cubicBezTo>
                    <a:pt x="f85" y="f17"/>
                    <a:pt x="f25" y="f13"/>
                    <a:pt x="f12" y="f13"/>
                  </a:cubicBezTo>
                  <a:close/>
                  <a:moveTo>
                    <a:pt x="f86" y="f87"/>
                  </a:moveTo>
                  <a:cubicBezTo>
                    <a:pt x="f88" y="f87"/>
                    <a:pt x="f89" y="f90"/>
                    <a:pt x="f91" y="f92"/>
                  </a:cubicBezTo>
                  <a:cubicBezTo>
                    <a:pt x="f93" y="f94"/>
                    <a:pt x="f95" y="f96"/>
                    <a:pt x="f87" y="f97"/>
                  </a:cubicBezTo>
                  <a:cubicBezTo>
                    <a:pt x="f98" y="f99"/>
                    <a:pt x="f100" y="f101"/>
                    <a:pt x="f102" y="f101"/>
                  </a:cubicBezTo>
                  <a:cubicBezTo>
                    <a:pt x="f103" y="f101"/>
                    <a:pt x="f104" y="f105"/>
                    <a:pt x="f106" y="f107"/>
                  </a:cubicBezTo>
                  <a:lnTo>
                    <a:pt x="f106" y="f107"/>
                  </a:lnTo>
                  <a:cubicBezTo>
                    <a:pt x="f108" y="f109"/>
                    <a:pt x="f110" y="f62"/>
                    <a:pt x="f111" y="f112"/>
                  </a:cubicBezTo>
                  <a:cubicBezTo>
                    <a:pt x="f113" y="f114"/>
                    <a:pt x="f115" y="f116"/>
                    <a:pt x="f117" y="f116"/>
                  </a:cubicBezTo>
                  <a:cubicBezTo>
                    <a:pt x="f118" y="f116"/>
                    <a:pt x="f119" y="f120"/>
                    <a:pt x="f121" y="f120"/>
                  </a:cubicBezTo>
                  <a:cubicBezTo>
                    <a:pt x="f122" y="f120"/>
                    <a:pt x="f123" y="f124"/>
                    <a:pt x="f125" y="f126"/>
                  </a:cubicBezTo>
                  <a:cubicBezTo>
                    <a:pt x="f127" y="f128"/>
                    <a:pt x="f129" y="f130"/>
                    <a:pt x="f131" y="f132"/>
                  </a:cubicBezTo>
                  <a:cubicBezTo>
                    <a:pt x="f71" y="f133"/>
                    <a:pt x="f134" y="f135"/>
                    <a:pt x="f134" y="f135"/>
                  </a:cubicBezTo>
                  <a:lnTo>
                    <a:pt x="f134" y="f135"/>
                  </a:lnTo>
                  <a:cubicBezTo>
                    <a:pt x="f136" y="f137"/>
                    <a:pt x="f138" y="f139"/>
                    <a:pt x="f138" y="f139"/>
                  </a:cubicBezTo>
                  <a:cubicBezTo>
                    <a:pt x="f140" y="f141"/>
                    <a:pt x="f140" y="f96"/>
                    <a:pt x="f142" y="f143"/>
                  </a:cubicBezTo>
                  <a:cubicBezTo>
                    <a:pt x="f144" y="f145"/>
                    <a:pt x="f146" y="f147"/>
                    <a:pt x="f148" y="f147"/>
                  </a:cubicBezTo>
                  <a:cubicBezTo>
                    <a:pt x="f149" y="f147"/>
                    <a:pt x="f31" y="f145"/>
                    <a:pt x="f150" y="f143"/>
                  </a:cubicBezTo>
                  <a:lnTo>
                    <a:pt x="f150" y="f143"/>
                  </a:lnTo>
                  <a:cubicBezTo>
                    <a:pt x="f151" y="f152"/>
                    <a:pt x="f153" y="f154"/>
                    <a:pt x="f155" y="f154"/>
                  </a:cubicBezTo>
                  <a:cubicBezTo>
                    <a:pt x="f156" y="f154"/>
                    <a:pt x="f157" y="f158"/>
                    <a:pt x="f159" y="f160"/>
                  </a:cubicBezTo>
                  <a:cubicBezTo>
                    <a:pt x="f161" y="f162"/>
                    <a:pt x="f163" y="f164"/>
                    <a:pt x="f165" y="f166"/>
                  </a:cubicBezTo>
                  <a:cubicBezTo>
                    <a:pt x="f167" y="f40"/>
                    <a:pt x="f168" y="f38"/>
                    <a:pt x="f169" y="f34"/>
                  </a:cubicBezTo>
                  <a:cubicBezTo>
                    <a:pt x="f170" y="f171"/>
                    <a:pt x="f172" y="f173"/>
                    <a:pt x="f174" y="f173"/>
                  </a:cubicBezTo>
                  <a:cubicBezTo>
                    <a:pt x="f175" y="f173"/>
                    <a:pt x="f176" y="f177"/>
                    <a:pt x="f5" y="f6"/>
                  </a:cubicBezTo>
                  <a:lnTo>
                    <a:pt x="f5" y="f6"/>
                  </a:lnTo>
                  <a:cubicBezTo>
                    <a:pt x="f178" y="f179"/>
                    <a:pt x="f180" y="f181"/>
                    <a:pt x="f182" y="f183"/>
                  </a:cubicBezTo>
                  <a:cubicBezTo>
                    <a:pt x="f184" y="f185"/>
                    <a:pt x="f186" y="f187"/>
                    <a:pt x="f188" y="f189"/>
                  </a:cubicBezTo>
                  <a:cubicBezTo>
                    <a:pt x="f190" y="f191"/>
                    <a:pt x="f192" y="f87"/>
                    <a:pt x="f86" y="f87"/>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1011;p14">
              <a:extLst>
                <a:ext uri="{FF2B5EF4-FFF2-40B4-BE49-F238E27FC236}">
                  <a16:creationId xmlns:a16="http://schemas.microsoft.com/office/drawing/2014/main" id="{4F9DB7C1-AF7C-47CF-91D2-E44E72C7024F}"/>
                </a:ext>
              </a:extLst>
            </p:cNvPr>
            <p:cNvSpPr/>
            <p:nvPr/>
          </p:nvSpPr>
          <p:spPr>
            <a:xfrm>
              <a:off x="321832" y="4394396"/>
              <a:ext cx="150665" cy="53583"/>
            </a:xfrm>
            <a:custGeom>
              <a:avLst/>
              <a:gdLst>
                <a:gd name="f0" fmla="val w"/>
                <a:gd name="f1" fmla="val h"/>
                <a:gd name="f2" fmla="val 0"/>
                <a:gd name="f3" fmla="val 4665"/>
                <a:gd name="f4" fmla="val 1659"/>
                <a:gd name="f5" fmla="val 3706"/>
                <a:gd name="f6" fmla="val 520"/>
                <a:gd name="f7" fmla="val 3510"/>
                <a:gd name="f8" fmla="val 623"/>
                <a:gd name="f9" fmla="val 3302"/>
                <a:gd name="f10" fmla="val 704"/>
                <a:gd name="f11" fmla="val 3094"/>
                <a:gd name="f12" fmla="val 774"/>
                <a:gd name="f13" fmla="val 2875"/>
                <a:gd name="f14" fmla="val 854"/>
                <a:gd name="f15" fmla="val 2644"/>
                <a:gd name="f16" fmla="val 889"/>
                <a:gd name="f17" fmla="val 2413"/>
                <a:gd name="f18" fmla="val 924"/>
                <a:gd name="f19" fmla="val 2278"/>
                <a:gd name="f20" fmla="val 937"/>
                <a:gd name="f21" fmla="val 2139"/>
                <a:gd name="f22" fmla="val 943"/>
                <a:gd name="f23" fmla="val 2000"/>
                <a:gd name="f24" fmla="val 1903"/>
                <a:gd name="f25" fmla="val 1805"/>
                <a:gd name="f26" fmla="val 940"/>
                <a:gd name="f27" fmla="val 1709"/>
                <a:gd name="f28" fmla="val 935"/>
                <a:gd name="f29" fmla="val 1455"/>
                <a:gd name="f30" fmla="val 1224"/>
                <a:gd name="f31" fmla="val 982"/>
                <a:gd name="f32" fmla="val 1201"/>
                <a:gd name="f33" fmla="val 866"/>
                <a:gd name="f34" fmla="val 1444"/>
                <a:gd name="f35" fmla="val 877"/>
                <a:gd name="f36" fmla="val 1675"/>
                <a:gd name="f37" fmla="val 1906"/>
                <a:gd name="f38" fmla="val 2148"/>
                <a:gd name="f39" fmla="val 2379"/>
                <a:gd name="f40" fmla="val 2610"/>
                <a:gd name="f41" fmla="val 831"/>
                <a:gd name="f42" fmla="val 2840"/>
                <a:gd name="f43" fmla="val 797"/>
                <a:gd name="f44" fmla="val 3060"/>
                <a:gd name="f45" fmla="val 739"/>
                <a:gd name="f46" fmla="val 3279"/>
                <a:gd name="f47" fmla="val 681"/>
                <a:gd name="f48" fmla="val 3498"/>
                <a:gd name="f49" fmla="val 600"/>
                <a:gd name="f50" fmla="val 4664"/>
                <a:gd name="f51" fmla="val 3613"/>
                <a:gd name="f52" fmla="val 468"/>
                <a:gd name="f53" fmla="val 2464"/>
                <a:gd name="f54" fmla="val 706"/>
                <a:gd name="f55" fmla="val 1316"/>
                <a:gd name="f56" fmla="val 876"/>
                <a:gd name="f57" fmla="val 436"/>
                <a:gd name="f58" fmla="val 671"/>
                <a:gd name="f59" fmla="val 1"/>
                <a:gd name="f60" fmla="val 310"/>
                <a:gd name="f61" fmla="val 896"/>
                <a:gd name="f62" fmla="val 1235"/>
                <a:gd name="f63" fmla="val 1388"/>
                <a:gd name="f64" fmla="val 1447"/>
                <a:gd name="f65" fmla="val 1504"/>
                <a:gd name="f66" fmla="val 1231"/>
                <a:gd name="f67" fmla="val 1559"/>
                <a:gd name="f68" fmla="val 1386"/>
                <a:gd name="f69" fmla="val 1374"/>
                <a:gd name="f70" fmla="val 705"/>
                <a:gd name="f71" fmla="val 1570"/>
                <a:gd name="f72" fmla="val 694"/>
                <a:gd name="f73" fmla="val 1616"/>
                <a:gd name="f74" fmla="val 804"/>
                <a:gd name="f75" fmla="val 1645"/>
                <a:gd name="f76" fmla="val 926"/>
                <a:gd name="f77" fmla="val 1055"/>
                <a:gd name="f78" fmla="val 2203"/>
                <a:gd name="f79" fmla="val 3979"/>
                <a:gd name="f80" fmla="val 592"/>
                <a:gd name="f81" fmla="*/ f0 1 4665"/>
                <a:gd name="f82" fmla="*/ f1 1 1659"/>
                <a:gd name="f83" fmla="val f2"/>
                <a:gd name="f84" fmla="val f3"/>
                <a:gd name="f85" fmla="val f4"/>
                <a:gd name="f86" fmla="+- f85 0 f83"/>
                <a:gd name="f87" fmla="+- f84 0 f83"/>
                <a:gd name="f88" fmla="*/ f87 1 4665"/>
                <a:gd name="f89" fmla="*/ f86 1 1659"/>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4665" h="1659">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18"/>
                    <a:pt x="f30" y="f16"/>
                    <a:pt x="f31" y="f14"/>
                  </a:cubicBezTo>
                  <a:lnTo>
                    <a:pt x="f31" y="f14"/>
                  </a:lnTo>
                  <a:cubicBezTo>
                    <a:pt x="f32" y="f33"/>
                    <a:pt x="f34" y="f35"/>
                    <a:pt x="f36" y="f16"/>
                  </a:cubicBezTo>
                  <a:cubicBezTo>
                    <a:pt x="f37" y="f16"/>
                    <a:pt x="f38" y="f16"/>
                    <a:pt x="f39" y="f33"/>
                  </a:cubicBezTo>
                  <a:cubicBezTo>
                    <a:pt x="f40" y="f41"/>
                    <a:pt x="f42" y="f43"/>
                    <a:pt x="f44" y="f45"/>
                  </a:cubicBezTo>
                  <a:cubicBezTo>
                    <a:pt x="f46" y="f47"/>
                    <a:pt x="f48" y="f49"/>
                    <a:pt x="f5" y="f6"/>
                  </a:cubicBezTo>
                  <a:close/>
                  <a:moveTo>
                    <a:pt x="f50" y="f2"/>
                  </a:moveTo>
                  <a:lnTo>
                    <a:pt x="f50" y="f2"/>
                  </a:lnTo>
                  <a:cubicBezTo>
                    <a:pt x="f51" y="f52"/>
                    <a:pt x="f53" y="f54"/>
                    <a:pt x="f55" y="f54"/>
                  </a:cubicBezTo>
                  <a:cubicBezTo>
                    <a:pt x="f56" y="f54"/>
                    <a:pt x="f57" y="f58"/>
                    <a:pt x="f59" y="f49"/>
                  </a:cubicBezTo>
                  <a:lnTo>
                    <a:pt x="f59" y="f49"/>
                  </a:lnTo>
                  <a:cubicBezTo>
                    <a:pt x="f60" y="f31"/>
                    <a:pt x="f61" y="f62"/>
                    <a:pt x="f63" y="f62"/>
                  </a:cubicBezTo>
                  <a:cubicBezTo>
                    <a:pt x="f64" y="f62"/>
                    <a:pt x="f65" y="f66"/>
                    <a:pt x="f67" y="f30"/>
                  </a:cubicBezTo>
                  <a:lnTo>
                    <a:pt x="f67" y="f30"/>
                  </a:lnTo>
                  <a:cubicBezTo>
                    <a:pt x="f68" y="f69"/>
                    <a:pt x="f70" y="f71"/>
                    <a:pt x="f72" y="f73"/>
                  </a:cubicBezTo>
                  <a:cubicBezTo>
                    <a:pt x="f74" y="f75"/>
                    <a:pt x="f76" y="f4"/>
                    <a:pt x="f77" y="f4"/>
                  </a:cubicBezTo>
                  <a:cubicBezTo>
                    <a:pt x="f78" y="f4"/>
                    <a:pt x="f79" y="f80"/>
                    <a:pt x="f5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1012;p14">
              <a:extLst>
                <a:ext uri="{FF2B5EF4-FFF2-40B4-BE49-F238E27FC236}">
                  <a16:creationId xmlns:a16="http://schemas.microsoft.com/office/drawing/2014/main" id="{2E90C143-A280-4DFE-A047-2486BBF87D34}"/>
                </a:ext>
              </a:extLst>
            </p:cNvPr>
            <p:cNvSpPr/>
            <p:nvPr/>
          </p:nvSpPr>
          <p:spPr>
            <a:xfrm>
              <a:off x="587282" y="4730648"/>
              <a:ext cx="194620" cy="264709"/>
            </a:xfrm>
            <a:custGeom>
              <a:avLst/>
              <a:gdLst>
                <a:gd name="f0" fmla="val w"/>
                <a:gd name="f1" fmla="val h"/>
                <a:gd name="f2" fmla="val 0"/>
                <a:gd name="f3" fmla="val 6026"/>
                <a:gd name="f4" fmla="val 8196"/>
                <a:gd name="f5" fmla="val 1"/>
                <a:gd name="f6" fmla="val 20"/>
                <a:gd name="f7" fmla="val 3"/>
                <a:gd name="f8" fmla="val 40"/>
                <a:gd name="f9" fmla="val 5"/>
                <a:gd name="f10" fmla="val 59"/>
                <a:gd name="f11" fmla="val 7"/>
                <a:gd name="f12" fmla="val 39"/>
                <a:gd name="f13" fmla="val 4"/>
                <a:gd name="f14" fmla="val 19"/>
                <a:gd name="f15" fmla="val 2"/>
                <a:gd name="f16" fmla="val 819"/>
                <a:gd name="f17" fmla="val 111"/>
                <a:gd name="f18" fmla="val 2318"/>
                <a:gd name="f19" fmla="val 1135"/>
                <a:gd name="f20" fmla="val 2655"/>
                <a:gd name="f21" fmla="val 3856"/>
                <a:gd name="f22" fmla="val 2921"/>
                <a:gd name="f23" fmla="val 6049"/>
                <a:gd name="f24" fmla="val 3521"/>
                <a:gd name="f25" fmla="val 6684"/>
                <a:gd name="f26" fmla="val 3163"/>
                <a:gd name="f27" fmla="val 3775"/>
                <a:gd name="f28" fmla="val 7838"/>
                <a:gd name="f29" fmla="val 4144"/>
                <a:gd name="f30" fmla="val 6868"/>
                <a:gd name="f31" fmla="val 3948"/>
                <a:gd name="f32" fmla="val 6199"/>
                <a:gd name="f33" fmla="val 4179"/>
                <a:gd name="f34" fmla="val 6371"/>
                <a:gd name="f35" fmla="val 4466"/>
                <a:gd name="f36" fmla="val 6449"/>
                <a:gd name="f37" fmla="val 4762"/>
                <a:gd name="f38" fmla="val 5222"/>
                <a:gd name="f39" fmla="val 5703"/>
                <a:gd name="f40" fmla="val 6261"/>
                <a:gd name="f41" fmla="val 5945"/>
                <a:gd name="f42" fmla="val 5878"/>
                <a:gd name="f43" fmla="val 6005"/>
                <a:gd name="f44" fmla="val 5724"/>
                <a:gd name="f45" fmla="val 6032"/>
                <a:gd name="f46" fmla="val 5570"/>
                <a:gd name="f47" fmla="val 5156"/>
                <a:gd name="f48" fmla="val 4739"/>
                <a:gd name="f49" fmla="val 5835"/>
                <a:gd name="f50" fmla="val 4444"/>
                <a:gd name="f51" fmla="val 5541"/>
                <a:gd name="f52" fmla="val 4040"/>
                <a:gd name="f53" fmla="val 5137"/>
                <a:gd name="f54" fmla="val 3809"/>
                <a:gd name="f55" fmla="val 4583"/>
                <a:gd name="f56" fmla="val 3671"/>
                <a:gd name="f57" fmla="val 4029"/>
                <a:gd name="f58" fmla="val 3486"/>
                <a:gd name="f59" fmla="val 3429"/>
                <a:gd name="f60" fmla="val 3209"/>
                <a:gd name="f61" fmla="val 2390"/>
                <a:gd name="f62" fmla="val 2686"/>
                <a:gd name="f63" fmla="val 1104"/>
                <a:gd name="f64" fmla="val 1422"/>
                <a:gd name="f65" fmla="val 166"/>
                <a:gd name="f66" fmla="*/ f0 1 6026"/>
                <a:gd name="f67" fmla="*/ f1 1 8196"/>
                <a:gd name="f68" fmla="val f2"/>
                <a:gd name="f69" fmla="val f3"/>
                <a:gd name="f70" fmla="val f4"/>
                <a:gd name="f71" fmla="+- f70 0 f68"/>
                <a:gd name="f72" fmla="+- f69 0 f68"/>
                <a:gd name="f73" fmla="*/ f72 1 6026"/>
                <a:gd name="f74" fmla="*/ f71 1 8196"/>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6026" h="8196">
                  <a:moveTo>
                    <a:pt x="f2" y="f5"/>
                  </a:moveTo>
                  <a:cubicBezTo>
                    <a:pt x="f6" y="f7"/>
                    <a:pt x="f8" y="f9"/>
                    <a:pt x="f10" y="f11"/>
                  </a:cubicBezTo>
                  <a:lnTo>
                    <a:pt x="f10" y="f11"/>
                  </a:lnTo>
                  <a:cubicBezTo>
                    <a:pt x="f12" y="f13"/>
                    <a:pt x="f14" y="f15"/>
                    <a:pt x="f2" y="f5"/>
                  </a:cubicBezTo>
                  <a:close/>
                  <a:moveTo>
                    <a:pt x="f10" y="f11"/>
                  </a:moveTo>
                  <a:cubicBezTo>
                    <a:pt x="f16" y="f17"/>
                    <a:pt x="f18" y="f19"/>
                    <a:pt x="f20" y="f21"/>
                  </a:cubicBezTo>
                  <a:cubicBezTo>
                    <a:pt x="f22" y="f23"/>
                    <a:pt x="f24" y="f25"/>
                    <a:pt x="f26" y="f4"/>
                  </a:cubicBezTo>
                  <a:cubicBezTo>
                    <a:pt x="f27" y="f28"/>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6" y="f57"/>
                  </a:cubicBezTo>
                  <a:cubicBezTo>
                    <a:pt x="f24" y="f58"/>
                    <a:pt x="f59" y="f22"/>
                    <a:pt x="f60" y="f61"/>
                  </a:cubicBezTo>
                  <a:cubicBezTo>
                    <a:pt x="f62" y="f63"/>
                    <a:pt x="f64" y="f65"/>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1013;p14">
              <a:extLst>
                <a:ext uri="{FF2B5EF4-FFF2-40B4-BE49-F238E27FC236}">
                  <a16:creationId xmlns:a16="http://schemas.microsoft.com/office/drawing/2014/main" id="{E69A2B67-6263-402B-93F7-C847F4FF63AA}"/>
                </a:ext>
              </a:extLst>
            </p:cNvPr>
            <p:cNvSpPr/>
            <p:nvPr/>
          </p:nvSpPr>
          <p:spPr>
            <a:xfrm>
              <a:off x="559311" y="4732513"/>
              <a:ext cx="98087" cy="213649"/>
            </a:xfrm>
            <a:custGeom>
              <a:avLst/>
              <a:gdLst>
                <a:gd name="f0" fmla="val w"/>
                <a:gd name="f1" fmla="val h"/>
                <a:gd name="f2" fmla="val 0"/>
                <a:gd name="f3" fmla="val 3037"/>
                <a:gd name="f4" fmla="val 6615"/>
                <a:gd name="f5" fmla="val 728"/>
                <a:gd name="f6" fmla="val 750"/>
                <a:gd name="f7" fmla="val 14"/>
                <a:gd name="f8" fmla="val 772"/>
                <a:gd name="f9" fmla="val 27"/>
                <a:gd name="f10" fmla="val 795"/>
                <a:gd name="f11" fmla="val 40"/>
                <a:gd name="f12" fmla="val 13"/>
                <a:gd name="f13" fmla="val 1998"/>
                <a:gd name="f14" fmla="val 1136"/>
                <a:gd name="f15" fmla="val 2022"/>
                <a:gd name="f16" fmla="val 1168"/>
                <a:gd name="f17" fmla="val 2045"/>
                <a:gd name="f18" fmla="val 1201"/>
                <a:gd name="f19" fmla="val 2067"/>
                <a:gd name="f20" fmla="val 1235"/>
                <a:gd name="f21" fmla="val 2124"/>
                <a:gd name="f22" fmla="val 1328"/>
                <a:gd name="f23" fmla="val 2171"/>
                <a:gd name="f24" fmla="val 1432"/>
                <a:gd name="f25" fmla="val 2217"/>
                <a:gd name="f26" fmla="val 1535"/>
                <a:gd name="f27" fmla="val 2286"/>
                <a:gd name="f28" fmla="val 1755"/>
                <a:gd name="f29" fmla="val 2332"/>
                <a:gd name="f30" fmla="val 1986"/>
                <a:gd name="f31" fmla="val 2193"/>
                <a:gd name="f32" fmla="val 2344"/>
                <a:gd name="f33" fmla="val 2655"/>
                <a:gd name="f34" fmla="val 3105"/>
                <a:gd name="f35" fmla="val 2055"/>
                <a:gd name="f36" fmla="val 3521"/>
                <a:gd name="f37" fmla="val 1894"/>
                <a:gd name="f38" fmla="val 3948"/>
                <a:gd name="f39" fmla="val 1709"/>
                <a:gd name="f40" fmla="val 4352"/>
                <a:gd name="f41" fmla="val 1570"/>
                <a:gd name="f42" fmla="val 4779"/>
                <a:gd name="f43" fmla="val 1420"/>
                <a:gd name="f44" fmla="val 5194"/>
                <a:gd name="f45" fmla="val 1351"/>
                <a:gd name="f46" fmla="val 5645"/>
                <a:gd name="f47" fmla="val 1340"/>
                <a:gd name="f48" fmla="val 6106"/>
                <a:gd name="f49" fmla="val 5875"/>
                <a:gd name="f50" fmla="val 5656"/>
                <a:gd name="f51" fmla="val 1363"/>
                <a:gd name="f52" fmla="val 5425"/>
                <a:gd name="f53" fmla="val 1386"/>
                <a:gd name="f54" fmla="val 4987"/>
                <a:gd name="f55" fmla="val 1513"/>
                <a:gd name="f56" fmla="val 4767"/>
                <a:gd name="f57" fmla="val 1640"/>
                <a:gd name="f58" fmla="val 4329"/>
                <a:gd name="f59" fmla="val 1836"/>
                <a:gd name="f60" fmla="val 3925"/>
                <a:gd name="f61" fmla="val 3509"/>
                <a:gd name="f62" fmla="val 2159"/>
                <a:gd name="f63" fmla="val 3094"/>
                <a:gd name="f64" fmla="val 2216"/>
                <a:gd name="f65" fmla="val 1837"/>
                <a:gd name="f66" fmla="val 2204"/>
                <a:gd name="f67" fmla="val 1449"/>
                <a:gd name="f68" fmla="val 1344"/>
                <a:gd name="f69" fmla="val 378"/>
                <a:gd name="f70" fmla="val 1820"/>
                <a:gd name="f71" fmla="val 915"/>
                <a:gd name="f72" fmla="val 1547"/>
                <a:gd name="f73" fmla="val 2101"/>
                <a:gd name="f74" fmla="val 1893"/>
                <a:gd name="f75" fmla="val 2517"/>
                <a:gd name="f76" fmla="val 1871"/>
                <a:gd name="f77" fmla="val 2759"/>
                <a:gd name="f78" fmla="val 1783"/>
                <a:gd name="f79" fmla="val 2829"/>
                <a:gd name="f80" fmla="val 1669"/>
                <a:gd name="f81" fmla="val 2879"/>
                <a:gd name="f82" fmla="val 1553"/>
                <a:gd name="f83" fmla="val 1517"/>
                <a:gd name="f84" fmla="val 1480"/>
                <a:gd name="f85" fmla="val 2874"/>
                <a:gd name="f86" fmla="val 1443"/>
                <a:gd name="f87" fmla="val 2863"/>
                <a:gd name="f88" fmla="val 1305"/>
                <a:gd name="f89" fmla="val 2817"/>
                <a:gd name="f90" fmla="val 1190"/>
                <a:gd name="f91" fmla="val 2632"/>
                <a:gd name="f92" fmla="val 1247"/>
                <a:gd name="f93" fmla="val 2482"/>
                <a:gd name="f94" fmla="val 1097"/>
                <a:gd name="f95" fmla="val 2620"/>
                <a:gd name="f96" fmla="val 1074"/>
                <a:gd name="f97" fmla="val 1178"/>
                <a:gd name="f98" fmla="val 3036"/>
                <a:gd name="f99" fmla="val 1239"/>
                <a:gd name="f100" fmla="val 3150"/>
                <a:gd name="f101" fmla="val 1371"/>
                <a:gd name="f102" fmla="val 3199"/>
                <a:gd name="f103" fmla="val 1506"/>
                <a:gd name="f104" fmla="val 1576"/>
                <a:gd name="f105" fmla="val 1646"/>
                <a:gd name="f106" fmla="val 3186"/>
                <a:gd name="f107" fmla="val 3163"/>
                <a:gd name="f108" fmla="val 3705"/>
                <a:gd name="f109" fmla="val 889"/>
                <a:gd name="f110" fmla="val 4063"/>
                <a:gd name="f111" fmla="val 289"/>
                <a:gd name="f112" fmla="val 4271"/>
                <a:gd name="f113" fmla="val 462"/>
                <a:gd name="f114" fmla="val 4363"/>
                <a:gd name="f115" fmla="val 612"/>
                <a:gd name="f116" fmla="val 4410"/>
                <a:gd name="f117" fmla="val 439"/>
                <a:gd name="f118" fmla="val 4606"/>
                <a:gd name="f119" fmla="val 1"/>
                <a:gd name="f120" fmla="val 4790"/>
                <a:gd name="f121" fmla="val 257"/>
                <a:gd name="f122" fmla="val 4861"/>
                <a:gd name="f123" fmla="val 388"/>
                <a:gd name="f124" fmla="val 4899"/>
                <a:gd name="f125" fmla="val 560"/>
                <a:gd name="f126" fmla="val 642"/>
                <a:gd name="f127" fmla="val 734"/>
                <a:gd name="f128" fmla="val 4890"/>
                <a:gd name="f129" fmla="val 855"/>
                <a:gd name="f130" fmla="val 4871"/>
                <a:gd name="f131" fmla="val 325"/>
                <a:gd name="f132" fmla="val 5620"/>
                <a:gd name="f133" fmla="val 1268"/>
                <a:gd name="f134" fmla="val 5932"/>
                <a:gd name="f135" fmla="val 1316"/>
                <a:gd name="f136" fmla="val 6611"/>
                <a:gd name="f137" fmla="val 1274"/>
                <a:gd name="f138" fmla="val 5979"/>
                <a:gd name="f139" fmla="val 2448"/>
                <a:gd name="f140" fmla="val 5990"/>
                <a:gd name="f141" fmla="val 2355"/>
                <a:gd name="f142" fmla="val 5402"/>
                <a:gd name="f143" fmla="val 5748"/>
                <a:gd name="f144" fmla="val 2725"/>
                <a:gd name="f145" fmla="val 6014"/>
                <a:gd name="f146" fmla="val 6199"/>
                <a:gd name="f147" fmla="val 5298"/>
                <a:gd name="f148" fmla="val 2505"/>
                <a:gd name="f149" fmla="val 4040"/>
                <a:gd name="f150" fmla="val 2748"/>
                <a:gd name="f151" fmla="val 2182"/>
                <a:gd name="f152" fmla="val 2563"/>
                <a:gd name="f153" fmla="val 1385"/>
                <a:gd name="f154" fmla="val 797"/>
                <a:gd name="f155" fmla="val 1882"/>
                <a:gd name="f156" fmla="val 681"/>
                <a:gd name="f157" fmla="val 566"/>
                <a:gd name="f158" fmla="val 1594"/>
                <a:gd name="f159" fmla="val 450"/>
                <a:gd name="f160" fmla="val 1339"/>
                <a:gd name="f161" fmla="val 280"/>
                <a:gd name="f162" fmla="val 1054"/>
                <a:gd name="f163" fmla="val 189"/>
                <a:gd name="f164" fmla="val 6612"/>
                <a:gd name="f165" fmla="val 6613"/>
                <a:gd name="f166" fmla="val 1317"/>
                <a:gd name="f167" fmla="val 6614"/>
                <a:gd name="f168" fmla="*/ f0 1 3037"/>
                <a:gd name="f169" fmla="*/ f1 1 6615"/>
                <a:gd name="f170" fmla="val f2"/>
                <a:gd name="f171" fmla="val f3"/>
                <a:gd name="f172" fmla="val f4"/>
                <a:gd name="f173" fmla="+- f172 0 f170"/>
                <a:gd name="f174" fmla="+- f171 0 f170"/>
                <a:gd name="f175" fmla="*/ f174 1 3037"/>
                <a:gd name="f176" fmla="*/ f173 1 6615"/>
                <a:gd name="f177" fmla="*/ f170 1 f175"/>
                <a:gd name="f178" fmla="*/ f171 1 f175"/>
                <a:gd name="f179" fmla="*/ f170 1 f176"/>
                <a:gd name="f180" fmla="*/ f172 1 f176"/>
                <a:gd name="f181" fmla="*/ f177 f168 1"/>
                <a:gd name="f182" fmla="*/ f178 f168 1"/>
                <a:gd name="f183" fmla="*/ f180 f169 1"/>
                <a:gd name="f184" fmla="*/ f179 f169 1"/>
              </a:gdLst>
              <a:ahLst/>
              <a:cxnLst>
                <a:cxn ang="3cd4">
                  <a:pos x="hc" y="t"/>
                </a:cxn>
                <a:cxn ang="0">
                  <a:pos x="r" y="vc"/>
                </a:cxn>
                <a:cxn ang="cd4">
                  <a:pos x="hc" y="b"/>
                </a:cxn>
                <a:cxn ang="cd2">
                  <a:pos x="l" y="vc"/>
                </a:cxn>
              </a:cxnLst>
              <a:rect l="f181" t="f184" r="f182" b="f183"/>
              <a:pathLst>
                <a:path w="3037" h="6615">
                  <a:moveTo>
                    <a:pt x="f5" y="f2"/>
                  </a:moveTo>
                  <a:cubicBezTo>
                    <a:pt x="f6" y="f7"/>
                    <a:pt x="f8" y="f9"/>
                    <a:pt x="f10" y="f11"/>
                  </a:cubicBezTo>
                  <a:lnTo>
                    <a:pt x="f10" y="f11"/>
                  </a:lnTo>
                  <a:cubicBezTo>
                    <a:pt x="f8" y="f9"/>
                    <a:pt x="f6" y="f12"/>
                    <a:pt x="f5" y="f2"/>
                  </a:cubicBezTo>
                  <a:close/>
                  <a:moveTo>
                    <a:pt x="f13" y="f14"/>
                  </a:moveTo>
                  <a:cubicBezTo>
                    <a:pt x="f15" y="f16"/>
                    <a:pt x="f17" y="f18"/>
                    <a:pt x="f19" y="f20"/>
                  </a:cubicBezTo>
                  <a:cubicBezTo>
                    <a:pt x="f21" y="f22"/>
                    <a:pt x="f23" y="f24"/>
                    <a:pt x="f25" y="f26"/>
                  </a:cubicBezTo>
                  <a:cubicBezTo>
                    <a:pt x="f27" y="f28"/>
                    <a:pt x="f29" y="f30"/>
                    <a:pt x="f29" y="f31"/>
                  </a:cubicBezTo>
                  <a:cubicBezTo>
                    <a:pt x="f32" y="f33"/>
                    <a:pt x="f25" y="f34"/>
                    <a:pt x="f35" y="f36"/>
                  </a:cubicBezTo>
                  <a:cubicBezTo>
                    <a:pt x="f37" y="f38"/>
                    <a:pt x="f39" y="f40"/>
                    <a:pt x="f41" y="f42"/>
                  </a:cubicBezTo>
                  <a:cubicBezTo>
                    <a:pt x="f43" y="f44"/>
                    <a:pt x="f45" y="f46"/>
                    <a:pt x="f47" y="f48"/>
                  </a:cubicBezTo>
                  <a:cubicBezTo>
                    <a:pt x="f47" y="f49"/>
                    <a:pt x="f47" y="f50"/>
                    <a:pt x="f51" y="f52"/>
                  </a:cubicBezTo>
                  <a:cubicBezTo>
                    <a:pt x="f53" y="f44"/>
                    <a:pt x="f24" y="f54"/>
                    <a:pt x="f55" y="f56"/>
                  </a:cubicBezTo>
                  <a:cubicBezTo>
                    <a:pt x="f57" y="f58"/>
                    <a:pt x="f59" y="f60"/>
                    <a:pt x="f13" y="f61"/>
                  </a:cubicBezTo>
                  <a:cubicBezTo>
                    <a:pt x="f62" y="f63"/>
                    <a:pt x="f27" y="f33"/>
                    <a:pt x="f27" y="f64"/>
                  </a:cubicBezTo>
                  <a:cubicBezTo>
                    <a:pt x="f27" y="f65"/>
                    <a:pt x="f66" y="f67"/>
                    <a:pt x="f13" y="f14"/>
                  </a:cubicBezTo>
                  <a:close/>
                  <a:moveTo>
                    <a:pt x="f10" y="f11"/>
                  </a:moveTo>
                  <a:lnTo>
                    <a:pt x="f10" y="f11"/>
                  </a:lnTo>
                  <a:cubicBezTo>
                    <a:pt x="f68" y="f69"/>
                    <a:pt x="f70" y="f71"/>
                    <a:pt x="f13" y="f72"/>
                  </a:cubicBezTo>
                  <a:cubicBezTo>
                    <a:pt x="f73" y="f74"/>
                    <a:pt x="f25" y="f75"/>
                    <a:pt x="f76" y="f77"/>
                  </a:cubicBezTo>
                  <a:cubicBezTo>
                    <a:pt x="f78" y="f79"/>
                    <a:pt x="f80" y="f81"/>
                    <a:pt x="f82" y="f81"/>
                  </a:cubicBezTo>
                  <a:cubicBezTo>
                    <a:pt x="f83" y="f81"/>
                    <a:pt x="f84" y="f85"/>
                    <a:pt x="f86" y="f87"/>
                  </a:cubicBezTo>
                  <a:cubicBezTo>
                    <a:pt x="f88" y="f89"/>
                    <a:pt x="f90" y="f91"/>
                    <a:pt x="f92" y="f93"/>
                  </a:cubicBezTo>
                  <a:lnTo>
                    <a:pt x="f92" y="f93"/>
                  </a:lnTo>
                  <a:cubicBezTo>
                    <a:pt x="f94" y="f95"/>
                    <a:pt x="f96" y="f87"/>
                    <a:pt x="f97" y="f98"/>
                  </a:cubicBezTo>
                  <a:cubicBezTo>
                    <a:pt x="f99" y="f100"/>
                    <a:pt x="f101" y="f102"/>
                    <a:pt x="f103" y="f102"/>
                  </a:cubicBezTo>
                  <a:cubicBezTo>
                    <a:pt x="f104" y="f102"/>
                    <a:pt x="f105" y="f106"/>
                    <a:pt x="f39" y="f107"/>
                  </a:cubicBezTo>
                  <a:lnTo>
                    <a:pt x="f39" y="f107"/>
                  </a:lnTo>
                  <a:cubicBezTo>
                    <a:pt x="f53" y="f108"/>
                    <a:pt x="f109" y="f110"/>
                    <a:pt x="f111" y="f112"/>
                  </a:cubicBezTo>
                  <a:cubicBezTo>
                    <a:pt x="f111" y="f112"/>
                    <a:pt x="f113" y="f114"/>
                    <a:pt x="f115" y="f116"/>
                  </a:cubicBezTo>
                  <a:cubicBezTo>
                    <a:pt x="f115"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6"/>
                  </a:cubicBezTo>
                  <a:lnTo>
                    <a:pt x="f135" y="f136"/>
                  </a:lnTo>
                  <a:cubicBezTo>
                    <a:pt x="f137" y="f138"/>
                    <a:pt x="f139" y="f140"/>
                    <a:pt x="f141" y="f142"/>
                  </a:cubicBezTo>
                  <a:lnTo>
                    <a:pt x="f141" y="f142"/>
                  </a:lnTo>
                  <a:cubicBezTo>
                    <a:pt x="f75" y="f143"/>
                    <a:pt x="f144" y="f145"/>
                    <a:pt x="f98" y="f146"/>
                  </a:cubicBezTo>
                  <a:cubicBezTo>
                    <a:pt x="f139" y="f147"/>
                    <a:pt x="f148" y="f149"/>
                    <a:pt x="f91" y="f98"/>
                  </a:cubicBezTo>
                  <a:cubicBezTo>
                    <a:pt x="f150" y="f151"/>
                    <a:pt x="f152" y="f153"/>
                    <a:pt x="f13" y="f154"/>
                  </a:cubicBezTo>
                  <a:cubicBezTo>
                    <a:pt x="f155" y="f156"/>
                    <a:pt x="f28" y="f157"/>
                    <a:pt x="f158" y="f159"/>
                  </a:cubicBezTo>
                  <a:cubicBezTo>
                    <a:pt x="f160" y="f161"/>
                    <a:pt x="f162" y="f163"/>
                    <a:pt x="f10" y="f11"/>
                  </a:cubicBezTo>
                  <a:close/>
                  <a:moveTo>
                    <a:pt x="f135" y="f136"/>
                  </a:moveTo>
                  <a:cubicBezTo>
                    <a:pt x="f135" y="f164"/>
                    <a:pt x="f135" y="f165"/>
                    <a:pt x="f166" y="f167"/>
                  </a:cubicBezTo>
                  <a:cubicBezTo>
                    <a:pt x="f135" y="f165"/>
                    <a:pt x="f135" y="f164"/>
                    <a:pt x="f135" y="f13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1014;p14">
              <a:extLst>
                <a:ext uri="{FF2B5EF4-FFF2-40B4-BE49-F238E27FC236}">
                  <a16:creationId xmlns:a16="http://schemas.microsoft.com/office/drawing/2014/main" id="{0FF0BB00-763A-438D-BAF7-226D2B92F8D0}"/>
                </a:ext>
              </a:extLst>
            </p:cNvPr>
            <p:cNvSpPr/>
            <p:nvPr/>
          </p:nvSpPr>
          <p:spPr>
            <a:xfrm>
              <a:off x="650293" y="4823112"/>
              <a:ext cx="18278" cy="77934"/>
            </a:xfrm>
            <a:custGeom>
              <a:avLst/>
              <a:gdLst>
                <a:gd name="f0" fmla="val w"/>
                <a:gd name="f1" fmla="val h"/>
                <a:gd name="f2" fmla="val 0"/>
                <a:gd name="f3" fmla="val 566"/>
                <a:gd name="f4" fmla="val 2413"/>
                <a:gd name="f5" fmla="val 254"/>
                <a:gd name="f6" fmla="val 831"/>
                <a:gd name="f7" fmla="val 139"/>
                <a:gd name="f8" fmla="val 1674"/>
                <a:gd name="f9" fmla="val 462"/>
                <a:gd name="f10" fmla="val 1605"/>
                <a:gd name="f11" fmla="val 346"/>
                <a:gd name="f12" fmla="val 808"/>
                <a:gd name="f13" fmla="*/ f0 1 566"/>
                <a:gd name="f14" fmla="*/ f1 1 2413"/>
                <a:gd name="f15" fmla="val f2"/>
                <a:gd name="f16" fmla="val f3"/>
                <a:gd name="f17" fmla="val f4"/>
                <a:gd name="f18" fmla="+- f17 0 f15"/>
                <a:gd name="f19" fmla="+- f16 0 f15"/>
                <a:gd name="f20" fmla="*/ f19 1 566"/>
                <a:gd name="f21" fmla="*/ f18 1 241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566" h="2413">
                  <a:moveTo>
                    <a:pt x="f5" y="f2"/>
                  </a:moveTo>
                  <a:cubicBezTo>
                    <a:pt x="f2" y="f6"/>
                    <a:pt x="f7" y="f8"/>
                    <a:pt x="f3" y="f4"/>
                  </a:cubicBezTo>
                  <a:cubicBezTo>
                    <a:pt x="f9" y="f10"/>
                    <a:pt x="f11" y="f1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1015;p14">
              <a:extLst>
                <a:ext uri="{FF2B5EF4-FFF2-40B4-BE49-F238E27FC236}">
                  <a16:creationId xmlns:a16="http://schemas.microsoft.com/office/drawing/2014/main" id="{DF54B021-7285-4179-9C2A-D04968F9D1E0}"/>
                </a:ext>
              </a:extLst>
            </p:cNvPr>
            <p:cNvSpPr/>
            <p:nvPr/>
          </p:nvSpPr>
          <p:spPr>
            <a:xfrm>
              <a:off x="699488" y="4654972"/>
              <a:ext cx="82808" cy="96953"/>
            </a:xfrm>
            <a:custGeom>
              <a:avLst/>
              <a:gdLst>
                <a:gd name="f0" fmla="val w"/>
                <a:gd name="f1" fmla="val h"/>
                <a:gd name="f2" fmla="val 0"/>
                <a:gd name="f3" fmla="val 2564"/>
                <a:gd name="f4" fmla="val 3002"/>
                <a:gd name="f5" fmla="val 1282"/>
                <a:gd name="f6" fmla="val 1755"/>
                <a:gd name="f7" fmla="val 1284"/>
                <a:gd name="f8" fmla="val 1756"/>
                <a:gd name="f9" fmla="val 1287"/>
                <a:gd name="f10" fmla="val 1757"/>
                <a:gd name="f11" fmla="val 1289"/>
                <a:gd name="f12" fmla="val 1758"/>
                <a:gd name="f13" fmla="val 462"/>
                <a:gd name="f14" fmla="val 1016"/>
                <a:gd name="f15" fmla="val 543"/>
                <a:gd name="f16" fmla="val 1178"/>
                <a:gd name="f17" fmla="val 647"/>
                <a:gd name="f18" fmla="val 1328"/>
                <a:gd name="f19" fmla="val 774"/>
                <a:gd name="f20" fmla="val 1455"/>
                <a:gd name="f21" fmla="val 843"/>
                <a:gd name="f22" fmla="val 1524"/>
                <a:gd name="f23" fmla="val 947"/>
                <a:gd name="f24" fmla="val 1593"/>
                <a:gd name="f25" fmla="val 1040"/>
                <a:gd name="f26" fmla="val 1639"/>
                <a:gd name="f27" fmla="val 1155"/>
                <a:gd name="f28" fmla="val 1686"/>
                <a:gd name="f29" fmla="val 1270"/>
                <a:gd name="f30" fmla="val 1697"/>
                <a:gd name="f31" fmla="val 1386"/>
                <a:gd name="f32" fmla="val 1536"/>
                <a:gd name="f33" fmla="val 1663"/>
                <a:gd name="f34" fmla="val 1859"/>
                <a:gd name="f35" fmla="val 1605"/>
                <a:gd name="f36" fmla="val 1732"/>
                <a:gd name="f37" fmla="val 1720"/>
                <a:gd name="f38" fmla="val 1559"/>
                <a:gd name="f39" fmla="val 1766"/>
                <a:gd name="f40" fmla="val 1354"/>
                <a:gd name="f41" fmla="val 1314"/>
                <a:gd name="f42" fmla="val 1426"/>
                <a:gd name="f43" fmla="val 1815"/>
                <a:gd name="f44" fmla="val 1585"/>
                <a:gd name="f45" fmla="val 1871"/>
                <a:gd name="f46" fmla="val 1928"/>
                <a:gd name="f47" fmla="val 1882"/>
                <a:gd name="f48" fmla="val 2020"/>
                <a:gd name="f49" fmla="val 2044"/>
                <a:gd name="f50" fmla="val 2101"/>
                <a:gd name="f51" fmla="val 2171"/>
                <a:gd name="f52" fmla="val 2228"/>
                <a:gd name="f53" fmla="val 2032"/>
                <a:gd name="f54" fmla="val 2113"/>
                <a:gd name="f55" fmla="val 2043"/>
                <a:gd name="f56" fmla="val 1986"/>
                <a:gd name="f57" fmla="val 1351"/>
                <a:gd name="f58" fmla="val 1870"/>
                <a:gd name="f59" fmla="val 1190"/>
                <a:gd name="f60" fmla="val 1801"/>
                <a:gd name="f61" fmla="val 855"/>
                <a:gd name="f62" fmla="val 1628"/>
                <a:gd name="f63" fmla="val 751"/>
                <a:gd name="f64" fmla="val 1478"/>
                <a:gd name="f65" fmla="val 612"/>
                <a:gd name="f66" fmla="val 532"/>
                <a:gd name="f67" fmla="val 35"/>
                <a:gd name="f68" fmla="val 1"/>
                <a:gd name="f69" fmla="val 358"/>
                <a:gd name="f70" fmla="val 58"/>
                <a:gd name="f71" fmla="val 728"/>
                <a:gd name="f72" fmla="val 197"/>
                <a:gd name="f73" fmla="val 1074"/>
                <a:gd name="f74" fmla="val 416"/>
                <a:gd name="f75" fmla="val 1582"/>
                <a:gd name="f76" fmla="val 832"/>
                <a:gd name="f77" fmla="val 1997"/>
                <a:gd name="f78" fmla="val 1340"/>
                <a:gd name="f79" fmla="val 2320"/>
                <a:gd name="f80" fmla="val 1744"/>
                <a:gd name="f81" fmla="val 2378"/>
                <a:gd name="f82" fmla="val 2494"/>
                <a:gd name="f83" fmla="val 2598"/>
                <a:gd name="f84" fmla="val 2263"/>
                <a:gd name="f85" fmla="val 2782"/>
                <a:gd name="f86" fmla="val 3001"/>
                <a:gd name="f87" fmla="val 2425"/>
                <a:gd name="f88" fmla="val 2563"/>
                <a:gd name="f89" fmla="val 2551"/>
                <a:gd name="f90" fmla="val 2517"/>
                <a:gd name="f91" fmla="val 2286"/>
                <a:gd name="f92" fmla="val 2482"/>
                <a:gd name="f93" fmla="val 2332"/>
                <a:gd name="f94" fmla="val 1824"/>
                <a:gd name="f95" fmla="val 2148"/>
                <a:gd name="f96" fmla="val 2163"/>
                <a:gd name="f97" fmla="val 1689"/>
                <a:gd name="f98" fmla="val 2180"/>
                <a:gd name="f99" fmla="val 1691"/>
                <a:gd name="f100" fmla="val 2197"/>
                <a:gd name="f101" fmla="val 2291"/>
                <a:gd name="f102" fmla="val 2397"/>
                <a:gd name="f103" fmla="val 2436"/>
                <a:gd name="f104" fmla="val 1570"/>
                <a:gd name="f105" fmla="val 1305"/>
                <a:gd name="f106" fmla="val 2344"/>
                <a:gd name="f107" fmla="val 1224"/>
                <a:gd name="f108" fmla="val 2251"/>
                <a:gd name="f109" fmla="val 1132"/>
                <a:gd name="f110" fmla="val 2136"/>
                <a:gd name="f111" fmla="val 1097"/>
                <a:gd name="f112" fmla="val 1998"/>
                <a:gd name="f113" fmla="val 1051"/>
                <a:gd name="f114" fmla="val 2159"/>
                <a:gd name="f115" fmla="val 993"/>
                <a:gd name="f116" fmla="val 2321"/>
                <a:gd name="f117" fmla="val 866"/>
                <a:gd name="f118" fmla="val 693"/>
                <a:gd name="f119" fmla="val 520"/>
                <a:gd name="f120" fmla="val 324"/>
                <a:gd name="f121" fmla="val 243"/>
                <a:gd name="f122" fmla="val 1617"/>
                <a:gd name="f123" fmla="val 924"/>
                <a:gd name="f124" fmla="val 958"/>
                <a:gd name="f125" fmla="val 1186"/>
                <a:gd name="f126" fmla="val 963"/>
                <a:gd name="f127" fmla="val 1148"/>
                <a:gd name="f128" fmla="val 965"/>
                <a:gd name="f129" fmla="val 1110"/>
                <a:gd name="f130" fmla="val 755"/>
                <a:gd name="f131" fmla="val 409"/>
                <a:gd name="f132" fmla="val 775"/>
                <a:gd name="f133" fmla="val 232"/>
                <a:gd name="f134" fmla="val 139"/>
                <a:gd name="f135" fmla="val 301"/>
                <a:gd name="f136" fmla="val 70"/>
                <a:gd name="f137" fmla="val 150"/>
                <a:gd name="f138" fmla="*/ f0 1 2564"/>
                <a:gd name="f139" fmla="*/ f1 1 3002"/>
                <a:gd name="f140" fmla="val f2"/>
                <a:gd name="f141" fmla="val f3"/>
                <a:gd name="f142" fmla="val f4"/>
                <a:gd name="f143" fmla="+- f142 0 f140"/>
                <a:gd name="f144" fmla="+- f141 0 f140"/>
                <a:gd name="f145" fmla="*/ f144 1 2564"/>
                <a:gd name="f146" fmla="*/ f143 1 300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564" h="300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0"/>
                  </a:cubicBezTo>
                  <a:cubicBezTo>
                    <a:pt x="f32" y="f30"/>
                    <a:pt x="f30" y="f33"/>
                    <a:pt x="f34" y="f35"/>
                  </a:cubicBezTo>
                  <a:lnTo>
                    <a:pt x="f34" y="f35"/>
                  </a:lnTo>
                  <a:cubicBezTo>
                    <a:pt x="f36" y="f37"/>
                    <a:pt x="f38" y="f39"/>
                    <a:pt x="f31" y="f39"/>
                  </a:cubicBezTo>
                  <a:cubicBezTo>
                    <a:pt x="f40" y="f39"/>
                    <a:pt x="f41" y="f39"/>
                    <a:pt x="f11" y="f12"/>
                  </a:cubicBezTo>
                  <a:lnTo>
                    <a:pt x="f11" y="f12"/>
                  </a:lnTo>
                  <a:cubicBezTo>
                    <a:pt x="f42" y="f43"/>
                    <a:pt x="f44" y="f45"/>
                    <a:pt x="f36" y="f46"/>
                  </a:cubicBezTo>
                  <a:cubicBezTo>
                    <a:pt x="f47" y="f48"/>
                    <a:pt x="f49" y="f50"/>
                    <a:pt x="f51" y="f52"/>
                  </a:cubicBezTo>
                  <a:cubicBezTo>
                    <a:pt x="f53" y="f54"/>
                    <a:pt x="f45" y="f55"/>
                    <a:pt x="f30" y="f56"/>
                  </a:cubicBezTo>
                  <a:cubicBezTo>
                    <a:pt x="f22" y="f46"/>
                    <a:pt x="f57" y="f58"/>
                    <a:pt x="f59" y="f60"/>
                  </a:cubicBezTo>
                  <a:cubicBezTo>
                    <a:pt x="f14" y="f36"/>
                    <a:pt x="f61" y="f62"/>
                    <a:pt x="f63" y="f64"/>
                  </a:cubicBezTo>
                  <a:cubicBezTo>
                    <a:pt x="f65" y="f57"/>
                    <a:pt x="f66" y="f16"/>
                    <a:pt x="f13" y="f14"/>
                  </a:cubicBezTo>
                  <a:close/>
                  <a:moveTo>
                    <a:pt x="f67" y="f2"/>
                  </a:moveTo>
                  <a:cubicBezTo>
                    <a:pt x="f68" y="f69"/>
                    <a:pt x="f70" y="f71"/>
                    <a:pt x="f72" y="f73"/>
                  </a:cubicBezTo>
                  <a:cubicBezTo>
                    <a:pt x="f74" y="f75"/>
                    <a:pt x="f76" y="f77"/>
                    <a:pt x="f78" y="f52"/>
                  </a:cubicBezTo>
                  <a:cubicBezTo>
                    <a:pt x="f32" y="f79"/>
                    <a:pt x="f80" y="f81"/>
                    <a:pt x="f46" y="f82"/>
                  </a:cubicBezTo>
                  <a:cubicBezTo>
                    <a:pt x="f50" y="f83"/>
                    <a:pt x="f84" y="f85"/>
                    <a:pt x="f84" y="f86"/>
                  </a:cubicBezTo>
                  <a:cubicBezTo>
                    <a:pt x="f87" y="f85"/>
                    <a:pt x="f88" y="f89"/>
                    <a:pt x="f90" y="f91"/>
                  </a:cubicBezTo>
                  <a:cubicBezTo>
                    <a:pt x="f92" y="f55"/>
                    <a:pt x="f93" y="f94"/>
                    <a:pt x="f95" y="f28"/>
                  </a:cubicBezTo>
                  <a:lnTo>
                    <a:pt x="f95" y="f28"/>
                  </a:lnTo>
                  <a:cubicBezTo>
                    <a:pt x="f96" y="f97"/>
                    <a:pt x="f98" y="f99"/>
                    <a:pt x="f100" y="f99"/>
                  </a:cubicBezTo>
                  <a:cubicBezTo>
                    <a:pt x="f101" y="f99"/>
                    <a:pt x="f102" y="f26"/>
                    <a:pt x="f103" y="f104"/>
                  </a:cubicBezTo>
                  <a:cubicBezTo>
                    <a:pt x="f82" y="f20"/>
                    <a:pt x="f103" y="f105"/>
                    <a:pt x="f106" y="f107"/>
                  </a:cubicBezTo>
                  <a:cubicBezTo>
                    <a:pt x="f108" y="f109"/>
                    <a:pt x="f110" y="f111"/>
                    <a:pt x="f112" y="f113"/>
                  </a:cubicBezTo>
                  <a:cubicBezTo>
                    <a:pt x="f114" y="f115"/>
                    <a:pt x="f116" y="f117"/>
                    <a:pt x="f93" y="f118"/>
                  </a:cubicBezTo>
                  <a:cubicBezTo>
                    <a:pt x="f106" y="f119"/>
                    <a:pt x="f84" y="f120"/>
                    <a:pt x="f54" y="f121"/>
                  </a:cubicBezTo>
                  <a:cubicBezTo>
                    <a:pt x="f112" y="f65"/>
                    <a:pt x="f122" y="f123"/>
                    <a:pt x="f107" y="f124"/>
                  </a:cubicBezTo>
                  <a:cubicBezTo>
                    <a:pt x="f125" y="f126"/>
                    <a:pt x="f127" y="f128"/>
                    <a:pt x="f129" y="f128"/>
                  </a:cubicBezTo>
                  <a:cubicBezTo>
                    <a:pt x="f130" y="f128"/>
                    <a:pt x="f131" y="f132"/>
                    <a:pt x="f133" y="f13"/>
                  </a:cubicBezTo>
                  <a:cubicBezTo>
                    <a:pt x="f134" y="f135"/>
                    <a:pt x="f136" y="f137"/>
                    <a:pt x="f67"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1016;p14">
              <a:extLst>
                <a:ext uri="{FF2B5EF4-FFF2-40B4-BE49-F238E27FC236}">
                  <a16:creationId xmlns:a16="http://schemas.microsoft.com/office/drawing/2014/main" id="{BF0E7879-D620-43FA-9111-C4F88FECEC49}"/>
                </a:ext>
              </a:extLst>
            </p:cNvPr>
            <p:cNvSpPr/>
            <p:nvPr/>
          </p:nvSpPr>
          <p:spPr>
            <a:xfrm>
              <a:off x="677908" y="4590114"/>
              <a:ext cx="177439" cy="239682"/>
            </a:xfrm>
            <a:custGeom>
              <a:avLst/>
              <a:gdLst>
                <a:gd name="f0" fmla="val w"/>
                <a:gd name="f1" fmla="val h"/>
                <a:gd name="f2" fmla="val 0"/>
                <a:gd name="f3" fmla="val 5494"/>
                <a:gd name="f4" fmla="val 7421"/>
                <a:gd name="f5" fmla="val 692"/>
                <a:gd name="f6" fmla="val 681"/>
                <a:gd name="f7" fmla="val 24"/>
                <a:gd name="f8" fmla="val 671"/>
                <a:gd name="f9" fmla="val 49"/>
                <a:gd name="f10" fmla="val 661"/>
                <a:gd name="f11" fmla="val 73"/>
                <a:gd name="f12" fmla="val 1950"/>
                <a:gd name="f13" fmla="val 6475"/>
                <a:gd name="f14" fmla="val 2181"/>
                <a:gd name="f15" fmla="val 6649"/>
                <a:gd name="f16" fmla="val 2423"/>
                <a:gd name="f17" fmla="val 6799"/>
                <a:gd name="f18" fmla="val 2689"/>
                <a:gd name="f19" fmla="val 6914"/>
                <a:gd name="f20" fmla="val 2943"/>
                <a:gd name="f21" fmla="val 7029"/>
                <a:gd name="f22" fmla="val 3220"/>
                <a:gd name="f23" fmla="val 7110"/>
                <a:gd name="f24" fmla="val 3497"/>
                <a:gd name="f25" fmla="val 7156"/>
                <a:gd name="f26" fmla="val 3622"/>
                <a:gd name="f27" fmla="val 7178"/>
                <a:gd name="f28" fmla="val 3752"/>
                <a:gd name="f29" fmla="val 7190"/>
                <a:gd name="f30" fmla="val 3884"/>
                <a:gd name="f31" fmla="val 4032"/>
                <a:gd name="f32" fmla="val 4181"/>
                <a:gd name="f33" fmla="val 7175"/>
                <a:gd name="f34" fmla="val 4328"/>
                <a:gd name="f35" fmla="val 7145"/>
                <a:gd name="f36" fmla="val 4605"/>
                <a:gd name="f37" fmla="val 7087"/>
                <a:gd name="f38" fmla="val 4882"/>
                <a:gd name="f39" fmla="val 6983"/>
                <a:gd name="f40" fmla="val 5136"/>
                <a:gd name="f41" fmla="val 6868"/>
                <a:gd name="f42" fmla="val 4893"/>
                <a:gd name="f43" fmla="val 7006"/>
                <a:gd name="f44" fmla="val 4616"/>
                <a:gd name="f45" fmla="val 4339"/>
                <a:gd name="f46" fmla="val 7180"/>
                <a:gd name="f47" fmla="val 4170"/>
                <a:gd name="f48" fmla="val 7216"/>
                <a:gd name="f49" fmla="val 3981"/>
                <a:gd name="f50" fmla="val 7244"/>
                <a:gd name="f51" fmla="val 3792"/>
                <a:gd name="f52" fmla="val 3685"/>
                <a:gd name="f53" fmla="val 3578"/>
                <a:gd name="f54" fmla="val 7235"/>
                <a:gd name="f55" fmla="val 3474"/>
                <a:gd name="f56" fmla="val 7214"/>
                <a:gd name="f57" fmla="val 3185"/>
                <a:gd name="f58" fmla="val 7168"/>
                <a:gd name="f59" fmla="val 2919"/>
                <a:gd name="f60" fmla="val 2654"/>
                <a:gd name="f61" fmla="val 6949"/>
                <a:gd name="f62" fmla="val 2400"/>
                <a:gd name="f63" fmla="val 6822"/>
                <a:gd name="f64" fmla="val 2146"/>
                <a:gd name="f65" fmla="val 6683"/>
                <a:gd name="f66" fmla="val 1"/>
                <a:gd name="f67" fmla="val 1676"/>
                <a:gd name="f68" fmla="val 55"/>
                <a:gd name="f69" fmla="val 3257"/>
                <a:gd name="f70" fmla="val 715"/>
                <a:gd name="f71" fmla="val 4871"/>
                <a:gd name="f72" fmla="val 1096"/>
                <a:gd name="f73" fmla="val 5794"/>
                <a:gd name="f74" fmla="val 1719"/>
                <a:gd name="f75" fmla="val 2596"/>
                <a:gd name="f76" fmla="val 2983"/>
                <a:gd name="f77" fmla="val 7319"/>
                <a:gd name="f78" fmla="val 3389"/>
                <a:gd name="f79" fmla="val 7420"/>
                <a:gd name="f80" fmla="val 3790"/>
                <a:gd name="f81" fmla="val 4298"/>
                <a:gd name="f82" fmla="val 4800"/>
                <a:gd name="f83" fmla="val 7258"/>
                <a:gd name="f84" fmla="val 5251"/>
                <a:gd name="f85" fmla="val 5320"/>
                <a:gd name="f86" fmla="val 5401"/>
                <a:gd name="f87" fmla="val 6856"/>
                <a:gd name="f88" fmla="val 5424"/>
                <a:gd name="f89" fmla="val 6764"/>
                <a:gd name="f90" fmla="val 6602"/>
                <a:gd name="f91" fmla="val 5367"/>
                <a:gd name="f92" fmla="val 6487"/>
                <a:gd name="f93" fmla="val 5205"/>
                <a:gd name="f94" fmla="val 5113"/>
                <a:gd name="f95" fmla="val 5020"/>
                <a:gd name="f96" fmla="val 6568"/>
                <a:gd name="f97" fmla="val 4939"/>
                <a:gd name="f98" fmla="val 5216"/>
                <a:gd name="f99" fmla="val 6163"/>
                <a:gd name="f100" fmla="val 4816"/>
                <a:gd name="f101" fmla="val 5890"/>
                <a:gd name="f102" fmla="val 4286"/>
                <a:gd name="f103" fmla="val 4151"/>
                <a:gd name="f104" fmla="val 4008"/>
                <a:gd name="f105" fmla="val 5907"/>
                <a:gd name="f106" fmla="val 3866"/>
                <a:gd name="f107" fmla="val 5944"/>
                <a:gd name="f108" fmla="val 3519"/>
                <a:gd name="f109" fmla="val 6037"/>
                <a:gd name="f110" fmla="val 3167"/>
                <a:gd name="f111" fmla="val 6098"/>
                <a:gd name="f112" fmla="val 2819"/>
                <a:gd name="f113" fmla="val 2439"/>
                <a:gd name="f114" fmla="val 2064"/>
                <a:gd name="f115" fmla="val 6025"/>
                <a:gd name="f116" fmla="val 1703"/>
                <a:gd name="f117" fmla="val 5839"/>
                <a:gd name="f118" fmla="val 1728"/>
                <a:gd name="f119" fmla="val 5849"/>
                <a:gd name="f120" fmla="val 1753"/>
                <a:gd name="f121" fmla="val 5854"/>
                <a:gd name="f122" fmla="val 1778"/>
                <a:gd name="f123" fmla="val 1885"/>
                <a:gd name="f124" fmla="val 1989"/>
                <a:gd name="f125" fmla="val 5771"/>
                <a:gd name="f126" fmla="val 2031"/>
                <a:gd name="f127" fmla="val 5644"/>
                <a:gd name="f128" fmla="val 2088"/>
                <a:gd name="f129" fmla="val 5471"/>
                <a:gd name="f130" fmla="val 5275"/>
                <a:gd name="f131" fmla="val 1915"/>
                <a:gd name="f132" fmla="val 1811"/>
                <a:gd name="f133" fmla="val 4986"/>
                <a:gd name="f134" fmla="val 1684"/>
                <a:gd name="f135" fmla="val 1557"/>
                <a:gd name="f136" fmla="val 4744"/>
                <a:gd name="f137" fmla="val 1442"/>
                <a:gd name="f138" fmla="val 4629"/>
                <a:gd name="f139" fmla="val 1315"/>
                <a:gd name="f140" fmla="val 4502"/>
                <a:gd name="f141" fmla="val 1223"/>
                <a:gd name="f142" fmla="val 4352"/>
                <a:gd name="f143" fmla="val 1026"/>
                <a:gd name="f144" fmla="val 4051"/>
                <a:gd name="f145" fmla="val 853"/>
                <a:gd name="f146" fmla="val 3705"/>
                <a:gd name="f147" fmla="val 3359"/>
                <a:gd name="f148" fmla="val 343"/>
                <a:gd name="f149" fmla="val 2356"/>
                <a:gd name="f150" fmla="val 246"/>
                <a:gd name="f151" fmla="val 1099"/>
                <a:gd name="f152" fmla="*/ f0 1 5494"/>
                <a:gd name="f153" fmla="*/ f1 1 7421"/>
                <a:gd name="f154" fmla="val f2"/>
                <a:gd name="f155" fmla="val f3"/>
                <a:gd name="f156" fmla="val f4"/>
                <a:gd name="f157" fmla="+- f156 0 f154"/>
                <a:gd name="f158" fmla="+- f155 0 f154"/>
                <a:gd name="f159" fmla="*/ f158 1 5494"/>
                <a:gd name="f160" fmla="*/ f157 1 742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5494" h="7421">
                  <a:moveTo>
                    <a:pt x="f5" y="f2"/>
                  </a:moveTo>
                  <a:cubicBezTo>
                    <a:pt x="f6" y="f7"/>
                    <a:pt x="f8" y="f9"/>
                    <a:pt x="f10" y="f11"/>
                  </a:cubicBezTo>
                  <a:lnTo>
                    <a:pt x="f10" y="f11"/>
                  </a:lnTo>
                  <a:cubicBezTo>
                    <a:pt x="f8" y="f9"/>
                    <a:pt x="f6" y="f7"/>
                    <a:pt x="f5" y="f2"/>
                  </a:cubicBezTo>
                  <a:close/>
                  <a:moveTo>
                    <a:pt x="f12" y="f13"/>
                  </a:moveTo>
                  <a:lnTo>
                    <a:pt x="f12" y="f13"/>
                  </a:lnTo>
                  <a:cubicBezTo>
                    <a:pt x="f14" y="f15"/>
                    <a:pt x="f16"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lnTo>
                    <a:pt x="f40" y="f41"/>
                  </a:lnTo>
                  <a:cubicBezTo>
                    <a:pt x="f42" y="f43"/>
                    <a:pt x="f44" y="f23"/>
                    <a:pt x="f45" y="f46"/>
                  </a:cubicBezTo>
                  <a:cubicBezTo>
                    <a:pt x="f47" y="f48"/>
                    <a:pt x="f49" y="f50"/>
                    <a:pt x="f51" y="f50"/>
                  </a:cubicBezTo>
                  <a:cubicBezTo>
                    <a:pt x="f52" y="f50"/>
                    <a:pt x="f53" y="f54"/>
                    <a:pt x="f55" y="f56"/>
                  </a:cubicBezTo>
                  <a:cubicBezTo>
                    <a:pt x="f57" y="f58"/>
                    <a:pt x="f59" y="f37"/>
                    <a:pt x="f60" y="f61"/>
                  </a:cubicBezTo>
                  <a:cubicBezTo>
                    <a:pt x="f62" y="f63"/>
                    <a:pt x="f64" y="f65"/>
                    <a:pt x="f12" y="f13"/>
                  </a:cubicBezTo>
                  <a:close/>
                  <a:moveTo>
                    <a:pt x="f10" y="f11"/>
                  </a:moveTo>
                  <a:cubicBezTo>
                    <a:pt x="f66" y="f67"/>
                    <a:pt x="f68" y="f69"/>
                    <a:pt x="f70" y="f71"/>
                  </a:cubicBezTo>
                  <a:cubicBezTo>
                    <a:pt x="f72" y="f73"/>
                    <a:pt x="f74" y="f15"/>
                    <a:pt x="f75" y="f23"/>
                  </a:cubicBezTo>
                  <a:cubicBezTo>
                    <a:pt x="f76" y="f77"/>
                    <a:pt x="f78" y="f79"/>
                    <a:pt x="f80" y="f79"/>
                  </a:cubicBezTo>
                  <a:cubicBezTo>
                    <a:pt x="f81" y="f79"/>
                    <a:pt x="f82" y="f83"/>
                    <a:pt x="f84" y="f61"/>
                  </a:cubicBezTo>
                  <a:cubicBezTo>
                    <a:pt x="f85" y="f19"/>
                    <a:pt x="f86" y="f87"/>
                    <a:pt x="f88" y="f89"/>
                  </a:cubicBezTo>
                  <a:cubicBezTo>
                    <a:pt x="f3" y="f90"/>
                    <a:pt x="f91" y="f92"/>
                    <a:pt x="f93" y="f92"/>
                  </a:cubicBezTo>
                  <a:cubicBezTo>
                    <a:pt x="f94" y="f92"/>
                    <a:pt x="f95" y="f96"/>
                    <a:pt x="f97" y="f96"/>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117"/>
                  </a:cubicBezTo>
                  <a:lnTo>
                    <a:pt x="f116" y="f117"/>
                  </a:lnTo>
                  <a:cubicBezTo>
                    <a:pt x="f118" y="f119"/>
                    <a:pt x="f120" y="f121"/>
                    <a:pt x="f122" y="f121"/>
                  </a:cubicBezTo>
                  <a:cubicBezTo>
                    <a:pt x="f123" y="f121"/>
                    <a:pt x="f124" y="f125"/>
                    <a:pt x="f126" y="f127"/>
                  </a:cubicBezTo>
                  <a:cubicBezTo>
                    <a:pt x="f128" y="f129"/>
                    <a:pt x="f126" y="f130"/>
                    <a:pt x="f131" y="f40"/>
                  </a:cubicBezTo>
                  <a:cubicBezTo>
                    <a:pt x="f132" y="f133"/>
                    <a:pt x="f134" y="f71"/>
                    <a:pt x="f135" y="f136"/>
                  </a:cubicBezTo>
                  <a:cubicBezTo>
                    <a:pt x="f137" y="f138"/>
                    <a:pt x="f139" y="f140"/>
                    <a:pt x="f141" y="f142"/>
                  </a:cubicBezTo>
                  <a:cubicBezTo>
                    <a:pt x="f143" y="f144"/>
                    <a:pt x="f145" y="f146"/>
                    <a:pt x="f70" y="f147"/>
                  </a:cubicBezTo>
                  <a:cubicBezTo>
                    <a:pt x="f148" y="f149"/>
                    <a:pt x="f150" y="f151"/>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1017;p14">
              <a:extLst>
                <a:ext uri="{FF2B5EF4-FFF2-40B4-BE49-F238E27FC236}">
                  <a16:creationId xmlns:a16="http://schemas.microsoft.com/office/drawing/2014/main" id="{90F6133C-09AE-4FF6-8CF5-FD2A0B7C9675}"/>
                </a:ext>
              </a:extLst>
            </p:cNvPr>
            <p:cNvSpPr/>
            <p:nvPr/>
          </p:nvSpPr>
          <p:spPr>
            <a:xfrm>
              <a:off x="705816" y="4769437"/>
              <a:ext cx="83164" cy="100611"/>
            </a:xfrm>
            <a:custGeom>
              <a:avLst/>
              <a:gdLst>
                <a:gd name="f0" fmla="val w"/>
                <a:gd name="f1" fmla="val h"/>
                <a:gd name="f2" fmla="val 0"/>
                <a:gd name="f3" fmla="val 2575"/>
                <a:gd name="f4" fmla="val 3115"/>
                <a:gd name="f5" fmla="val 1"/>
                <a:gd name="f6" fmla="val 4"/>
                <a:gd name="f7" fmla="val 9"/>
                <a:gd name="f8" fmla="val 6"/>
                <a:gd name="f9" fmla="val 18"/>
                <a:gd name="f10" fmla="val 27"/>
                <a:gd name="f11" fmla="val 7"/>
                <a:gd name="f12" fmla="val 228"/>
                <a:gd name="f13" fmla="val 720"/>
                <a:gd name="f14" fmla="val 527"/>
                <a:gd name="f15" fmla="val 1334"/>
                <a:gd name="f16" fmla="val 1051"/>
                <a:gd name="f17" fmla="val 1835"/>
                <a:gd name="f18" fmla="val 1144"/>
                <a:gd name="f19" fmla="val 1916"/>
                <a:gd name="f20" fmla="val 1248"/>
                <a:gd name="f21" fmla="val 2008"/>
                <a:gd name="f22" fmla="val 1317"/>
                <a:gd name="f23" fmla="val 2112"/>
                <a:gd name="f24" fmla="val 1386"/>
                <a:gd name="f25" fmla="val 2205"/>
                <a:gd name="f26" fmla="val 1432"/>
                <a:gd name="f27" fmla="val 2343"/>
                <a:gd name="f28" fmla="val 1421"/>
                <a:gd name="f29" fmla="val 2459"/>
                <a:gd name="f30" fmla="val 1398"/>
                <a:gd name="f31" fmla="val 2586"/>
                <a:gd name="f32" fmla="val 2701"/>
                <a:gd name="f33" fmla="val 1201"/>
                <a:gd name="f34" fmla="val 2724"/>
                <a:gd name="f35" fmla="val 1186"/>
                <a:gd name="f36" fmla="val 2729"/>
                <a:gd name="f37" fmla="val 1170"/>
                <a:gd name="f38" fmla="val 2731"/>
                <a:gd name="f39" fmla="val 1154"/>
                <a:gd name="f40" fmla="val 1049"/>
                <a:gd name="f41" fmla="val 936"/>
                <a:gd name="f42" fmla="val 2638"/>
                <a:gd name="f43" fmla="val 2528"/>
                <a:gd name="f44" fmla="val 2759"/>
                <a:gd name="f45" fmla="val 3013"/>
                <a:gd name="f46" fmla="val 1271"/>
                <a:gd name="f47" fmla="val 3093"/>
                <a:gd name="f48" fmla="val 3108"/>
                <a:gd name="f49" fmla="val 1366"/>
                <a:gd name="f50" fmla="val 1416"/>
                <a:gd name="f51" fmla="val 1601"/>
                <a:gd name="f52" fmla="val 1794"/>
                <a:gd name="f53" fmla="val 3020"/>
                <a:gd name="f54" fmla="val 1894"/>
                <a:gd name="f55" fmla="val 2874"/>
                <a:gd name="f56" fmla="val 2021"/>
                <a:gd name="f57" fmla="val 2689"/>
                <a:gd name="f58" fmla="val 2009"/>
                <a:gd name="f59" fmla="val 2435"/>
                <a:gd name="f60" fmla="val 1905"/>
                <a:gd name="f61" fmla="val 2239"/>
                <a:gd name="f62" fmla="val 1966"/>
                <a:gd name="f63" fmla="val 2279"/>
                <a:gd name="f64" fmla="val 2043"/>
                <a:gd name="f65" fmla="val 2311"/>
                <a:gd name="f66" fmla="val 2115"/>
                <a:gd name="f67" fmla="val 2126"/>
                <a:gd name="f68" fmla="val 2137"/>
                <a:gd name="f69" fmla="val 2310"/>
                <a:gd name="f70" fmla="val 2148"/>
                <a:gd name="f71" fmla="val 2309"/>
                <a:gd name="f72" fmla="val 2251"/>
                <a:gd name="f73" fmla="val 1848"/>
                <a:gd name="f74" fmla="val 1881"/>
                <a:gd name="f75" fmla="val 1778"/>
                <a:gd name="f76" fmla="val 1117"/>
                <a:gd name="f77" fmla="val 1459"/>
                <a:gd name="f78" fmla="val 253"/>
                <a:gd name="f79" fmla="val 778"/>
                <a:gd name="f80" fmla="*/ f0 1 2575"/>
                <a:gd name="f81" fmla="*/ f1 1 3115"/>
                <a:gd name="f82" fmla="val f2"/>
                <a:gd name="f83" fmla="val f3"/>
                <a:gd name="f84" fmla="val f4"/>
                <a:gd name="f85" fmla="+- f84 0 f82"/>
                <a:gd name="f86" fmla="+- f83 0 f82"/>
                <a:gd name="f87" fmla="*/ f86 1 2575"/>
                <a:gd name="f88" fmla="*/ f85 1 3115"/>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575" h="3115">
                  <a:moveTo>
                    <a:pt x="f5" y="f2"/>
                  </a:moveTo>
                  <a:cubicBezTo>
                    <a:pt x="f6" y="f7"/>
                    <a:pt x="f8" y="f9"/>
                    <a:pt x="f7" y="f10"/>
                  </a:cubicBezTo>
                  <a:lnTo>
                    <a:pt x="f7" y="f10"/>
                  </a:lnTo>
                  <a:cubicBezTo>
                    <a:pt x="f11" y="f9"/>
                    <a:pt x="f6" y="f7"/>
                    <a:pt x="f5" y="f2"/>
                  </a:cubicBezTo>
                  <a:close/>
                  <a:moveTo>
                    <a:pt x="f7" y="f10"/>
                  </a:moveTo>
                  <a:lnTo>
                    <a:pt x="f7" y="f10"/>
                  </a:lnTo>
                  <a:cubicBezTo>
                    <a:pt x="f12" y="f13"/>
                    <a:pt x="f14" y="f15"/>
                    <a:pt x="f16" y="f17"/>
                  </a:cubicBezTo>
                  <a:cubicBezTo>
                    <a:pt x="f18" y="f19"/>
                    <a:pt x="f20" y="f21"/>
                    <a:pt x="f22" y="f23"/>
                  </a:cubicBezTo>
                  <a:cubicBezTo>
                    <a:pt x="f24" y="f25"/>
                    <a:pt x="f26" y="f27"/>
                    <a:pt x="f28" y="f29"/>
                  </a:cubicBezTo>
                  <a:cubicBezTo>
                    <a:pt x="f30" y="f31"/>
                    <a:pt x="f22" y="f32"/>
                    <a:pt x="f33" y="f34"/>
                  </a:cubicBezTo>
                  <a:cubicBezTo>
                    <a:pt x="f35" y="f36"/>
                    <a:pt x="f37" y="f38"/>
                    <a:pt x="f39" y="f38"/>
                  </a:cubicBezTo>
                  <a:cubicBezTo>
                    <a:pt x="f40" y="f38"/>
                    <a:pt x="f41" y="f42"/>
                    <a:pt x="f41" y="f43"/>
                  </a:cubicBezTo>
                  <a:lnTo>
                    <a:pt x="f41" y="f43"/>
                  </a:lnTo>
                  <a:cubicBezTo>
                    <a:pt x="f41" y="f44"/>
                    <a:pt x="f16" y="f45"/>
                    <a:pt x="f46" y="f47"/>
                  </a:cubicBezTo>
                  <a:cubicBezTo>
                    <a:pt x="f22" y="f48"/>
                    <a:pt x="f49" y="f4"/>
                    <a:pt x="f50" y="f4"/>
                  </a:cubicBezTo>
                  <a:cubicBezTo>
                    <a:pt x="f51" y="f4"/>
                    <a:pt x="f52" y="f53"/>
                    <a:pt x="f54" y="f55"/>
                  </a:cubicBezTo>
                  <a:cubicBezTo>
                    <a:pt x="f56" y="f57"/>
                    <a:pt x="f58" y="f59"/>
                    <a:pt x="f60" y="f61"/>
                  </a:cubicBezTo>
                  <a:lnTo>
                    <a:pt x="f60" y="f61"/>
                  </a:lnTo>
                  <a:cubicBezTo>
                    <a:pt x="f62" y="f63"/>
                    <a:pt x="f64" y="f65"/>
                    <a:pt x="f66" y="f65"/>
                  </a:cubicBezTo>
                  <a:cubicBezTo>
                    <a:pt x="f67" y="f65"/>
                    <a:pt x="f68" y="f69"/>
                    <a:pt x="f70" y="f71"/>
                  </a:cubicBezTo>
                  <a:cubicBezTo>
                    <a:pt x="f3" y="f72"/>
                    <a:pt x="f73" y="f74"/>
                    <a:pt x="f75" y="f17"/>
                  </a:cubicBezTo>
                  <a:cubicBezTo>
                    <a:pt x="f76" y="f77"/>
                    <a:pt x="f78" y="f79"/>
                    <a:pt x="f7" y="f1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1018;p14">
              <a:extLst>
                <a:ext uri="{FF2B5EF4-FFF2-40B4-BE49-F238E27FC236}">
                  <a16:creationId xmlns:a16="http://schemas.microsoft.com/office/drawing/2014/main" id="{0A356491-B835-4837-B851-7D17153ADA17}"/>
                </a:ext>
              </a:extLst>
            </p:cNvPr>
            <p:cNvSpPr/>
            <p:nvPr/>
          </p:nvSpPr>
          <p:spPr>
            <a:xfrm>
              <a:off x="562447" y="4459986"/>
              <a:ext cx="144923" cy="231187"/>
            </a:xfrm>
            <a:custGeom>
              <a:avLst/>
              <a:gdLst>
                <a:gd name="f0" fmla="val 360"/>
                <a:gd name="f1" fmla="val w"/>
                <a:gd name="f2" fmla="val h"/>
                <a:gd name="f3" fmla="val 0"/>
                <a:gd name="f4" fmla="val 4487"/>
                <a:gd name="f5" fmla="val 7158"/>
                <a:gd name="f6" fmla="val 4071"/>
                <a:gd name="f7" fmla="val 1536"/>
                <a:gd name="f8" fmla="val 4094"/>
                <a:gd name="f9" fmla="val 1651"/>
                <a:gd name="f10" fmla="val 4105"/>
                <a:gd name="f11" fmla="val 1778"/>
                <a:gd name="f12" fmla="val 4128"/>
                <a:gd name="f13" fmla="val 1905"/>
                <a:gd name="f14" fmla="val 2032"/>
                <a:gd name="f15" fmla="val 2148"/>
                <a:gd name="f16" fmla="val 2286"/>
                <a:gd name="f17" fmla="val 4047"/>
                <a:gd name="f18" fmla="val 2528"/>
                <a:gd name="f19" fmla="val 3955"/>
                <a:gd name="f20" fmla="val 2759"/>
                <a:gd name="f21" fmla="val 3840"/>
                <a:gd name="f22" fmla="val 2990"/>
                <a:gd name="f23" fmla="val 3586"/>
                <a:gd name="f24" fmla="val 3440"/>
                <a:gd name="f25" fmla="val 3228"/>
                <a:gd name="f26" fmla="val 3787"/>
                <a:gd name="f27" fmla="val 2835"/>
                <a:gd name="f28" fmla="val 4098"/>
                <a:gd name="f29" fmla="val 2431"/>
                <a:gd name="f30" fmla="val 4375"/>
                <a:gd name="f31" fmla="val 2027"/>
                <a:gd name="f32" fmla="val 4664"/>
                <a:gd name="f33" fmla="val 1658"/>
                <a:gd name="f34" fmla="val 4999"/>
                <a:gd name="f35" fmla="val 1277"/>
                <a:gd name="f36" fmla="val 5310"/>
                <a:gd name="f37" fmla="val 977"/>
                <a:gd name="f38" fmla="val 5714"/>
                <a:gd name="f39" fmla="val 723"/>
                <a:gd name="f40" fmla="val 6130"/>
                <a:gd name="f41" fmla="val 839"/>
                <a:gd name="f42" fmla="val 5922"/>
                <a:gd name="f43" fmla="val 5703"/>
                <a:gd name="f44" fmla="val 1127"/>
                <a:gd name="f45" fmla="val 5518"/>
                <a:gd name="f46" fmla="val 1266"/>
                <a:gd name="f47" fmla="val 1439"/>
                <a:gd name="f48" fmla="val 5137"/>
                <a:gd name="f49" fmla="val 1623"/>
                <a:gd name="f50" fmla="val 4964"/>
                <a:gd name="f51" fmla="val 1993"/>
                <a:gd name="f52" fmla="val 4629"/>
                <a:gd name="f53" fmla="val 2408"/>
                <a:gd name="f54" fmla="val 4341"/>
                <a:gd name="f55" fmla="val 2778"/>
                <a:gd name="f56" fmla="val 4029"/>
                <a:gd name="f57" fmla="val 3170"/>
                <a:gd name="f58" fmla="val 3706"/>
                <a:gd name="f59" fmla="val 3528"/>
                <a:gd name="f60" fmla="val 3360"/>
                <a:gd name="f61" fmla="val 3782"/>
                <a:gd name="f62" fmla="val 2944"/>
                <a:gd name="f63" fmla="val 2840"/>
                <a:gd name="f64" fmla="val 3897"/>
                <a:gd name="f65" fmla="val 2725"/>
                <a:gd name="f66" fmla="val 3932"/>
                <a:gd name="f67" fmla="val 2609"/>
                <a:gd name="f68" fmla="val 3978"/>
                <a:gd name="f69" fmla="val 2494"/>
                <a:gd name="f70" fmla="val 4024"/>
                <a:gd name="f71" fmla="val 2378"/>
                <a:gd name="f72" fmla="val 2263"/>
                <a:gd name="f73" fmla="val 4082"/>
                <a:gd name="f74" fmla="val 2021"/>
                <a:gd name="f75" fmla="val 1663"/>
                <a:gd name="f76" fmla="val 404"/>
                <a:gd name="f77" fmla="val 6628"/>
                <a:gd name="f78" fmla="val 403"/>
                <a:gd name="f79" fmla="val 6631"/>
                <a:gd name="f80" fmla="val 401"/>
                <a:gd name="f81" fmla="val 6635"/>
                <a:gd name="f82" fmla="val 400"/>
                <a:gd name="f83" fmla="val 6638"/>
                <a:gd name="f84" fmla="val 3493"/>
                <a:gd name="f85" fmla="val 1"/>
                <a:gd name="f86" fmla="val 3863"/>
                <a:gd name="f87" fmla="val 635"/>
                <a:gd name="f88" fmla="val 4036"/>
                <a:gd name="f89" fmla="val 1443"/>
                <a:gd name="f90" fmla="val 3851"/>
                <a:gd name="f91" fmla="val 2171"/>
                <a:gd name="f92" fmla="val 3747"/>
                <a:gd name="f93" fmla="val 2552"/>
                <a:gd name="f94" fmla="val 3209"/>
                <a:gd name="f95" fmla="val 3055"/>
                <a:gd name="f96" fmla="val 3244"/>
                <a:gd name="f97" fmla="val 3024"/>
                <a:gd name="f98" fmla="val 3249"/>
                <a:gd name="f99" fmla="val 2992"/>
                <a:gd name="f100" fmla="val 3251"/>
                <a:gd name="f101" fmla="val 2960"/>
                <a:gd name="f102" fmla="val 2825"/>
                <a:gd name="f103" fmla="val 2686"/>
                <a:gd name="f104" fmla="val 3210"/>
                <a:gd name="f105" fmla="val 2593"/>
                <a:gd name="f106" fmla="val 3117"/>
                <a:gd name="f107" fmla="val 2478"/>
                <a:gd name="f108" fmla="val 3002"/>
                <a:gd name="f109" fmla="val 2605"/>
                <a:gd name="f110" fmla="val 2655"/>
                <a:gd name="f111" fmla="val 2397"/>
                <a:gd name="f112" fmla="val 2702"/>
                <a:gd name="f113" fmla="val 2235"/>
                <a:gd name="f114" fmla="val 2909"/>
                <a:gd name="f115" fmla="val 3129"/>
                <a:gd name="f116" fmla="val 2247"/>
                <a:gd name="f117" fmla="val 3348"/>
                <a:gd name="f118" fmla="val 2455"/>
                <a:gd name="f119" fmla="val 3521"/>
                <a:gd name="f120" fmla="val 2662"/>
                <a:gd name="f121" fmla="val 3544"/>
                <a:gd name="f122" fmla="val 2252"/>
                <a:gd name="f123" fmla="val 3781"/>
                <a:gd name="f124" fmla="val 1808"/>
                <a:gd name="f125" fmla="val 3883"/>
                <a:gd name="f126" fmla="val 1348"/>
                <a:gd name="f127" fmla="val 1135"/>
                <a:gd name="f128" fmla="val 919"/>
                <a:gd name="f129" fmla="val 3861"/>
                <a:gd name="f130" fmla="val 700"/>
                <a:gd name="f131" fmla="val 3821"/>
                <a:gd name="f132" fmla="val 816"/>
                <a:gd name="f133" fmla="val 3994"/>
                <a:gd name="f134" fmla="val 931"/>
                <a:gd name="f135" fmla="val 4110"/>
                <a:gd name="f136" fmla="val 768"/>
                <a:gd name="f137" fmla="val 4173"/>
                <a:gd name="f138" fmla="val 449"/>
                <a:gd name="f139" fmla="val 259"/>
                <a:gd name="f140" fmla="val 4169"/>
                <a:gd name="f141" fmla="val 146"/>
                <a:gd name="f142" fmla="val 4156"/>
                <a:gd name="f143" fmla="val 446"/>
                <a:gd name="f144" fmla="val 4456"/>
                <a:gd name="f145" fmla="val 527"/>
                <a:gd name="f146" fmla="val 4525"/>
                <a:gd name="f147" fmla="val 4698"/>
                <a:gd name="f148" fmla="val 5135"/>
                <a:gd name="f149" fmla="val 728"/>
                <a:gd name="f150" fmla="val 5949"/>
                <a:gd name="f151" fmla="val 533"/>
                <a:gd name="f152" fmla="val 6369"/>
                <a:gd name="f153" fmla="val 803"/>
                <a:gd name="f154" fmla="val 6332"/>
                <a:gd name="f155" fmla="val 1090"/>
                <a:gd name="f156" fmla="val 1203"/>
                <a:gd name="f157" fmla="val 1319"/>
                <a:gd name="f158" fmla="val 6338"/>
                <a:gd name="f159" fmla="val 1430"/>
                <a:gd name="f160" fmla="val 1708"/>
                <a:gd name="f161" fmla="val 1955"/>
                <a:gd name="f162" fmla="val 6302"/>
                <a:gd name="f163" fmla="val 2051"/>
                <a:gd name="f164" fmla="val 6049"/>
                <a:gd name="f165" fmla="val 6441"/>
                <a:gd name="f166" fmla="val 2074"/>
                <a:gd name="f167" fmla="val 6811"/>
                <a:gd name="f168" fmla="val 2293"/>
                <a:gd name="f169" fmla="val 7157"/>
                <a:gd name="f170" fmla="val 2212"/>
                <a:gd name="f171" fmla="val 5991"/>
                <a:gd name="f172" fmla="val 2951"/>
                <a:gd name="f173" fmla="val 4825"/>
                <a:gd name="f174" fmla="val 3643"/>
                <a:gd name="f175" fmla="val 3925"/>
                <a:gd name="f176" fmla="val 4221"/>
                <a:gd name="f177" fmla="val 3175"/>
                <a:gd name="f178" fmla="val 4486"/>
                <a:gd name="f179" fmla="val 2321"/>
                <a:gd name="f180" fmla="val 4267"/>
                <a:gd name="f181" fmla="val 1270"/>
                <a:gd name="f182" fmla="val 4151"/>
                <a:gd name="f183" fmla="val 1086"/>
                <a:gd name="f184" fmla="val 901"/>
                <a:gd name="f185" fmla="val 3920"/>
                <a:gd name="f186" fmla="val 566"/>
                <a:gd name="f187" fmla="val 3678"/>
                <a:gd name="f188" fmla="val 301"/>
                <a:gd name="f189" fmla="*/ f1 1 4487"/>
                <a:gd name="f190" fmla="*/ f2 1 7158"/>
                <a:gd name="f191" fmla="val f3"/>
                <a:gd name="f192" fmla="val f4"/>
                <a:gd name="f193" fmla="val f5"/>
                <a:gd name="f194" fmla="+- f193 0 f191"/>
                <a:gd name="f195" fmla="+- f192 0 f191"/>
                <a:gd name="f196" fmla="*/ f195 1 4487"/>
                <a:gd name="f197" fmla="*/ f194 1 7158"/>
                <a:gd name="f198" fmla="*/ f191 1 f196"/>
                <a:gd name="f199" fmla="*/ f192 1 f196"/>
                <a:gd name="f200" fmla="*/ f191 1 f197"/>
                <a:gd name="f201" fmla="*/ f193 1 f197"/>
                <a:gd name="f202" fmla="*/ f198 f189 1"/>
                <a:gd name="f203" fmla="*/ f199 f189 1"/>
                <a:gd name="f204" fmla="*/ f201 f190 1"/>
                <a:gd name="f205" fmla="*/ f200 f190 1"/>
              </a:gdLst>
              <a:ahLst/>
              <a:cxnLst>
                <a:cxn ang="3cd4">
                  <a:pos x="hc" y="t"/>
                </a:cxn>
                <a:cxn ang="0">
                  <a:pos x="r" y="vc"/>
                </a:cxn>
                <a:cxn ang="cd4">
                  <a:pos x="hc" y="b"/>
                </a:cxn>
                <a:cxn ang="cd2">
                  <a:pos x="l" y="vc"/>
                </a:cxn>
              </a:cxnLst>
              <a:rect l="f202" t="f205" r="f203" b="f204"/>
              <a:pathLst>
                <a:path w="4487" h="7158">
                  <a:moveTo>
                    <a:pt x="f6" y="f7"/>
                  </a:moveTo>
                  <a:lnTo>
                    <a:pt x="f6" y="f7"/>
                  </a:lnTo>
                  <a:cubicBezTo>
                    <a:pt x="f8" y="f9"/>
                    <a:pt x="f10" y="f11"/>
                    <a:pt x="f12" y="f13"/>
                  </a:cubicBezTo>
                  <a:cubicBezTo>
                    <a:pt x="f12" y="f14"/>
                    <a:pt x="f10" y="f15"/>
                    <a:pt x="f8"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37" y="f43"/>
                    <a:pt x="f44" y="f45"/>
                  </a:cubicBezTo>
                  <a:cubicBezTo>
                    <a:pt x="f46" y="f36"/>
                    <a:pt x="f47" y="f48"/>
                    <a:pt x="f49" y="f50"/>
                  </a:cubicBezTo>
                  <a:cubicBezTo>
                    <a:pt x="f51" y="f52"/>
                    <a:pt x="f53" y="f54"/>
                    <a:pt x="f55" y="f56"/>
                  </a:cubicBezTo>
                  <a:cubicBezTo>
                    <a:pt x="f57" y="f58"/>
                    <a:pt x="f59" y="f60"/>
                    <a:pt x="f61" y="f62"/>
                  </a:cubicBezTo>
                  <a:cubicBezTo>
                    <a:pt x="f21" y="f63"/>
                    <a:pt x="f64" y="f65"/>
                    <a:pt x="f66" y="f67"/>
                  </a:cubicBezTo>
                  <a:cubicBezTo>
                    <a:pt x="f68" y="f69"/>
                    <a:pt x="f70" y="f71"/>
                    <a:pt x="f17" y="f72"/>
                  </a:cubicBezTo>
                  <a:cubicBezTo>
                    <a:pt x="f73" y="f15"/>
                    <a:pt x="f8" y="f74"/>
                    <a:pt x="f8" y="f13"/>
                  </a:cubicBezTo>
                  <a:cubicBezTo>
                    <a:pt x="f8" y="f11"/>
                    <a:pt x="f73" y="f75"/>
                    <a:pt x="f6" y="f7"/>
                  </a:cubicBezTo>
                  <a:close/>
                  <a:moveTo>
                    <a:pt x="f76" y="f77"/>
                  </a:moveTo>
                  <a:lnTo>
                    <a:pt x="f76" y="f77"/>
                  </a:lnTo>
                  <a:cubicBezTo>
                    <a:pt x="f78" y="f79"/>
                    <a:pt x="f80" y="f81"/>
                    <a:pt x="f82" y="f83"/>
                  </a:cubicBezTo>
                  <a:cubicBezTo>
                    <a:pt x="f80" y="f81"/>
                    <a:pt x="f78" y="f79"/>
                    <a:pt x="f76" y="f77"/>
                  </a:cubicBezTo>
                  <a:close/>
                  <a:moveTo>
                    <a:pt x="f84" y="f85"/>
                  </a:moveTo>
                  <a:cubicBezTo>
                    <a:pt x="f86" y="f87"/>
                    <a:pt x="f88" y="f89"/>
                    <a:pt x="f90" y="f91"/>
                  </a:cubicBezTo>
                  <a:cubicBezTo>
                    <a:pt x="f92" y="f93"/>
                    <a:pt x="f59" y="f94"/>
                    <a:pt x="f95" y="f96"/>
                  </a:cubicBezTo>
                  <a:cubicBezTo>
                    <a:pt x="f97" y="f98"/>
                    <a:pt x="f99" y="f100"/>
                    <a:pt x="f101" y="f100"/>
                  </a:cubicBezTo>
                  <a:cubicBezTo>
                    <a:pt x="f102" y="f100"/>
                    <a:pt x="f103" y="f104"/>
                    <a:pt x="f105" y="f106"/>
                  </a:cubicBezTo>
                  <a:cubicBezTo>
                    <a:pt x="f107" y="f108"/>
                    <a:pt x="f107" y="f20"/>
                    <a:pt x="f109" y="f110"/>
                  </a:cubicBezTo>
                  <a:lnTo>
                    <a:pt x="f109" y="f110"/>
                  </a:lnTo>
                  <a:cubicBezTo>
                    <a:pt x="f111" y="f112"/>
                    <a:pt x="f113" y="f114"/>
                    <a:pt x="f113" y="f115"/>
                  </a:cubicBezTo>
                  <a:cubicBezTo>
                    <a:pt x="f116" y="f117"/>
                    <a:pt x="f118" y="f119"/>
                    <a:pt x="f120" y="f121"/>
                  </a:cubicBezTo>
                  <a:cubicBezTo>
                    <a:pt x="f122" y="f123"/>
                    <a:pt x="f124" y="f125"/>
                    <a:pt x="f126" y="f125"/>
                  </a:cubicBezTo>
                  <a:cubicBezTo>
                    <a:pt x="f127" y="f125"/>
                    <a:pt x="f128" y="f129"/>
                    <a:pt x="f130" y="f131"/>
                  </a:cubicBezTo>
                  <a:lnTo>
                    <a:pt x="f130" y="f131"/>
                  </a:lnTo>
                  <a:cubicBezTo>
                    <a:pt x="f130" y="f131"/>
                    <a:pt x="f132" y="f133"/>
                    <a:pt x="f134" y="f135"/>
                  </a:cubicBezTo>
                  <a:cubicBezTo>
                    <a:pt x="f134" y="f135"/>
                    <a:pt x="f136" y="f137"/>
                    <a:pt x="f138" y="f137"/>
                  </a:cubicBezTo>
                  <a:cubicBezTo>
                    <a:pt x="f0" y="f137"/>
                    <a:pt x="f139" y="f140"/>
                    <a:pt x="f141" y="f142"/>
                  </a:cubicBezTo>
                  <a:lnTo>
                    <a:pt x="f141" y="f142"/>
                  </a:lnTo>
                  <a:cubicBezTo>
                    <a:pt x="f143" y="f144"/>
                    <a:pt x="f145" y="f146"/>
                    <a:pt x="f128" y="f147"/>
                  </a:cubicBezTo>
                  <a:cubicBezTo>
                    <a:pt x="f3" y="f148"/>
                    <a:pt x="f149" y="f150"/>
                    <a:pt x="f76" y="f77"/>
                  </a:cubicBezTo>
                  <a:lnTo>
                    <a:pt x="f76" y="f77"/>
                  </a:lnTo>
                  <a:cubicBezTo>
                    <a:pt x="f151" y="f152"/>
                    <a:pt x="f153" y="f154"/>
                    <a:pt x="f155" y="f154"/>
                  </a:cubicBezTo>
                  <a:cubicBezTo>
                    <a:pt x="f156" y="f154"/>
                    <a:pt x="f157" y="f158"/>
                    <a:pt x="f159" y="f158"/>
                  </a:cubicBezTo>
                  <a:cubicBezTo>
                    <a:pt x="f160" y="f158"/>
                    <a:pt x="f161" y="f162"/>
                    <a:pt x="f163" y="f164"/>
                  </a:cubicBezTo>
                  <a:cubicBezTo>
                    <a:pt x="f163" y="f165"/>
                    <a:pt x="f166" y="f167"/>
                    <a:pt x="f168" y="f169"/>
                  </a:cubicBezTo>
                  <a:cubicBezTo>
                    <a:pt x="f170" y="f171"/>
                    <a:pt x="f172" y="f173"/>
                    <a:pt x="f174" y="f175"/>
                  </a:cubicBezTo>
                  <a:cubicBezTo>
                    <a:pt x="f176" y="f177"/>
                    <a:pt x="f178" y="f179"/>
                    <a:pt x="f180" y="f89"/>
                  </a:cubicBezTo>
                  <a:cubicBezTo>
                    <a:pt x="f176" y="f181"/>
                    <a:pt x="f182" y="f183"/>
                    <a:pt x="f73" y="f184"/>
                  </a:cubicBezTo>
                  <a:cubicBezTo>
                    <a:pt x="f185" y="f186"/>
                    <a:pt x="f187" y="f188"/>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1019;p14">
              <a:extLst>
                <a:ext uri="{FF2B5EF4-FFF2-40B4-BE49-F238E27FC236}">
                  <a16:creationId xmlns:a16="http://schemas.microsoft.com/office/drawing/2014/main" id="{3F21FCCE-3124-464C-880C-E7C6534EB9A5}"/>
                </a:ext>
              </a:extLst>
            </p:cNvPr>
            <p:cNvSpPr/>
            <p:nvPr/>
          </p:nvSpPr>
          <p:spPr>
            <a:xfrm>
              <a:off x="637995" y="4597191"/>
              <a:ext cx="54068" cy="151762"/>
            </a:xfrm>
            <a:custGeom>
              <a:avLst/>
              <a:gdLst>
                <a:gd name="f0" fmla="val w"/>
                <a:gd name="f1" fmla="val h"/>
                <a:gd name="f2" fmla="val 0"/>
                <a:gd name="f3" fmla="val 1674"/>
                <a:gd name="f4" fmla="val 4699"/>
                <a:gd name="f5" fmla="val 1201"/>
                <a:gd name="f6" fmla="val 1005"/>
                <a:gd name="f7" fmla="val 1143"/>
                <a:gd name="f8" fmla="val 1224"/>
                <a:gd name="f9" fmla="val 1085"/>
                <a:gd name="f10" fmla="val 1443"/>
                <a:gd name="f11" fmla="val 1051"/>
                <a:gd name="f12" fmla="val 1004"/>
                <a:gd name="f13" fmla="val 1905"/>
                <a:gd name="f14" fmla="val 970"/>
                <a:gd name="f15" fmla="val 2113"/>
                <a:gd name="f16" fmla="val 2343"/>
                <a:gd name="f17" fmla="val 958"/>
                <a:gd name="f18" fmla="val 2574"/>
                <a:gd name="f19" fmla="val 2805"/>
                <a:gd name="f20" fmla="val 3059"/>
                <a:gd name="f21" fmla="val 1027"/>
                <a:gd name="f22" fmla="val 3302"/>
                <a:gd name="f23" fmla="val 1074"/>
                <a:gd name="f24" fmla="val 3532"/>
                <a:gd name="f25" fmla="val 1108"/>
                <a:gd name="f26" fmla="val 3763"/>
                <a:gd name="f27" fmla="val 993"/>
                <a:gd name="f28" fmla="val 3290"/>
                <a:gd name="f29" fmla="val 935"/>
                <a:gd name="f30" fmla="val 2828"/>
                <a:gd name="f31" fmla="val 912"/>
                <a:gd name="f32" fmla="val 1882"/>
                <a:gd name="f33" fmla="val 1651"/>
                <a:gd name="f34" fmla="val 1420"/>
                <a:gd name="f35" fmla="val 1120"/>
                <a:gd name="f36" fmla="val 820"/>
                <a:gd name="f37" fmla="val 3013"/>
                <a:gd name="f38" fmla="val 370"/>
                <a:gd name="f39" fmla="val 4075"/>
                <a:gd name="f40" fmla="val 416"/>
                <a:gd name="f41" fmla="val 4052"/>
                <a:gd name="f42" fmla="val 554"/>
                <a:gd name="f43" fmla="val 3359"/>
                <a:gd name="f44" fmla="val 693"/>
                <a:gd name="f45" fmla="val 3186"/>
                <a:gd name="f46" fmla="val 658"/>
                <a:gd name="f47" fmla="val 3729"/>
                <a:gd name="f48" fmla="val 981"/>
                <a:gd name="f49" fmla="val 4398"/>
                <a:gd name="f50" fmla="val 1408"/>
                <a:gd name="f51" fmla="val 4698"/>
                <a:gd name="f52" fmla="val 3151"/>
                <a:gd name="f53" fmla="val 1131"/>
                <a:gd name="f54" fmla="val 1501"/>
                <a:gd name="f55" fmla="*/ f0 1 1674"/>
                <a:gd name="f56" fmla="*/ f1 1 4699"/>
                <a:gd name="f57" fmla="val f2"/>
                <a:gd name="f58" fmla="val f3"/>
                <a:gd name="f59" fmla="val f4"/>
                <a:gd name="f60" fmla="+- f59 0 f57"/>
                <a:gd name="f61" fmla="+- f58 0 f57"/>
                <a:gd name="f62" fmla="*/ f61 1 1674"/>
                <a:gd name="f63" fmla="*/ f60 1 469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674" h="4699">
                  <a:moveTo>
                    <a:pt x="f5" y="f6"/>
                  </a:moveTo>
                  <a:lnTo>
                    <a:pt x="f5" y="f6"/>
                  </a:lnTo>
                  <a:cubicBezTo>
                    <a:pt x="f7" y="f8"/>
                    <a:pt x="f9" y="f10"/>
                    <a:pt x="f11" y="f3"/>
                  </a:cubicBezTo>
                  <a:cubicBezTo>
                    <a:pt x="f12" y="f13"/>
                    <a:pt x="f14" y="f15"/>
                    <a:pt x="f14" y="f16"/>
                  </a:cubicBezTo>
                  <a:cubicBezTo>
                    <a:pt x="f17" y="f18"/>
                    <a:pt x="f14" y="f19"/>
                    <a:pt x="f12" y="f20"/>
                  </a:cubicBezTo>
                  <a:cubicBezTo>
                    <a:pt x="f21" y="f22"/>
                    <a:pt x="f23" y="f24"/>
                    <a:pt x="f25" y="f26"/>
                  </a:cubicBezTo>
                  <a:cubicBezTo>
                    <a:pt x="f11" y="f24"/>
                    <a:pt x="f27" y="f28"/>
                    <a:pt x="f17" y="f20"/>
                  </a:cubicBezTo>
                  <a:cubicBezTo>
                    <a:pt x="f29" y="f30"/>
                    <a:pt x="f31" y="f18"/>
                    <a:pt x="f31" y="f16"/>
                  </a:cubicBezTo>
                  <a:cubicBezTo>
                    <a:pt x="f29" y="f15"/>
                    <a:pt x="f17" y="f32"/>
                    <a:pt x="f12" y="f33"/>
                  </a:cubicBezTo>
                  <a:cubicBezTo>
                    <a:pt x="f11" y="f34"/>
                    <a:pt x="f35" y="f8"/>
                    <a:pt x="f5" y="f6"/>
                  </a:cubicBezTo>
                  <a:close/>
                  <a:moveTo>
                    <a:pt x="f3" y="f2"/>
                  </a:moveTo>
                  <a:lnTo>
                    <a:pt x="f3" y="f2"/>
                  </a:lnTo>
                  <a:cubicBezTo>
                    <a:pt x="f23" y="f36"/>
                    <a:pt x="f2" y="f37"/>
                    <a:pt x="f38" y="f39"/>
                  </a:cubicBezTo>
                  <a:cubicBezTo>
                    <a:pt x="f40" y="f41"/>
                    <a:pt x="f42" y="f43"/>
                    <a:pt x="f44" y="f45"/>
                  </a:cubicBezTo>
                  <a:lnTo>
                    <a:pt x="f44" y="f45"/>
                  </a:lnTo>
                  <a:cubicBezTo>
                    <a:pt x="f46" y="f47"/>
                    <a:pt x="f48" y="f49"/>
                    <a:pt x="f50" y="f51"/>
                  </a:cubicBezTo>
                  <a:cubicBezTo>
                    <a:pt x="f11" y="f52"/>
                    <a:pt x="f53" y="f54"/>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1020;p14">
              <a:extLst>
                <a:ext uri="{FF2B5EF4-FFF2-40B4-BE49-F238E27FC236}">
                  <a16:creationId xmlns:a16="http://schemas.microsoft.com/office/drawing/2014/main" id="{787DAAEF-9B21-469B-B3E7-DAF74D44C586}"/>
                </a:ext>
              </a:extLst>
            </p:cNvPr>
            <p:cNvSpPr/>
            <p:nvPr/>
          </p:nvSpPr>
          <p:spPr>
            <a:xfrm>
              <a:off x="658852" y="4391168"/>
              <a:ext cx="171340" cy="50063"/>
            </a:xfrm>
            <a:custGeom>
              <a:avLst/>
              <a:gdLst>
                <a:gd name="f0" fmla="val w"/>
                <a:gd name="f1" fmla="val h"/>
                <a:gd name="f2" fmla="val 0"/>
                <a:gd name="f3" fmla="val 5305"/>
                <a:gd name="f4" fmla="val 1550"/>
                <a:gd name="f5" fmla="val 4245"/>
                <a:gd name="f6" fmla="val 1"/>
                <a:gd name="f7" fmla="val 2797"/>
                <a:gd name="f8" fmla="val 1485"/>
                <a:gd name="f9" fmla="val 782"/>
                <a:gd name="f10" fmla="val 1732"/>
                <a:gd name="f11" fmla="val 3291"/>
                <a:gd name="f12" fmla="val 5304"/>
                <a:gd name="f13" fmla="val 1376"/>
                <a:gd name="f14" fmla="val 5068"/>
                <a:gd name="f15" fmla="val 458"/>
                <a:gd name="f16" fmla="val 4979"/>
                <a:gd name="f17" fmla="val 128"/>
                <a:gd name="f18" fmla="val 4670"/>
                <a:gd name="f19" fmla="*/ f0 1 5305"/>
                <a:gd name="f20" fmla="*/ f1 1 1550"/>
                <a:gd name="f21" fmla="val f2"/>
                <a:gd name="f22" fmla="val f3"/>
                <a:gd name="f23" fmla="val f4"/>
                <a:gd name="f24" fmla="+- f23 0 f21"/>
                <a:gd name="f25" fmla="+- f22 0 f21"/>
                <a:gd name="f26" fmla="*/ f25 1 5305"/>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05" h="1550">
                  <a:moveTo>
                    <a:pt x="f5" y="f6"/>
                  </a:moveTo>
                  <a:cubicBezTo>
                    <a:pt x="f7" y="f6"/>
                    <a:pt x="f6" y="f8"/>
                    <a:pt x="f6" y="f8"/>
                  </a:cubicBezTo>
                  <a:cubicBezTo>
                    <a:pt x="f6" y="f8"/>
                    <a:pt x="f9" y="f4"/>
                    <a:pt x="f10" y="f4"/>
                  </a:cubicBezTo>
                  <a:cubicBezTo>
                    <a:pt x="f11" y="f4"/>
                    <a:pt x="f12" y="f13"/>
                    <a:pt x="f14" y="f15"/>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1021;p14">
              <a:extLst>
                <a:ext uri="{FF2B5EF4-FFF2-40B4-BE49-F238E27FC236}">
                  <a16:creationId xmlns:a16="http://schemas.microsoft.com/office/drawing/2014/main" id="{70E40AE1-BE09-48A3-9E24-5FB0AB77AEE6}"/>
                </a:ext>
              </a:extLst>
            </p:cNvPr>
            <p:cNvSpPr/>
            <p:nvPr/>
          </p:nvSpPr>
          <p:spPr>
            <a:xfrm>
              <a:off x="657727" y="4301959"/>
              <a:ext cx="134261" cy="111456"/>
            </a:xfrm>
            <a:custGeom>
              <a:avLst/>
              <a:gdLst>
                <a:gd name="f0" fmla="val w"/>
                <a:gd name="f1" fmla="val h"/>
                <a:gd name="f2" fmla="val 0"/>
                <a:gd name="f3" fmla="val 4157"/>
                <a:gd name="f4" fmla="val 3451"/>
                <a:gd name="f5" fmla="val 2636"/>
                <a:gd name="f6" fmla="val 1501"/>
                <a:gd name="f7" fmla="val 1"/>
                <a:gd name="f8" fmla="val 4156"/>
                <a:gd name="f9" fmla="val 1200"/>
                <a:gd name="f10" fmla="val 3025"/>
                <a:gd name="f11" fmla="val 161"/>
                <a:gd name="f12" fmla="val 2903"/>
                <a:gd name="f13" fmla="val 50"/>
                <a:gd name="f14" fmla="val 2772"/>
                <a:gd name="f15" fmla="*/ f0 1 4157"/>
                <a:gd name="f16" fmla="*/ f1 1 3451"/>
                <a:gd name="f17" fmla="val f2"/>
                <a:gd name="f18" fmla="val f3"/>
                <a:gd name="f19" fmla="val f4"/>
                <a:gd name="f20" fmla="+- f19 0 f17"/>
                <a:gd name="f21" fmla="+- f18 0 f17"/>
                <a:gd name="f22" fmla="*/ f21 1 4157"/>
                <a:gd name="f23" fmla="*/ f20 1 345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7" h="3450">
                  <a:moveTo>
                    <a:pt x="f5" y="f2"/>
                  </a:moveTo>
                  <a:cubicBezTo>
                    <a:pt x="f6" y="f2"/>
                    <a:pt x="f7" y="f4"/>
                    <a:pt x="f7" y="f4"/>
                  </a:cubicBezTo>
                  <a:cubicBezTo>
                    <a:pt x="f7" y="f4"/>
                    <a:pt x="f8" y="f9"/>
                    <a:pt x="f10" y="f11"/>
                  </a:cubicBezTo>
                  <a:cubicBezTo>
                    <a:pt x="f12" y="f13"/>
                    <a:pt x="f14"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9" name="Google Shape;1022;p14">
              <a:extLst>
                <a:ext uri="{FF2B5EF4-FFF2-40B4-BE49-F238E27FC236}">
                  <a16:creationId xmlns:a16="http://schemas.microsoft.com/office/drawing/2014/main" id="{AF3A730F-AEEF-4F19-BFAD-853F539CB9E6}"/>
                </a:ext>
              </a:extLst>
            </p:cNvPr>
            <p:cNvSpPr/>
            <p:nvPr/>
          </p:nvSpPr>
          <p:spPr>
            <a:xfrm>
              <a:off x="604336" y="4248695"/>
              <a:ext cx="94439" cy="166201"/>
            </a:xfrm>
            <a:custGeom>
              <a:avLst/>
              <a:gdLst>
                <a:gd name="f0" fmla="val w"/>
                <a:gd name="f1" fmla="val h"/>
                <a:gd name="f2" fmla="val 0"/>
                <a:gd name="f3" fmla="val 2924"/>
                <a:gd name="f4" fmla="val 5146"/>
                <a:gd name="f5" fmla="val 1343"/>
                <a:gd name="f6" fmla="val 869"/>
                <a:gd name="f7" fmla="val 263"/>
                <a:gd name="f8" fmla="val 1446"/>
                <a:gd name="f9" fmla="val 10"/>
                <a:gd name="f10" fmla="val 1410"/>
                <a:gd name="f11" fmla="val 3"/>
                <a:gd name="f12" fmla="val 1376"/>
                <a:gd name="f13" fmla="*/ f0 1 2924"/>
                <a:gd name="f14" fmla="*/ f1 1 5146"/>
                <a:gd name="f15" fmla="val f2"/>
                <a:gd name="f16" fmla="val f3"/>
                <a:gd name="f17" fmla="val f4"/>
                <a:gd name="f18" fmla="+- f17 0 f15"/>
                <a:gd name="f19" fmla="+- f16 0 f15"/>
                <a:gd name="f20" fmla="*/ f19 1 2924"/>
                <a:gd name="f21" fmla="*/ f18 1 514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924" h="5146">
                  <a:moveTo>
                    <a:pt x="f5" y="f2"/>
                  </a:moveTo>
                  <a:cubicBezTo>
                    <a:pt x="f2" y="f2"/>
                    <a:pt x="f6" y="f4"/>
                    <a:pt x="f6" y="f4"/>
                  </a:cubicBezTo>
                  <a:cubicBezTo>
                    <a:pt x="f6" y="f4"/>
                    <a:pt x="f3" y="f7"/>
                    <a:pt x="f8" y="f9"/>
                  </a:cubicBezTo>
                  <a:cubicBezTo>
                    <a:pt x="f10" y="f11"/>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60" name="Google Shape;1023;p14">
            <a:extLst>
              <a:ext uri="{FF2B5EF4-FFF2-40B4-BE49-F238E27FC236}">
                <a16:creationId xmlns:a16="http://schemas.microsoft.com/office/drawing/2014/main" id="{EEEA8660-EE41-4502-B5FA-7DAF992A3AD1}"/>
              </a:ext>
            </a:extLst>
          </p:cNvPr>
          <p:cNvGrpSpPr/>
          <p:nvPr/>
        </p:nvGrpSpPr>
        <p:grpSpPr>
          <a:xfrm>
            <a:off x="8735866" y="1034698"/>
            <a:ext cx="213292" cy="3005888"/>
            <a:chOff x="8735866" y="1034698"/>
            <a:chExt cx="213292" cy="3005888"/>
          </a:xfrm>
        </p:grpSpPr>
        <p:sp>
          <p:nvSpPr>
            <p:cNvPr id="61" name="Google Shape;1024;p14">
              <a:extLst>
                <a:ext uri="{FF2B5EF4-FFF2-40B4-BE49-F238E27FC236}">
                  <a16:creationId xmlns:a16="http://schemas.microsoft.com/office/drawing/2014/main" id="{5F79E751-D4AC-4463-A3A8-BB3640FB3B91}"/>
                </a:ext>
              </a:extLst>
            </p:cNvPr>
            <p:cNvSpPr/>
            <p:nvPr/>
          </p:nvSpPr>
          <p:spPr>
            <a:xfrm>
              <a:off x="8932718" y="1165530"/>
              <a:ext cx="14950" cy="1487491"/>
            </a:xfrm>
            <a:custGeom>
              <a:avLst/>
              <a:gdLst>
                <a:gd name="f0" fmla="val w"/>
                <a:gd name="f1" fmla="val h"/>
                <a:gd name="f2" fmla="val 0"/>
                <a:gd name="f3" fmla="val 463"/>
                <a:gd name="f4" fmla="val 46056"/>
                <a:gd name="f5" fmla="val 1"/>
                <a:gd name="f6" fmla="val 462"/>
                <a:gd name="f7" fmla="*/ f0 1 463"/>
                <a:gd name="f8" fmla="*/ f1 1 46056"/>
                <a:gd name="f9" fmla="val f2"/>
                <a:gd name="f10" fmla="val f3"/>
                <a:gd name="f11" fmla="val f4"/>
                <a:gd name="f12" fmla="+- f11 0 f9"/>
                <a:gd name="f13" fmla="+- f10 0 f9"/>
                <a:gd name="f14" fmla="*/ f13 1 463"/>
                <a:gd name="f15" fmla="*/ f12 1 4605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62" h="46056">
                  <a:moveTo>
                    <a:pt x="f2" y="f5"/>
                  </a:moveTo>
                  <a:lnTo>
                    <a:pt x="f2" y="f4"/>
                  </a:lnTo>
                  <a:lnTo>
                    <a:pt x="f6" y="f4"/>
                  </a:lnTo>
                  <a:lnTo>
                    <a:pt x="f6"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2" name="Google Shape;1025;p14">
              <a:extLst>
                <a:ext uri="{FF2B5EF4-FFF2-40B4-BE49-F238E27FC236}">
                  <a16:creationId xmlns:a16="http://schemas.microsoft.com/office/drawing/2014/main" id="{AE957411-6C13-4ED7-908F-9117A350FCA1}"/>
                </a:ext>
              </a:extLst>
            </p:cNvPr>
            <p:cNvSpPr/>
            <p:nvPr/>
          </p:nvSpPr>
          <p:spPr>
            <a:xfrm>
              <a:off x="8735866" y="1034698"/>
              <a:ext cx="213292" cy="143917"/>
            </a:xfrm>
            <a:custGeom>
              <a:avLst/>
              <a:gdLst>
                <a:gd name="f0" fmla="val w"/>
                <a:gd name="f1" fmla="val h"/>
                <a:gd name="f2" fmla="val 0"/>
                <a:gd name="f3" fmla="val 6604"/>
                <a:gd name="f4" fmla="val 4456"/>
                <a:gd name="f5" fmla="val 2679"/>
                <a:gd name="f6" fmla="val 2517"/>
                <a:gd name="f7" fmla="val 2379"/>
                <a:gd name="f8" fmla="val 2217"/>
                <a:gd name="f9" fmla="val 35"/>
                <a:gd name="f10" fmla="val 1617"/>
                <a:gd name="f11" fmla="val 116"/>
                <a:gd name="f12" fmla="val 1040"/>
                <a:gd name="f13" fmla="val 451"/>
                <a:gd name="f14" fmla="val 636"/>
                <a:gd name="f15" fmla="val 924"/>
                <a:gd name="f16" fmla="val 232"/>
                <a:gd name="f17" fmla="val 1420"/>
                <a:gd name="f18" fmla="val 1"/>
                <a:gd name="f19" fmla="val 2020"/>
                <a:gd name="f20" fmla="val 12"/>
                <a:gd name="f21" fmla="val 2701"/>
                <a:gd name="f22" fmla="val 36"/>
                <a:gd name="f23" fmla="val 3452"/>
                <a:gd name="f24" fmla="val 555"/>
                <a:gd name="f25" fmla="val 4144"/>
                <a:gd name="f26" fmla="val 1294"/>
                <a:gd name="f27" fmla="val 4375"/>
                <a:gd name="f28" fmla="val 1467"/>
                <a:gd name="f29" fmla="val 4433"/>
                <a:gd name="f30" fmla="val 1652"/>
                <a:gd name="f31" fmla="val 1859"/>
                <a:gd name="f32" fmla="val 2090"/>
                <a:gd name="f33" fmla="val 2333"/>
                <a:gd name="f34" fmla="val 4387"/>
                <a:gd name="f35" fmla="val 2540"/>
                <a:gd name="f36" fmla="val 4271"/>
                <a:gd name="f37" fmla="val 2944"/>
                <a:gd name="f38" fmla="val 4040"/>
                <a:gd name="f39" fmla="val 3233"/>
                <a:gd name="f40" fmla="val 3579"/>
                <a:gd name="f41" fmla="val 3094"/>
                <a:gd name="f42" fmla="val 2898"/>
                <a:gd name="f43" fmla="val 2828"/>
                <a:gd name="f44" fmla="val 3210"/>
                <a:gd name="f45" fmla="val 2771"/>
                <a:gd name="f46" fmla="val 3198"/>
                <a:gd name="f47" fmla="val 3103"/>
                <a:gd name="f48" fmla="val 2406"/>
                <a:gd name="f49" fmla="val 2835"/>
                <a:gd name="f50" fmla="val 2213"/>
                <a:gd name="f51" fmla="val 2536"/>
                <a:gd name="f52" fmla="val 2473"/>
                <a:gd name="f53" fmla="val 2409"/>
                <a:gd name="f54" fmla="val 2222"/>
                <a:gd name="f55" fmla="val 2344"/>
                <a:gd name="f56" fmla="val 2240"/>
                <a:gd name="f57" fmla="val 1986"/>
                <a:gd name="f58" fmla="val 2355"/>
                <a:gd name="f59" fmla="val 1790"/>
                <a:gd name="f60" fmla="val 2725"/>
                <a:gd name="f61" fmla="val 1882"/>
                <a:gd name="f62" fmla="val 3117"/>
                <a:gd name="f63" fmla="val 3152"/>
                <a:gd name="f64" fmla="val 3175"/>
                <a:gd name="f65" fmla="val 3186"/>
                <a:gd name="f66" fmla="val 1825"/>
                <a:gd name="f67" fmla="val 3209"/>
                <a:gd name="f68" fmla="val 1813"/>
                <a:gd name="f69" fmla="val 1755"/>
                <a:gd name="f70" fmla="val 1686"/>
                <a:gd name="f71" fmla="val 1628"/>
                <a:gd name="f72" fmla="val 1363"/>
                <a:gd name="f73" fmla="val 3128"/>
                <a:gd name="f74" fmla="val 1132"/>
                <a:gd name="f75" fmla="val 1109"/>
                <a:gd name="f76" fmla="val 2609"/>
                <a:gd name="f77" fmla="val 1074"/>
                <a:gd name="f78" fmla="val 2263"/>
                <a:gd name="f79" fmla="val 1178"/>
                <a:gd name="f80" fmla="val 1847"/>
                <a:gd name="f81" fmla="val 1409"/>
                <a:gd name="f82" fmla="val 1547"/>
                <a:gd name="f83" fmla="val 1640"/>
                <a:gd name="f84" fmla="val 1224"/>
                <a:gd name="f85" fmla="val 982"/>
                <a:gd name="f86" fmla="val 901"/>
                <a:gd name="f87" fmla="val 2483"/>
                <a:gd name="f88" fmla="val 866"/>
                <a:gd name="f89" fmla="val 2575"/>
                <a:gd name="f90" fmla="val 855"/>
                <a:gd name="f91" fmla="val 3014"/>
                <a:gd name="f92" fmla="val 3348"/>
                <a:gd name="f93" fmla="val 3464"/>
                <a:gd name="f94" fmla="val 3556"/>
                <a:gd name="f95" fmla="val 935"/>
                <a:gd name="f96" fmla="val 3671"/>
                <a:gd name="f97" fmla="val 970"/>
                <a:gd name="f98" fmla="val 4122"/>
                <a:gd name="f99" fmla="val 1085"/>
                <a:gd name="f100" fmla="val 4526"/>
                <a:gd name="f101" fmla="val 1316"/>
                <a:gd name="f102" fmla="val 4883"/>
                <a:gd name="f103" fmla="val 1605"/>
                <a:gd name="f104" fmla="val 5611"/>
                <a:gd name="f105" fmla="val 2182"/>
                <a:gd name="f106" fmla="val 6072"/>
                <a:gd name="f107" fmla="val 6095"/>
                <a:gd name="f108" fmla="val 4052"/>
                <a:gd name="f109" fmla="val 6119"/>
                <a:gd name="f110" fmla="val 4167"/>
                <a:gd name="f111" fmla="val 6199"/>
                <a:gd name="f112" fmla="val 6326"/>
                <a:gd name="f113" fmla="val 6333"/>
                <a:gd name="f114" fmla="val 4272"/>
                <a:gd name="f115" fmla="val 6339"/>
                <a:gd name="f116" fmla="val 6346"/>
                <a:gd name="f117" fmla="val 6454"/>
                <a:gd name="f118" fmla="val 6557"/>
                <a:gd name="f119" fmla="val 4183"/>
                <a:gd name="f120" fmla="val 6603"/>
                <a:gd name="f121" fmla="val 2978"/>
                <a:gd name="f122" fmla="val 6153"/>
                <a:gd name="f123" fmla="val 5345"/>
                <a:gd name="f124" fmla="val 1097"/>
                <a:gd name="f125" fmla="val 4964"/>
                <a:gd name="f126" fmla="val 705"/>
                <a:gd name="f127" fmla="val 4468"/>
                <a:gd name="f128" fmla="val 404"/>
                <a:gd name="f129" fmla="val 3937"/>
                <a:gd name="f130" fmla="val 220"/>
                <a:gd name="f131" fmla="val 3810"/>
                <a:gd name="f132" fmla="val 174"/>
                <a:gd name="f133" fmla="val 3660"/>
                <a:gd name="f134" fmla="val 151"/>
                <a:gd name="f135" fmla="val 3533"/>
                <a:gd name="f136" fmla="val 104"/>
                <a:gd name="f137" fmla="*/ f0 1 6604"/>
                <a:gd name="f138" fmla="*/ f1 1 4456"/>
                <a:gd name="f139" fmla="val f2"/>
                <a:gd name="f140" fmla="val f3"/>
                <a:gd name="f141" fmla="val f4"/>
                <a:gd name="f142" fmla="+- f141 0 f139"/>
                <a:gd name="f143" fmla="+- f140 0 f139"/>
                <a:gd name="f144" fmla="*/ f143 1 6604"/>
                <a:gd name="f145" fmla="*/ f142 1 4456"/>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04" h="4456">
                  <a:moveTo>
                    <a:pt x="f5" y="f2"/>
                  </a:moveTo>
                  <a:cubicBezTo>
                    <a:pt x="f6" y="f2"/>
                    <a:pt x="f7" y="f2"/>
                    <a:pt x="f8" y="f9"/>
                  </a:cubicBezTo>
                  <a:cubicBezTo>
                    <a:pt x="f10" y="f11"/>
                    <a:pt x="f12" y="f13"/>
                    <a:pt x="f14" y="f15"/>
                  </a:cubicBezTo>
                  <a:cubicBezTo>
                    <a:pt x="f16" y="f17"/>
                    <a:pt x="f18" y="f19"/>
                    <a:pt x="f20" y="f21"/>
                  </a:cubicBezTo>
                  <a:cubicBezTo>
                    <a:pt x="f22" y="f23"/>
                    <a:pt x="f24" y="f25"/>
                    <a:pt x="f26" y="f27"/>
                  </a:cubicBezTo>
                  <a:cubicBezTo>
                    <a:pt x="f28" y="f29"/>
                    <a:pt x="f30" y="f4"/>
                    <a:pt x="f31" y="f4"/>
                  </a:cubicBezTo>
                  <a:cubicBezTo>
                    <a:pt x="f32" y="f4"/>
                    <a:pt x="f33" y="f34"/>
                    <a:pt x="f35" y="f36"/>
                  </a:cubicBezTo>
                  <a:cubicBezTo>
                    <a:pt x="f37" y="f38"/>
                    <a:pt x="f39" y="f40"/>
                    <a:pt x="f39" y="f41"/>
                  </a:cubicBezTo>
                  <a:lnTo>
                    <a:pt x="f39" y="f42"/>
                  </a:lnTo>
                  <a:cubicBezTo>
                    <a:pt x="f39" y="f43"/>
                    <a:pt x="f44" y="f45"/>
                    <a:pt x="f46" y="f21"/>
                  </a:cubicBezTo>
                  <a:cubicBezTo>
                    <a:pt x="f47" y="f48"/>
                    <a:pt x="f49" y="f50"/>
                    <a:pt x="f51" y="f50"/>
                  </a:cubicBezTo>
                  <a:cubicBezTo>
                    <a:pt x="f52" y="f50"/>
                    <a:pt x="f53" y="f54"/>
                    <a:pt x="f55" y="f56"/>
                  </a:cubicBezTo>
                  <a:cubicBezTo>
                    <a:pt x="f57" y="f58"/>
                    <a:pt x="f59" y="f60"/>
                    <a:pt x="f61" y="f41"/>
                  </a:cubicBezTo>
                  <a:cubicBezTo>
                    <a:pt x="f61" y="f62"/>
                    <a:pt x="f61" y="f63"/>
                    <a:pt x="f31" y="f64"/>
                  </a:cubicBezTo>
                  <a:cubicBezTo>
                    <a:pt x="f31" y="f65"/>
                    <a:pt x="f66" y="f67"/>
                    <a:pt x="f68" y="f67"/>
                  </a:cubicBezTo>
                  <a:cubicBezTo>
                    <a:pt x="f69" y="f67"/>
                    <a:pt x="f70" y="f67"/>
                    <a:pt x="f71" y="f65"/>
                  </a:cubicBezTo>
                  <a:cubicBezTo>
                    <a:pt x="f72" y="f73"/>
                    <a:pt x="f74" y="f42"/>
                    <a:pt x="f75" y="f76"/>
                  </a:cubicBezTo>
                  <a:cubicBezTo>
                    <a:pt x="f77" y="f78"/>
                    <a:pt x="f79" y="f80"/>
                    <a:pt x="f81" y="f82"/>
                  </a:cubicBezTo>
                  <a:cubicBezTo>
                    <a:pt x="f83" y="f84"/>
                    <a:pt x="f57" y="f85"/>
                    <a:pt x="f7" y="f86"/>
                  </a:cubicBezTo>
                  <a:cubicBezTo>
                    <a:pt x="f87" y="f88"/>
                    <a:pt x="f89" y="f88"/>
                    <a:pt x="f5" y="f90"/>
                  </a:cubicBezTo>
                  <a:lnTo>
                    <a:pt x="f91" y="f90"/>
                  </a:lnTo>
                  <a:lnTo>
                    <a:pt x="f92" y="f86"/>
                  </a:lnTo>
                  <a:cubicBezTo>
                    <a:pt x="f93" y="f15"/>
                    <a:pt x="f94" y="f95"/>
                    <a:pt x="f96" y="f97"/>
                  </a:cubicBezTo>
                  <a:cubicBezTo>
                    <a:pt x="f98" y="f99"/>
                    <a:pt x="f100" y="f101"/>
                    <a:pt x="f102" y="f103"/>
                  </a:cubicBezTo>
                  <a:cubicBezTo>
                    <a:pt x="f104" y="f105"/>
                    <a:pt x="f106" y="f41"/>
                    <a:pt x="f107" y="f108"/>
                  </a:cubicBezTo>
                  <a:cubicBezTo>
                    <a:pt x="f109" y="f110"/>
                    <a:pt x="f111" y="f36"/>
                    <a:pt x="f112" y="f36"/>
                  </a:cubicBezTo>
                  <a:cubicBezTo>
                    <a:pt x="f113" y="f114"/>
                    <a:pt x="f115" y="f114"/>
                    <a:pt x="f116" y="f114"/>
                  </a:cubicBezTo>
                  <a:cubicBezTo>
                    <a:pt x="f117" y="f114"/>
                    <a:pt x="f118" y="f119"/>
                    <a:pt x="f118" y="f108"/>
                  </a:cubicBezTo>
                  <a:cubicBezTo>
                    <a:pt x="f120" y="f121"/>
                    <a:pt x="f122" y="f31"/>
                    <a:pt x="f123" y="f124"/>
                  </a:cubicBezTo>
                  <a:cubicBezTo>
                    <a:pt x="f125" y="f126"/>
                    <a:pt x="f127" y="f128"/>
                    <a:pt x="f129" y="f130"/>
                  </a:cubicBezTo>
                  <a:cubicBezTo>
                    <a:pt x="f131" y="f132"/>
                    <a:pt x="f133" y="f134"/>
                    <a:pt x="f135" y="f136"/>
                  </a:cubicBezTo>
                  <a:lnTo>
                    <a:pt x="f62" y="f9"/>
                  </a:lnTo>
                  <a:lnTo>
                    <a:pt x="f5"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1026;p14">
              <a:extLst>
                <a:ext uri="{FF2B5EF4-FFF2-40B4-BE49-F238E27FC236}">
                  <a16:creationId xmlns:a16="http://schemas.microsoft.com/office/drawing/2014/main" id="{BC0E87F5-2781-4B45-8A8B-6157BAFE12C9}"/>
                </a:ext>
              </a:extLst>
            </p:cNvPr>
            <p:cNvSpPr/>
            <p:nvPr/>
          </p:nvSpPr>
          <p:spPr>
            <a:xfrm>
              <a:off x="8932718" y="2421870"/>
              <a:ext cx="14950" cy="1487491"/>
            </a:xfrm>
            <a:custGeom>
              <a:avLst/>
              <a:gdLst>
                <a:gd name="f0" fmla="val w"/>
                <a:gd name="f1" fmla="val h"/>
                <a:gd name="f2" fmla="val 0"/>
                <a:gd name="f3" fmla="val 463"/>
                <a:gd name="f4" fmla="val 46056"/>
                <a:gd name="f5" fmla="val 46055"/>
                <a:gd name="f6" fmla="val 462"/>
                <a:gd name="f7" fmla="*/ f0 1 463"/>
                <a:gd name="f8" fmla="*/ f1 1 46056"/>
                <a:gd name="f9" fmla="val f2"/>
                <a:gd name="f10" fmla="val f3"/>
                <a:gd name="f11" fmla="val f4"/>
                <a:gd name="f12" fmla="+- f11 0 f9"/>
                <a:gd name="f13" fmla="+- f10 0 f9"/>
                <a:gd name="f14" fmla="*/ f13 1 463"/>
                <a:gd name="f15" fmla="*/ f12 1 4605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62" h="46056">
                  <a:moveTo>
                    <a:pt x="f2" y="f2"/>
                  </a:moveTo>
                  <a:lnTo>
                    <a:pt x="f2" y="f5"/>
                  </a:lnTo>
                  <a:lnTo>
                    <a:pt x="f6" y="f5"/>
                  </a:lnTo>
                  <a:lnTo>
                    <a:pt x="f6"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4" name="Google Shape;1027;p14">
              <a:extLst>
                <a:ext uri="{FF2B5EF4-FFF2-40B4-BE49-F238E27FC236}">
                  <a16:creationId xmlns:a16="http://schemas.microsoft.com/office/drawing/2014/main" id="{2496F00C-BD95-4251-8014-B8FB9E004A9F}"/>
                </a:ext>
              </a:extLst>
            </p:cNvPr>
            <p:cNvSpPr/>
            <p:nvPr/>
          </p:nvSpPr>
          <p:spPr>
            <a:xfrm>
              <a:off x="8735866" y="3896285"/>
              <a:ext cx="213292" cy="144301"/>
            </a:xfrm>
            <a:custGeom>
              <a:avLst/>
              <a:gdLst>
                <a:gd name="f0" fmla="val w"/>
                <a:gd name="f1" fmla="val h"/>
                <a:gd name="f2" fmla="val 0"/>
                <a:gd name="f3" fmla="val 6604"/>
                <a:gd name="f4" fmla="val 4468"/>
                <a:gd name="f5" fmla="val 1859"/>
                <a:gd name="f6" fmla="val 1652"/>
                <a:gd name="f7" fmla="val 1467"/>
                <a:gd name="f8" fmla="val 35"/>
                <a:gd name="f9" fmla="val 1294"/>
                <a:gd name="f10" fmla="val 93"/>
                <a:gd name="f11" fmla="val 555"/>
                <a:gd name="f12" fmla="val 324"/>
                <a:gd name="f13" fmla="val 36"/>
                <a:gd name="f14" fmla="val 1016"/>
                <a:gd name="f15" fmla="val 12"/>
                <a:gd name="f16" fmla="val 1766"/>
                <a:gd name="f17" fmla="val 1"/>
                <a:gd name="f18" fmla="val 2447"/>
                <a:gd name="f19" fmla="val 232"/>
                <a:gd name="f20" fmla="val 3048"/>
                <a:gd name="f21" fmla="val 636"/>
                <a:gd name="f22" fmla="val 3544"/>
                <a:gd name="f23" fmla="val 1040"/>
                <a:gd name="f24" fmla="val 4017"/>
                <a:gd name="f25" fmla="val 1617"/>
                <a:gd name="f26" fmla="val 4352"/>
                <a:gd name="f27" fmla="val 2217"/>
                <a:gd name="f28" fmla="val 4433"/>
                <a:gd name="f29" fmla="val 2379"/>
                <a:gd name="f30" fmla="val 4467"/>
                <a:gd name="f31" fmla="val 2517"/>
                <a:gd name="f32" fmla="val 2679"/>
                <a:gd name="f33" fmla="val 3117"/>
                <a:gd name="f34" fmla="val 3533"/>
                <a:gd name="f35" fmla="val 4364"/>
                <a:gd name="f36" fmla="val 3660"/>
                <a:gd name="f37" fmla="val 4317"/>
                <a:gd name="f38" fmla="val 3810"/>
                <a:gd name="f39" fmla="val 4294"/>
                <a:gd name="f40" fmla="val 3937"/>
                <a:gd name="f41" fmla="val 4248"/>
                <a:gd name="f42" fmla="val 4063"/>
                <a:gd name="f43" fmla="val 4964"/>
                <a:gd name="f44" fmla="val 3752"/>
                <a:gd name="f45" fmla="val 5345"/>
                <a:gd name="f46" fmla="val 3371"/>
                <a:gd name="f47" fmla="val 6153"/>
                <a:gd name="f48" fmla="val 2598"/>
                <a:gd name="f49" fmla="val 6603"/>
                <a:gd name="f50" fmla="val 1489"/>
                <a:gd name="f51" fmla="val 6557"/>
                <a:gd name="f52" fmla="val 404"/>
                <a:gd name="f53" fmla="val 289"/>
                <a:gd name="f54" fmla="val 6463"/>
                <a:gd name="f55" fmla="val 193"/>
                <a:gd name="f56" fmla="val 6359"/>
                <a:gd name="f57" fmla="val 6348"/>
                <a:gd name="f58" fmla="val 6337"/>
                <a:gd name="f59" fmla="val 194"/>
                <a:gd name="f60" fmla="val 6326"/>
                <a:gd name="f61" fmla="val 197"/>
                <a:gd name="f62" fmla="val 6199"/>
                <a:gd name="f63" fmla="val 6119"/>
                <a:gd name="f64" fmla="val 6095"/>
                <a:gd name="f65" fmla="val 6072"/>
                <a:gd name="f66" fmla="val 1374"/>
                <a:gd name="f67" fmla="val 5611"/>
                <a:gd name="f68" fmla="val 2286"/>
                <a:gd name="f69" fmla="val 4883"/>
                <a:gd name="f70" fmla="val 2863"/>
                <a:gd name="f71" fmla="val 4526"/>
                <a:gd name="f72" fmla="val 3152"/>
                <a:gd name="f73" fmla="val 4122"/>
                <a:gd name="f74" fmla="val 3382"/>
                <a:gd name="f75" fmla="val 3671"/>
                <a:gd name="f76" fmla="val 3498"/>
                <a:gd name="f77" fmla="val 3556"/>
                <a:gd name="f78" fmla="val 3521"/>
                <a:gd name="f79" fmla="val 3464"/>
                <a:gd name="f80" fmla="val 3348"/>
                <a:gd name="f81" fmla="val 3567"/>
                <a:gd name="f82" fmla="val 3014"/>
                <a:gd name="f83" fmla="val 3613"/>
                <a:gd name="f84" fmla="val 2575"/>
                <a:gd name="f85" fmla="val 3602"/>
                <a:gd name="f86" fmla="val 2483"/>
                <a:gd name="f87" fmla="val 1986"/>
                <a:gd name="f88" fmla="val 3486"/>
                <a:gd name="f89" fmla="val 1640"/>
                <a:gd name="f90" fmla="val 3232"/>
                <a:gd name="f91" fmla="val 1409"/>
                <a:gd name="f92" fmla="val 2921"/>
                <a:gd name="f93" fmla="val 1178"/>
                <a:gd name="f94" fmla="val 2621"/>
                <a:gd name="f95" fmla="val 1074"/>
                <a:gd name="f96" fmla="val 2194"/>
                <a:gd name="f97" fmla="val 1109"/>
                <a:gd name="f98" fmla="val 1847"/>
                <a:gd name="f99" fmla="val 1132"/>
                <a:gd name="f100" fmla="val 1559"/>
                <a:gd name="f101" fmla="val 1363"/>
                <a:gd name="f102" fmla="val 1328"/>
                <a:gd name="f103" fmla="val 1628"/>
                <a:gd name="f104" fmla="val 1270"/>
                <a:gd name="f105" fmla="val 1686"/>
                <a:gd name="f106" fmla="val 1259"/>
                <a:gd name="f107" fmla="val 1755"/>
                <a:gd name="f108" fmla="val 1813"/>
                <a:gd name="f109" fmla="val 1825"/>
                <a:gd name="f110" fmla="val 1293"/>
                <a:gd name="f111" fmla="val 1882"/>
                <a:gd name="f112" fmla="val 1316"/>
                <a:gd name="f113" fmla="val 1351"/>
                <a:gd name="f114" fmla="val 1790"/>
                <a:gd name="f115" fmla="val 1732"/>
                <a:gd name="f116" fmla="val 2113"/>
                <a:gd name="f117" fmla="val 2344"/>
                <a:gd name="f118" fmla="val 2228"/>
                <a:gd name="f119" fmla="val 2409"/>
                <a:gd name="f120" fmla="val 2246"/>
                <a:gd name="f121" fmla="val 2473"/>
                <a:gd name="f122" fmla="val 2255"/>
                <a:gd name="f123" fmla="val 2536"/>
                <a:gd name="f124" fmla="val 2835"/>
                <a:gd name="f125" fmla="val 3103"/>
                <a:gd name="f126" fmla="val 2062"/>
                <a:gd name="f127" fmla="val 3198"/>
                <a:gd name="f128" fmla="val 3210"/>
                <a:gd name="f129" fmla="val 1697"/>
                <a:gd name="f130" fmla="val 3233"/>
                <a:gd name="f131" fmla="val 1639"/>
                <a:gd name="f132" fmla="val 889"/>
                <a:gd name="f133" fmla="val 2944"/>
                <a:gd name="f134" fmla="val 427"/>
                <a:gd name="f135" fmla="val 2540"/>
                <a:gd name="f136" fmla="val 2333"/>
                <a:gd name="f137" fmla="val 81"/>
                <a:gd name="f138" fmla="val 2090"/>
                <a:gd name="f139" fmla="*/ f0 1 6604"/>
                <a:gd name="f140" fmla="*/ f1 1 4468"/>
                <a:gd name="f141" fmla="val f2"/>
                <a:gd name="f142" fmla="val f3"/>
                <a:gd name="f143" fmla="val f4"/>
                <a:gd name="f144" fmla="+- f143 0 f141"/>
                <a:gd name="f145" fmla="+- f142 0 f141"/>
                <a:gd name="f146" fmla="*/ f145 1 6604"/>
                <a:gd name="f147" fmla="*/ f144 1 4468"/>
                <a:gd name="f148" fmla="*/ f141 1 f146"/>
                <a:gd name="f149" fmla="*/ f142 1 f146"/>
                <a:gd name="f150" fmla="*/ f141 1 f147"/>
                <a:gd name="f151" fmla="*/ f143 1 f147"/>
                <a:gd name="f152" fmla="*/ f148 f139 1"/>
                <a:gd name="f153" fmla="*/ f149 f139 1"/>
                <a:gd name="f154" fmla="*/ f151 f140 1"/>
                <a:gd name="f155" fmla="*/ f150 f140 1"/>
              </a:gdLst>
              <a:ahLst/>
              <a:cxnLst>
                <a:cxn ang="3cd4">
                  <a:pos x="hc" y="t"/>
                </a:cxn>
                <a:cxn ang="0">
                  <a:pos x="r" y="vc"/>
                </a:cxn>
                <a:cxn ang="cd4">
                  <a:pos x="hc" y="b"/>
                </a:cxn>
                <a:cxn ang="cd2">
                  <a:pos x="l" y="vc"/>
                </a:cxn>
              </a:cxnLst>
              <a:rect l="f152" t="f155" r="f153" b="f154"/>
              <a:pathLst>
                <a:path w="6604" h="4468">
                  <a:moveTo>
                    <a:pt x="f5" y="f2"/>
                  </a:moveTo>
                  <a:cubicBezTo>
                    <a:pt x="f6" y="f2"/>
                    <a:pt x="f7" y="f8"/>
                    <a:pt x="f9" y="f10"/>
                  </a:cubicBezTo>
                  <a:cubicBezTo>
                    <a:pt x="f11" y="f12"/>
                    <a:pt x="f13" y="f14"/>
                    <a:pt x="f15" y="f16"/>
                  </a:cubicBezTo>
                  <a:cubicBezTo>
                    <a:pt x="f17" y="f18"/>
                    <a:pt x="f19" y="f20"/>
                    <a:pt x="f21" y="f22"/>
                  </a:cubicBezTo>
                  <a:cubicBezTo>
                    <a:pt x="f23" y="f24"/>
                    <a:pt x="f25" y="f26"/>
                    <a:pt x="f27" y="f28"/>
                  </a:cubicBezTo>
                  <a:cubicBezTo>
                    <a:pt x="f29" y="f30"/>
                    <a:pt x="f31" y="f30"/>
                    <a:pt x="f32" y="f30"/>
                  </a:cubicBezTo>
                  <a:lnTo>
                    <a:pt x="f33" y="f28"/>
                  </a:lnTo>
                  <a:lnTo>
                    <a:pt x="f34" y="f35"/>
                  </a:lnTo>
                  <a:cubicBezTo>
                    <a:pt x="f36" y="f37"/>
                    <a:pt x="f38" y="f39"/>
                    <a:pt x="f40" y="f41"/>
                  </a:cubicBezTo>
                  <a:cubicBezTo>
                    <a:pt x="f4" y="f42"/>
                    <a:pt x="f43" y="f44"/>
                    <a:pt x="f45" y="f46"/>
                  </a:cubicBezTo>
                  <a:cubicBezTo>
                    <a:pt x="f47" y="f48"/>
                    <a:pt x="f49" y="f50"/>
                    <a:pt x="f51" y="f52"/>
                  </a:cubicBezTo>
                  <a:cubicBezTo>
                    <a:pt x="f51" y="f53"/>
                    <a:pt x="f54" y="f55"/>
                    <a:pt x="f56" y="f55"/>
                  </a:cubicBezTo>
                  <a:cubicBezTo>
                    <a:pt x="f57" y="f55"/>
                    <a:pt x="f58" y="f59"/>
                    <a:pt x="f60" y="f61"/>
                  </a:cubicBezTo>
                  <a:cubicBezTo>
                    <a:pt x="f62" y="f61"/>
                    <a:pt x="f63" y="f53"/>
                    <a:pt x="f64" y="f52"/>
                  </a:cubicBezTo>
                  <a:cubicBezTo>
                    <a:pt x="f65" y="f66"/>
                    <a:pt x="f67" y="f68"/>
                    <a:pt x="f69" y="f70"/>
                  </a:cubicBezTo>
                  <a:cubicBezTo>
                    <a:pt x="f71" y="f72"/>
                    <a:pt x="f73" y="f74"/>
                    <a:pt x="f75" y="f76"/>
                  </a:cubicBezTo>
                  <a:cubicBezTo>
                    <a:pt x="f77" y="f78"/>
                    <a:pt x="f79" y="f22"/>
                    <a:pt x="f80" y="f81"/>
                  </a:cubicBezTo>
                  <a:lnTo>
                    <a:pt x="f82" y="f83"/>
                  </a:lnTo>
                  <a:lnTo>
                    <a:pt x="f32" y="f83"/>
                  </a:lnTo>
                  <a:cubicBezTo>
                    <a:pt x="f84" y="f85"/>
                    <a:pt x="f86" y="f85"/>
                    <a:pt x="f29" y="f81"/>
                  </a:cubicBezTo>
                  <a:cubicBezTo>
                    <a:pt x="f87" y="f88"/>
                    <a:pt x="f89" y="f90"/>
                    <a:pt x="f91" y="f92"/>
                  </a:cubicBezTo>
                  <a:cubicBezTo>
                    <a:pt x="f93" y="f94"/>
                    <a:pt x="f95" y="f96"/>
                    <a:pt x="f97" y="f98"/>
                  </a:cubicBezTo>
                  <a:cubicBezTo>
                    <a:pt x="f99" y="f100"/>
                    <a:pt x="f101" y="f102"/>
                    <a:pt x="f103" y="f104"/>
                  </a:cubicBezTo>
                  <a:cubicBezTo>
                    <a:pt x="f105" y="f106"/>
                    <a:pt x="f107" y="f106"/>
                    <a:pt x="f108" y="f106"/>
                  </a:cubicBezTo>
                  <a:cubicBezTo>
                    <a:pt x="f109" y="f106"/>
                    <a:pt x="f5" y="f104"/>
                    <a:pt x="f5" y="f110"/>
                  </a:cubicBezTo>
                  <a:cubicBezTo>
                    <a:pt x="f111" y="f112"/>
                    <a:pt x="f111" y="f113"/>
                    <a:pt x="f111" y="f66"/>
                  </a:cubicBezTo>
                  <a:cubicBezTo>
                    <a:pt x="f114" y="f115"/>
                    <a:pt x="f87" y="f116"/>
                    <a:pt x="f117" y="f118"/>
                  </a:cubicBezTo>
                  <a:cubicBezTo>
                    <a:pt x="f119" y="f120"/>
                    <a:pt x="f121" y="f122"/>
                    <a:pt x="f123" y="f122"/>
                  </a:cubicBezTo>
                  <a:cubicBezTo>
                    <a:pt x="f124" y="f122"/>
                    <a:pt x="f125" y="f126"/>
                    <a:pt x="f127" y="f16"/>
                  </a:cubicBezTo>
                  <a:cubicBezTo>
                    <a:pt x="f128" y="f129"/>
                    <a:pt x="f130" y="f131"/>
                    <a:pt x="f130" y="f100"/>
                  </a:cubicBezTo>
                  <a:lnTo>
                    <a:pt x="f130" y="f66"/>
                  </a:lnTo>
                  <a:cubicBezTo>
                    <a:pt x="f130" y="f132"/>
                    <a:pt x="f133" y="f134"/>
                    <a:pt x="f135" y="f61"/>
                  </a:cubicBezTo>
                  <a:cubicBezTo>
                    <a:pt x="f136" y="f137"/>
                    <a:pt x="f138"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65" name="Google Shape;1028;p14">
            <a:extLst>
              <a:ext uri="{FF2B5EF4-FFF2-40B4-BE49-F238E27FC236}">
                <a16:creationId xmlns:a16="http://schemas.microsoft.com/office/drawing/2014/main" id="{3D0E8579-8778-4F4D-8B2B-C97DA14D0633}"/>
              </a:ext>
            </a:extLst>
          </p:cNvPr>
          <p:cNvGrpSpPr/>
          <p:nvPr/>
        </p:nvGrpSpPr>
        <p:grpSpPr>
          <a:xfrm>
            <a:off x="8302322" y="114940"/>
            <a:ext cx="750045" cy="777047"/>
            <a:chOff x="8302322" y="114940"/>
            <a:chExt cx="750045" cy="777047"/>
          </a:xfrm>
        </p:grpSpPr>
        <p:sp>
          <p:nvSpPr>
            <p:cNvPr id="66" name="Google Shape;1029;p14">
              <a:extLst>
                <a:ext uri="{FF2B5EF4-FFF2-40B4-BE49-F238E27FC236}">
                  <a16:creationId xmlns:a16="http://schemas.microsoft.com/office/drawing/2014/main" id="{023F7997-6732-4870-92C2-4715E2D92587}"/>
                </a:ext>
              </a:extLst>
            </p:cNvPr>
            <p:cNvSpPr/>
            <p:nvPr/>
          </p:nvSpPr>
          <p:spPr>
            <a:xfrm>
              <a:off x="8386520" y="114940"/>
              <a:ext cx="179350" cy="271430"/>
            </a:xfrm>
            <a:custGeom>
              <a:avLst/>
              <a:gdLst>
                <a:gd name="f0" fmla="val w"/>
                <a:gd name="f1" fmla="val h"/>
                <a:gd name="f2" fmla="val 0"/>
                <a:gd name="f3" fmla="val 5553"/>
                <a:gd name="f4" fmla="val 8404"/>
                <a:gd name="f5" fmla="val 3013"/>
                <a:gd name="f6" fmla="val 1"/>
                <a:gd name="f7" fmla="val 2390"/>
                <a:gd name="f8" fmla="val 301"/>
                <a:gd name="f9" fmla="val 1951"/>
                <a:gd name="f10" fmla="val 1259"/>
                <a:gd name="f11" fmla="val 2090"/>
                <a:gd name="f12" fmla="val 1928"/>
                <a:gd name="f13" fmla="val 1836"/>
                <a:gd name="f14" fmla="val 1710"/>
                <a:gd name="f15" fmla="val 1505"/>
                <a:gd name="f16" fmla="val 1611"/>
                <a:gd name="f17" fmla="val 1165"/>
                <a:gd name="f18" fmla="val 748"/>
                <a:gd name="f19" fmla="val 318"/>
                <a:gd name="f20" fmla="val 1760"/>
                <a:gd name="f21" fmla="val 2021"/>
                <a:gd name="f22" fmla="val 113"/>
                <a:gd name="f23" fmla="val 1985"/>
                <a:gd name="f24" fmla="val 228"/>
                <a:gd name="f25" fmla="val 1968"/>
                <a:gd name="f26" fmla="val 343"/>
                <a:gd name="f27" fmla="val 785"/>
                <a:gd name="f28" fmla="val 1231"/>
                <a:gd name="f29" fmla="val 2213"/>
                <a:gd name="f30" fmla="val 1524"/>
                <a:gd name="f31" fmla="val 2552"/>
                <a:gd name="f32" fmla="val 1905"/>
                <a:gd name="f33" fmla="val 2990"/>
                <a:gd name="f34" fmla="val 2078"/>
                <a:gd name="f35" fmla="val 3544"/>
                <a:gd name="f36" fmla="val 2194"/>
                <a:gd name="f37" fmla="val 4110"/>
                <a:gd name="f38" fmla="val 2309"/>
                <a:gd name="f39" fmla="val 4675"/>
                <a:gd name="f40" fmla="val 2367"/>
                <a:gd name="f41" fmla="val 5241"/>
                <a:gd name="f42" fmla="val 2540"/>
                <a:gd name="f43" fmla="val 5783"/>
                <a:gd name="f44" fmla="val 2967"/>
                <a:gd name="f45" fmla="val 7111"/>
                <a:gd name="f46" fmla="val 4179"/>
                <a:gd name="f47" fmla="val 8150"/>
                <a:gd name="f48" fmla="val 4814"/>
                <a:gd name="f49" fmla="val 8265"/>
                <a:gd name="f50" fmla="val 3313"/>
                <a:gd name="f51" fmla="val 7157"/>
                <a:gd name="f52" fmla="val 3186"/>
                <a:gd name="f53" fmla="val 4375"/>
                <a:gd name="f54" fmla="val 3083"/>
                <a:gd name="f55" fmla="val 2148"/>
                <a:gd name="f56" fmla="val 1490"/>
                <a:gd name="f57" fmla="*/ f0 1 5553"/>
                <a:gd name="f58" fmla="*/ f1 1 8404"/>
                <a:gd name="f59" fmla="val f2"/>
                <a:gd name="f60" fmla="val f3"/>
                <a:gd name="f61" fmla="val f4"/>
                <a:gd name="f62" fmla="+- f61 0 f59"/>
                <a:gd name="f63" fmla="+- f60 0 f59"/>
                <a:gd name="f64" fmla="*/ f63 1 5553"/>
                <a:gd name="f65" fmla="*/ f62 1 8404"/>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5553" h="8404">
                  <a:moveTo>
                    <a:pt x="f5" y="f6"/>
                  </a:moveTo>
                  <a:lnTo>
                    <a:pt x="f5" y="f6"/>
                  </a:lnTo>
                  <a:cubicBezTo>
                    <a:pt x="f7" y="f8"/>
                    <a:pt x="f9" y="f10"/>
                    <a:pt x="f11" y="f12"/>
                  </a:cubicBezTo>
                  <a:cubicBezTo>
                    <a:pt x="f13" y="f14"/>
                    <a:pt x="f15" y="f16"/>
                    <a:pt x="f17" y="f16"/>
                  </a:cubicBezTo>
                  <a:cubicBezTo>
                    <a:pt x="f18" y="f16"/>
                    <a:pt x="f19" y="f20"/>
                    <a:pt x="f6" y="f21"/>
                  </a:cubicBezTo>
                  <a:cubicBezTo>
                    <a:pt x="f22" y="f23"/>
                    <a:pt x="f24" y="f25"/>
                    <a:pt x="f26" y="f25"/>
                  </a:cubicBezTo>
                  <a:cubicBezTo>
                    <a:pt x="f27" y="f25"/>
                    <a:pt x="f28" y="f29"/>
                    <a:pt x="f30" y="f31"/>
                  </a:cubicBezTo>
                  <a:cubicBezTo>
                    <a:pt x="f32" y="f33"/>
                    <a:pt x="f34" y="f35"/>
                    <a:pt x="f36" y="f37"/>
                  </a:cubicBezTo>
                  <a:cubicBezTo>
                    <a:pt x="f38" y="f39"/>
                    <a:pt x="f40" y="f41"/>
                    <a:pt x="f42" y="f43"/>
                  </a:cubicBezTo>
                  <a:cubicBezTo>
                    <a:pt x="f44" y="f45"/>
                    <a:pt x="f46" y="f47"/>
                    <a:pt x="f3" y="f4"/>
                  </a:cubicBezTo>
                  <a:cubicBezTo>
                    <a:pt x="f48" y="f49"/>
                    <a:pt x="f50" y="f51"/>
                    <a:pt x="f52" y="f53"/>
                  </a:cubicBezTo>
                  <a:cubicBezTo>
                    <a:pt x="f54" y="f55"/>
                    <a:pt x="f42" y="f5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7" name="Google Shape;1030;p14">
              <a:extLst>
                <a:ext uri="{FF2B5EF4-FFF2-40B4-BE49-F238E27FC236}">
                  <a16:creationId xmlns:a16="http://schemas.microsoft.com/office/drawing/2014/main" id="{5BCD320C-138B-40ED-9048-DBC26331BDAF}"/>
                </a:ext>
              </a:extLst>
            </p:cNvPr>
            <p:cNvSpPr/>
            <p:nvPr/>
          </p:nvSpPr>
          <p:spPr>
            <a:xfrm>
              <a:off x="8510668" y="170105"/>
              <a:ext cx="96213" cy="213649"/>
            </a:xfrm>
            <a:custGeom>
              <a:avLst/>
              <a:gdLst>
                <a:gd name="f0" fmla="val w"/>
                <a:gd name="f1" fmla="val h"/>
                <a:gd name="f2" fmla="val 0"/>
                <a:gd name="f3" fmla="val 2979"/>
                <a:gd name="f4" fmla="val 6615"/>
                <a:gd name="f5" fmla="val 1709"/>
                <a:gd name="f6" fmla="val 520"/>
                <a:gd name="f7" fmla="val 1697"/>
                <a:gd name="f8" fmla="val 751"/>
                <a:gd name="f9" fmla="val 1662"/>
                <a:gd name="f10" fmla="val 959"/>
                <a:gd name="f11" fmla="val 1628"/>
                <a:gd name="f12" fmla="val 1190"/>
                <a:gd name="f13" fmla="val 1582"/>
                <a:gd name="f14" fmla="val 1409"/>
                <a:gd name="f15" fmla="val 1512"/>
                <a:gd name="f16" fmla="val 1420"/>
                <a:gd name="f17" fmla="val 1848"/>
                <a:gd name="f18" fmla="val 1247"/>
                <a:gd name="f19" fmla="val 2263"/>
                <a:gd name="f20" fmla="val 1028"/>
                <a:gd name="f21" fmla="val 2656"/>
                <a:gd name="f22" fmla="val 843"/>
                <a:gd name="f23" fmla="val 3071"/>
                <a:gd name="f24" fmla="val 658"/>
                <a:gd name="f25" fmla="val 3475"/>
                <a:gd name="f26" fmla="val 497"/>
                <a:gd name="f27" fmla="val 3891"/>
                <a:gd name="f28" fmla="val 450"/>
                <a:gd name="f29" fmla="val 4341"/>
                <a:gd name="f30" fmla="val 419"/>
                <a:gd name="f31" fmla="val 4742"/>
                <a:gd name="f32" fmla="val 484"/>
                <a:gd name="f33" fmla="val 5172"/>
                <a:gd name="f34" fmla="val 707"/>
                <a:gd name="f35" fmla="val 5517"/>
                <a:gd name="f36" fmla="val 665"/>
                <a:gd name="f37" fmla="val 5455"/>
                <a:gd name="f38" fmla="val 627"/>
                <a:gd name="f39" fmla="val 5391"/>
                <a:gd name="f40" fmla="val 589"/>
                <a:gd name="f41" fmla="val 5322"/>
                <a:gd name="f42" fmla="val 543"/>
                <a:gd name="f43" fmla="val 5218"/>
                <a:gd name="f44" fmla="val 5114"/>
                <a:gd name="f45" fmla="val 474"/>
                <a:gd name="f46" fmla="val 4999"/>
                <a:gd name="f47" fmla="val 416"/>
                <a:gd name="f48" fmla="val 4780"/>
                <a:gd name="f49" fmla="val 393"/>
                <a:gd name="f50" fmla="val 4560"/>
                <a:gd name="f51" fmla="val 4318"/>
                <a:gd name="f52" fmla="val 439"/>
                <a:gd name="f53" fmla="val 3856"/>
                <a:gd name="f54" fmla="val 601"/>
                <a:gd name="f55" fmla="val 3429"/>
                <a:gd name="f56" fmla="val 785"/>
                <a:gd name="f57" fmla="val 3025"/>
                <a:gd name="f58" fmla="val 970"/>
                <a:gd name="f59" fmla="val 2621"/>
                <a:gd name="f60" fmla="val 1201"/>
                <a:gd name="f61" fmla="val 2229"/>
                <a:gd name="f62" fmla="val 1374"/>
                <a:gd name="f63" fmla="val 1813"/>
                <a:gd name="f64" fmla="val 1547"/>
                <a:gd name="f65" fmla="val 1651"/>
                <a:gd name="f66" fmla="val 1801"/>
                <a:gd name="f67" fmla="val 1"/>
                <a:gd name="f68" fmla="val 636"/>
                <a:gd name="f69" fmla="val 624"/>
                <a:gd name="f70" fmla="val 532"/>
                <a:gd name="f71" fmla="val 670"/>
                <a:gd name="f72" fmla="val 1121"/>
                <a:gd name="f73" fmla="val 774"/>
                <a:gd name="f74" fmla="val 324"/>
                <a:gd name="f75" fmla="val 486"/>
                <a:gd name="f76" fmla="val 23"/>
                <a:gd name="f77" fmla="val 290"/>
                <a:gd name="f78" fmla="val 1224"/>
                <a:gd name="f79" fmla="val 2460"/>
                <a:gd name="f80" fmla="val 185"/>
                <a:gd name="f81" fmla="val 3464"/>
                <a:gd name="f82" fmla="val 4306"/>
                <a:gd name="f83" fmla="val 116"/>
                <a:gd name="f84" fmla="val 5103"/>
                <a:gd name="f85" fmla="val 647"/>
                <a:gd name="f86" fmla="val 5738"/>
                <a:gd name="f87" fmla="val 739"/>
                <a:gd name="f88" fmla="val 5865"/>
                <a:gd name="f89" fmla="val 866"/>
                <a:gd name="f90" fmla="val 6003"/>
                <a:gd name="f91" fmla="val 1016"/>
                <a:gd name="f92" fmla="val 6119"/>
                <a:gd name="f93" fmla="val 1264"/>
                <a:gd name="f94" fmla="val 6322"/>
                <a:gd name="f95" fmla="val 1568"/>
                <a:gd name="f96" fmla="val 6426"/>
                <a:gd name="f97" fmla="val 1830"/>
                <a:gd name="f98" fmla="val 6603"/>
                <a:gd name="f99" fmla="val 1295"/>
                <a:gd name="f100" fmla="val 6233"/>
                <a:gd name="f101" fmla="val 842"/>
                <a:gd name="f102" fmla="val 5638"/>
                <a:gd name="f103" fmla="val 716"/>
                <a:gd name="f104" fmla="val 4987"/>
                <a:gd name="f105" fmla="val 635"/>
                <a:gd name="f106" fmla="val 4630"/>
                <a:gd name="f107" fmla="val 566"/>
                <a:gd name="f108" fmla="val 4006"/>
                <a:gd name="f109" fmla="val 947"/>
                <a:gd name="f110" fmla="val 3787"/>
                <a:gd name="f111" fmla="val 1037"/>
                <a:gd name="f112" fmla="val 3738"/>
                <a:gd name="f113" fmla="val 1145"/>
                <a:gd name="f114" fmla="val 3694"/>
                <a:gd name="f115" fmla="val 1250"/>
                <a:gd name="f116" fmla="val 1292"/>
                <a:gd name="f117" fmla="val 1334"/>
                <a:gd name="f118" fmla="val 3701"/>
                <a:gd name="f119" fmla="val 3718"/>
                <a:gd name="f120" fmla="val 1524"/>
                <a:gd name="f121" fmla="val 3775"/>
                <a:gd name="f122" fmla="val 1605"/>
                <a:gd name="f123" fmla="val 3983"/>
                <a:gd name="f124" fmla="val 4110"/>
                <a:gd name="f125" fmla="val 3995"/>
                <a:gd name="f126" fmla="val 1755"/>
                <a:gd name="f127" fmla="val 3752"/>
                <a:gd name="f128" fmla="val 3579"/>
                <a:gd name="f129" fmla="val 1585"/>
                <a:gd name="f130" fmla="val 3449"/>
                <a:gd name="f131" fmla="val 1435"/>
                <a:gd name="f132" fmla="val 3384"/>
                <a:gd name="f133" fmla="val 1288"/>
                <a:gd name="f134" fmla="val 1238"/>
                <a:gd name="f135" fmla="val 1189"/>
                <a:gd name="f136" fmla="val 3392"/>
                <a:gd name="f137" fmla="val 1143"/>
                <a:gd name="f138" fmla="val 3406"/>
                <a:gd name="f139" fmla="val 1501"/>
                <a:gd name="f140" fmla="val 2887"/>
                <a:gd name="f141" fmla="val 2020"/>
                <a:gd name="f142" fmla="val 2575"/>
                <a:gd name="f143" fmla="val 2644"/>
                <a:gd name="f144" fmla="val 2402"/>
                <a:gd name="f145" fmla="val 2494"/>
                <a:gd name="f146" fmla="val 2309"/>
                <a:gd name="f147" fmla="val 2343"/>
                <a:gd name="f148" fmla="val 2528"/>
                <a:gd name="f149" fmla="val 2079"/>
                <a:gd name="f150" fmla="val 2978"/>
                <a:gd name="f151" fmla="val 1917"/>
                <a:gd name="f152" fmla="val 2663"/>
                <a:gd name="f153" fmla="val 1805"/>
                <a:gd name="f154" fmla="val 2545"/>
                <a:gd name="f155" fmla="val 1765"/>
                <a:gd name="f156" fmla="val 2252"/>
                <a:gd name="f157" fmla="val 2213"/>
                <a:gd name="f158" fmla="val 2171"/>
                <a:gd name="f159" fmla="val 1766"/>
                <a:gd name="f160" fmla="val 2124"/>
                <a:gd name="f161" fmla="val 1767"/>
                <a:gd name="f162" fmla="val 2713"/>
                <a:gd name="f163" fmla="val 1063"/>
                <a:gd name="f164" fmla="val 1835"/>
                <a:gd name="f165" fmla="val 6607"/>
                <a:gd name="f166" fmla="val 1841"/>
                <a:gd name="f167" fmla="val 6611"/>
                <a:gd name="f168" fmla="val 1847"/>
                <a:gd name="f169" fmla="val 1836"/>
                <a:gd name="f170" fmla="*/ f0 1 2979"/>
                <a:gd name="f171" fmla="*/ f1 1 6615"/>
                <a:gd name="f172" fmla="val f2"/>
                <a:gd name="f173" fmla="val f3"/>
                <a:gd name="f174" fmla="val f4"/>
                <a:gd name="f175" fmla="+- f174 0 f172"/>
                <a:gd name="f176" fmla="+- f173 0 f172"/>
                <a:gd name="f177" fmla="*/ f176 1 2979"/>
                <a:gd name="f178" fmla="*/ f175 1 6615"/>
                <a:gd name="f179" fmla="*/ f172 1 f177"/>
                <a:gd name="f180" fmla="*/ f173 1 f177"/>
                <a:gd name="f181" fmla="*/ f172 1 f178"/>
                <a:gd name="f182" fmla="*/ f174 1 f178"/>
                <a:gd name="f183" fmla="*/ f179 f170 1"/>
                <a:gd name="f184" fmla="*/ f180 f170 1"/>
                <a:gd name="f185" fmla="*/ f182 f171 1"/>
                <a:gd name="f186" fmla="*/ f181 f171 1"/>
              </a:gdLst>
              <a:ahLst/>
              <a:cxnLst>
                <a:cxn ang="3cd4">
                  <a:pos x="hc" y="t"/>
                </a:cxn>
                <a:cxn ang="0">
                  <a:pos x="r" y="vc"/>
                </a:cxn>
                <a:cxn ang="cd4">
                  <a:pos x="hc" y="b"/>
                </a:cxn>
                <a:cxn ang="cd2">
                  <a:pos x="l" y="vc"/>
                </a:cxn>
              </a:cxnLst>
              <a:rect l="f183" t="f186" r="f184" b="f185"/>
              <a:pathLst>
                <a:path w="2979" h="6615">
                  <a:moveTo>
                    <a:pt x="f5" y="f6"/>
                  </a:moveTo>
                  <a:cubicBezTo>
                    <a:pt x="f7" y="f8"/>
                    <a:pt x="f9" y="f10"/>
                    <a:pt x="f11" y="f12"/>
                  </a:cubicBezTo>
                  <a:cubicBezTo>
                    <a:pt x="f13" y="f14"/>
                    <a:pt x="f15" y="f11"/>
                    <a:pt x="f16" y="f17"/>
                  </a:cubicBezTo>
                  <a:cubicBezTo>
                    <a:pt x="f18" y="f19"/>
                    <a:pt x="f20" y="f21"/>
                    <a:pt x="f22" y="f23"/>
                  </a:cubicBezTo>
                  <a:cubicBezTo>
                    <a:pt x="f24" y="f25"/>
                    <a:pt x="f26" y="f27"/>
                    <a:pt x="f28" y="f29"/>
                  </a:cubicBezTo>
                  <a:cubicBezTo>
                    <a:pt x="f30" y="f31"/>
                    <a:pt x="f32" y="f33"/>
                    <a:pt x="f34" y="f35"/>
                  </a:cubicBezTo>
                  <a:lnTo>
                    <a:pt x="f34" y="f35"/>
                  </a:lnTo>
                  <a:cubicBezTo>
                    <a:pt x="f36" y="f37"/>
                    <a:pt x="f38" y="f39"/>
                    <a:pt x="f40" y="f41"/>
                  </a:cubicBezTo>
                  <a:cubicBezTo>
                    <a:pt x="f42" y="f43"/>
                    <a:pt x="f26" y="f44"/>
                    <a:pt x="f45" y="f46"/>
                  </a:cubicBezTo>
                  <a:cubicBezTo>
                    <a:pt x="f47" y="f48"/>
                    <a:pt x="f49" y="f50"/>
                    <a:pt x="f47" y="f51"/>
                  </a:cubicBezTo>
                  <a:cubicBezTo>
                    <a:pt x="f52" y="f53"/>
                    <a:pt x="f54" y="f55"/>
                    <a:pt x="f56" y="f57"/>
                  </a:cubicBezTo>
                  <a:cubicBezTo>
                    <a:pt x="f58" y="f59"/>
                    <a:pt x="f60" y="f61"/>
                    <a:pt x="f62" y="f63"/>
                  </a:cubicBezTo>
                  <a:cubicBezTo>
                    <a:pt x="f64" y="f14"/>
                    <a:pt x="f65" y="f10"/>
                    <a:pt x="f5" y="f6"/>
                  </a:cubicBezTo>
                  <a:close/>
                  <a:moveTo>
                    <a:pt x="f66" y="f67"/>
                  </a:moveTo>
                  <a:cubicBezTo>
                    <a:pt x="f66" y="f68"/>
                    <a:pt x="f69" y="f70"/>
                    <a:pt x="f71" y="f72"/>
                  </a:cubicBezTo>
                  <a:cubicBezTo>
                    <a:pt x="f26" y="f73"/>
                    <a:pt x="f74" y="f75"/>
                    <a:pt x="f76" y="f77"/>
                  </a:cubicBezTo>
                  <a:lnTo>
                    <a:pt x="f76" y="f77"/>
                  </a:lnTo>
                  <a:cubicBezTo>
                    <a:pt x="f42" y="f78"/>
                    <a:pt x="f49" y="f79"/>
                    <a:pt x="f80" y="f81"/>
                  </a:cubicBezTo>
                  <a:cubicBezTo>
                    <a:pt x="f2" y="f82"/>
                    <a:pt x="f83" y="f84"/>
                    <a:pt x="f85" y="f86"/>
                  </a:cubicBezTo>
                  <a:cubicBezTo>
                    <a:pt x="f87" y="f88"/>
                    <a:pt x="f89" y="f90"/>
                    <a:pt x="f91" y="f92"/>
                  </a:cubicBezTo>
                  <a:cubicBezTo>
                    <a:pt x="f93" y="f94"/>
                    <a:pt x="f95" y="f96"/>
                    <a:pt x="f97" y="f98"/>
                  </a:cubicBezTo>
                  <a:lnTo>
                    <a:pt x="f97" y="f98"/>
                  </a:lnTo>
                  <a:cubicBezTo>
                    <a:pt x="f99" y="f100"/>
                    <a:pt x="f101" y="f102"/>
                    <a:pt x="f103" y="f104"/>
                  </a:cubicBezTo>
                  <a:cubicBezTo>
                    <a:pt x="f105" y="f106"/>
                    <a:pt x="f107" y="f108"/>
                    <a:pt x="f109" y="f110"/>
                  </a:cubicBezTo>
                  <a:cubicBezTo>
                    <a:pt x="f111" y="f112"/>
                    <a:pt x="f113" y="f114"/>
                    <a:pt x="f115" y="f114"/>
                  </a:cubicBezTo>
                  <a:cubicBezTo>
                    <a:pt x="f116" y="f114"/>
                    <a:pt x="f117" y="f118"/>
                    <a:pt x="f62" y="f119"/>
                  </a:cubicBezTo>
                  <a:cubicBezTo>
                    <a:pt x="f120" y="f121"/>
                    <a:pt x="f122" y="f123"/>
                    <a:pt x="f64" y="f124"/>
                  </a:cubicBezTo>
                  <a:cubicBezTo>
                    <a:pt x="f5" y="f125"/>
                    <a:pt x="f126" y="f127"/>
                    <a:pt x="f9" y="f128"/>
                  </a:cubicBezTo>
                  <a:cubicBezTo>
                    <a:pt x="f129" y="f130"/>
                    <a:pt x="f131" y="f132"/>
                    <a:pt x="f133" y="f132"/>
                  </a:cubicBezTo>
                  <a:cubicBezTo>
                    <a:pt x="f134" y="f132"/>
                    <a:pt x="f135" y="f136"/>
                    <a:pt x="f137" y="f138"/>
                  </a:cubicBezTo>
                  <a:cubicBezTo>
                    <a:pt x="f139" y="f140"/>
                    <a:pt x="f141" y="f142"/>
                    <a:pt x="f143" y="f144"/>
                  </a:cubicBezTo>
                  <a:cubicBezTo>
                    <a:pt x="f143" y="f144"/>
                    <a:pt x="f145" y="f146"/>
                    <a:pt x="f147" y="f19"/>
                  </a:cubicBezTo>
                  <a:cubicBezTo>
                    <a:pt x="f147" y="f19"/>
                    <a:pt x="f148" y="f149"/>
                    <a:pt x="f150" y="f151"/>
                  </a:cubicBezTo>
                  <a:cubicBezTo>
                    <a:pt x="f152" y="f153"/>
                    <a:pt x="f154" y="f155"/>
                    <a:pt x="f156" y="f155"/>
                  </a:cubicBezTo>
                  <a:cubicBezTo>
                    <a:pt x="f157" y="f155"/>
                    <a:pt x="f158" y="f159"/>
                    <a:pt x="f160" y="f161"/>
                  </a:cubicBezTo>
                  <a:cubicBezTo>
                    <a:pt x="f162" y="f163"/>
                    <a:pt x="f66" y="f71"/>
                    <a:pt x="f66" y="f67"/>
                  </a:cubicBezTo>
                  <a:close/>
                  <a:moveTo>
                    <a:pt x="f97" y="f98"/>
                  </a:moveTo>
                  <a:lnTo>
                    <a:pt x="f97" y="f98"/>
                  </a:lnTo>
                  <a:cubicBezTo>
                    <a:pt x="f164" y="f165"/>
                    <a:pt x="f166" y="f167"/>
                    <a:pt x="f168" y="f4"/>
                  </a:cubicBezTo>
                  <a:cubicBezTo>
                    <a:pt x="f166" y="f167"/>
                    <a:pt x="f169" y="f165"/>
                    <a:pt x="f97" y="f98"/>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8" name="Google Shape;1031;p14">
              <a:extLst>
                <a:ext uri="{FF2B5EF4-FFF2-40B4-BE49-F238E27FC236}">
                  <a16:creationId xmlns:a16="http://schemas.microsoft.com/office/drawing/2014/main" id="{409F7207-1C86-4EB0-AD5E-A2548239A9FD}"/>
                </a:ext>
              </a:extLst>
            </p:cNvPr>
            <p:cNvSpPr/>
            <p:nvPr/>
          </p:nvSpPr>
          <p:spPr>
            <a:xfrm>
              <a:off x="8497976" y="209991"/>
              <a:ext cx="13825" cy="78318"/>
            </a:xfrm>
            <a:custGeom>
              <a:avLst/>
              <a:gdLst>
                <a:gd name="f0" fmla="val w"/>
                <a:gd name="f1" fmla="val h"/>
                <a:gd name="f2" fmla="val 0"/>
                <a:gd name="f3" fmla="val 428"/>
                <a:gd name="f4" fmla="val 2425"/>
                <a:gd name="f5" fmla="val 1"/>
                <a:gd name="f6" fmla="val 128"/>
                <a:gd name="f7" fmla="val 1617"/>
                <a:gd name="f8" fmla="val 370"/>
                <a:gd name="f9" fmla="val 786"/>
                <a:gd name="f10" fmla="*/ f0 1 428"/>
                <a:gd name="f11" fmla="*/ f1 1 2425"/>
                <a:gd name="f12" fmla="val f2"/>
                <a:gd name="f13" fmla="val f3"/>
                <a:gd name="f14" fmla="val f4"/>
                <a:gd name="f15" fmla="+- f14 0 f12"/>
                <a:gd name="f16" fmla="+- f13 0 f12"/>
                <a:gd name="f17" fmla="*/ f16 1 428"/>
                <a:gd name="f18" fmla="*/ f15 1 2425"/>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428" h="2425">
                  <a:moveTo>
                    <a:pt x="f5" y="f5"/>
                  </a:moveTo>
                  <a:lnTo>
                    <a:pt x="f6" y="f4"/>
                  </a:lnTo>
                  <a:cubicBezTo>
                    <a:pt x="f3" y="f7"/>
                    <a:pt x="f8" y="f9"/>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9" name="Google Shape;1032;p14">
              <a:extLst>
                <a:ext uri="{FF2B5EF4-FFF2-40B4-BE49-F238E27FC236}">
                  <a16:creationId xmlns:a16="http://schemas.microsoft.com/office/drawing/2014/main" id="{EAF7EC51-9439-45EC-943B-BEBC9AEED941}"/>
                </a:ext>
              </a:extLst>
            </p:cNvPr>
            <p:cNvSpPr/>
            <p:nvPr/>
          </p:nvSpPr>
          <p:spPr>
            <a:xfrm>
              <a:off x="8371597" y="350937"/>
              <a:ext cx="77221" cy="101800"/>
            </a:xfrm>
            <a:custGeom>
              <a:avLst/>
              <a:gdLst>
                <a:gd name="f0" fmla="val w"/>
                <a:gd name="f1" fmla="val h"/>
                <a:gd name="f2" fmla="val 0"/>
                <a:gd name="f3" fmla="val 2391"/>
                <a:gd name="f4" fmla="val 3152"/>
                <a:gd name="f5" fmla="val 370"/>
                <a:gd name="f6" fmla="val 762"/>
                <a:gd name="f7" fmla="val 509"/>
                <a:gd name="f8" fmla="val 877"/>
                <a:gd name="f9" fmla="val 659"/>
                <a:gd name="f10" fmla="val 958"/>
                <a:gd name="f11" fmla="val 832"/>
                <a:gd name="f12" fmla="val 1039"/>
                <a:gd name="f13" fmla="val 994"/>
                <a:gd name="f14" fmla="val 1108"/>
                <a:gd name="f15" fmla="val 1167"/>
                <a:gd name="f16" fmla="val 1177"/>
                <a:gd name="f17" fmla="val 1328"/>
                <a:gd name="f18" fmla="val 1270"/>
                <a:gd name="f19" fmla="val 1490"/>
                <a:gd name="f20" fmla="val 1351"/>
                <a:gd name="f21" fmla="val 1640"/>
                <a:gd name="f22" fmla="val 1466"/>
                <a:gd name="f23" fmla="val 1755"/>
                <a:gd name="f24" fmla="val 1616"/>
                <a:gd name="f25" fmla="val 1871"/>
                <a:gd name="f26" fmla="val 1952"/>
                <a:gd name="f27" fmla="val 1928"/>
                <a:gd name="f28" fmla="val 2009"/>
                <a:gd name="f29" fmla="val 2101"/>
                <a:gd name="f30" fmla="val 1929"/>
                <a:gd name="f31" fmla="val 1939"/>
                <a:gd name="f32" fmla="val 1836"/>
                <a:gd name="f33" fmla="val 1789"/>
                <a:gd name="f34" fmla="val 1721"/>
                <a:gd name="f35" fmla="val 1651"/>
                <a:gd name="f36" fmla="val 1570"/>
                <a:gd name="f37" fmla="val 1559"/>
                <a:gd name="f38" fmla="val 1512"/>
                <a:gd name="f39" fmla="val 1467"/>
                <a:gd name="f40" fmla="val 1443"/>
                <a:gd name="f41" fmla="val 1397"/>
                <a:gd name="f42" fmla="val 1236"/>
                <a:gd name="f43" fmla="val 1362"/>
                <a:gd name="f44" fmla="val 1121"/>
                <a:gd name="f45" fmla="val 1087"/>
                <a:gd name="f46" fmla="val 1348"/>
                <a:gd name="f47" fmla="val 1053"/>
                <a:gd name="f48" fmla="val 1347"/>
                <a:gd name="f49" fmla="val 1018"/>
                <a:gd name="f50" fmla="val 898"/>
                <a:gd name="f51" fmla="val 773"/>
                <a:gd name="f52" fmla="val 1364"/>
                <a:gd name="f53" fmla="val 647"/>
                <a:gd name="f54" fmla="val 1408"/>
                <a:gd name="f55" fmla="val 749"/>
                <a:gd name="f56" fmla="val 1325"/>
                <a:gd name="f57" fmla="val 896"/>
                <a:gd name="f58" fmla="val 1286"/>
                <a:gd name="f59" fmla="val 1040"/>
                <a:gd name="f60" fmla="val 1075"/>
                <a:gd name="f61" fmla="val 1110"/>
                <a:gd name="f62" fmla="val 1288"/>
                <a:gd name="f63" fmla="val 1144"/>
                <a:gd name="f64" fmla="val 1293"/>
                <a:gd name="f65" fmla="val 1213"/>
                <a:gd name="f66" fmla="val 1304"/>
                <a:gd name="f67" fmla="val 1097"/>
                <a:gd name="f68" fmla="val 1235"/>
                <a:gd name="f69" fmla="val 947"/>
                <a:gd name="f70" fmla="val 809"/>
                <a:gd name="f71" fmla="val 1004"/>
                <a:gd name="f72" fmla="val 486"/>
                <a:gd name="f73" fmla="val 900"/>
                <a:gd name="f74" fmla="val 347"/>
                <a:gd name="f75" fmla="val 174"/>
                <a:gd name="f76" fmla="val 208"/>
                <a:gd name="f77" fmla="val 1"/>
                <a:gd name="f78" fmla="val 416"/>
                <a:gd name="f79" fmla="val 47"/>
                <a:gd name="f80" fmla="val 693"/>
                <a:gd name="f81" fmla="val 70"/>
                <a:gd name="f82" fmla="val 935"/>
                <a:gd name="f83" fmla="val 197"/>
                <a:gd name="f84" fmla="val 1166"/>
                <a:gd name="f85" fmla="val 1327"/>
                <a:gd name="f86" fmla="val 349"/>
                <a:gd name="f87" fmla="val 1320"/>
                <a:gd name="f88" fmla="val 325"/>
                <a:gd name="f89" fmla="val 1316"/>
                <a:gd name="f90" fmla="val 300"/>
                <a:gd name="f91" fmla="val 215"/>
                <a:gd name="f92" fmla="val 117"/>
                <a:gd name="f93" fmla="val 1358"/>
                <a:gd name="f94" fmla="val 82"/>
                <a:gd name="f95" fmla="val 1420"/>
                <a:gd name="f96" fmla="val 12"/>
                <a:gd name="f97" fmla="val 1535"/>
                <a:gd name="f98" fmla="val 59"/>
                <a:gd name="f99" fmla="val 1685"/>
                <a:gd name="f100" fmla="val 163"/>
                <a:gd name="f101" fmla="val 1766"/>
                <a:gd name="f102" fmla="val 243"/>
                <a:gd name="f103" fmla="val 1858"/>
                <a:gd name="f104" fmla="val 1916"/>
                <a:gd name="f105" fmla="val 1962"/>
                <a:gd name="f106" fmla="val 313"/>
                <a:gd name="f107" fmla="val 1997"/>
                <a:gd name="f108" fmla="val 2112"/>
                <a:gd name="f109" fmla="val 128"/>
                <a:gd name="f110" fmla="val 2286"/>
                <a:gd name="f111" fmla="val 105"/>
                <a:gd name="f112" fmla="val 2459"/>
                <a:gd name="f113" fmla="val 2655"/>
                <a:gd name="f114" fmla="val 301"/>
                <a:gd name="f115" fmla="val 2747"/>
                <a:gd name="f116" fmla="val 451"/>
                <a:gd name="f117" fmla="val 2389"/>
                <a:gd name="f118" fmla="val 855"/>
                <a:gd name="f119" fmla="val 1245"/>
                <a:gd name="f120" fmla="val 1254"/>
                <a:gd name="f121" fmla="val 2100"/>
                <a:gd name="f122" fmla="val 1263"/>
                <a:gd name="f123" fmla="val 1646"/>
                <a:gd name="f124" fmla="val 2025"/>
                <a:gd name="f125" fmla="val 2340"/>
                <a:gd name="f126" fmla="val 2194"/>
                <a:gd name="f127" fmla="val 2678"/>
                <a:gd name="f128" fmla="val 2263"/>
                <a:gd name="f129" fmla="val 2840"/>
                <a:gd name="f130" fmla="val 2321"/>
                <a:gd name="f131" fmla="val 3001"/>
                <a:gd name="f132" fmla="val 2333"/>
                <a:gd name="f133" fmla="val 3151"/>
                <a:gd name="f134" fmla="val 2390"/>
                <a:gd name="f135" fmla="val 2793"/>
                <a:gd name="f136" fmla="val 2379"/>
                <a:gd name="f137" fmla="val 2424"/>
                <a:gd name="f138" fmla="val 2055"/>
                <a:gd name="f139" fmla="val 2090"/>
                <a:gd name="f140" fmla="val 1698"/>
                <a:gd name="f141" fmla="val 1074"/>
                <a:gd name="f142" fmla="val 1224"/>
                <a:gd name="f143" fmla="val 820"/>
                <a:gd name="f144" fmla="val 716"/>
                <a:gd name="f145" fmla="val 646"/>
                <a:gd name="f146" fmla="val 520"/>
                <a:gd name="f147" fmla="val 474"/>
                <a:gd name="f148" fmla="val 336"/>
                <a:gd name="f149" fmla="*/ f0 1 2391"/>
                <a:gd name="f150" fmla="*/ f1 1 3152"/>
                <a:gd name="f151" fmla="val f2"/>
                <a:gd name="f152" fmla="val f3"/>
                <a:gd name="f153" fmla="val f4"/>
                <a:gd name="f154" fmla="+- f153 0 f151"/>
                <a:gd name="f155" fmla="+- f152 0 f151"/>
                <a:gd name="f156" fmla="*/ f155 1 2391"/>
                <a:gd name="f157" fmla="*/ f154 1 3152"/>
                <a:gd name="f158" fmla="*/ f151 1 f156"/>
                <a:gd name="f159" fmla="*/ f152 1 f156"/>
                <a:gd name="f160" fmla="*/ f151 1 f157"/>
                <a:gd name="f161" fmla="*/ f153 1 f157"/>
                <a:gd name="f162" fmla="*/ f158 f149 1"/>
                <a:gd name="f163" fmla="*/ f159 f149 1"/>
                <a:gd name="f164" fmla="*/ f161 f150 1"/>
                <a:gd name="f165" fmla="*/ f160 f150 1"/>
              </a:gdLst>
              <a:ahLst/>
              <a:cxnLst>
                <a:cxn ang="3cd4">
                  <a:pos x="hc" y="t"/>
                </a:cxn>
                <a:cxn ang="0">
                  <a:pos x="r" y="vc"/>
                </a:cxn>
                <a:cxn ang="cd4">
                  <a:pos x="hc" y="b"/>
                </a:cxn>
                <a:cxn ang="cd2">
                  <a:pos x="l" y="vc"/>
                </a:cxn>
              </a:cxnLst>
              <a:rect l="f162" t="f165" r="f163" b="f164"/>
              <a:pathLst>
                <a:path w="2391" h="3152">
                  <a:moveTo>
                    <a:pt x="f5" y="f6"/>
                  </a:moveTo>
                  <a:cubicBezTo>
                    <a:pt x="f7" y="f8"/>
                    <a:pt x="f9" y="f10"/>
                    <a:pt x="f11" y="f12"/>
                  </a:cubicBezTo>
                  <a:cubicBezTo>
                    <a:pt x="f13" y="f14"/>
                    <a:pt x="f15" y="f16"/>
                    <a:pt x="f17" y="f18"/>
                  </a:cubicBezTo>
                  <a:cubicBezTo>
                    <a:pt x="f19" y="f20"/>
                    <a:pt x="f21" y="f22"/>
                    <a:pt x="f23" y="f24"/>
                  </a:cubicBezTo>
                  <a:cubicBezTo>
                    <a:pt x="f25" y="f23"/>
                    <a:pt x="f26" y="f27"/>
                    <a:pt x="f28" y="f29"/>
                  </a:cubicBezTo>
                  <a:cubicBezTo>
                    <a:pt x="f30" y="f31"/>
                    <a:pt x="f32" y="f33"/>
                    <a:pt x="f34" y="f35"/>
                  </a:cubicBezTo>
                  <a:cubicBezTo>
                    <a:pt x="f21" y="f36"/>
                    <a:pt x="f37" y="f38"/>
                    <a:pt x="f39" y="f40"/>
                  </a:cubicBezTo>
                  <a:cubicBezTo>
                    <a:pt x="f20" y="f41"/>
                    <a:pt x="f42" y="f43"/>
                    <a:pt x="f44" y="f20"/>
                  </a:cubicBezTo>
                  <a:cubicBezTo>
                    <a:pt x="f45" y="f46"/>
                    <a:pt x="f47" y="f48"/>
                    <a:pt x="f49" y="f48"/>
                  </a:cubicBezTo>
                  <a:cubicBezTo>
                    <a:pt x="f50" y="f48"/>
                    <a:pt x="f51" y="f52"/>
                    <a:pt x="f53" y="f54"/>
                  </a:cubicBezTo>
                  <a:cubicBezTo>
                    <a:pt x="f55" y="f56"/>
                    <a:pt x="f57" y="f58"/>
                    <a:pt x="f59" y="f58"/>
                  </a:cubicBezTo>
                  <a:cubicBezTo>
                    <a:pt x="f60" y="f58"/>
                    <a:pt x="f61" y="f62"/>
                    <a:pt x="f63" y="f64"/>
                  </a:cubicBezTo>
                  <a:cubicBezTo>
                    <a:pt x="f15" y="f64"/>
                    <a:pt x="f65" y="f66"/>
                    <a:pt x="f42" y="f66"/>
                  </a:cubicBezTo>
                  <a:cubicBezTo>
                    <a:pt x="f67" y="f68"/>
                    <a:pt x="f69" y="f16"/>
                    <a:pt x="f70" y="f14"/>
                  </a:cubicBezTo>
                  <a:cubicBezTo>
                    <a:pt x="f53" y="f71"/>
                    <a:pt x="f72" y="f73"/>
                    <a:pt x="f5" y="f6"/>
                  </a:cubicBezTo>
                  <a:close/>
                  <a:moveTo>
                    <a:pt x="f74" y="f2"/>
                  </a:moveTo>
                  <a:lnTo>
                    <a:pt x="f74" y="f2"/>
                  </a:lnTo>
                  <a:cubicBezTo>
                    <a:pt x="f75" y="f76"/>
                    <a:pt x="f77" y="f78"/>
                    <a:pt x="f79" y="f80"/>
                  </a:cubicBezTo>
                  <a:cubicBezTo>
                    <a:pt x="f81" y="f82"/>
                    <a:pt x="f83" y="f84"/>
                    <a:pt x="f5" y="f85"/>
                  </a:cubicBezTo>
                  <a:cubicBezTo>
                    <a:pt x="f86" y="f87"/>
                    <a:pt x="f88" y="f89"/>
                    <a:pt x="f90" y="f89"/>
                  </a:cubicBezTo>
                  <a:cubicBezTo>
                    <a:pt x="f91" y="f89"/>
                    <a:pt x="f92" y="f93"/>
                    <a:pt x="f94" y="f95"/>
                  </a:cubicBezTo>
                  <a:cubicBezTo>
                    <a:pt x="f96" y="f97"/>
                    <a:pt x="f98" y="f99"/>
                    <a:pt x="f100" y="f101"/>
                  </a:cubicBezTo>
                  <a:cubicBezTo>
                    <a:pt x="f102" y="f103"/>
                    <a:pt x="f5" y="f104"/>
                    <a:pt x="f72" y="f105"/>
                  </a:cubicBezTo>
                  <a:cubicBezTo>
                    <a:pt x="f106" y="f107"/>
                    <a:pt x="f100" y="f108"/>
                    <a:pt x="f109" y="f110"/>
                  </a:cubicBezTo>
                  <a:cubicBezTo>
                    <a:pt x="f111" y="f112"/>
                    <a:pt x="f75" y="f113"/>
                    <a:pt x="f114" y="f115"/>
                  </a:cubicBezTo>
                  <a:cubicBezTo>
                    <a:pt x="f116" y="f117"/>
                    <a:pt x="f118" y="f29"/>
                    <a:pt x="f42" y="f29"/>
                  </a:cubicBezTo>
                  <a:cubicBezTo>
                    <a:pt x="f119" y="f29"/>
                    <a:pt x="f120" y="f121"/>
                    <a:pt x="f122" y="f121"/>
                  </a:cubicBezTo>
                  <a:cubicBezTo>
                    <a:pt x="f123" y="f121"/>
                    <a:pt x="f124" y="f125"/>
                    <a:pt x="f126" y="f127"/>
                  </a:cubicBezTo>
                  <a:cubicBezTo>
                    <a:pt x="f128" y="f129"/>
                    <a:pt x="f130" y="f131"/>
                    <a:pt x="f132" y="f133"/>
                  </a:cubicBezTo>
                  <a:cubicBezTo>
                    <a:pt x="f134" y="f135"/>
                    <a:pt x="f136" y="f137"/>
                    <a:pt x="f128" y="f138"/>
                  </a:cubicBezTo>
                  <a:cubicBezTo>
                    <a:pt x="f139" y="f97"/>
                    <a:pt x="f140" y="f141"/>
                    <a:pt x="f142" y="f143"/>
                  </a:cubicBezTo>
                  <a:cubicBezTo>
                    <a:pt x="f59" y="f144"/>
                    <a:pt x="f11" y="f145"/>
                    <a:pt x="f9" y="f146"/>
                  </a:cubicBezTo>
                  <a:cubicBezTo>
                    <a:pt x="f147" y="f78"/>
                    <a:pt x="f148" y="f76"/>
                    <a:pt x="f7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0" name="Google Shape;1033;p14">
              <a:extLst>
                <a:ext uri="{FF2B5EF4-FFF2-40B4-BE49-F238E27FC236}">
                  <a16:creationId xmlns:a16="http://schemas.microsoft.com/office/drawing/2014/main" id="{1167C3A4-ADBB-4BD1-86F3-CD3383283280}"/>
                </a:ext>
              </a:extLst>
            </p:cNvPr>
            <p:cNvSpPr/>
            <p:nvPr/>
          </p:nvSpPr>
          <p:spPr>
            <a:xfrm>
              <a:off x="8304516" y="270808"/>
              <a:ext cx="166265" cy="246430"/>
            </a:xfrm>
            <a:custGeom>
              <a:avLst/>
              <a:gdLst>
                <a:gd name="f0" fmla="val w"/>
                <a:gd name="f1" fmla="val h"/>
                <a:gd name="f2" fmla="val 0"/>
                <a:gd name="f3" fmla="val 5148"/>
                <a:gd name="f4" fmla="val 7630"/>
                <a:gd name="f5" fmla="val 1550"/>
                <a:gd name="f6" fmla="val 164"/>
                <a:gd name="f7" fmla="val 1715"/>
                <a:gd name="f8" fmla="val 1879"/>
                <a:gd name="f9" fmla="val 184"/>
                <a:gd name="f10" fmla="val 2043"/>
                <a:gd name="f11" fmla="val 230"/>
                <a:gd name="f12" fmla="val 2320"/>
                <a:gd name="f13" fmla="val 300"/>
                <a:gd name="f14" fmla="val 2597"/>
                <a:gd name="f15" fmla="val 403"/>
                <a:gd name="f16" fmla="val 2840"/>
                <a:gd name="f17" fmla="val 542"/>
                <a:gd name="f18" fmla="val 3082"/>
                <a:gd name="f19" fmla="val 692"/>
                <a:gd name="f20" fmla="val 3313"/>
                <a:gd name="f21" fmla="val 865"/>
                <a:gd name="f22" fmla="val 3521"/>
                <a:gd name="f23" fmla="val 1073"/>
                <a:gd name="f24" fmla="val 3301"/>
                <a:gd name="f25" fmla="val 888"/>
                <a:gd name="f26" fmla="val 3071"/>
                <a:gd name="f27" fmla="val 715"/>
                <a:gd name="f28" fmla="val 2828"/>
                <a:gd name="f29" fmla="val 588"/>
                <a:gd name="f30" fmla="val 2586"/>
                <a:gd name="f31" fmla="val 461"/>
                <a:gd name="f32" fmla="val 2309"/>
                <a:gd name="f33" fmla="val 357"/>
                <a:gd name="f34" fmla="val 2032"/>
                <a:gd name="f35" fmla="val 288"/>
                <a:gd name="f36" fmla="val 1861"/>
                <a:gd name="f37" fmla="val 238"/>
                <a:gd name="f38" fmla="val 1687"/>
                <a:gd name="f39" fmla="val 215"/>
                <a:gd name="f40" fmla="val 1516"/>
                <a:gd name="f41" fmla="val 1409"/>
                <a:gd name="f42" fmla="val 1303"/>
                <a:gd name="f43" fmla="val 224"/>
                <a:gd name="f44" fmla="val 1201"/>
                <a:gd name="f45" fmla="val 242"/>
                <a:gd name="f46" fmla="val 912"/>
                <a:gd name="f47" fmla="val 635"/>
                <a:gd name="f48" fmla="val 369"/>
                <a:gd name="f49" fmla="val 358"/>
                <a:gd name="f50" fmla="val 624"/>
                <a:gd name="f51" fmla="val 346"/>
                <a:gd name="f52" fmla="val 889"/>
                <a:gd name="f53" fmla="val 1178"/>
                <a:gd name="f54" fmla="val 196"/>
                <a:gd name="f55" fmla="val 1302"/>
                <a:gd name="f56" fmla="val 176"/>
                <a:gd name="f57" fmla="val 1426"/>
                <a:gd name="f58" fmla="val 1581"/>
                <a:gd name="f59" fmla="val 1"/>
                <a:gd name="f60" fmla="val 1132"/>
                <a:gd name="f61" fmla="val 679"/>
                <a:gd name="f62" fmla="val 128"/>
                <a:gd name="f63" fmla="val 254"/>
                <a:gd name="f64" fmla="val 185"/>
                <a:gd name="f65" fmla="val 415"/>
                <a:gd name="f66" fmla="val 116"/>
                <a:gd name="f67" fmla="val 473"/>
                <a:gd name="f68" fmla="val 69"/>
                <a:gd name="f69" fmla="val 831"/>
                <a:gd name="f70" fmla="val 450"/>
                <a:gd name="f71" fmla="val 773"/>
                <a:gd name="f72" fmla="val 531"/>
                <a:gd name="f73" fmla="val 219"/>
                <a:gd name="f74" fmla="val 1173"/>
                <a:gd name="f75" fmla="val 650"/>
                <a:gd name="f76" fmla="val 1499"/>
                <a:gd name="f77" fmla="val 1223"/>
                <a:gd name="f78" fmla="val 1328"/>
                <a:gd name="f79" fmla="val 1437"/>
                <a:gd name="f80" fmla="val 1488"/>
                <a:gd name="f81" fmla="val 1547"/>
                <a:gd name="f82" fmla="val 1465"/>
                <a:gd name="f83" fmla="val 1817"/>
                <a:gd name="f84" fmla="val 1416"/>
                <a:gd name="f85" fmla="val 2088"/>
                <a:gd name="f86" fmla="val 1384"/>
                <a:gd name="f87" fmla="val 2357"/>
                <a:gd name="f88" fmla="val 3290"/>
                <a:gd name="f89" fmla="val 1482"/>
                <a:gd name="f90" fmla="val 3721"/>
                <a:gd name="f91" fmla="val 1753"/>
                <a:gd name="f92" fmla="val 3681"/>
                <a:gd name="f93" fmla="val 1730"/>
                <a:gd name="f94" fmla="val 3640"/>
                <a:gd name="f95" fmla="val 1719"/>
                <a:gd name="f96" fmla="val 3600"/>
                <a:gd name="f97" fmla="val 3494"/>
                <a:gd name="f98" fmla="val 3396"/>
                <a:gd name="f99" fmla="val 1795"/>
                <a:gd name="f100" fmla="val 3348"/>
                <a:gd name="f101" fmla="val 1916"/>
                <a:gd name="f102" fmla="val 3278"/>
                <a:gd name="f103" fmla="val 2089"/>
                <a:gd name="f104" fmla="val 2273"/>
                <a:gd name="f105" fmla="val 3417"/>
                <a:gd name="f106" fmla="val 2423"/>
                <a:gd name="f107" fmla="val 2562"/>
                <a:gd name="f108" fmla="val 3636"/>
                <a:gd name="f109" fmla="val 2712"/>
                <a:gd name="f110" fmla="val 3752"/>
                <a:gd name="f111" fmla="val 2839"/>
                <a:gd name="f112" fmla="val 3867"/>
                <a:gd name="f113" fmla="val 2966"/>
                <a:gd name="f114" fmla="val 3971"/>
                <a:gd name="f115" fmla="val 3093"/>
                <a:gd name="f116" fmla="val 4052"/>
                <a:gd name="f117" fmla="val 3254"/>
                <a:gd name="f118" fmla="val 4236"/>
                <a:gd name="f119" fmla="val 3578"/>
                <a:gd name="f120" fmla="val 4375"/>
                <a:gd name="f121" fmla="val 3935"/>
                <a:gd name="f122" fmla="val 4490"/>
                <a:gd name="f123" fmla="val 4282"/>
                <a:gd name="f124" fmla="val 4801"/>
                <a:gd name="f125" fmla="val 5329"/>
                <a:gd name="f126" fmla="val 4779"/>
                <a:gd name="f127" fmla="val 6628"/>
                <a:gd name="f128" fmla="val 4265"/>
                <a:gd name="f129" fmla="val 7619"/>
                <a:gd name="f130" fmla="val 5079"/>
                <a:gd name="f131" fmla="val 6052"/>
                <a:gd name="f132" fmla="val 5147"/>
                <a:gd name="f133" fmla="val 4451"/>
                <a:gd name="f134" fmla="val 4606"/>
                <a:gd name="f135" fmla="val 2770"/>
                <a:gd name="f136" fmla="val 4294"/>
                <a:gd name="f137" fmla="val 1823"/>
                <a:gd name="f138" fmla="val 923"/>
                <a:gd name="f139" fmla="val 2897"/>
                <a:gd name="f140" fmla="val 2485"/>
                <a:gd name="f141" fmla="val 131"/>
                <a:gd name="f142" fmla="val 2035"/>
                <a:gd name="f143" fmla="val 4263"/>
                <a:gd name="f144" fmla="val 7622"/>
                <a:gd name="f145" fmla="val 4261"/>
                <a:gd name="f146" fmla="val 7626"/>
                <a:gd name="f147" fmla="val 4259"/>
                <a:gd name="f148" fmla="val 7629"/>
                <a:gd name="f149" fmla="*/ f0 1 5148"/>
                <a:gd name="f150" fmla="*/ f1 1 7630"/>
                <a:gd name="f151" fmla="val f2"/>
                <a:gd name="f152" fmla="val f3"/>
                <a:gd name="f153" fmla="val f4"/>
                <a:gd name="f154" fmla="+- f153 0 f151"/>
                <a:gd name="f155" fmla="+- f152 0 f151"/>
                <a:gd name="f156" fmla="*/ f155 1 5148"/>
                <a:gd name="f157" fmla="*/ f154 1 7630"/>
                <a:gd name="f158" fmla="*/ f151 1 f156"/>
                <a:gd name="f159" fmla="*/ f152 1 f156"/>
                <a:gd name="f160" fmla="*/ f151 1 f157"/>
                <a:gd name="f161" fmla="*/ f153 1 f157"/>
                <a:gd name="f162" fmla="*/ f158 f149 1"/>
                <a:gd name="f163" fmla="*/ f159 f149 1"/>
                <a:gd name="f164" fmla="*/ f161 f150 1"/>
                <a:gd name="f165" fmla="*/ f160 f150 1"/>
              </a:gdLst>
              <a:ahLst/>
              <a:cxnLst>
                <a:cxn ang="3cd4">
                  <a:pos x="hc" y="t"/>
                </a:cxn>
                <a:cxn ang="0">
                  <a:pos x="r" y="vc"/>
                </a:cxn>
                <a:cxn ang="cd4">
                  <a:pos x="hc" y="b"/>
                </a:cxn>
                <a:cxn ang="cd2">
                  <a:pos x="l" y="vc"/>
                </a:cxn>
              </a:cxnLst>
              <a:rect l="f162" t="f165" r="f163" b="f164"/>
              <a:pathLst>
                <a:path w="5148" h="7630">
                  <a:moveTo>
                    <a:pt x="f5" y="f6"/>
                  </a:moveTo>
                  <a:cubicBezTo>
                    <a:pt x="f7" y="f6"/>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39"/>
                  </a:cubicBezTo>
                  <a:cubicBezTo>
                    <a:pt x="f41" y="f39"/>
                    <a:pt x="f42" y="f43"/>
                    <a:pt x="f44" y="f45"/>
                  </a:cubicBezTo>
                  <a:cubicBezTo>
                    <a:pt x="f46" y="f35"/>
                    <a:pt x="f47" y="f48"/>
                    <a:pt x="f49" y="f31"/>
                  </a:cubicBezTo>
                  <a:cubicBezTo>
                    <a:pt x="f50" y="f51"/>
                    <a:pt x="f52" y="f45"/>
                    <a:pt x="f53" y="f54"/>
                  </a:cubicBezTo>
                  <a:cubicBezTo>
                    <a:pt x="f55" y="f56"/>
                    <a:pt x="f57" y="f6"/>
                    <a:pt x="f5" y="f6"/>
                  </a:cubicBezTo>
                  <a:close/>
                  <a:moveTo>
                    <a:pt x="f58" y="f59"/>
                  </a:moveTo>
                  <a:cubicBezTo>
                    <a:pt x="f60" y="f59"/>
                    <a:pt x="f61" y="f62"/>
                    <a:pt x="f63" y="f48"/>
                  </a:cubicBezTo>
                  <a:cubicBezTo>
                    <a:pt x="f64" y="f65"/>
                    <a:pt x="f66" y="f67"/>
                    <a:pt x="f68" y="f17"/>
                  </a:cubicBezTo>
                  <a:cubicBezTo>
                    <a:pt x="f2" y="f19"/>
                    <a:pt x="f66" y="f69"/>
                    <a:pt x="f63" y="f69"/>
                  </a:cubicBezTo>
                  <a:cubicBezTo>
                    <a:pt x="f49" y="f69"/>
                    <a:pt x="f70" y="f71"/>
                    <a:pt x="f72" y="f71"/>
                  </a:cubicBezTo>
                  <a:cubicBezTo>
                    <a:pt x="f73" y="f74"/>
                    <a:pt x="f75" y="f76"/>
                    <a:pt x="f77" y="f76"/>
                  </a:cubicBezTo>
                  <a:cubicBezTo>
                    <a:pt x="f78" y="f76"/>
                    <a:pt x="f79" y="f80"/>
                    <a:pt x="f81" y="f82"/>
                  </a:cubicBezTo>
                  <a:cubicBezTo>
                    <a:pt x="f83" y="f84"/>
                    <a:pt x="f85" y="f86"/>
                    <a:pt x="f87" y="f86"/>
                  </a:cubicBezTo>
                  <a:cubicBezTo>
                    <a:pt x="f28" y="f86"/>
                    <a:pt x="f88" y="f89"/>
                    <a:pt x="f90" y="f91"/>
                  </a:cubicBezTo>
                  <a:lnTo>
                    <a:pt x="f90" y="f91"/>
                  </a:lnTo>
                  <a:cubicBezTo>
                    <a:pt x="f92" y="f93"/>
                    <a:pt x="f94" y="f95"/>
                    <a:pt x="f96" y="f95"/>
                  </a:cubicBezTo>
                  <a:cubicBezTo>
                    <a:pt x="f97" y="f95"/>
                    <a:pt x="f98" y="f99"/>
                    <a:pt x="f100" y="f101"/>
                  </a:cubicBezTo>
                  <a:cubicBezTo>
                    <a:pt x="f102" y="f103"/>
                    <a:pt x="f20" y="f104"/>
                    <a:pt x="f105" y="f106"/>
                  </a:cubicBezTo>
                  <a:cubicBezTo>
                    <a:pt x="f22" y="f107"/>
                    <a:pt x="f108" y="f109"/>
                    <a:pt x="f110" y="f111"/>
                  </a:cubicBezTo>
                  <a:cubicBezTo>
                    <a:pt x="f112" y="f113"/>
                    <a:pt x="f114" y="f115"/>
                    <a:pt x="f116" y="f117"/>
                  </a:cubicBezTo>
                  <a:cubicBezTo>
                    <a:pt x="f118" y="f119"/>
                    <a:pt x="f120" y="f121"/>
                    <a:pt x="f122" y="f123"/>
                  </a:cubicBezTo>
                  <a:cubicBezTo>
                    <a:pt x="f124" y="f125"/>
                    <a:pt x="f126" y="f127"/>
                    <a:pt x="f128" y="f129"/>
                  </a:cubicBezTo>
                  <a:lnTo>
                    <a:pt x="f128" y="f129"/>
                  </a:lnTo>
                  <a:cubicBezTo>
                    <a:pt x="f130" y="f131"/>
                    <a:pt x="f132" y="f133"/>
                    <a:pt x="f134" y="f135"/>
                  </a:cubicBezTo>
                  <a:cubicBezTo>
                    <a:pt x="f136" y="f137"/>
                    <a:pt x="f110" y="f138"/>
                    <a:pt x="f139" y="f15"/>
                  </a:cubicBezTo>
                  <a:cubicBezTo>
                    <a:pt x="f140" y="f141"/>
                    <a:pt x="f142" y="f59"/>
                    <a:pt x="f58" y="f59"/>
                  </a:cubicBezTo>
                  <a:close/>
                  <a:moveTo>
                    <a:pt x="f128" y="f129"/>
                  </a:moveTo>
                  <a:cubicBezTo>
                    <a:pt x="f143" y="f144"/>
                    <a:pt x="f145" y="f146"/>
                    <a:pt x="f147" y="f148"/>
                  </a:cubicBezTo>
                  <a:cubicBezTo>
                    <a:pt x="f145" y="f146"/>
                    <a:pt x="f143" y="f144"/>
                    <a:pt x="f128" y="f129"/>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1" name="Google Shape;1034;p14">
              <a:extLst>
                <a:ext uri="{FF2B5EF4-FFF2-40B4-BE49-F238E27FC236}">
                  <a16:creationId xmlns:a16="http://schemas.microsoft.com/office/drawing/2014/main" id="{05EF7983-0935-43B6-8504-443A9F3E002E}"/>
                </a:ext>
              </a:extLst>
            </p:cNvPr>
            <p:cNvSpPr/>
            <p:nvPr/>
          </p:nvSpPr>
          <p:spPr>
            <a:xfrm>
              <a:off x="8373471" y="234854"/>
              <a:ext cx="76837" cy="103418"/>
            </a:xfrm>
            <a:custGeom>
              <a:avLst/>
              <a:gdLst>
                <a:gd name="f0" fmla="val w"/>
                <a:gd name="f1" fmla="val h"/>
                <a:gd name="f2" fmla="val 0"/>
                <a:gd name="f3" fmla="val 2379"/>
                <a:gd name="f4" fmla="val 3202"/>
                <a:gd name="f5" fmla="val 1642"/>
                <a:gd name="f6" fmla="val 584"/>
                <a:gd name="f7" fmla="val 595"/>
                <a:gd name="f8" fmla="val 1641"/>
                <a:gd name="f9" fmla="val 605"/>
                <a:gd name="f10" fmla="val 1640"/>
                <a:gd name="f11" fmla="val 616"/>
                <a:gd name="f12" fmla="val 594"/>
                <a:gd name="f13" fmla="val 1161"/>
                <a:gd name="f14" fmla="val 995"/>
                <a:gd name="f15" fmla="val 823"/>
                <a:gd name="f16" fmla="val 77"/>
                <a:gd name="f17" fmla="val 716"/>
                <a:gd name="f18" fmla="val 201"/>
                <a:gd name="f19" fmla="val 578"/>
                <a:gd name="f20" fmla="val 385"/>
                <a:gd name="f21" fmla="val 628"/>
                <a:gd name="f22" fmla="val 659"/>
                <a:gd name="f23" fmla="val 835"/>
                <a:gd name="f24" fmla="val 606"/>
                <a:gd name="f25" fmla="val 793"/>
                <a:gd name="f26" fmla="val 524"/>
                <a:gd name="f27" fmla="val 742"/>
                <a:gd name="f28" fmla="val 449"/>
                <a:gd name="f29" fmla="val 442"/>
                <a:gd name="f30" fmla="val 435"/>
                <a:gd name="f31" fmla="val 428"/>
                <a:gd name="f32" fmla="val 743"/>
                <a:gd name="f33" fmla="val 1"/>
                <a:gd name="f34" fmla="val 778"/>
                <a:gd name="f35" fmla="val 705"/>
                <a:gd name="f36" fmla="val 1193"/>
                <a:gd name="f37" fmla="val 762"/>
                <a:gd name="f38" fmla="val 1251"/>
                <a:gd name="f39" fmla="val 1384"/>
                <a:gd name="f40" fmla="val 1666"/>
                <a:gd name="f41" fmla="val 2201"/>
                <a:gd name="f42" fmla="val 2413"/>
                <a:gd name="f43" fmla="val 2377"/>
                <a:gd name="f44" fmla="val 3196"/>
                <a:gd name="f45" fmla="val 2216"/>
                <a:gd name="f46" fmla="val 2471"/>
                <a:gd name="f47" fmla="val 1962"/>
                <a:gd name="f48" fmla="val 1838"/>
                <a:gd name="f49" fmla="val 1467"/>
                <a:gd name="f50" fmla="val 1297"/>
                <a:gd name="f51" fmla="val 1386"/>
                <a:gd name="f52" fmla="val 1205"/>
                <a:gd name="f53" fmla="val 1293"/>
                <a:gd name="f54" fmla="val 1112"/>
                <a:gd name="f55" fmla="val 1236"/>
                <a:gd name="f56" fmla="val 1009"/>
                <a:gd name="f57" fmla="val 1178"/>
                <a:gd name="f58" fmla="val 905"/>
                <a:gd name="f59" fmla="val 1143"/>
                <a:gd name="f60" fmla="val 1155"/>
                <a:gd name="f61" fmla="val 651"/>
                <a:gd name="f62" fmla="val 535"/>
                <a:gd name="f63" fmla="val 1270"/>
                <a:gd name="f64" fmla="val 420"/>
                <a:gd name="f65" fmla="val 1397"/>
                <a:gd name="f66" fmla="val 397"/>
                <a:gd name="f67" fmla="val 1404"/>
                <a:gd name="f68" fmla="val 396"/>
                <a:gd name="f69" fmla="val 1410"/>
                <a:gd name="f70" fmla="val 1417"/>
                <a:gd name="f71" fmla="val 1527"/>
                <a:gd name="f72" fmla="val 1639"/>
                <a:gd name="f73" fmla="val 478"/>
                <a:gd name="f74" fmla="val 1654"/>
                <a:gd name="f75" fmla="val 362"/>
                <a:gd name="f76" fmla="val 1560"/>
                <a:gd name="f77" fmla="val 127"/>
                <a:gd name="f78" fmla="val 1351"/>
                <a:gd name="f79" fmla="val 39"/>
                <a:gd name="f80" fmla="val 1292"/>
                <a:gd name="f81" fmla="val 13"/>
                <a:gd name="f82" fmla="val 1227"/>
                <a:gd name="f83" fmla="val 2378"/>
                <a:gd name="f84" fmla="val 3198"/>
                <a:gd name="f85" fmla="val 3200"/>
                <a:gd name="f86" fmla="*/ f0 1 2379"/>
                <a:gd name="f87" fmla="*/ f1 1 3202"/>
                <a:gd name="f88" fmla="val f2"/>
                <a:gd name="f89" fmla="val f3"/>
                <a:gd name="f90" fmla="val f4"/>
                <a:gd name="f91" fmla="+- f90 0 f88"/>
                <a:gd name="f92" fmla="+- f89 0 f88"/>
                <a:gd name="f93" fmla="*/ f92 1 2379"/>
                <a:gd name="f94" fmla="*/ f91 1 3202"/>
                <a:gd name="f95" fmla="*/ f88 1 f93"/>
                <a:gd name="f96" fmla="*/ f89 1 f93"/>
                <a:gd name="f97" fmla="*/ f88 1 f94"/>
                <a:gd name="f98" fmla="*/ f90 1 f94"/>
                <a:gd name="f99" fmla="*/ f95 f86 1"/>
                <a:gd name="f100" fmla="*/ f96 f86 1"/>
                <a:gd name="f101" fmla="*/ f98 f87 1"/>
                <a:gd name="f102" fmla="*/ f97 f87 1"/>
              </a:gdLst>
              <a:ahLst/>
              <a:cxnLst>
                <a:cxn ang="3cd4">
                  <a:pos x="hc" y="t"/>
                </a:cxn>
                <a:cxn ang="0">
                  <a:pos x="r" y="vc"/>
                </a:cxn>
                <a:cxn ang="cd4">
                  <a:pos x="hc" y="b"/>
                </a:cxn>
                <a:cxn ang="cd2">
                  <a:pos x="l" y="vc"/>
                </a:cxn>
              </a:cxnLst>
              <a:rect l="f99" t="f102" r="f100" b="f101"/>
              <a:pathLst>
                <a:path w="2379" h="3202">
                  <a:moveTo>
                    <a:pt x="f5" y="f6"/>
                  </a:moveTo>
                  <a:cubicBezTo>
                    <a:pt x="f5" y="f7"/>
                    <a:pt x="f8" y="f9"/>
                    <a:pt x="f10" y="f11"/>
                  </a:cubicBezTo>
                  <a:cubicBezTo>
                    <a:pt x="f5" y="f9"/>
                    <a:pt x="f5" y="f12"/>
                    <a:pt x="f5" y="f6"/>
                  </a:cubicBezTo>
                  <a:close/>
                  <a:moveTo>
                    <a:pt x="f13" y="f2"/>
                  </a:moveTo>
                  <a:cubicBezTo>
                    <a:pt x="f14" y="f2"/>
                    <a:pt x="f15" y="f16"/>
                    <a:pt x="f17" y="f18"/>
                  </a:cubicBezTo>
                  <a:cubicBezTo>
                    <a:pt x="f19" y="f20"/>
                    <a:pt x="f19" y="f21"/>
                    <a:pt x="f22" y="f23"/>
                  </a:cubicBezTo>
                  <a:cubicBezTo>
                    <a:pt x="f24" y="f25"/>
                    <a:pt x="f26" y="f27"/>
                    <a:pt x="f28" y="f27"/>
                  </a:cubicBezTo>
                  <a:cubicBezTo>
                    <a:pt x="f29" y="f27"/>
                    <a:pt x="f30" y="f27"/>
                    <a:pt x="f31" y="f32"/>
                  </a:cubicBezTo>
                  <a:cubicBezTo>
                    <a:pt x="f33" y="f34"/>
                    <a:pt x="f35" y="f36"/>
                    <a:pt x="f37" y="f38"/>
                  </a:cubicBezTo>
                  <a:cubicBezTo>
                    <a:pt x="f39" y="f40"/>
                    <a:pt x="f41" y="f42"/>
                    <a:pt x="f43" y="f44"/>
                  </a:cubicBezTo>
                  <a:lnTo>
                    <a:pt x="f43" y="f44"/>
                  </a:lnTo>
                  <a:cubicBezTo>
                    <a:pt x="f45" y="f46"/>
                    <a:pt x="f47" y="f48"/>
                    <a:pt x="f49" y="f50"/>
                  </a:cubicBezTo>
                  <a:cubicBezTo>
                    <a:pt x="f51" y="f52"/>
                    <a:pt x="f53" y="f54"/>
                    <a:pt x="f55" y="f56"/>
                  </a:cubicBezTo>
                  <a:cubicBezTo>
                    <a:pt x="f57" y="f58"/>
                    <a:pt x="f59" y="f34"/>
                    <a:pt x="f60" y="f61"/>
                  </a:cubicBezTo>
                  <a:cubicBezTo>
                    <a:pt x="f57" y="f62"/>
                    <a:pt x="f63" y="f64"/>
                    <a:pt x="f65" y="f66"/>
                  </a:cubicBezTo>
                  <a:cubicBezTo>
                    <a:pt x="f67" y="f68"/>
                    <a:pt x="f69" y="f68"/>
                    <a:pt x="f70" y="f68"/>
                  </a:cubicBezTo>
                  <a:cubicBezTo>
                    <a:pt x="f71" y="f68"/>
                    <a:pt x="f72" y="f73"/>
                    <a:pt x="f5" y="f6"/>
                  </a:cubicBezTo>
                  <a:lnTo>
                    <a:pt x="f5" y="f6"/>
                  </a:lnTo>
                  <a:cubicBezTo>
                    <a:pt x="f74" y="f75"/>
                    <a:pt x="f76" y="f77"/>
                    <a:pt x="f78" y="f79"/>
                  </a:cubicBezTo>
                  <a:cubicBezTo>
                    <a:pt x="f80" y="f81"/>
                    <a:pt x="f82" y="f2"/>
                    <a:pt x="f13" y="f2"/>
                  </a:cubicBezTo>
                  <a:close/>
                  <a:moveTo>
                    <a:pt x="f43" y="f44"/>
                  </a:moveTo>
                  <a:lnTo>
                    <a:pt x="f43" y="f44"/>
                  </a:lnTo>
                  <a:cubicBezTo>
                    <a:pt x="f83" y="f84"/>
                    <a:pt x="f83" y="f85"/>
                    <a:pt x="f83" y="f4"/>
                  </a:cubicBezTo>
                  <a:cubicBezTo>
                    <a:pt x="f83" y="f85"/>
                    <a:pt x="f83" y="f84"/>
                    <a:pt x="f43" y="f4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2" name="Google Shape;1035;p14">
              <a:extLst>
                <a:ext uri="{FF2B5EF4-FFF2-40B4-BE49-F238E27FC236}">
                  <a16:creationId xmlns:a16="http://schemas.microsoft.com/office/drawing/2014/main" id="{A048F6F3-2870-467D-A512-7C93FB6A3E65}"/>
                </a:ext>
              </a:extLst>
            </p:cNvPr>
            <p:cNvSpPr/>
            <p:nvPr/>
          </p:nvSpPr>
          <p:spPr>
            <a:xfrm>
              <a:off x="8431993" y="422114"/>
              <a:ext cx="150921" cy="227438"/>
            </a:xfrm>
            <a:custGeom>
              <a:avLst/>
              <a:gdLst>
                <a:gd name="f0" fmla="val w"/>
                <a:gd name="f1" fmla="val h"/>
                <a:gd name="f2" fmla="val 0"/>
                <a:gd name="f3" fmla="val 4673"/>
                <a:gd name="f4" fmla="val 7042"/>
                <a:gd name="f5" fmla="val 4387"/>
                <a:gd name="f6" fmla="val 659"/>
                <a:gd name="f7" fmla="val 4386"/>
                <a:gd name="f8" fmla="val 661"/>
                <a:gd name="f9" fmla="val 4384"/>
                <a:gd name="f10" fmla="val 663"/>
                <a:gd name="f11" fmla="val 4383"/>
                <a:gd name="f12" fmla="val 666"/>
                <a:gd name="f13" fmla="val 3980"/>
                <a:gd name="f14" fmla="val 1173"/>
                <a:gd name="f15" fmla="val 3844"/>
                <a:gd name="f16" fmla="val 1362"/>
                <a:gd name="f17" fmla="val 3715"/>
                <a:gd name="f18" fmla="val 1541"/>
                <a:gd name="f19" fmla="val 3568"/>
                <a:gd name="f20" fmla="val 1721"/>
                <a:gd name="f21" fmla="val 3406"/>
                <a:gd name="f22" fmla="val 1905"/>
                <a:gd name="f23" fmla="val 3221"/>
                <a:gd name="f24" fmla="val 2078"/>
                <a:gd name="f25" fmla="val 3025"/>
                <a:gd name="f26" fmla="val 2217"/>
                <a:gd name="f27" fmla="val 2633"/>
                <a:gd name="f28" fmla="val 2517"/>
                <a:gd name="f29" fmla="val 2194"/>
                <a:gd name="f30" fmla="val 2782"/>
                <a:gd name="f31" fmla="val 1790"/>
                <a:gd name="f32" fmla="val 3071"/>
                <a:gd name="f33" fmla="val 1386"/>
                <a:gd name="f34" fmla="val 3348"/>
                <a:gd name="f35" fmla="val 1005"/>
                <a:gd name="f36" fmla="val 3660"/>
                <a:gd name="f37" fmla="val 728"/>
                <a:gd name="f38" fmla="val 4087"/>
                <a:gd name="f39" fmla="val 4179"/>
                <a:gd name="f40" fmla="val 601"/>
                <a:gd name="f41" fmla="val 4283"/>
                <a:gd name="f42" fmla="val 543"/>
                <a:gd name="f43" fmla="val 4398"/>
                <a:gd name="f44" fmla="val 486"/>
                <a:gd name="f45" fmla="val 4514"/>
                <a:gd name="f46" fmla="val 439"/>
                <a:gd name="f47" fmla="val 4629"/>
                <a:gd name="f48" fmla="val 405"/>
                <a:gd name="f49" fmla="val 4745"/>
                <a:gd name="f50" fmla="val 382"/>
                <a:gd name="f51" fmla="val 4860"/>
                <a:gd name="f52" fmla="val 347"/>
                <a:gd name="f53" fmla="val 4987"/>
                <a:gd name="f54" fmla="val 336"/>
                <a:gd name="f55" fmla="val 5103"/>
                <a:gd name="f56" fmla="val 324"/>
                <a:gd name="f57" fmla="val 5241"/>
                <a:gd name="f58" fmla="val 5356"/>
                <a:gd name="f59" fmla="val 5483"/>
                <a:gd name="f60" fmla="val 5368"/>
                <a:gd name="f61" fmla="val 312"/>
                <a:gd name="f62" fmla="val 4976"/>
                <a:gd name="f63" fmla="val 370"/>
                <a:gd name="f64" fmla="val 4733"/>
                <a:gd name="f65" fmla="val 4491"/>
                <a:gd name="f66" fmla="val 4260"/>
                <a:gd name="f67" fmla="val 682"/>
                <a:gd name="f68" fmla="val 4052"/>
                <a:gd name="f69" fmla="val 959"/>
                <a:gd name="f70" fmla="val 3637"/>
                <a:gd name="f71" fmla="val 1351"/>
                <a:gd name="f72" fmla="val 3302"/>
                <a:gd name="f73" fmla="val 1767"/>
                <a:gd name="f74" fmla="val 3013"/>
                <a:gd name="f75" fmla="val 2171"/>
                <a:gd name="f76" fmla="val 2736"/>
                <a:gd name="f77" fmla="val 2598"/>
                <a:gd name="f78" fmla="val 2494"/>
                <a:gd name="f79" fmla="val 2990"/>
                <a:gd name="f80" fmla="val 3377"/>
                <a:gd name="f81" fmla="val 1918"/>
                <a:gd name="f82" fmla="val 3700"/>
                <a:gd name="f83" fmla="val 1558"/>
                <a:gd name="f84" fmla="val 2540"/>
                <a:gd name="f85" fmla="val 1"/>
                <a:gd name="f86" fmla="val 2529"/>
                <a:gd name="f87" fmla="val 1167"/>
                <a:gd name="f88" fmla="val 1709"/>
                <a:gd name="f89" fmla="val 2275"/>
                <a:gd name="f90" fmla="val 3117"/>
                <a:gd name="f91" fmla="val 3821"/>
                <a:gd name="f92" fmla="val 4641"/>
                <a:gd name="f93" fmla="val 151"/>
                <a:gd name="f94" fmla="val 5541"/>
                <a:gd name="f95" fmla="val 174"/>
                <a:gd name="f96" fmla="val 5726"/>
                <a:gd name="f97" fmla="val 232"/>
                <a:gd name="f98" fmla="val 5911"/>
                <a:gd name="f99" fmla="val 6107"/>
                <a:gd name="f100" fmla="val 6453"/>
                <a:gd name="f101" fmla="val 670"/>
                <a:gd name="f102" fmla="val 6719"/>
                <a:gd name="f103" fmla="val 832"/>
                <a:gd name="f104" fmla="val 509"/>
                <a:gd name="f105" fmla="val 6372"/>
                <a:gd name="f106" fmla="val 5564"/>
                <a:gd name="f107" fmla="val 624"/>
                <a:gd name="f108" fmla="val 751"/>
                <a:gd name="f109" fmla="val 1028"/>
                <a:gd name="f110" fmla="val 3856"/>
                <a:gd name="f111" fmla="val 1501"/>
                <a:gd name="f112" fmla="val 3833"/>
                <a:gd name="f113" fmla="val 1663"/>
                <a:gd name="f114" fmla="val 1848"/>
                <a:gd name="f115" fmla="val 3879"/>
                <a:gd name="f116" fmla="val 1952"/>
                <a:gd name="f117" fmla="val 3994"/>
                <a:gd name="f118" fmla="val 2055"/>
                <a:gd name="f119" fmla="val 4121"/>
                <a:gd name="f120" fmla="val 2032"/>
                <a:gd name="f121" fmla="val 4375"/>
                <a:gd name="f122" fmla="val 1894"/>
                <a:gd name="f123" fmla="val 4456"/>
                <a:gd name="f124" fmla="val 2113"/>
                <a:gd name="f125" fmla="val 4433"/>
                <a:gd name="f126" fmla="val 2298"/>
                <a:gd name="f127" fmla="val 4225"/>
                <a:gd name="f128" fmla="val 4006"/>
                <a:gd name="f129" fmla="val 3798"/>
                <a:gd name="f130" fmla="val 3602"/>
                <a:gd name="f131" fmla="val 3567"/>
                <a:gd name="f132" fmla="val 2258"/>
                <a:gd name="f133" fmla="val 3389"/>
                <a:gd name="f134" fmla="val 2629"/>
                <a:gd name="f135" fmla="val 3313"/>
                <a:gd name="f136" fmla="val 3008"/>
                <a:gd name="f137" fmla="val 3290"/>
                <a:gd name="f138" fmla="val 3577"/>
                <a:gd name="f139" fmla="val 3355"/>
                <a:gd name="f140" fmla="val 3868"/>
                <a:gd name="f141" fmla="val 3429"/>
                <a:gd name="f142" fmla="val 3764"/>
                <a:gd name="f143" fmla="val 3244"/>
                <a:gd name="f144" fmla="val 3671"/>
                <a:gd name="f145" fmla="val 3129"/>
                <a:gd name="f146" fmla="val 3777"/>
                <a:gd name="f147" fmla="val 3101"/>
                <a:gd name="f148" fmla="val 3986"/>
                <a:gd name="f149" fmla="val 4108"/>
                <a:gd name="f150" fmla="val 4265"/>
                <a:gd name="f151" fmla="val 3111"/>
                <a:gd name="f152" fmla="val 3140"/>
                <a:gd name="f153" fmla="val 4191"/>
                <a:gd name="f154" fmla="val 2829"/>
                <a:gd name="f155" fmla="val 4098"/>
                <a:gd name="f156" fmla="val 3729"/>
                <a:gd name="f157" fmla="val 4672"/>
                <a:gd name="f158" fmla="val 2184"/>
                <a:gd name="f159" fmla="val 4022"/>
                <a:gd name="f160" fmla="val 1300"/>
                <a:gd name="f161" fmla="val 4264"/>
                <a:gd name="f162" fmla="val 870"/>
                <a:gd name="f163" fmla="val 4062"/>
                <a:gd name="f164" fmla="val 920"/>
                <a:gd name="f165" fmla="val 3838"/>
                <a:gd name="f166" fmla="val 3625"/>
                <a:gd name="f167" fmla="val 3392"/>
                <a:gd name="f168" fmla="val 875"/>
                <a:gd name="f169" fmla="val 3188"/>
                <a:gd name="f170" fmla="val 2975"/>
                <a:gd name="f171" fmla="val 2795"/>
                <a:gd name="f172" fmla="val 923"/>
                <a:gd name="f173" fmla="val 2702"/>
                <a:gd name="f174" fmla="val 1120"/>
                <a:gd name="f175" fmla="val 716"/>
                <a:gd name="f176" fmla="val 2713"/>
                <a:gd name="f177" fmla="*/ f0 1 4673"/>
                <a:gd name="f178" fmla="*/ f1 1 7042"/>
                <a:gd name="f179" fmla="val f2"/>
                <a:gd name="f180" fmla="val f3"/>
                <a:gd name="f181" fmla="val f4"/>
                <a:gd name="f182" fmla="+- f181 0 f179"/>
                <a:gd name="f183" fmla="+- f180 0 f179"/>
                <a:gd name="f184" fmla="*/ f183 1 4673"/>
                <a:gd name="f185" fmla="*/ f182 1 7042"/>
                <a:gd name="f186" fmla="*/ f179 1 f184"/>
                <a:gd name="f187" fmla="*/ f180 1 f184"/>
                <a:gd name="f188" fmla="*/ f179 1 f185"/>
                <a:gd name="f189" fmla="*/ f181 1 f185"/>
                <a:gd name="f190" fmla="*/ f186 f177 1"/>
                <a:gd name="f191" fmla="*/ f187 f177 1"/>
                <a:gd name="f192" fmla="*/ f189 f178 1"/>
                <a:gd name="f193" fmla="*/ f188 f178 1"/>
              </a:gdLst>
              <a:ahLst/>
              <a:cxnLst>
                <a:cxn ang="3cd4">
                  <a:pos x="hc" y="t"/>
                </a:cxn>
                <a:cxn ang="0">
                  <a:pos x="r" y="vc"/>
                </a:cxn>
                <a:cxn ang="cd4">
                  <a:pos x="hc" y="b"/>
                </a:cxn>
                <a:cxn ang="cd2">
                  <a:pos x="l" y="vc"/>
                </a:cxn>
              </a:cxnLst>
              <a:rect l="f190" t="f193" r="f191" b="f192"/>
              <a:pathLst>
                <a:path w="4673" h="704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6" y="f39"/>
                    <a:pt x="f40" y="f41"/>
                    <a:pt x="f42" y="f43"/>
                  </a:cubicBezTo>
                  <a:cubicBezTo>
                    <a:pt x="f44" y="f45"/>
                    <a:pt x="f46" y="f47"/>
                    <a:pt x="f48" y="f49"/>
                  </a:cubicBezTo>
                  <a:cubicBezTo>
                    <a:pt x="f50" y="f51"/>
                    <a:pt x="f52" y="f53"/>
                    <a:pt x="f54" y="f55"/>
                  </a:cubicBezTo>
                  <a:cubicBezTo>
                    <a:pt x="f56" y="f57"/>
                    <a:pt x="f56" y="f58"/>
                    <a:pt x="f54" y="f59"/>
                  </a:cubicBezTo>
                  <a:cubicBezTo>
                    <a:pt x="f56" y="f60"/>
                    <a:pt x="f61" y="f57"/>
                    <a:pt x="f61" y="f55"/>
                  </a:cubicBezTo>
                  <a:cubicBezTo>
                    <a:pt x="f56" y="f62"/>
                    <a:pt x="f54" y="f51"/>
                    <a:pt x="f63" y="f64"/>
                  </a:cubicBezTo>
                  <a:cubicBezTo>
                    <a:pt x="f46" y="f65"/>
                    <a:pt x="f42" y="f66"/>
                    <a:pt x="f67" y="f68"/>
                  </a:cubicBezTo>
                  <a:cubicBezTo>
                    <a:pt x="f69" y="f70"/>
                    <a:pt x="f71" y="f72"/>
                    <a:pt x="f73" y="f74"/>
                  </a:cubicBezTo>
                  <a:cubicBezTo>
                    <a:pt x="f75" y="f76"/>
                    <a:pt x="f77" y="f78"/>
                    <a:pt x="f79" y="f29"/>
                  </a:cubicBezTo>
                  <a:cubicBezTo>
                    <a:pt x="f80" y="f81"/>
                    <a:pt x="f82" y="f83"/>
                    <a:pt x="f13" y="f14"/>
                  </a:cubicBezTo>
                  <a:close/>
                  <a:moveTo>
                    <a:pt x="f84" y="f85"/>
                  </a:moveTo>
                  <a:cubicBezTo>
                    <a:pt x="f86" y="f87"/>
                    <a:pt x="f88" y="f89"/>
                    <a:pt x="f69" y="f90"/>
                  </a:cubicBezTo>
                  <a:cubicBezTo>
                    <a:pt x="f56" y="f91"/>
                    <a:pt x="f85" y="f92"/>
                    <a:pt x="f93" y="f94"/>
                  </a:cubicBezTo>
                  <a:cubicBezTo>
                    <a:pt x="f95" y="f96"/>
                    <a:pt x="f97" y="f98"/>
                    <a:pt x="f61" y="f99"/>
                  </a:cubicBezTo>
                  <a:cubicBezTo>
                    <a:pt x="f46" y="f100"/>
                    <a:pt x="f101" y="f102"/>
                    <a:pt x="f103" y="f4"/>
                  </a:cubicBezTo>
                  <a:cubicBezTo>
                    <a:pt x="f104" y="f105"/>
                    <a:pt x="f50" y="f106"/>
                    <a:pt x="f107" y="f51"/>
                  </a:cubicBezTo>
                  <a:cubicBezTo>
                    <a:pt x="f108" y="f65"/>
                    <a:pt x="f109" y="f110"/>
                    <a:pt x="f111" y="f112"/>
                  </a:cubicBezTo>
                  <a:cubicBezTo>
                    <a:pt x="f113" y="f112"/>
                    <a:pt x="f114" y="f115"/>
                    <a:pt x="f116" y="f117"/>
                  </a:cubicBezTo>
                  <a:cubicBezTo>
                    <a:pt x="f118" y="f119"/>
                    <a:pt x="f120" y="f121"/>
                    <a:pt x="f122" y="f123"/>
                  </a:cubicBezTo>
                  <a:cubicBezTo>
                    <a:pt x="f124" y="f125"/>
                    <a:pt x="f126" y="f127"/>
                    <a:pt x="f126" y="f128"/>
                  </a:cubicBezTo>
                  <a:cubicBezTo>
                    <a:pt x="f126" y="f129"/>
                    <a:pt x="f124" y="f130"/>
                    <a:pt x="f122" y="f131"/>
                  </a:cubicBezTo>
                  <a:cubicBezTo>
                    <a:pt x="f132" y="f133"/>
                    <a:pt x="f134" y="f135"/>
                    <a:pt x="f136" y="f135"/>
                  </a:cubicBezTo>
                  <a:cubicBezTo>
                    <a:pt x="f137" y="f135"/>
                    <a:pt x="f138" y="f139"/>
                    <a:pt x="f140" y="f141"/>
                  </a:cubicBezTo>
                  <a:cubicBezTo>
                    <a:pt x="f140" y="f141"/>
                    <a:pt x="f142" y="f143"/>
                    <a:pt x="f144" y="f145"/>
                  </a:cubicBezTo>
                  <a:cubicBezTo>
                    <a:pt x="f144" y="f145"/>
                    <a:pt x="f146" y="f147"/>
                    <a:pt x="f148" y="f147"/>
                  </a:cubicBezTo>
                  <a:cubicBezTo>
                    <a:pt x="f149" y="f147"/>
                    <a:pt x="f150" y="f151"/>
                    <a:pt x="f123" y="f152"/>
                  </a:cubicBezTo>
                  <a:cubicBezTo>
                    <a:pt x="f153" y="f154"/>
                    <a:pt x="f155" y="f76"/>
                    <a:pt x="f156" y="f84"/>
                  </a:cubicBezTo>
                  <a:cubicBezTo>
                    <a:pt x="f157" y="f158"/>
                    <a:pt x="f159" y="f160"/>
                    <a:pt x="f11" y="f12"/>
                  </a:cubicBezTo>
                  <a:lnTo>
                    <a:pt x="f11" y="f12"/>
                  </a:lnTo>
                  <a:cubicBezTo>
                    <a:pt x="f161" y="f162"/>
                    <a:pt x="f163" y="f164"/>
                    <a:pt x="f165" y="f164"/>
                  </a:cubicBezTo>
                  <a:cubicBezTo>
                    <a:pt x="f166" y="f164"/>
                    <a:pt x="f167" y="f168"/>
                    <a:pt x="f169" y="f168"/>
                  </a:cubicBezTo>
                  <a:cubicBezTo>
                    <a:pt x="f170" y="f168"/>
                    <a:pt x="f171" y="f172"/>
                    <a:pt x="f173" y="f174"/>
                  </a:cubicBezTo>
                  <a:cubicBezTo>
                    <a:pt x="f76" y="f175"/>
                    <a:pt x="f176" y="f5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3" name="Google Shape;1036;p14">
              <a:extLst>
                <a:ext uri="{FF2B5EF4-FFF2-40B4-BE49-F238E27FC236}">
                  <a16:creationId xmlns:a16="http://schemas.microsoft.com/office/drawing/2014/main" id="{28E8A879-32C0-4716-A1AF-C2BF953DD49B}"/>
                </a:ext>
              </a:extLst>
            </p:cNvPr>
            <p:cNvSpPr/>
            <p:nvPr/>
          </p:nvSpPr>
          <p:spPr>
            <a:xfrm>
              <a:off x="8451762" y="360237"/>
              <a:ext cx="61557" cy="150281"/>
            </a:xfrm>
            <a:custGeom>
              <a:avLst/>
              <a:gdLst>
                <a:gd name="f0" fmla="val w"/>
                <a:gd name="f1" fmla="val h"/>
                <a:gd name="f2" fmla="val 0"/>
                <a:gd name="f3" fmla="val 1906"/>
                <a:gd name="f4" fmla="val 4653"/>
                <a:gd name="f5" fmla="val 832"/>
                <a:gd name="f6" fmla="val 959"/>
                <a:gd name="f7" fmla="val 878"/>
                <a:gd name="f8" fmla="val 1190"/>
                <a:gd name="f9" fmla="val 912"/>
                <a:gd name="f10" fmla="val 1443"/>
                <a:gd name="f11" fmla="val 924"/>
                <a:gd name="f12" fmla="val 1686"/>
                <a:gd name="f13" fmla="val 936"/>
                <a:gd name="f14" fmla="val 1928"/>
                <a:gd name="f15" fmla="val 2159"/>
                <a:gd name="f16" fmla="val 2390"/>
                <a:gd name="f17" fmla="val 2621"/>
                <a:gd name="f18" fmla="val 2852"/>
                <a:gd name="f19" fmla="val 762"/>
                <a:gd name="f20" fmla="val 3071"/>
                <a:gd name="f21" fmla="val 693"/>
                <a:gd name="f22" fmla="val 3290"/>
                <a:gd name="f23" fmla="val 601"/>
                <a:gd name="f24" fmla="val 3498"/>
                <a:gd name="f25" fmla="val 508"/>
                <a:gd name="f26" fmla="val 3694"/>
                <a:gd name="f27" fmla="val 589"/>
                <a:gd name="f28" fmla="val 3475"/>
                <a:gd name="f29" fmla="val 659"/>
                <a:gd name="f30" fmla="val 3267"/>
                <a:gd name="f31" fmla="val 716"/>
                <a:gd name="f32" fmla="val 3036"/>
                <a:gd name="f33" fmla="val 774"/>
                <a:gd name="f34" fmla="val 2829"/>
                <a:gd name="f35" fmla="val 820"/>
                <a:gd name="f36" fmla="val 2598"/>
                <a:gd name="f37" fmla="val 855"/>
                <a:gd name="f38" fmla="val 2367"/>
                <a:gd name="f39" fmla="val 2136"/>
                <a:gd name="f40" fmla="val 1905"/>
                <a:gd name="f41" fmla="val 1651"/>
                <a:gd name="f42" fmla="val 866"/>
                <a:gd name="f43" fmla="val 1"/>
                <a:gd name="f44" fmla="val 1570"/>
                <a:gd name="f45" fmla="val 635"/>
                <a:gd name="f46" fmla="val 3210"/>
                <a:gd name="f47" fmla="val 4652"/>
                <a:gd name="f48" fmla="val 3891"/>
                <a:gd name="f49" fmla="val 1790"/>
                <a:gd name="f50" fmla="val 1617"/>
                <a:gd name="f51" fmla="val 705"/>
                <a:gd name="f52" fmla="val 1374"/>
                <a:gd name="f53" fmla="val 1397"/>
                <a:gd name="f54" fmla="val 1224"/>
                <a:gd name="f55" fmla="val 1559"/>
                <a:gd name="f56" fmla="val 1282"/>
                <a:gd name="f57" fmla="val 1039"/>
                <a:gd name="f58" fmla="val 1005"/>
                <a:gd name="f59" fmla="val 335"/>
                <a:gd name="f60" fmla="*/ f0 1 1906"/>
                <a:gd name="f61" fmla="*/ f1 1 4653"/>
                <a:gd name="f62" fmla="val f2"/>
                <a:gd name="f63" fmla="val f3"/>
                <a:gd name="f64" fmla="val f4"/>
                <a:gd name="f65" fmla="+- f64 0 f62"/>
                <a:gd name="f66" fmla="+- f63 0 f62"/>
                <a:gd name="f67" fmla="*/ f66 1 1906"/>
                <a:gd name="f68" fmla="*/ f65 1 4653"/>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1906" h="4653">
                  <a:moveTo>
                    <a:pt x="f5" y="f6"/>
                  </a:moveTo>
                  <a:lnTo>
                    <a:pt x="f5" y="f6"/>
                  </a:lnTo>
                  <a:cubicBezTo>
                    <a:pt x="f7" y="f8"/>
                    <a:pt x="f9" y="f10"/>
                    <a:pt x="f11" y="f12"/>
                  </a:cubicBezTo>
                  <a:cubicBezTo>
                    <a:pt x="f13" y="f14"/>
                    <a:pt x="f11" y="f15"/>
                    <a:pt x="f9" y="f16"/>
                  </a:cubicBezTo>
                  <a:cubicBezTo>
                    <a:pt x="f7" y="f17"/>
                    <a:pt x="f5" y="f18"/>
                    <a:pt x="f19" y="f20"/>
                  </a:cubicBezTo>
                  <a:cubicBezTo>
                    <a:pt x="f21" y="f22"/>
                    <a:pt x="f23" y="f24"/>
                    <a:pt x="f25" y="f26"/>
                  </a:cubicBezTo>
                  <a:cubicBezTo>
                    <a:pt x="f27" y="f28"/>
                    <a:pt x="f29" y="f30"/>
                    <a:pt x="f31" y="f32"/>
                  </a:cubicBezTo>
                  <a:cubicBezTo>
                    <a:pt x="f33" y="f34"/>
                    <a:pt x="f35" y="f36"/>
                    <a:pt x="f37" y="f38"/>
                  </a:cubicBezTo>
                  <a:cubicBezTo>
                    <a:pt x="f7" y="f39"/>
                    <a:pt x="f7" y="f40"/>
                    <a:pt x="f7" y="f41"/>
                  </a:cubicBezTo>
                  <a:cubicBezTo>
                    <a:pt x="f42" y="f10"/>
                    <a:pt x="f37" y="f8"/>
                    <a:pt x="f5" y="f6"/>
                  </a:cubicBezTo>
                  <a:close/>
                  <a:moveTo>
                    <a:pt x="f23" y="f43"/>
                  </a:moveTo>
                  <a:lnTo>
                    <a:pt x="f23" y="f43"/>
                  </a:lnTo>
                  <a:cubicBezTo>
                    <a:pt x="f37" y="f44"/>
                    <a:pt x="f45" y="f46"/>
                    <a:pt x="f43" y="f47"/>
                  </a:cubicBezTo>
                  <a:cubicBezTo>
                    <a:pt x="f29" y="f48"/>
                    <a:pt x="f40" y="f49"/>
                    <a:pt x="f50" y="f21"/>
                  </a:cubicBezTo>
                  <a:lnTo>
                    <a:pt x="f50" y="f21"/>
                  </a:lnTo>
                  <a:cubicBezTo>
                    <a:pt x="f44" y="f51"/>
                    <a:pt x="f52" y="f53"/>
                    <a:pt x="f54" y="f55"/>
                  </a:cubicBezTo>
                  <a:cubicBezTo>
                    <a:pt x="f56" y="f57"/>
                    <a:pt x="f58" y="f59"/>
                    <a:pt x="f23" y="f4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4" name="Google Shape;1037;p14">
              <a:extLst>
                <a:ext uri="{FF2B5EF4-FFF2-40B4-BE49-F238E27FC236}">
                  <a16:creationId xmlns:a16="http://schemas.microsoft.com/office/drawing/2014/main" id="{97B52877-5B30-465A-A174-C6D72B4F6401}"/>
                </a:ext>
              </a:extLst>
            </p:cNvPr>
            <p:cNvSpPr/>
            <p:nvPr/>
          </p:nvSpPr>
          <p:spPr>
            <a:xfrm>
              <a:off x="8787658" y="625687"/>
              <a:ext cx="264709" cy="194236"/>
            </a:xfrm>
            <a:custGeom>
              <a:avLst/>
              <a:gdLst>
                <a:gd name="f0" fmla="val w"/>
                <a:gd name="f1" fmla="val h"/>
                <a:gd name="f2" fmla="val 0"/>
                <a:gd name="f3" fmla="val 8196"/>
                <a:gd name="f4" fmla="val 6014"/>
                <a:gd name="f5" fmla="val 1"/>
                <a:gd name="f6" fmla="val 127"/>
                <a:gd name="f7" fmla="val 1385"/>
                <a:gd name="f8" fmla="val 1086"/>
                <a:gd name="f9" fmla="val 2666"/>
                <a:gd name="f10" fmla="val 2378"/>
                <a:gd name="f11" fmla="val 3197"/>
                <a:gd name="f12" fmla="val 2921"/>
                <a:gd name="f13" fmla="val 3417"/>
                <a:gd name="f14" fmla="val 3475"/>
                <a:gd name="f15" fmla="val 3520"/>
                <a:gd name="f16" fmla="val 4029"/>
                <a:gd name="f17" fmla="val 3659"/>
                <a:gd name="f18" fmla="val 4571"/>
                <a:gd name="f19" fmla="val 3809"/>
                <a:gd name="f20" fmla="val 5137"/>
                <a:gd name="f21" fmla="val 4040"/>
                <a:gd name="f22" fmla="val 5541"/>
                <a:gd name="f23" fmla="val 4444"/>
                <a:gd name="f24" fmla="val 5945"/>
                <a:gd name="f25" fmla="val 4848"/>
                <a:gd name="f26" fmla="val 6164"/>
                <a:gd name="f27" fmla="val 5483"/>
                <a:gd name="f28" fmla="val 6464"/>
                <a:gd name="f29" fmla="val 6638"/>
                <a:gd name="f30" fmla="val 4525"/>
                <a:gd name="f31" fmla="val 6187"/>
                <a:gd name="f32" fmla="val 3936"/>
                <a:gd name="f33" fmla="val 6315"/>
                <a:gd name="f34" fmla="val 3975"/>
                <a:gd name="f35" fmla="val 6453"/>
                <a:gd name="f36" fmla="val 3993"/>
                <a:gd name="f37" fmla="val 6595"/>
                <a:gd name="f38" fmla="val 7210"/>
                <a:gd name="f39" fmla="val 7905"/>
                <a:gd name="f40" fmla="val 3650"/>
                <a:gd name="f41" fmla="val 3163"/>
                <a:gd name="f42" fmla="val 7868"/>
                <a:gd name="f43" fmla="val 3240"/>
                <a:gd name="f44" fmla="val 7582"/>
                <a:gd name="f45" fmla="val 3272"/>
                <a:gd name="f46" fmla="val 7312"/>
                <a:gd name="f47" fmla="val 6335"/>
                <a:gd name="f48" fmla="val 5574"/>
                <a:gd name="f49" fmla="val 2854"/>
                <a:gd name="f50" fmla="val 3856"/>
                <a:gd name="f51" fmla="val 2655"/>
                <a:gd name="f52" fmla="val 1051"/>
                <a:gd name="f53" fmla="val 2320"/>
                <a:gd name="f54" fmla="val 70"/>
                <a:gd name="f55" fmla="val 739"/>
                <a:gd name="f56" fmla="*/ f0 1 8196"/>
                <a:gd name="f57" fmla="*/ f1 1 6014"/>
                <a:gd name="f58" fmla="val f2"/>
                <a:gd name="f59" fmla="val f3"/>
                <a:gd name="f60" fmla="val f4"/>
                <a:gd name="f61" fmla="+- f60 0 f58"/>
                <a:gd name="f62" fmla="+- f59 0 f58"/>
                <a:gd name="f63" fmla="*/ f62 1 8196"/>
                <a:gd name="f64" fmla="*/ f61 1 6014"/>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4">
                  <a:moveTo>
                    <a:pt x="f5" y="f2"/>
                  </a:moveTo>
                  <a:cubicBezTo>
                    <a:pt x="f6" y="f7"/>
                    <a:pt x="f8" y="f9"/>
                    <a:pt x="f10" y="f11"/>
                  </a:cubicBezTo>
                  <a:cubicBezTo>
                    <a:pt x="f12" y="f13"/>
                    <a:pt x="f14" y="f15"/>
                    <a:pt x="f16" y="f17"/>
                  </a:cubicBezTo>
                  <a:cubicBezTo>
                    <a:pt x="f18" y="f19"/>
                    <a:pt x="f20" y="f21"/>
                    <a:pt x="f22" y="f23"/>
                  </a:cubicBezTo>
                  <a:cubicBezTo>
                    <a:pt x="f24" y="f25"/>
                    <a:pt x="f26" y="f27"/>
                    <a:pt x="f24" y="f4"/>
                  </a:cubicBezTo>
                  <a:cubicBezTo>
                    <a:pt x="f28" y="f27"/>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5" name="Google Shape;1038;p14">
              <a:extLst>
                <a:ext uri="{FF2B5EF4-FFF2-40B4-BE49-F238E27FC236}">
                  <a16:creationId xmlns:a16="http://schemas.microsoft.com/office/drawing/2014/main" id="{AB77416F-FA40-4BA3-9A57-5D02319A0A73}"/>
                </a:ext>
              </a:extLst>
            </p:cNvPr>
            <p:cNvSpPr/>
            <p:nvPr/>
          </p:nvSpPr>
          <p:spPr>
            <a:xfrm>
              <a:off x="8790273" y="597715"/>
              <a:ext cx="213649" cy="98051"/>
            </a:xfrm>
            <a:custGeom>
              <a:avLst/>
              <a:gdLst>
                <a:gd name="f0" fmla="val w"/>
                <a:gd name="f1" fmla="val h"/>
                <a:gd name="f2" fmla="val 0"/>
                <a:gd name="f3" fmla="val 6615"/>
                <a:gd name="f4" fmla="val 3036"/>
                <a:gd name="f5" fmla="val 6611"/>
                <a:gd name="f6" fmla="val 1316"/>
                <a:gd name="f7" fmla="val 6612"/>
                <a:gd name="f8" fmla="val 6613"/>
                <a:gd name="f9" fmla="val 6614"/>
                <a:gd name="f10" fmla="val 5912"/>
                <a:gd name="f11" fmla="val 1335"/>
                <a:gd name="f12" fmla="val 5969"/>
                <a:gd name="f13" fmla="val 6026"/>
                <a:gd name="f14" fmla="val 1336"/>
                <a:gd name="f15" fmla="val 6083"/>
                <a:gd name="f16" fmla="val 1339"/>
                <a:gd name="f17" fmla="val 5633"/>
                <a:gd name="f18" fmla="val 1362"/>
                <a:gd name="f19" fmla="val 5183"/>
                <a:gd name="f20" fmla="val 1432"/>
                <a:gd name="f21" fmla="val 4756"/>
                <a:gd name="f22" fmla="val 1570"/>
                <a:gd name="f23" fmla="val 4317"/>
                <a:gd name="f24" fmla="val 1709"/>
                <a:gd name="f25" fmla="val 3913"/>
                <a:gd name="f26" fmla="val 1905"/>
                <a:gd name="f27" fmla="val 3498"/>
                <a:gd name="f28" fmla="val 2066"/>
                <a:gd name="f29" fmla="val 3100"/>
                <a:gd name="f30" fmla="val 2221"/>
                <a:gd name="f31" fmla="val 2670"/>
                <a:gd name="f32" fmla="val 2344"/>
                <a:gd name="f33" fmla="val 2229"/>
                <a:gd name="f34" fmla="val 2209"/>
                <a:gd name="f35" fmla="val 2190"/>
                <a:gd name="f36" fmla="val 2170"/>
                <a:gd name="f37" fmla="val 2343"/>
                <a:gd name="f38" fmla="val 1939"/>
                <a:gd name="f39" fmla="val 2297"/>
                <a:gd name="f40" fmla="val 1512"/>
                <a:gd name="f41" fmla="val 2228"/>
                <a:gd name="f42" fmla="val 1409"/>
                <a:gd name="f43" fmla="val 2182"/>
                <a:gd name="f44" fmla="val 1293"/>
                <a:gd name="f45" fmla="val 2136"/>
                <a:gd name="f46" fmla="val 1201"/>
                <a:gd name="f47" fmla="val 2078"/>
                <a:gd name="f48" fmla="val 1108"/>
                <a:gd name="f49" fmla="val 2020"/>
                <a:gd name="f50" fmla="val 1016"/>
                <a:gd name="f51" fmla="val 1951"/>
                <a:gd name="f52" fmla="val 947"/>
                <a:gd name="f53" fmla="val 1870"/>
                <a:gd name="f54" fmla="val 1755"/>
                <a:gd name="f55" fmla="val 2632"/>
                <a:gd name="f56" fmla="val 3071"/>
                <a:gd name="f57" fmla="val 2159"/>
                <a:gd name="f58" fmla="val 3486"/>
                <a:gd name="f59" fmla="val 2009"/>
                <a:gd name="f60" fmla="val 3902"/>
                <a:gd name="f61" fmla="val 1847"/>
                <a:gd name="f62" fmla="val 4306"/>
                <a:gd name="f63" fmla="val 1662"/>
                <a:gd name="f64" fmla="val 4744"/>
                <a:gd name="f65" fmla="val 4952"/>
                <a:gd name="f66" fmla="val 1443"/>
                <a:gd name="f67" fmla="val 5171"/>
                <a:gd name="f68" fmla="val 1397"/>
                <a:gd name="f69" fmla="val 5402"/>
                <a:gd name="f70" fmla="val 1374"/>
                <a:gd name="f71" fmla="val 5575"/>
                <a:gd name="f72" fmla="val 1348"/>
                <a:gd name="f73" fmla="val 5742"/>
                <a:gd name="f74" fmla="val 4802"/>
                <a:gd name="f75" fmla="val 4606"/>
                <a:gd name="f76" fmla="val 439"/>
                <a:gd name="f77" fmla="val 4410"/>
                <a:gd name="f78" fmla="val 612"/>
                <a:gd name="f79" fmla="val 4375"/>
                <a:gd name="f80" fmla="val 462"/>
                <a:gd name="f81" fmla="val 4283"/>
                <a:gd name="f82" fmla="val 289"/>
                <a:gd name="f83" fmla="val 4063"/>
                <a:gd name="f84" fmla="val 901"/>
                <a:gd name="f85" fmla="val 3729"/>
                <a:gd name="f86" fmla="val 1385"/>
                <a:gd name="f87" fmla="val 3163"/>
                <a:gd name="f88" fmla="val 3244"/>
                <a:gd name="f89" fmla="val 3209"/>
                <a:gd name="f90" fmla="val 1282"/>
                <a:gd name="f91" fmla="val 1166"/>
                <a:gd name="f92" fmla="val 2968"/>
                <a:gd name="f93" fmla="val 1130"/>
                <a:gd name="f94" fmla="val 2891"/>
                <a:gd name="f95" fmla="val 1111"/>
                <a:gd name="f96" fmla="val 2815"/>
                <a:gd name="f97" fmla="val 2696"/>
                <a:gd name="f98" fmla="val 2578"/>
                <a:gd name="f99" fmla="val 1156"/>
                <a:gd name="f100" fmla="val 2494"/>
                <a:gd name="f101" fmla="val 1247"/>
                <a:gd name="f102" fmla="val 2516"/>
                <a:gd name="f103" fmla="val 1236"/>
                <a:gd name="f104" fmla="val 2542"/>
                <a:gd name="f105" fmla="val 1232"/>
                <a:gd name="f106" fmla="val 2568"/>
                <a:gd name="f107" fmla="val 2687"/>
                <a:gd name="f108" fmla="val 2825"/>
                <a:gd name="f109" fmla="val 1330"/>
                <a:gd name="f110" fmla="val 2863"/>
                <a:gd name="f111" fmla="val 2909"/>
                <a:gd name="f112" fmla="val 1593"/>
                <a:gd name="f113" fmla="val 2851"/>
                <a:gd name="f114" fmla="val 1743"/>
                <a:gd name="f115" fmla="val 2759"/>
                <a:gd name="f116" fmla="val 1859"/>
                <a:gd name="f117" fmla="val 2629"/>
                <a:gd name="f118" fmla="val 2036"/>
                <a:gd name="f119" fmla="val 2404"/>
                <a:gd name="f120" fmla="val 2093"/>
                <a:gd name="f121" fmla="val 2169"/>
                <a:gd name="f122" fmla="val 1947"/>
                <a:gd name="f123" fmla="val 1716"/>
                <a:gd name="f124" fmla="val 2042"/>
                <a:gd name="f125" fmla="val 1547"/>
                <a:gd name="f126" fmla="val 1997"/>
                <a:gd name="f127" fmla="val 889"/>
                <a:gd name="f128" fmla="val 1824"/>
                <a:gd name="f129" fmla="val 347"/>
                <a:gd name="f130" fmla="val 727"/>
                <a:gd name="f131" fmla="val 162"/>
                <a:gd name="f132" fmla="val 254"/>
                <a:gd name="f133" fmla="val 450"/>
                <a:gd name="f134" fmla="val 554"/>
                <a:gd name="f135" fmla="val 1732"/>
                <a:gd name="f136" fmla="val 670"/>
                <a:gd name="f137" fmla="val 1882"/>
                <a:gd name="f138" fmla="val 797"/>
                <a:gd name="f139" fmla="val 1287"/>
                <a:gd name="f140" fmla="val 2458"/>
                <a:gd name="f141" fmla="val 1912"/>
                <a:gd name="f142" fmla="val 2656"/>
                <a:gd name="f143" fmla="val 2608"/>
                <a:gd name="f144" fmla="val 2748"/>
                <a:gd name="f145" fmla="val 2647"/>
                <a:gd name="f146" fmla="val 3407"/>
                <a:gd name="f147" fmla="val 2581"/>
                <a:gd name="f148" fmla="val 3813"/>
                <a:gd name="f149" fmla="val 2541"/>
                <a:gd name="f150" fmla="val 4222"/>
                <a:gd name="f151" fmla="val 4921"/>
                <a:gd name="f152" fmla="val 5631"/>
                <a:gd name="f153" fmla="val 2658"/>
                <a:gd name="f154" fmla="val 6199"/>
                <a:gd name="f155" fmla="val 6014"/>
                <a:gd name="f156" fmla="val 2713"/>
                <a:gd name="f157" fmla="val 5725"/>
                <a:gd name="f158" fmla="val 2517"/>
                <a:gd name="f159" fmla="val 2355"/>
                <a:gd name="f160" fmla="val 5425"/>
                <a:gd name="f161" fmla="val 2358"/>
                <a:gd name="f162" fmla="val 5446"/>
                <a:gd name="f163" fmla="val 2360"/>
                <a:gd name="f164" fmla="val 5466"/>
                <a:gd name="f165" fmla="val 5981"/>
                <a:gd name="f166" fmla="val 6003"/>
                <a:gd name="f167" fmla="val 1315"/>
                <a:gd name="f168" fmla="val 6578"/>
                <a:gd name="f169" fmla="val 6589"/>
                <a:gd name="f170" fmla="val 6600"/>
                <a:gd name="f171" fmla="val 6080"/>
                <a:gd name="f172" fmla="val 1278"/>
                <a:gd name="f173" fmla="val 5774"/>
                <a:gd name="f174" fmla="val 693"/>
                <a:gd name="f175" fmla="val 5308"/>
                <a:gd name="f176" fmla="val 5177"/>
                <a:gd name="f177" fmla="val 5035"/>
                <a:gd name="f178" fmla="val 739"/>
                <a:gd name="f179" fmla="val 4871"/>
                <a:gd name="f180" fmla="val 854"/>
                <a:gd name="f181" fmla="val 4917"/>
                <a:gd name="f182" fmla="val 474"/>
                <a:gd name="f183" fmla="val 4894"/>
                <a:gd name="f184" fmla="val 358"/>
                <a:gd name="f185" fmla="*/ f0 1 6615"/>
                <a:gd name="f186" fmla="*/ f1 1 3036"/>
                <a:gd name="f187" fmla="val f2"/>
                <a:gd name="f188" fmla="val f3"/>
                <a:gd name="f189" fmla="val f4"/>
                <a:gd name="f190" fmla="+- f189 0 f187"/>
                <a:gd name="f191" fmla="+- f188 0 f187"/>
                <a:gd name="f192" fmla="*/ f191 1 6615"/>
                <a:gd name="f193" fmla="*/ f190 1 3036"/>
                <a:gd name="f194" fmla="*/ f187 1 f192"/>
                <a:gd name="f195" fmla="*/ f188 1 f192"/>
                <a:gd name="f196" fmla="*/ f187 1 f193"/>
                <a:gd name="f197" fmla="*/ f189 1 f193"/>
                <a:gd name="f198" fmla="*/ f194 f185 1"/>
                <a:gd name="f199" fmla="*/ f195 f185 1"/>
                <a:gd name="f200" fmla="*/ f197 f186 1"/>
                <a:gd name="f201" fmla="*/ f196 f186 1"/>
              </a:gdLst>
              <a:ahLst/>
              <a:cxnLst>
                <a:cxn ang="3cd4">
                  <a:pos x="hc" y="t"/>
                </a:cxn>
                <a:cxn ang="0">
                  <a:pos x="r" y="vc"/>
                </a:cxn>
                <a:cxn ang="cd4">
                  <a:pos x="hc" y="b"/>
                </a:cxn>
                <a:cxn ang="cd2">
                  <a:pos x="l" y="vc"/>
                </a:cxn>
              </a:cxnLst>
              <a:rect l="f198" t="f201" r="f199" b="f200"/>
              <a:pathLst>
                <a:path w="6615" h="3036">
                  <a:moveTo>
                    <a:pt x="f5" y="f6"/>
                  </a:moveTo>
                  <a:cubicBezTo>
                    <a:pt x="f7" y="f6"/>
                    <a:pt x="f8" y="f6"/>
                    <a:pt x="f9" y="f6"/>
                  </a:cubicBezTo>
                  <a:cubicBezTo>
                    <a:pt x="f8" y="f6"/>
                    <a:pt x="f7" y="f6"/>
                    <a:pt x="f5" y="f6"/>
                  </a:cubicBezTo>
                  <a:close/>
                  <a:moveTo>
                    <a:pt x="f10" y="f11"/>
                  </a:moveTo>
                  <a:cubicBezTo>
                    <a:pt x="f12" y="f11"/>
                    <a:pt x="f13" y="f14"/>
                    <a:pt x="f15" y="f16"/>
                  </a:cubicBezTo>
                  <a:cubicBezTo>
                    <a:pt x="f17" y="f18"/>
                    <a:pt x="f19" y="f20"/>
                    <a:pt x="f21" y="f22"/>
                  </a:cubicBezTo>
                  <a:cubicBezTo>
                    <a:pt x="f23" y="f24"/>
                    <a:pt x="f25" y="f26"/>
                    <a:pt x="f27" y="f28"/>
                  </a:cubicBezTo>
                  <a:cubicBezTo>
                    <a:pt x="f29" y="f30"/>
                    <a:pt x="f31" y="f32"/>
                    <a:pt x="f33" y="f32"/>
                  </a:cubicBezTo>
                  <a:cubicBezTo>
                    <a:pt x="f34" y="f32"/>
                    <a:pt x="f35" y="f32"/>
                    <a:pt x="f36" y="f37"/>
                  </a:cubicBezTo>
                  <a:cubicBezTo>
                    <a:pt x="f38" y="f37"/>
                    <a:pt x="f24" y="f39"/>
                    <a:pt x="f40" y="f41"/>
                  </a:cubicBezTo>
                  <a:cubicBezTo>
                    <a:pt x="f42" y="f43"/>
                    <a:pt x="f44" y="f45"/>
                    <a:pt x="f46" y="f47"/>
                  </a:cubicBezTo>
                  <a:cubicBezTo>
                    <a:pt x="f48" y="f49"/>
                    <a:pt x="f50" y="f51"/>
                    <a:pt x="f52" y="f53"/>
                  </a:cubicBezTo>
                  <a:lnTo>
                    <a:pt x="f52" y="f53"/>
                  </a:lnTo>
                  <a:cubicBezTo>
                    <a:pt x="f44" y="f43"/>
                    <a:pt x="f54" y="f39"/>
                    <a:pt x="f43" y="f39"/>
                  </a:cubicBezTo>
                  <a:cubicBezTo>
                    <a:pt x="f55" y="f39"/>
                    <a:pt x="f56" y="f57"/>
                    <a:pt x="f58" y="f59"/>
                  </a:cubicBezTo>
                  <a:cubicBezTo>
                    <a:pt x="f60" y="f61"/>
                    <a:pt x="f62" y="f63"/>
                    <a:pt x="f64" y="f40"/>
                  </a:cubicBezTo>
                  <a:cubicBezTo>
                    <a:pt x="f65" y="f66"/>
                    <a:pt x="f67" y="f68"/>
                    <a:pt x="f69" y="f70"/>
                  </a:cubicBezTo>
                  <a:cubicBezTo>
                    <a:pt x="f71" y="f72"/>
                    <a:pt x="f73" y="f11"/>
                    <a:pt x="f10" y="f11"/>
                  </a:cubicBezTo>
                  <a:close/>
                  <a:moveTo>
                    <a:pt x="f74" y="f2"/>
                  </a:moveTo>
                  <a:cubicBezTo>
                    <a:pt x="f75" y="f76"/>
                    <a:pt x="f77" y="f78"/>
                    <a:pt x="f77" y="f78"/>
                  </a:cubicBezTo>
                  <a:cubicBezTo>
                    <a:pt x="f79" y="f80"/>
                    <a:pt x="f81" y="f82"/>
                    <a:pt x="f81" y="f82"/>
                  </a:cubicBezTo>
                  <a:cubicBezTo>
                    <a:pt x="f83" y="f84"/>
                    <a:pt x="f85" y="f86"/>
                    <a:pt x="f87" y="f24"/>
                  </a:cubicBezTo>
                  <a:cubicBezTo>
                    <a:pt x="f88" y="f40"/>
                    <a:pt x="f89" y="f90"/>
                    <a:pt x="f4" y="f91"/>
                  </a:cubicBezTo>
                  <a:cubicBezTo>
                    <a:pt x="f92" y="f93"/>
                    <a:pt x="f94" y="f95"/>
                    <a:pt x="f96" y="f95"/>
                  </a:cubicBezTo>
                  <a:cubicBezTo>
                    <a:pt x="f97" y="f95"/>
                    <a:pt x="f98" y="f99"/>
                    <a:pt x="f100" y="f101"/>
                  </a:cubicBezTo>
                  <a:cubicBezTo>
                    <a:pt x="f102" y="f103"/>
                    <a:pt x="f104" y="f105"/>
                    <a:pt x="f106" y="f105"/>
                  </a:cubicBezTo>
                  <a:cubicBezTo>
                    <a:pt x="f107" y="f105"/>
                    <a:pt x="f108" y="f109"/>
                    <a:pt x="f110" y="f66"/>
                  </a:cubicBezTo>
                  <a:cubicBezTo>
                    <a:pt x="f111" y="f112"/>
                    <a:pt x="f113" y="f114"/>
                    <a:pt x="f115" y="f116"/>
                  </a:cubicBezTo>
                  <a:cubicBezTo>
                    <a:pt x="f117" y="f118"/>
                    <a:pt x="f119" y="f120"/>
                    <a:pt x="f121" y="f120"/>
                  </a:cubicBezTo>
                  <a:cubicBezTo>
                    <a:pt x="f122" y="f120"/>
                    <a:pt x="f123" y="f124"/>
                    <a:pt x="f125" y="f126"/>
                  </a:cubicBezTo>
                  <a:cubicBezTo>
                    <a:pt x="f127" y="f128"/>
                    <a:pt x="f129" y="f6"/>
                    <a:pt x="f2" y="f130"/>
                  </a:cubicBezTo>
                  <a:lnTo>
                    <a:pt x="f2" y="f130"/>
                  </a:lnTo>
                  <a:cubicBezTo>
                    <a:pt x="f131" y="f50"/>
                    <a:pt x="f132" y="f6"/>
                    <a:pt x="f133" y="f112"/>
                  </a:cubicBezTo>
                  <a:cubicBezTo>
                    <a:pt x="f134" y="f135"/>
                    <a:pt x="f136" y="f137"/>
                    <a:pt x="f138" y="f126"/>
                  </a:cubicBezTo>
                  <a:cubicBezTo>
                    <a:pt x="f139" y="f140"/>
                    <a:pt x="f141" y="f142"/>
                    <a:pt x="f143" y="f142"/>
                  </a:cubicBezTo>
                  <a:cubicBezTo>
                    <a:pt x="f144" y="f142"/>
                    <a:pt x="f94" y="f145"/>
                    <a:pt x="f4" y="f55"/>
                  </a:cubicBezTo>
                  <a:cubicBezTo>
                    <a:pt x="f146" y="f147"/>
                    <a:pt x="f148" y="f149"/>
                    <a:pt x="f150" y="f149"/>
                  </a:cubicBezTo>
                  <a:cubicBezTo>
                    <a:pt x="f151" y="f149"/>
                    <a:pt x="f152" y="f153"/>
                    <a:pt x="f154" y="f4"/>
                  </a:cubicBezTo>
                  <a:cubicBezTo>
                    <a:pt x="f155" y="f156"/>
                    <a:pt x="f157" y="f158"/>
                    <a:pt x="f69" y="f159"/>
                  </a:cubicBezTo>
                  <a:lnTo>
                    <a:pt x="f69" y="f159"/>
                  </a:lnTo>
                  <a:cubicBezTo>
                    <a:pt x="f160" y="f161"/>
                    <a:pt x="f162" y="f163"/>
                    <a:pt x="f164" y="f163"/>
                  </a:cubicBezTo>
                  <a:cubicBezTo>
                    <a:pt x="f165" y="f163"/>
                    <a:pt x="f166" y="f167"/>
                    <a:pt x="f168" y="f167"/>
                  </a:cubicBezTo>
                  <a:cubicBezTo>
                    <a:pt x="f169" y="f167"/>
                    <a:pt x="f170" y="f167"/>
                    <a:pt x="f5" y="f6"/>
                  </a:cubicBezTo>
                  <a:lnTo>
                    <a:pt x="f5" y="f6"/>
                  </a:lnTo>
                  <a:cubicBezTo>
                    <a:pt x="f171" y="f172"/>
                    <a:pt x="f173" y="f174"/>
                    <a:pt x="f175" y="f174"/>
                  </a:cubicBezTo>
                  <a:cubicBezTo>
                    <a:pt x="f176" y="f174"/>
                    <a:pt x="f177" y="f178"/>
                    <a:pt x="f179" y="f180"/>
                  </a:cubicBezTo>
                  <a:cubicBezTo>
                    <a:pt x="f181" y="f182"/>
                    <a:pt x="f183" y="f184"/>
                    <a:pt x="f7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6" name="Google Shape;1039;p14">
              <a:extLst>
                <a:ext uri="{FF2B5EF4-FFF2-40B4-BE49-F238E27FC236}">
                  <a16:creationId xmlns:a16="http://schemas.microsoft.com/office/drawing/2014/main" id="{B3967057-8D0D-45EC-9CB7-7300CAEBCEFF}"/>
                </a:ext>
              </a:extLst>
            </p:cNvPr>
            <p:cNvSpPr/>
            <p:nvPr/>
          </p:nvSpPr>
          <p:spPr>
            <a:xfrm>
              <a:off x="8880479" y="692575"/>
              <a:ext cx="77961" cy="14401"/>
            </a:xfrm>
            <a:custGeom>
              <a:avLst/>
              <a:gdLst>
                <a:gd name="f0" fmla="val w"/>
                <a:gd name="f1" fmla="val h"/>
                <a:gd name="f2" fmla="val 0"/>
                <a:gd name="f3" fmla="val 2414"/>
                <a:gd name="f4" fmla="val 446"/>
                <a:gd name="f5" fmla="val 833"/>
                <a:gd name="f6" fmla="val 1"/>
                <a:gd name="f7" fmla="val 556"/>
                <a:gd name="f8" fmla="val 277"/>
                <a:gd name="f9" fmla="val 40"/>
                <a:gd name="f10" fmla="val 122"/>
                <a:gd name="f11" fmla="val 809"/>
                <a:gd name="f12" fmla="val 226"/>
                <a:gd name="f13" fmla="val 1605"/>
                <a:gd name="f14" fmla="val 341"/>
                <a:gd name="f15" fmla="val 2413"/>
                <a:gd name="f16" fmla="val 445"/>
                <a:gd name="f17" fmla="val 1916"/>
                <a:gd name="f18" fmla="val 154"/>
                <a:gd name="f19" fmla="val 137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7" name="Google Shape;1040;p14">
              <a:extLst>
                <a:ext uri="{FF2B5EF4-FFF2-40B4-BE49-F238E27FC236}">
                  <a16:creationId xmlns:a16="http://schemas.microsoft.com/office/drawing/2014/main" id="{BACE822A-AFF8-4352-85F4-2A6391CB46E9}"/>
                </a:ext>
              </a:extLst>
            </p:cNvPr>
            <p:cNvSpPr/>
            <p:nvPr/>
          </p:nvSpPr>
          <p:spPr>
            <a:xfrm>
              <a:off x="8711589" y="738121"/>
              <a:ext cx="96953" cy="81098"/>
            </a:xfrm>
            <a:custGeom>
              <a:avLst/>
              <a:gdLst>
                <a:gd name="f0" fmla="val w"/>
                <a:gd name="f1" fmla="val h"/>
                <a:gd name="f2" fmla="val 0"/>
                <a:gd name="f3" fmla="val 3002"/>
                <a:gd name="f4" fmla="val 2511"/>
                <a:gd name="f5" fmla="val 1040"/>
                <a:gd name="f6" fmla="val 443"/>
                <a:gd name="f7" fmla="val 1213"/>
                <a:gd name="f8" fmla="val 501"/>
                <a:gd name="f9" fmla="val 1374"/>
                <a:gd name="f10" fmla="val 605"/>
                <a:gd name="f11" fmla="val 1501"/>
                <a:gd name="f12" fmla="val 732"/>
                <a:gd name="f13" fmla="val 1640"/>
                <a:gd name="f14" fmla="val 859"/>
                <a:gd name="f15" fmla="val 1732"/>
                <a:gd name="f16" fmla="val 1021"/>
                <a:gd name="f17" fmla="val 1825"/>
                <a:gd name="f18" fmla="val 1182"/>
                <a:gd name="f19" fmla="val 1894"/>
                <a:gd name="f20" fmla="val 1355"/>
                <a:gd name="f21" fmla="val 1952"/>
                <a:gd name="f22" fmla="val 1528"/>
                <a:gd name="f23" fmla="val 2009"/>
                <a:gd name="f24" fmla="val 1679"/>
                <a:gd name="f25" fmla="val 2067"/>
                <a:gd name="f26" fmla="val 1852"/>
                <a:gd name="f27" fmla="val 2136"/>
                <a:gd name="f28" fmla="val 2013"/>
                <a:gd name="f29" fmla="val 2252"/>
                <a:gd name="f30" fmla="val 2163"/>
                <a:gd name="f31" fmla="val 2113"/>
                <a:gd name="f32" fmla="val 2048"/>
                <a:gd name="f33" fmla="val 2021"/>
                <a:gd name="f34" fmla="val 1875"/>
                <a:gd name="f35" fmla="val 1713"/>
                <a:gd name="f36" fmla="val 1575"/>
                <a:gd name="f37" fmla="val 1836"/>
                <a:gd name="f38" fmla="val 1413"/>
                <a:gd name="f39" fmla="val 1778"/>
                <a:gd name="f40" fmla="val 1263"/>
                <a:gd name="f41" fmla="val 1298"/>
                <a:gd name="f42" fmla="val 1790"/>
                <a:gd name="f43" fmla="val 1344"/>
                <a:gd name="f44" fmla="val 1367"/>
                <a:gd name="f45" fmla="val 1540"/>
                <a:gd name="f46" fmla="val 1755"/>
                <a:gd name="f47" fmla="val 1840"/>
                <a:gd name="f48" fmla="val 1698"/>
                <a:gd name="f49" fmla="val 1690"/>
                <a:gd name="f50" fmla="val 1721"/>
                <a:gd name="f51" fmla="val 1251"/>
                <a:gd name="f52" fmla="val 1686"/>
                <a:gd name="f53" fmla="val 1136"/>
                <a:gd name="f54" fmla="val 1663"/>
                <a:gd name="f55" fmla="val 1605"/>
                <a:gd name="f56" fmla="val 940"/>
                <a:gd name="f57" fmla="val 1548"/>
                <a:gd name="f58" fmla="val 836"/>
                <a:gd name="f59" fmla="val 1478"/>
                <a:gd name="f60" fmla="val 755"/>
                <a:gd name="f61" fmla="val 1363"/>
                <a:gd name="f62" fmla="val 628"/>
                <a:gd name="f63" fmla="val 1201"/>
                <a:gd name="f64" fmla="val 524"/>
                <a:gd name="f65" fmla="val 255"/>
                <a:gd name="f66" fmla="val 1"/>
                <a:gd name="f67" fmla="val 170"/>
                <a:gd name="f68" fmla="val 85"/>
                <a:gd name="f69" fmla="val 6"/>
                <a:gd name="f70" fmla="val 16"/>
                <a:gd name="f71" fmla="val 162"/>
                <a:gd name="f72" fmla="val 39"/>
                <a:gd name="f73" fmla="val 312"/>
                <a:gd name="f74" fmla="val 109"/>
                <a:gd name="f75" fmla="val 463"/>
                <a:gd name="f76" fmla="val 201"/>
                <a:gd name="f77" fmla="val 809"/>
                <a:gd name="f78" fmla="val 397"/>
                <a:gd name="f79" fmla="val 1017"/>
                <a:gd name="f80" fmla="val 801"/>
                <a:gd name="f81" fmla="val 970"/>
                <a:gd name="f82" fmla="val 1194"/>
                <a:gd name="f83" fmla="val 924"/>
                <a:gd name="f84" fmla="val 1586"/>
                <a:gd name="f85" fmla="val 624"/>
                <a:gd name="f86" fmla="val 1979"/>
                <a:gd name="f87" fmla="val 2094"/>
                <a:gd name="f88" fmla="val 338"/>
                <a:gd name="f89" fmla="val 2218"/>
                <a:gd name="f90" fmla="val 485"/>
                <a:gd name="f91" fmla="val 2305"/>
                <a:gd name="f92" fmla="val 640"/>
                <a:gd name="f93" fmla="val 658"/>
                <a:gd name="f94" fmla="val 676"/>
                <a:gd name="f95" fmla="val 2304"/>
                <a:gd name="f96" fmla="val 693"/>
                <a:gd name="f97" fmla="val 2302"/>
                <a:gd name="f98" fmla="val 867"/>
                <a:gd name="f99" fmla="val 2290"/>
                <a:gd name="f100" fmla="val 993"/>
                <a:gd name="f101" fmla="val 2129"/>
                <a:gd name="f102" fmla="val 1063"/>
                <a:gd name="f103" fmla="val 1097"/>
                <a:gd name="f104" fmla="val 1144"/>
                <a:gd name="f105" fmla="val 2221"/>
                <a:gd name="f106" fmla="val 1236"/>
                <a:gd name="f107" fmla="val 2325"/>
                <a:gd name="f108" fmla="val 1292"/>
                <a:gd name="f109" fmla="val 2389"/>
                <a:gd name="f110" fmla="val 1382"/>
                <a:gd name="f111" fmla="val 2431"/>
                <a:gd name="f112" fmla="val 1470"/>
                <a:gd name="f113" fmla="val 1509"/>
                <a:gd name="f114" fmla="val 1547"/>
                <a:gd name="f115" fmla="val 2423"/>
                <a:gd name="f116" fmla="val 1582"/>
                <a:gd name="f117" fmla="val 2406"/>
                <a:gd name="f118" fmla="val 2360"/>
                <a:gd name="f119" fmla="val 2117"/>
                <a:gd name="f120" fmla="val 2055"/>
                <a:gd name="f121" fmla="val 2452"/>
                <a:gd name="f122" fmla="val 2298"/>
                <a:gd name="f123" fmla="val 2498"/>
                <a:gd name="f124" fmla="val 2339"/>
                <a:gd name="f125" fmla="val 2507"/>
                <a:gd name="f126" fmla="val 2379"/>
                <a:gd name="f127" fmla="val 2418"/>
                <a:gd name="f128" fmla="val 2640"/>
                <a:gd name="f129" fmla="val 2825"/>
                <a:gd name="f130" fmla="val 2380"/>
                <a:gd name="f131" fmla="val 2233"/>
                <a:gd name="f132" fmla="val 2994"/>
                <a:gd name="f133" fmla="val 2987"/>
                <a:gd name="f134" fmla="val 2979"/>
                <a:gd name="f135" fmla="val 2782"/>
                <a:gd name="f136" fmla="val 2617"/>
                <a:gd name="f137" fmla="val 2087"/>
                <a:gd name="f138" fmla="val 2506"/>
                <a:gd name="f139" fmla="val 1898"/>
                <a:gd name="f140" fmla="val 2390"/>
                <a:gd name="f141" fmla="val 2332"/>
                <a:gd name="f142" fmla="val 1517"/>
                <a:gd name="f143" fmla="val 2240"/>
                <a:gd name="f144" fmla="val 1309"/>
                <a:gd name="f145" fmla="val 1594"/>
                <a:gd name="f146" fmla="val 386"/>
                <a:gd name="f147" fmla="val 1086"/>
                <a:gd name="f148" fmla="val 166"/>
                <a:gd name="f149" fmla="val 827"/>
                <a:gd name="f150" fmla="val 60"/>
                <a:gd name="f151" fmla="val 541"/>
                <a:gd name="f152" fmla="*/ f0 1 3002"/>
                <a:gd name="f153" fmla="*/ f1 1 2511"/>
                <a:gd name="f154" fmla="val f2"/>
                <a:gd name="f155" fmla="val f3"/>
                <a:gd name="f156" fmla="val f4"/>
                <a:gd name="f157" fmla="+- f156 0 f154"/>
                <a:gd name="f158" fmla="+- f155 0 f154"/>
                <a:gd name="f159" fmla="*/ f158 1 3002"/>
                <a:gd name="f160" fmla="*/ f157 1 251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3002" h="2511">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21" y="f35"/>
                  </a:cubicBezTo>
                  <a:cubicBezTo>
                    <a:pt x="f19" y="f36"/>
                    <a:pt x="f37" y="f38"/>
                    <a:pt x="f39" y="f40"/>
                  </a:cubicBezTo>
                  <a:lnTo>
                    <a:pt x="f39" y="f40"/>
                  </a:lnTo>
                  <a:cubicBezTo>
                    <a:pt x="f39" y="f41"/>
                    <a:pt x="f42" y="f43"/>
                    <a:pt x="f42" y="f44"/>
                  </a:cubicBezTo>
                  <a:cubicBezTo>
                    <a:pt x="f42" y="f45"/>
                    <a:pt x="f46" y="f35"/>
                    <a:pt x="f13" y="f47"/>
                  </a:cubicBezTo>
                  <a:cubicBezTo>
                    <a:pt x="f48" y="f49"/>
                    <a:pt x="f50" y="f22"/>
                    <a:pt x="f50" y="f44"/>
                  </a:cubicBezTo>
                  <a:cubicBezTo>
                    <a:pt x="f50" y="f51"/>
                    <a:pt x="f52" y="f53"/>
                    <a:pt x="f54" y="f16"/>
                  </a:cubicBezTo>
                  <a:cubicBezTo>
                    <a:pt x="f55" y="f56"/>
                    <a:pt x="f57" y="f58"/>
                    <a:pt x="f59" y="f60"/>
                  </a:cubicBezTo>
                  <a:cubicBezTo>
                    <a:pt x="f61" y="f62"/>
                    <a:pt x="f63" y="f64"/>
                    <a:pt x="f5" y="f6"/>
                  </a:cubicBezTo>
                  <a:close/>
                  <a:moveTo>
                    <a:pt x="f65" y="f66"/>
                  </a:moveTo>
                  <a:cubicBezTo>
                    <a:pt x="f67" y="f66"/>
                    <a:pt x="f68" y="f69"/>
                    <a:pt x="f66" y="f70"/>
                  </a:cubicBezTo>
                  <a:cubicBezTo>
                    <a:pt x="f71" y="f72"/>
                    <a:pt x="f73" y="f74"/>
                    <a:pt x="f75" y="f76"/>
                  </a:cubicBezTo>
                  <a:cubicBezTo>
                    <a:pt x="f77" y="f78"/>
                    <a:pt x="f79" y="f80"/>
                    <a:pt x="f81" y="f82"/>
                  </a:cubicBezTo>
                  <a:cubicBezTo>
                    <a:pt x="f83" y="f84"/>
                    <a:pt x="f85" y="f86"/>
                    <a:pt x="f65" y="f87"/>
                  </a:cubicBezTo>
                  <a:cubicBezTo>
                    <a:pt x="f88" y="f89"/>
                    <a:pt x="f90" y="f91"/>
                    <a:pt x="f92" y="f91"/>
                  </a:cubicBezTo>
                  <a:cubicBezTo>
                    <a:pt x="f93" y="f91"/>
                    <a:pt x="f94" y="f95"/>
                    <a:pt x="f96" y="f97"/>
                  </a:cubicBezTo>
                  <a:cubicBezTo>
                    <a:pt x="f98" y="f99"/>
                    <a:pt x="f100" y="f101"/>
                    <a:pt x="f102" y="f86"/>
                  </a:cubicBezTo>
                  <a:cubicBezTo>
                    <a:pt x="f103" y="f87"/>
                    <a:pt x="f104" y="f105"/>
                    <a:pt x="f106" y="f107"/>
                  </a:cubicBezTo>
                  <a:cubicBezTo>
                    <a:pt x="f108" y="f109"/>
                    <a:pt x="f110" y="f111"/>
                    <a:pt x="f112" y="f111"/>
                  </a:cubicBezTo>
                  <a:cubicBezTo>
                    <a:pt x="f113" y="f111"/>
                    <a:pt x="f114" y="f115"/>
                    <a:pt x="f116" y="f117"/>
                  </a:cubicBezTo>
                  <a:cubicBezTo>
                    <a:pt x="f54" y="f118"/>
                    <a:pt x="f50" y="f105"/>
                    <a:pt x="f48" y="f119"/>
                  </a:cubicBezTo>
                  <a:lnTo>
                    <a:pt x="f48" y="f119"/>
                  </a:lnTo>
                  <a:cubicBezTo>
                    <a:pt x="f37" y="f97"/>
                    <a:pt x="f120" y="f121"/>
                    <a:pt x="f122" y="f123"/>
                  </a:cubicBezTo>
                  <a:cubicBezTo>
                    <a:pt x="f124" y="f125"/>
                    <a:pt x="f126" y="f4"/>
                    <a:pt x="f127" y="f4"/>
                  </a:cubicBezTo>
                  <a:cubicBezTo>
                    <a:pt x="f128" y="f4"/>
                    <a:pt x="f129" y="f130"/>
                    <a:pt x="f3" y="f131"/>
                  </a:cubicBezTo>
                  <a:lnTo>
                    <a:pt x="f3" y="f131"/>
                  </a:lnTo>
                  <a:cubicBezTo>
                    <a:pt x="f132" y="f131"/>
                    <a:pt x="f133" y="f131"/>
                    <a:pt x="f134" y="f131"/>
                  </a:cubicBezTo>
                  <a:cubicBezTo>
                    <a:pt x="f135" y="f131"/>
                    <a:pt x="f136" y="f137"/>
                    <a:pt x="f138" y="f139"/>
                  </a:cubicBezTo>
                  <a:cubicBezTo>
                    <a:pt x="f140" y="f35"/>
                    <a:pt x="f141" y="f142"/>
                    <a:pt x="f143" y="f144"/>
                  </a:cubicBezTo>
                  <a:cubicBezTo>
                    <a:pt x="f33" y="f80"/>
                    <a:pt x="f145" y="f146"/>
                    <a:pt x="f147" y="f148"/>
                  </a:cubicBezTo>
                  <a:cubicBezTo>
                    <a:pt x="f149" y="f150"/>
                    <a:pt x="f151" y="f66"/>
                    <a:pt x="f65" y="f6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8" name="Google Shape;1041;p14">
              <a:extLst>
                <a:ext uri="{FF2B5EF4-FFF2-40B4-BE49-F238E27FC236}">
                  <a16:creationId xmlns:a16="http://schemas.microsoft.com/office/drawing/2014/main" id="{BE4DDFB8-14A2-4440-B091-BB427FFEBE82}"/>
                </a:ext>
              </a:extLst>
            </p:cNvPr>
            <p:cNvSpPr/>
            <p:nvPr/>
          </p:nvSpPr>
          <p:spPr>
            <a:xfrm>
              <a:off x="8647873" y="722357"/>
              <a:ext cx="244199" cy="169630"/>
            </a:xfrm>
            <a:custGeom>
              <a:avLst/>
              <a:gdLst>
                <a:gd name="f0" fmla="val 180"/>
                <a:gd name="f1" fmla="val w"/>
                <a:gd name="f2" fmla="val h"/>
                <a:gd name="f3" fmla="val 0"/>
                <a:gd name="f4" fmla="val 7561"/>
                <a:gd name="f5" fmla="val 5252"/>
                <a:gd name="f6" fmla="val 13"/>
                <a:gd name="f7" fmla="val 499"/>
                <a:gd name="f8" fmla="val 9"/>
                <a:gd name="f9" fmla="val 501"/>
                <a:gd name="f10" fmla="val 4"/>
                <a:gd name="f11" fmla="val 503"/>
                <a:gd name="f12" fmla="val 504"/>
                <a:gd name="f13" fmla="val 6429"/>
                <a:gd name="f14" fmla="val 1751"/>
                <a:gd name="f15" fmla="val 6637"/>
                <a:gd name="f16" fmla="val 1959"/>
                <a:gd name="f17" fmla="val 6799"/>
                <a:gd name="f18" fmla="val 2201"/>
                <a:gd name="f19" fmla="val 6914"/>
                <a:gd name="f20" fmla="val 2467"/>
                <a:gd name="f21" fmla="val 7041"/>
                <a:gd name="f22" fmla="val 2721"/>
                <a:gd name="f23" fmla="val 7122"/>
                <a:gd name="f24" fmla="val 2998"/>
                <a:gd name="f25" fmla="val 7168"/>
                <a:gd name="f26" fmla="val 3286"/>
                <a:gd name="f27" fmla="val 7226"/>
                <a:gd name="f28" fmla="val 3575"/>
                <a:gd name="f29" fmla="val 7203"/>
                <a:gd name="f30" fmla="val 3863"/>
                <a:gd name="f31" fmla="val 7145"/>
                <a:gd name="f32" fmla="val 4152"/>
                <a:gd name="f33" fmla="val 7064"/>
                <a:gd name="f34" fmla="val 4429"/>
                <a:gd name="f35" fmla="val 6972"/>
                <a:gd name="f36" fmla="val 4694"/>
                <a:gd name="f37" fmla="val 6822"/>
                <a:gd name="f38" fmla="val 4948"/>
                <a:gd name="f39" fmla="val 6960"/>
                <a:gd name="f40" fmla="val 4683"/>
                <a:gd name="f41" fmla="val 7053"/>
                <a:gd name="f42" fmla="val 4406"/>
                <a:gd name="f43" fmla="val 7099"/>
                <a:gd name="f44" fmla="val 4140"/>
                <a:gd name="f45" fmla="val 7156"/>
                <a:gd name="f46" fmla="val 7110"/>
                <a:gd name="f47" fmla="val 3298"/>
                <a:gd name="f48" fmla="val 7076"/>
                <a:gd name="f49" fmla="val 3021"/>
                <a:gd name="f50" fmla="val 6983"/>
                <a:gd name="f51" fmla="val 2744"/>
                <a:gd name="f52" fmla="val 6868"/>
                <a:gd name="f53" fmla="val 2490"/>
                <a:gd name="f54" fmla="val 6752"/>
                <a:gd name="f55" fmla="val 2224"/>
                <a:gd name="f56" fmla="val 6614"/>
                <a:gd name="f57" fmla="val 1982"/>
                <a:gd name="f58" fmla="val 2382"/>
                <a:gd name="f59" fmla="val 1"/>
                <a:gd name="f60" fmla="val 1592"/>
                <a:gd name="f61" fmla="val 805"/>
                <a:gd name="f62" fmla="val 164"/>
                <a:gd name="f63" fmla="val 495"/>
                <a:gd name="f64" fmla="val 296"/>
                <a:gd name="f65" fmla="val 1040"/>
                <a:gd name="f66" fmla="val 203"/>
                <a:gd name="f67" fmla="val 1587"/>
                <a:gd name="f68" fmla="val 2204"/>
                <a:gd name="f69" fmla="val 2823"/>
                <a:gd name="f70" fmla="val 320"/>
                <a:gd name="f71" fmla="val 3359"/>
                <a:gd name="f72" fmla="val 527"/>
                <a:gd name="f73" fmla="val 3705"/>
                <a:gd name="f74" fmla="val 654"/>
                <a:gd name="f75" fmla="val 4040"/>
                <a:gd name="f76" fmla="val 828"/>
                <a:gd name="f77" fmla="val 4363"/>
                <a:gd name="f78" fmla="val 1035"/>
                <a:gd name="f79" fmla="val 4502"/>
                <a:gd name="f80" fmla="val 1128"/>
                <a:gd name="f81" fmla="val 4629"/>
                <a:gd name="f82" fmla="val 1255"/>
                <a:gd name="f83" fmla="val 4744"/>
                <a:gd name="f84" fmla="val 1370"/>
                <a:gd name="f85" fmla="val 4883"/>
                <a:gd name="f86" fmla="val 1497"/>
                <a:gd name="f87" fmla="val 4998"/>
                <a:gd name="f88" fmla="val 1624"/>
                <a:gd name="f89" fmla="val 5137"/>
                <a:gd name="f90" fmla="val 1728"/>
                <a:gd name="f91" fmla="val 5249"/>
                <a:gd name="f92" fmla="val 1806"/>
                <a:gd name="f93" fmla="val 5381"/>
                <a:gd name="f94" fmla="val 1864"/>
                <a:gd name="f95" fmla="val 5513"/>
                <a:gd name="f96" fmla="val 5557"/>
                <a:gd name="f97" fmla="val 5601"/>
                <a:gd name="f98" fmla="val 1858"/>
                <a:gd name="f99" fmla="val 5644"/>
                <a:gd name="f100" fmla="val 1843"/>
                <a:gd name="f101" fmla="val 5818"/>
                <a:gd name="f102" fmla="val 1786"/>
                <a:gd name="f103" fmla="val 5898"/>
                <a:gd name="f104" fmla="val 1462"/>
                <a:gd name="f105" fmla="val 6210"/>
                <a:gd name="f106" fmla="val 2190"/>
                <a:gd name="f107" fmla="val 6152"/>
                <a:gd name="f108" fmla="val 2940"/>
                <a:gd name="f109" fmla="val 5944"/>
                <a:gd name="f110" fmla="val 3679"/>
                <a:gd name="f111" fmla="val 5793"/>
                <a:gd name="f112" fmla="val 4257"/>
                <a:gd name="f113" fmla="val 5968"/>
                <a:gd name="f114" fmla="val 4827"/>
                <a:gd name="f115" fmla="val 6317"/>
                <a:gd name="f116" fmla="val 6393"/>
                <a:gd name="f117" fmla="val 6477"/>
                <a:gd name="f118" fmla="val 4800"/>
                <a:gd name="f119" fmla="val 6568"/>
                <a:gd name="f120" fmla="val 4741"/>
                <a:gd name="f121" fmla="val 4833"/>
                <a:gd name="f122" fmla="val 6499"/>
                <a:gd name="f123" fmla="val 4914"/>
                <a:gd name="f124" fmla="val 5018"/>
                <a:gd name="f125" fmla="val 6480"/>
                <a:gd name="f126" fmla="val 5150"/>
                <a:gd name="f127" fmla="val 6570"/>
                <a:gd name="f128" fmla="val 6686"/>
                <a:gd name="f129" fmla="val 6711"/>
                <a:gd name="f130" fmla="val 6737"/>
                <a:gd name="f131" fmla="val 5247"/>
                <a:gd name="f132" fmla="val 6764"/>
                <a:gd name="f133" fmla="val 5237"/>
                <a:gd name="f134" fmla="val 6856"/>
                <a:gd name="f135" fmla="val 5202"/>
                <a:gd name="f136" fmla="val 6903"/>
                <a:gd name="f137" fmla="val 5133"/>
                <a:gd name="f138" fmla="val 5064"/>
                <a:gd name="f139" fmla="val 7480"/>
                <a:gd name="f140" fmla="val 4256"/>
                <a:gd name="f141" fmla="val 7560"/>
                <a:gd name="f142" fmla="val 2409"/>
                <a:gd name="f143" fmla="val 6672"/>
                <a:gd name="f144" fmla="val 1520"/>
                <a:gd name="f145" fmla="val 5806"/>
                <a:gd name="f146" fmla="val 897"/>
                <a:gd name="f147" fmla="val 3209"/>
                <a:gd name="f148" fmla="*/ f1 1 7561"/>
                <a:gd name="f149" fmla="*/ f2 1 5252"/>
                <a:gd name="f150" fmla="val f3"/>
                <a:gd name="f151" fmla="val f4"/>
                <a:gd name="f152" fmla="val f5"/>
                <a:gd name="f153" fmla="+- f152 0 f150"/>
                <a:gd name="f154" fmla="+- f151 0 f150"/>
                <a:gd name="f155" fmla="*/ f154 1 7561"/>
                <a:gd name="f156" fmla="*/ f153 1 5252"/>
                <a:gd name="f157" fmla="*/ f150 1 f155"/>
                <a:gd name="f158" fmla="*/ f151 1 f155"/>
                <a:gd name="f159" fmla="*/ f150 1 f156"/>
                <a:gd name="f160" fmla="*/ f152 1 f156"/>
                <a:gd name="f161" fmla="*/ f157 f148 1"/>
                <a:gd name="f162" fmla="*/ f158 f148 1"/>
                <a:gd name="f163" fmla="*/ f160 f149 1"/>
                <a:gd name="f164" fmla="*/ f159 f149 1"/>
              </a:gdLst>
              <a:ahLst/>
              <a:cxnLst>
                <a:cxn ang="3cd4">
                  <a:pos x="hc" y="t"/>
                </a:cxn>
                <a:cxn ang="0">
                  <a:pos x="r" y="vc"/>
                </a:cxn>
                <a:cxn ang="cd4">
                  <a:pos x="hc" y="b"/>
                </a:cxn>
                <a:cxn ang="cd2">
                  <a:pos x="l" y="vc"/>
                </a:cxn>
              </a:cxnLst>
              <a:rect l="f161" t="f164" r="f162" b="f163"/>
              <a:pathLst>
                <a:path w="7561" h="5252">
                  <a:moveTo>
                    <a:pt x="f6" y="f7"/>
                  </a:moveTo>
                  <a:cubicBezTo>
                    <a:pt x="f8" y="f9"/>
                    <a:pt x="f10" y="f11"/>
                    <a:pt x="f3" y="f12"/>
                  </a:cubicBezTo>
                  <a:cubicBezTo>
                    <a:pt x="f10" y="f11"/>
                    <a:pt x="f8" y="f9"/>
                    <a:pt x="f6" y="f7"/>
                  </a:cubicBezTo>
                  <a:close/>
                  <a:moveTo>
                    <a:pt x="f13" y="f14"/>
                  </a:moveTo>
                  <a:lnTo>
                    <a:pt x="f13" y="f14"/>
                  </a:ln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40"/>
                    <a:pt x="f41" y="f42"/>
                    <a:pt x="f43" y="f44"/>
                  </a:cubicBezTo>
                  <a:cubicBezTo>
                    <a:pt x="f45" y="f30"/>
                    <a:pt x="f25" y="f28"/>
                    <a:pt x="f46" y="f47"/>
                  </a:cubicBezTo>
                  <a:cubicBezTo>
                    <a:pt x="f48" y="f49"/>
                    <a:pt x="f50" y="f51"/>
                    <a:pt x="f52" y="f53"/>
                  </a:cubicBezTo>
                  <a:cubicBezTo>
                    <a:pt x="f54" y="f55"/>
                    <a:pt x="f56" y="f57"/>
                    <a:pt x="f13" y="f14"/>
                  </a:cubicBezTo>
                  <a:close/>
                  <a:moveTo>
                    <a:pt x="f58" y="f59"/>
                  </a:moveTo>
                  <a:cubicBezTo>
                    <a:pt x="f60" y="f59"/>
                    <a:pt x="f61" y="f62"/>
                    <a:pt x="f6" y="f7"/>
                  </a:cubicBezTo>
                  <a:lnTo>
                    <a:pt x="f6" y="f7"/>
                  </a:lnTo>
                  <a:cubicBezTo>
                    <a:pt x="f63" y="f64"/>
                    <a:pt x="f65" y="f66"/>
                    <a:pt x="f67" y="f66"/>
                  </a:cubicBezTo>
                  <a:cubicBezTo>
                    <a:pt x="f68" y="f66"/>
                    <a:pt x="f6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4"/>
                  </a:cubicBezTo>
                  <a:cubicBezTo>
                    <a:pt x="f96" y="f94"/>
                    <a:pt x="f97" y="f98"/>
                    <a:pt x="f99" y="f100"/>
                  </a:cubicBezTo>
                  <a:cubicBezTo>
                    <a:pt x="f101" y="f102"/>
                    <a:pt x="f103" y="f88"/>
                    <a:pt x="f101" y="f104"/>
                  </a:cubicBezTo>
                  <a:lnTo>
                    <a:pt x="f101" y="f104"/>
                  </a:lnTo>
                  <a:cubicBezTo>
                    <a:pt x="f105" y="f106"/>
                    <a:pt x="f107" y="f108"/>
                    <a:pt x="f109" y="f110"/>
                  </a:cubicBezTo>
                  <a:cubicBezTo>
                    <a:pt x="f111" y="f112"/>
                    <a:pt x="f113" y="f114"/>
                    <a:pt x="f115" y="f114"/>
                  </a:cubicBezTo>
                  <a:cubicBezTo>
                    <a:pt x="f116" y="f114"/>
                    <a:pt x="f117" y="f118"/>
                    <a:pt x="f119" y="f120"/>
                  </a:cubicBezTo>
                  <a:lnTo>
                    <a:pt x="f119" y="f120"/>
                  </a:lnTo>
                  <a:cubicBezTo>
                    <a:pt x="f119" y="f121"/>
                    <a:pt x="f122" y="f123"/>
                    <a:pt x="f122" y="f124"/>
                  </a:cubicBezTo>
                  <a:cubicBezTo>
                    <a:pt x="f125" y="f126"/>
                    <a:pt x="f127" y="f5"/>
                    <a:pt x="f128" y="f5"/>
                  </a:cubicBezTo>
                  <a:cubicBezTo>
                    <a:pt x="f129" y="f5"/>
                    <a:pt x="f130" y="f131"/>
                    <a:pt x="f132" y="f133"/>
                  </a:cubicBezTo>
                  <a:cubicBezTo>
                    <a:pt x="f134" y="f135"/>
                    <a:pt x="f136" y="f137"/>
                    <a:pt x="f39" y="f138"/>
                  </a:cubicBezTo>
                  <a:cubicBezTo>
                    <a:pt x="f139" y="f140"/>
                    <a:pt x="f141" y="f26"/>
                    <a:pt x="f46" y="f142"/>
                  </a:cubicBezTo>
                  <a:cubicBezTo>
                    <a:pt x="f143" y="f144"/>
                    <a:pt x="f145" y="f146"/>
                    <a:pt x="f85" y="f72"/>
                  </a:cubicBezTo>
                  <a:cubicBezTo>
                    <a:pt x="f75" y="f0"/>
                    <a:pt x="f147" y="f59"/>
                    <a:pt x="f58" y="f59"/>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9" name="Google Shape;1042;p14">
              <a:extLst>
                <a:ext uri="{FF2B5EF4-FFF2-40B4-BE49-F238E27FC236}">
                  <a16:creationId xmlns:a16="http://schemas.microsoft.com/office/drawing/2014/main" id="{DA20217B-6F05-4AA4-A6D2-2D37804572BF}"/>
                </a:ext>
              </a:extLst>
            </p:cNvPr>
            <p:cNvSpPr/>
            <p:nvPr/>
          </p:nvSpPr>
          <p:spPr>
            <a:xfrm>
              <a:off x="8826794" y="744605"/>
              <a:ext cx="102193" cy="73508"/>
            </a:xfrm>
            <a:custGeom>
              <a:avLst/>
              <a:gdLst>
                <a:gd name="f0" fmla="val w"/>
                <a:gd name="f1" fmla="val h"/>
                <a:gd name="f2" fmla="val 0"/>
                <a:gd name="f3" fmla="val 3164"/>
                <a:gd name="f4" fmla="val 2276"/>
                <a:gd name="f5" fmla="val 1"/>
                <a:gd name="f6" fmla="val 762"/>
                <a:gd name="f7" fmla="val 231"/>
                <a:gd name="f8" fmla="val 1443"/>
                <a:gd name="f9" fmla="val 1097"/>
                <a:gd name="f10" fmla="val 1836"/>
                <a:gd name="f11" fmla="val 1778"/>
                <a:gd name="f12" fmla="val 1872"/>
                <a:gd name="f13" fmla="val 1831"/>
                <a:gd name="f14" fmla="val 2103"/>
                <a:gd name="f15" fmla="val 2231"/>
                <a:gd name="f16" fmla="val 2268"/>
                <a:gd name="f17" fmla="val 2296"/>
                <a:gd name="f18" fmla="val 2239"/>
                <a:gd name="f19" fmla="val 2309"/>
                <a:gd name="f20" fmla="val 2147"/>
                <a:gd name="f21" fmla="val 2321"/>
                <a:gd name="f22" fmla="val 2066"/>
                <a:gd name="f23" fmla="val 2286"/>
                <a:gd name="f24" fmla="val 1974"/>
                <a:gd name="f25" fmla="val 2240"/>
                <a:gd name="f26" fmla="val 1905"/>
                <a:gd name="f27" fmla="val 2338"/>
                <a:gd name="f28" fmla="val 1957"/>
                <a:gd name="f29" fmla="val 2450"/>
                <a:gd name="f30" fmla="val 1985"/>
                <a:gd name="f31" fmla="val 2562"/>
                <a:gd name="f32" fmla="val 2673"/>
                <a:gd name="f33" fmla="val 2782"/>
                <a:gd name="f34" fmla="val 2875"/>
                <a:gd name="f35" fmla="val 1893"/>
                <a:gd name="f36" fmla="val 3059"/>
                <a:gd name="f37" fmla="val 1755"/>
                <a:gd name="f38" fmla="val 3163"/>
                <a:gd name="f39" fmla="val 1489"/>
                <a:gd name="f40" fmla="val 3094"/>
                <a:gd name="f41" fmla="val 1270"/>
                <a:gd name="f42" fmla="val 3013"/>
                <a:gd name="f43" fmla="val 1050"/>
                <a:gd name="f44" fmla="val 2759"/>
                <a:gd name="f45" fmla="val 935"/>
                <a:gd name="f46" fmla="val 2528"/>
                <a:gd name="f47" fmla="val 2655"/>
                <a:gd name="f48" fmla="val 1085"/>
                <a:gd name="f49" fmla="val 2725"/>
                <a:gd name="f50" fmla="val 1201"/>
                <a:gd name="f51" fmla="val 2701"/>
                <a:gd name="f52" fmla="val 1316"/>
                <a:gd name="f53" fmla="val 2586"/>
                <a:gd name="f54" fmla="val 1397"/>
                <a:gd name="f55" fmla="val 2459"/>
                <a:gd name="f56" fmla="val 1408"/>
                <a:gd name="f57" fmla="val 2439"/>
                <a:gd name="f58" fmla="val 1412"/>
                <a:gd name="f59" fmla="val 2417"/>
                <a:gd name="f60" fmla="val 1414"/>
                <a:gd name="f61" fmla="val 2396"/>
                <a:gd name="f62" fmla="val 2189"/>
                <a:gd name="f63" fmla="val 1373"/>
                <a:gd name="f64" fmla="val 2113"/>
                <a:gd name="f65" fmla="val 2009"/>
                <a:gd name="f66" fmla="val 1235"/>
                <a:gd name="f67" fmla="val 1917"/>
                <a:gd name="f68" fmla="val 1143"/>
                <a:gd name="f69" fmla="val 1328"/>
                <a:gd name="f70" fmla="val 519"/>
                <a:gd name="f71" fmla="val 705"/>
                <a:gd name="f72" fmla="val 208"/>
                <a:gd name="f73" fmla="*/ f0 1 3164"/>
                <a:gd name="f74" fmla="*/ f1 1 2276"/>
                <a:gd name="f75" fmla="val f2"/>
                <a:gd name="f76" fmla="val f3"/>
                <a:gd name="f77" fmla="val f4"/>
                <a:gd name="f78" fmla="+- f77 0 f75"/>
                <a:gd name="f79" fmla="+- f76 0 f75"/>
                <a:gd name="f80" fmla="*/ f79 1 3164"/>
                <a:gd name="f81" fmla="*/ f78 1 2276"/>
                <a:gd name="f82" fmla="*/ f75 1 f80"/>
                <a:gd name="f83" fmla="*/ f76 1 f80"/>
                <a:gd name="f84" fmla="*/ f75 1 f81"/>
                <a:gd name="f85" fmla="*/ f77 1 f81"/>
                <a:gd name="f86" fmla="*/ f82 f73 1"/>
                <a:gd name="f87" fmla="*/ f83 f73 1"/>
                <a:gd name="f88" fmla="*/ f85 f74 1"/>
                <a:gd name="f89" fmla="*/ f84 f74 1"/>
              </a:gdLst>
              <a:ahLst/>
              <a:cxnLst>
                <a:cxn ang="3cd4">
                  <a:pos x="hc" y="t"/>
                </a:cxn>
                <a:cxn ang="0">
                  <a:pos x="r" y="vc"/>
                </a:cxn>
                <a:cxn ang="cd4">
                  <a:pos x="hc" y="b"/>
                </a:cxn>
                <a:cxn ang="cd2">
                  <a:pos x="l" y="vc"/>
                </a:cxn>
              </a:cxnLst>
              <a:rect l="f86" t="f89" r="f87" b="f88"/>
              <a:pathLst>
                <a:path w="3164" h="2276">
                  <a:moveTo>
                    <a:pt x="f5" y="f2"/>
                  </a:moveTo>
                  <a:cubicBezTo>
                    <a:pt x="f6" y="f7"/>
                    <a:pt x="f8" y="f9"/>
                    <a:pt x="f10" y="f11"/>
                  </a:cubicBezTo>
                  <a:cubicBezTo>
                    <a:pt x="f12" y="f13"/>
                    <a:pt x="f14" y="f4"/>
                    <a:pt x="f15" y="f4"/>
                  </a:cubicBezTo>
                  <a:cubicBezTo>
                    <a:pt x="f16" y="f4"/>
                    <a:pt x="f17" y="f18"/>
                    <a:pt x="f19" y="f20"/>
                  </a:cubicBezTo>
                  <a:cubicBezTo>
                    <a:pt x="f21" y="f22"/>
                    <a:pt x="f23" y="f24"/>
                    <a:pt x="f25" y="f26"/>
                  </a:cubicBezTo>
                  <a:lnTo>
                    <a:pt x="f25" y="f26"/>
                  </a:lnTo>
                  <a:cubicBezTo>
                    <a:pt x="f27" y="f28"/>
                    <a:pt x="f29" y="f30"/>
                    <a:pt x="f31" y="f30"/>
                  </a:cubicBezTo>
                  <a:cubicBezTo>
                    <a:pt x="f32" y="f30"/>
                    <a:pt x="f33" y="f28"/>
                    <a:pt x="f34" y="f35"/>
                  </a:cubicBezTo>
                  <a:cubicBezTo>
                    <a:pt x="f36" y="f37"/>
                    <a:pt x="f38" y="f39"/>
                    <a:pt x="f40" y="f41"/>
                  </a:cubicBezTo>
                  <a:cubicBezTo>
                    <a:pt x="f42" y="f43"/>
                    <a:pt x="f44" y="f45"/>
                    <a:pt x="f46" y="f45"/>
                  </a:cubicBezTo>
                  <a:cubicBezTo>
                    <a:pt x="f47" y="f45"/>
                    <a:pt x="f44" y="f48"/>
                    <a:pt x="f49" y="f50"/>
                  </a:cubicBezTo>
                  <a:cubicBezTo>
                    <a:pt x="f51" y="f52"/>
                    <a:pt x="f53" y="f54"/>
                    <a:pt x="f55" y="f56"/>
                  </a:cubicBezTo>
                  <a:cubicBezTo>
                    <a:pt x="f57" y="f58"/>
                    <a:pt x="f59" y="f60"/>
                    <a:pt x="f61" y="f60"/>
                  </a:cubicBezTo>
                  <a:cubicBezTo>
                    <a:pt x="f17" y="f60"/>
                    <a:pt x="f62" y="f63"/>
                    <a:pt x="f64" y="f52"/>
                  </a:cubicBezTo>
                  <a:cubicBezTo>
                    <a:pt x="f65" y="f66"/>
                    <a:pt x="f67" y="f68"/>
                    <a:pt x="f10" y="f43"/>
                  </a:cubicBezTo>
                  <a:cubicBezTo>
                    <a:pt x="f69" y="f70"/>
                    <a:pt x="f71" y="f7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0" name="Google Shape;1043;p14">
              <a:extLst>
                <a:ext uri="{FF2B5EF4-FFF2-40B4-BE49-F238E27FC236}">
                  <a16:creationId xmlns:a16="http://schemas.microsoft.com/office/drawing/2014/main" id="{DD459694-BACD-4988-A81B-F2AD3C3B2342}"/>
                </a:ext>
              </a:extLst>
            </p:cNvPr>
            <p:cNvSpPr/>
            <p:nvPr/>
          </p:nvSpPr>
          <p:spPr>
            <a:xfrm>
              <a:off x="8517005" y="605533"/>
              <a:ext cx="231151" cy="135806"/>
            </a:xfrm>
            <a:custGeom>
              <a:avLst/>
              <a:gdLst>
                <a:gd name="f0" fmla="val 360"/>
                <a:gd name="f1" fmla="val w"/>
                <a:gd name="f2" fmla="val h"/>
                <a:gd name="f3" fmla="val 0"/>
                <a:gd name="f4" fmla="val 7157"/>
                <a:gd name="f5" fmla="val 4205"/>
                <a:gd name="f6" fmla="val 6638"/>
                <a:gd name="f7" fmla="val 266"/>
                <a:gd name="f8" fmla="val 6634"/>
                <a:gd name="f9" fmla="val 268"/>
                <a:gd name="f10" fmla="val 6631"/>
                <a:gd name="f11" fmla="val 269"/>
                <a:gd name="f12" fmla="val 6628"/>
                <a:gd name="f13" fmla="val 271"/>
                <a:gd name="f14" fmla="val 1"/>
                <a:gd name="f15" fmla="val 3348"/>
                <a:gd name="f16" fmla="val 18"/>
                <a:gd name="f17" fmla="val 3358"/>
                <a:gd name="f18" fmla="val 35"/>
                <a:gd name="f19" fmla="val 3368"/>
                <a:gd name="f20" fmla="val 52"/>
                <a:gd name="f21" fmla="val 3378"/>
                <a:gd name="f22" fmla="val 6107"/>
                <a:gd name="f23" fmla="val 555"/>
                <a:gd name="f24" fmla="val 5680"/>
                <a:gd name="f25" fmla="val 809"/>
                <a:gd name="f26" fmla="val 5299"/>
                <a:gd name="f27" fmla="val 1132"/>
                <a:gd name="f28" fmla="val 4964"/>
                <a:gd name="f29" fmla="val 1490"/>
                <a:gd name="f30" fmla="val 4664"/>
                <a:gd name="f31" fmla="val 1882"/>
                <a:gd name="f32" fmla="val 4387"/>
                <a:gd name="f33" fmla="val 2298"/>
                <a:gd name="f34" fmla="val 4064"/>
                <a:gd name="f35" fmla="val 2679"/>
                <a:gd name="f36" fmla="val 3752"/>
                <a:gd name="f37" fmla="val 3048"/>
                <a:gd name="f38" fmla="val 3406"/>
                <a:gd name="f39" fmla="val 3429"/>
                <a:gd name="f40" fmla="val 2955"/>
                <a:gd name="f41" fmla="val 3671"/>
                <a:gd name="f42" fmla="val 2736"/>
                <a:gd name="f43" fmla="val 3787"/>
                <a:gd name="f44" fmla="val 2494"/>
                <a:gd name="f45" fmla="val 3891"/>
                <a:gd name="f46" fmla="val 2251"/>
                <a:gd name="f47" fmla="val 3925"/>
                <a:gd name="f48" fmla="val 2113"/>
                <a:gd name="f49" fmla="val 3948"/>
                <a:gd name="f50" fmla="val 2009"/>
                <a:gd name="f51" fmla="val 3960"/>
                <a:gd name="f52" fmla="val 1870"/>
                <a:gd name="f53" fmla="val 1743"/>
                <a:gd name="f54" fmla="val 1628"/>
                <a:gd name="f55" fmla="val 1501"/>
                <a:gd name="f56" fmla="val 3902"/>
                <a:gd name="f57" fmla="val 1617"/>
                <a:gd name="f58" fmla="val 2124"/>
                <a:gd name="f59" fmla="val 3914"/>
                <a:gd name="f60" fmla="val 2240"/>
                <a:gd name="f61" fmla="val 3879"/>
                <a:gd name="f62" fmla="val 2355"/>
                <a:gd name="f63" fmla="val 3856"/>
                <a:gd name="f64" fmla="val 2471"/>
                <a:gd name="f65" fmla="val 3821"/>
                <a:gd name="f66" fmla="val 2586"/>
                <a:gd name="f67" fmla="val 3764"/>
                <a:gd name="f68" fmla="val 2702"/>
                <a:gd name="f69" fmla="val 3729"/>
                <a:gd name="f70" fmla="val 2817"/>
                <a:gd name="f71" fmla="val 2909"/>
                <a:gd name="f72" fmla="val 3614"/>
                <a:gd name="f73" fmla="val 3360"/>
                <a:gd name="f74" fmla="val 3694"/>
                <a:gd name="f75" fmla="val 3002"/>
                <a:gd name="f76" fmla="val 3994"/>
                <a:gd name="f77" fmla="val 2609"/>
                <a:gd name="f78" fmla="val 4318"/>
                <a:gd name="f79" fmla="val 4583"/>
                <a:gd name="f80" fmla="val 1824"/>
                <a:gd name="f81" fmla="val 4929"/>
                <a:gd name="f82" fmla="val 1455"/>
                <a:gd name="f83" fmla="val 5102"/>
                <a:gd name="f84" fmla="val 1270"/>
                <a:gd name="f85" fmla="val 5276"/>
                <a:gd name="f86" fmla="val 1109"/>
                <a:gd name="f87" fmla="val 5483"/>
                <a:gd name="f88" fmla="val 959"/>
                <a:gd name="f89" fmla="val 5887"/>
                <a:gd name="f90" fmla="val 670"/>
                <a:gd name="f91" fmla="val 4156"/>
                <a:gd name="f92" fmla="val 4214"/>
                <a:gd name="f93" fmla="val 520"/>
                <a:gd name="f94" fmla="val 4110"/>
                <a:gd name="f95" fmla="val 797"/>
                <a:gd name="f96" fmla="val 682"/>
                <a:gd name="f97" fmla="val 566"/>
                <a:gd name="f98" fmla="val 1259"/>
                <a:gd name="f99" fmla="val 3890"/>
                <a:gd name="f100" fmla="val 1917"/>
                <a:gd name="f101" fmla="val 3544"/>
                <a:gd name="f102" fmla="val 2529"/>
                <a:gd name="f103" fmla="val 3521"/>
                <a:gd name="f104" fmla="val 2309"/>
                <a:gd name="f105" fmla="val 3129"/>
                <a:gd name="f106" fmla="val 2090"/>
                <a:gd name="f107" fmla="val 3122"/>
                <a:gd name="f108" fmla="val 3115"/>
                <a:gd name="f109" fmla="val 2089"/>
                <a:gd name="f110" fmla="val 3108"/>
                <a:gd name="f111" fmla="val 2896"/>
                <a:gd name="f112" fmla="val 2689"/>
                <a:gd name="f113" fmla="val 2258"/>
                <a:gd name="f114" fmla="val 2655"/>
                <a:gd name="f115" fmla="val 2709"/>
                <a:gd name="f116" fmla="val 2406"/>
                <a:gd name="f117" fmla="val 2798"/>
                <a:gd name="f118" fmla="val 2374"/>
                <a:gd name="f119" fmla="val 2888"/>
                <a:gd name="f120" fmla="val 2974"/>
                <a:gd name="f121" fmla="val 3061"/>
                <a:gd name="f122" fmla="val 2403"/>
                <a:gd name="f123" fmla="val 3117"/>
                <a:gd name="f124" fmla="val 2459"/>
                <a:gd name="f125" fmla="val 3232"/>
                <a:gd name="f126" fmla="val 2575"/>
                <a:gd name="f127" fmla="val 3256"/>
                <a:gd name="f128" fmla="val 2748"/>
                <a:gd name="f129" fmla="val 3244"/>
                <a:gd name="f130" fmla="val 2921"/>
                <a:gd name="f131" fmla="val 3198"/>
                <a:gd name="f132" fmla="val 3394"/>
                <a:gd name="f133" fmla="val 2551"/>
                <a:gd name="f134" fmla="val 2159"/>
                <a:gd name="f135" fmla="val 3706"/>
                <a:gd name="f136" fmla="val 1956"/>
                <a:gd name="f137" fmla="val 3761"/>
                <a:gd name="f138" fmla="val 1747"/>
                <a:gd name="f139" fmla="val 1537"/>
                <a:gd name="f140" fmla="val 1024"/>
                <a:gd name="f141" fmla="val 504"/>
                <a:gd name="f142" fmla="val 3633"/>
                <a:gd name="f143" fmla="val 341"/>
                <a:gd name="f144" fmla="val 3551"/>
                <a:gd name="f145" fmla="val 584"/>
                <a:gd name="f146" fmla="val 3795"/>
                <a:gd name="f147" fmla="val 889"/>
                <a:gd name="f148" fmla="val 3937"/>
                <a:gd name="f149" fmla="val 1086"/>
                <a:gd name="f150" fmla="val 4029"/>
                <a:gd name="f151" fmla="val 4087"/>
                <a:gd name="f152" fmla="val 1443"/>
                <a:gd name="f153" fmla="val 4133"/>
                <a:gd name="f154" fmla="val 1648"/>
                <a:gd name="f155" fmla="val 4181"/>
                <a:gd name="f156" fmla="val 1851"/>
                <a:gd name="f157" fmla="val 2051"/>
                <a:gd name="f158" fmla="val 3341"/>
                <a:gd name="f159" fmla="val 3952"/>
                <a:gd name="f160" fmla="val 3510"/>
                <a:gd name="f161" fmla="val 4775"/>
                <a:gd name="f162" fmla="val 2858"/>
                <a:gd name="f163" fmla="val 5890"/>
                <a:gd name="f164" fmla="val 2143"/>
                <a:gd name="f165" fmla="val 7006"/>
                <a:gd name="f166" fmla="val 7056"/>
                <a:gd name="f167" fmla="val 7107"/>
                <a:gd name="f168" fmla="val 2145"/>
                <a:gd name="f169" fmla="val 2148"/>
                <a:gd name="f170" fmla="val 6865"/>
                <a:gd name="f171" fmla="val 1946"/>
                <a:gd name="f172" fmla="val 6528"/>
                <a:gd name="f173" fmla="val 1903"/>
                <a:gd name="f174" fmla="val 6194"/>
                <a:gd name="f175" fmla="val 6146"/>
                <a:gd name="f176" fmla="val 6097"/>
                <a:gd name="f177" fmla="val 1904"/>
                <a:gd name="f178" fmla="val 6049"/>
                <a:gd name="f179" fmla="val 1905"/>
                <a:gd name="f180" fmla="val 6658"/>
                <a:gd name="f181" fmla="val 1676"/>
                <a:gd name="f182" fmla="val 6009"/>
                <a:gd name="f183" fmla="val 577"/>
                <a:gd name="f184" fmla="val 6485"/>
                <a:gd name="f185" fmla="val 339"/>
                <a:gd name="f186" fmla="val 6336"/>
                <a:gd name="f187" fmla="val 6185"/>
                <a:gd name="f188" fmla="val 5930"/>
                <a:gd name="f189" fmla="val 5672"/>
                <a:gd name="f190" fmla="val 299"/>
                <a:gd name="f191" fmla="val 5434"/>
                <a:gd name="f192" fmla="val 5146"/>
                <a:gd name="f193" fmla="val 4887"/>
                <a:gd name="f194" fmla="val 389"/>
                <a:gd name="f195" fmla="val 4698"/>
                <a:gd name="f196" fmla="val 786"/>
                <a:gd name="f197" fmla="val 4548"/>
                <a:gd name="f198" fmla="val 393"/>
                <a:gd name="f199" fmla="val 4456"/>
                <a:gd name="f200" fmla="val 301"/>
                <a:gd name="f201" fmla="*/ f1 1 7157"/>
                <a:gd name="f202" fmla="*/ f2 1 4205"/>
                <a:gd name="f203" fmla="val f3"/>
                <a:gd name="f204" fmla="val f4"/>
                <a:gd name="f205" fmla="val f5"/>
                <a:gd name="f206" fmla="+- f205 0 f203"/>
                <a:gd name="f207" fmla="+- f204 0 f203"/>
                <a:gd name="f208" fmla="*/ f207 1 7157"/>
                <a:gd name="f209" fmla="*/ f206 1 4205"/>
                <a:gd name="f210" fmla="*/ f203 1 f208"/>
                <a:gd name="f211" fmla="*/ f204 1 f208"/>
                <a:gd name="f212" fmla="*/ f203 1 f209"/>
                <a:gd name="f213" fmla="*/ f205 1 f209"/>
                <a:gd name="f214" fmla="*/ f210 f201 1"/>
                <a:gd name="f215" fmla="*/ f211 f201 1"/>
                <a:gd name="f216" fmla="*/ f213 f202 1"/>
                <a:gd name="f217" fmla="*/ f212 f202 1"/>
              </a:gdLst>
              <a:ahLst/>
              <a:cxnLst>
                <a:cxn ang="3cd4">
                  <a:pos x="hc" y="t"/>
                </a:cxn>
                <a:cxn ang="0">
                  <a:pos x="r" y="vc"/>
                </a:cxn>
                <a:cxn ang="cd4">
                  <a:pos x="hc" y="b"/>
                </a:cxn>
                <a:cxn ang="cd2">
                  <a:pos x="l" y="vc"/>
                </a:cxn>
              </a:cxnLst>
              <a:rect l="f214" t="f217" r="f215" b="f216"/>
              <a:pathLst>
                <a:path w="7157" h="4205">
                  <a:moveTo>
                    <a:pt x="f6" y="f7"/>
                  </a:moveTo>
                  <a:cubicBezTo>
                    <a:pt x="f8" y="f9"/>
                    <a:pt x="f10" y="f11"/>
                    <a:pt x="f12" y="f13"/>
                  </a:cubicBezTo>
                  <a:lnTo>
                    <a:pt x="f12" y="f13"/>
                  </a:lnTo>
                  <a:cubicBezTo>
                    <a:pt x="f10" y="f11"/>
                    <a:pt x="f8" y="f9"/>
                    <a:pt x="f6" y="f7"/>
                  </a:cubicBezTo>
                  <a:close/>
                  <a:moveTo>
                    <a:pt x="f14" y="f15"/>
                  </a:moveTo>
                  <a:cubicBezTo>
                    <a:pt x="f16" y="f17"/>
                    <a:pt x="f18" y="f19"/>
                    <a:pt x="f20" y="f21"/>
                  </a:cubicBezTo>
                  <a:lnTo>
                    <a:pt x="f20" y="f21"/>
                  </a:lnTo>
                  <a:cubicBezTo>
                    <a:pt x="f18" y="f19"/>
                    <a:pt x="f16" y="f17"/>
                    <a:pt x="f14" y="f15"/>
                  </a:cubicBezTo>
                  <a:close/>
                  <a:moveTo>
                    <a:pt x="f22" y="f23"/>
                  </a:moveTo>
                  <a:lnTo>
                    <a:pt x="f22" y="f23"/>
                  </a:ln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1"/>
                  </a:cubicBezTo>
                  <a:cubicBezTo>
                    <a:pt x="f53" y="f51"/>
                    <a:pt x="f54" y="f49"/>
                    <a:pt x="f55" y="f56"/>
                  </a:cubicBezTo>
                  <a:lnTo>
                    <a:pt x="f55" y="f56"/>
                  </a:lnTo>
                  <a:cubicBezTo>
                    <a:pt x="f57" y="f47"/>
                    <a:pt x="f53" y="f47"/>
                    <a:pt x="f52" y="f47"/>
                  </a:cubicBezTo>
                  <a:cubicBezTo>
                    <a:pt x="f50" y="f47"/>
                    <a:pt x="f58" y="f59"/>
                    <a:pt x="f60" y="f61"/>
                  </a:cubicBezTo>
                  <a:cubicBezTo>
                    <a:pt x="f62" y="f63"/>
                    <a:pt x="f64" y="f65"/>
                    <a:pt x="f66" y="f67"/>
                  </a:cubicBezTo>
                  <a:cubicBezTo>
                    <a:pt x="f68" y="f69"/>
                    <a:pt x="f70" y="f41"/>
                    <a:pt x="f71" y="f72"/>
                  </a:cubicBezTo>
                  <a:cubicBezTo>
                    <a:pt x="f15" y="f73"/>
                    <a:pt x="f74" y="f75"/>
                    <a:pt x="f76" y="f77"/>
                  </a:cubicBezTo>
                  <a:cubicBezTo>
                    <a:pt x="f78" y="f60"/>
                    <a:pt x="f79" y="f80"/>
                    <a:pt x="f81" y="f82"/>
                  </a:cubicBezTo>
                  <a:cubicBezTo>
                    <a:pt x="f83" y="f84"/>
                    <a:pt x="f85" y="f86"/>
                    <a:pt x="f87" y="f88"/>
                  </a:cubicBezTo>
                  <a:cubicBezTo>
                    <a:pt x="f24" y="f25"/>
                    <a:pt x="f89" y="f90"/>
                    <a:pt x="f22" y="f23"/>
                  </a:cubicBezTo>
                  <a:close/>
                  <a:moveTo>
                    <a:pt x="f91" y="f14"/>
                  </a:moveTo>
                  <a:lnTo>
                    <a:pt x="f91" y="f14"/>
                  </a:lnTo>
                  <a:cubicBezTo>
                    <a:pt x="f92" y="f93"/>
                    <a:pt x="f94" y="f95"/>
                    <a:pt x="f94" y="f95"/>
                  </a:cubicBezTo>
                  <a:cubicBezTo>
                    <a:pt x="f76" y="f96"/>
                    <a:pt x="f65" y="f97"/>
                    <a:pt x="f65" y="f97"/>
                  </a:cubicBezTo>
                  <a:lnTo>
                    <a:pt x="f65" y="f97"/>
                  </a:lnTo>
                  <a:cubicBezTo>
                    <a:pt x="f49" y="f98"/>
                    <a:pt x="f99" y="f100"/>
                    <a:pt x="f101" y="f102"/>
                  </a:cubicBezTo>
                  <a:cubicBezTo>
                    <a:pt x="f103" y="f104"/>
                    <a:pt x="f15" y="f48"/>
                    <a:pt x="f105" y="f106"/>
                  </a:cubicBezTo>
                  <a:cubicBezTo>
                    <a:pt x="f107" y="f106"/>
                    <a:pt x="f108" y="f109"/>
                    <a:pt x="f110" y="f109"/>
                  </a:cubicBezTo>
                  <a:cubicBezTo>
                    <a:pt x="f111" y="f109"/>
                    <a:pt x="f112" y="f113"/>
                    <a:pt x="f114" y="f64"/>
                  </a:cubicBezTo>
                  <a:cubicBezTo>
                    <a:pt x="f115" y="f116"/>
                    <a:pt x="f117" y="f118"/>
                    <a:pt x="f119" y="f118"/>
                  </a:cubicBezTo>
                  <a:cubicBezTo>
                    <a:pt x="f120" y="f118"/>
                    <a:pt x="f121" y="f122"/>
                    <a:pt x="f123" y="f124"/>
                  </a:cubicBezTo>
                  <a:cubicBezTo>
                    <a:pt x="f125" y="f126"/>
                    <a:pt x="f127" y="f128"/>
                    <a:pt x="f129" y="f130"/>
                  </a:cubicBezTo>
                  <a:cubicBezTo>
                    <a:pt x="f131" y="f132"/>
                    <a:pt x="f133" y="f72"/>
                    <a:pt x="f134" y="f135"/>
                  </a:cubicBezTo>
                  <a:cubicBezTo>
                    <a:pt x="f136" y="f137"/>
                    <a:pt x="f138" y="f43"/>
                    <a:pt x="f139" y="f43"/>
                  </a:cubicBezTo>
                  <a:cubicBezTo>
                    <a:pt x="f140" y="f43"/>
                    <a:pt x="f141" y="f142"/>
                    <a:pt x="f20" y="f21"/>
                  </a:cubicBezTo>
                  <a:lnTo>
                    <a:pt x="f20" y="f21"/>
                  </a:lnTo>
                  <a:cubicBezTo>
                    <a:pt x="f143" y="f144"/>
                    <a:pt x="f145" y="f146"/>
                    <a:pt x="f147" y="f148"/>
                  </a:cubicBezTo>
                  <a:cubicBezTo>
                    <a:pt x="f149" y="f150"/>
                    <a:pt x="f98" y="f151"/>
                    <a:pt x="f152" y="f153"/>
                  </a:cubicBezTo>
                  <a:cubicBezTo>
                    <a:pt x="f154" y="f155"/>
                    <a:pt x="f156" y="f5"/>
                    <a:pt x="f157" y="f5"/>
                  </a:cubicBezTo>
                  <a:cubicBezTo>
                    <a:pt x="f115" y="f5"/>
                    <a:pt x="f158" y="f159"/>
                    <a:pt x="f47" y="f160"/>
                  </a:cubicBezTo>
                  <a:cubicBezTo>
                    <a:pt x="f161" y="f162"/>
                    <a:pt x="f163" y="f164"/>
                    <a:pt x="f165" y="f164"/>
                  </a:cubicBezTo>
                  <a:cubicBezTo>
                    <a:pt x="f166" y="f164"/>
                    <a:pt x="f167" y="f168"/>
                    <a:pt x="f4" y="f169"/>
                  </a:cubicBezTo>
                  <a:cubicBezTo>
                    <a:pt x="f170" y="f171"/>
                    <a:pt x="f172" y="f173"/>
                    <a:pt x="f174" y="f173"/>
                  </a:cubicBezTo>
                  <a:cubicBezTo>
                    <a:pt x="f175" y="f173"/>
                    <a:pt x="f176" y="f177"/>
                    <a:pt x="f178" y="f179"/>
                  </a:cubicBezTo>
                  <a:cubicBezTo>
                    <a:pt x="f180" y="f181"/>
                    <a:pt x="f182" y="f183"/>
                    <a:pt x="f12" y="f13"/>
                  </a:cubicBezTo>
                  <a:lnTo>
                    <a:pt x="f12" y="f13"/>
                  </a:lnTo>
                  <a:cubicBezTo>
                    <a:pt x="f184" y="f185"/>
                    <a:pt x="f186" y="f0"/>
                    <a:pt x="f187" y="f0"/>
                  </a:cubicBezTo>
                  <a:cubicBezTo>
                    <a:pt x="f188" y="f0"/>
                    <a:pt x="f189" y="f190"/>
                    <a:pt x="f191" y="f190"/>
                  </a:cubicBezTo>
                  <a:cubicBezTo>
                    <a:pt x="f192" y="f190"/>
                    <a:pt x="f193" y="f194"/>
                    <a:pt x="f195" y="f196"/>
                  </a:cubicBezTo>
                  <a:cubicBezTo>
                    <a:pt x="f197" y="f198"/>
                    <a:pt x="f199" y="f200"/>
                    <a:pt x="f91" y="f1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1" name="Google Shape;1044;p14">
              <a:extLst>
                <a:ext uri="{FF2B5EF4-FFF2-40B4-BE49-F238E27FC236}">
                  <a16:creationId xmlns:a16="http://schemas.microsoft.com/office/drawing/2014/main" id="{27608932-0E23-4B27-AF38-3AC811A571AA}"/>
                </a:ext>
              </a:extLst>
            </p:cNvPr>
            <p:cNvSpPr/>
            <p:nvPr/>
          </p:nvSpPr>
          <p:spPr>
            <a:xfrm>
              <a:off x="8654558" y="685726"/>
              <a:ext cx="151762" cy="44348"/>
            </a:xfrm>
            <a:custGeom>
              <a:avLst/>
              <a:gdLst>
                <a:gd name="f0" fmla="val w"/>
                <a:gd name="f1" fmla="val h"/>
                <a:gd name="f2" fmla="val 0"/>
                <a:gd name="f3" fmla="val 4699"/>
                <a:gd name="f4" fmla="val 1373"/>
                <a:gd name="f5" fmla="val 2344"/>
                <a:gd name="f6" fmla="val 634"/>
                <a:gd name="f7" fmla="val 2575"/>
                <a:gd name="f8" fmla="val 2829"/>
                <a:gd name="f9" fmla="val 3060"/>
                <a:gd name="f10" fmla="val 680"/>
                <a:gd name="f11" fmla="val 3290"/>
                <a:gd name="f12" fmla="val 715"/>
                <a:gd name="f13" fmla="val 3533"/>
                <a:gd name="f14" fmla="val 750"/>
                <a:gd name="f15" fmla="val 3764"/>
                <a:gd name="f16" fmla="val 830"/>
                <a:gd name="f17" fmla="val 3521"/>
                <a:gd name="f18" fmla="val 784"/>
                <a:gd name="f19" fmla="val 738"/>
                <a:gd name="f20" fmla="val 727"/>
                <a:gd name="f21" fmla="val 692"/>
                <a:gd name="f22" fmla="val 2113"/>
                <a:gd name="f23" fmla="val 1882"/>
                <a:gd name="f24" fmla="val 1674"/>
                <a:gd name="f25" fmla="val 773"/>
                <a:gd name="f26" fmla="val 1444"/>
                <a:gd name="f27" fmla="val 807"/>
                <a:gd name="f28" fmla="val 1224"/>
                <a:gd name="f29" fmla="val 865"/>
                <a:gd name="f30" fmla="val 1005"/>
                <a:gd name="f31" fmla="val 923"/>
                <a:gd name="f32" fmla="val 1213"/>
                <a:gd name="f33" fmla="val 842"/>
                <a:gd name="f34" fmla="val 1421"/>
                <a:gd name="f35" fmla="val 1651"/>
                <a:gd name="f36" fmla="val 657"/>
                <a:gd name="f37" fmla="val 3555"/>
                <a:gd name="f38" fmla="val 1"/>
                <a:gd name="f39" fmla="val 2411"/>
                <a:gd name="f40" fmla="val 703"/>
                <a:gd name="f41" fmla="val 869"/>
                <a:gd name="f42" fmla="val 895"/>
                <a:gd name="f43" fmla="val 1057"/>
                <a:gd name="f44" fmla="val 1838"/>
                <a:gd name="f45" fmla="val 896"/>
                <a:gd name="f46" fmla="val 2785"/>
                <a:gd name="f47" fmla="val 3426"/>
                <a:gd name="f48" fmla="val 4069"/>
                <a:gd name="f49" fmla="val 970"/>
                <a:gd name="f50" fmla="val 1119"/>
                <a:gd name="f51" fmla="val 4398"/>
                <a:gd name="f52" fmla="val 706"/>
                <a:gd name="f53" fmla="val 3762"/>
                <a:gd name="f54" fmla="val 391"/>
                <a:gd name="f55" fmla="val 3241"/>
                <a:gd name="f56" fmla="val 3223"/>
                <a:gd name="f57" fmla="val 3204"/>
                <a:gd name="f58" fmla="val 3187"/>
                <a:gd name="f59" fmla="val 392"/>
                <a:gd name="f60" fmla="val 3360"/>
                <a:gd name="f61" fmla="val 265"/>
                <a:gd name="f62" fmla="val 4052"/>
                <a:gd name="f63" fmla="val 103"/>
                <a:gd name="f64" fmla="val 4075"/>
                <a:gd name="f65" fmla="val 80"/>
                <a:gd name="f66" fmla="val 3923"/>
                <a:gd name="f67" fmla="val 25"/>
                <a:gd name="f68" fmla="val 3747"/>
                <a:gd name="f69" fmla="*/ f0 1 4699"/>
                <a:gd name="f70" fmla="*/ f1 1 1373"/>
                <a:gd name="f71" fmla="val f2"/>
                <a:gd name="f72" fmla="val f3"/>
                <a:gd name="f73" fmla="val f4"/>
                <a:gd name="f74" fmla="+- f73 0 f71"/>
                <a:gd name="f75" fmla="+- f72 0 f71"/>
                <a:gd name="f76" fmla="*/ f75 1 4699"/>
                <a:gd name="f77" fmla="*/ f74 1 1373"/>
                <a:gd name="f78" fmla="*/ f71 1 f76"/>
                <a:gd name="f79" fmla="*/ f72 1 f76"/>
                <a:gd name="f80" fmla="*/ f71 1 f77"/>
                <a:gd name="f81" fmla="*/ f73 1 f77"/>
                <a:gd name="f82" fmla="*/ f78 f69 1"/>
                <a:gd name="f83" fmla="*/ f79 f69 1"/>
                <a:gd name="f84" fmla="*/ f81 f70 1"/>
                <a:gd name="f85" fmla="*/ f80 f70 1"/>
              </a:gdLst>
              <a:ahLst/>
              <a:cxnLst>
                <a:cxn ang="3cd4">
                  <a:pos x="hc" y="t"/>
                </a:cxn>
                <a:cxn ang="0">
                  <a:pos x="r" y="vc"/>
                </a:cxn>
                <a:cxn ang="cd4">
                  <a:pos x="hc" y="b"/>
                </a:cxn>
                <a:cxn ang="cd2">
                  <a:pos x="l" y="vc"/>
                </a:cxn>
              </a:cxnLst>
              <a:rect l="f82" t="f85" r="f83" b="f84"/>
              <a:pathLst>
                <a:path w="4699" h="1373">
                  <a:moveTo>
                    <a:pt x="f5" y="f6"/>
                  </a:moveTo>
                  <a:cubicBezTo>
                    <a:pt x="f7" y="f6"/>
                    <a:pt x="f8" y="f6"/>
                    <a:pt x="f9" y="f10"/>
                  </a:cubicBezTo>
                  <a:cubicBezTo>
                    <a:pt x="f11" y="f12"/>
                    <a:pt x="f13" y="f14"/>
                    <a:pt x="f15" y="f16"/>
                  </a:cubicBezTo>
                  <a:cubicBezTo>
                    <a:pt x="f17" y="f18"/>
                    <a:pt x="f11" y="f19"/>
                    <a:pt x="f9" y="f20"/>
                  </a:cubicBezTo>
                  <a:cubicBezTo>
                    <a:pt x="f8" y="f12"/>
                    <a:pt x="f7" y="f21"/>
                    <a:pt x="f5" y="f21"/>
                  </a:cubicBezTo>
                  <a:cubicBezTo>
                    <a:pt x="f22" y="f21"/>
                    <a:pt x="f23" y="f20"/>
                    <a:pt x="f24" y="f25"/>
                  </a:cubicBezTo>
                  <a:cubicBezTo>
                    <a:pt x="f26" y="f27"/>
                    <a:pt x="f28" y="f29"/>
                    <a:pt x="f30" y="f31"/>
                  </a:cubicBezTo>
                  <a:cubicBezTo>
                    <a:pt x="f32" y="f33"/>
                    <a:pt x="f34" y="f25"/>
                    <a:pt x="f35" y="f20"/>
                  </a:cubicBezTo>
                  <a:cubicBezTo>
                    <a:pt x="f23" y="f10"/>
                    <a:pt x="f22" y="f36"/>
                    <a:pt x="f5" y="f6"/>
                  </a:cubicBezTo>
                  <a:close/>
                  <a:moveTo>
                    <a:pt x="f37" y="f38"/>
                  </a:moveTo>
                  <a:cubicBezTo>
                    <a:pt x="f39" y="f38"/>
                    <a:pt x="f40" y="f41"/>
                    <a:pt x="f38" y="f4"/>
                  </a:cubicBezTo>
                  <a:cubicBezTo>
                    <a:pt x="f42" y="f43"/>
                    <a:pt x="f44" y="f45"/>
                    <a:pt x="f46" y="f45"/>
                  </a:cubicBezTo>
                  <a:cubicBezTo>
                    <a:pt x="f47" y="f45"/>
                    <a:pt x="f48" y="f49"/>
                    <a:pt x="f3" y="f50"/>
                  </a:cubicBezTo>
                  <a:cubicBezTo>
                    <a:pt x="f51" y="f52"/>
                    <a:pt x="f53" y="f54"/>
                    <a:pt x="f55" y="f54"/>
                  </a:cubicBezTo>
                  <a:cubicBezTo>
                    <a:pt x="f56" y="f54"/>
                    <a:pt x="f57" y="f54"/>
                    <a:pt x="f58" y="f59"/>
                  </a:cubicBezTo>
                  <a:cubicBezTo>
                    <a:pt x="f60" y="f61"/>
                    <a:pt x="f62" y="f63"/>
                    <a:pt x="f64" y="f65"/>
                  </a:cubicBezTo>
                  <a:cubicBezTo>
                    <a:pt x="f66" y="f67"/>
                    <a:pt x="f68" y="f38"/>
                    <a:pt x="f37" y="f38"/>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2" name="Google Shape;1045;p14">
              <a:extLst>
                <a:ext uri="{FF2B5EF4-FFF2-40B4-BE49-F238E27FC236}">
                  <a16:creationId xmlns:a16="http://schemas.microsoft.com/office/drawing/2014/main" id="{0EB2E3D2-CA6E-4D92-B7C7-0C98F01180EB}"/>
                </a:ext>
              </a:extLst>
            </p:cNvPr>
            <p:cNvSpPr/>
            <p:nvPr/>
          </p:nvSpPr>
          <p:spPr>
            <a:xfrm>
              <a:off x="8416366" y="697614"/>
              <a:ext cx="93049" cy="163942"/>
            </a:xfrm>
            <a:custGeom>
              <a:avLst/>
              <a:gdLst>
                <a:gd name="f0" fmla="val w"/>
                <a:gd name="f1" fmla="val h"/>
                <a:gd name="f2" fmla="val 0"/>
                <a:gd name="f3" fmla="val 2881"/>
                <a:gd name="f4" fmla="val 5076"/>
                <a:gd name="f5" fmla="val 2482"/>
                <a:gd name="f6" fmla="val 1"/>
                <a:gd name="f7" fmla="val 2481"/>
                <a:gd name="f8" fmla="val 4675"/>
                <a:gd name="f9" fmla="val 1454"/>
                <a:gd name="f10" fmla="val 5056"/>
                <a:gd name="f11" fmla="val 1504"/>
                <a:gd name="f12" fmla="val 5069"/>
                <a:gd name="f13" fmla="val 1551"/>
                <a:gd name="f14" fmla="val 5075"/>
                <a:gd name="f15" fmla="val 1596"/>
                <a:gd name="f16" fmla="val 2880"/>
                <a:gd name="f17" fmla="*/ f0 1 2881"/>
                <a:gd name="f18" fmla="*/ f1 1 5076"/>
                <a:gd name="f19" fmla="val f2"/>
                <a:gd name="f20" fmla="val f3"/>
                <a:gd name="f21" fmla="val f4"/>
                <a:gd name="f22" fmla="+- f21 0 f19"/>
                <a:gd name="f23" fmla="+- f20 0 f19"/>
                <a:gd name="f24" fmla="*/ f23 1 2881"/>
                <a:gd name="f25" fmla="*/ f22 1 5076"/>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2881" h="5076">
                  <a:moveTo>
                    <a:pt x="f5" y="f6"/>
                  </a:moveTo>
                  <a:cubicBezTo>
                    <a:pt x="f7" y="f6"/>
                    <a:pt x="f2" y="f8"/>
                    <a:pt x="f9" y="f10"/>
                  </a:cubicBezTo>
                  <a:cubicBezTo>
                    <a:pt x="f11" y="f12"/>
                    <a:pt x="f13" y="f14"/>
                    <a:pt x="f15" y="f14"/>
                  </a:cubicBezTo>
                  <a:cubicBezTo>
                    <a:pt x="f16"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3" name="Google Shape;1046;p14">
              <a:extLst>
                <a:ext uri="{FF2B5EF4-FFF2-40B4-BE49-F238E27FC236}">
                  <a16:creationId xmlns:a16="http://schemas.microsoft.com/office/drawing/2014/main" id="{B31EB5C1-083C-495A-8339-E95D1DD14CB5}"/>
                </a:ext>
              </a:extLst>
            </p:cNvPr>
            <p:cNvSpPr/>
            <p:nvPr/>
          </p:nvSpPr>
          <p:spPr>
            <a:xfrm>
              <a:off x="8330613" y="696132"/>
              <a:ext cx="140204" cy="103738"/>
            </a:xfrm>
            <a:custGeom>
              <a:avLst/>
              <a:gdLst>
                <a:gd name="f0" fmla="val w"/>
                <a:gd name="f1" fmla="val h"/>
                <a:gd name="f2" fmla="val 0"/>
                <a:gd name="f3" fmla="val 4341"/>
                <a:gd name="f4" fmla="val 3212"/>
                <a:gd name="f5" fmla="val 4340"/>
                <a:gd name="f6" fmla="val 1"/>
                <a:gd name="f7" fmla="val 1870"/>
                <a:gd name="f8" fmla="val 1051"/>
                <a:gd name="f9" fmla="val 3013"/>
                <a:gd name="f10" fmla="val 1176"/>
                <a:gd name="f11" fmla="val 3151"/>
                <a:gd name="f12" fmla="val 1319"/>
                <a:gd name="f13" fmla="val 1474"/>
                <a:gd name="f14" fmla="val 2601"/>
                <a:gd name="f15" fmla="*/ f0 1 4341"/>
                <a:gd name="f16" fmla="*/ f1 1 3212"/>
                <a:gd name="f17" fmla="val f2"/>
                <a:gd name="f18" fmla="val f3"/>
                <a:gd name="f19" fmla="val f4"/>
                <a:gd name="f20" fmla="+- f19 0 f17"/>
                <a:gd name="f21" fmla="+- f18 0 f17"/>
                <a:gd name="f22" fmla="*/ f21 1 4341"/>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41" h="3212">
                  <a:moveTo>
                    <a:pt x="f5" y="f6"/>
                  </a:moveTo>
                  <a:cubicBezTo>
                    <a:pt x="f5" y="f6"/>
                    <a:pt x="f2" y="f7"/>
                    <a:pt x="f8" y="f9"/>
                  </a:cubicBezTo>
                  <a:cubicBezTo>
                    <a:pt x="f10" y="f11"/>
                    <a:pt x="f12" y="f4"/>
                    <a:pt x="f13" y="f4"/>
                  </a:cubicBezTo>
                  <a:cubicBezTo>
                    <a:pt x="f14" y="f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4" name="Google Shape;1047;p14">
              <a:extLst>
                <a:ext uri="{FF2B5EF4-FFF2-40B4-BE49-F238E27FC236}">
                  <a16:creationId xmlns:a16="http://schemas.microsoft.com/office/drawing/2014/main" id="{CC68263A-6F9B-4B1D-9B3B-249E02CDD029}"/>
                </a:ext>
              </a:extLst>
            </p:cNvPr>
            <p:cNvSpPr/>
            <p:nvPr/>
          </p:nvSpPr>
          <p:spPr>
            <a:xfrm>
              <a:off x="8302322" y="661705"/>
              <a:ext cx="169593" cy="45180"/>
            </a:xfrm>
            <a:custGeom>
              <a:avLst/>
              <a:gdLst>
                <a:gd name="f0" fmla="val w"/>
                <a:gd name="f1" fmla="val h"/>
                <a:gd name="f2" fmla="val 0"/>
                <a:gd name="f3" fmla="val 5251"/>
                <a:gd name="f4" fmla="val 1399"/>
                <a:gd name="f5" fmla="val 2182"/>
                <a:gd name="f6" fmla="val 1"/>
                <a:gd name="f7" fmla="val 1021"/>
                <a:gd name="f8" fmla="val 186"/>
                <a:gd name="f9" fmla="val 114"/>
                <a:gd name="f10" fmla="val 859"/>
                <a:gd name="f11" fmla="val 182"/>
                <a:gd name="f12" fmla="val 1253"/>
                <a:gd name="f13" fmla="val 574"/>
                <a:gd name="f14" fmla="val 1398"/>
                <a:gd name="f15" fmla="val 1114"/>
                <a:gd name="f16" fmla="val 2612"/>
                <a:gd name="f17" fmla="val 282"/>
                <a:gd name="f18" fmla="val 361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9" y="f10"/>
                  </a:cubicBezTo>
                  <a:cubicBezTo>
                    <a:pt x="f11" y="f12"/>
                    <a:pt x="f13" y="f14"/>
                    <a:pt x="f15" y="f14"/>
                  </a:cubicBezTo>
                  <a:cubicBezTo>
                    <a:pt x="f16" y="f14"/>
                    <a:pt x="f3" y="f17"/>
                    <a:pt x="f3" y="f17"/>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85" name="Google Shape;1048;p14">
            <a:extLst>
              <a:ext uri="{FF2B5EF4-FFF2-40B4-BE49-F238E27FC236}">
                <a16:creationId xmlns:a16="http://schemas.microsoft.com/office/drawing/2014/main" id="{9BFE1641-C4C8-4AC1-903B-A1BEB6C5367E}"/>
              </a:ext>
            </a:extLst>
          </p:cNvPr>
          <p:cNvGrpSpPr/>
          <p:nvPr/>
        </p:nvGrpSpPr>
        <p:grpSpPr>
          <a:xfrm>
            <a:off x="8288917" y="4248695"/>
            <a:ext cx="778757" cy="746662"/>
            <a:chOff x="8288917" y="4248695"/>
            <a:chExt cx="778757" cy="746662"/>
          </a:xfrm>
        </p:grpSpPr>
        <p:sp>
          <p:nvSpPr>
            <p:cNvPr id="86" name="Google Shape;1049;p14">
              <a:extLst>
                <a:ext uri="{FF2B5EF4-FFF2-40B4-BE49-F238E27FC236}">
                  <a16:creationId xmlns:a16="http://schemas.microsoft.com/office/drawing/2014/main" id="{9F1263DB-CAA9-4C56-A58E-5583363423B5}"/>
                </a:ext>
              </a:extLst>
            </p:cNvPr>
            <p:cNvSpPr/>
            <p:nvPr/>
          </p:nvSpPr>
          <p:spPr>
            <a:xfrm>
              <a:off x="8796601" y="4329153"/>
              <a:ext cx="271073" cy="179350"/>
            </a:xfrm>
            <a:custGeom>
              <a:avLst/>
              <a:gdLst>
                <a:gd name="f0" fmla="val w"/>
                <a:gd name="f1" fmla="val h"/>
                <a:gd name="f2" fmla="val 0"/>
                <a:gd name="f3" fmla="val 8393"/>
                <a:gd name="f4" fmla="val 5553"/>
                <a:gd name="f5" fmla="val 6372"/>
                <a:gd name="f6" fmla="val 6545"/>
                <a:gd name="f7" fmla="val 543"/>
                <a:gd name="f8" fmla="val 6268"/>
                <a:gd name="f9" fmla="val 1154"/>
                <a:gd name="f10" fmla="val 5841"/>
                <a:gd name="f11" fmla="val 1524"/>
                <a:gd name="f12" fmla="val 5403"/>
                <a:gd name="f13" fmla="val 1905"/>
                <a:gd name="f14" fmla="val 4848"/>
                <a:gd name="f15" fmla="val 2078"/>
                <a:gd name="f16" fmla="val 4283"/>
                <a:gd name="f17" fmla="val 2193"/>
                <a:gd name="f18" fmla="val 3717"/>
                <a:gd name="f19" fmla="val 2309"/>
                <a:gd name="f20" fmla="val 3163"/>
                <a:gd name="f21" fmla="val 2366"/>
                <a:gd name="f22" fmla="val 2609"/>
                <a:gd name="f23" fmla="val 2540"/>
                <a:gd name="f24" fmla="val 1294"/>
                <a:gd name="f25" fmla="val 2963"/>
                <a:gd name="f26" fmla="val 262"/>
                <a:gd name="f27" fmla="val 4156"/>
                <a:gd name="f28" fmla="val 7"/>
                <a:gd name="f29" fmla="val 5514"/>
                <a:gd name="f30" fmla="val 155"/>
                <a:gd name="f31" fmla="val 4785"/>
                <a:gd name="f32" fmla="val 1273"/>
                <a:gd name="f33" fmla="val 3333"/>
                <a:gd name="f34" fmla="val 4029"/>
                <a:gd name="f35" fmla="val 3186"/>
                <a:gd name="f36" fmla="val 5590"/>
                <a:gd name="f37" fmla="val 3113"/>
                <a:gd name="f38" fmla="val 6384"/>
                <a:gd name="f39" fmla="val 2822"/>
                <a:gd name="f40" fmla="val 7233"/>
                <a:gd name="f41" fmla="val 7590"/>
                <a:gd name="f42" fmla="val 7956"/>
                <a:gd name="f43" fmla="val 2873"/>
                <a:gd name="f44" fmla="val 8392"/>
                <a:gd name="f45" fmla="val 3013"/>
                <a:gd name="f46" fmla="val 8130"/>
                <a:gd name="f47" fmla="val 2468"/>
                <a:gd name="f48" fmla="val 7364"/>
                <a:gd name="f49" fmla="val 2064"/>
                <a:gd name="f50" fmla="val 6728"/>
                <a:gd name="f51" fmla="val 6637"/>
                <a:gd name="f52" fmla="val 6548"/>
                <a:gd name="f53" fmla="val 2072"/>
                <a:gd name="f54" fmla="val 6464"/>
                <a:gd name="f55" fmla="val 2089"/>
                <a:gd name="f56" fmla="val 6949"/>
                <a:gd name="f57" fmla="val 6845"/>
                <a:gd name="f58" fmla="val 577"/>
                <a:gd name="f59" fmla="val 5"/>
                <a:gd name="f60" fmla="val 5527"/>
                <a:gd name="f61" fmla="val 3"/>
                <a:gd name="f62" fmla="val 5540"/>
                <a:gd name="f63" fmla="val 1"/>
                <a:gd name="f64" fmla="val 5552"/>
                <a:gd name="f65" fmla="*/ f0 1 8393"/>
                <a:gd name="f66" fmla="*/ f1 1 5553"/>
                <a:gd name="f67" fmla="val f2"/>
                <a:gd name="f68" fmla="val f3"/>
                <a:gd name="f69" fmla="val f4"/>
                <a:gd name="f70" fmla="+- f69 0 f67"/>
                <a:gd name="f71" fmla="+- f68 0 f67"/>
                <a:gd name="f72" fmla="*/ f71 1 8393"/>
                <a:gd name="f73" fmla="*/ f70 1 5553"/>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8393" h="5553">
                  <a:moveTo>
                    <a:pt x="f5" y="f2"/>
                  </a:moveTo>
                  <a:lnTo>
                    <a:pt x="f5" y="f2"/>
                  </a:lnTo>
                  <a:cubicBezTo>
                    <a:pt x="f6" y="f7"/>
                    <a:pt x="f8" y="f9"/>
                    <a:pt x="f10" y="f11"/>
                  </a:cubicBezTo>
                  <a:cubicBezTo>
                    <a:pt x="f12" y="f13"/>
                    <a:pt x="f14" y="f15"/>
                    <a:pt x="f16" y="f17"/>
                  </a:cubicBezTo>
                  <a:cubicBezTo>
                    <a:pt x="f18" y="f19"/>
                    <a:pt x="f20" y="f21"/>
                    <a:pt x="f22" y="f23"/>
                  </a:cubicBezTo>
                  <a:cubicBezTo>
                    <a:pt x="f24" y="f25"/>
                    <a:pt x="f26" y="f27"/>
                    <a:pt x="f28" y="f29"/>
                  </a:cubicBezTo>
                  <a:lnTo>
                    <a:pt x="f28" y="f29"/>
                  </a:lnTo>
                  <a:cubicBezTo>
                    <a:pt x="f30" y="f31"/>
                    <a:pt x="f32" y="f33"/>
                    <a:pt x="f34" y="f35"/>
                  </a:cubicBezTo>
                  <a:cubicBezTo>
                    <a:pt x="f36" y="f37"/>
                    <a:pt x="f38" y="f39"/>
                    <a:pt x="f40" y="f39"/>
                  </a:cubicBezTo>
                  <a:cubicBezTo>
                    <a:pt x="f41" y="f39"/>
                    <a:pt x="f42" y="f43"/>
                    <a:pt x="f44" y="f45"/>
                  </a:cubicBezTo>
                  <a:cubicBezTo>
                    <a:pt x="f46" y="f47"/>
                    <a:pt x="f48" y="f49"/>
                    <a:pt x="f50" y="f49"/>
                  </a:cubicBezTo>
                  <a:cubicBezTo>
                    <a:pt x="f51" y="f49"/>
                    <a:pt x="f52" y="f53"/>
                    <a:pt x="f54" y="f55"/>
                  </a:cubicBezTo>
                  <a:cubicBezTo>
                    <a:pt x="f56" y="f11"/>
                    <a:pt x="f57" y="f58"/>
                    <a:pt x="f5" y="f2"/>
                  </a:cubicBezTo>
                  <a:close/>
                  <a:moveTo>
                    <a:pt x="f28" y="f29"/>
                  </a:moveTo>
                  <a:lnTo>
                    <a:pt x="f28" y="f29"/>
                  </a:lnTo>
                  <a:cubicBezTo>
                    <a:pt x="f59" y="f60"/>
                    <a:pt x="f61" y="f62"/>
                    <a:pt x="f63" y="f64"/>
                  </a:cubicBezTo>
                  <a:cubicBezTo>
                    <a:pt x="f61" y="f62"/>
                    <a:pt x="f59" y="f60"/>
                    <a:pt x="f28" y="f29"/>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7" name="Google Shape;1050;p14">
              <a:extLst>
                <a:ext uri="{FF2B5EF4-FFF2-40B4-BE49-F238E27FC236}">
                  <a16:creationId xmlns:a16="http://schemas.microsoft.com/office/drawing/2014/main" id="{56465F8A-B087-4B9F-840D-94A2C899E18B}"/>
                </a:ext>
              </a:extLst>
            </p:cNvPr>
            <p:cNvSpPr/>
            <p:nvPr/>
          </p:nvSpPr>
          <p:spPr>
            <a:xfrm>
              <a:off x="8798475" y="4454399"/>
              <a:ext cx="214006" cy="95472"/>
            </a:xfrm>
            <a:custGeom>
              <a:avLst/>
              <a:gdLst>
                <a:gd name="f0" fmla="val w"/>
                <a:gd name="f1" fmla="val h"/>
                <a:gd name="f2" fmla="val 0"/>
                <a:gd name="f3" fmla="val 6626"/>
                <a:gd name="f4" fmla="val 2956"/>
                <a:gd name="f5" fmla="val 2142"/>
                <a:gd name="f6" fmla="val 389"/>
                <a:gd name="f7" fmla="val 2193"/>
                <a:gd name="f8" fmla="val 2245"/>
                <a:gd name="f9" fmla="val 390"/>
                <a:gd name="f10" fmla="val 2297"/>
                <a:gd name="f11" fmla="val 393"/>
                <a:gd name="f12" fmla="val 2759"/>
                <a:gd name="f13" fmla="val 416"/>
                <a:gd name="f14" fmla="val 3186"/>
                <a:gd name="f15" fmla="val 578"/>
                <a:gd name="f16" fmla="val 3590"/>
                <a:gd name="f17" fmla="val 762"/>
                <a:gd name="f18" fmla="val 3994"/>
                <a:gd name="f19" fmla="val 959"/>
                <a:gd name="f20" fmla="val 4398"/>
                <a:gd name="f21" fmla="val 1189"/>
                <a:gd name="f22" fmla="val 4802"/>
                <a:gd name="f23" fmla="val 1363"/>
                <a:gd name="f24" fmla="val 5206"/>
                <a:gd name="f25" fmla="val 1536"/>
                <a:gd name="f26" fmla="val 5656"/>
                <a:gd name="f27" fmla="val 1628"/>
                <a:gd name="f28" fmla="val 6106"/>
                <a:gd name="f29" fmla="val 1686"/>
                <a:gd name="f30" fmla="val 5875"/>
                <a:gd name="f31" fmla="val 1674"/>
                <a:gd name="f32" fmla="val 1651"/>
                <a:gd name="f33" fmla="val 5425"/>
                <a:gd name="f34" fmla="val 1605"/>
                <a:gd name="f35" fmla="val 1559"/>
                <a:gd name="f36" fmla="val 4987"/>
                <a:gd name="f37" fmla="val 1490"/>
                <a:gd name="f38" fmla="val 4779"/>
                <a:gd name="f39" fmla="val 1397"/>
                <a:gd name="f40" fmla="val 4352"/>
                <a:gd name="f41" fmla="val 1224"/>
                <a:gd name="f42" fmla="val 3971"/>
                <a:gd name="f43" fmla="val 1016"/>
                <a:gd name="f44" fmla="val 3544"/>
                <a:gd name="f45" fmla="val 820"/>
                <a:gd name="f46" fmla="val 3140"/>
                <a:gd name="f47" fmla="val 635"/>
                <a:gd name="f48" fmla="val 2724"/>
                <a:gd name="f49" fmla="val 474"/>
                <a:gd name="f50" fmla="val 2274"/>
                <a:gd name="f51" fmla="val 439"/>
                <a:gd name="f52" fmla="val 2198"/>
                <a:gd name="f53" fmla="val 431"/>
                <a:gd name="f54" fmla="val 2121"/>
                <a:gd name="f55" fmla="val 427"/>
                <a:gd name="f56" fmla="val 2044"/>
                <a:gd name="f57" fmla="val 1719"/>
                <a:gd name="f58" fmla="val 1392"/>
                <a:gd name="f59" fmla="val 502"/>
                <a:gd name="f60" fmla="val 1109"/>
                <a:gd name="f61" fmla="val 679"/>
                <a:gd name="f62" fmla="val 1171"/>
                <a:gd name="f63" fmla="val 639"/>
                <a:gd name="f64" fmla="val 1234"/>
                <a:gd name="f65" fmla="val 603"/>
                <a:gd name="f66" fmla="val 1293"/>
                <a:gd name="f67" fmla="val 566"/>
                <a:gd name="f68" fmla="val 520"/>
                <a:gd name="f69" fmla="val 1501"/>
                <a:gd name="f70" fmla="val 1616"/>
                <a:gd name="f71" fmla="val 451"/>
                <a:gd name="f72" fmla="val 1786"/>
                <a:gd name="f73" fmla="val 406"/>
                <a:gd name="f74" fmla="val 1963"/>
                <a:gd name="f75" fmla="val 6337"/>
                <a:gd name="f76" fmla="val 1"/>
                <a:gd name="f77" fmla="val 5856"/>
                <a:gd name="f78" fmla="val 264"/>
                <a:gd name="f79" fmla="val 5301"/>
                <a:gd name="f80" fmla="val 358"/>
                <a:gd name="f81" fmla="val 4741"/>
                <a:gd name="f82" fmla="val 4199"/>
                <a:gd name="f83" fmla="val 3651"/>
                <a:gd name="f84" fmla="val 270"/>
                <a:gd name="f85" fmla="val 3163"/>
                <a:gd name="f86" fmla="val 162"/>
                <a:gd name="f87" fmla="val 2920"/>
                <a:gd name="f88" fmla="val 113"/>
                <a:gd name="f89" fmla="val 2683"/>
                <a:gd name="f90" fmla="val 87"/>
                <a:gd name="f91" fmla="val 2452"/>
                <a:gd name="f92" fmla="val 1870"/>
                <a:gd name="f93" fmla="val 1332"/>
                <a:gd name="f94" fmla="val 252"/>
                <a:gd name="f95" fmla="val 878"/>
                <a:gd name="f96" fmla="val 624"/>
                <a:gd name="f97" fmla="val 751"/>
                <a:gd name="f98" fmla="val 728"/>
                <a:gd name="f99" fmla="val 855"/>
                <a:gd name="f100" fmla="val 508"/>
                <a:gd name="f101" fmla="val 993"/>
                <a:gd name="f102" fmla="val 289"/>
                <a:gd name="f103" fmla="val 1259"/>
                <a:gd name="f104" fmla="val 185"/>
                <a:gd name="f105" fmla="val 1836"/>
                <a:gd name="f106" fmla="val 370"/>
                <a:gd name="f107" fmla="val 1282"/>
                <a:gd name="f108" fmla="val 970"/>
                <a:gd name="f109" fmla="val 693"/>
                <a:gd name="f110" fmla="val 1770"/>
                <a:gd name="f111" fmla="val 666"/>
                <a:gd name="f112" fmla="val 1954"/>
                <a:gd name="f113" fmla="val 638"/>
                <a:gd name="f114" fmla="val 2138"/>
                <a:gd name="f115" fmla="val 2417"/>
                <a:gd name="f116" fmla="val 2696"/>
                <a:gd name="f117" fmla="val 701"/>
                <a:gd name="f118" fmla="val 2828"/>
                <a:gd name="f119" fmla="val 924"/>
                <a:gd name="f120" fmla="val 2897"/>
                <a:gd name="f121" fmla="val 1051"/>
                <a:gd name="f122" fmla="val 2955"/>
                <a:gd name="f123" fmla="val 1212"/>
                <a:gd name="f124" fmla="val 2852"/>
                <a:gd name="f125" fmla="val 1472"/>
                <a:gd name="f126" fmla="val 2719"/>
                <a:gd name="f127" fmla="val 1553"/>
                <a:gd name="f128" fmla="val 2597"/>
                <a:gd name="f129" fmla="val 2565"/>
                <a:gd name="f130" fmla="val 2534"/>
                <a:gd name="f131" fmla="val 1548"/>
                <a:gd name="f132" fmla="val 2505"/>
                <a:gd name="f133" fmla="val 2583"/>
                <a:gd name="f134" fmla="val 1637"/>
                <a:gd name="f135" fmla="val 2723"/>
                <a:gd name="f136" fmla="val 1690"/>
                <a:gd name="f137" fmla="val 2859"/>
                <a:gd name="f138" fmla="val 2925"/>
                <a:gd name="f139" fmla="val 2991"/>
                <a:gd name="f140" fmla="val 1678"/>
                <a:gd name="f141" fmla="val 3048"/>
                <a:gd name="f142" fmla="val 3221"/>
                <a:gd name="f143" fmla="val 1547"/>
                <a:gd name="f144" fmla="val 3278"/>
                <a:gd name="f145" fmla="val 1316"/>
                <a:gd name="f146" fmla="val 1132"/>
                <a:gd name="f147" fmla="val 3740"/>
                <a:gd name="f148" fmla="val 4040"/>
                <a:gd name="f149" fmla="val 2009"/>
                <a:gd name="f150" fmla="val 4213"/>
                <a:gd name="f151" fmla="val 2632"/>
                <a:gd name="f152" fmla="val 4317"/>
                <a:gd name="f153" fmla="val 2471"/>
                <a:gd name="f154" fmla="val 2321"/>
                <a:gd name="f155" fmla="val 4548"/>
                <a:gd name="f156" fmla="val 2517"/>
                <a:gd name="f157" fmla="val 4698"/>
                <a:gd name="f158" fmla="val 4837"/>
                <a:gd name="f159" fmla="val 2598"/>
                <a:gd name="f160" fmla="val 4860"/>
                <a:gd name="f161" fmla="val 2494"/>
                <a:gd name="f162" fmla="val 4848"/>
                <a:gd name="f163" fmla="val 2113"/>
                <a:gd name="f164" fmla="val 5018"/>
                <a:gd name="f165" fmla="val 2255"/>
                <a:gd name="f166" fmla="val 5170"/>
                <a:gd name="f167" fmla="val 2309"/>
                <a:gd name="f168" fmla="val 5313"/>
                <a:gd name="f169" fmla="val 5759"/>
                <a:gd name="f170" fmla="val 6109"/>
                <a:gd name="f171" fmla="val 1778"/>
                <a:gd name="f172" fmla="val 6000"/>
                <a:gd name="f173" fmla="val 6081"/>
                <a:gd name="f174" fmla="val 646"/>
                <a:gd name="f175" fmla="val 5520"/>
                <a:gd name="f176" fmla="val 5512"/>
                <a:gd name="f177" fmla="val 5503"/>
                <a:gd name="f178" fmla="val 5495"/>
                <a:gd name="f179" fmla="val 647"/>
                <a:gd name="f180" fmla="val 5841"/>
                <a:gd name="f181" fmla="val 6141"/>
                <a:gd name="f182" fmla="val 301"/>
                <a:gd name="f183" fmla="*/ f0 1 6626"/>
                <a:gd name="f184" fmla="*/ f1 1 2956"/>
                <a:gd name="f185" fmla="val f2"/>
                <a:gd name="f186" fmla="val f3"/>
                <a:gd name="f187" fmla="val f4"/>
                <a:gd name="f188" fmla="+- f187 0 f185"/>
                <a:gd name="f189" fmla="+- f186 0 f185"/>
                <a:gd name="f190" fmla="*/ f189 1 6626"/>
                <a:gd name="f191" fmla="*/ f188 1 2956"/>
                <a:gd name="f192" fmla="*/ f185 1 f190"/>
                <a:gd name="f193" fmla="*/ f186 1 f190"/>
                <a:gd name="f194" fmla="*/ f185 1 f191"/>
                <a:gd name="f195" fmla="*/ f187 1 f191"/>
                <a:gd name="f196" fmla="*/ f192 f183 1"/>
                <a:gd name="f197" fmla="*/ f193 f183 1"/>
                <a:gd name="f198" fmla="*/ f195 f184 1"/>
                <a:gd name="f199" fmla="*/ f194 f184 1"/>
              </a:gdLst>
              <a:ahLst/>
              <a:cxnLst>
                <a:cxn ang="3cd4">
                  <a:pos x="hc" y="t"/>
                </a:cxn>
                <a:cxn ang="0">
                  <a:pos x="r" y="vc"/>
                </a:cxn>
                <a:cxn ang="cd4">
                  <a:pos x="hc" y="b"/>
                </a:cxn>
                <a:cxn ang="cd2">
                  <a:pos x="l" y="vc"/>
                </a:cxn>
              </a:cxnLst>
              <a:rect l="f196" t="f199" r="f197" b="f198"/>
              <a:pathLst>
                <a:path w="6626" h="2956">
                  <a:moveTo>
                    <a:pt x="f5" y="f6"/>
                  </a:moveTo>
                  <a:cubicBezTo>
                    <a:pt x="f7" y="f6"/>
                    <a:pt x="f8" y="f9"/>
                    <a:pt x="f10" y="f11"/>
                  </a:cubicBezTo>
                  <a:cubicBezTo>
                    <a:pt x="f12" y="f13"/>
                    <a:pt x="f14" y="f15"/>
                    <a:pt x="f16" y="f17"/>
                  </a:cubicBezTo>
                  <a:cubicBezTo>
                    <a:pt x="f18" y="f19"/>
                    <a:pt x="f20" y="f21"/>
                    <a:pt x="f22" y="f23"/>
                  </a:cubicBezTo>
                  <a:cubicBezTo>
                    <a:pt x="f24" y="f25"/>
                    <a:pt x="f26" y="f27"/>
                    <a:pt x="f28" y="f29"/>
                  </a:cubicBezTo>
                  <a:cubicBezTo>
                    <a:pt x="f30" y="f31"/>
                    <a:pt x="f26" y="f32"/>
                    <a:pt x="f33" y="f34"/>
                  </a:cubicBezTo>
                  <a:cubicBezTo>
                    <a:pt x="f24" y="f35"/>
                    <a:pt x="f36" y="f37"/>
                    <a:pt x="f38" y="f39"/>
                  </a:cubicBezTo>
                  <a:cubicBezTo>
                    <a:pt x="f40" y="f41"/>
                    <a:pt x="f42" y="f43"/>
                    <a:pt x="f44" y="f45"/>
                  </a:cubicBezTo>
                  <a:cubicBezTo>
                    <a:pt x="f46" y="f47"/>
                    <a:pt x="f48" y="f49"/>
                    <a:pt x="f50" y="f51"/>
                  </a:cubicBezTo>
                  <a:cubicBezTo>
                    <a:pt x="f52" y="f53"/>
                    <a:pt x="f54" y="f55"/>
                    <a:pt x="f56" y="f55"/>
                  </a:cubicBezTo>
                  <a:cubicBezTo>
                    <a:pt x="f57" y="f55"/>
                    <a:pt x="f58" y="f59"/>
                    <a:pt x="f60" y="f61"/>
                  </a:cubicBezTo>
                  <a:lnTo>
                    <a:pt x="f60" y="f61"/>
                  </a:lnTo>
                  <a:cubicBezTo>
                    <a:pt x="f62" y="f63"/>
                    <a:pt x="f64" y="f65"/>
                    <a:pt x="f66" y="f67"/>
                  </a:cubicBezTo>
                  <a:cubicBezTo>
                    <a:pt x="f39" y="f68"/>
                    <a:pt x="f69" y="f49"/>
                    <a:pt x="f70" y="f71"/>
                  </a:cubicBezTo>
                  <a:cubicBezTo>
                    <a:pt x="f72" y="f73"/>
                    <a:pt x="f74" y="f6"/>
                    <a:pt x="f5" y="f6"/>
                  </a:cubicBezTo>
                  <a:close/>
                  <a:moveTo>
                    <a:pt x="f75" y="f76"/>
                  </a:moveTo>
                  <a:cubicBezTo>
                    <a:pt x="f77" y="f78"/>
                    <a:pt x="f79" y="f80"/>
                    <a:pt x="f81" y="f80"/>
                  </a:cubicBezTo>
                  <a:cubicBezTo>
                    <a:pt x="f82" y="f80"/>
                    <a:pt x="f83" y="f84"/>
                    <a:pt x="f85" y="f86"/>
                  </a:cubicBezTo>
                  <a:cubicBezTo>
                    <a:pt x="f87" y="f88"/>
                    <a:pt x="f89" y="f90"/>
                    <a:pt x="f91" y="f90"/>
                  </a:cubicBezTo>
                  <a:cubicBezTo>
                    <a:pt x="f92" y="f90"/>
                    <a:pt x="f93" y="f94"/>
                    <a:pt x="f95" y="f96"/>
                  </a:cubicBezTo>
                  <a:cubicBezTo>
                    <a:pt x="f97" y="f98"/>
                    <a:pt x="f96" y="f99"/>
                    <a:pt x="f100" y="f101"/>
                  </a:cubicBezTo>
                  <a:cubicBezTo>
                    <a:pt x="f102" y="f103"/>
                    <a:pt x="f104" y="f35"/>
                    <a:pt x="f2" y="f105"/>
                  </a:cubicBezTo>
                  <a:cubicBezTo>
                    <a:pt x="f106" y="f107"/>
                    <a:pt x="f108" y="f45"/>
                    <a:pt x="f27" y="f109"/>
                  </a:cubicBezTo>
                  <a:cubicBezTo>
                    <a:pt x="f110" y="f111"/>
                    <a:pt x="f112" y="f113"/>
                    <a:pt x="f114" y="f113"/>
                  </a:cubicBezTo>
                  <a:cubicBezTo>
                    <a:pt x="f115" y="f113"/>
                    <a:pt x="f116" y="f117"/>
                    <a:pt x="f118" y="f119"/>
                  </a:cubicBezTo>
                  <a:cubicBezTo>
                    <a:pt x="f120" y="f121"/>
                    <a:pt x="f122" y="f123"/>
                    <a:pt x="f120" y="f23"/>
                  </a:cubicBezTo>
                  <a:cubicBezTo>
                    <a:pt x="f124" y="f125"/>
                    <a:pt x="f126" y="f127"/>
                    <a:pt x="f128" y="f127"/>
                  </a:cubicBezTo>
                  <a:cubicBezTo>
                    <a:pt x="f129" y="f127"/>
                    <a:pt x="f130" y="f131"/>
                    <a:pt x="f132" y="f25"/>
                  </a:cubicBezTo>
                  <a:lnTo>
                    <a:pt x="f132" y="f25"/>
                  </a:lnTo>
                  <a:cubicBezTo>
                    <a:pt x="f133" y="f134"/>
                    <a:pt x="f135" y="f136"/>
                    <a:pt x="f137" y="f136"/>
                  </a:cubicBezTo>
                  <a:cubicBezTo>
                    <a:pt x="f138" y="f136"/>
                    <a:pt x="f139" y="f140"/>
                    <a:pt x="f141" y="f32"/>
                  </a:cubicBezTo>
                  <a:cubicBezTo>
                    <a:pt x="f142" y="f143"/>
                    <a:pt x="f144" y="f145"/>
                    <a:pt x="f142" y="f146"/>
                  </a:cubicBezTo>
                  <a:lnTo>
                    <a:pt x="f142" y="f146"/>
                  </a:lnTo>
                  <a:cubicBezTo>
                    <a:pt x="f147" y="f37"/>
                    <a:pt x="f148" y="f149"/>
                    <a:pt x="f150" y="f151"/>
                  </a:cubicBezTo>
                  <a:cubicBezTo>
                    <a:pt x="f150" y="f151"/>
                    <a:pt x="f152" y="f153"/>
                    <a:pt x="f40" y="f154"/>
                  </a:cubicBezTo>
                  <a:cubicBezTo>
                    <a:pt x="f40" y="f154"/>
                    <a:pt x="f155" y="f156"/>
                    <a:pt x="f157" y="f122"/>
                  </a:cubicBezTo>
                  <a:cubicBezTo>
                    <a:pt x="f158" y="f159"/>
                    <a:pt x="f160" y="f161"/>
                    <a:pt x="f162" y="f163"/>
                  </a:cubicBezTo>
                  <a:lnTo>
                    <a:pt x="f162" y="f163"/>
                  </a:lnTo>
                  <a:cubicBezTo>
                    <a:pt x="f164" y="f165"/>
                    <a:pt x="f166" y="f167"/>
                    <a:pt x="f168" y="f167"/>
                  </a:cubicBezTo>
                  <a:cubicBezTo>
                    <a:pt x="f169" y="f167"/>
                    <a:pt x="f170" y="f171"/>
                    <a:pt x="f3" y="f171"/>
                  </a:cubicBezTo>
                  <a:cubicBezTo>
                    <a:pt x="f172" y="f171"/>
                    <a:pt x="f173" y="f174"/>
                    <a:pt x="f175" y="f174"/>
                  </a:cubicBezTo>
                  <a:cubicBezTo>
                    <a:pt x="f176" y="f174"/>
                    <a:pt x="f177" y="f174"/>
                    <a:pt x="f178" y="f179"/>
                  </a:cubicBezTo>
                  <a:cubicBezTo>
                    <a:pt x="f180" y="f49"/>
                    <a:pt x="f181" y="f182"/>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8" name="Google Shape;1051;p14">
              <a:extLst>
                <a:ext uri="{FF2B5EF4-FFF2-40B4-BE49-F238E27FC236}">
                  <a16:creationId xmlns:a16="http://schemas.microsoft.com/office/drawing/2014/main" id="{9FBFA4D3-3B1C-40BC-97BF-B00F20BC165A}"/>
                </a:ext>
              </a:extLst>
            </p:cNvPr>
            <p:cNvSpPr/>
            <p:nvPr/>
          </p:nvSpPr>
          <p:spPr>
            <a:xfrm>
              <a:off x="8893911" y="4440966"/>
              <a:ext cx="78318" cy="10369"/>
            </a:xfrm>
            <a:custGeom>
              <a:avLst/>
              <a:gdLst>
                <a:gd name="f0" fmla="val w"/>
                <a:gd name="f1" fmla="val h"/>
                <a:gd name="f2" fmla="val 0"/>
                <a:gd name="f3" fmla="val 2425"/>
                <a:gd name="f4" fmla="val 321"/>
                <a:gd name="f5" fmla="val 2424"/>
                <a:gd name="f6" fmla="val 1"/>
                <a:gd name="f7" fmla="val 128"/>
                <a:gd name="f8" fmla="val 349"/>
                <a:gd name="f9" fmla="val 257"/>
                <a:gd name="f10" fmla="val 704"/>
                <a:gd name="f11" fmla="val 320"/>
                <a:gd name="f12" fmla="val 1057"/>
                <a:gd name="f13" fmla="val 1522"/>
                <a:gd name="f14" fmla="val 1984"/>
                <a:gd name="f15" fmla="val 211"/>
                <a:gd name="f16" fmla="*/ f0 1 2425"/>
                <a:gd name="f17" fmla="*/ f1 1 321"/>
                <a:gd name="f18" fmla="val f2"/>
                <a:gd name="f19" fmla="val f3"/>
                <a:gd name="f20" fmla="val f4"/>
                <a:gd name="f21" fmla="+- f20 0 f18"/>
                <a:gd name="f22" fmla="+- f19 0 f18"/>
                <a:gd name="f23" fmla="*/ f22 1 2425"/>
                <a:gd name="f24" fmla="*/ f21 1 321"/>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425" h="321">
                  <a:moveTo>
                    <a:pt x="f5" y="f6"/>
                  </a:moveTo>
                  <a:lnTo>
                    <a:pt x="f2" y="f7"/>
                  </a:lnTo>
                  <a:cubicBezTo>
                    <a:pt x="f8" y="f9"/>
                    <a:pt x="f10" y="f11"/>
                    <a:pt x="f12" y="f11"/>
                  </a:cubicBezTo>
                  <a:cubicBezTo>
                    <a:pt x="f13" y="f11"/>
                    <a:pt x="f14" y="f15"/>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9" name="Google Shape;1052;p14">
              <a:extLst>
                <a:ext uri="{FF2B5EF4-FFF2-40B4-BE49-F238E27FC236}">
                  <a16:creationId xmlns:a16="http://schemas.microsoft.com/office/drawing/2014/main" id="{9634F4E6-E601-4C03-BD3E-6669822DCD53}"/>
                </a:ext>
              </a:extLst>
            </p:cNvPr>
            <p:cNvSpPr/>
            <p:nvPr/>
          </p:nvSpPr>
          <p:spPr>
            <a:xfrm>
              <a:off x="8729484" y="4315849"/>
              <a:ext cx="102193" cy="75447"/>
            </a:xfrm>
            <a:custGeom>
              <a:avLst/>
              <a:gdLst>
                <a:gd name="f0" fmla="val w"/>
                <a:gd name="f1" fmla="val h"/>
                <a:gd name="f2" fmla="val 0"/>
                <a:gd name="f3" fmla="val 3164"/>
                <a:gd name="f4" fmla="val 2336"/>
                <a:gd name="f5" fmla="val 2390"/>
                <a:gd name="f6" fmla="val 343"/>
                <a:gd name="f7" fmla="val 2275"/>
                <a:gd name="f8" fmla="val 470"/>
                <a:gd name="f9" fmla="val 2194"/>
                <a:gd name="f10" fmla="val 632"/>
                <a:gd name="f11" fmla="val 2125"/>
                <a:gd name="f12" fmla="val 805"/>
                <a:gd name="f13" fmla="val 2044"/>
                <a:gd name="f14" fmla="val 955"/>
                <a:gd name="f15" fmla="val 1975"/>
                <a:gd name="f16" fmla="val 1128"/>
                <a:gd name="f17" fmla="val 1894"/>
                <a:gd name="f18" fmla="val 1289"/>
                <a:gd name="f19" fmla="val 1802"/>
                <a:gd name="f20" fmla="val 1451"/>
                <a:gd name="f21" fmla="val 1686"/>
                <a:gd name="f22" fmla="val 1613"/>
                <a:gd name="f23" fmla="val 1548"/>
                <a:gd name="f24" fmla="val 1728"/>
                <a:gd name="f25" fmla="val 1398"/>
                <a:gd name="f26" fmla="val 1843"/>
                <a:gd name="f27" fmla="val 1224"/>
                <a:gd name="f28" fmla="val 1913"/>
                <a:gd name="f29" fmla="val 1051"/>
                <a:gd name="f30" fmla="val 1970"/>
                <a:gd name="f31" fmla="val 1213"/>
                <a:gd name="f32" fmla="val 1901"/>
                <a:gd name="f33" fmla="val 1374"/>
                <a:gd name="f34" fmla="val 1797"/>
                <a:gd name="f35" fmla="val 1501"/>
                <a:gd name="f36" fmla="val 1682"/>
                <a:gd name="f37" fmla="val 1582"/>
                <a:gd name="f38" fmla="val 1640"/>
                <a:gd name="f39" fmla="val 1520"/>
                <a:gd name="f40" fmla="val 1709"/>
                <a:gd name="f41" fmla="val 1439"/>
                <a:gd name="f42" fmla="val 1755"/>
                <a:gd name="f43" fmla="val 1324"/>
                <a:gd name="f44" fmla="val 1790"/>
                <a:gd name="f45" fmla="val 1209"/>
                <a:gd name="f46" fmla="val 1093"/>
                <a:gd name="f47" fmla="val 1813"/>
                <a:gd name="f48" fmla="val 932"/>
                <a:gd name="f49" fmla="val 770"/>
                <a:gd name="f50" fmla="val 1744"/>
                <a:gd name="f51" fmla="val 608"/>
                <a:gd name="f52" fmla="val 1848"/>
                <a:gd name="f53" fmla="val 747"/>
                <a:gd name="f54" fmla="val 1882"/>
                <a:gd name="f55" fmla="val 1859"/>
                <a:gd name="f56" fmla="val 1105"/>
                <a:gd name="f57" fmla="val 1174"/>
                <a:gd name="f58" fmla="val 1917"/>
                <a:gd name="f59" fmla="val 1059"/>
                <a:gd name="f60" fmla="val 920"/>
                <a:gd name="f61" fmla="val 2148"/>
                <a:gd name="f62" fmla="val 2252"/>
                <a:gd name="f63" fmla="val 458"/>
                <a:gd name="f64" fmla="val 2558"/>
                <a:gd name="f65" fmla="val 1"/>
                <a:gd name="f66" fmla="val 2529"/>
                <a:gd name="f67" fmla="val 2501"/>
                <a:gd name="f68" fmla="val 3"/>
                <a:gd name="f69" fmla="val 2471"/>
                <a:gd name="f70" fmla="val 8"/>
                <a:gd name="f71" fmla="val 2217"/>
                <a:gd name="f72" fmla="val 31"/>
                <a:gd name="f73" fmla="val 1986"/>
                <a:gd name="f74" fmla="val 170"/>
                <a:gd name="f75" fmla="val 1836"/>
                <a:gd name="f76" fmla="val 239"/>
                <a:gd name="f77" fmla="val 89"/>
                <a:gd name="f78" fmla="val 1732"/>
                <a:gd name="f79" fmla="val 54"/>
                <a:gd name="f80" fmla="val 1692"/>
                <a:gd name="f81" fmla="val 26"/>
                <a:gd name="f82" fmla="val 1647"/>
                <a:gd name="f83" fmla="val 13"/>
                <a:gd name="f84" fmla="val 1602"/>
                <a:gd name="f85" fmla="val 1438"/>
                <a:gd name="f86" fmla="val 56"/>
                <a:gd name="f87" fmla="val 1386"/>
                <a:gd name="f88" fmla="val 124"/>
                <a:gd name="f89" fmla="val 1294"/>
                <a:gd name="f90" fmla="val 204"/>
                <a:gd name="f91" fmla="val 1236"/>
                <a:gd name="f92" fmla="val 1201"/>
                <a:gd name="f93" fmla="val 447"/>
                <a:gd name="f94" fmla="val 1155"/>
                <a:gd name="f95" fmla="val 274"/>
                <a:gd name="f96" fmla="val 1040"/>
                <a:gd name="f97" fmla="val 867"/>
                <a:gd name="f98" fmla="val 844"/>
                <a:gd name="f99" fmla="val 86"/>
                <a:gd name="f100" fmla="val 822"/>
                <a:gd name="f101" fmla="val 85"/>
                <a:gd name="f102" fmla="val 800"/>
                <a:gd name="f103" fmla="val 647"/>
                <a:gd name="f104" fmla="val 495"/>
                <a:gd name="f105" fmla="val 151"/>
                <a:gd name="f106" fmla="val 405"/>
                <a:gd name="f107" fmla="val 262"/>
                <a:gd name="f108" fmla="val 763"/>
                <a:gd name="f109" fmla="val 412"/>
                <a:gd name="f110" fmla="val 816"/>
                <a:gd name="f111" fmla="val 1063"/>
                <a:gd name="f112" fmla="val 1590"/>
                <a:gd name="f113" fmla="val 820"/>
                <a:gd name="f114" fmla="val 1982"/>
                <a:gd name="f115" fmla="val 474"/>
                <a:gd name="f116" fmla="val 2155"/>
                <a:gd name="f117" fmla="val 313"/>
                <a:gd name="f118" fmla="val 2224"/>
                <a:gd name="f119" fmla="val 2282"/>
                <a:gd name="f120" fmla="val 2305"/>
                <a:gd name="f121" fmla="val 126"/>
                <a:gd name="f122" fmla="val 2325"/>
                <a:gd name="f123" fmla="val 252"/>
                <a:gd name="f124" fmla="val 379"/>
                <a:gd name="f125" fmla="val 616"/>
                <a:gd name="f126" fmla="val 857"/>
                <a:gd name="f127" fmla="val 2300"/>
                <a:gd name="f128" fmla="val 1097"/>
                <a:gd name="f129" fmla="val 1617"/>
                <a:gd name="f130" fmla="val 2051"/>
                <a:gd name="f131" fmla="val 2079"/>
                <a:gd name="f132" fmla="val 1670"/>
                <a:gd name="f133" fmla="val 2332"/>
                <a:gd name="f134" fmla="val 1186"/>
                <a:gd name="f135" fmla="val 2436"/>
                <a:gd name="f136" fmla="val 1001"/>
                <a:gd name="f137" fmla="val 2506"/>
                <a:gd name="f138" fmla="val 793"/>
                <a:gd name="f139" fmla="val 2633"/>
                <a:gd name="f140" fmla="val 2732"/>
                <a:gd name="f141" fmla="val 443"/>
                <a:gd name="f142" fmla="val 2928"/>
                <a:gd name="f143" fmla="val 308"/>
                <a:gd name="f144" fmla="val 3138"/>
                <a:gd name="f145" fmla="val 3146"/>
                <a:gd name="f146" fmla="val 3155"/>
                <a:gd name="f147" fmla="val 2969"/>
                <a:gd name="f148" fmla="val 154"/>
                <a:gd name="f149" fmla="val 2783"/>
                <a:gd name="f150" fmla="*/ f0 1 3164"/>
                <a:gd name="f151" fmla="*/ f1 1 2336"/>
                <a:gd name="f152" fmla="val f2"/>
                <a:gd name="f153" fmla="val f3"/>
                <a:gd name="f154" fmla="val f4"/>
                <a:gd name="f155" fmla="+- f154 0 f152"/>
                <a:gd name="f156" fmla="+- f153 0 f152"/>
                <a:gd name="f157" fmla="*/ f156 1 3164"/>
                <a:gd name="f158" fmla="*/ f155 1 2336"/>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3164" h="2336">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22"/>
                    <a:pt x="f38" y="f39"/>
                    <a:pt x="f40" y="f41"/>
                  </a:cubicBezTo>
                  <a:cubicBezTo>
                    <a:pt x="f42" y="f43"/>
                    <a:pt x="f44" y="f45"/>
                    <a:pt x="f19" y="f46"/>
                  </a:cubicBezTo>
                  <a:cubicBezTo>
                    <a:pt x="f47" y="f48"/>
                    <a:pt x="f19" y="f49"/>
                    <a:pt x="f50" y="f51"/>
                  </a:cubicBezTo>
                  <a:lnTo>
                    <a:pt x="f50" y="f51"/>
                  </a:lnTo>
                  <a:cubicBezTo>
                    <a:pt x="f52" y="f53"/>
                    <a:pt x="f54" y="f48"/>
                    <a:pt x="f55" y="f56"/>
                  </a:cubicBezTo>
                  <a:cubicBezTo>
                    <a:pt x="f55" y="f16"/>
                    <a:pt x="f52" y="f57"/>
                    <a:pt x="f52" y="f45"/>
                  </a:cubicBezTo>
                  <a:cubicBezTo>
                    <a:pt x="f58" y="f59"/>
                    <a:pt x="f15" y="f60"/>
                    <a:pt x="f13" y="f49"/>
                  </a:cubicBezTo>
                  <a:cubicBezTo>
                    <a:pt x="f61" y="f51"/>
                    <a:pt x="f62" y="f63"/>
                    <a:pt x="f5" y="f6"/>
                  </a:cubicBezTo>
                  <a:close/>
                  <a:moveTo>
                    <a:pt x="f64" y="f65"/>
                  </a:moveTo>
                  <a:cubicBezTo>
                    <a:pt x="f66" y="f65"/>
                    <a:pt x="f67" y="f68"/>
                    <a:pt x="f69" y="f70"/>
                  </a:cubicBezTo>
                  <a:cubicBezTo>
                    <a:pt x="f71" y="f72"/>
                    <a:pt x="f73" y="f74"/>
                    <a:pt x="f75" y="f6"/>
                  </a:cubicBezTo>
                  <a:cubicBezTo>
                    <a:pt x="f55" y="f76"/>
                    <a:pt x="f47" y="f77"/>
                    <a:pt x="f78" y="f79"/>
                  </a:cubicBezTo>
                  <a:cubicBezTo>
                    <a:pt x="f80" y="f81"/>
                    <a:pt x="f82" y="f83"/>
                    <a:pt x="f84" y="f83"/>
                  </a:cubicBezTo>
                  <a:cubicBezTo>
                    <a:pt x="f39" y="f83"/>
                    <a:pt x="f85" y="f86"/>
                    <a:pt x="f87" y="f88"/>
                  </a:cubicBezTo>
                  <a:cubicBezTo>
                    <a:pt x="f89" y="f90"/>
                    <a:pt x="f91" y="f6"/>
                    <a:pt x="f92" y="f93"/>
                  </a:cubicBezTo>
                  <a:cubicBezTo>
                    <a:pt x="f94" y="f95"/>
                    <a:pt x="f96" y="f88"/>
                    <a:pt x="f97" y="f77"/>
                  </a:cubicBezTo>
                  <a:cubicBezTo>
                    <a:pt x="f98" y="f99"/>
                    <a:pt x="f100" y="f101"/>
                    <a:pt x="f102" y="f101"/>
                  </a:cubicBezTo>
                  <a:cubicBezTo>
                    <a:pt x="f103" y="f101"/>
                    <a:pt x="f104" y="f105"/>
                    <a:pt x="f106" y="f107"/>
                  </a:cubicBezTo>
                  <a:cubicBezTo>
                    <a:pt x="f108" y="f109"/>
                    <a:pt x="f29" y="f110"/>
                    <a:pt x="f29" y="f45"/>
                  </a:cubicBezTo>
                  <a:cubicBezTo>
                    <a:pt x="f111" y="f112"/>
                    <a:pt x="f113" y="f114"/>
                    <a:pt x="f115" y="f116"/>
                  </a:cubicBezTo>
                  <a:cubicBezTo>
                    <a:pt x="f117" y="f118"/>
                    <a:pt x="f105" y="f119"/>
                    <a:pt x="f65" y="f120"/>
                  </a:cubicBezTo>
                  <a:cubicBezTo>
                    <a:pt x="f121" y="f122"/>
                    <a:pt x="f123" y="f4"/>
                    <a:pt x="f124" y="f4"/>
                  </a:cubicBezTo>
                  <a:cubicBezTo>
                    <a:pt x="f125" y="f4"/>
                    <a:pt x="f126" y="f127"/>
                    <a:pt x="f128" y="f118"/>
                  </a:cubicBezTo>
                  <a:cubicBezTo>
                    <a:pt x="f129" y="f130"/>
                    <a:pt x="f131" y="f132"/>
                    <a:pt x="f133" y="f134"/>
                  </a:cubicBezTo>
                  <a:cubicBezTo>
                    <a:pt x="f135" y="f136"/>
                    <a:pt x="f137" y="f138"/>
                    <a:pt x="f139" y="f10"/>
                  </a:cubicBezTo>
                  <a:cubicBezTo>
                    <a:pt x="f140" y="f141"/>
                    <a:pt x="f142" y="f143"/>
                    <a:pt x="f144" y="f143"/>
                  </a:cubicBezTo>
                  <a:cubicBezTo>
                    <a:pt x="f145" y="f143"/>
                    <a:pt x="f146" y="f143"/>
                    <a:pt x="f3" y="f143"/>
                  </a:cubicBezTo>
                  <a:cubicBezTo>
                    <a:pt x="f147" y="f148"/>
                    <a:pt x="f149" y="f65"/>
                    <a:pt x="f64" y="f6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0" name="Google Shape;1053;p14">
              <a:extLst>
                <a:ext uri="{FF2B5EF4-FFF2-40B4-BE49-F238E27FC236}">
                  <a16:creationId xmlns:a16="http://schemas.microsoft.com/office/drawing/2014/main" id="{BD90CFCB-2D9E-4BCF-A3D4-9B2A3D7D0A63}"/>
                </a:ext>
              </a:extLst>
            </p:cNvPr>
            <p:cNvSpPr/>
            <p:nvPr/>
          </p:nvSpPr>
          <p:spPr>
            <a:xfrm>
              <a:off x="8665018" y="4249088"/>
              <a:ext cx="250920" cy="158483"/>
            </a:xfrm>
            <a:custGeom>
              <a:avLst/>
              <a:gdLst>
                <a:gd name="f0" fmla="val w"/>
                <a:gd name="f1" fmla="val h"/>
                <a:gd name="f2" fmla="val 0"/>
                <a:gd name="f3" fmla="val 7769"/>
                <a:gd name="f4" fmla="val 4907"/>
                <a:gd name="f5" fmla="val 7180"/>
                <a:gd name="f6" fmla="val 309"/>
                <a:gd name="f7" fmla="val 7295"/>
                <a:gd name="f8" fmla="val 575"/>
                <a:gd name="f9" fmla="val 7387"/>
                <a:gd name="f10" fmla="val 852"/>
                <a:gd name="f11" fmla="val 7433"/>
                <a:gd name="f12" fmla="val 1140"/>
                <a:gd name="f13" fmla="val 7480"/>
                <a:gd name="f14" fmla="val 1429"/>
                <a:gd name="f15" fmla="val 1717"/>
                <a:gd name="f16" fmla="val 7410"/>
                <a:gd name="f17" fmla="val 2006"/>
                <a:gd name="f18" fmla="val 7330"/>
                <a:gd name="f19" fmla="val 2271"/>
                <a:gd name="f20" fmla="val 7237"/>
                <a:gd name="f21" fmla="val 2548"/>
                <a:gd name="f22" fmla="val 7087"/>
                <a:gd name="f23" fmla="val 2791"/>
                <a:gd name="f24" fmla="val 6949"/>
                <a:gd name="f25" fmla="val 3045"/>
                <a:gd name="f26" fmla="val 6764"/>
                <a:gd name="f27" fmla="val 3276"/>
                <a:gd name="f28" fmla="val 6556"/>
                <a:gd name="f29" fmla="val 3472"/>
                <a:gd name="f30" fmla="val 6741"/>
                <a:gd name="f31" fmla="val 3253"/>
                <a:gd name="f32" fmla="val 6914"/>
                <a:gd name="f33" fmla="val 3022"/>
                <a:gd name="f34" fmla="val 7041"/>
                <a:gd name="f35" fmla="val 2779"/>
                <a:gd name="f36" fmla="val 2537"/>
                <a:gd name="f37" fmla="val 7272"/>
                <a:gd name="f38" fmla="val 2260"/>
                <a:gd name="f39" fmla="val 7341"/>
                <a:gd name="f40" fmla="val 1983"/>
                <a:gd name="f41" fmla="val 7422"/>
                <a:gd name="f42" fmla="val 1152"/>
                <a:gd name="f43" fmla="val 7353"/>
                <a:gd name="f44" fmla="val 863"/>
                <a:gd name="f45" fmla="val 586"/>
                <a:gd name="f46" fmla="val 7002"/>
                <a:gd name="f47" fmla="val 6894"/>
                <a:gd name="f48" fmla="val 6799"/>
                <a:gd name="f49" fmla="val 97"/>
                <a:gd name="f50" fmla="val 217"/>
                <a:gd name="f51" fmla="val 6856"/>
                <a:gd name="f52" fmla="val 402"/>
                <a:gd name="f53" fmla="val 482"/>
                <a:gd name="f54" fmla="val 411"/>
                <a:gd name="f55" fmla="val 6677"/>
                <a:gd name="f56" fmla="val 378"/>
                <a:gd name="f57" fmla="val 6596"/>
                <a:gd name="f58" fmla="val 6263"/>
                <a:gd name="f59" fmla="val 6052"/>
                <a:gd name="f60" fmla="val 931"/>
                <a:gd name="f61" fmla="val 6164"/>
                <a:gd name="f62" fmla="val 1498"/>
                <a:gd name="f63" fmla="val 6313"/>
                <a:gd name="f64" fmla="val 2244"/>
                <a:gd name="f65" fmla="val 6314"/>
                <a:gd name="f66" fmla="val 3001"/>
                <a:gd name="f67" fmla="val 5872"/>
                <a:gd name="f68" fmla="val 3679"/>
                <a:gd name="f69" fmla="val 5963"/>
                <a:gd name="f70" fmla="val 3532"/>
                <a:gd name="f71" fmla="val 5882"/>
                <a:gd name="f72" fmla="val 3366"/>
                <a:gd name="f73" fmla="val 5714"/>
                <a:gd name="f74" fmla="val 3299"/>
                <a:gd name="f75" fmla="val 5664"/>
                <a:gd name="f76" fmla="val 5607"/>
                <a:gd name="f77" fmla="val 3265"/>
                <a:gd name="f78" fmla="val 5549"/>
                <a:gd name="f79" fmla="val 5433"/>
                <a:gd name="f80" fmla="val 5310"/>
                <a:gd name="f81" fmla="val 3306"/>
                <a:gd name="f82" fmla="val 5217"/>
                <a:gd name="f83" fmla="val 3368"/>
                <a:gd name="f84" fmla="val 5067"/>
                <a:gd name="f85" fmla="val 4929"/>
                <a:gd name="f86" fmla="val 3587"/>
                <a:gd name="f87" fmla="val 4790"/>
                <a:gd name="f88" fmla="val 3703"/>
                <a:gd name="f89" fmla="val 4663"/>
                <a:gd name="f90" fmla="val 3818"/>
                <a:gd name="f91" fmla="val 4536"/>
                <a:gd name="f92" fmla="val 3922"/>
                <a:gd name="f93" fmla="val 4375"/>
                <a:gd name="f94" fmla="val 4003"/>
                <a:gd name="f95" fmla="val 4063"/>
                <a:gd name="f96" fmla="val 4199"/>
                <a:gd name="f97" fmla="val 3694"/>
                <a:gd name="f98" fmla="val 4326"/>
                <a:gd name="f99" fmla="val 3347"/>
                <a:gd name="f100" fmla="val 4441"/>
                <a:gd name="f101" fmla="val 2904"/>
                <a:gd name="f102" fmla="val 4573"/>
                <a:gd name="f103" fmla="val 2417"/>
                <a:gd name="f104" fmla="val 4645"/>
                <a:gd name="f105" fmla="val 1926"/>
                <a:gd name="f106" fmla="val 1256"/>
                <a:gd name="f107" fmla="val 580"/>
                <a:gd name="f108" fmla="val 4511"/>
                <a:gd name="f109" fmla="val 4211"/>
                <a:gd name="f110" fmla="val 912"/>
                <a:gd name="f111" fmla="val 4683"/>
                <a:gd name="f112" fmla="val 1828"/>
                <a:gd name="f113" fmla="val 4906"/>
                <a:gd name="f114" fmla="val 2766"/>
                <a:gd name="f115" fmla="val 3454"/>
                <a:gd name="f116" fmla="val 4153"/>
                <a:gd name="f117" fmla="val 4786"/>
                <a:gd name="f118" fmla="val 4871"/>
                <a:gd name="f119" fmla="val 4557"/>
                <a:gd name="f120" fmla="val 5806"/>
                <a:gd name="f121" fmla="val 4245"/>
                <a:gd name="f122" fmla="val 6718"/>
                <a:gd name="f123" fmla="val 2849"/>
                <a:gd name="f124" fmla="val 7768"/>
                <a:gd name="f125" fmla="val 2029"/>
                <a:gd name="f126" fmla="val 7757"/>
                <a:gd name="f127" fmla="val 1059"/>
                <a:gd name="f128" fmla="val 7260"/>
                <a:gd name="f129" fmla="val 7214"/>
                <a:gd name="f130" fmla="val 136"/>
                <a:gd name="f131" fmla="val 7156"/>
                <a:gd name="f132" fmla="val 67"/>
                <a:gd name="f133" fmla="val 21"/>
                <a:gd name="f134" fmla="val 7059"/>
                <a:gd name="f135" fmla="val 6"/>
                <a:gd name="f136" fmla="val 7030"/>
                <a:gd name="f137" fmla="*/ f0 1 7769"/>
                <a:gd name="f138" fmla="*/ f1 1 4907"/>
                <a:gd name="f139" fmla="val f2"/>
                <a:gd name="f140" fmla="val f3"/>
                <a:gd name="f141" fmla="val f4"/>
                <a:gd name="f142" fmla="+- f141 0 f139"/>
                <a:gd name="f143" fmla="+- f140 0 f139"/>
                <a:gd name="f144" fmla="*/ f143 1 7769"/>
                <a:gd name="f145" fmla="*/ f142 1 4907"/>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7769" h="4907">
                  <a:moveTo>
                    <a:pt x="f5" y="f6"/>
                  </a:moveTo>
                  <a:cubicBezTo>
                    <a:pt x="f7" y="f8"/>
                    <a:pt x="f9" y="f10"/>
                    <a:pt x="f11" y="f12"/>
                  </a:cubicBezTo>
                  <a:cubicBezTo>
                    <a:pt x="f13" y="f14"/>
                    <a:pt x="f13" y="f15"/>
                    <a:pt x="f16" y="f17"/>
                  </a:cubicBezTo>
                  <a:cubicBezTo>
                    <a:pt x="f18" y="f19"/>
                    <a:pt x="f20" y="f21"/>
                    <a:pt x="f22" y="f23"/>
                  </a:cubicBezTo>
                  <a:cubicBezTo>
                    <a:pt x="f24" y="f25"/>
                    <a:pt x="f26" y="f27"/>
                    <a:pt x="f28" y="f29"/>
                  </a:cubicBezTo>
                  <a:cubicBezTo>
                    <a:pt x="f30" y="f31"/>
                    <a:pt x="f32" y="f33"/>
                    <a:pt x="f34" y="f35"/>
                  </a:cubicBezTo>
                  <a:cubicBezTo>
                    <a:pt x="f5" y="f36"/>
                    <a:pt x="f37" y="f38"/>
                    <a:pt x="f39" y="f40"/>
                  </a:cubicBezTo>
                  <a:cubicBezTo>
                    <a:pt x="f41" y="f15"/>
                    <a:pt x="f11" y="f14"/>
                    <a:pt x="f9" y="f42"/>
                  </a:cubicBezTo>
                  <a:cubicBezTo>
                    <a:pt x="f43" y="f44"/>
                    <a:pt x="f37" y="f45"/>
                    <a:pt x="f5" y="f6"/>
                  </a:cubicBezTo>
                  <a:close/>
                  <a:moveTo>
                    <a:pt x="f46" y="f2"/>
                  </a:moveTo>
                  <a:cubicBezTo>
                    <a:pt x="f47" y="f2"/>
                    <a:pt x="f48" y="f49"/>
                    <a:pt x="f48" y="f50"/>
                  </a:cubicBezTo>
                  <a:cubicBezTo>
                    <a:pt x="f48" y="f6"/>
                    <a:pt x="f51" y="f52"/>
                    <a:pt x="f51" y="f53"/>
                  </a:cubicBezTo>
                  <a:cubicBezTo>
                    <a:pt x="f26" y="f54"/>
                    <a:pt x="f55" y="f56"/>
                    <a:pt x="f57" y="f56"/>
                  </a:cubicBezTo>
                  <a:cubicBezTo>
                    <a:pt x="f58" y="f56"/>
                    <a:pt x="f59" y="f60"/>
                    <a:pt x="f61" y="f62"/>
                  </a:cubicBezTo>
                  <a:cubicBezTo>
                    <a:pt x="f63" y="f64"/>
                    <a:pt x="f65" y="f66"/>
                    <a:pt x="f67" y="f68"/>
                  </a:cubicBezTo>
                  <a:lnTo>
                    <a:pt x="f67" y="f68"/>
                  </a:lnTo>
                  <a:cubicBezTo>
                    <a:pt x="f69" y="f70"/>
                    <a:pt x="f71" y="f72"/>
                    <a:pt x="f73" y="f74"/>
                  </a:cubicBezTo>
                  <a:cubicBezTo>
                    <a:pt x="f75" y="f27"/>
                    <a:pt x="f76" y="f77"/>
                    <a:pt x="f78" y="f77"/>
                  </a:cubicBezTo>
                  <a:cubicBezTo>
                    <a:pt x="f79" y="f77"/>
                    <a:pt x="f80" y="f81"/>
                    <a:pt x="f82" y="f83"/>
                  </a:cubicBezTo>
                  <a:cubicBezTo>
                    <a:pt x="f84" y="f29"/>
                    <a:pt x="f85" y="f86"/>
                    <a:pt x="f87" y="f88"/>
                  </a:cubicBezTo>
                  <a:cubicBezTo>
                    <a:pt x="f89" y="f90"/>
                    <a:pt x="f91" y="f92"/>
                    <a:pt x="f93" y="f94"/>
                  </a:cubicBezTo>
                  <a:cubicBezTo>
                    <a:pt x="f95" y="f96"/>
                    <a:pt x="f97" y="f98"/>
                    <a:pt x="f99" y="f100"/>
                  </a:cubicBezTo>
                  <a:cubicBezTo>
                    <a:pt x="f101" y="f102"/>
                    <a:pt x="f103" y="f104"/>
                    <a:pt x="f105" y="f104"/>
                  </a:cubicBezTo>
                  <a:cubicBezTo>
                    <a:pt x="f106" y="f104"/>
                    <a:pt x="f107" y="f108"/>
                    <a:pt x="f2" y="f109"/>
                  </a:cubicBezTo>
                  <a:lnTo>
                    <a:pt x="f2" y="f109"/>
                  </a:lnTo>
                  <a:cubicBezTo>
                    <a:pt x="f110" y="f111"/>
                    <a:pt x="f112" y="f113"/>
                    <a:pt x="f114" y="f113"/>
                  </a:cubicBezTo>
                  <a:cubicBezTo>
                    <a:pt x="f115" y="f113"/>
                    <a:pt x="f116" y="f117"/>
                    <a:pt x="f118" y="f119"/>
                  </a:cubicBezTo>
                  <a:cubicBezTo>
                    <a:pt x="f120" y="f121"/>
                    <a:pt x="f122" y="f88"/>
                    <a:pt x="f20" y="f123"/>
                  </a:cubicBezTo>
                  <a:cubicBezTo>
                    <a:pt x="f124" y="f125"/>
                    <a:pt x="f126" y="f127"/>
                    <a:pt x="f128" y="f50"/>
                  </a:cubicBezTo>
                  <a:cubicBezTo>
                    <a:pt x="f129" y="f130"/>
                    <a:pt x="f131" y="f132"/>
                    <a:pt x="f22" y="f133"/>
                  </a:cubicBezTo>
                  <a:cubicBezTo>
                    <a:pt x="f134" y="f135"/>
                    <a:pt x="f136" y="f2"/>
                    <a:pt x="f4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1" name="Google Shape;1054;p14">
              <a:extLst>
                <a:ext uri="{FF2B5EF4-FFF2-40B4-BE49-F238E27FC236}">
                  <a16:creationId xmlns:a16="http://schemas.microsoft.com/office/drawing/2014/main" id="{8A9DD3C4-53B5-41F6-8297-402D97B4FFA7}"/>
                </a:ext>
              </a:extLst>
            </p:cNvPr>
            <p:cNvSpPr/>
            <p:nvPr/>
          </p:nvSpPr>
          <p:spPr>
            <a:xfrm>
              <a:off x="8843948" y="4326017"/>
              <a:ext cx="105165" cy="67272"/>
            </a:xfrm>
            <a:custGeom>
              <a:avLst/>
              <a:gdLst>
                <a:gd name="f0" fmla="val w"/>
                <a:gd name="f1" fmla="val h"/>
                <a:gd name="f2" fmla="val 0"/>
                <a:gd name="f3" fmla="val 3256"/>
                <a:gd name="f4" fmla="val 2083"/>
                <a:gd name="f5" fmla="val 2381"/>
                <a:gd name="f6" fmla="val 2249"/>
                <a:gd name="f7" fmla="val 1995"/>
                <a:gd name="f8" fmla="val 422"/>
                <a:gd name="f9" fmla="val 1951"/>
                <a:gd name="f10" fmla="val 467"/>
                <a:gd name="f11" fmla="val 1547"/>
                <a:gd name="f12" fmla="val 1090"/>
                <a:gd name="f13" fmla="val 785"/>
                <a:gd name="f14" fmla="val 1909"/>
                <a:gd name="f15" fmla="val 728"/>
                <a:gd name="f16" fmla="val 1932"/>
                <a:gd name="f17" fmla="val 1362"/>
                <a:gd name="f18" fmla="val 1667"/>
                <a:gd name="f19" fmla="val 1905"/>
                <a:gd name="f20" fmla="val 1182"/>
                <a:gd name="f21" fmla="val 1997"/>
                <a:gd name="f22" fmla="val 2101"/>
                <a:gd name="f23" fmla="val 1009"/>
                <a:gd name="f24" fmla="val 2194"/>
                <a:gd name="f25" fmla="val 951"/>
                <a:gd name="f26" fmla="val 2287"/>
                <a:gd name="f27" fmla="val 900"/>
                <a:gd name="f28" fmla="val 2398"/>
                <a:gd name="f29" fmla="val 857"/>
                <a:gd name="f30" fmla="val 2520"/>
                <a:gd name="f31" fmla="val 2534"/>
                <a:gd name="f32" fmla="val 2548"/>
                <a:gd name="f33" fmla="val 858"/>
                <a:gd name="f34" fmla="val 2563"/>
                <a:gd name="f35" fmla="val 859"/>
                <a:gd name="f36" fmla="val 2678"/>
                <a:gd name="f37" fmla="val 894"/>
                <a:gd name="f38" fmla="val 2794"/>
                <a:gd name="f39" fmla="val 974"/>
                <a:gd name="f40" fmla="val 2805"/>
                <a:gd name="f41" fmla="val 1101"/>
                <a:gd name="f42" fmla="val 2816"/>
                <a:gd name="f43" fmla="val 1233"/>
                <a:gd name="f44" fmla="val 2723"/>
                <a:gd name="f45" fmla="val 1354"/>
                <a:gd name="f46" fmla="val 2605"/>
                <a:gd name="f47" fmla="val 1356"/>
                <a:gd name="f48" fmla="val 2599"/>
                <a:gd name="f49" fmla="val 2592"/>
                <a:gd name="f50" fmla="val 2586"/>
                <a:gd name="f51" fmla="val 1355"/>
                <a:gd name="f52" fmla="val 2591"/>
                <a:gd name="f53" fmla="val 2597"/>
                <a:gd name="f54" fmla="val 2602"/>
                <a:gd name="f55" fmla="val 2603"/>
                <a:gd name="f56" fmla="val 2604"/>
                <a:gd name="f57" fmla="val 2611"/>
                <a:gd name="f58" fmla="val 2618"/>
                <a:gd name="f59" fmla="val 2625"/>
                <a:gd name="f60" fmla="val 2846"/>
                <a:gd name="f61" fmla="val 3087"/>
                <a:gd name="f62" fmla="val 1263"/>
                <a:gd name="f63" fmla="val 3163"/>
                <a:gd name="f64" fmla="val 1067"/>
                <a:gd name="f65" fmla="val 3255"/>
                <a:gd name="f66" fmla="val 847"/>
                <a:gd name="f67" fmla="val 3175"/>
                <a:gd name="f68" fmla="val 570"/>
                <a:gd name="f69" fmla="val 3002"/>
                <a:gd name="f70" fmla="val 432"/>
                <a:gd name="f71" fmla="val 2898"/>
                <a:gd name="f72" fmla="val 348"/>
                <a:gd name="f73" fmla="val 2776"/>
                <a:gd name="f74" fmla="val 311"/>
                <a:gd name="f75" fmla="val 2653"/>
                <a:gd name="f76" fmla="val 2556"/>
                <a:gd name="f77" fmla="val 2458"/>
                <a:gd name="f78" fmla="val 334"/>
                <a:gd name="f79" fmla="val 2367"/>
                <a:gd name="f80" fmla="val 374"/>
                <a:gd name="f81" fmla="val 2413"/>
                <a:gd name="f82" fmla="val 317"/>
                <a:gd name="f83" fmla="val 2471"/>
                <a:gd name="f84" fmla="val 213"/>
                <a:gd name="f85" fmla="val 2459"/>
                <a:gd name="f86" fmla="val 143"/>
                <a:gd name="f87" fmla="val 2451"/>
                <a:gd name="f88" fmla="val 40"/>
                <a:gd name="f89" fmla="val 2422"/>
                <a:gd name="f90" fmla="*/ f0 1 3256"/>
                <a:gd name="f91" fmla="*/ f1 1 2083"/>
                <a:gd name="f92" fmla="val f2"/>
                <a:gd name="f93" fmla="val f3"/>
                <a:gd name="f94" fmla="val f4"/>
                <a:gd name="f95" fmla="+- f94 0 f92"/>
                <a:gd name="f96" fmla="+- f93 0 f92"/>
                <a:gd name="f97" fmla="*/ f96 1 3256"/>
                <a:gd name="f98" fmla="*/ f95 1 2083"/>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3256" h="2083">
                  <a:moveTo>
                    <a:pt x="f5" y="f2"/>
                  </a:moveTo>
                  <a:cubicBezTo>
                    <a:pt x="f6" y="f2"/>
                    <a:pt x="f7" y="f8"/>
                    <a:pt x="f9" y="f10"/>
                  </a:cubicBezTo>
                  <a:cubicBezTo>
                    <a:pt x="f11" y="f12"/>
                    <a:pt x="f13" y="f14"/>
                    <a:pt x="f2" y="f4"/>
                  </a:cubicBezTo>
                  <a:cubicBezTo>
                    <a:pt x="f15" y="f16"/>
                    <a:pt x="f17" y="f18"/>
                    <a:pt x="f19" y="f20"/>
                  </a:cubicBezTo>
                  <a:cubicBezTo>
                    <a:pt x="f21" y="f12"/>
                    <a:pt x="f22" y="f23"/>
                    <a:pt x="f24" y="f25"/>
                  </a:cubicBezTo>
                  <a:cubicBezTo>
                    <a:pt x="f26" y="f27"/>
                    <a:pt x="f28" y="f29"/>
                    <a:pt x="f30" y="f29"/>
                  </a:cubicBezTo>
                  <a:cubicBezTo>
                    <a:pt x="f31" y="f29"/>
                    <a:pt x="f32" y="f33"/>
                    <a:pt x="f34" y="f35"/>
                  </a:cubicBezTo>
                  <a:cubicBezTo>
                    <a:pt x="f36" y="f37"/>
                    <a:pt x="f38" y="f39"/>
                    <a:pt x="f40" y="f41"/>
                  </a:cubicBezTo>
                  <a:cubicBezTo>
                    <a:pt x="f42" y="f43"/>
                    <a:pt x="f44" y="f45"/>
                    <a:pt x="f46" y="f47"/>
                  </a:cubicBezTo>
                  <a:lnTo>
                    <a:pt x="f46" y="f47"/>
                  </a:lnTo>
                  <a:cubicBezTo>
                    <a:pt x="f48" y="f47"/>
                    <a:pt x="f49" y="f47"/>
                    <a:pt x="f50" y="f51"/>
                  </a:cubicBezTo>
                  <a:lnTo>
                    <a:pt x="f50" y="f51"/>
                  </a:lnTo>
                  <a:cubicBezTo>
                    <a:pt x="f52" y="f47"/>
                    <a:pt x="f53" y="f47"/>
                    <a:pt x="f54" y="f47"/>
                  </a:cubicBezTo>
                  <a:cubicBezTo>
                    <a:pt x="f55" y="f47"/>
                    <a:pt x="f56" y="f47"/>
                    <a:pt x="f46" y="f47"/>
                  </a:cubicBezTo>
                  <a:lnTo>
                    <a:pt x="f46" y="f47"/>
                  </a:lnTo>
                  <a:cubicBezTo>
                    <a:pt x="f57" y="f47"/>
                    <a:pt x="f58" y="f47"/>
                    <a:pt x="f59" y="f47"/>
                  </a:cubicBezTo>
                  <a:cubicBezTo>
                    <a:pt x="f60" y="f47"/>
                    <a:pt x="f61" y="f62"/>
                    <a:pt x="f63" y="f64"/>
                  </a:cubicBezTo>
                  <a:cubicBezTo>
                    <a:pt x="f65" y="f66"/>
                    <a:pt x="f67" y="f68"/>
                    <a:pt x="f69" y="f70"/>
                  </a:cubicBezTo>
                  <a:cubicBezTo>
                    <a:pt x="f71" y="f72"/>
                    <a:pt x="f73" y="f74"/>
                    <a:pt x="f75" y="f74"/>
                  </a:cubicBezTo>
                  <a:cubicBezTo>
                    <a:pt x="f76" y="f74"/>
                    <a:pt x="f77" y="f78"/>
                    <a:pt x="f79" y="f80"/>
                  </a:cubicBezTo>
                  <a:cubicBezTo>
                    <a:pt x="f81" y="f82"/>
                    <a:pt x="f83" y="f84"/>
                    <a:pt x="f85" y="f86"/>
                  </a:cubicBezTo>
                  <a:cubicBezTo>
                    <a:pt x="f87" y="f88"/>
                    <a:pt x="f89"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2" name="Google Shape;1055;p14">
              <a:extLst>
                <a:ext uri="{FF2B5EF4-FFF2-40B4-BE49-F238E27FC236}">
                  <a16:creationId xmlns:a16="http://schemas.microsoft.com/office/drawing/2014/main" id="{9990FBF1-6FAD-4310-B17A-7B6B6C9DA040}"/>
                </a:ext>
              </a:extLst>
            </p:cNvPr>
            <p:cNvSpPr/>
            <p:nvPr/>
          </p:nvSpPr>
          <p:spPr>
            <a:xfrm>
              <a:off x="8532668" y="4378311"/>
              <a:ext cx="227438" cy="140625"/>
            </a:xfrm>
            <a:custGeom>
              <a:avLst/>
              <a:gdLst>
                <a:gd name="f0" fmla="val w"/>
                <a:gd name="f1" fmla="val h"/>
                <a:gd name="f2" fmla="val 0"/>
                <a:gd name="f3" fmla="val 7042"/>
                <a:gd name="f4" fmla="val 4354"/>
                <a:gd name="f5" fmla="val 1940"/>
                <a:gd name="f6" fmla="val 210"/>
                <a:gd name="f7" fmla="val 2066"/>
                <a:gd name="f8" fmla="val 221"/>
                <a:gd name="f9" fmla="val 2182"/>
                <a:gd name="f10" fmla="val 233"/>
                <a:gd name="f11" fmla="val 2309"/>
                <a:gd name="f12" fmla="val 267"/>
                <a:gd name="f13" fmla="val 2563"/>
                <a:gd name="f14" fmla="val 337"/>
                <a:gd name="f15" fmla="val 2782"/>
                <a:gd name="f16" fmla="val 440"/>
                <a:gd name="f17" fmla="val 2990"/>
                <a:gd name="f18" fmla="val 579"/>
                <a:gd name="f19" fmla="val 3405"/>
                <a:gd name="f20" fmla="val 856"/>
                <a:gd name="f21" fmla="val 3740"/>
                <a:gd name="f22" fmla="val 1248"/>
                <a:gd name="f23" fmla="val 4029"/>
                <a:gd name="f24" fmla="val 1664"/>
                <a:gd name="f25" fmla="val 4306"/>
                <a:gd name="f26" fmla="val 2068"/>
                <a:gd name="f27" fmla="val 4548"/>
                <a:gd name="f28" fmla="val 2507"/>
                <a:gd name="f29" fmla="val 4848"/>
                <a:gd name="f30" fmla="val 2887"/>
                <a:gd name="f31" fmla="val 5137"/>
                <a:gd name="f32" fmla="val 3291"/>
                <a:gd name="f33" fmla="val 5518"/>
                <a:gd name="f34" fmla="val 3626"/>
                <a:gd name="f35" fmla="val 5922"/>
                <a:gd name="f36" fmla="val 3915"/>
                <a:gd name="f37" fmla="val 5714"/>
                <a:gd name="f38" fmla="val 3776"/>
                <a:gd name="f39" fmla="val 5333"/>
                <a:gd name="f40" fmla="val 3465"/>
                <a:gd name="f41" fmla="val 3315"/>
                <a:gd name="f42" fmla="val 4964"/>
                <a:gd name="f43" fmla="val 3118"/>
                <a:gd name="f44" fmla="val 4825"/>
                <a:gd name="f45" fmla="val 2922"/>
                <a:gd name="f46" fmla="val 4525"/>
                <a:gd name="f47" fmla="val 2530"/>
                <a:gd name="f48" fmla="val 4260"/>
                <a:gd name="f49" fmla="val 2103"/>
                <a:gd name="f50" fmla="val 3971"/>
                <a:gd name="f51" fmla="val 1699"/>
                <a:gd name="f52" fmla="val 3694"/>
                <a:gd name="f53" fmla="val 1295"/>
                <a:gd name="f54" fmla="val 3382"/>
                <a:gd name="f55" fmla="val 902"/>
                <a:gd name="f56" fmla="val 2967"/>
                <a:gd name="f57" fmla="val 625"/>
                <a:gd name="f58" fmla="val 2863"/>
                <a:gd name="f59" fmla="val 556"/>
                <a:gd name="f60" fmla="val 2759"/>
                <a:gd name="f61" fmla="val 498"/>
                <a:gd name="f62" fmla="val 2644"/>
                <a:gd name="f63" fmla="val 2528"/>
                <a:gd name="f64" fmla="val 383"/>
                <a:gd name="f65" fmla="val 2413"/>
                <a:gd name="f66" fmla="val 2297"/>
                <a:gd name="f67" fmla="val 313"/>
                <a:gd name="f68" fmla="val 279"/>
                <a:gd name="f69" fmla="val 2055"/>
                <a:gd name="f70" fmla="val 256"/>
                <a:gd name="f71" fmla="val 1876"/>
                <a:gd name="f72" fmla="val 227"/>
                <a:gd name="f73" fmla="val 1815"/>
                <a:gd name="f74" fmla="val 224"/>
                <a:gd name="f75" fmla="val 1753"/>
                <a:gd name="f76" fmla="val 1691"/>
                <a:gd name="f77" fmla="val 1628"/>
                <a:gd name="f78" fmla="val 1559"/>
                <a:gd name="f79" fmla="val 1674"/>
                <a:gd name="f80" fmla="val 1813"/>
                <a:gd name="f81" fmla="val 6377"/>
                <a:gd name="f82" fmla="val 4269"/>
                <a:gd name="f83" fmla="val 6379"/>
                <a:gd name="f84" fmla="val 4270"/>
                <a:gd name="f85" fmla="val 6381"/>
                <a:gd name="f86" fmla="val 4271"/>
                <a:gd name="f87" fmla="val 6383"/>
                <a:gd name="f88" fmla="val 4273"/>
                <a:gd name="f89" fmla="val 1935"/>
                <a:gd name="f90" fmla="val 1792"/>
                <a:gd name="f91" fmla="val 1648"/>
                <a:gd name="f92" fmla="val 12"/>
                <a:gd name="f93" fmla="val 1501"/>
                <a:gd name="f94" fmla="val 36"/>
                <a:gd name="f95" fmla="val 1316"/>
                <a:gd name="f96" fmla="val 60"/>
                <a:gd name="f97" fmla="val 1132"/>
                <a:gd name="f98" fmla="val 117"/>
                <a:gd name="f99" fmla="val 947"/>
                <a:gd name="f100" fmla="val 198"/>
                <a:gd name="f101" fmla="val 601"/>
                <a:gd name="f102" fmla="val 325"/>
                <a:gd name="f103" fmla="val 324"/>
                <a:gd name="f104" fmla="val 717"/>
                <a:gd name="f105" fmla="val 430"/>
                <a:gd name="f106" fmla="val 510"/>
                <a:gd name="f107" fmla="val 917"/>
                <a:gd name="f108" fmla="val 1396"/>
                <a:gd name="f109" fmla="val 1930"/>
                <a:gd name="f110" fmla="val 423"/>
                <a:gd name="f111" fmla="val 637"/>
                <a:gd name="f112" fmla="val 3198"/>
                <a:gd name="f113" fmla="val 914"/>
                <a:gd name="f114" fmla="val 3209"/>
                <a:gd name="f115" fmla="val 1387"/>
                <a:gd name="f116" fmla="val 1549"/>
                <a:gd name="f117" fmla="val 3163"/>
                <a:gd name="f118" fmla="val 1733"/>
                <a:gd name="f119" fmla="val 3048"/>
                <a:gd name="f120" fmla="val 1837"/>
                <a:gd name="f121" fmla="val 2993"/>
                <a:gd name="f122" fmla="val 1882"/>
                <a:gd name="f123" fmla="val 2917"/>
                <a:gd name="f124" fmla="val 1905"/>
                <a:gd name="f125" fmla="val 2840"/>
                <a:gd name="f126" fmla="val 2739"/>
                <a:gd name="f127" fmla="val 2638"/>
                <a:gd name="f128" fmla="val 1865"/>
                <a:gd name="f129" fmla="val 2586"/>
                <a:gd name="f130" fmla="val 1779"/>
                <a:gd name="f131" fmla="val 2621"/>
                <a:gd name="f132" fmla="val 1999"/>
                <a:gd name="f133" fmla="val 2817"/>
                <a:gd name="f134" fmla="val 2183"/>
                <a:gd name="f135" fmla="val 3036"/>
                <a:gd name="f136" fmla="val 3255"/>
                <a:gd name="f137" fmla="val 3440"/>
                <a:gd name="f138" fmla="val 3475"/>
                <a:gd name="f139" fmla="val 3786"/>
                <a:gd name="f140" fmla="val 2414"/>
                <a:gd name="f141" fmla="val 3084"/>
                <a:gd name="f142" fmla="val 3613"/>
                <a:gd name="f143" fmla="val 3753"/>
                <a:gd name="f144" fmla="val 3798"/>
                <a:gd name="f145" fmla="val 3661"/>
                <a:gd name="f146" fmla="val 3913"/>
                <a:gd name="f147" fmla="val 3557"/>
                <a:gd name="f148" fmla="val 3983"/>
                <a:gd name="f149" fmla="val 3834"/>
                <a:gd name="f150" fmla="val 3902"/>
                <a:gd name="f151" fmla="val 4353"/>
                <a:gd name="f152" fmla="val 4213"/>
                <a:gd name="f153" fmla="val 4076"/>
                <a:gd name="f154" fmla="val 3984"/>
                <a:gd name="f155" fmla="val 4502"/>
                <a:gd name="f156" fmla="val 3615"/>
                <a:gd name="f157" fmla="val 4687"/>
                <a:gd name="f158" fmla="val 4088"/>
                <a:gd name="f159" fmla="val 4998"/>
                <a:gd name="f160" fmla="val 4160"/>
                <a:gd name="f161" fmla="val 5343"/>
                <a:gd name="f162" fmla="val 5494"/>
                <a:gd name="f163" fmla="val 5652"/>
                <a:gd name="f164" fmla="val 4146"/>
                <a:gd name="f165" fmla="val 5808"/>
                <a:gd name="f166" fmla="val 6005"/>
                <a:gd name="f167" fmla="val 6200"/>
                <a:gd name="f168" fmla="val 4168"/>
                <a:gd name="f169" fmla="val 5777"/>
                <a:gd name="f170" fmla="val 3918"/>
                <a:gd name="f171" fmla="val 6508"/>
                <a:gd name="f172" fmla="val 2587"/>
                <a:gd name="f173" fmla="val 6041"/>
                <a:gd name="f174" fmla="val 2598"/>
                <a:gd name="f175" fmla="val 6158"/>
                <a:gd name="f176" fmla="val 2605"/>
                <a:gd name="f177" fmla="val 6271"/>
                <a:gd name="f178" fmla="val 6542"/>
                <a:gd name="f179" fmla="val 6798"/>
                <a:gd name="f180" fmla="val 2564"/>
                <a:gd name="f181" fmla="val 7041"/>
                <a:gd name="f182" fmla="val 2426"/>
                <a:gd name="f183" fmla="val 5876"/>
                <a:gd name="f184" fmla="val 4767"/>
                <a:gd name="f185" fmla="val 1595"/>
                <a:gd name="f186" fmla="val 3925"/>
                <a:gd name="f187" fmla="val 844"/>
                <a:gd name="f188" fmla="val 3336"/>
                <a:gd name="f189" fmla="val 2665"/>
                <a:gd name="f190" fmla="*/ f0 1 7042"/>
                <a:gd name="f191" fmla="*/ f1 1 4354"/>
                <a:gd name="f192" fmla="val f2"/>
                <a:gd name="f193" fmla="val f3"/>
                <a:gd name="f194" fmla="val f4"/>
                <a:gd name="f195" fmla="+- f194 0 f192"/>
                <a:gd name="f196" fmla="+- f193 0 f192"/>
                <a:gd name="f197" fmla="*/ f196 1 7042"/>
                <a:gd name="f198" fmla="*/ f195 1 4354"/>
                <a:gd name="f199" fmla="*/ f192 1 f197"/>
                <a:gd name="f200" fmla="*/ f193 1 f197"/>
                <a:gd name="f201" fmla="*/ f192 1 f198"/>
                <a:gd name="f202" fmla="*/ f194 1 f198"/>
                <a:gd name="f203" fmla="*/ f199 f190 1"/>
                <a:gd name="f204" fmla="*/ f200 f190 1"/>
                <a:gd name="f205" fmla="*/ f202 f191 1"/>
                <a:gd name="f206" fmla="*/ f201 f191 1"/>
              </a:gdLst>
              <a:ahLst/>
              <a:cxnLst>
                <a:cxn ang="3cd4">
                  <a:pos x="hc" y="t"/>
                </a:cxn>
                <a:cxn ang="0">
                  <a:pos x="r" y="vc"/>
                </a:cxn>
                <a:cxn ang="cd4">
                  <a:pos x="hc" y="b"/>
                </a:cxn>
                <a:cxn ang="cd2">
                  <a:pos x="l" y="vc"/>
                </a:cxn>
              </a:cxnLst>
              <a:rect l="f203" t="f206" r="f204" b="f205"/>
              <a:pathLst>
                <a:path w="7042" h="4354">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3" y="f34"/>
                    <a:pt x="f39" y="f40"/>
                  </a:cubicBezTo>
                  <a:cubicBezTo>
                    <a:pt x="f31" y="f41"/>
                    <a:pt x="f42" y="f43"/>
                    <a:pt x="f44" y="f45"/>
                  </a:cubicBezTo>
                  <a:cubicBezTo>
                    <a:pt x="f46" y="f47"/>
                    <a:pt x="f48" y="f49"/>
                    <a:pt x="f50" y="f51"/>
                  </a:cubicBezTo>
                  <a:cubicBezTo>
                    <a:pt x="f52" y="f53"/>
                    <a:pt x="f54" y="f55"/>
                    <a:pt x="f56" y="f57"/>
                  </a:cubicBezTo>
                  <a:cubicBezTo>
                    <a:pt x="f58" y="f59"/>
                    <a:pt x="f60" y="f61"/>
                    <a:pt x="f62" y="f16"/>
                  </a:cubicBezTo>
                  <a:cubicBezTo>
                    <a:pt x="f63" y="f64"/>
                    <a:pt x="f65" y="f14"/>
                    <a:pt x="f66" y="f67"/>
                  </a:cubicBezTo>
                  <a:cubicBezTo>
                    <a:pt x="f9" y="f68"/>
                    <a:pt x="f69" y="f70"/>
                    <a:pt x="f5" y="f10"/>
                  </a:cubicBezTo>
                  <a:cubicBezTo>
                    <a:pt x="f71" y="f72"/>
                    <a:pt x="f73" y="f74"/>
                    <a:pt x="f75" y="f74"/>
                  </a:cubicBezTo>
                  <a:cubicBezTo>
                    <a:pt x="f76" y="f74"/>
                    <a:pt x="f77" y="f72"/>
                    <a:pt x="f78" y="f10"/>
                  </a:cubicBezTo>
                  <a:cubicBezTo>
                    <a:pt x="f79" y="f8"/>
                    <a:pt x="f80" y="f6"/>
                    <a:pt x="f5" y="f6"/>
                  </a:cubicBezTo>
                  <a:close/>
                  <a:moveTo>
                    <a:pt x="f81" y="f82"/>
                  </a:moveTo>
                  <a:cubicBezTo>
                    <a:pt x="f83" y="f84"/>
                    <a:pt x="f85" y="f86"/>
                    <a:pt x="f87" y="f88"/>
                  </a:cubicBezTo>
                  <a:cubicBezTo>
                    <a:pt x="f85" y="f86"/>
                    <a:pt x="f83" y="f84"/>
                    <a:pt x="f81" y="f82"/>
                  </a:cubicBezTo>
                  <a:close/>
                  <a:moveTo>
                    <a:pt x="f89" y="f2"/>
                  </a:moveTo>
                  <a:cubicBezTo>
                    <a:pt x="f90" y="f2"/>
                    <a:pt x="f91" y="f92"/>
                    <a:pt x="f93" y="f94"/>
                  </a:cubicBezTo>
                  <a:cubicBezTo>
                    <a:pt x="f95" y="f96"/>
                    <a:pt x="f97" y="f98"/>
                    <a:pt x="f99" y="f100"/>
                  </a:cubicBezTo>
                  <a:cubicBezTo>
                    <a:pt x="f101" y="f102"/>
                    <a:pt x="f103" y="f59"/>
                    <a:pt x="f2" y="f104"/>
                  </a:cubicBezTo>
                  <a:cubicBezTo>
                    <a:pt x="f105" y="f106"/>
                    <a:pt x="f107" y="f64"/>
                    <a:pt x="f108" y="f64"/>
                  </a:cubicBezTo>
                  <a:cubicBezTo>
                    <a:pt x="f24" y="f64"/>
                    <a:pt x="f109" y="f110"/>
                    <a:pt x="f9" y="f106"/>
                  </a:cubicBezTo>
                  <a:cubicBezTo>
                    <a:pt x="f13" y="f111"/>
                    <a:pt x="f112" y="f113"/>
                    <a:pt x="f114" y="f115"/>
                  </a:cubicBezTo>
                  <a:cubicBezTo>
                    <a:pt x="f114"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4"/>
                  </a:cubicBezTo>
                  <a:cubicBezTo>
                    <a:pt x="f136" y="f134"/>
                    <a:pt x="f137" y="f132"/>
                    <a:pt x="f138" y="f130"/>
                  </a:cubicBezTo>
                  <a:cubicBezTo>
                    <a:pt x="f139" y="f140"/>
                    <a:pt x="f139" y="f141"/>
                    <a:pt x="f142" y="f143"/>
                  </a:cubicBezTo>
                  <a:cubicBezTo>
                    <a:pt x="f142" y="f143"/>
                    <a:pt x="f144" y="f145"/>
                    <a:pt x="f146" y="f147"/>
                  </a:cubicBezTo>
                  <a:lnTo>
                    <a:pt x="f146" y="f147"/>
                  </a:lnTo>
                  <a:cubicBezTo>
                    <a:pt x="f146" y="f147"/>
                    <a:pt x="f148" y="f149"/>
                    <a:pt x="f150" y="f151"/>
                  </a:cubicBezTo>
                  <a:cubicBezTo>
                    <a:pt x="f152" y="f153"/>
                    <a:pt x="f25" y="f154"/>
                    <a:pt x="f155" y="f156"/>
                  </a:cubicBezTo>
                  <a:cubicBezTo>
                    <a:pt x="f157" y="f158"/>
                    <a:pt x="f159" y="f160"/>
                    <a:pt x="f161" y="f160"/>
                  </a:cubicBezTo>
                  <a:cubicBezTo>
                    <a:pt x="f162" y="f160"/>
                    <a:pt x="f163" y="f164"/>
                    <a:pt x="f165" y="f164"/>
                  </a:cubicBezTo>
                  <a:cubicBezTo>
                    <a:pt x="f166" y="f164"/>
                    <a:pt x="f167" y="f168"/>
                    <a:pt x="f81" y="f82"/>
                  </a:cubicBezTo>
                  <a:lnTo>
                    <a:pt x="f81" y="f82"/>
                  </a:lnTo>
                  <a:cubicBezTo>
                    <a:pt x="f169" y="f170"/>
                    <a:pt x="f171" y="f58"/>
                    <a:pt x="f35" y="f172"/>
                  </a:cubicBezTo>
                  <a:lnTo>
                    <a:pt x="f35" y="f172"/>
                  </a:lnTo>
                  <a:cubicBezTo>
                    <a:pt x="f173" y="f174"/>
                    <a:pt x="f175" y="f176"/>
                    <a:pt x="f177" y="f176"/>
                  </a:cubicBezTo>
                  <a:cubicBezTo>
                    <a:pt x="f178" y="f176"/>
                    <a:pt x="f179" y="f180"/>
                    <a:pt x="f181" y="f182"/>
                  </a:cubicBezTo>
                  <a:cubicBezTo>
                    <a:pt x="f183" y="f140"/>
                    <a:pt x="f184" y="f185"/>
                    <a:pt x="f186" y="f187"/>
                  </a:cubicBezTo>
                  <a:cubicBezTo>
                    <a:pt x="f188" y="f67"/>
                    <a:pt x="f189" y="f2"/>
                    <a:pt x="f8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3" name="Google Shape;1056;p14">
              <a:extLst>
                <a:ext uri="{FF2B5EF4-FFF2-40B4-BE49-F238E27FC236}">
                  <a16:creationId xmlns:a16="http://schemas.microsoft.com/office/drawing/2014/main" id="{D7B8CCD7-3794-4C35-84EA-2ED52D353250}"/>
                </a:ext>
              </a:extLst>
            </p:cNvPr>
            <p:cNvSpPr/>
            <p:nvPr/>
          </p:nvSpPr>
          <p:spPr>
            <a:xfrm>
              <a:off x="8671703" y="4394752"/>
              <a:ext cx="150638" cy="53611"/>
            </a:xfrm>
            <a:custGeom>
              <a:avLst/>
              <a:gdLst>
                <a:gd name="f0" fmla="val w"/>
                <a:gd name="f1" fmla="val h"/>
                <a:gd name="f2" fmla="val 0"/>
                <a:gd name="f3" fmla="val 4664"/>
                <a:gd name="f4" fmla="val 1660"/>
                <a:gd name="f5" fmla="val 970"/>
                <a:gd name="f6" fmla="val 509"/>
                <a:gd name="f7" fmla="val 1178"/>
                <a:gd name="f8" fmla="val 589"/>
                <a:gd name="f9" fmla="val 1386"/>
                <a:gd name="f10" fmla="val 670"/>
                <a:gd name="f11" fmla="val 1617"/>
                <a:gd name="f12" fmla="val 728"/>
                <a:gd name="f13" fmla="val 1836"/>
                <a:gd name="f14" fmla="val 786"/>
                <a:gd name="f15" fmla="val 2055"/>
                <a:gd name="f16" fmla="val 820"/>
                <a:gd name="f17" fmla="val 2298"/>
                <a:gd name="f18" fmla="val 855"/>
                <a:gd name="f19" fmla="val 2517"/>
                <a:gd name="f20" fmla="val 878"/>
                <a:gd name="f21" fmla="val 2759"/>
                <a:gd name="f22" fmla="val 3002"/>
                <a:gd name="f23" fmla="val 3221"/>
                <a:gd name="f24" fmla="val 866"/>
                <a:gd name="f25" fmla="val 3464"/>
                <a:gd name="f26" fmla="val 3694"/>
                <a:gd name="f27" fmla="val 843"/>
                <a:gd name="f28" fmla="val 913"/>
                <a:gd name="f29" fmla="val 2967"/>
                <a:gd name="f30" fmla="val 924"/>
                <a:gd name="f31" fmla="val 2896"/>
                <a:gd name="f32" fmla="val 927"/>
                <a:gd name="f33" fmla="val 2826"/>
                <a:gd name="f34" fmla="val 929"/>
                <a:gd name="f35" fmla="val 2757"/>
                <a:gd name="f36" fmla="val 2590"/>
                <a:gd name="f37" fmla="val 2426"/>
                <a:gd name="f38" fmla="val 921"/>
                <a:gd name="f39" fmla="val 2263"/>
                <a:gd name="f40" fmla="val 2032"/>
                <a:gd name="f41" fmla="val 1801"/>
                <a:gd name="f42" fmla="val 1582"/>
                <a:gd name="f43" fmla="val 763"/>
                <a:gd name="f44" fmla="val 1363"/>
                <a:gd name="f45" fmla="val 693"/>
                <a:gd name="f46" fmla="val 1155"/>
                <a:gd name="f47" fmla="val 612"/>
                <a:gd name="f48" fmla="val 1"/>
                <a:gd name="f49" fmla="val 685"/>
                <a:gd name="f50" fmla="val 602"/>
                <a:gd name="f51" fmla="val 2459"/>
                <a:gd name="f52" fmla="val 3607"/>
                <a:gd name="f53" fmla="val 3738"/>
                <a:gd name="f54" fmla="val 3860"/>
                <a:gd name="f55" fmla="val 1646"/>
                <a:gd name="f56" fmla="val 3971"/>
                <a:gd name="f57" fmla="val 3948"/>
                <a:gd name="f58" fmla="val 1570"/>
                <a:gd name="f59" fmla="val 3256"/>
                <a:gd name="f60" fmla="val 1374"/>
                <a:gd name="f61" fmla="val 3106"/>
                <a:gd name="f62" fmla="val 1224"/>
                <a:gd name="f63" fmla="val 3153"/>
                <a:gd name="f64" fmla="val 1229"/>
                <a:gd name="f65" fmla="val 3202"/>
                <a:gd name="f66" fmla="val 1232"/>
                <a:gd name="f67" fmla="val 3253"/>
                <a:gd name="f68" fmla="val 3749"/>
                <a:gd name="f69" fmla="val 4349"/>
                <a:gd name="f70" fmla="val 979"/>
                <a:gd name="f71" fmla="val 4243"/>
                <a:gd name="f72" fmla="val 677"/>
                <a:gd name="f73" fmla="val 3819"/>
                <a:gd name="f74" fmla="val 709"/>
                <a:gd name="f75" fmla="val 3394"/>
                <a:gd name="f76" fmla="val 2224"/>
                <a:gd name="f77" fmla="val 1060"/>
                <a:gd name="f78" fmla="val 467"/>
                <a:gd name="f79" fmla="*/ f0 1 4664"/>
                <a:gd name="f80" fmla="*/ f1 1 1660"/>
                <a:gd name="f81" fmla="val f2"/>
                <a:gd name="f82" fmla="val f3"/>
                <a:gd name="f83" fmla="val f4"/>
                <a:gd name="f84" fmla="+- f83 0 f81"/>
                <a:gd name="f85" fmla="+- f82 0 f81"/>
                <a:gd name="f86" fmla="*/ f85 1 4664"/>
                <a:gd name="f87" fmla="*/ f84 1 1660"/>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664" h="1660">
                  <a:moveTo>
                    <a:pt x="f5" y="f6"/>
                  </a:moveTo>
                  <a:lnTo>
                    <a:pt x="f5" y="f6"/>
                  </a:lnTo>
                  <a:cubicBezTo>
                    <a:pt x="f7" y="f8"/>
                    <a:pt x="f9" y="f10"/>
                    <a:pt x="f11" y="f12"/>
                  </a:cubicBezTo>
                  <a:cubicBezTo>
                    <a:pt x="f13" y="f14"/>
                    <a:pt x="f15" y="f16"/>
                    <a:pt x="f17" y="f18"/>
                  </a:cubicBezTo>
                  <a:cubicBezTo>
                    <a:pt x="f19" y="f20"/>
                    <a:pt x="f21" y="f20"/>
                    <a:pt x="f22" y="f20"/>
                  </a:cubicBezTo>
                  <a:cubicBezTo>
                    <a:pt x="f23" y="f24"/>
                    <a:pt x="f25" y="f18"/>
                    <a:pt x="f26" y="f27"/>
                  </a:cubicBezTo>
                  <a:lnTo>
                    <a:pt x="f26" y="f27"/>
                  </a:lnTo>
                  <a:cubicBezTo>
                    <a:pt x="f25" y="f20"/>
                    <a:pt x="f23" y="f28"/>
                    <a:pt x="f29" y="f30"/>
                  </a:cubicBezTo>
                  <a:cubicBezTo>
                    <a:pt x="f31" y="f32"/>
                    <a:pt x="f33" y="f34"/>
                    <a:pt x="f35" y="f34"/>
                  </a:cubicBezTo>
                  <a:cubicBezTo>
                    <a:pt x="f36" y="f34"/>
                    <a:pt x="f37" y="f38"/>
                    <a:pt x="f39" y="f28"/>
                  </a:cubicBezTo>
                  <a:cubicBezTo>
                    <a:pt x="f40" y="f20"/>
                    <a:pt x="f41" y="f27"/>
                    <a:pt x="f42" y="f43"/>
                  </a:cubicBezTo>
                  <a:cubicBezTo>
                    <a:pt x="f44" y="f45"/>
                    <a:pt x="f46" y="f47"/>
                    <a:pt x="f5" y="f6"/>
                  </a:cubicBezTo>
                  <a:close/>
                  <a:moveTo>
                    <a:pt x="f48" y="f48"/>
                  </a:moveTo>
                  <a:cubicBezTo>
                    <a:pt x="f49" y="f50"/>
                    <a:pt x="f51" y="f4"/>
                    <a:pt x="f52" y="f4"/>
                  </a:cubicBezTo>
                  <a:cubicBezTo>
                    <a:pt x="f53" y="f4"/>
                    <a:pt x="f54" y="f55"/>
                    <a:pt x="f56" y="f11"/>
                  </a:cubicBezTo>
                  <a:cubicBezTo>
                    <a:pt x="f57" y="f58"/>
                    <a:pt x="f59" y="f60"/>
                    <a:pt x="f61" y="f62"/>
                  </a:cubicBezTo>
                  <a:lnTo>
                    <a:pt x="f61" y="f62"/>
                  </a:lnTo>
                  <a:cubicBezTo>
                    <a:pt x="f63" y="f64"/>
                    <a:pt x="f65" y="f66"/>
                    <a:pt x="f67" y="f66"/>
                  </a:cubicBezTo>
                  <a:cubicBezTo>
                    <a:pt x="f68" y="f66"/>
                    <a:pt x="f69" y="f70"/>
                    <a:pt x="f3" y="f47"/>
                  </a:cubicBezTo>
                  <a:lnTo>
                    <a:pt x="f3" y="f47"/>
                  </a:lnTo>
                  <a:cubicBezTo>
                    <a:pt x="f71" y="f72"/>
                    <a:pt x="f73" y="f74"/>
                    <a:pt x="f75" y="f74"/>
                  </a:cubicBezTo>
                  <a:cubicBezTo>
                    <a:pt x="f76" y="f74"/>
                    <a:pt x="f77" y="f78"/>
                    <a:pt x="f48" y="f48"/>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4" name="Google Shape;1057;p14">
              <a:extLst>
                <a:ext uri="{FF2B5EF4-FFF2-40B4-BE49-F238E27FC236}">
                  <a16:creationId xmlns:a16="http://schemas.microsoft.com/office/drawing/2014/main" id="{D028282D-8D06-4CB1-ABAD-89BC18AEFDC2}"/>
                </a:ext>
              </a:extLst>
            </p:cNvPr>
            <p:cNvSpPr/>
            <p:nvPr/>
          </p:nvSpPr>
          <p:spPr>
            <a:xfrm>
              <a:off x="8362297" y="4730648"/>
              <a:ext cx="194273" cy="264709"/>
            </a:xfrm>
            <a:custGeom>
              <a:avLst/>
              <a:gdLst>
                <a:gd name="f0" fmla="val w"/>
                <a:gd name="f1" fmla="val h"/>
                <a:gd name="f2" fmla="val 0"/>
                <a:gd name="f3" fmla="val 6015"/>
                <a:gd name="f4" fmla="val 8196"/>
                <a:gd name="f5" fmla="val 6014"/>
                <a:gd name="f6" fmla="val 1"/>
                <a:gd name="f7" fmla="val 5995"/>
                <a:gd name="f8" fmla="val 2"/>
                <a:gd name="f9" fmla="val 5975"/>
                <a:gd name="f10" fmla="val 4"/>
                <a:gd name="f11" fmla="val 5955"/>
                <a:gd name="f12" fmla="val 7"/>
                <a:gd name="f13" fmla="val 5"/>
                <a:gd name="f14" fmla="val 5994"/>
                <a:gd name="f15" fmla="val 3"/>
                <a:gd name="f16" fmla="val 4593"/>
                <a:gd name="f17" fmla="val 166"/>
                <a:gd name="f18" fmla="val 3340"/>
                <a:gd name="f19" fmla="val 1104"/>
                <a:gd name="f20" fmla="val 2817"/>
                <a:gd name="f21" fmla="val 2390"/>
                <a:gd name="f22" fmla="val 2597"/>
                <a:gd name="f23" fmla="val 2921"/>
                <a:gd name="f24" fmla="val 2494"/>
                <a:gd name="f25" fmla="val 3486"/>
                <a:gd name="f26" fmla="val 2355"/>
                <a:gd name="f27" fmla="val 4029"/>
                <a:gd name="f28" fmla="val 2205"/>
                <a:gd name="f29" fmla="val 4583"/>
                <a:gd name="f30" fmla="val 1974"/>
                <a:gd name="f31" fmla="val 5137"/>
                <a:gd name="f32" fmla="val 1570"/>
                <a:gd name="f33" fmla="val 5541"/>
                <a:gd name="f34" fmla="val 1276"/>
                <a:gd name="f35" fmla="val 5835"/>
                <a:gd name="f36" fmla="val 859"/>
                <a:gd name="f37" fmla="val 6032"/>
                <a:gd name="f38" fmla="val 449"/>
                <a:gd name="f39" fmla="val 296"/>
                <a:gd name="f40" fmla="val 144"/>
                <a:gd name="f41" fmla="val 6005"/>
                <a:gd name="f42" fmla="val 5945"/>
                <a:gd name="f43" fmla="val 323"/>
                <a:gd name="f44" fmla="val 6261"/>
                <a:gd name="f45" fmla="val 800"/>
                <a:gd name="f46" fmla="val 6449"/>
                <a:gd name="f47" fmla="val 1259"/>
                <a:gd name="f48" fmla="val 1555"/>
                <a:gd name="f49" fmla="val 1843"/>
                <a:gd name="f50" fmla="val 6371"/>
                <a:gd name="f51" fmla="val 2078"/>
                <a:gd name="f52" fmla="val 6199"/>
                <a:gd name="f53" fmla="val 1870"/>
                <a:gd name="f54" fmla="val 6868"/>
                <a:gd name="f55" fmla="val 2251"/>
                <a:gd name="f56" fmla="val 7838"/>
                <a:gd name="f57" fmla="val 2851"/>
                <a:gd name="f58" fmla="val 6684"/>
                <a:gd name="f59" fmla="val 3105"/>
                <a:gd name="f60" fmla="val 6049"/>
                <a:gd name="f61" fmla="val 3359"/>
                <a:gd name="f62" fmla="val 3856"/>
                <a:gd name="f63" fmla="val 3697"/>
                <a:gd name="f64" fmla="val 1135"/>
                <a:gd name="f65" fmla="val 5195"/>
                <a:gd name="f66" fmla="val 111"/>
                <a:gd name="f67" fmla="*/ f0 1 6015"/>
                <a:gd name="f68" fmla="*/ f1 1 8196"/>
                <a:gd name="f69" fmla="val f2"/>
                <a:gd name="f70" fmla="val f3"/>
                <a:gd name="f71" fmla="val f4"/>
                <a:gd name="f72" fmla="+- f71 0 f69"/>
                <a:gd name="f73" fmla="+- f70 0 f69"/>
                <a:gd name="f74" fmla="*/ f73 1 6015"/>
                <a:gd name="f75" fmla="*/ f72 1 8196"/>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015" h="8196">
                  <a:moveTo>
                    <a:pt x="f5" y="f6"/>
                  </a:moveTo>
                  <a:cubicBezTo>
                    <a:pt x="f7" y="f8"/>
                    <a:pt x="f9" y="f10"/>
                    <a:pt x="f11" y="f12"/>
                  </a:cubicBezTo>
                  <a:lnTo>
                    <a:pt x="f11" y="f12"/>
                  </a:lnTo>
                  <a:cubicBezTo>
                    <a:pt x="f9" y="f13"/>
                    <a:pt x="f14" y="f15"/>
                    <a:pt x="f5" y="f6"/>
                  </a:cubicBezTo>
                  <a:close/>
                  <a:moveTo>
                    <a:pt x="f11" y="f12"/>
                  </a:moveTo>
                  <a:cubicBezTo>
                    <a:pt x="f16" y="f17"/>
                    <a:pt x="f18" y="f19"/>
                    <a:pt x="f20" y="f21"/>
                  </a:cubicBezTo>
                  <a:cubicBezTo>
                    <a:pt x="f22" y="f23"/>
                    <a:pt x="f24" y="f25"/>
                    <a:pt x="f26" y="f27"/>
                  </a:cubicBezTo>
                  <a:cubicBezTo>
                    <a:pt x="f28" y="f29"/>
                    <a:pt x="f30" y="f31"/>
                    <a:pt x="f32" y="f33"/>
                  </a:cubicBezTo>
                  <a:cubicBezTo>
                    <a:pt x="f34" y="f35"/>
                    <a:pt x="f36" y="f37"/>
                    <a:pt x="f38" y="f37"/>
                  </a:cubicBezTo>
                  <a:cubicBezTo>
                    <a:pt x="f39" y="f37"/>
                    <a:pt x="f40" y="f41"/>
                    <a:pt x="f2" y="f42"/>
                  </a:cubicBezTo>
                  <a:lnTo>
                    <a:pt x="f2" y="f42"/>
                  </a:lnTo>
                  <a:cubicBezTo>
                    <a:pt x="f43" y="f44"/>
                    <a:pt x="f45" y="f46"/>
                    <a:pt x="f47" y="f46"/>
                  </a:cubicBezTo>
                  <a:cubicBezTo>
                    <a:pt x="f48" y="f46"/>
                    <a:pt x="f49" y="f50"/>
                    <a:pt x="f51" y="f52"/>
                  </a:cubicBezTo>
                  <a:lnTo>
                    <a:pt x="f51" y="f52"/>
                  </a:lnTo>
                  <a:cubicBezTo>
                    <a:pt x="f53" y="f54"/>
                    <a:pt x="f55" y="f56"/>
                    <a:pt x="f57" y="f4"/>
                  </a:cubicBezTo>
                  <a:cubicBezTo>
                    <a:pt x="f24" y="f58"/>
                    <a:pt x="f59" y="f60"/>
                    <a:pt x="f61" y="f62"/>
                  </a:cubicBezTo>
                  <a:cubicBezTo>
                    <a:pt x="f63" y="f64"/>
                    <a:pt x="f65" y="f66"/>
                    <a:pt x="f11" y="f1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5" name="Google Shape;1058;p14">
              <a:extLst>
                <a:ext uri="{FF2B5EF4-FFF2-40B4-BE49-F238E27FC236}">
                  <a16:creationId xmlns:a16="http://schemas.microsoft.com/office/drawing/2014/main" id="{953E1941-90F2-457B-B45D-C322A7B37237}"/>
                </a:ext>
              </a:extLst>
            </p:cNvPr>
            <p:cNvSpPr/>
            <p:nvPr/>
          </p:nvSpPr>
          <p:spPr>
            <a:xfrm>
              <a:off x="8486802" y="4733611"/>
              <a:ext cx="97703" cy="213292"/>
            </a:xfrm>
            <a:custGeom>
              <a:avLst/>
              <a:gdLst>
                <a:gd name="f0" fmla="val w"/>
                <a:gd name="f1" fmla="val h"/>
                <a:gd name="f2" fmla="val 0"/>
                <a:gd name="f3" fmla="val 3025"/>
                <a:gd name="f4" fmla="val 6604"/>
                <a:gd name="f5" fmla="val 1155"/>
                <a:gd name="f6" fmla="val 936"/>
                <a:gd name="f7" fmla="val 843"/>
                <a:gd name="f8" fmla="val 1282"/>
                <a:gd name="f9" fmla="val 728"/>
                <a:gd name="f10" fmla="val 1744"/>
                <a:gd name="f11" fmla="val 2182"/>
                <a:gd name="f12" fmla="val 2621"/>
                <a:gd name="f13" fmla="val 866"/>
                <a:gd name="f14" fmla="val 3060"/>
                <a:gd name="f15" fmla="val 1016"/>
                <a:gd name="f16" fmla="val 3475"/>
                <a:gd name="f17" fmla="val 1178"/>
                <a:gd name="f18" fmla="val 3891"/>
                <a:gd name="f19" fmla="val 1363"/>
                <a:gd name="f20" fmla="val 4295"/>
                <a:gd name="f21" fmla="val 1513"/>
                <a:gd name="f22" fmla="val 4733"/>
                <a:gd name="f23" fmla="val 1582"/>
                <a:gd name="f24" fmla="val 4941"/>
                <a:gd name="f25" fmla="val 1628"/>
                <a:gd name="f26" fmla="val 5160"/>
                <a:gd name="f27" fmla="val 1651"/>
                <a:gd name="f28" fmla="val 5391"/>
                <a:gd name="f29" fmla="val 1686"/>
                <a:gd name="f30" fmla="val 5622"/>
                <a:gd name="f31" fmla="val 1697"/>
                <a:gd name="f32" fmla="val 5841"/>
                <a:gd name="f33" fmla="val 6072"/>
                <a:gd name="f34" fmla="val 1674"/>
                <a:gd name="f35" fmla="val 1593"/>
                <a:gd name="f36" fmla="val 5172"/>
                <a:gd name="f37" fmla="val 1455"/>
                <a:gd name="f38" fmla="val 4745"/>
                <a:gd name="f39" fmla="val 1328"/>
                <a:gd name="f40" fmla="val 4318"/>
                <a:gd name="f41" fmla="val 1120"/>
                <a:gd name="f42" fmla="val 3914"/>
                <a:gd name="f43" fmla="val 959"/>
                <a:gd name="f44" fmla="val 3487"/>
                <a:gd name="f45" fmla="val 809"/>
                <a:gd name="f46" fmla="val 3071"/>
                <a:gd name="f47" fmla="val 670"/>
                <a:gd name="f48" fmla="val 693"/>
                <a:gd name="f49" fmla="val 2159"/>
                <a:gd name="f50" fmla="val 1929"/>
                <a:gd name="f51" fmla="val 1698"/>
                <a:gd name="f52" fmla="val 1501"/>
                <a:gd name="f53" fmla="val 1398"/>
                <a:gd name="f54" fmla="val 889"/>
                <a:gd name="f55" fmla="val 947"/>
                <a:gd name="f56" fmla="val 1190"/>
                <a:gd name="f57" fmla="val 1005"/>
                <a:gd name="f58" fmla="val 1097"/>
                <a:gd name="f59" fmla="val 1074"/>
                <a:gd name="f60" fmla="val 2309"/>
                <a:gd name="f61" fmla="val 1"/>
                <a:gd name="f62" fmla="val 2021"/>
                <a:gd name="f63" fmla="val 163"/>
                <a:gd name="f64" fmla="val 1709"/>
                <a:gd name="f65" fmla="val 243"/>
                <a:gd name="f66" fmla="val 1443"/>
                <a:gd name="f67" fmla="val 451"/>
                <a:gd name="f68" fmla="val 1293"/>
                <a:gd name="f69" fmla="val 543"/>
                <a:gd name="f70" fmla="val 659"/>
                <a:gd name="f71" fmla="val 1039"/>
                <a:gd name="f72" fmla="val 797"/>
                <a:gd name="f73" fmla="val 474"/>
                <a:gd name="f74" fmla="val 1386"/>
                <a:gd name="f75" fmla="val 301"/>
                <a:gd name="f76" fmla="val 405"/>
                <a:gd name="f77" fmla="val 532"/>
                <a:gd name="f78" fmla="val 4041"/>
                <a:gd name="f79" fmla="val 589"/>
                <a:gd name="f80" fmla="val 5299"/>
                <a:gd name="f81" fmla="val 6188"/>
                <a:gd name="f82" fmla="val 312"/>
                <a:gd name="f83" fmla="val 5980"/>
                <a:gd name="f84" fmla="val 520"/>
                <a:gd name="f85" fmla="val 5714"/>
                <a:gd name="f86" fmla="val 578"/>
                <a:gd name="f87" fmla="val 5979"/>
                <a:gd name="f88" fmla="val 1752"/>
                <a:gd name="f89" fmla="val 5968"/>
                <a:gd name="f90" fmla="val 6601"/>
                <a:gd name="f91" fmla="val 1757"/>
                <a:gd name="f92" fmla="val 5933"/>
                <a:gd name="f93" fmla="val 2713"/>
                <a:gd name="f94" fmla="val 5610"/>
                <a:gd name="f95" fmla="val 2171"/>
                <a:gd name="f96" fmla="val 4860"/>
                <a:gd name="f97" fmla="val 2308"/>
                <a:gd name="f98" fmla="val 4877"/>
                <a:gd name="f99" fmla="val 2411"/>
                <a:gd name="f100" fmla="val 4886"/>
                <a:gd name="f101" fmla="val 2503"/>
                <a:gd name="f102" fmla="val 2666"/>
                <a:gd name="f103" fmla="val 2796"/>
                <a:gd name="f104" fmla="val 4857"/>
                <a:gd name="f105" fmla="val 4791"/>
                <a:gd name="f106" fmla="val 2598"/>
                <a:gd name="f107" fmla="val 4606"/>
                <a:gd name="f108" fmla="val 2425"/>
                <a:gd name="f109" fmla="val 4399"/>
                <a:gd name="f110" fmla="val 2563"/>
                <a:gd name="f111" fmla="val 4376"/>
                <a:gd name="f112" fmla="val 2736"/>
                <a:gd name="f113" fmla="val 4272"/>
                <a:gd name="f114" fmla="val 2136"/>
                <a:gd name="f115" fmla="val 4052"/>
                <a:gd name="f116" fmla="val 1640"/>
                <a:gd name="f117" fmla="val 3718"/>
                <a:gd name="f118" fmla="val 3164"/>
                <a:gd name="f119" fmla="val 3186"/>
                <a:gd name="f120" fmla="val 1450"/>
                <a:gd name="f121" fmla="val 3197"/>
                <a:gd name="f122" fmla="val 1512"/>
                <a:gd name="f123" fmla="val 1647"/>
                <a:gd name="f124" fmla="val 1780"/>
                <a:gd name="f125" fmla="val 3143"/>
                <a:gd name="f126" fmla="val 1859"/>
                <a:gd name="f127" fmla="val 1963"/>
                <a:gd name="f128" fmla="val 2852"/>
                <a:gd name="f129" fmla="val 1928"/>
                <a:gd name="f130" fmla="val 1790"/>
                <a:gd name="f131" fmla="val 2483"/>
                <a:gd name="f132" fmla="val 1847"/>
                <a:gd name="f133" fmla="val 2610"/>
                <a:gd name="f134" fmla="val 1732"/>
                <a:gd name="f135" fmla="val 2817"/>
                <a:gd name="f136" fmla="val 1548"/>
                <a:gd name="f137" fmla="val 2863"/>
                <a:gd name="f138" fmla="val 2868"/>
                <a:gd name="f139" fmla="val 1477"/>
                <a:gd name="f140" fmla="val 1367"/>
                <a:gd name="f141" fmla="val 1253"/>
                <a:gd name="f142" fmla="val 2821"/>
                <a:gd name="f143" fmla="val 1166"/>
                <a:gd name="f144" fmla="val 2760"/>
                <a:gd name="f145" fmla="val 820"/>
                <a:gd name="f146" fmla="val 2494"/>
                <a:gd name="f147" fmla="val 1894"/>
                <a:gd name="f148" fmla="val 1213"/>
                <a:gd name="f149" fmla="val 878"/>
                <a:gd name="f150" fmla="val 347"/>
                <a:gd name="f151" fmla="val 6602"/>
                <a:gd name="f152" fmla="val 6603"/>
                <a:gd name="f153" fmla="*/ f0 1 3025"/>
                <a:gd name="f154" fmla="*/ f1 1 6604"/>
                <a:gd name="f155" fmla="val f2"/>
                <a:gd name="f156" fmla="val f3"/>
                <a:gd name="f157" fmla="val f4"/>
                <a:gd name="f158" fmla="+- f157 0 f155"/>
                <a:gd name="f159" fmla="+- f156 0 f155"/>
                <a:gd name="f160" fmla="*/ f159 1 3025"/>
                <a:gd name="f161" fmla="*/ f158 1 6604"/>
                <a:gd name="f162" fmla="*/ f155 1 f160"/>
                <a:gd name="f163" fmla="*/ f156 1 f160"/>
                <a:gd name="f164" fmla="*/ f155 1 f161"/>
                <a:gd name="f165" fmla="*/ f157 1 f161"/>
                <a:gd name="f166" fmla="*/ f162 f153 1"/>
                <a:gd name="f167" fmla="*/ f163 f153 1"/>
                <a:gd name="f168" fmla="*/ f165 f154 1"/>
                <a:gd name="f169" fmla="*/ f164 f154 1"/>
              </a:gdLst>
              <a:ahLst/>
              <a:cxnLst>
                <a:cxn ang="3cd4">
                  <a:pos x="hc" y="t"/>
                </a:cxn>
                <a:cxn ang="0">
                  <a:pos x="r" y="vc"/>
                </a:cxn>
                <a:cxn ang="cd4">
                  <a:pos x="hc" y="b"/>
                </a:cxn>
                <a:cxn ang="cd2">
                  <a:pos x="l" y="vc"/>
                </a:cxn>
              </a:cxnLst>
              <a:rect l="f166" t="f169" r="f167" b="f168"/>
              <a:pathLst>
                <a:path w="3025" h="6604">
                  <a:moveTo>
                    <a:pt x="f5" y="f6"/>
                  </a:moveTo>
                  <a:lnTo>
                    <a:pt x="f5" y="f6"/>
                  </a:lnTo>
                  <a:cubicBezTo>
                    <a:pt x="f7" y="f8"/>
                    <a:pt x="f9" y="f10"/>
                    <a:pt x="f9" y="f11"/>
                  </a:cubicBezTo>
                  <a:cubicBezTo>
                    <a:pt x="f9" y="f12"/>
                    <a:pt x="f13" y="f14"/>
                    <a:pt x="f15" y="f16"/>
                  </a:cubicBezTo>
                  <a:cubicBezTo>
                    <a:pt x="f17" y="f18"/>
                    <a:pt x="f19" y="f20"/>
                    <a:pt x="f21" y="f22"/>
                  </a:cubicBezTo>
                  <a:cubicBezTo>
                    <a:pt x="f23" y="f24"/>
                    <a:pt x="f25" y="f26"/>
                    <a:pt x="f27" y="f28"/>
                  </a:cubicBezTo>
                  <a:cubicBezTo>
                    <a:pt x="f29" y="f30"/>
                    <a:pt x="f31" y="f32"/>
                    <a:pt x="f29" y="f33"/>
                  </a:cubicBezTo>
                  <a:cubicBezTo>
                    <a:pt x="f34" y="f30"/>
                    <a:pt x="f35" y="f36"/>
                    <a:pt x="f37" y="f38"/>
                  </a:cubicBezTo>
                  <a:cubicBezTo>
                    <a:pt x="f39" y="f40"/>
                    <a:pt x="f41" y="f42"/>
                    <a:pt x="f43" y="f44"/>
                  </a:cubicBezTo>
                  <a:cubicBezTo>
                    <a:pt x="f45" y="f46"/>
                    <a:pt x="f47" y="f12"/>
                    <a:pt x="f48" y="f49"/>
                  </a:cubicBezTo>
                  <a:cubicBezTo>
                    <a:pt x="f48" y="f50"/>
                    <a:pt x="f9" y="f51"/>
                    <a:pt x="f45" y="f52"/>
                  </a:cubicBezTo>
                  <a:cubicBezTo>
                    <a:pt x="f7" y="f53"/>
                    <a:pt x="f54" y="f8"/>
                    <a:pt x="f55" y="f56"/>
                  </a:cubicBezTo>
                  <a:cubicBezTo>
                    <a:pt x="f57" y="f58"/>
                    <a:pt x="f59" y="f57"/>
                    <a:pt x="f5" y="f6"/>
                  </a:cubicBezTo>
                  <a:close/>
                  <a:moveTo>
                    <a:pt x="f60" y="f61"/>
                  </a:moveTo>
                  <a:cubicBezTo>
                    <a:pt x="f62" y="f63"/>
                    <a:pt x="f64" y="f65"/>
                    <a:pt x="f66" y="f67"/>
                  </a:cubicBezTo>
                  <a:cubicBezTo>
                    <a:pt x="f68" y="f69"/>
                    <a:pt x="f5" y="f70"/>
                    <a:pt x="f71" y="f72"/>
                  </a:cubicBezTo>
                  <a:cubicBezTo>
                    <a:pt x="f73" y="f74"/>
                    <a:pt x="f75" y="f49"/>
                    <a:pt x="f76" y="f3"/>
                  </a:cubicBezTo>
                  <a:cubicBezTo>
                    <a:pt x="f77" y="f78"/>
                    <a:pt x="f79" y="f80"/>
                    <a:pt x="f61" y="f81"/>
                  </a:cubicBezTo>
                  <a:cubicBezTo>
                    <a:pt x="f82" y="f83"/>
                    <a:pt x="f84" y="f85"/>
                    <a:pt x="f47" y="f28"/>
                  </a:cubicBezTo>
                  <a:lnTo>
                    <a:pt x="f47" y="f28"/>
                  </a:lnTo>
                  <a:cubicBezTo>
                    <a:pt x="f86" y="f87"/>
                    <a:pt x="f88" y="f89"/>
                    <a:pt x="f64" y="f90"/>
                  </a:cubicBezTo>
                  <a:lnTo>
                    <a:pt x="f64" y="f90"/>
                  </a:lnTo>
                  <a:cubicBezTo>
                    <a:pt x="f91" y="f92"/>
                    <a:pt x="f93" y="f94"/>
                    <a:pt x="f95" y="f96"/>
                  </a:cubicBezTo>
                  <a:lnTo>
                    <a:pt x="f95" y="f96"/>
                  </a:lnTo>
                  <a:cubicBezTo>
                    <a:pt x="f97" y="f98"/>
                    <a:pt x="f99" y="f100"/>
                    <a:pt x="f101" y="f100"/>
                  </a:cubicBezTo>
                  <a:cubicBezTo>
                    <a:pt x="f102" y="f100"/>
                    <a:pt x="f103" y="f104"/>
                    <a:pt x="f3" y="f105"/>
                  </a:cubicBezTo>
                  <a:cubicBezTo>
                    <a:pt x="f106" y="f107"/>
                    <a:pt x="f108" y="f109"/>
                    <a:pt x="f108" y="f109"/>
                  </a:cubicBezTo>
                  <a:cubicBezTo>
                    <a:pt x="f110" y="f111"/>
                    <a:pt x="f112" y="f113"/>
                    <a:pt x="f112" y="f113"/>
                  </a:cubicBezTo>
                  <a:cubicBezTo>
                    <a:pt x="f114" y="f115"/>
                    <a:pt x="f116" y="f117"/>
                    <a:pt x="f39" y="f118"/>
                  </a:cubicBezTo>
                  <a:lnTo>
                    <a:pt x="f39" y="f118"/>
                  </a:lnTo>
                  <a:cubicBezTo>
                    <a:pt x="f74" y="f119"/>
                    <a:pt x="f120" y="f121"/>
                    <a:pt x="f122" y="f121"/>
                  </a:cubicBezTo>
                  <a:cubicBezTo>
                    <a:pt x="f123" y="f121"/>
                    <a:pt x="f124" y="f125"/>
                    <a:pt x="f126" y="f3"/>
                  </a:cubicBezTo>
                  <a:cubicBezTo>
                    <a:pt x="f127" y="f128"/>
                    <a:pt x="f129" y="f12"/>
                    <a:pt x="f130" y="f131"/>
                  </a:cubicBezTo>
                  <a:lnTo>
                    <a:pt x="f130" y="f131"/>
                  </a:lnTo>
                  <a:cubicBezTo>
                    <a:pt x="f132" y="f133"/>
                    <a:pt x="f134" y="f135"/>
                    <a:pt x="f23" y="f128"/>
                  </a:cubicBezTo>
                  <a:cubicBezTo>
                    <a:pt x="f136" y="f137"/>
                    <a:pt x="f122" y="f138"/>
                    <a:pt x="f139" y="f138"/>
                  </a:cubicBezTo>
                  <a:cubicBezTo>
                    <a:pt x="f140" y="f138"/>
                    <a:pt x="f141" y="f142"/>
                    <a:pt x="f143" y="f144"/>
                  </a:cubicBezTo>
                  <a:cubicBezTo>
                    <a:pt x="f145" y="f146"/>
                    <a:pt x="f6" y="f147"/>
                    <a:pt x="f71" y="f136"/>
                  </a:cubicBezTo>
                  <a:cubicBezTo>
                    <a:pt x="f148" y="f149"/>
                    <a:pt x="f64" y="f150"/>
                    <a:pt x="f60" y="f61"/>
                  </a:cubicBezTo>
                  <a:close/>
                  <a:moveTo>
                    <a:pt x="f64" y="f90"/>
                  </a:moveTo>
                  <a:cubicBezTo>
                    <a:pt x="f64" y="f151"/>
                    <a:pt x="f64" y="f152"/>
                    <a:pt x="f64" y="f152"/>
                  </a:cubicBezTo>
                  <a:cubicBezTo>
                    <a:pt x="f64" y="f152"/>
                    <a:pt x="f64" y="f151"/>
                    <a:pt x="f64" y="f9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6" name="Google Shape;1059;p14">
              <a:extLst>
                <a:ext uri="{FF2B5EF4-FFF2-40B4-BE49-F238E27FC236}">
                  <a16:creationId xmlns:a16="http://schemas.microsoft.com/office/drawing/2014/main" id="{60846075-7000-48EC-B671-A842A27867FC}"/>
                </a:ext>
              </a:extLst>
            </p:cNvPr>
            <p:cNvSpPr/>
            <p:nvPr/>
          </p:nvSpPr>
          <p:spPr>
            <a:xfrm>
              <a:off x="8475628" y="4823112"/>
              <a:ext cx="17922" cy="77934"/>
            </a:xfrm>
            <a:custGeom>
              <a:avLst/>
              <a:gdLst>
                <a:gd name="f0" fmla="val w"/>
                <a:gd name="f1" fmla="val h"/>
                <a:gd name="f2" fmla="val 0"/>
                <a:gd name="f3" fmla="val 555"/>
                <a:gd name="f4" fmla="val 2413"/>
                <a:gd name="f5" fmla="val 312"/>
                <a:gd name="f6" fmla="val 208"/>
                <a:gd name="f7" fmla="val 808"/>
                <a:gd name="f8" fmla="val 93"/>
                <a:gd name="f9" fmla="val 1605"/>
                <a:gd name="f10" fmla="val 427"/>
                <a:gd name="f11" fmla="val 1674"/>
                <a:gd name="f12" fmla="val 554"/>
                <a:gd name="f13" fmla="val 831"/>
                <a:gd name="f14" fmla="*/ f0 1 555"/>
                <a:gd name="f15" fmla="*/ f1 1 2413"/>
                <a:gd name="f16" fmla="val f2"/>
                <a:gd name="f17" fmla="val f3"/>
                <a:gd name="f18" fmla="val f4"/>
                <a:gd name="f19" fmla="+- f18 0 f16"/>
                <a:gd name="f20" fmla="+- f17 0 f16"/>
                <a:gd name="f21" fmla="*/ f20 1 555"/>
                <a:gd name="f22" fmla="*/ f19 1 2413"/>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555" h="2413">
                  <a:moveTo>
                    <a:pt x="f5" y="f2"/>
                  </a:moveTo>
                  <a:lnTo>
                    <a:pt x="f5" y="f2"/>
                  </a:lnTo>
                  <a:cubicBezTo>
                    <a:pt x="f6" y="f7"/>
                    <a:pt x="f8" y="f9"/>
                    <a:pt x="f2" y="f4"/>
                  </a:cubicBezTo>
                  <a:cubicBezTo>
                    <a:pt x="f10" y="f11"/>
                    <a:pt x="f12" y="f1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7" name="Google Shape;1060;p14">
              <a:extLst>
                <a:ext uri="{FF2B5EF4-FFF2-40B4-BE49-F238E27FC236}">
                  <a16:creationId xmlns:a16="http://schemas.microsoft.com/office/drawing/2014/main" id="{5F3F3D7A-0AC3-4C70-AB15-8CE5B9DB7CDA}"/>
                </a:ext>
              </a:extLst>
            </p:cNvPr>
            <p:cNvSpPr/>
            <p:nvPr/>
          </p:nvSpPr>
          <p:spPr>
            <a:xfrm>
              <a:off x="8361557" y="4654972"/>
              <a:ext cx="83521" cy="96953"/>
            </a:xfrm>
            <a:custGeom>
              <a:avLst/>
              <a:gdLst>
                <a:gd name="f0" fmla="val w"/>
                <a:gd name="f1" fmla="val h"/>
                <a:gd name="f2" fmla="val 0"/>
                <a:gd name="f3" fmla="val 2586"/>
                <a:gd name="f4" fmla="val 3002"/>
                <a:gd name="f5" fmla="val 2124"/>
                <a:gd name="f6" fmla="val 1039"/>
                <a:gd name="f7" fmla="val 2066"/>
                <a:gd name="f8" fmla="val 1212"/>
                <a:gd name="f9" fmla="val 1974"/>
                <a:gd name="f10" fmla="val 1362"/>
                <a:gd name="f11" fmla="val 1836"/>
                <a:gd name="f12" fmla="val 1501"/>
                <a:gd name="f13" fmla="val 1709"/>
                <a:gd name="f14" fmla="val 1628"/>
                <a:gd name="f15" fmla="val 1547"/>
                <a:gd name="f16" fmla="val 1732"/>
                <a:gd name="f17" fmla="val 1397"/>
                <a:gd name="f18" fmla="val 1813"/>
                <a:gd name="f19" fmla="val 1224"/>
                <a:gd name="f20" fmla="val 1882"/>
                <a:gd name="f21" fmla="val 1051"/>
                <a:gd name="f22" fmla="val 1940"/>
                <a:gd name="f23" fmla="val 889"/>
                <a:gd name="f24" fmla="val 1997"/>
                <a:gd name="f25" fmla="val 716"/>
                <a:gd name="f26" fmla="val 2055"/>
                <a:gd name="f27" fmla="val 554"/>
                <a:gd name="f28" fmla="val 2136"/>
                <a:gd name="f29" fmla="val 416"/>
                <a:gd name="f30" fmla="val 2251"/>
                <a:gd name="f31" fmla="val 508"/>
                <a:gd name="f32" fmla="val 2101"/>
                <a:gd name="f33" fmla="val 681"/>
                <a:gd name="f34" fmla="val 2020"/>
                <a:gd name="f35" fmla="val 854"/>
                <a:gd name="f36" fmla="val 1004"/>
                <a:gd name="f37" fmla="val 1155"/>
                <a:gd name="f38" fmla="val 1824"/>
                <a:gd name="f39" fmla="val 1305"/>
                <a:gd name="f40" fmla="val 1766"/>
                <a:gd name="f41" fmla="val 1270"/>
                <a:gd name="f42" fmla="val 1235"/>
                <a:gd name="f43" fmla="val 1790"/>
                <a:gd name="f44" fmla="val 1201"/>
                <a:gd name="f45" fmla="val 1028"/>
                <a:gd name="f46" fmla="val 1743"/>
                <a:gd name="f47" fmla="val 727"/>
                <a:gd name="f48" fmla="val 1686"/>
                <a:gd name="f49" fmla="val 1316"/>
                <a:gd name="f50" fmla="val 1432"/>
                <a:gd name="f51" fmla="val 1651"/>
                <a:gd name="f52" fmla="val 1593"/>
                <a:gd name="f53" fmla="val 1536"/>
                <a:gd name="f54" fmla="val 1812"/>
                <a:gd name="f55" fmla="val 1466"/>
                <a:gd name="f56" fmla="val 1939"/>
                <a:gd name="f57" fmla="val 1351"/>
                <a:gd name="f58" fmla="val 2043"/>
                <a:gd name="f59" fmla="val 1189"/>
                <a:gd name="f60" fmla="val 2551"/>
                <a:gd name="f61" fmla="val 2517"/>
                <a:gd name="f62" fmla="val 150"/>
                <a:gd name="f63" fmla="val 2447"/>
                <a:gd name="f64" fmla="val 301"/>
                <a:gd name="f65" fmla="val 2355"/>
                <a:gd name="f66" fmla="val 462"/>
                <a:gd name="f67" fmla="val 2178"/>
                <a:gd name="f68" fmla="val 775"/>
                <a:gd name="f69" fmla="val 1831"/>
                <a:gd name="f70" fmla="val 965"/>
                <a:gd name="f71" fmla="val 1477"/>
                <a:gd name="f72" fmla="val 1439"/>
                <a:gd name="f73" fmla="val 1400"/>
                <a:gd name="f74" fmla="val 963"/>
                <a:gd name="f75" fmla="val 958"/>
                <a:gd name="f76" fmla="val 970"/>
                <a:gd name="f77" fmla="val 924"/>
                <a:gd name="f78" fmla="val 577"/>
                <a:gd name="f79" fmla="val 612"/>
                <a:gd name="f80" fmla="val 474"/>
                <a:gd name="f81" fmla="val 243"/>
                <a:gd name="f82" fmla="val 323"/>
                <a:gd name="f83" fmla="val 347"/>
                <a:gd name="f84" fmla="val 520"/>
                <a:gd name="f85" fmla="val 254"/>
                <a:gd name="f86" fmla="val 693"/>
                <a:gd name="f87" fmla="val 266"/>
                <a:gd name="f88" fmla="val 866"/>
                <a:gd name="f89" fmla="val 427"/>
                <a:gd name="f90" fmla="val 993"/>
                <a:gd name="f91" fmla="val 1097"/>
                <a:gd name="f92" fmla="val 335"/>
                <a:gd name="f93" fmla="val 1132"/>
                <a:gd name="f94" fmla="val 231"/>
                <a:gd name="f95" fmla="val 139"/>
                <a:gd name="f96" fmla="val 93"/>
                <a:gd name="f97" fmla="val 1455"/>
                <a:gd name="f98" fmla="val 1570"/>
                <a:gd name="f99" fmla="val 190"/>
                <a:gd name="f100" fmla="val 1639"/>
                <a:gd name="f101" fmla="val 295"/>
                <a:gd name="f102" fmla="val 1691"/>
                <a:gd name="f103" fmla="val 390"/>
                <a:gd name="f104" fmla="val 407"/>
                <a:gd name="f105" fmla="val 423"/>
                <a:gd name="f106" fmla="val 1689"/>
                <a:gd name="f107" fmla="val 439"/>
                <a:gd name="f108" fmla="val 104"/>
                <a:gd name="f109" fmla="val 70"/>
                <a:gd name="f110" fmla="val 2286"/>
                <a:gd name="f111" fmla="val 2563"/>
                <a:gd name="f112" fmla="val 2782"/>
                <a:gd name="f113" fmla="val 3001"/>
                <a:gd name="f114" fmla="val 312"/>
                <a:gd name="f115" fmla="val 2598"/>
                <a:gd name="f116" fmla="val 658"/>
                <a:gd name="f117" fmla="val 2494"/>
                <a:gd name="f118" fmla="val 843"/>
                <a:gd name="f119" fmla="val 2378"/>
                <a:gd name="f120" fmla="val 2320"/>
                <a:gd name="f121" fmla="val 1247"/>
                <a:gd name="f122" fmla="val 2228"/>
                <a:gd name="f123" fmla="val 1755"/>
                <a:gd name="f124" fmla="val 2170"/>
                <a:gd name="f125" fmla="val 1582"/>
                <a:gd name="f126" fmla="val 2390"/>
                <a:gd name="f127" fmla="val 1074"/>
                <a:gd name="f128" fmla="val 2528"/>
                <a:gd name="f129" fmla="val 751"/>
                <a:gd name="f130" fmla="val 358"/>
                <a:gd name="f131" fmla="*/ f0 1 2586"/>
                <a:gd name="f132" fmla="*/ f1 1 3002"/>
                <a:gd name="f133" fmla="val f2"/>
                <a:gd name="f134" fmla="val f3"/>
                <a:gd name="f135" fmla="val f4"/>
                <a:gd name="f136" fmla="+- f135 0 f133"/>
                <a:gd name="f137" fmla="+- f134 0 f133"/>
                <a:gd name="f138" fmla="*/ f137 1 2586"/>
                <a:gd name="f139" fmla="*/ f136 1 3002"/>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2586" h="3002">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22"/>
                  </a:cubicBezTo>
                  <a:cubicBezTo>
                    <a:pt x="f36" y="f20"/>
                    <a:pt x="f37" y="f38"/>
                    <a:pt x="f39" y="f40"/>
                  </a:cubicBezTo>
                  <a:cubicBezTo>
                    <a:pt x="f41" y="f40"/>
                    <a:pt x="f42" y="f43"/>
                    <a:pt x="f44" y="f43"/>
                  </a:cubicBezTo>
                  <a:cubicBezTo>
                    <a:pt x="f45" y="f43"/>
                    <a:pt x="f35" y="f46"/>
                    <a:pt x="f47" y="f14"/>
                  </a:cubicBezTo>
                  <a:lnTo>
                    <a:pt x="f47" y="f14"/>
                  </a:lnTo>
                  <a:cubicBezTo>
                    <a:pt x="f23" y="f48"/>
                    <a:pt x="f21" y="f13"/>
                    <a:pt x="f44" y="f13"/>
                  </a:cubicBezTo>
                  <a:cubicBezTo>
                    <a:pt x="f49" y="f13"/>
                    <a:pt x="f50" y="f48"/>
                    <a:pt x="f15" y="f51"/>
                  </a:cubicBezTo>
                  <a:cubicBezTo>
                    <a:pt x="f51" y="f52"/>
                    <a:pt x="f16" y="f53"/>
                    <a:pt x="f54" y="f55"/>
                  </a:cubicBezTo>
                  <a:cubicBezTo>
                    <a:pt x="f56" y="f57"/>
                    <a:pt x="f58" y="f59"/>
                    <a:pt x="f5" y="f6"/>
                  </a:cubicBezTo>
                  <a:close/>
                  <a:moveTo>
                    <a:pt x="f60" y="f2"/>
                  </a:moveTo>
                  <a:lnTo>
                    <a:pt x="f60" y="f2"/>
                  </a:lnTo>
                  <a:cubicBezTo>
                    <a:pt x="f61" y="f62"/>
                    <a:pt x="f63" y="f64"/>
                    <a:pt x="f65" y="f66"/>
                  </a:cubicBezTo>
                  <a:cubicBezTo>
                    <a:pt x="f67" y="f68"/>
                    <a:pt x="f69" y="f70"/>
                    <a:pt x="f71" y="f70"/>
                  </a:cubicBezTo>
                  <a:cubicBezTo>
                    <a:pt x="f72" y="f70"/>
                    <a:pt x="f73" y="f74"/>
                    <a:pt x="f10" y="f75"/>
                  </a:cubicBezTo>
                  <a:cubicBezTo>
                    <a:pt x="f76" y="f77"/>
                    <a:pt x="f78" y="f79"/>
                    <a:pt x="f80" y="f81"/>
                  </a:cubicBezTo>
                  <a:cubicBezTo>
                    <a:pt x="f82" y="f83"/>
                    <a:pt x="f81" y="f84"/>
                    <a:pt x="f85" y="f86"/>
                  </a:cubicBezTo>
                  <a:cubicBezTo>
                    <a:pt x="f87" y="f88"/>
                    <a:pt x="f89" y="f90"/>
                    <a:pt x="f78" y="f21"/>
                  </a:cubicBezTo>
                  <a:cubicBezTo>
                    <a:pt x="f80" y="f91"/>
                    <a:pt x="f92" y="f93"/>
                    <a:pt x="f94" y="f19"/>
                  </a:cubicBezTo>
                  <a:cubicBezTo>
                    <a:pt x="f95" y="f39"/>
                    <a:pt x="f96" y="f97"/>
                    <a:pt x="f62" y="f98"/>
                  </a:cubicBezTo>
                  <a:cubicBezTo>
                    <a:pt x="f99" y="f100"/>
                    <a:pt x="f101" y="f102"/>
                    <a:pt x="f103" y="f102"/>
                  </a:cubicBezTo>
                  <a:cubicBezTo>
                    <a:pt x="f104" y="f102"/>
                    <a:pt x="f105" y="f106"/>
                    <a:pt x="f107" y="f48"/>
                  </a:cubicBezTo>
                  <a:lnTo>
                    <a:pt x="f107" y="f48"/>
                  </a:lnTo>
                  <a:cubicBezTo>
                    <a:pt x="f85" y="f38"/>
                    <a:pt x="f108" y="f58"/>
                    <a:pt x="f109" y="f110"/>
                  </a:cubicBezTo>
                  <a:cubicBezTo>
                    <a:pt x="f2" y="f111"/>
                    <a:pt x="f62" y="f112"/>
                    <a:pt x="f82" y="f113"/>
                  </a:cubicBezTo>
                  <a:cubicBezTo>
                    <a:pt x="f114" y="f112"/>
                    <a:pt x="f80" y="f115"/>
                    <a:pt x="f116" y="f117"/>
                  </a:cubicBezTo>
                  <a:cubicBezTo>
                    <a:pt x="f118" y="f119"/>
                    <a:pt x="f21" y="f120"/>
                    <a:pt x="f121" y="f122"/>
                  </a:cubicBezTo>
                  <a:cubicBezTo>
                    <a:pt x="f123" y="f34"/>
                    <a:pt x="f124" y="f125"/>
                    <a:pt x="f126" y="f127"/>
                  </a:cubicBezTo>
                  <a:cubicBezTo>
                    <a:pt x="f128" y="f129"/>
                    <a:pt x="f3" y="f130"/>
                    <a:pt x="f6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8" name="Google Shape;1061;p14">
              <a:extLst>
                <a:ext uri="{FF2B5EF4-FFF2-40B4-BE49-F238E27FC236}">
                  <a16:creationId xmlns:a16="http://schemas.microsoft.com/office/drawing/2014/main" id="{401E7B93-9F2B-4310-AF4E-0DD6DAAB37FD}"/>
                </a:ext>
              </a:extLst>
            </p:cNvPr>
            <p:cNvSpPr/>
            <p:nvPr/>
          </p:nvSpPr>
          <p:spPr>
            <a:xfrm>
              <a:off x="8288917" y="4590864"/>
              <a:ext cx="177411" cy="239225"/>
            </a:xfrm>
            <a:custGeom>
              <a:avLst/>
              <a:gdLst>
                <a:gd name="f0" fmla="val w"/>
                <a:gd name="f1" fmla="val h"/>
                <a:gd name="f2" fmla="val 0"/>
                <a:gd name="f3" fmla="val 5493"/>
                <a:gd name="f4" fmla="val 7407"/>
                <a:gd name="f5" fmla="val 3542"/>
                <a:gd name="f6" fmla="val 6441"/>
                <a:gd name="f7" fmla="val 3334"/>
                <a:gd name="f8" fmla="val 6637"/>
                <a:gd name="f9" fmla="val 3092"/>
                <a:gd name="f10" fmla="val 6799"/>
                <a:gd name="f11" fmla="val 2826"/>
                <a:gd name="f12" fmla="val 6914"/>
                <a:gd name="f13" fmla="val 2572"/>
                <a:gd name="f14" fmla="val 7041"/>
                <a:gd name="f15" fmla="val 2295"/>
                <a:gd name="f16" fmla="val 7133"/>
                <a:gd name="f17" fmla="val 2007"/>
                <a:gd name="f18" fmla="val 7180"/>
                <a:gd name="f19" fmla="val 1901"/>
                <a:gd name="f20" fmla="val 7197"/>
                <a:gd name="f21" fmla="val 1795"/>
                <a:gd name="f22" fmla="val 7204"/>
                <a:gd name="f23" fmla="val 1689"/>
                <a:gd name="f24" fmla="val 1506"/>
                <a:gd name="f25" fmla="val 1324"/>
                <a:gd name="f26" fmla="val 7181"/>
                <a:gd name="f27" fmla="val 1141"/>
                <a:gd name="f28" fmla="val 7145"/>
                <a:gd name="f29" fmla="val 864"/>
                <a:gd name="f30" fmla="val 7076"/>
                <a:gd name="f31" fmla="val 599"/>
                <a:gd name="f32" fmla="val 6972"/>
                <a:gd name="f33" fmla="val 345"/>
                <a:gd name="f34" fmla="val 6822"/>
                <a:gd name="f35" fmla="val 610"/>
                <a:gd name="f36" fmla="val 6960"/>
                <a:gd name="f37" fmla="val 887"/>
                <a:gd name="f38" fmla="val 7064"/>
                <a:gd name="f39" fmla="val 1164"/>
                <a:gd name="f40" fmla="val 7099"/>
                <a:gd name="f41" fmla="val 1323"/>
                <a:gd name="f42" fmla="val 1489"/>
                <a:gd name="f43" fmla="val 7155"/>
                <a:gd name="f44" fmla="val 1656"/>
                <a:gd name="f45" fmla="val 1770"/>
                <a:gd name="f46" fmla="val 1883"/>
                <a:gd name="f47" fmla="val 1995"/>
                <a:gd name="f48" fmla="val 7122"/>
                <a:gd name="f49" fmla="val 2272"/>
                <a:gd name="f50" fmla="val 2538"/>
                <a:gd name="f51" fmla="val 6983"/>
                <a:gd name="f52" fmla="val 2803"/>
                <a:gd name="f53" fmla="val 6868"/>
                <a:gd name="f54" fmla="val 3057"/>
                <a:gd name="f55" fmla="val 6753"/>
                <a:gd name="f56" fmla="val 3311"/>
                <a:gd name="f57" fmla="val 6614"/>
                <a:gd name="f58" fmla="val 4800"/>
                <a:gd name="f59" fmla="val 5227"/>
                <a:gd name="f60" fmla="val 1027"/>
                <a:gd name="f61" fmla="val 5158"/>
                <a:gd name="f62" fmla="val 2343"/>
                <a:gd name="f63" fmla="val 4766"/>
                <a:gd name="f64" fmla="val 3371"/>
                <a:gd name="f65" fmla="val 4639"/>
                <a:gd name="f66" fmla="val 3717"/>
                <a:gd name="f67" fmla="val 4465"/>
                <a:gd name="f68" fmla="val 4040"/>
                <a:gd name="f69" fmla="val 4258"/>
                <a:gd name="f70" fmla="val 4363"/>
                <a:gd name="f71" fmla="val 4165"/>
                <a:gd name="f72" fmla="val 4502"/>
                <a:gd name="f73" fmla="val 4050"/>
                <a:gd name="f74" fmla="val 4629"/>
                <a:gd name="f75" fmla="val 3934"/>
                <a:gd name="f76" fmla="val 4756"/>
                <a:gd name="f77" fmla="val 3796"/>
                <a:gd name="f78" fmla="val 4883"/>
                <a:gd name="f79" fmla="val 3669"/>
                <a:gd name="f80" fmla="val 4998"/>
                <a:gd name="f81" fmla="val 3565"/>
                <a:gd name="f82" fmla="val 5137"/>
                <a:gd name="f83" fmla="val 3473"/>
                <a:gd name="f84" fmla="val 5287"/>
                <a:gd name="f85" fmla="val 3392"/>
                <a:gd name="f86" fmla="val 5471"/>
                <a:gd name="f87" fmla="val 3450"/>
                <a:gd name="f88" fmla="val 5644"/>
                <a:gd name="f89" fmla="val 3492"/>
                <a:gd name="f90" fmla="val 5771"/>
                <a:gd name="f91" fmla="val 3589"/>
                <a:gd name="f92" fmla="val 5854"/>
                <a:gd name="f93" fmla="val 3701"/>
                <a:gd name="f94" fmla="val 3738"/>
                <a:gd name="f95" fmla="val 3777"/>
                <a:gd name="f96" fmla="val 5845"/>
                <a:gd name="f97" fmla="val 3815"/>
                <a:gd name="f98" fmla="val 5826"/>
                <a:gd name="f99" fmla="val 3435"/>
                <a:gd name="f100" fmla="val 6027"/>
                <a:gd name="f101" fmla="val 3049"/>
                <a:gd name="f102" fmla="val 6107"/>
                <a:gd name="f103" fmla="val 2663"/>
                <a:gd name="f104" fmla="val 2316"/>
                <a:gd name="f105" fmla="val 1968"/>
                <a:gd name="f106" fmla="val 6042"/>
                <a:gd name="f107" fmla="val 1626"/>
                <a:gd name="f108" fmla="val 5945"/>
                <a:gd name="f109" fmla="val 1481"/>
                <a:gd name="f110" fmla="val 5907"/>
                <a:gd name="f111" fmla="val 1338"/>
                <a:gd name="f112" fmla="val 5890"/>
                <a:gd name="f113" fmla="val 1203"/>
                <a:gd name="f114" fmla="val 672"/>
                <a:gd name="f115" fmla="val 285"/>
                <a:gd name="f116" fmla="val 6163"/>
                <a:gd name="f117" fmla="val 552"/>
                <a:gd name="f118" fmla="val 6568"/>
                <a:gd name="f119" fmla="val 472"/>
                <a:gd name="f120" fmla="val 379"/>
                <a:gd name="f121" fmla="val 6499"/>
                <a:gd name="f122" fmla="val 275"/>
                <a:gd name="f123" fmla="val 269"/>
                <a:gd name="f124" fmla="val 6498"/>
                <a:gd name="f125" fmla="val 263"/>
                <a:gd name="f126" fmla="val 257"/>
                <a:gd name="f127" fmla="val 115"/>
                <a:gd name="f128" fmla="val 1"/>
                <a:gd name="f129" fmla="val 6621"/>
                <a:gd name="f130" fmla="val 56"/>
                <a:gd name="f131" fmla="val 6776"/>
                <a:gd name="f132" fmla="val 91"/>
                <a:gd name="f133" fmla="val 6856"/>
                <a:gd name="f134" fmla="val 160"/>
                <a:gd name="f135" fmla="val 6903"/>
                <a:gd name="f136" fmla="val 229"/>
                <a:gd name="f137" fmla="val 691"/>
                <a:gd name="f138" fmla="val 7253"/>
                <a:gd name="f139" fmla="val 1196"/>
                <a:gd name="f140" fmla="val 7406"/>
                <a:gd name="f141" fmla="val 1708"/>
                <a:gd name="f142" fmla="val 2105"/>
                <a:gd name="f143" fmla="val 2507"/>
                <a:gd name="f144" fmla="val 7314"/>
                <a:gd name="f145" fmla="val 2896"/>
                <a:gd name="f146" fmla="val 3773"/>
                <a:gd name="f147" fmla="val 6672"/>
                <a:gd name="f148" fmla="val 4396"/>
                <a:gd name="f149" fmla="val 5806"/>
                <a:gd name="f150" fmla="val 5447"/>
                <a:gd name="f151" fmla="val 3232"/>
                <a:gd name="f152" fmla="val 1639"/>
                <a:gd name="f153" fmla="*/ f0 1 5493"/>
                <a:gd name="f154" fmla="*/ f1 1 7407"/>
                <a:gd name="f155" fmla="val f2"/>
                <a:gd name="f156" fmla="val f3"/>
                <a:gd name="f157" fmla="val f4"/>
                <a:gd name="f158" fmla="+- f157 0 f155"/>
                <a:gd name="f159" fmla="+- f156 0 f155"/>
                <a:gd name="f160" fmla="*/ f159 1 5493"/>
                <a:gd name="f161" fmla="*/ f158 1 7407"/>
                <a:gd name="f162" fmla="*/ f155 1 f160"/>
                <a:gd name="f163" fmla="*/ f156 1 f160"/>
                <a:gd name="f164" fmla="*/ f155 1 f161"/>
                <a:gd name="f165" fmla="*/ f157 1 f161"/>
                <a:gd name="f166" fmla="*/ f162 f153 1"/>
                <a:gd name="f167" fmla="*/ f163 f153 1"/>
                <a:gd name="f168" fmla="*/ f165 f154 1"/>
                <a:gd name="f169" fmla="*/ f164 f154 1"/>
              </a:gdLst>
              <a:ahLst/>
              <a:cxnLst>
                <a:cxn ang="3cd4">
                  <a:pos x="hc" y="t"/>
                </a:cxn>
                <a:cxn ang="0">
                  <a:pos x="r" y="vc"/>
                </a:cxn>
                <a:cxn ang="cd4">
                  <a:pos x="hc" y="b"/>
                </a:cxn>
                <a:cxn ang="cd2">
                  <a:pos x="l" y="vc"/>
                </a:cxn>
              </a:cxnLst>
              <a:rect l="f166" t="f169" r="f167" b="f168"/>
              <a:pathLst>
                <a:path w="5493" h="7406">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30"/>
                    <a:pt x="f31" y="f32"/>
                    <a:pt x="f33" y="f34"/>
                  </a:cubicBezTo>
                  <a:lnTo>
                    <a:pt x="f33" y="f34"/>
                  </a:lnTo>
                  <a:cubicBezTo>
                    <a:pt x="f35" y="f36"/>
                    <a:pt x="f37" y="f38"/>
                    <a:pt x="f39" y="f40"/>
                  </a:cubicBezTo>
                  <a:cubicBezTo>
                    <a:pt x="f41" y="f16"/>
                    <a:pt x="f42" y="f43"/>
                    <a:pt x="f44" y="f43"/>
                  </a:cubicBezTo>
                  <a:cubicBezTo>
                    <a:pt x="f45" y="f43"/>
                    <a:pt x="f46" y="f28"/>
                    <a:pt x="f47" y="f48"/>
                  </a:cubicBezTo>
                  <a:cubicBezTo>
                    <a:pt x="f49" y="f30"/>
                    <a:pt x="f50" y="f51"/>
                    <a:pt x="f52" y="f53"/>
                  </a:cubicBezTo>
                  <a:cubicBezTo>
                    <a:pt x="f54" y="f55"/>
                    <a:pt x="f56" y="f57"/>
                    <a:pt x="f5" y="f6"/>
                  </a:cubicBezTo>
                  <a:close/>
                  <a:moveTo>
                    <a:pt x="f58" y="f2"/>
                  </a:moveTo>
                  <a:cubicBezTo>
                    <a:pt x="f59" y="f60"/>
                    <a:pt x="f61" y="f62"/>
                    <a:pt x="f63" y="f64"/>
                  </a:cubicBezTo>
                  <a:cubicBezTo>
                    <a:pt x="f65" y="f66"/>
                    <a:pt x="f67" y="f68"/>
                    <a:pt x="f69" y="f70"/>
                  </a:cubicBezTo>
                  <a:cubicBezTo>
                    <a:pt x="f71" y="f72"/>
                    <a:pt x="f73" y="f74"/>
                    <a:pt x="f75" y="f76"/>
                  </a:cubicBezTo>
                  <a:cubicBezTo>
                    <a:pt x="f77" y="f78"/>
                    <a:pt x="f79" y="f80"/>
                    <a:pt x="f81" y="f82"/>
                  </a:cubicBezTo>
                  <a:cubicBezTo>
                    <a:pt x="f83" y="f84"/>
                    <a:pt x="f85" y="f86"/>
                    <a:pt x="f87" y="f88"/>
                  </a:cubicBezTo>
                  <a:cubicBezTo>
                    <a:pt x="f89" y="f90"/>
                    <a:pt x="f91" y="f92"/>
                    <a:pt x="f93" y="f92"/>
                  </a:cubicBezTo>
                  <a:cubicBezTo>
                    <a:pt x="f94" y="f92"/>
                    <a:pt x="f95" y="f96"/>
                    <a:pt x="f97" y="f98"/>
                  </a:cubicBezTo>
                  <a:lnTo>
                    <a:pt x="f97" y="f98"/>
                  </a:lnTo>
                  <a:cubicBezTo>
                    <a:pt x="f99" y="f100"/>
                    <a:pt x="f101" y="f102"/>
                    <a:pt x="f103" y="f102"/>
                  </a:cubicBezTo>
                  <a:cubicBezTo>
                    <a:pt x="f104" y="f102"/>
                    <a:pt x="f105" y="f106"/>
                    <a:pt x="f107" y="f108"/>
                  </a:cubicBezTo>
                  <a:cubicBezTo>
                    <a:pt x="f109" y="f110"/>
                    <a:pt x="f111" y="f112"/>
                    <a:pt x="f113" y="f112"/>
                  </a:cubicBezTo>
                  <a:cubicBezTo>
                    <a:pt x="f114" y="f112"/>
                    <a:pt x="f115" y="f116"/>
                    <a:pt x="f117" y="f118"/>
                  </a:cubicBezTo>
                  <a:cubicBezTo>
                    <a:pt x="f119" y="f118"/>
                    <a:pt x="f120" y="f121"/>
                    <a:pt x="f122" y="f121"/>
                  </a:cubicBezTo>
                  <a:cubicBezTo>
                    <a:pt x="f123" y="f124"/>
                    <a:pt x="f125" y="f124"/>
                    <a:pt x="f126" y="f124"/>
                  </a:cubicBezTo>
                  <a:cubicBezTo>
                    <a:pt x="f127" y="f124"/>
                    <a:pt x="f128" y="f129"/>
                    <a:pt x="f130" y="f131"/>
                  </a:cubicBezTo>
                  <a:cubicBezTo>
                    <a:pt x="f132" y="f133"/>
                    <a:pt x="f134" y="f135"/>
                    <a:pt x="f136" y="f36"/>
                  </a:cubicBezTo>
                  <a:cubicBezTo>
                    <a:pt x="f137" y="f138"/>
                    <a:pt x="f139" y="f140"/>
                    <a:pt x="f141" y="f140"/>
                  </a:cubicBezTo>
                  <a:cubicBezTo>
                    <a:pt x="f142" y="f140"/>
                    <a:pt x="f143" y="f144"/>
                    <a:pt x="f145" y="f48"/>
                  </a:cubicBezTo>
                  <a:cubicBezTo>
                    <a:pt x="f146" y="f147"/>
                    <a:pt x="f148" y="f149"/>
                    <a:pt x="f63" y="f78"/>
                  </a:cubicBezTo>
                  <a:cubicBezTo>
                    <a:pt x="f150" y="f151"/>
                    <a:pt x="f3" y="f152"/>
                    <a:pt x="f5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9" name="Google Shape;1062;p14">
              <a:extLst>
                <a:ext uri="{FF2B5EF4-FFF2-40B4-BE49-F238E27FC236}">
                  <a16:creationId xmlns:a16="http://schemas.microsoft.com/office/drawing/2014/main" id="{1E7C003A-5738-4A62-87E7-ED569BF9F118}"/>
                </a:ext>
              </a:extLst>
            </p:cNvPr>
            <p:cNvSpPr/>
            <p:nvPr/>
          </p:nvSpPr>
          <p:spPr>
            <a:xfrm>
              <a:off x="8354836" y="4769437"/>
              <a:ext cx="82780" cy="100611"/>
            </a:xfrm>
            <a:custGeom>
              <a:avLst/>
              <a:gdLst>
                <a:gd name="f0" fmla="val w"/>
                <a:gd name="f1" fmla="val h"/>
                <a:gd name="f2" fmla="val 0"/>
                <a:gd name="f3" fmla="val 2563"/>
                <a:gd name="f4" fmla="val 3115"/>
                <a:gd name="f5" fmla="val 2332"/>
                <a:gd name="f6" fmla="val 762"/>
                <a:gd name="f7" fmla="val 1466"/>
                <a:gd name="f8" fmla="val 1454"/>
                <a:gd name="f9" fmla="val 797"/>
                <a:gd name="f10" fmla="val 1835"/>
                <a:gd name="f11" fmla="val 716"/>
                <a:gd name="f12" fmla="val 1881"/>
                <a:gd name="f13" fmla="val 2251"/>
                <a:gd name="f14" fmla="val 416"/>
                <a:gd name="f15" fmla="val 2309"/>
                <a:gd name="f16" fmla="val 428"/>
                <a:gd name="f17" fmla="val 2310"/>
                <a:gd name="f18" fmla="val 440"/>
                <a:gd name="f19" fmla="val 2311"/>
                <a:gd name="f20" fmla="val 452"/>
                <a:gd name="f21" fmla="val 529"/>
                <a:gd name="f22" fmla="val 598"/>
                <a:gd name="f23" fmla="val 2279"/>
                <a:gd name="f24" fmla="val 658"/>
                <a:gd name="f25" fmla="val 2239"/>
                <a:gd name="f26" fmla="val 566"/>
                <a:gd name="f27" fmla="val 2435"/>
                <a:gd name="f28" fmla="val 543"/>
                <a:gd name="f29" fmla="val 2689"/>
                <a:gd name="f30" fmla="val 682"/>
                <a:gd name="f31" fmla="val 2874"/>
                <a:gd name="f32" fmla="val 782"/>
                <a:gd name="f33" fmla="val 3020"/>
                <a:gd name="f34" fmla="val 975"/>
                <a:gd name="f35" fmla="val 1154"/>
                <a:gd name="f36" fmla="val 1202"/>
                <a:gd name="f37" fmla="val 1249"/>
                <a:gd name="f38" fmla="val 3108"/>
                <a:gd name="f39" fmla="val 1293"/>
                <a:gd name="f40" fmla="val 3093"/>
                <a:gd name="f41" fmla="val 1513"/>
                <a:gd name="f42" fmla="val 3013"/>
                <a:gd name="f43" fmla="val 1628"/>
                <a:gd name="f44" fmla="val 2759"/>
                <a:gd name="f45" fmla="val 2528"/>
                <a:gd name="f46" fmla="val 2638"/>
                <a:gd name="f47" fmla="val 1524"/>
                <a:gd name="f48" fmla="val 2731"/>
                <a:gd name="f49" fmla="val 1421"/>
                <a:gd name="f50" fmla="val 1405"/>
                <a:gd name="f51" fmla="val 1389"/>
                <a:gd name="f52" fmla="val 2729"/>
                <a:gd name="f53" fmla="val 1374"/>
                <a:gd name="f54" fmla="val 2724"/>
                <a:gd name="f55" fmla="val 1259"/>
                <a:gd name="f56" fmla="val 2701"/>
                <a:gd name="f57" fmla="val 1166"/>
                <a:gd name="f58" fmla="val 2586"/>
                <a:gd name="f59" fmla="val 1155"/>
                <a:gd name="f60" fmla="val 2459"/>
                <a:gd name="f61" fmla="val 1143"/>
                <a:gd name="f62" fmla="val 2343"/>
                <a:gd name="f63" fmla="val 1178"/>
                <a:gd name="f64" fmla="val 2205"/>
                <a:gd name="f65" fmla="val 2112"/>
                <a:gd name="f66" fmla="val 1328"/>
                <a:gd name="f67" fmla="val 2008"/>
                <a:gd name="f68" fmla="val 1432"/>
                <a:gd name="f69" fmla="val 1916"/>
                <a:gd name="f70" fmla="val 2044"/>
                <a:gd name="f71" fmla="val 1327"/>
                <a:gd name="f72" fmla="val 2355"/>
                <a:gd name="f73" fmla="val 704"/>
                <a:gd name="f74" fmla="*/ f0 1 2563"/>
                <a:gd name="f75" fmla="*/ f1 1 3115"/>
                <a:gd name="f76" fmla="val f2"/>
                <a:gd name="f77" fmla="val f3"/>
                <a:gd name="f78" fmla="val f4"/>
                <a:gd name="f79" fmla="+- f78 0 f76"/>
                <a:gd name="f80" fmla="+- f77 0 f76"/>
                <a:gd name="f81" fmla="*/ f80 1 2563"/>
                <a:gd name="f82" fmla="*/ f79 1 3115"/>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2563" h="3115">
                  <a:moveTo>
                    <a:pt x="f3" y="f2"/>
                  </a:moveTo>
                  <a:cubicBezTo>
                    <a:pt x="f5" y="f6"/>
                    <a:pt x="f7" y="f8"/>
                    <a:pt x="f9" y="f10"/>
                  </a:cubicBezTo>
                  <a:cubicBezTo>
                    <a:pt x="f11" y="f12"/>
                    <a:pt x="f2" y="f13"/>
                    <a:pt x="f14" y="f15"/>
                  </a:cubicBezTo>
                  <a:cubicBezTo>
                    <a:pt x="f16" y="f17"/>
                    <a:pt x="f18" y="f19"/>
                    <a:pt x="f20" y="f19"/>
                  </a:cubicBezTo>
                  <a:cubicBezTo>
                    <a:pt x="f21" y="f19"/>
                    <a:pt x="f22" y="f23"/>
                    <a:pt x="f24" y="f25"/>
                  </a:cubicBezTo>
                  <a:lnTo>
                    <a:pt x="f24" y="f25"/>
                  </a:lnTo>
                  <a:cubicBezTo>
                    <a:pt x="f26" y="f27"/>
                    <a:pt x="f28" y="f29"/>
                    <a:pt x="f30" y="f31"/>
                  </a:cubicBezTo>
                  <a:cubicBezTo>
                    <a:pt x="f32" y="f33"/>
                    <a:pt x="f34" y="f4"/>
                    <a:pt x="f35" y="f4"/>
                  </a:cubicBezTo>
                  <a:cubicBezTo>
                    <a:pt x="f36" y="f4"/>
                    <a:pt x="f37" y="f38"/>
                    <a:pt x="f39" y="f40"/>
                  </a:cubicBezTo>
                  <a:cubicBezTo>
                    <a:pt x="f41" y="f42"/>
                    <a:pt x="f43" y="f44"/>
                    <a:pt x="f43" y="f45"/>
                  </a:cubicBezTo>
                  <a:lnTo>
                    <a:pt x="f43" y="f45"/>
                  </a:lnTo>
                  <a:cubicBezTo>
                    <a:pt x="f43" y="f46"/>
                    <a:pt x="f47" y="f48"/>
                    <a:pt x="f49" y="f48"/>
                  </a:cubicBezTo>
                  <a:cubicBezTo>
                    <a:pt x="f50" y="f48"/>
                    <a:pt x="f51" y="f52"/>
                    <a:pt x="f53" y="f54"/>
                  </a:cubicBezTo>
                  <a:cubicBezTo>
                    <a:pt x="f55" y="f56"/>
                    <a:pt x="f57" y="f58"/>
                    <a:pt x="f59" y="f60"/>
                  </a:cubicBezTo>
                  <a:cubicBezTo>
                    <a:pt x="f61" y="f62"/>
                    <a:pt x="f63" y="f64"/>
                    <a:pt x="f55" y="f65"/>
                  </a:cubicBezTo>
                  <a:cubicBezTo>
                    <a:pt x="f66" y="f67"/>
                    <a:pt x="f68" y="f69"/>
                    <a:pt x="f41" y="f10"/>
                  </a:cubicBezTo>
                  <a:cubicBezTo>
                    <a:pt x="f70" y="f71"/>
                    <a:pt x="f72" y="f73"/>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0" name="Google Shape;1063;p14">
              <a:extLst>
                <a:ext uri="{FF2B5EF4-FFF2-40B4-BE49-F238E27FC236}">
                  <a16:creationId xmlns:a16="http://schemas.microsoft.com/office/drawing/2014/main" id="{4DF2FDFD-8AF1-4E4D-8B94-1B305AD56ABC}"/>
                </a:ext>
              </a:extLst>
            </p:cNvPr>
            <p:cNvSpPr/>
            <p:nvPr/>
          </p:nvSpPr>
          <p:spPr>
            <a:xfrm>
              <a:off x="8436482" y="4459986"/>
              <a:ext cx="144658" cy="231187"/>
            </a:xfrm>
            <a:custGeom>
              <a:avLst/>
              <a:gdLst>
                <a:gd name="f0" fmla="val w"/>
                <a:gd name="f1" fmla="val h"/>
                <a:gd name="f2" fmla="val 0"/>
                <a:gd name="f3" fmla="val 4479"/>
                <a:gd name="f4" fmla="val 7158"/>
                <a:gd name="f5" fmla="val 993"/>
                <a:gd name="f6" fmla="val 1"/>
                <a:gd name="f7" fmla="val 977"/>
                <a:gd name="f8" fmla="val 28"/>
                <a:gd name="f9" fmla="val 962"/>
                <a:gd name="f10" fmla="val 55"/>
                <a:gd name="f11" fmla="val 946"/>
                <a:gd name="f12" fmla="val 83"/>
                <a:gd name="f13" fmla="val 56"/>
                <a:gd name="f14" fmla="val 978"/>
                <a:gd name="f15" fmla="val 439"/>
                <a:gd name="f16" fmla="val 1501"/>
                <a:gd name="f17" fmla="val 416"/>
                <a:gd name="f18" fmla="val 1617"/>
                <a:gd name="f19" fmla="val 1744"/>
                <a:gd name="f20" fmla="val 1882"/>
                <a:gd name="f21" fmla="val 2009"/>
                <a:gd name="f22" fmla="val 427"/>
                <a:gd name="f23" fmla="val 2124"/>
                <a:gd name="f24" fmla="val 462"/>
                <a:gd name="f25" fmla="val 2240"/>
                <a:gd name="f26" fmla="val 485"/>
                <a:gd name="f27" fmla="val 2355"/>
                <a:gd name="f28" fmla="val 520"/>
                <a:gd name="f29" fmla="val 2471"/>
                <a:gd name="f30" fmla="val 566"/>
                <a:gd name="f31" fmla="val 2586"/>
                <a:gd name="f32" fmla="val 612"/>
                <a:gd name="f33" fmla="val 2702"/>
                <a:gd name="f34" fmla="val 670"/>
                <a:gd name="f35" fmla="val 2817"/>
                <a:gd name="f36" fmla="val 728"/>
                <a:gd name="f37" fmla="val 2909"/>
                <a:gd name="f38" fmla="val 970"/>
                <a:gd name="f39" fmla="val 3348"/>
                <a:gd name="f40" fmla="val 1339"/>
                <a:gd name="f41" fmla="val 3694"/>
                <a:gd name="f42" fmla="val 1720"/>
                <a:gd name="f43" fmla="val 3994"/>
                <a:gd name="f44" fmla="val 2101"/>
                <a:gd name="f45" fmla="val 4318"/>
                <a:gd name="f46" fmla="val 2517"/>
                <a:gd name="f47" fmla="val 4595"/>
                <a:gd name="f48" fmla="val 2874"/>
                <a:gd name="f49" fmla="val 4929"/>
                <a:gd name="f50" fmla="val 3071"/>
                <a:gd name="f51" fmla="val 5114"/>
                <a:gd name="f52" fmla="val 3232"/>
                <a:gd name="f53" fmla="val 5276"/>
                <a:gd name="f54" fmla="val 3382"/>
                <a:gd name="f55" fmla="val 5483"/>
                <a:gd name="f56" fmla="val 3532"/>
                <a:gd name="f57" fmla="val 5680"/>
                <a:gd name="f58" fmla="val 3671"/>
                <a:gd name="f59" fmla="val 5887"/>
                <a:gd name="f60" fmla="val 3786"/>
                <a:gd name="f61" fmla="val 6107"/>
                <a:gd name="f62" fmla="val 3209"/>
                <a:gd name="f63" fmla="val 5299"/>
                <a:gd name="f64" fmla="val 2851"/>
                <a:gd name="f65" fmla="val 4964"/>
                <a:gd name="f66" fmla="val 2459"/>
                <a:gd name="f67" fmla="val 4664"/>
                <a:gd name="f68" fmla="val 2043"/>
                <a:gd name="f69" fmla="val 4375"/>
                <a:gd name="f70" fmla="val 1674"/>
                <a:gd name="f71" fmla="val 4075"/>
                <a:gd name="f72" fmla="val 1293"/>
                <a:gd name="f73" fmla="val 3752"/>
                <a:gd name="f74" fmla="val 924"/>
                <a:gd name="f75" fmla="val 3406"/>
                <a:gd name="f76" fmla="val 2956"/>
                <a:gd name="f77" fmla="val 554"/>
                <a:gd name="f78" fmla="val 2748"/>
                <a:gd name="f79" fmla="val 2494"/>
                <a:gd name="f80" fmla="val 2251"/>
                <a:gd name="f81" fmla="val 404"/>
                <a:gd name="f82" fmla="val 381"/>
                <a:gd name="f83" fmla="val 393"/>
                <a:gd name="f84" fmla="val 1628"/>
                <a:gd name="f85" fmla="val 6637"/>
                <a:gd name="f86" fmla="val 6638"/>
                <a:gd name="f87" fmla="val 775"/>
                <a:gd name="f88" fmla="val 366"/>
                <a:gd name="f89" fmla="val 541"/>
                <a:gd name="f90" fmla="val 595"/>
                <a:gd name="f91" fmla="val 901"/>
                <a:gd name="f92" fmla="val 312"/>
                <a:gd name="f93" fmla="val 1086"/>
                <a:gd name="f94" fmla="val 254"/>
                <a:gd name="f95" fmla="val 1259"/>
                <a:gd name="f96" fmla="val 208"/>
                <a:gd name="f97" fmla="val 1443"/>
                <a:gd name="f98" fmla="val 2321"/>
                <a:gd name="f99" fmla="val 3163"/>
                <a:gd name="f100" fmla="val 831"/>
                <a:gd name="f101" fmla="val 3925"/>
                <a:gd name="f102" fmla="val 1512"/>
                <a:gd name="f103" fmla="val 4825"/>
                <a:gd name="f104" fmla="val 2263"/>
                <a:gd name="f105" fmla="val 5991"/>
                <a:gd name="f106" fmla="val 2193"/>
                <a:gd name="f107" fmla="val 7157"/>
                <a:gd name="f108" fmla="val 2424"/>
                <a:gd name="f109" fmla="val 6811"/>
                <a:gd name="f110" fmla="val 2447"/>
                <a:gd name="f111" fmla="val 6441"/>
                <a:gd name="f112" fmla="val 2436"/>
                <a:gd name="f113" fmla="val 6049"/>
                <a:gd name="f114" fmla="val 2531"/>
                <a:gd name="f115" fmla="val 6302"/>
                <a:gd name="f116" fmla="val 2776"/>
                <a:gd name="f117" fmla="val 6338"/>
                <a:gd name="f118" fmla="val 3052"/>
                <a:gd name="f119" fmla="val 3162"/>
                <a:gd name="f120" fmla="val 3277"/>
                <a:gd name="f121" fmla="val 6332"/>
                <a:gd name="f122" fmla="val 3390"/>
                <a:gd name="f123" fmla="val 3677"/>
                <a:gd name="f124" fmla="val 3948"/>
                <a:gd name="f125" fmla="val 6370"/>
                <a:gd name="f126" fmla="val 5956"/>
                <a:gd name="f127" fmla="val 5137"/>
                <a:gd name="f128" fmla="val 3555"/>
                <a:gd name="f129" fmla="val 4710"/>
                <a:gd name="f130" fmla="val 4548"/>
                <a:gd name="f131" fmla="val 4040"/>
                <a:gd name="f132" fmla="val 4456"/>
                <a:gd name="f133" fmla="val 4340"/>
                <a:gd name="f134" fmla="val 4156"/>
                <a:gd name="f135" fmla="val 4227"/>
                <a:gd name="f136" fmla="val 4169"/>
                <a:gd name="f137" fmla="val 4126"/>
                <a:gd name="f138" fmla="val 4173"/>
                <a:gd name="f139" fmla="val 4036"/>
                <a:gd name="f140" fmla="val 3714"/>
                <a:gd name="f141" fmla="val 3544"/>
                <a:gd name="f142" fmla="val 4110"/>
                <a:gd name="f143" fmla="val 3659"/>
                <a:gd name="f144" fmla="val 3775"/>
                <a:gd name="f145" fmla="val 3821"/>
                <a:gd name="f146" fmla="val 3548"/>
                <a:gd name="f147" fmla="val 3867"/>
                <a:gd name="f148" fmla="val 3325"/>
                <a:gd name="f149" fmla="val 3891"/>
                <a:gd name="f150" fmla="val 3106"/>
                <a:gd name="f151" fmla="val 2656"/>
                <a:gd name="f152" fmla="val 2224"/>
                <a:gd name="f153" fmla="val 3789"/>
                <a:gd name="f154" fmla="val 1813"/>
                <a:gd name="f155" fmla="val 3556"/>
                <a:gd name="f156" fmla="val 2032"/>
                <a:gd name="f157" fmla="val 3521"/>
                <a:gd name="f158" fmla="val 2228"/>
                <a:gd name="f159" fmla="val 3129"/>
                <a:gd name="f160" fmla="val 2921"/>
                <a:gd name="f161" fmla="val 2090"/>
                <a:gd name="f162" fmla="val 1870"/>
                <a:gd name="f163" fmla="val 2655"/>
                <a:gd name="f164" fmla="val 1997"/>
                <a:gd name="f165" fmla="val 2759"/>
                <a:gd name="f166" fmla="val 3002"/>
                <a:gd name="f167" fmla="val 3117"/>
                <a:gd name="f168" fmla="val 1789"/>
                <a:gd name="f169" fmla="val 3210"/>
                <a:gd name="f170" fmla="val 1658"/>
                <a:gd name="f171" fmla="val 3251"/>
                <a:gd name="f172" fmla="val 1520"/>
                <a:gd name="f173" fmla="val 1487"/>
                <a:gd name="f174" fmla="val 1453"/>
                <a:gd name="f175" fmla="val 3249"/>
                <a:gd name="f176" fmla="val 1420"/>
                <a:gd name="f177" fmla="val 3244"/>
                <a:gd name="f178" fmla="val 947"/>
                <a:gd name="f179" fmla="val 2552"/>
                <a:gd name="f180" fmla="val 635"/>
                <a:gd name="f181" fmla="val 2171"/>
                <a:gd name="f182" fmla="val 447"/>
                <a:gd name="f183" fmla="val 1474"/>
                <a:gd name="f184" fmla="val 598"/>
                <a:gd name="f185" fmla="val 714"/>
                <a:gd name="f186" fmla="*/ f0 1 4479"/>
                <a:gd name="f187" fmla="*/ f1 1 7158"/>
                <a:gd name="f188" fmla="val f2"/>
                <a:gd name="f189" fmla="val f3"/>
                <a:gd name="f190" fmla="val f4"/>
                <a:gd name="f191" fmla="+- f190 0 f188"/>
                <a:gd name="f192" fmla="+- f189 0 f188"/>
                <a:gd name="f193" fmla="*/ f192 1 4479"/>
                <a:gd name="f194" fmla="*/ f191 1 7158"/>
                <a:gd name="f195" fmla="*/ f188 1 f193"/>
                <a:gd name="f196" fmla="*/ f189 1 f193"/>
                <a:gd name="f197" fmla="*/ f188 1 f194"/>
                <a:gd name="f198" fmla="*/ f190 1 f194"/>
                <a:gd name="f199" fmla="*/ f195 f186 1"/>
                <a:gd name="f200" fmla="*/ f196 f186 1"/>
                <a:gd name="f201" fmla="*/ f198 f187 1"/>
                <a:gd name="f202" fmla="*/ f197 f187 1"/>
              </a:gdLst>
              <a:ahLst/>
              <a:cxnLst>
                <a:cxn ang="3cd4">
                  <a:pos x="hc" y="t"/>
                </a:cxn>
                <a:cxn ang="0">
                  <a:pos x="r" y="vc"/>
                </a:cxn>
                <a:cxn ang="cd4">
                  <a:pos x="hc" y="b"/>
                </a:cxn>
                <a:cxn ang="cd2">
                  <a:pos x="l" y="vc"/>
                </a:cxn>
              </a:cxnLst>
              <a:rect l="f199" t="f202" r="f200" b="f201"/>
              <a:pathLst>
                <a:path w="4479" h="7158">
                  <a:moveTo>
                    <a:pt x="f5" y="f6"/>
                  </a:moveTo>
                  <a:cubicBezTo>
                    <a:pt x="f7" y="f8"/>
                    <a:pt x="f9" y="f10"/>
                    <a:pt x="f11" y="f12"/>
                  </a:cubicBezTo>
                  <a:lnTo>
                    <a:pt x="f11" y="f12"/>
                  </a:lnTo>
                  <a:cubicBezTo>
                    <a:pt x="f9" y="f13"/>
                    <a:pt x="f14" y="f8"/>
                    <a:pt x="f5" y="f6"/>
                  </a:cubicBezTo>
                  <a:close/>
                  <a:moveTo>
                    <a:pt x="f15" y="f16"/>
                  </a:moveTo>
                  <a:lnTo>
                    <a:pt x="f15" y="f16"/>
                  </a:lnTo>
                  <a:cubicBezTo>
                    <a:pt x="f17" y="f18"/>
                    <a:pt x="f17" y="f19"/>
                    <a:pt x="f17" y="f20"/>
                  </a:cubicBezTo>
                  <a:cubicBezTo>
                    <a:pt x="f17"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56" y="f57"/>
                    <a:pt x="f62" y="f63"/>
                    <a:pt x="f64" y="f65"/>
                  </a:cubicBezTo>
                  <a:cubicBezTo>
                    <a:pt x="f66" y="f67"/>
                    <a:pt x="f68" y="f69"/>
                    <a:pt x="f70" y="f71"/>
                  </a:cubicBezTo>
                  <a:cubicBezTo>
                    <a:pt x="f72" y="f73"/>
                    <a:pt x="f74" y="f75"/>
                    <a:pt x="f34" y="f76"/>
                  </a:cubicBezTo>
                  <a:cubicBezTo>
                    <a:pt x="f77" y="f78"/>
                    <a:pt x="f24" y="f79"/>
                    <a:pt x="f17" y="f80"/>
                  </a:cubicBezTo>
                  <a:cubicBezTo>
                    <a:pt x="f81" y="f23"/>
                    <a:pt x="f82" y="f21"/>
                    <a:pt x="f82" y="f20"/>
                  </a:cubicBezTo>
                  <a:cubicBezTo>
                    <a:pt x="f82" y="f19"/>
                    <a:pt x="f83" y="f84"/>
                    <a:pt x="f15" y="f16"/>
                  </a:cubicBezTo>
                  <a:close/>
                  <a:moveTo>
                    <a:pt x="f71" y="f85"/>
                  </a:moveTo>
                  <a:cubicBezTo>
                    <a:pt x="f71" y="f85"/>
                    <a:pt x="f71" y="f85"/>
                    <a:pt x="f71" y="f86"/>
                  </a:cubicBezTo>
                  <a:cubicBezTo>
                    <a:pt x="f71" y="f85"/>
                    <a:pt x="f71" y="f85"/>
                    <a:pt x="f71" y="f85"/>
                  </a:cubicBezTo>
                  <a:close/>
                  <a:moveTo>
                    <a:pt x="f11" y="f12"/>
                  </a:moveTo>
                  <a:cubicBezTo>
                    <a:pt x="f87" y="f88"/>
                    <a:pt x="f89" y="f90"/>
                    <a:pt x="f81" y="f91"/>
                  </a:cubicBezTo>
                  <a:cubicBezTo>
                    <a:pt x="f92" y="f93"/>
                    <a:pt x="f94" y="f95"/>
                    <a:pt x="f96" y="f97"/>
                  </a:cubicBezTo>
                  <a:cubicBezTo>
                    <a:pt x="f2" y="f98"/>
                    <a:pt x="f94" y="f99"/>
                    <a:pt x="f100" y="f101"/>
                  </a:cubicBezTo>
                  <a:cubicBezTo>
                    <a:pt x="f102" y="f103"/>
                    <a:pt x="f104" y="f105"/>
                    <a:pt x="f106" y="f107"/>
                  </a:cubicBezTo>
                  <a:cubicBezTo>
                    <a:pt x="f108" y="f109"/>
                    <a:pt x="f110" y="f111"/>
                    <a:pt x="f112" y="f113"/>
                  </a:cubicBezTo>
                  <a:lnTo>
                    <a:pt x="f112" y="f113"/>
                  </a:lnTo>
                  <a:cubicBezTo>
                    <a:pt x="f114" y="f115"/>
                    <a:pt x="f116" y="f117"/>
                    <a:pt x="f118" y="f117"/>
                  </a:cubicBezTo>
                  <a:cubicBezTo>
                    <a:pt x="f119" y="f117"/>
                    <a:pt x="f120" y="f121"/>
                    <a:pt x="f122" y="f121"/>
                  </a:cubicBezTo>
                  <a:cubicBezTo>
                    <a:pt x="f123" y="f121"/>
                    <a:pt x="f124" y="f125"/>
                    <a:pt x="f71" y="f85"/>
                  </a:cubicBezTo>
                  <a:lnTo>
                    <a:pt x="f71" y="f85"/>
                  </a:lnTo>
                  <a:cubicBezTo>
                    <a:pt x="f73" y="f126"/>
                    <a:pt x="f3" y="f127"/>
                    <a:pt x="f128" y="f129"/>
                  </a:cubicBezTo>
                  <a:cubicBezTo>
                    <a:pt x="f124" y="f130"/>
                    <a:pt x="f131" y="f132"/>
                    <a:pt x="f133" y="f134"/>
                  </a:cubicBezTo>
                  <a:lnTo>
                    <a:pt x="f133" y="f134"/>
                  </a:lnTo>
                  <a:cubicBezTo>
                    <a:pt x="f135" y="f136"/>
                    <a:pt x="f137" y="f138"/>
                    <a:pt x="f139" y="f138"/>
                  </a:cubicBezTo>
                  <a:cubicBezTo>
                    <a:pt x="f140" y="f138"/>
                    <a:pt x="f141" y="f142"/>
                    <a:pt x="f141" y="f142"/>
                  </a:cubicBezTo>
                  <a:cubicBezTo>
                    <a:pt x="f143" y="f43"/>
                    <a:pt x="f144" y="f145"/>
                    <a:pt x="f144" y="f145"/>
                  </a:cubicBezTo>
                  <a:lnTo>
                    <a:pt x="f144" y="f145"/>
                  </a:lnTo>
                  <a:cubicBezTo>
                    <a:pt x="f146" y="f147"/>
                    <a:pt x="f148" y="f149"/>
                    <a:pt x="f150" y="f149"/>
                  </a:cubicBezTo>
                  <a:cubicBezTo>
                    <a:pt x="f151" y="f149"/>
                    <a:pt x="f152" y="f153"/>
                    <a:pt x="f154" y="f155"/>
                  </a:cubicBezTo>
                  <a:cubicBezTo>
                    <a:pt x="f156" y="f157"/>
                    <a:pt x="f158" y="f39"/>
                    <a:pt x="f80" y="f159"/>
                  </a:cubicBezTo>
                  <a:cubicBezTo>
                    <a:pt x="f104" y="f160"/>
                    <a:pt x="f161" y="f33"/>
                    <a:pt x="f162" y="f163"/>
                  </a:cubicBezTo>
                  <a:lnTo>
                    <a:pt x="f162" y="f163"/>
                  </a:lnTo>
                  <a:cubicBezTo>
                    <a:pt x="f164" y="f165"/>
                    <a:pt x="f164" y="f166"/>
                    <a:pt x="f20" y="f167"/>
                  </a:cubicBezTo>
                  <a:cubicBezTo>
                    <a:pt x="f168" y="f169"/>
                    <a:pt x="f170" y="f171"/>
                    <a:pt x="f172" y="f171"/>
                  </a:cubicBezTo>
                  <a:cubicBezTo>
                    <a:pt x="f173" y="f171"/>
                    <a:pt x="f174" y="f175"/>
                    <a:pt x="f176" y="f177"/>
                  </a:cubicBezTo>
                  <a:cubicBezTo>
                    <a:pt x="f178" y="f62"/>
                    <a:pt x="f36" y="f179"/>
                    <a:pt x="f180" y="f181"/>
                  </a:cubicBezTo>
                  <a:cubicBezTo>
                    <a:pt x="f182" y="f183"/>
                    <a:pt x="f184" y="f185"/>
                    <a:pt x="f11" y="f1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1" name="Google Shape;1064;p14">
              <a:extLst>
                <a:ext uri="{FF2B5EF4-FFF2-40B4-BE49-F238E27FC236}">
                  <a16:creationId xmlns:a16="http://schemas.microsoft.com/office/drawing/2014/main" id="{8E92D11C-0636-4A31-938F-E77551970003}"/>
                </a:ext>
              </a:extLst>
            </p:cNvPr>
            <p:cNvSpPr/>
            <p:nvPr/>
          </p:nvSpPr>
          <p:spPr>
            <a:xfrm>
              <a:off x="8452146" y="4597548"/>
              <a:ext cx="54068" cy="151762"/>
            </a:xfrm>
            <a:custGeom>
              <a:avLst/>
              <a:gdLst>
                <a:gd name="f0" fmla="val w"/>
                <a:gd name="f1" fmla="val h"/>
                <a:gd name="f2" fmla="val 0"/>
                <a:gd name="f3" fmla="val 1674"/>
                <a:gd name="f4" fmla="val 4699"/>
                <a:gd name="f5" fmla="val 450"/>
                <a:gd name="f6" fmla="val 994"/>
                <a:gd name="f7" fmla="val 531"/>
                <a:gd name="f8" fmla="val 1201"/>
                <a:gd name="f9" fmla="val 612"/>
                <a:gd name="f10" fmla="val 1409"/>
                <a:gd name="f11" fmla="val 647"/>
                <a:gd name="f12" fmla="val 1640"/>
                <a:gd name="f13" fmla="val 693"/>
                <a:gd name="f14" fmla="val 1871"/>
                <a:gd name="f15" fmla="val 727"/>
                <a:gd name="f16" fmla="val 2102"/>
                <a:gd name="f17" fmla="val 739"/>
                <a:gd name="f18" fmla="val 2332"/>
                <a:gd name="f19" fmla="val 2563"/>
                <a:gd name="f20" fmla="val 2806"/>
                <a:gd name="f21" fmla="val 3037"/>
                <a:gd name="f22" fmla="val 670"/>
                <a:gd name="f23" fmla="val 3267"/>
                <a:gd name="f24" fmla="val 623"/>
                <a:gd name="f25" fmla="val 3521"/>
                <a:gd name="f26" fmla="val 554"/>
                <a:gd name="f27" fmla="val 3752"/>
                <a:gd name="f28" fmla="val 589"/>
                <a:gd name="f29" fmla="val 635"/>
                <a:gd name="f30" fmla="val 3291"/>
                <a:gd name="f31" fmla="val 3048"/>
                <a:gd name="f32" fmla="val 658"/>
                <a:gd name="f33" fmla="val 2817"/>
                <a:gd name="f34" fmla="val 681"/>
                <a:gd name="f35" fmla="val 1663"/>
                <a:gd name="f36" fmla="val 566"/>
                <a:gd name="f37" fmla="val 1432"/>
                <a:gd name="f38" fmla="val 508"/>
                <a:gd name="f39" fmla="val 1213"/>
                <a:gd name="f40" fmla="val 1"/>
                <a:gd name="f41" fmla="val 1501"/>
                <a:gd name="f42" fmla="val 3140"/>
                <a:gd name="f43" fmla="val 266"/>
                <a:gd name="f44" fmla="val 4387"/>
                <a:gd name="f45" fmla="val 1016"/>
                <a:gd name="f46" fmla="val 3718"/>
                <a:gd name="f47" fmla="val 981"/>
                <a:gd name="f48" fmla="val 3187"/>
                <a:gd name="f49" fmla="val 1108"/>
                <a:gd name="f50" fmla="val 3360"/>
                <a:gd name="f51" fmla="val 1270"/>
                <a:gd name="f52" fmla="val 4052"/>
                <a:gd name="f53" fmla="val 1304"/>
                <a:gd name="f54" fmla="val 4087"/>
                <a:gd name="f55" fmla="val 3013"/>
                <a:gd name="f56" fmla="val 820"/>
                <a:gd name="f57" fmla="*/ f0 1 1674"/>
                <a:gd name="f58" fmla="*/ f1 1 4699"/>
                <a:gd name="f59" fmla="val f2"/>
                <a:gd name="f60" fmla="val f3"/>
                <a:gd name="f61" fmla="val f4"/>
                <a:gd name="f62" fmla="+- f61 0 f59"/>
                <a:gd name="f63" fmla="+- f60 0 f59"/>
                <a:gd name="f64" fmla="*/ f63 1 1674"/>
                <a:gd name="f65" fmla="*/ f62 1 4699"/>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1674" h="4699">
                  <a:moveTo>
                    <a:pt x="f5" y="f6"/>
                  </a:moveTo>
                  <a:lnTo>
                    <a:pt x="f5" y="f6"/>
                  </a:lnTo>
                  <a:cubicBezTo>
                    <a:pt x="f7" y="f8"/>
                    <a:pt x="f9" y="f10"/>
                    <a:pt x="f11" y="f12"/>
                  </a:cubicBezTo>
                  <a:cubicBezTo>
                    <a:pt x="f13" y="f14"/>
                    <a:pt x="f15" y="f16"/>
                    <a:pt x="f17" y="f18"/>
                  </a:cubicBezTo>
                  <a:cubicBezTo>
                    <a:pt x="f17" y="f19"/>
                    <a:pt x="f17" y="f20"/>
                    <a:pt x="f13" y="f21"/>
                  </a:cubicBezTo>
                  <a:cubicBezTo>
                    <a:pt x="f22" y="f23"/>
                    <a:pt x="f24" y="f25"/>
                    <a:pt x="f26" y="f27"/>
                  </a:cubicBezTo>
                  <a:cubicBezTo>
                    <a:pt x="f28" y="f25"/>
                    <a:pt x="f29" y="f30"/>
                    <a:pt x="f11" y="f31"/>
                  </a:cubicBezTo>
                  <a:cubicBezTo>
                    <a:pt x="f32" y="f33"/>
                    <a:pt x="f34" y="f19"/>
                    <a:pt x="f34" y="f18"/>
                  </a:cubicBezTo>
                  <a:cubicBezTo>
                    <a:pt x="f34" y="f16"/>
                    <a:pt x="f11" y="f14"/>
                    <a:pt x="f9" y="f35"/>
                  </a:cubicBezTo>
                  <a:cubicBezTo>
                    <a:pt x="f36" y="f37"/>
                    <a:pt x="f38" y="f39"/>
                    <a:pt x="f5" y="f6"/>
                  </a:cubicBezTo>
                  <a:close/>
                  <a:moveTo>
                    <a:pt x="f2" y="f40"/>
                  </a:moveTo>
                  <a:lnTo>
                    <a:pt x="f2" y="f40"/>
                  </a:lnTo>
                  <a:cubicBezTo>
                    <a:pt x="f7" y="f41"/>
                    <a:pt x="f24" y="f42"/>
                    <a:pt x="f43" y="f4"/>
                  </a:cubicBezTo>
                  <a:cubicBezTo>
                    <a:pt x="f13" y="f44"/>
                    <a:pt x="f45" y="f46"/>
                    <a:pt x="f47" y="f48"/>
                  </a:cubicBezTo>
                  <a:lnTo>
                    <a:pt x="f47" y="f48"/>
                  </a:lnTo>
                  <a:cubicBezTo>
                    <a:pt x="f49" y="f50"/>
                    <a:pt x="f51" y="f52"/>
                    <a:pt x="f53" y="f54"/>
                  </a:cubicBezTo>
                  <a:cubicBezTo>
                    <a:pt x="f3" y="f55"/>
                    <a:pt x="f28" y="f56"/>
                    <a:pt x="f2" y="f4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2" name="Google Shape;1065;p14">
              <a:extLst>
                <a:ext uri="{FF2B5EF4-FFF2-40B4-BE49-F238E27FC236}">
                  <a16:creationId xmlns:a16="http://schemas.microsoft.com/office/drawing/2014/main" id="{BF335C4A-5CDC-4380-8DB5-0894E8FA588F}"/>
                </a:ext>
              </a:extLst>
            </p:cNvPr>
            <p:cNvSpPr/>
            <p:nvPr/>
          </p:nvSpPr>
          <p:spPr>
            <a:xfrm>
              <a:off x="8313788" y="4391168"/>
              <a:ext cx="171559" cy="50063"/>
            </a:xfrm>
            <a:custGeom>
              <a:avLst/>
              <a:gdLst>
                <a:gd name="f0" fmla="val w"/>
                <a:gd name="f1" fmla="val h"/>
                <a:gd name="f2" fmla="val 0"/>
                <a:gd name="f3" fmla="val 5312"/>
                <a:gd name="f4" fmla="val 1550"/>
                <a:gd name="f5" fmla="val 1067"/>
                <a:gd name="f6" fmla="val 1"/>
                <a:gd name="f7" fmla="val 642"/>
                <a:gd name="f8" fmla="val 333"/>
                <a:gd name="f9" fmla="val 128"/>
                <a:gd name="f10" fmla="val 244"/>
                <a:gd name="f11" fmla="val 458"/>
                <a:gd name="f12" fmla="val 1376"/>
                <a:gd name="f13" fmla="val 2016"/>
                <a:gd name="f14" fmla="val 3577"/>
                <a:gd name="f15" fmla="val 4529"/>
                <a:gd name="f16" fmla="val 5311"/>
                <a:gd name="f17" fmla="val 1485"/>
                <a:gd name="f18" fmla="val 2515"/>
                <a:gd name="f19" fmla="*/ f0 1 5312"/>
                <a:gd name="f20" fmla="*/ f1 1 1550"/>
                <a:gd name="f21" fmla="val f2"/>
                <a:gd name="f22" fmla="val f3"/>
                <a:gd name="f23" fmla="val f4"/>
                <a:gd name="f24" fmla="+- f23 0 f21"/>
                <a:gd name="f25" fmla="+- f22 0 f21"/>
                <a:gd name="f26" fmla="*/ f25 1 5312"/>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12" h="1550">
                  <a:moveTo>
                    <a:pt x="f5" y="f6"/>
                  </a:moveTo>
                  <a:cubicBezTo>
                    <a:pt x="f7" y="f6"/>
                    <a:pt x="f8" y="f9"/>
                    <a:pt x="f10" y="f11"/>
                  </a:cubicBezTo>
                  <a:cubicBezTo>
                    <a:pt x="f2" y="f12"/>
                    <a:pt x="f13" y="f4"/>
                    <a:pt x="f14" y="f4"/>
                  </a:cubicBezTo>
                  <a:cubicBezTo>
                    <a:pt x="f15" y="f4"/>
                    <a:pt x="f16" y="f17"/>
                    <a:pt x="f16" y="f17"/>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3" name="Google Shape;1066;p14">
              <a:extLst>
                <a:ext uri="{FF2B5EF4-FFF2-40B4-BE49-F238E27FC236}">
                  <a16:creationId xmlns:a16="http://schemas.microsoft.com/office/drawing/2014/main" id="{FE7346DF-AFCB-4021-B078-CFD50ED21923}"/>
                </a:ext>
              </a:extLst>
            </p:cNvPr>
            <p:cNvSpPr/>
            <p:nvPr/>
          </p:nvSpPr>
          <p:spPr>
            <a:xfrm>
              <a:off x="8351864" y="4301959"/>
              <a:ext cx="134224" cy="111456"/>
            </a:xfrm>
            <a:custGeom>
              <a:avLst/>
              <a:gdLst>
                <a:gd name="f0" fmla="val w"/>
                <a:gd name="f1" fmla="val h"/>
                <a:gd name="f2" fmla="val 0"/>
                <a:gd name="f3" fmla="val 4156"/>
                <a:gd name="f4" fmla="val 3451"/>
                <a:gd name="f5" fmla="val 1532"/>
                <a:gd name="f6" fmla="val 1396"/>
                <a:gd name="f7" fmla="val 1265"/>
                <a:gd name="f8" fmla="val 50"/>
                <a:gd name="f9" fmla="val 1143"/>
                <a:gd name="f10" fmla="val 161"/>
                <a:gd name="f11" fmla="val 1200"/>
                <a:gd name="f12" fmla="val 2665"/>
                <a:gd name="f13" fmla="*/ f0 1 4156"/>
                <a:gd name="f14" fmla="*/ f1 1 3451"/>
                <a:gd name="f15" fmla="val f2"/>
                <a:gd name="f16" fmla="val f3"/>
                <a:gd name="f17" fmla="val f4"/>
                <a:gd name="f18" fmla="+- f17 0 f15"/>
                <a:gd name="f19" fmla="+- f16 0 f15"/>
                <a:gd name="f20" fmla="*/ f19 1 4156"/>
                <a:gd name="f21" fmla="*/ f18 1 3451"/>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4156" h="3450">
                  <a:moveTo>
                    <a:pt x="f5" y="f2"/>
                  </a:moveTo>
                  <a:cubicBezTo>
                    <a:pt x="f6" y="f2"/>
                    <a:pt x="f7" y="f8"/>
                    <a:pt x="f9" y="f10"/>
                  </a:cubicBezTo>
                  <a:cubicBezTo>
                    <a:pt x="f2" y="f11"/>
                    <a:pt x="f3" y="f4"/>
                    <a:pt x="f3" y="f4"/>
                  </a:cubicBezTo>
                  <a:cubicBezTo>
                    <a:pt x="f3" y="f4"/>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4" name="Google Shape;1067;p14">
              <a:extLst>
                <a:ext uri="{FF2B5EF4-FFF2-40B4-BE49-F238E27FC236}">
                  <a16:creationId xmlns:a16="http://schemas.microsoft.com/office/drawing/2014/main" id="{579A01F2-30F5-4D0E-BA6F-222215757133}"/>
                </a:ext>
              </a:extLst>
            </p:cNvPr>
            <p:cNvSpPr/>
            <p:nvPr/>
          </p:nvSpPr>
          <p:spPr>
            <a:xfrm>
              <a:off x="8445041" y="4248695"/>
              <a:ext cx="94823" cy="166201"/>
            </a:xfrm>
            <a:custGeom>
              <a:avLst/>
              <a:gdLst>
                <a:gd name="f0" fmla="val w"/>
                <a:gd name="f1" fmla="val h"/>
                <a:gd name="f2" fmla="val 0"/>
                <a:gd name="f3" fmla="val 2936"/>
                <a:gd name="f4" fmla="val 5146"/>
                <a:gd name="f5" fmla="val 1593"/>
                <a:gd name="f6" fmla="val 1560"/>
                <a:gd name="f7" fmla="val 1526"/>
                <a:gd name="f8" fmla="val 3"/>
                <a:gd name="f9" fmla="val 1490"/>
                <a:gd name="f10" fmla="val 10"/>
                <a:gd name="f11" fmla="val 1"/>
                <a:gd name="f12" fmla="val 263"/>
                <a:gd name="f13" fmla="val 2067"/>
                <a:gd name="f14" fmla="*/ f0 1 2936"/>
                <a:gd name="f15" fmla="*/ f1 1 5146"/>
                <a:gd name="f16" fmla="val f2"/>
                <a:gd name="f17" fmla="val f3"/>
                <a:gd name="f18" fmla="val f4"/>
                <a:gd name="f19" fmla="+- f18 0 f16"/>
                <a:gd name="f20" fmla="+- f17 0 f16"/>
                <a:gd name="f21" fmla="*/ f20 1 2936"/>
                <a:gd name="f22" fmla="*/ f19 1 514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2936" h="5146">
                  <a:moveTo>
                    <a:pt x="f5" y="f2"/>
                  </a:moveTo>
                  <a:cubicBezTo>
                    <a:pt x="f6" y="f2"/>
                    <a:pt x="f7" y="f8"/>
                    <a:pt x="f9" y="f10"/>
                  </a:cubicBezTo>
                  <a:cubicBezTo>
                    <a:pt x="f11" y="f12"/>
                    <a:pt x="f13" y="f4"/>
                    <a:pt x="f13" y="f4"/>
                  </a:cubicBezTo>
                  <a:cubicBezTo>
                    <a:pt x="f13" y="f4"/>
                    <a:pt x="f3"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105" name="Google Shape;1069;p14">
            <a:extLst>
              <a:ext uri="{FF2B5EF4-FFF2-40B4-BE49-F238E27FC236}">
                <a16:creationId xmlns:a16="http://schemas.microsoft.com/office/drawing/2014/main" id="{C539D756-E672-45A1-8170-C46A7732929A}"/>
              </a:ext>
            </a:extLst>
          </p:cNvPr>
          <p:cNvSpPr txBox="1">
            <a:spLocks noGrp="1"/>
          </p:cNvSpPr>
          <p:nvPr>
            <p:ph type="title"/>
          </p:nvPr>
        </p:nvSpPr>
        <p:spPr>
          <a:xfrm>
            <a:off x="2295153" y="1749238"/>
            <a:ext cx="4553702" cy="1946099"/>
          </a:xfrm>
        </p:spPr>
        <p:txBody>
          <a:bodyPr/>
          <a:lstStyle>
            <a:lvl1pPr>
              <a:defRPr sz="6100">
                <a:solidFill>
                  <a:srgbClr val="C99A39"/>
                </a:solidFill>
              </a:defRPr>
            </a:lvl1pPr>
          </a:lstStyle>
          <a:p>
            <a:pPr lvl="0"/>
            <a:endParaRPr lang="es-PE"/>
          </a:p>
        </p:txBody>
      </p:sp>
      <p:sp>
        <p:nvSpPr>
          <p:cNvPr id="106" name="Google Shape;1070;p14">
            <a:extLst>
              <a:ext uri="{FF2B5EF4-FFF2-40B4-BE49-F238E27FC236}">
                <a16:creationId xmlns:a16="http://schemas.microsoft.com/office/drawing/2014/main" id="{E1051259-48A4-48FA-8A57-11325B8E4A68}"/>
              </a:ext>
            </a:extLst>
          </p:cNvPr>
          <p:cNvSpPr txBox="1">
            <a:spLocks noGrp="1"/>
          </p:cNvSpPr>
          <p:nvPr>
            <p:ph type="subTitle" idx="4294967295"/>
          </p:nvPr>
        </p:nvSpPr>
        <p:spPr>
          <a:xfrm>
            <a:off x="2562898" y="3834216"/>
            <a:ext cx="4018202" cy="522899"/>
          </a:xfrm>
        </p:spPr>
        <p:txBody>
          <a:bodyPr anchorCtr="1"/>
          <a:lstStyle>
            <a:lvl1pPr algn="ctr">
              <a:buNone/>
              <a:defRPr/>
            </a:lvl1pPr>
          </a:lstStyle>
          <a:p>
            <a:pPr lvl="0"/>
            <a:endParaRPr lang="es-PE"/>
          </a:p>
        </p:txBody>
      </p:sp>
      <p:sp>
        <p:nvSpPr>
          <p:cNvPr id="107" name="Google Shape;1071;p14">
            <a:extLst>
              <a:ext uri="{FF2B5EF4-FFF2-40B4-BE49-F238E27FC236}">
                <a16:creationId xmlns:a16="http://schemas.microsoft.com/office/drawing/2014/main" id="{8199F939-C390-454E-87F7-63084984DACF}"/>
              </a:ext>
            </a:extLst>
          </p:cNvPr>
          <p:cNvSpPr txBox="1">
            <a:spLocks noGrp="1"/>
          </p:cNvSpPr>
          <p:nvPr>
            <p:ph type="title" idx="1"/>
          </p:nvPr>
        </p:nvSpPr>
        <p:spPr>
          <a:xfrm>
            <a:off x="3785049" y="773317"/>
            <a:ext cx="1573801" cy="772201"/>
          </a:xfrm>
        </p:spPr>
        <p:txBody>
          <a:bodyPr/>
          <a:lstStyle>
            <a:lvl1pPr>
              <a:defRPr sz="6000">
                <a:solidFill>
                  <a:srgbClr val="5F5B52"/>
                </a:solidFill>
              </a:defRPr>
            </a:lvl1pPr>
          </a:lstStyle>
          <a:p>
            <a:pPr lvl="0"/>
            <a:r>
              <a:rPr lang="es-PE"/>
              <a:t>xx%</a:t>
            </a:r>
          </a:p>
        </p:txBody>
      </p:sp>
      <p:pic>
        <p:nvPicPr>
          <p:cNvPr id="108" name="Imagen 113">
            <a:extLst>
              <a:ext uri="{FF2B5EF4-FFF2-40B4-BE49-F238E27FC236}">
                <a16:creationId xmlns:a16="http://schemas.microsoft.com/office/drawing/2014/main" id="{342412DC-17E9-47BB-8DC7-8414ED2E88A8}"/>
              </a:ext>
            </a:extLst>
          </p:cNvPr>
          <p:cNvPicPr>
            <a:picLocks noChangeAspect="1"/>
          </p:cNvPicPr>
          <p:nvPr/>
        </p:nvPicPr>
        <p:blipFill>
          <a:blip r:embed="rId3"/>
          <a:stretch>
            <a:fillRect/>
          </a:stretch>
        </p:blipFill>
        <p:spPr>
          <a:xfrm>
            <a:off x="0" y="3683002"/>
            <a:ext cx="9199650" cy="1460497"/>
          </a:xfrm>
          <a:prstGeom prst="rect">
            <a:avLst/>
          </a:prstGeom>
          <a:noFill/>
          <a:ln cap="flat">
            <a:noFill/>
          </a:ln>
        </p:spPr>
      </p:pic>
    </p:spTree>
    <p:extLst>
      <p:ext uri="{BB962C8B-B14F-4D97-AF65-F5344CB8AC3E}">
        <p14:creationId xmlns:p14="http://schemas.microsoft.com/office/powerpoint/2010/main" val="295580060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_4">
    <p:bg>
      <p:bgPr>
        <a:blipFill>
          <a:blip r:embed="rId2">
            <a:alphaModFix/>
          </a:blip>
          <a:stretch>
            <a:fillRect/>
          </a:stretch>
        </a:blipFill>
        <a:effectLst/>
      </p:bgPr>
    </p:bg>
    <p:spTree>
      <p:nvGrpSpPr>
        <p:cNvPr id="1" name=""/>
        <p:cNvGrpSpPr/>
        <p:nvPr/>
      </p:nvGrpSpPr>
      <p:grpSpPr>
        <a:xfrm>
          <a:off x="0" y="0"/>
          <a:ext cx="0" cy="0"/>
          <a:chOff x="0" y="0"/>
          <a:chExt cx="0" cy="0"/>
        </a:xfrm>
      </p:grpSpPr>
      <p:grpSp>
        <p:nvGrpSpPr>
          <p:cNvPr id="2" name="Google Shape;1107;p16">
            <a:extLst>
              <a:ext uri="{FF2B5EF4-FFF2-40B4-BE49-F238E27FC236}">
                <a16:creationId xmlns:a16="http://schemas.microsoft.com/office/drawing/2014/main" id="{04D341E1-BE7D-4610-820E-57D99F6694FF}"/>
              </a:ext>
            </a:extLst>
          </p:cNvPr>
          <p:cNvGrpSpPr/>
          <p:nvPr/>
        </p:nvGrpSpPr>
        <p:grpSpPr>
          <a:xfrm>
            <a:off x="109755" y="148333"/>
            <a:ext cx="8991495" cy="4900581"/>
            <a:chOff x="109755" y="148333"/>
            <a:chExt cx="8991495" cy="4900581"/>
          </a:xfrm>
        </p:grpSpPr>
        <p:grpSp>
          <p:nvGrpSpPr>
            <p:cNvPr id="3" name="Google Shape;1108;p16">
              <a:extLst>
                <a:ext uri="{FF2B5EF4-FFF2-40B4-BE49-F238E27FC236}">
                  <a16:creationId xmlns:a16="http://schemas.microsoft.com/office/drawing/2014/main" id="{D4ED3C1B-A27B-47E0-B47C-70BF1B9CDE3A}"/>
                </a:ext>
              </a:extLst>
            </p:cNvPr>
            <p:cNvGrpSpPr/>
            <p:nvPr/>
          </p:nvGrpSpPr>
          <p:grpSpPr>
            <a:xfrm>
              <a:off x="4510689" y="4876248"/>
              <a:ext cx="189774" cy="172666"/>
              <a:chOff x="4510689" y="4876248"/>
              <a:chExt cx="189774" cy="172666"/>
            </a:xfrm>
          </p:grpSpPr>
          <p:sp>
            <p:nvSpPr>
              <p:cNvPr id="4" name="Google Shape;1109;p16">
                <a:extLst>
                  <a:ext uri="{FF2B5EF4-FFF2-40B4-BE49-F238E27FC236}">
                    <a16:creationId xmlns:a16="http://schemas.microsoft.com/office/drawing/2014/main" id="{B720C881-BAB3-45FD-8737-C9248D0180E7}"/>
                  </a:ext>
                </a:extLst>
              </p:cNvPr>
              <p:cNvSpPr/>
              <p:nvPr/>
            </p:nvSpPr>
            <p:spPr>
              <a:xfrm>
                <a:off x="4569211" y="4876248"/>
                <a:ext cx="73481" cy="172666"/>
              </a:xfrm>
              <a:custGeom>
                <a:avLst/>
                <a:gdLst>
                  <a:gd name="f0" fmla="val w"/>
                  <a:gd name="f1" fmla="val h"/>
                  <a:gd name="f2" fmla="val 0"/>
                  <a:gd name="f3" fmla="val 2275"/>
                  <a:gd name="f4" fmla="val 5346"/>
                  <a:gd name="f5" fmla="val 1131"/>
                  <a:gd name="f6" fmla="val 1"/>
                  <a:gd name="f7" fmla="val 1201"/>
                  <a:gd name="f8" fmla="val 2679"/>
                  <a:gd name="f9" fmla="val 4145"/>
                  <a:gd name="f10" fmla="val 5345"/>
                  <a:gd name="f11" fmla="val 2274"/>
                  <a:gd name="f12" fmla="*/ f0 1 2275"/>
                  <a:gd name="f13" fmla="*/ f1 1 5346"/>
                  <a:gd name="f14" fmla="val f2"/>
                  <a:gd name="f15" fmla="val f3"/>
                  <a:gd name="f16" fmla="val f4"/>
                  <a:gd name="f17" fmla="+- f16 0 f14"/>
                  <a:gd name="f18" fmla="+- f15 0 f14"/>
                  <a:gd name="f19" fmla="*/ f18 1 2275"/>
                  <a:gd name="f20" fmla="*/ f17 1 534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275" h="5346">
                    <a:moveTo>
                      <a:pt x="f5" y="f6"/>
                    </a:moveTo>
                    <a:cubicBezTo>
                      <a:pt x="f5" y="f6"/>
                      <a:pt x="f2" y="f7"/>
                      <a:pt x="f2" y="f8"/>
                    </a:cubicBezTo>
                    <a:cubicBezTo>
                      <a:pt x="f2" y="f9"/>
                      <a:pt x="f5" y="f10"/>
                      <a:pt x="f5" y="f10"/>
                    </a:cubicBezTo>
                    <a:cubicBezTo>
                      <a:pt x="f5" y="f10"/>
                      <a:pt x="f11" y="f9"/>
                      <a:pt x="f11" y="f8"/>
                    </a:cubicBezTo>
                    <a:cubicBezTo>
                      <a:pt x="f11" y="f7"/>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1110;p16">
                <a:extLst>
                  <a:ext uri="{FF2B5EF4-FFF2-40B4-BE49-F238E27FC236}">
                    <a16:creationId xmlns:a16="http://schemas.microsoft.com/office/drawing/2014/main" id="{02A16363-DB4B-4D38-942B-8950F0169975}"/>
                  </a:ext>
                </a:extLst>
              </p:cNvPr>
              <p:cNvSpPr/>
              <p:nvPr/>
            </p:nvSpPr>
            <p:spPr>
              <a:xfrm>
                <a:off x="4510689" y="4896401"/>
                <a:ext cx="60396" cy="60432"/>
              </a:xfrm>
              <a:custGeom>
                <a:avLst/>
                <a:gdLst>
                  <a:gd name="f0" fmla="val w"/>
                  <a:gd name="f1" fmla="val h"/>
                  <a:gd name="f2" fmla="val 0"/>
                  <a:gd name="f3" fmla="val 1870"/>
                  <a:gd name="f4" fmla="val 1871"/>
                  <a:gd name="f5" fmla="val 1062"/>
                  <a:gd name="f6" fmla="val 23"/>
                  <a:gd name="f7" fmla="val 543"/>
                  <a:gd name="f8" fmla="val 531"/>
                  <a:gd name="f9" fmla="val 35"/>
                  <a:gd name="f10" fmla="val 808"/>
                  <a:gd name="f11" fmla="val 1847"/>
                  <a:gd name="f12" fmla="val 1327"/>
                  <a:gd name="f13" fmla="val 1328"/>
                  <a:gd name="f14" fmla="*/ f0 1 1870"/>
                  <a:gd name="f15" fmla="*/ f1 1 1871"/>
                  <a:gd name="f16" fmla="val f2"/>
                  <a:gd name="f17" fmla="val f3"/>
                  <a:gd name="f18" fmla="val f4"/>
                  <a:gd name="f19" fmla="+- f18 0 f16"/>
                  <a:gd name="f20" fmla="+- f17 0 f16"/>
                  <a:gd name="f21" fmla="*/ f20 1 1870"/>
                  <a:gd name="f22" fmla="*/ f19 1 187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870" h="1870">
                    <a:moveTo>
                      <a:pt x="f3" y="f2"/>
                    </a:moveTo>
                    <a:lnTo>
                      <a:pt x="f3" y="f2"/>
                    </a:lnTo>
                    <a:cubicBezTo>
                      <a:pt x="f3" y="f2"/>
                      <a:pt x="f5" y="f6"/>
                      <a:pt x="f7" y="f8"/>
                    </a:cubicBezTo>
                    <a:cubicBezTo>
                      <a:pt x="f9" y="f5"/>
                      <a:pt x="f2" y="f3"/>
                      <a:pt x="f2" y="f3"/>
                    </a:cubicBezTo>
                    <a:cubicBezTo>
                      <a:pt x="f2" y="f3"/>
                      <a:pt x="f10" y="f11"/>
                      <a:pt x="f12" y="f13"/>
                    </a:cubicBezTo>
                    <a:cubicBezTo>
                      <a:pt x="f11" y="f10"/>
                      <a:pt x="f3" y="f2"/>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1111;p16">
                <a:extLst>
                  <a:ext uri="{FF2B5EF4-FFF2-40B4-BE49-F238E27FC236}">
                    <a16:creationId xmlns:a16="http://schemas.microsoft.com/office/drawing/2014/main" id="{AB78E0E9-481F-4923-891B-3C0A1C593F3C}"/>
                  </a:ext>
                </a:extLst>
              </p:cNvPr>
              <p:cNvSpPr/>
              <p:nvPr/>
            </p:nvSpPr>
            <p:spPr>
              <a:xfrm>
                <a:off x="4640387" y="4896401"/>
                <a:ext cx="60076" cy="60432"/>
              </a:xfrm>
              <a:custGeom>
                <a:avLst/>
                <a:gdLst>
                  <a:gd name="f0" fmla="val w"/>
                  <a:gd name="f1" fmla="val h"/>
                  <a:gd name="f2" fmla="val 0"/>
                  <a:gd name="f3" fmla="val 1860"/>
                  <a:gd name="f4" fmla="val 1871"/>
                  <a:gd name="f5" fmla="val 1"/>
                  <a:gd name="f6" fmla="val 12"/>
                  <a:gd name="f7" fmla="val 808"/>
                  <a:gd name="f8" fmla="val 532"/>
                  <a:gd name="f9" fmla="val 1328"/>
                  <a:gd name="f10" fmla="val 1051"/>
                  <a:gd name="f11" fmla="val 1847"/>
                  <a:gd name="f12" fmla="val 1859"/>
                  <a:gd name="f13" fmla="val 1870"/>
                  <a:gd name="f14" fmla="val 1836"/>
                  <a:gd name="f15" fmla="val 1062"/>
                  <a:gd name="f16" fmla="val 531"/>
                  <a:gd name="f17" fmla="val 809"/>
                  <a:gd name="f18" fmla="val 23"/>
                  <a:gd name="f19" fmla="*/ f0 1 1860"/>
                  <a:gd name="f20" fmla="*/ f1 1 1871"/>
                  <a:gd name="f21" fmla="val f2"/>
                  <a:gd name="f22" fmla="val f3"/>
                  <a:gd name="f23" fmla="val f4"/>
                  <a:gd name="f24" fmla="+- f23 0 f21"/>
                  <a:gd name="f25" fmla="+- f22 0 f21"/>
                  <a:gd name="f26" fmla="*/ f25 1 1860"/>
                  <a:gd name="f27" fmla="*/ f24 1 1871"/>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860" h="1870">
                    <a:moveTo>
                      <a:pt x="f5" y="f2"/>
                    </a:moveTo>
                    <a:cubicBezTo>
                      <a:pt x="f5" y="f2"/>
                      <a:pt x="f6" y="f7"/>
                      <a:pt x="f8" y="f9"/>
                    </a:cubicBezTo>
                    <a:cubicBezTo>
                      <a:pt x="f10" y="f11"/>
                      <a:pt x="f12" y="f13"/>
                      <a:pt x="f12" y="f13"/>
                    </a:cubicBezTo>
                    <a:cubicBezTo>
                      <a:pt x="f12" y="f13"/>
                      <a:pt x="f14" y="f15"/>
                      <a:pt x="f9" y="f16"/>
                    </a:cubicBezTo>
                    <a:cubicBezTo>
                      <a:pt x="f17" y="f18"/>
                      <a:pt x="f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7" name="Google Shape;1112;p16">
              <a:extLst>
                <a:ext uri="{FF2B5EF4-FFF2-40B4-BE49-F238E27FC236}">
                  <a16:creationId xmlns:a16="http://schemas.microsoft.com/office/drawing/2014/main" id="{AE088BBD-8995-4B27-B4E7-79EFD457082A}"/>
                </a:ext>
              </a:extLst>
            </p:cNvPr>
            <p:cNvGrpSpPr/>
            <p:nvPr/>
          </p:nvGrpSpPr>
          <p:grpSpPr>
            <a:xfrm>
              <a:off x="227877" y="1068092"/>
              <a:ext cx="213649" cy="3005897"/>
              <a:chOff x="227877" y="1068092"/>
              <a:chExt cx="213649" cy="3005897"/>
            </a:xfrm>
          </p:grpSpPr>
          <p:sp>
            <p:nvSpPr>
              <p:cNvPr id="8" name="Google Shape;1113;p16">
                <a:extLst>
                  <a:ext uri="{FF2B5EF4-FFF2-40B4-BE49-F238E27FC236}">
                    <a16:creationId xmlns:a16="http://schemas.microsoft.com/office/drawing/2014/main" id="{20530F14-DA6E-48A2-A099-712F5237C038}"/>
                  </a:ext>
                </a:extLst>
              </p:cNvPr>
              <p:cNvSpPr/>
              <p:nvPr/>
            </p:nvSpPr>
            <p:spPr>
              <a:xfrm>
                <a:off x="229752" y="1198933"/>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 name="Google Shape;1114;p16">
                <a:extLst>
                  <a:ext uri="{FF2B5EF4-FFF2-40B4-BE49-F238E27FC236}">
                    <a16:creationId xmlns:a16="http://schemas.microsoft.com/office/drawing/2014/main" id="{1A503152-2426-4F70-AF61-FB72B5317300}"/>
                  </a:ext>
                </a:extLst>
              </p:cNvPr>
              <p:cNvSpPr/>
              <p:nvPr/>
            </p:nvSpPr>
            <p:spPr>
              <a:xfrm>
                <a:off x="227877" y="1068092"/>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 name="Google Shape;1115;p16">
                <a:extLst>
                  <a:ext uri="{FF2B5EF4-FFF2-40B4-BE49-F238E27FC236}">
                    <a16:creationId xmlns:a16="http://schemas.microsoft.com/office/drawing/2014/main" id="{75C77780-FF2F-43FF-BA5A-77AB067F08F1}"/>
                  </a:ext>
                </a:extLst>
              </p:cNvPr>
              <p:cNvSpPr/>
              <p:nvPr/>
            </p:nvSpPr>
            <p:spPr>
              <a:xfrm>
                <a:off x="229752" y="2455273"/>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1116;p16">
                <a:extLst>
                  <a:ext uri="{FF2B5EF4-FFF2-40B4-BE49-F238E27FC236}">
                    <a16:creationId xmlns:a16="http://schemas.microsoft.com/office/drawing/2014/main" id="{796DEDCC-8991-4713-8503-75C574B63181}"/>
                  </a:ext>
                </a:extLst>
              </p:cNvPr>
              <p:cNvSpPr/>
              <p:nvPr/>
            </p:nvSpPr>
            <p:spPr>
              <a:xfrm>
                <a:off x="227877" y="3929688"/>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2" name="Google Shape;1117;p16">
              <a:extLst>
                <a:ext uri="{FF2B5EF4-FFF2-40B4-BE49-F238E27FC236}">
                  <a16:creationId xmlns:a16="http://schemas.microsoft.com/office/drawing/2014/main" id="{54B3AF3A-1634-403D-9985-816B132D429A}"/>
                </a:ext>
              </a:extLst>
            </p:cNvPr>
            <p:cNvGrpSpPr/>
            <p:nvPr/>
          </p:nvGrpSpPr>
          <p:grpSpPr>
            <a:xfrm>
              <a:off x="1052501" y="4751771"/>
              <a:ext cx="3295954" cy="211903"/>
              <a:chOff x="1052501" y="4751771"/>
              <a:chExt cx="3295954" cy="211903"/>
            </a:xfrm>
          </p:grpSpPr>
          <p:sp>
            <p:nvSpPr>
              <p:cNvPr id="13" name="Google Shape;1118;p16">
                <a:extLst>
                  <a:ext uri="{FF2B5EF4-FFF2-40B4-BE49-F238E27FC236}">
                    <a16:creationId xmlns:a16="http://schemas.microsoft.com/office/drawing/2014/main" id="{EF18D1FF-9F19-4D2A-8F76-48EFD3CD105B}"/>
                  </a:ext>
                </a:extLst>
              </p:cNvPr>
              <p:cNvSpPr/>
              <p:nvPr/>
            </p:nvSpPr>
            <p:spPr>
              <a:xfrm>
                <a:off x="1183370" y="4948623"/>
                <a:ext cx="3165085" cy="14950"/>
              </a:xfrm>
              <a:custGeom>
                <a:avLst/>
                <a:gdLst>
                  <a:gd name="f0" fmla="val w"/>
                  <a:gd name="f1" fmla="val h"/>
                  <a:gd name="f2" fmla="val 0"/>
                  <a:gd name="f3" fmla="val 97998"/>
                  <a:gd name="f4" fmla="val 463"/>
                  <a:gd name="f5" fmla="val 1"/>
                  <a:gd name="f6" fmla="val 462"/>
                  <a:gd name="f7" fmla="*/ f0 1 97998"/>
                  <a:gd name="f8" fmla="*/ f1 1 463"/>
                  <a:gd name="f9" fmla="val f2"/>
                  <a:gd name="f10" fmla="val f3"/>
                  <a:gd name="f11" fmla="val f4"/>
                  <a:gd name="f12" fmla="+- f11 0 f9"/>
                  <a:gd name="f13" fmla="+- f10 0 f9"/>
                  <a:gd name="f14" fmla="*/ f13 1 97998"/>
                  <a:gd name="f15" fmla="*/ f12 1 463"/>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97998" h="462">
                    <a:moveTo>
                      <a:pt x="f2" y="f5"/>
                    </a:moveTo>
                    <a:lnTo>
                      <a:pt x="f2" y="f6"/>
                    </a:lnTo>
                    <a:lnTo>
                      <a:pt x="f3" y="f6"/>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4" name="Google Shape;1119;p16">
                <a:extLst>
                  <a:ext uri="{FF2B5EF4-FFF2-40B4-BE49-F238E27FC236}">
                    <a16:creationId xmlns:a16="http://schemas.microsoft.com/office/drawing/2014/main" id="{505389D1-B156-4F3A-A76C-6BD9713CA8AB}"/>
                  </a:ext>
                </a:extLst>
              </p:cNvPr>
              <p:cNvSpPr/>
              <p:nvPr/>
            </p:nvSpPr>
            <p:spPr>
              <a:xfrm>
                <a:off x="1052501" y="4751771"/>
                <a:ext cx="143953" cy="211903"/>
              </a:xfrm>
              <a:custGeom>
                <a:avLst/>
                <a:gdLst>
                  <a:gd name="f0" fmla="val w"/>
                  <a:gd name="f1" fmla="val h"/>
                  <a:gd name="f2" fmla="val 0"/>
                  <a:gd name="f3" fmla="val 4457"/>
                  <a:gd name="f4" fmla="val 6561"/>
                  <a:gd name="f5" fmla="val 2642"/>
                  <a:gd name="f6" fmla="val 1"/>
                  <a:gd name="f7" fmla="val 1992"/>
                  <a:gd name="f8" fmla="val 1397"/>
                  <a:gd name="f9" fmla="val 230"/>
                  <a:gd name="f10" fmla="val 913"/>
                  <a:gd name="f11" fmla="val 625"/>
                  <a:gd name="f12" fmla="val 440"/>
                  <a:gd name="f13" fmla="val 1029"/>
                  <a:gd name="f14" fmla="val 105"/>
                  <a:gd name="f15" fmla="val 1606"/>
                  <a:gd name="f16" fmla="val 24"/>
                  <a:gd name="f17" fmla="val 2217"/>
                  <a:gd name="f18" fmla="val 2368"/>
                  <a:gd name="f19" fmla="val 2518"/>
                  <a:gd name="f20" fmla="val 2679"/>
                  <a:gd name="f21" fmla="val 3106"/>
                  <a:gd name="f22" fmla="val 93"/>
                  <a:gd name="f23" fmla="val 3522"/>
                  <a:gd name="f24" fmla="val 139"/>
                  <a:gd name="f25" fmla="val 3660"/>
                  <a:gd name="f26" fmla="val 174"/>
                  <a:gd name="f27" fmla="val 3799"/>
                  <a:gd name="f28" fmla="val 209"/>
                  <a:gd name="f29" fmla="val 3926"/>
                  <a:gd name="f30" fmla="val 405"/>
                  <a:gd name="f31" fmla="val 4468"/>
                  <a:gd name="f32" fmla="val 705"/>
                  <a:gd name="f33" fmla="val 4953"/>
                  <a:gd name="f34" fmla="val 1097"/>
                  <a:gd name="f35" fmla="val 5346"/>
                  <a:gd name="f36" fmla="val 1824"/>
                  <a:gd name="f37" fmla="val 6116"/>
                  <a:gd name="f38" fmla="val 2864"/>
                  <a:gd name="f39" fmla="val 3900"/>
                  <a:gd name="f40" fmla="val 3951"/>
                  <a:gd name="f41" fmla="val 4002"/>
                  <a:gd name="f42" fmla="val 6560"/>
                  <a:gd name="f43" fmla="val 4052"/>
                  <a:gd name="f44" fmla="val 6557"/>
                  <a:gd name="f45" fmla="val 4179"/>
                  <a:gd name="f46" fmla="val 4283"/>
                  <a:gd name="f47" fmla="val 6442"/>
                  <a:gd name="f48" fmla="val 4272"/>
                  <a:gd name="f49" fmla="val 6327"/>
                  <a:gd name="f50" fmla="val 6177"/>
                  <a:gd name="f51" fmla="val 6096"/>
                  <a:gd name="f52" fmla="val 3083"/>
                  <a:gd name="f53" fmla="val 6061"/>
                  <a:gd name="f54" fmla="val 2171"/>
                  <a:gd name="f55" fmla="val 5599"/>
                  <a:gd name="f56" fmla="val 1594"/>
                  <a:gd name="f57" fmla="val 4884"/>
                  <a:gd name="f58" fmla="val 1305"/>
                  <a:gd name="f59" fmla="val 4514"/>
                  <a:gd name="f60" fmla="val 1074"/>
                  <a:gd name="f61" fmla="val 4122"/>
                  <a:gd name="f62" fmla="val 959"/>
                  <a:gd name="f63" fmla="val 3672"/>
                  <a:gd name="f64" fmla="val 936"/>
                  <a:gd name="f65" fmla="val 3556"/>
                  <a:gd name="f66" fmla="val 3453"/>
                  <a:gd name="f67" fmla="val 890"/>
                  <a:gd name="f68" fmla="val 3337"/>
                  <a:gd name="f69" fmla="val 844"/>
                  <a:gd name="f70" fmla="val 3002"/>
                  <a:gd name="f71" fmla="val 855"/>
                  <a:gd name="f72" fmla="val 2575"/>
                  <a:gd name="f73" fmla="val 2471"/>
                  <a:gd name="f74" fmla="val 970"/>
                  <a:gd name="f75" fmla="val 1987"/>
                  <a:gd name="f76" fmla="val 1224"/>
                  <a:gd name="f77" fmla="val 1640"/>
                  <a:gd name="f78" fmla="val 1536"/>
                  <a:gd name="f79" fmla="val 1409"/>
                  <a:gd name="f80" fmla="val 1809"/>
                  <a:gd name="f81" fmla="val 1200"/>
                  <a:gd name="f82" fmla="val 2187"/>
                  <a:gd name="f83" fmla="val 1095"/>
                  <a:gd name="f84" fmla="val 2513"/>
                  <a:gd name="f85" fmla="val 2546"/>
                  <a:gd name="f86" fmla="val 2578"/>
                  <a:gd name="f87" fmla="val 1096"/>
                  <a:gd name="f88" fmla="val 2610"/>
                  <a:gd name="f89" fmla="val 1098"/>
                  <a:gd name="f90" fmla="val 2898"/>
                  <a:gd name="f91" fmla="val 1132"/>
                  <a:gd name="f92" fmla="val 3129"/>
                  <a:gd name="f93" fmla="val 1363"/>
                  <a:gd name="f94" fmla="val 3187"/>
                  <a:gd name="f95" fmla="val 1617"/>
                  <a:gd name="f96" fmla="val 3198"/>
                  <a:gd name="f97" fmla="val 1675"/>
                  <a:gd name="f98" fmla="val 1756"/>
                  <a:gd name="f99" fmla="val 1813"/>
                  <a:gd name="f100" fmla="val 1825"/>
                  <a:gd name="f101" fmla="val 1848"/>
                  <a:gd name="f102" fmla="val 3175"/>
                  <a:gd name="f103" fmla="val 3141"/>
                  <a:gd name="f104" fmla="val 1883"/>
                  <a:gd name="f105" fmla="val 3117"/>
                  <a:gd name="f106" fmla="val 3020"/>
                  <a:gd name="f107" fmla="val 1865"/>
                  <a:gd name="f108" fmla="val 2957"/>
                  <a:gd name="f109" fmla="val 1856"/>
                  <a:gd name="f110" fmla="val 2895"/>
                  <a:gd name="f111" fmla="val 2600"/>
                  <a:gd name="f112" fmla="val 2324"/>
                  <a:gd name="f113" fmla="val 2049"/>
                  <a:gd name="f114" fmla="val 2229"/>
                  <a:gd name="f115" fmla="val 2344"/>
                  <a:gd name="f116" fmla="val 2136"/>
                  <a:gd name="f117" fmla="val 2702"/>
                  <a:gd name="f118" fmla="val 2333"/>
                  <a:gd name="f119" fmla="val 2690"/>
                  <a:gd name="f120" fmla="val 3199"/>
                  <a:gd name="f121" fmla="val 2771"/>
                  <a:gd name="f122" fmla="val 3210"/>
                  <a:gd name="f123" fmla="val 2829"/>
                  <a:gd name="f124" fmla="val 3222"/>
                  <a:gd name="f125" fmla="val 3579"/>
                  <a:gd name="f126" fmla="val 4041"/>
                  <a:gd name="f127" fmla="val 2933"/>
                  <a:gd name="f128" fmla="val 2529"/>
                  <a:gd name="f129" fmla="val 4387"/>
                  <a:gd name="f130" fmla="val 4456"/>
                  <a:gd name="f131" fmla="val 2079"/>
                  <a:gd name="f132" fmla="val 1652"/>
                  <a:gd name="f133" fmla="val 4422"/>
                  <a:gd name="f134" fmla="val 1467"/>
                  <a:gd name="f135" fmla="val 4364"/>
                  <a:gd name="f136" fmla="val 1294"/>
                  <a:gd name="f137" fmla="val 4133"/>
                  <a:gd name="f138" fmla="val 555"/>
                  <a:gd name="f139" fmla="val 3441"/>
                  <a:gd name="f140" fmla="val 36"/>
                  <a:gd name="f141" fmla="val 2674"/>
                  <a:gd name="f142" fmla="val 2658"/>
                  <a:gd name="f143" fmla="*/ f0 1 4457"/>
                  <a:gd name="f144" fmla="*/ f1 1 6561"/>
                  <a:gd name="f145" fmla="val f2"/>
                  <a:gd name="f146" fmla="val f3"/>
                  <a:gd name="f147" fmla="val f4"/>
                  <a:gd name="f148" fmla="+- f147 0 f145"/>
                  <a:gd name="f149" fmla="+- f146 0 f145"/>
                  <a:gd name="f150" fmla="*/ f149 1 4457"/>
                  <a:gd name="f151" fmla="*/ f148 1 65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4457" h="6561">
                    <a:moveTo>
                      <a:pt x="f5" y="f6"/>
                    </a:moveTo>
                    <a:cubicBezTo>
                      <a:pt x="f7" y="f6"/>
                      <a:pt x="f8" y="f9"/>
                      <a:pt x="f10" y="f11"/>
                    </a:cubicBezTo>
                    <a:cubicBezTo>
                      <a:pt x="f12" y="f13"/>
                      <a:pt x="f14" y="f15"/>
                      <a:pt x="f16" y="f17"/>
                    </a:cubicBezTo>
                    <a:cubicBezTo>
                      <a:pt x="f6" y="f18"/>
                      <a:pt x="f6" y="f19"/>
                      <a:pt x="f6" y="f20"/>
                    </a:cubicBezTo>
                    <a:lnTo>
                      <a:pt x="f16" y="f21"/>
                    </a:lnTo>
                    <a:lnTo>
                      <a:pt x="f22" y="f23"/>
                    </a:lnTo>
                    <a:cubicBezTo>
                      <a:pt x="f24" y="f25"/>
                      <a:pt x="f26" y="f27"/>
                      <a:pt x="f28" y="f29"/>
                    </a:cubicBezTo>
                    <a:cubicBezTo>
                      <a:pt x="f30" y="f31"/>
                      <a:pt x="f32" y="f33"/>
                      <a:pt x="f34" y="f35"/>
                    </a:cubicBezTo>
                    <a:cubicBezTo>
                      <a:pt x="f36" y="f37"/>
                      <a:pt x="f38" y="f4"/>
                      <a:pt x="f39" y="f4"/>
                    </a:cubicBezTo>
                    <a:cubicBezTo>
                      <a:pt x="f40" y="f4"/>
                      <a:pt x="f41" y="f42"/>
                      <a:pt x="f43" y="f44"/>
                    </a:cubicBezTo>
                    <a:cubicBezTo>
                      <a:pt x="f45" y="f44"/>
                      <a:pt x="f46" y="f47"/>
                      <a:pt x="f48" y="f49"/>
                    </a:cubicBezTo>
                    <a:cubicBezTo>
                      <a:pt x="f48" y="f50"/>
                      <a:pt x="f45" y="f51"/>
                      <a:pt x="f43" y="f51"/>
                    </a:cubicBezTo>
                    <a:cubicBezTo>
                      <a:pt x="f52" y="f53"/>
                      <a:pt x="f54" y="f55"/>
                      <a:pt x="f56" y="f57"/>
                    </a:cubicBezTo>
                    <a:cubicBezTo>
                      <a:pt x="f58" y="f59"/>
                      <a:pt x="f60" y="f61"/>
                      <a:pt x="f62" y="f63"/>
                    </a:cubicBezTo>
                    <a:cubicBezTo>
                      <a:pt x="f64" y="f65"/>
                      <a:pt x="f10" y="f66"/>
                      <a:pt x="f67" y="f68"/>
                    </a:cubicBezTo>
                    <a:lnTo>
                      <a:pt x="f69" y="f70"/>
                    </a:lnTo>
                    <a:lnTo>
                      <a:pt x="f69" y="f20"/>
                    </a:lnTo>
                    <a:cubicBezTo>
                      <a:pt x="f71" y="f72"/>
                      <a:pt x="f71" y="f73"/>
                      <a:pt x="f67" y="f18"/>
                    </a:cubicBezTo>
                    <a:cubicBezTo>
                      <a:pt x="f74" y="f75"/>
                      <a:pt x="f76" y="f77"/>
                      <a:pt x="f78" y="f79"/>
                    </a:cubicBezTo>
                    <a:cubicBezTo>
                      <a:pt x="f80" y="f81"/>
                      <a:pt x="f82" y="f83"/>
                      <a:pt x="f84" y="f83"/>
                    </a:cubicBezTo>
                    <a:cubicBezTo>
                      <a:pt x="f85" y="f83"/>
                      <a:pt x="f86" y="f87"/>
                      <a:pt x="f88" y="f89"/>
                    </a:cubicBezTo>
                    <a:cubicBezTo>
                      <a:pt x="f90" y="f91"/>
                      <a:pt x="f92" y="f93"/>
                      <a:pt x="f94" y="f95"/>
                    </a:cubicBezTo>
                    <a:cubicBezTo>
                      <a:pt x="f96" y="f97"/>
                      <a:pt x="f96" y="f98"/>
                      <a:pt x="f96" y="f99"/>
                    </a:cubicBezTo>
                    <a:cubicBezTo>
                      <a:pt x="f96" y="f100"/>
                      <a:pt x="f94" y="f101"/>
                      <a:pt x="f102" y="f101"/>
                    </a:cubicBezTo>
                    <a:cubicBezTo>
                      <a:pt x="f103" y="f104"/>
                      <a:pt x="f105" y="f104"/>
                      <a:pt x="f52" y="f104"/>
                    </a:cubicBezTo>
                    <a:cubicBezTo>
                      <a:pt x="f106" y="f107"/>
                      <a:pt x="f108" y="f109"/>
                      <a:pt x="f110" y="f109"/>
                    </a:cubicBezTo>
                    <a:cubicBezTo>
                      <a:pt x="f111" y="f109"/>
                      <a:pt x="f112" y="f113"/>
                      <a:pt x="f114" y="f115"/>
                    </a:cubicBezTo>
                    <a:cubicBezTo>
                      <a:pt x="f116" y="f117"/>
                      <a:pt x="f118" y="f52"/>
                      <a:pt x="f119" y="f120"/>
                    </a:cubicBezTo>
                    <a:cubicBezTo>
                      <a:pt x="f121" y="f122"/>
                      <a:pt x="f123" y="f124"/>
                      <a:pt x="f90" y="f124"/>
                    </a:cubicBezTo>
                    <a:lnTo>
                      <a:pt x="f52" y="f124"/>
                    </a:lnTo>
                    <a:cubicBezTo>
                      <a:pt x="f125" y="f124"/>
                      <a:pt x="f126" y="f127"/>
                      <a:pt x="f48" y="f128"/>
                    </a:cubicBezTo>
                    <a:cubicBezTo>
                      <a:pt x="f129" y="f118"/>
                      <a:pt x="f130" y="f131"/>
                      <a:pt x="f130" y="f101"/>
                    </a:cubicBezTo>
                    <a:cubicBezTo>
                      <a:pt x="f130" y="f132"/>
                      <a:pt x="f133" y="f134"/>
                      <a:pt x="f135" y="f136"/>
                    </a:cubicBezTo>
                    <a:cubicBezTo>
                      <a:pt x="f137" y="f138"/>
                      <a:pt x="f139" y="f140"/>
                      <a:pt x="f119" y="f6"/>
                    </a:cubicBezTo>
                    <a:cubicBezTo>
                      <a:pt x="f141" y="f6"/>
                      <a:pt x="f142"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5" name="Google Shape;1120;p16">
              <a:extLst>
                <a:ext uri="{FF2B5EF4-FFF2-40B4-BE49-F238E27FC236}">
                  <a16:creationId xmlns:a16="http://schemas.microsoft.com/office/drawing/2014/main" id="{7D308EA6-B768-4543-A25D-73E676D952B3}"/>
                </a:ext>
              </a:extLst>
            </p:cNvPr>
            <p:cNvGrpSpPr/>
            <p:nvPr/>
          </p:nvGrpSpPr>
          <p:grpSpPr>
            <a:xfrm>
              <a:off x="4889735" y="4751771"/>
              <a:ext cx="3296311" cy="211903"/>
              <a:chOff x="4889735" y="4751771"/>
              <a:chExt cx="3296311" cy="211903"/>
            </a:xfrm>
          </p:grpSpPr>
          <p:sp>
            <p:nvSpPr>
              <p:cNvPr id="16" name="Google Shape;1121;p16">
                <a:extLst>
                  <a:ext uri="{FF2B5EF4-FFF2-40B4-BE49-F238E27FC236}">
                    <a16:creationId xmlns:a16="http://schemas.microsoft.com/office/drawing/2014/main" id="{B8FFBB5C-4582-4484-98C2-07B466AD2C07}"/>
                  </a:ext>
                </a:extLst>
              </p:cNvPr>
              <p:cNvSpPr/>
              <p:nvPr/>
            </p:nvSpPr>
            <p:spPr>
              <a:xfrm>
                <a:off x="4889735" y="4948623"/>
                <a:ext cx="3165085" cy="14950"/>
              </a:xfrm>
              <a:custGeom>
                <a:avLst/>
                <a:gdLst>
                  <a:gd name="f0" fmla="val w"/>
                  <a:gd name="f1" fmla="val h"/>
                  <a:gd name="f2" fmla="val 0"/>
                  <a:gd name="f3" fmla="val 97998"/>
                  <a:gd name="f4" fmla="val 463"/>
                  <a:gd name="f5" fmla="val 1"/>
                  <a:gd name="f6" fmla="val 462"/>
                  <a:gd name="f7" fmla="*/ f0 1 97998"/>
                  <a:gd name="f8" fmla="*/ f1 1 463"/>
                  <a:gd name="f9" fmla="val f2"/>
                  <a:gd name="f10" fmla="val f3"/>
                  <a:gd name="f11" fmla="val f4"/>
                  <a:gd name="f12" fmla="+- f11 0 f9"/>
                  <a:gd name="f13" fmla="+- f10 0 f9"/>
                  <a:gd name="f14" fmla="*/ f13 1 97998"/>
                  <a:gd name="f15" fmla="*/ f12 1 463"/>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97998" h="462">
                    <a:moveTo>
                      <a:pt x="f2" y="f5"/>
                    </a:moveTo>
                    <a:lnTo>
                      <a:pt x="f2" y="f6"/>
                    </a:lnTo>
                    <a:lnTo>
                      <a:pt x="f3" y="f6"/>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7" name="Google Shape;1122;p16">
                <a:extLst>
                  <a:ext uri="{FF2B5EF4-FFF2-40B4-BE49-F238E27FC236}">
                    <a16:creationId xmlns:a16="http://schemas.microsoft.com/office/drawing/2014/main" id="{26973CF0-F339-4BB0-95D1-EBAB8401C1B2}"/>
                  </a:ext>
                </a:extLst>
              </p:cNvPr>
              <p:cNvSpPr/>
              <p:nvPr/>
            </p:nvSpPr>
            <p:spPr>
              <a:xfrm>
                <a:off x="8041745" y="4751771"/>
                <a:ext cx="144301" cy="211903"/>
              </a:xfrm>
              <a:custGeom>
                <a:avLst/>
                <a:gdLst>
                  <a:gd name="f0" fmla="val w"/>
                  <a:gd name="f1" fmla="val h"/>
                  <a:gd name="f2" fmla="val 0"/>
                  <a:gd name="f3" fmla="val 4468"/>
                  <a:gd name="f4" fmla="val 6561"/>
                  <a:gd name="f5" fmla="val 1815"/>
                  <a:gd name="f6" fmla="val 1"/>
                  <a:gd name="f7" fmla="val 1799"/>
                  <a:gd name="f8" fmla="val 1783"/>
                  <a:gd name="f9" fmla="val 1767"/>
                  <a:gd name="f10" fmla="val 1016"/>
                  <a:gd name="f11" fmla="val 36"/>
                  <a:gd name="f12" fmla="val 324"/>
                  <a:gd name="f13" fmla="val 555"/>
                  <a:gd name="f14" fmla="val 93"/>
                  <a:gd name="f15" fmla="val 1294"/>
                  <a:gd name="f16" fmla="val 35"/>
                  <a:gd name="f17" fmla="val 1467"/>
                  <a:gd name="f18" fmla="val 1652"/>
                  <a:gd name="f19" fmla="val 1848"/>
                  <a:gd name="f20" fmla="val 2079"/>
                  <a:gd name="f21" fmla="val 81"/>
                  <a:gd name="f22" fmla="val 2333"/>
                  <a:gd name="f23" fmla="val 197"/>
                  <a:gd name="f24" fmla="val 2529"/>
                  <a:gd name="f25" fmla="val 428"/>
                  <a:gd name="f26" fmla="val 2933"/>
                  <a:gd name="f27" fmla="val 889"/>
                  <a:gd name="f28" fmla="val 3222"/>
                  <a:gd name="f29" fmla="val 1374"/>
                  <a:gd name="f30" fmla="val 1559"/>
                  <a:gd name="f31" fmla="val 1640"/>
                  <a:gd name="f32" fmla="val 1697"/>
                  <a:gd name="f33" fmla="val 3210"/>
                  <a:gd name="f34" fmla="val 3199"/>
                  <a:gd name="f35" fmla="val 2124"/>
                  <a:gd name="f36" fmla="val 3083"/>
                  <a:gd name="f37" fmla="val 2332"/>
                  <a:gd name="f38" fmla="val 2702"/>
                  <a:gd name="f39" fmla="val 2228"/>
                  <a:gd name="f40" fmla="val 2344"/>
                  <a:gd name="f41" fmla="val 2133"/>
                  <a:gd name="f42" fmla="val 2049"/>
                  <a:gd name="f43" fmla="val 1857"/>
                  <a:gd name="f44" fmla="val 1856"/>
                  <a:gd name="f45" fmla="val 1562"/>
                  <a:gd name="f46" fmla="val 1500"/>
                  <a:gd name="f47" fmla="val 1437"/>
                  <a:gd name="f48" fmla="val 1865"/>
                  <a:gd name="f49" fmla="val 1883"/>
                  <a:gd name="f50" fmla="val 1351"/>
                  <a:gd name="f51" fmla="val 1317"/>
                  <a:gd name="f52" fmla="val 1293"/>
                  <a:gd name="f53" fmla="val 1270"/>
                  <a:gd name="f54" fmla="val 1259"/>
                  <a:gd name="f55" fmla="val 1825"/>
                  <a:gd name="f56" fmla="val 1813"/>
                  <a:gd name="f57" fmla="val 1756"/>
                  <a:gd name="f58" fmla="val 1675"/>
                  <a:gd name="f59" fmla="val 1617"/>
                  <a:gd name="f60" fmla="val 1328"/>
                  <a:gd name="f61" fmla="val 1363"/>
                  <a:gd name="f62" fmla="val 1132"/>
                  <a:gd name="f63" fmla="val 1847"/>
                  <a:gd name="f64" fmla="val 1098"/>
                  <a:gd name="f65" fmla="val 1879"/>
                  <a:gd name="f66" fmla="val 1096"/>
                  <a:gd name="f67" fmla="val 1911"/>
                  <a:gd name="f68" fmla="val 1095"/>
                  <a:gd name="f69" fmla="val 1944"/>
                  <a:gd name="f70" fmla="val 2270"/>
                  <a:gd name="f71" fmla="val 2648"/>
                  <a:gd name="f72" fmla="val 1200"/>
                  <a:gd name="f73" fmla="val 2921"/>
                  <a:gd name="f74" fmla="val 1409"/>
                  <a:gd name="f75" fmla="val 3233"/>
                  <a:gd name="f76" fmla="val 3487"/>
                  <a:gd name="f77" fmla="val 1987"/>
                  <a:gd name="f78" fmla="val 3567"/>
                  <a:gd name="f79" fmla="val 2368"/>
                  <a:gd name="f80" fmla="val 3602"/>
                  <a:gd name="f81" fmla="val 2471"/>
                  <a:gd name="f82" fmla="val 2575"/>
                  <a:gd name="f83" fmla="val 3613"/>
                  <a:gd name="f84" fmla="val 2679"/>
                  <a:gd name="f85" fmla="val 3002"/>
                  <a:gd name="f86" fmla="val 3337"/>
                  <a:gd name="f87" fmla="val 3544"/>
                  <a:gd name="f88" fmla="val 3453"/>
                  <a:gd name="f89" fmla="val 3521"/>
                  <a:gd name="f90" fmla="val 3556"/>
                  <a:gd name="f91" fmla="val 3498"/>
                  <a:gd name="f92" fmla="val 3672"/>
                  <a:gd name="f93" fmla="val 3383"/>
                  <a:gd name="f94" fmla="val 4122"/>
                  <a:gd name="f95" fmla="val 3152"/>
                  <a:gd name="f96" fmla="val 4514"/>
                  <a:gd name="f97" fmla="val 2863"/>
                  <a:gd name="f98" fmla="val 4884"/>
                  <a:gd name="f99" fmla="val 2286"/>
                  <a:gd name="f100" fmla="val 5599"/>
                  <a:gd name="f101" fmla="val 6061"/>
                  <a:gd name="f102" fmla="val 405"/>
                  <a:gd name="f103" fmla="val 6096"/>
                  <a:gd name="f104" fmla="val 278"/>
                  <a:gd name="f105" fmla="val 6177"/>
                  <a:gd name="f106" fmla="val 6327"/>
                  <a:gd name="f107" fmla="val 174"/>
                  <a:gd name="f108" fmla="val 6442"/>
                  <a:gd name="f109" fmla="val 6557"/>
                  <a:gd name="f110" fmla="val 455"/>
                  <a:gd name="f111" fmla="val 6560"/>
                  <a:gd name="f112" fmla="val 506"/>
                  <a:gd name="f113" fmla="val 557"/>
                  <a:gd name="f114" fmla="val 1593"/>
                  <a:gd name="f115" fmla="val 2634"/>
                  <a:gd name="f116" fmla="val 6116"/>
                  <a:gd name="f117" fmla="val 3371"/>
                  <a:gd name="f118" fmla="val 5346"/>
                  <a:gd name="f119" fmla="val 3752"/>
                  <a:gd name="f120" fmla="val 4953"/>
                  <a:gd name="f121" fmla="val 4064"/>
                  <a:gd name="f122" fmla="val 4248"/>
                  <a:gd name="f123" fmla="val 3926"/>
                  <a:gd name="f124" fmla="val 4283"/>
                  <a:gd name="f125" fmla="val 3799"/>
                  <a:gd name="f126" fmla="val 4318"/>
                  <a:gd name="f127" fmla="val 3660"/>
                  <a:gd name="f128" fmla="val 4364"/>
                  <a:gd name="f129" fmla="val 3522"/>
                  <a:gd name="f130" fmla="val 4433"/>
                  <a:gd name="f131" fmla="val 3106"/>
                  <a:gd name="f132" fmla="val 2518"/>
                  <a:gd name="f133" fmla="val 2217"/>
                  <a:gd name="f134" fmla="val 4341"/>
                  <a:gd name="f135" fmla="val 1606"/>
                  <a:gd name="f136" fmla="val 4017"/>
                  <a:gd name="f137" fmla="val 1029"/>
                  <a:gd name="f138" fmla="val 3533"/>
                  <a:gd name="f139" fmla="val 625"/>
                  <a:gd name="f140" fmla="val 3059"/>
                  <a:gd name="f141" fmla="val 230"/>
                  <a:gd name="f142" fmla="val 2476"/>
                  <a:gd name="f143" fmla="*/ f0 1 4468"/>
                  <a:gd name="f144" fmla="*/ f1 1 6561"/>
                  <a:gd name="f145" fmla="val f2"/>
                  <a:gd name="f146" fmla="val f3"/>
                  <a:gd name="f147" fmla="val f4"/>
                  <a:gd name="f148" fmla="+- f147 0 f145"/>
                  <a:gd name="f149" fmla="+- f146 0 f145"/>
                  <a:gd name="f150" fmla="*/ f149 1 4468"/>
                  <a:gd name="f151" fmla="*/ f148 1 65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4468" h="6561">
                    <a:moveTo>
                      <a:pt x="f5" y="f6"/>
                    </a:moveTo>
                    <a:cubicBezTo>
                      <a:pt x="f7" y="f6"/>
                      <a:pt x="f8" y="f6"/>
                      <a:pt x="f9" y="f6"/>
                    </a:cubicBezTo>
                    <a:cubicBezTo>
                      <a:pt x="f10" y="f11"/>
                      <a:pt x="f12" y="f13"/>
                      <a:pt x="f14" y="f15"/>
                    </a:cubicBezTo>
                    <a:cubicBezTo>
                      <a:pt x="f16" y="f17"/>
                      <a:pt x="f6" y="f18"/>
                      <a:pt x="f6" y="f19"/>
                    </a:cubicBezTo>
                    <a:cubicBezTo>
                      <a:pt x="f6" y="f20"/>
                      <a:pt x="f21" y="f22"/>
                      <a:pt x="f23" y="f24"/>
                    </a:cubicBezTo>
                    <a:cubicBezTo>
                      <a:pt x="f25" y="f26"/>
                      <a:pt x="f27" y="f28"/>
                      <a:pt x="f29" y="f28"/>
                    </a:cubicBezTo>
                    <a:lnTo>
                      <a:pt x="f30" y="f28"/>
                    </a:lnTo>
                    <a:cubicBezTo>
                      <a:pt x="f31" y="f28"/>
                      <a:pt x="f32" y="f33"/>
                      <a:pt x="f9" y="f34"/>
                    </a:cubicBezTo>
                    <a:cubicBezTo>
                      <a:pt x="f35" y="f36"/>
                      <a:pt x="f37" y="f38"/>
                      <a:pt x="f39" y="f40"/>
                    </a:cubicBezTo>
                    <a:cubicBezTo>
                      <a:pt x="f41" y="f42"/>
                      <a:pt x="f43" y="f44"/>
                      <a:pt x="f45" y="f44"/>
                    </a:cubicBezTo>
                    <a:cubicBezTo>
                      <a:pt x="f46" y="f44"/>
                      <a:pt x="f47" y="f48"/>
                      <a:pt x="f29" y="f49"/>
                    </a:cubicBezTo>
                    <a:cubicBezTo>
                      <a:pt x="f50" y="f49"/>
                      <a:pt x="f51" y="f49"/>
                      <a:pt x="f52" y="f19"/>
                    </a:cubicBezTo>
                    <a:cubicBezTo>
                      <a:pt x="f53" y="f19"/>
                      <a:pt x="f54" y="f55"/>
                      <a:pt x="f54" y="f56"/>
                    </a:cubicBezTo>
                    <a:cubicBezTo>
                      <a:pt x="f54" y="f57"/>
                      <a:pt x="f54" y="f58"/>
                      <a:pt x="f53" y="f59"/>
                    </a:cubicBezTo>
                    <a:cubicBezTo>
                      <a:pt x="f60" y="f61"/>
                      <a:pt x="f30" y="f62"/>
                      <a:pt x="f63" y="f64"/>
                    </a:cubicBezTo>
                    <a:cubicBezTo>
                      <a:pt x="f65" y="f66"/>
                      <a:pt x="f67" y="f68"/>
                      <a:pt x="f69" y="f68"/>
                    </a:cubicBezTo>
                    <a:cubicBezTo>
                      <a:pt x="f70" y="f68"/>
                      <a:pt x="f71" y="f72"/>
                      <a:pt x="f73" y="f74"/>
                    </a:cubicBezTo>
                    <a:cubicBezTo>
                      <a:pt x="f75" y="f31"/>
                      <a:pt x="f76" y="f77"/>
                      <a:pt x="f78" y="f79"/>
                    </a:cubicBezTo>
                    <a:cubicBezTo>
                      <a:pt x="f80" y="f81"/>
                      <a:pt x="f80" y="f82"/>
                      <a:pt x="f83" y="f84"/>
                    </a:cubicBezTo>
                    <a:lnTo>
                      <a:pt x="f83" y="f85"/>
                    </a:lnTo>
                    <a:lnTo>
                      <a:pt x="f78" y="f86"/>
                    </a:lnTo>
                    <a:cubicBezTo>
                      <a:pt x="f87" y="f88"/>
                      <a:pt x="f89" y="f90"/>
                      <a:pt x="f91" y="f92"/>
                    </a:cubicBezTo>
                    <a:cubicBezTo>
                      <a:pt x="f93" y="f94"/>
                      <a:pt x="f95" y="f96"/>
                      <a:pt x="f97" y="f98"/>
                    </a:cubicBezTo>
                    <a:cubicBezTo>
                      <a:pt x="f99" y="f100"/>
                      <a:pt x="f29" y="f101"/>
                      <a:pt x="f102" y="f103"/>
                    </a:cubicBezTo>
                    <a:cubicBezTo>
                      <a:pt x="f104" y="f103"/>
                      <a:pt x="f23" y="f105"/>
                      <a:pt x="f23" y="f106"/>
                    </a:cubicBezTo>
                    <a:cubicBezTo>
                      <a:pt x="f107" y="f108"/>
                      <a:pt x="f104" y="f109"/>
                      <a:pt x="f102" y="f109"/>
                    </a:cubicBezTo>
                    <a:cubicBezTo>
                      <a:pt x="f110" y="f111"/>
                      <a:pt x="f112" y="f4"/>
                      <a:pt x="f113" y="f4"/>
                    </a:cubicBezTo>
                    <a:cubicBezTo>
                      <a:pt x="f114" y="f4"/>
                      <a:pt x="f115" y="f116"/>
                      <a:pt x="f117" y="f118"/>
                    </a:cubicBezTo>
                    <a:cubicBezTo>
                      <a:pt x="f119" y="f120"/>
                      <a:pt x="f121" y="f3"/>
                      <a:pt x="f122" y="f123"/>
                    </a:cubicBezTo>
                    <a:cubicBezTo>
                      <a:pt x="f124" y="f125"/>
                      <a:pt x="f126" y="f127"/>
                      <a:pt x="f128" y="f129"/>
                    </a:cubicBezTo>
                    <a:lnTo>
                      <a:pt x="f130" y="f131"/>
                    </a:lnTo>
                    <a:lnTo>
                      <a:pt x="f3" y="f84"/>
                    </a:lnTo>
                    <a:cubicBezTo>
                      <a:pt x="f3" y="f132"/>
                      <a:pt x="f3" y="f79"/>
                      <a:pt x="f130" y="f133"/>
                    </a:cubicBezTo>
                    <a:cubicBezTo>
                      <a:pt x="f134" y="f135"/>
                      <a:pt x="f136" y="f137"/>
                      <a:pt x="f138" y="f139"/>
                    </a:cubicBezTo>
                    <a:cubicBezTo>
                      <a:pt x="f140" y="f141"/>
                      <a:pt x="f142"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8" name="Google Shape;1123;p16">
              <a:extLst>
                <a:ext uri="{FF2B5EF4-FFF2-40B4-BE49-F238E27FC236}">
                  <a16:creationId xmlns:a16="http://schemas.microsoft.com/office/drawing/2014/main" id="{2555FFCF-0E86-4211-A911-1CD122490598}"/>
                </a:ext>
              </a:extLst>
            </p:cNvPr>
            <p:cNvGrpSpPr/>
            <p:nvPr/>
          </p:nvGrpSpPr>
          <p:grpSpPr>
            <a:xfrm>
              <a:off x="1038804" y="246604"/>
              <a:ext cx="7133544" cy="211875"/>
              <a:chOff x="1038804" y="246604"/>
              <a:chExt cx="7133544" cy="211875"/>
            </a:xfrm>
          </p:grpSpPr>
          <p:grpSp>
            <p:nvGrpSpPr>
              <p:cNvPr id="19" name="Google Shape;1124;p16">
                <a:extLst>
                  <a:ext uri="{FF2B5EF4-FFF2-40B4-BE49-F238E27FC236}">
                    <a16:creationId xmlns:a16="http://schemas.microsoft.com/office/drawing/2014/main" id="{388C8161-DB69-4E28-B1D5-0DFBA2B4D51A}"/>
                  </a:ext>
                </a:extLst>
              </p:cNvPr>
              <p:cNvGrpSpPr/>
              <p:nvPr/>
            </p:nvGrpSpPr>
            <p:grpSpPr>
              <a:xfrm>
                <a:off x="4876038" y="246604"/>
                <a:ext cx="3296310" cy="211875"/>
                <a:chOff x="4876038" y="246604"/>
                <a:chExt cx="3296310" cy="211875"/>
              </a:xfrm>
            </p:grpSpPr>
            <p:sp>
              <p:nvSpPr>
                <p:cNvPr id="20" name="Google Shape;1125;p16">
                  <a:extLst>
                    <a:ext uri="{FF2B5EF4-FFF2-40B4-BE49-F238E27FC236}">
                      <a16:creationId xmlns:a16="http://schemas.microsoft.com/office/drawing/2014/main" id="{E2B50D9A-E0AA-452A-9791-F71DC4E56C00}"/>
                    </a:ext>
                  </a:extLst>
                </p:cNvPr>
                <p:cNvSpPr/>
                <p:nvPr/>
              </p:nvSpPr>
              <p:spPr>
                <a:xfrm>
                  <a:off x="4876038" y="246668"/>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1126;p16">
                  <a:extLst>
                    <a:ext uri="{FF2B5EF4-FFF2-40B4-BE49-F238E27FC236}">
                      <a16:creationId xmlns:a16="http://schemas.microsoft.com/office/drawing/2014/main" id="{D6338B8C-9A1E-438D-BD5F-024C2C853AAE}"/>
                    </a:ext>
                  </a:extLst>
                </p:cNvPr>
                <p:cNvSpPr/>
                <p:nvPr/>
              </p:nvSpPr>
              <p:spPr>
                <a:xfrm>
                  <a:off x="8028047" y="246604"/>
                  <a:ext cx="144301" cy="211875"/>
                </a:xfrm>
                <a:custGeom>
                  <a:avLst/>
                  <a:gdLst>
                    <a:gd name="f0" fmla="val w"/>
                    <a:gd name="f1" fmla="val h"/>
                    <a:gd name="f2" fmla="val 0"/>
                    <a:gd name="f3" fmla="val 4468"/>
                    <a:gd name="f4" fmla="val 6560"/>
                    <a:gd name="f5" fmla="val 524"/>
                    <a:gd name="f6" fmla="val 1"/>
                    <a:gd name="f7" fmla="val 484"/>
                    <a:gd name="f8" fmla="val 444"/>
                    <a:gd name="f9" fmla="val 2"/>
                    <a:gd name="f10" fmla="val 405"/>
                    <a:gd name="f11" fmla="val 3"/>
                    <a:gd name="f12" fmla="val 278"/>
                    <a:gd name="f13" fmla="val 174"/>
                    <a:gd name="f14" fmla="val 118"/>
                    <a:gd name="f15" fmla="val 197"/>
                    <a:gd name="f16" fmla="val 234"/>
                    <a:gd name="f17" fmla="val 372"/>
                    <a:gd name="f18" fmla="val 476"/>
                    <a:gd name="f19" fmla="val 1374"/>
                    <a:gd name="f20" fmla="val 499"/>
                    <a:gd name="f21" fmla="val 2286"/>
                    <a:gd name="f22" fmla="val 961"/>
                    <a:gd name="f23" fmla="val 2863"/>
                    <a:gd name="f24" fmla="val 1688"/>
                    <a:gd name="f25" fmla="val 3152"/>
                    <a:gd name="f26" fmla="val 2046"/>
                    <a:gd name="f27" fmla="val 3383"/>
                    <a:gd name="f28" fmla="val 2450"/>
                    <a:gd name="f29" fmla="val 3498"/>
                    <a:gd name="f30" fmla="val 2900"/>
                    <a:gd name="f31" fmla="val 3521"/>
                    <a:gd name="f32" fmla="val 3004"/>
                    <a:gd name="f33" fmla="val 3544"/>
                    <a:gd name="f34" fmla="val 3108"/>
                    <a:gd name="f35" fmla="val 3567"/>
                    <a:gd name="f36" fmla="val 3223"/>
                    <a:gd name="f37" fmla="val 3613"/>
                    <a:gd name="f38" fmla="val 3558"/>
                    <a:gd name="f39" fmla="val 3893"/>
                    <a:gd name="f40" fmla="val 3602"/>
                    <a:gd name="f41" fmla="val 3985"/>
                    <a:gd name="f42" fmla="val 4089"/>
                    <a:gd name="f43" fmla="val 4193"/>
                    <a:gd name="f44" fmla="val 3487"/>
                    <a:gd name="f45" fmla="val 4585"/>
                    <a:gd name="f46" fmla="val 3233"/>
                    <a:gd name="f47" fmla="val 4931"/>
                    <a:gd name="f48" fmla="val 2921"/>
                    <a:gd name="f49" fmla="val 5162"/>
                    <a:gd name="f50" fmla="val 2651"/>
                    <a:gd name="f51" fmla="val 5370"/>
                    <a:gd name="f52" fmla="val 2277"/>
                    <a:gd name="f53" fmla="val 5466"/>
                    <a:gd name="f54" fmla="val 1953"/>
                    <a:gd name="f55" fmla="val 1917"/>
                    <a:gd name="f56" fmla="val 1882"/>
                    <a:gd name="f57" fmla="val 5465"/>
                    <a:gd name="f58" fmla="val 1847"/>
                    <a:gd name="f59" fmla="val 5462"/>
                    <a:gd name="f60" fmla="val 1559"/>
                    <a:gd name="f61" fmla="val 5428"/>
                    <a:gd name="f62" fmla="val 1328"/>
                    <a:gd name="f63" fmla="val 5197"/>
                    <a:gd name="f64" fmla="val 1270"/>
                    <a:gd name="f65" fmla="val 4943"/>
                    <a:gd name="f66" fmla="val 1259"/>
                    <a:gd name="f67" fmla="val 4885"/>
                    <a:gd name="f68" fmla="val 4816"/>
                    <a:gd name="f69" fmla="val 4758"/>
                    <a:gd name="f70" fmla="val 4735"/>
                    <a:gd name="f71" fmla="val 4712"/>
                    <a:gd name="f72" fmla="val 1293"/>
                    <a:gd name="f73" fmla="val 1317"/>
                    <a:gd name="f74" fmla="val 4678"/>
                    <a:gd name="f75" fmla="val 1351"/>
                    <a:gd name="f76" fmla="val 1439"/>
                    <a:gd name="f77" fmla="val 4696"/>
                    <a:gd name="f78" fmla="val 1504"/>
                    <a:gd name="f79" fmla="val 4705"/>
                    <a:gd name="f80" fmla="val 1568"/>
                    <a:gd name="f81" fmla="val 1861"/>
                    <a:gd name="f82" fmla="val 2134"/>
                    <a:gd name="f83" fmla="val 4519"/>
                    <a:gd name="f84" fmla="val 2228"/>
                    <a:gd name="f85" fmla="val 4216"/>
                    <a:gd name="f86" fmla="val 2332"/>
                    <a:gd name="f87" fmla="val 3858"/>
                    <a:gd name="f88" fmla="val 2124"/>
                    <a:gd name="f89" fmla="val 3489"/>
                    <a:gd name="f90" fmla="val 1767"/>
                    <a:gd name="f91" fmla="val 3373"/>
                    <a:gd name="f92" fmla="val 1697"/>
                    <a:gd name="f93" fmla="val 3350"/>
                    <a:gd name="f94" fmla="val 1640"/>
                    <a:gd name="f95" fmla="val 3339"/>
                    <a:gd name="f96" fmla="val 889"/>
                    <a:gd name="f97" fmla="val 428"/>
                    <a:gd name="f98" fmla="val 3627"/>
                    <a:gd name="f99" fmla="val 4031"/>
                    <a:gd name="f100" fmla="val 81"/>
                    <a:gd name="f101" fmla="val 4239"/>
                    <a:gd name="f102" fmla="val 4481"/>
                    <a:gd name="f103" fmla="val 4908"/>
                    <a:gd name="f104" fmla="val 35"/>
                    <a:gd name="f105" fmla="val 5105"/>
                    <a:gd name="f106" fmla="val 93"/>
                    <a:gd name="f107" fmla="val 5278"/>
                    <a:gd name="f108" fmla="val 324"/>
                    <a:gd name="f109" fmla="val 6005"/>
                    <a:gd name="f110" fmla="val 1016"/>
                    <a:gd name="f111" fmla="val 6524"/>
                    <a:gd name="f112" fmla="val 6559"/>
                    <a:gd name="f113" fmla="val 1783"/>
                    <a:gd name="f114" fmla="val 1799"/>
                    <a:gd name="f115" fmla="val 1815"/>
                    <a:gd name="f116" fmla="val 2476"/>
                    <a:gd name="f117" fmla="val 3059"/>
                    <a:gd name="f118" fmla="val 6330"/>
                    <a:gd name="f119" fmla="val 3533"/>
                    <a:gd name="f120" fmla="val 5936"/>
                    <a:gd name="f121" fmla="val 4017"/>
                    <a:gd name="f122" fmla="val 5532"/>
                    <a:gd name="f123" fmla="val 4341"/>
                    <a:gd name="f124" fmla="val 4955"/>
                    <a:gd name="f125" fmla="val 4433"/>
                    <a:gd name="f126" fmla="val 4354"/>
                    <a:gd name="f127" fmla="val 4054"/>
                    <a:gd name="f128" fmla="val 3454"/>
                    <a:gd name="f129" fmla="val 4364"/>
                    <a:gd name="f130" fmla="val 3039"/>
                    <a:gd name="f131" fmla="val 4318"/>
                    <a:gd name="f132" fmla="val 2912"/>
                    <a:gd name="f133" fmla="val 4283"/>
                    <a:gd name="f134" fmla="val 2761"/>
                    <a:gd name="f135" fmla="val 4248"/>
                    <a:gd name="f136" fmla="val 2635"/>
                    <a:gd name="f137" fmla="val 4064"/>
                    <a:gd name="f138" fmla="val 2104"/>
                    <a:gd name="f139" fmla="val 3752"/>
                    <a:gd name="f140" fmla="val 1607"/>
                    <a:gd name="f141" fmla="val 3371"/>
                    <a:gd name="f142" fmla="val 1215"/>
                    <a:gd name="f143" fmla="val 2626"/>
                    <a:gd name="f144" fmla="val 436"/>
                    <a:gd name="f145" fmla="val 1571"/>
                    <a:gd name="f146" fmla="*/ f0 1 4468"/>
                    <a:gd name="f147" fmla="*/ f1 1 6560"/>
                    <a:gd name="f148" fmla="val f2"/>
                    <a:gd name="f149" fmla="val f3"/>
                    <a:gd name="f150" fmla="val f4"/>
                    <a:gd name="f151" fmla="+- f150 0 f148"/>
                    <a:gd name="f152" fmla="+- f149 0 f148"/>
                    <a:gd name="f153" fmla="*/ f152 1 4468"/>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68" h="6560">
                      <a:moveTo>
                        <a:pt x="f5" y="f6"/>
                      </a:moveTo>
                      <a:cubicBezTo>
                        <a:pt x="f7" y="f6"/>
                        <a:pt x="f8" y="f9"/>
                        <a:pt x="f10" y="f11"/>
                      </a:cubicBezTo>
                      <a:cubicBezTo>
                        <a:pt x="f12" y="f11"/>
                        <a:pt x="f13" y="f14"/>
                        <a:pt x="f15" y="f16"/>
                      </a:cubicBezTo>
                      <a:cubicBezTo>
                        <a:pt x="f15" y="f17"/>
                        <a:pt x="f12" y="f18"/>
                        <a:pt x="f10" y="f18"/>
                      </a:cubicBezTo>
                      <a:cubicBezTo>
                        <a:pt x="f19" y="f20"/>
                        <a:pt x="f21" y="f22"/>
                        <a:pt x="f23" y="f24"/>
                      </a:cubicBezTo>
                      <a:cubicBezTo>
                        <a:pt x="f25" y="f26"/>
                        <a:pt x="f27" y="f28"/>
                        <a:pt x="f29" y="f30"/>
                      </a:cubicBezTo>
                      <a:cubicBezTo>
                        <a:pt x="f31" y="f32"/>
                        <a:pt x="f33" y="f34"/>
                        <a:pt x="f35" y="f36"/>
                      </a:cubicBezTo>
                      <a:lnTo>
                        <a:pt x="f37" y="f38"/>
                      </a:lnTo>
                      <a:lnTo>
                        <a:pt x="f37" y="f39"/>
                      </a:lnTo>
                      <a:cubicBezTo>
                        <a:pt x="f40" y="f41"/>
                        <a:pt x="f40" y="f42"/>
                        <a:pt x="f35" y="f43"/>
                      </a:cubicBezTo>
                      <a:cubicBezTo>
                        <a:pt x="f44" y="f45"/>
                        <a:pt x="f46" y="f47"/>
                        <a:pt x="f48" y="f49"/>
                      </a:cubicBezTo>
                      <a:cubicBezTo>
                        <a:pt x="f50" y="f51"/>
                        <a:pt x="f52" y="f53"/>
                        <a:pt x="f54" y="f53"/>
                      </a:cubicBezTo>
                      <a:cubicBezTo>
                        <a:pt x="f55" y="f53"/>
                        <a:pt x="f56" y="f57"/>
                        <a:pt x="f58" y="f59"/>
                      </a:cubicBezTo>
                      <a:cubicBezTo>
                        <a:pt x="f60" y="f61"/>
                        <a:pt x="f62" y="f63"/>
                        <a:pt x="f64" y="f65"/>
                      </a:cubicBezTo>
                      <a:cubicBezTo>
                        <a:pt x="f66" y="f67"/>
                        <a:pt x="f66" y="f68"/>
                        <a:pt x="f66" y="f69"/>
                      </a:cubicBezTo>
                      <a:cubicBezTo>
                        <a:pt x="f66" y="f70"/>
                        <a:pt x="f64" y="f71"/>
                        <a:pt x="f72" y="f71"/>
                      </a:cubicBezTo>
                      <a:cubicBezTo>
                        <a:pt x="f73" y="f74"/>
                        <a:pt x="f75" y="f74"/>
                        <a:pt x="f19" y="f74"/>
                      </a:cubicBezTo>
                      <a:cubicBezTo>
                        <a:pt x="f76" y="f77"/>
                        <a:pt x="f78" y="f79"/>
                        <a:pt x="f80" y="f79"/>
                      </a:cubicBezTo>
                      <a:cubicBezTo>
                        <a:pt x="f81" y="f79"/>
                        <a:pt x="f82" y="f83"/>
                        <a:pt x="f84" y="f85"/>
                      </a:cubicBezTo>
                      <a:cubicBezTo>
                        <a:pt x="f86" y="f87"/>
                        <a:pt x="f88" y="f89"/>
                        <a:pt x="f90" y="f91"/>
                      </a:cubicBezTo>
                      <a:cubicBezTo>
                        <a:pt x="f92" y="f93"/>
                        <a:pt x="f94" y="f95"/>
                        <a:pt x="f60" y="f95"/>
                      </a:cubicBezTo>
                      <a:lnTo>
                        <a:pt x="f19" y="f95"/>
                      </a:lnTo>
                      <a:cubicBezTo>
                        <a:pt x="f96" y="f95"/>
                        <a:pt x="f97" y="f98"/>
                        <a:pt x="f15" y="f99"/>
                      </a:cubicBezTo>
                      <a:cubicBezTo>
                        <a:pt x="f100" y="f101"/>
                        <a:pt x="f6" y="f102"/>
                        <a:pt x="f6" y="f71"/>
                      </a:cubicBezTo>
                      <a:cubicBezTo>
                        <a:pt x="f6" y="f103"/>
                        <a:pt x="f104" y="f105"/>
                        <a:pt x="f106" y="f107"/>
                      </a:cubicBezTo>
                      <a:cubicBezTo>
                        <a:pt x="f108" y="f109"/>
                        <a:pt x="f110" y="f111"/>
                        <a:pt x="f90" y="f112"/>
                      </a:cubicBezTo>
                      <a:cubicBezTo>
                        <a:pt x="f113" y="f112"/>
                        <a:pt x="f114" y="f112"/>
                        <a:pt x="f115" y="f112"/>
                      </a:cubicBezTo>
                      <a:cubicBezTo>
                        <a:pt x="f116" y="f112"/>
                        <a:pt x="f117" y="f118"/>
                        <a:pt x="f119" y="f120"/>
                      </a:cubicBezTo>
                      <a:cubicBezTo>
                        <a:pt x="f121" y="f122"/>
                        <a:pt x="f123" y="f124"/>
                        <a:pt x="f125" y="f126"/>
                      </a:cubicBezTo>
                      <a:cubicBezTo>
                        <a:pt x="f3" y="f43"/>
                        <a:pt x="f3" y="f127"/>
                        <a:pt x="f3" y="f39"/>
                      </a:cubicBezTo>
                      <a:lnTo>
                        <a:pt x="f125" y="f128"/>
                      </a:lnTo>
                      <a:lnTo>
                        <a:pt x="f129" y="f130"/>
                      </a:lnTo>
                      <a:cubicBezTo>
                        <a:pt x="f131" y="f132"/>
                        <a:pt x="f133" y="f134"/>
                        <a:pt x="f135" y="f136"/>
                      </a:cubicBezTo>
                      <a:cubicBezTo>
                        <a:pt x="f137" y="f138"/>
                        <a:pt x="f139" y="f140"/>
                        <a:pt x="f141"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22" name="Google Shape;1127;p16">
                <a:extLst>
                  <a:ext uri="{FF2B5EF4-FFF2-40B4-BE49-F238E27FC236}">
                    <a16:creationId xmlns:a16="http://schemas.microsoft.com/office/drawing/2014/main" id="{44DF9A2E-1679-4E7B-B34D-AC2B917F37A9}"/>
                  </a:ext>
                </a:extLst>
              </p:cNvPr>
              <p:cNvGrpSpPr/>
              <p:nvPr/>
            </p:nvGrpSpPr>
            <p:grpSpPr>
              <a:xfrm>
                <a:off x="1038804" y="246604"/>
                <a:ext cx="3295954" cy="211875"/>
                <a:chOff x="1038804" y="246604"/>
                <a:chExt cx="3295954" cy="211875"/>
              </a:xfrm>
            </p:grpSpPr>
            <p:sp>
              <p:nvSpPr>
                <p:cNvPr id="23" name="Google Shape;1128;p16">
                  <a:extLst>
                    <a:ext uri="{FF2B5EF4-FFF2-40B4-BE49-F238E27FC236}">
                      <a16:creationId xmlns:a16="http://schemas.microsoft.com/office/drawing/2014/main" id="{ACB39B90-4128-44CC-A26A-479461D1ED31}"/>
                    </a:ext>
                  </a:extLst>
                </p:cNvPr>
                <p:cNvSpPr/>
                <p:nvPr/>
              </p:nvSpPr>
              <p:spPr>
                <a:xfrm>
                  <a:off x="1169673" y="246668"/>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1129;p16">
                  <a:extLst>
                    <a:ext uri="{FF2B5EF4-FFF2-40B4-BE49-F238E27FC236}">
                      <a16:creationId xmlns:a16="http://schemas.microsoft.com/office/drawing/2014/main" id="{729D98B4-2F25-4FE7-8AEE-76B2BA714B3A}"/>
                    </a:ext>
                  </a:extLst>
                </p:cNvPr>
                <p:cNvSpPr/>
                <p:nvPr/>
              </p:nvSpPr>
              <p:spPr>
                <a:xfrm>
                  <a:off x="1038804" y="246604"/>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25" name="Google Shape;1130;p16">
              <a:extLst>
                <a:ext uri="{FF2B5EF4-FFF2-40B4-BE49-F238E27FC236}">
                  <a16:creationId xmlns:a16="http://schemas.microsoft.com/office/drawing/2014/main" id="{7D403BD4-E3FB-4CDD-804A-FF30A8998431}"/>
                </a:ext>
              </a:extLst>
            </p:cNvPr>
            <p:cNvGrpSpPr/>
            <p:nvPr/>
          </p:nvGrpSpPr>
          <p:grpSpPr>
            <a:xfrm>
              <a:off x="125025" y="148333"/>
              <a:ext cx="750045" cy="777203"/>
              <a:chOff x="125025" y="148333"/>
              <a:chExt cx="750045" cy="777203"/>
            </a:xfrm>
          </p:grpSpPr>
          <p:sp>
            <p:nvSpPr>
              <p:cNvPr id="26" name="Google Shape;1131;p16">
                <a:extLst>
                  <a:ext uri="{FF2B5EF4-FFF2-40B4-BE49-F238E27FC236}">
                    <a16:creationId xmlns:a16="http://schemas.microsoft.com/office/drawing/2014/main" id="{1A740140-0B61-43D4-9722-3A1C2D79D097}"/>
                  </a:ext>
                </a:extLst>
              </p:cNvPr>
              <p:cNvSpPr/>
              <p:nvPr/>
            </p:nvSpPr>
            <p:spPr>
              <a:xfrm>
                <a:off x="611916" y="148333"/>
                <a:ext cx="179350" cy="271430"/>
              </a:xfrm>
              <a:custGeom>
                <a:avLst/>
                <a:gdLst>
                  <a:gd name="f0" fmla="val w"/>
                  <a:gd name="f1" fmla="val h"/>
                  <a:gd name="f2" fmla="val 0"/>
                  <a:gd name="f3" fmla="val 5553"/>
                  <a:gd name="f4" fmla="val 8404"/>
                  <a:gd name="f5" fmla="val 2528"/>
                  <a:gd name="f6" fmla="val 1"/>
                  <a:gd name="f7" fmla="val 3013"/>
                  <a:gd name="f8" fmla="val 1490"/>
                  <a:gd name="f9" fmla="val 2459"/>
                  <a:gd name="f10" fmla="val 2148"/>
                  <a:gd name="f11" fmla="val 2367"/>
                  <a:gd name="f12" fmla="val 4375"/>
                  <a:gd name="f13" fmla="val 2228"/>
                  <a:gd name="f14" fmla="val 7157"/>
                  <a:gd name="f15" fmla="val 728"/>
                  <a:gd name="f16" fmla="val 8265"/>
                  <a:gd name="f17" fmla="val 1362"/>
                  <a:gd name="f18" fmla="val 8150"/>
                  <a:gd name="f19" fmla="val 2574"/>
                  <a:gd name="f20" fmla="val 7111"/>
                  <a:gd name="f21" fmla="val 5783"/>
                  <a:gd name="f22" fmla="val 3186"/>
                  <a:gd name="f23" fmla="val 5241"/>
                  <a:gd name="f24" fmla="val 3244"/>
                  <a:gd name="f25" fmla="val 4675"/>
                  <a:gd name="f26" fmla="val 3359"/>
                  <a:gd name="f27" fmla="val 4110"/>
                  <a:gd name="f28" fmla="val 3475"/>
                  <a:gd name="f29" fmla="val 3544"/>
                  <a:gd name="f30" fmla="val 3648"/>
                  <a:gd name="f31" fmla="val 2990"/>
                  <a:gd name="f32" fmla="val 4017"/>
                  <a:gd name="f33" fmla="val 2552"/>
                  <a:gd name="f34" fmla="val 4319"/>
                  <a:gd name="f35" fmla="val 2213"/>
                  <a:gd name="f36" fmla="val 4760"/>
                  <a:gd name="f37" fmla="val 1968"/>
                  <a:gd name="f38" fmla="val 5205"/>
                  <a:gd name="f39" fmla="val 5322"/>
                  <a:gd name="f40" fmla="val 5438"/>
                  <a:gd name="f41" fmla="val 1985"/>
                  <a:gd name="f42" fmla="val 5552"/>
                  <a:gd name="f43" fmla="val 2021"/>
                  <a:gd name="f44" fmla="val 5235"/>
                  <a:gd name="f45" fmla="val 1760"/>
                  <a:gd name="f46" fmla="val 4801"/>
                  <a:gd name="f47" fmla="val 1611"/>
                  <a:gd name="f48" fmla="val 4382"/>
                  <a:gd name="f49" fmla="val 4039"/>
                  <a:gd name="f50" fmla="val 3706"/>
                  <a:gd name="f51" fmla="val 1710"/>
                  <a:gd name="f52" fmla="val 3452"/>
                  <a:gd name="f53" fmla="val 1928"/>
                  <a:gd name="f54" fmla="val 3602"/>
                  <a:gd name="f55" fmla="val 1259"/>
                  <a:gd name="f56" fmla="val 3151"/>
                  <a:gd name="f57" fmla="val 301"/>
                  <a:gd name="f58" fmla="*/ f0 1 5553"/>
                  <a:gd name="f59" fmla="*/ f1 1 8404"/>
                  <a:gd name="f60" fmla="val f2"/>
                  <a:gd name="f61" fmla="val f3"/>
                  <a:gd name="f62" fmla="val f4"/>
                  <a:gd name="f63" fmla="+- f62 0 f60"/>
                  <a:gd name="f64" fmla="+- f61 0 f60"/>
                  <a:gd name="f65" fmla="*/ f64 1 5553"/>
                  <a:gd name="f66" fmla="*/ f63 1 8404"/>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5553" h="8404">
                    <a:moveTo>
                      <a:pt x="f5" y="f6"/>
                    </a:moveTo>
                    <a:cubicBezTo>
                      <a:pt x="f7" y="f8"/>
                      <a:pt x="f9" y="f10"/>
                      <a:pt x="f11" y="f12"/>
                    </a:cubicBezTo>
                    <a:cubicBezTo>
                      <a:pt x="f13" y="f14"/>
                      <a:pt x="f15" y="f16"/>
                      <a:pt x="f2" y="f4"/>
                    </a:cubicBezTo>
                    <a:cubicBezTo>
                      <a:pt x="f17" y="f18"/>
                      <a:pt x="f19" y="f20"/>
                      <a:pt x="f7" y="f21"/>
                    </a:cubicBezTo>
                    <a:cubicBezTo>
                      <a:pt x="f22"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54" y="f55"/>
                      <a:pt x="f56" y="f57"/>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1132;p16">
                <a:extLst>
                  <a:ext uri="{FF2B5EF4-FFF2-40B4-BE49-F238E27FC236}">
                    <a16:creationId xmlns:a16="http://schemas.microsoft.com/office/drawing/2014/main" id="{5298E1A9-F012-4651-8CB6-C6A253F7240A}"/>
                  </a:ext>
                </a:extLst>
              </p:cNvPr>
              <p:cNvSpPr/>
              <p:nvPr/>
            </p:nvSpPr>
            <p:spPr>
              <a:xfrm>
                <a:off x="571637" y="202759"/>
                <a:ext cx="96213" cy="214033"/>
              </a:xfrm>
              <a:custGeom>
                <a:avLst/>
                <a:gdLst>
                  <a:gd name="f0" fmla="val w"/>
                  <a:gd name="f1" fmla="val h"/>
                  <a:gd name="f2" fmla="val 0"/>
                  <a:gd name="f3" fmla="val 2979"/>
                  <a:gd name="f4" fmla="val 6627"/>
                  <a:gd name="f5" fmla="val 1236"/>
                  <a:gd name="f6" fmla="val 543"/>
                  <a:gd name="f7" fmla="val 1293"/>
                  <a:gd name="f8" fmla="val 982"/>
                  <a:gd name="f9" fmla="val 1386"/>
                  <a:gd name="f10" fmla="val 1432"/>
                  <a:gd name="f11" fmla="val 1571"/>
                  <a:gd name="f12" fmla="val 1836"/>
                  <a:gd name="f13" fmla="val 1744"/>
                  <a:gd name="f14" fmla="val 2252"/>
                  <a:gd name="f15" fmla="val 1963"/>
                  <a:gd name="f16" fmla="val 2644"/>
                  <a:gd name="f17" fmla="val 2171"/>
                  <a:gd name="f18" fmla="val 3048"/>
                  <a:gd name="f19" fmla="val 2355"/>
                  <a:gd name="f20" fmla="val 3452"/>
                  <a:gd name="f21" fmla="val 2517"/>
                  <a:gd name="f22" fmla="val 3891"/>
                  <a:gd name="f23" fmla="val 2540"/>
                  <a:gd name="f24" fmla="val 4352"/>
                  <a:gd name="f25" fmla="val 2552"/>
                  <a:gd name="f26" fmla="val 4583"/>
                  <a:gd name="f27" fmla="val 4814"/>
                  <a:gd name="f28" fmla="val 2482"/>
                  <a:gd name="f29" fmla="val 5022"/>
                  <a:gd name="f30" fmla="val 2459"/>
                  <a:gd name="f31" fmla="val 5137"/>
                  <a:gd name="f32" fmla="val 2413"/>
                  <a:gd name="f33" fmla="val 5241"/>
                  <a:gd name="f34" fmla="val 2367"/>
                  <a:gd name="f35" fmla="val 5345"/>
                  <a:gd name="f36" fmla="val 2309"/>
                  <a:gd name="f37" fmla="val 5449"/>
                  <a:gd name="f38" fmla="val 5541"/>
                  <a:gd name="f39" fmla="val 2182"/>
                  <a:gd name="f40" fmla="val 5634"/>
                  <a:gd name="f41" fmla="val 2448"/>
                  <a:gd name="f42" fmla="val 5276"/>
                  <a:gd name="f43" fmla="val 4791"/>
                  <a:gd name="f44" fmla="val 2494"/>
                  <a:gd name="f45" fmla="val 4364"/>
                  <a:gd name="f46" fmla="val 2471"/>
                  <a:gd name="f47" fmla="val 3914"/>
                  <a:gd name="f48" fmla="val 2298"/>
                  <a:gd name="f49" fmla="val 3498"/>
                  <a:gd name="f50" fmla="val 2101"/>
                  <a:gd name="f51" fmla="val 3094"/>
                  <a:gd name="f52" fmla="val 1917"/>
                  <a:gd name="f53" fmla="val 2690"/>
                  <a:gd name="f54" fmla="val 1686"/>
                  <a:gd name="f55" fmla="val 1524"/>
                  <a:gd name="f56" fmla="val 1871"/>
                  <a:gd name="f57" fmla="val 1444"/>
                  <a:gd name="f58" fmla="val 1651"/>
                  <a:gd name="f59" fmla="val 1328"/>
                  <a:gd name="f60" fmla="val 1213"/>
                  <a:gd name="f61" fmla="val 1282"/>
                  <a:gd name="f62" fmla="val 1005"/>
                  <a:gd name="f63" fmla="val 1259"/>
                  <a:gd name="f64" fmla="val 774"/>
                  <a:gd name="f65" fmla="val 1190"/>
                  <a:gd name="f66" fmla="val 1"/>
                  <a:gd name="f67" fmla="val 682"/>
                  <a:gd name="f68" fmla="val 266"/>
                  <a:gd name="f69" fmla="val 1074"/>
                  <a:gd name="f70" fmla="val 855"/>
                  <a:gd name="f71" fmla="val 1778"/>
                  <a:gd name="f72" fmla="val 800"/>
                  <a:gd name="f73" fmla="val 1777"/>
                  <a:gd name="f74" fmla="val 751"/>
                  <a:gd name="f75" fmla="val 1776"/>
                  <a:gd name="f76" fmla="val 706"/>
                  <a:gd name="f77" fmla="val 436"/>
                  <a:gd name="f78" fmla="val 307"/>
                  <a:gd name="f79" fmla="val 1810"/>
                  <a:gd name="f80" fmla="val 1928"/>
                  <a:gd name="f81" fmla="val 451"/>
                  <a:gd name="f82" fmla="val 2079"/>
                  <a:gd name="f83" fmla="val 636"/>
                  <a:gd name="f84" fmla="val 2275"/>
                  <a:gd name="f85" fmla="val 509"/>
                  <a:gd name="f86" fmla="val 335"/>
                  <a:gd name="f87" fmla="val 959"/>
                  <a:gd name="f88" fmla="val 2586"/>
                  <a:gd name="f89" fmla="val 1478"/>
                  <a:gd name="f90" fmla="val 2875"/>
                  <a:gd name="f91" fmla="val 3406"/>
                  <a:gd name="f92" fmla="val 1790"/>
                  <a:gd name="f93" fmla="val 3391"/>
                  <a:gd name="f94" fmla="val 1739"/>
                  <a:gd name="f95" fmla="val 3384"/>
                  <a:gd name="f96" fmla="val 1688"/>
                  <a:gd name="f97" fmla="val 1535"/>
                  <a:gd name="f98" fmla="val 1377"/>
                  <a:gd name="f99" fmla="val 3449"/>
                  <a:gd name="f100" fmla="val 1317"/>
                  <a:gd name="f101" fmla="val 3579"/>
                  <a:gd name="f102" fmla="val 3752"/>
                  <a:gd name="f103" fmla="val 1270"/>
                  <a:gd name="f104" fmla="val 4006"/>
                  <a:gd name="f105" fmla="val 4122"/>
                  <a:gd name="f106" fmla="val 1363"/>
                  <a:gd name="f107" fmla="val 3983"/>
                  <a:gd name="f108" fmla="val 1455"/>
                  <a:gd name="f109" fmla="val 3787"/>
                  <a:gd name="f110" fmla="val 1605"/>
                  <a:gd name="f111" fmla="val 3729"/>
                  <a:gd name="f112" fmla="val 1645"/>
                  <a:gd name="f113" fmla="val 3713"/>
                  <a:gd name="f114" fmla="val 1687"/>
                  <a:gd name="f115" fmla="val 3705"/>
                  <a:gd name="f116" fmla="val 1729"/>
                  <a:gd name="f117" fmla="val 1834"/>
                  <a:gd name="f118" fmla="val 1942"/>
                  <a:gd name="f119" fmla="val 3749"/>
                  <a:gd name="f120" fmla="val 2032"/>
                  <a:gd name="f121" fmla="val 3798"/>
                  <a:gd name="f122" fmla="val 4029"/>
                  <a:gd name="f123" fmla="val 2321"/>
                  <a:gd name="f124" fmla="val 4641"/>
                  <a:gd name="f125" fmla="val 2263"/>
                  <a:gd name="f126" fmla="val 4999"/>
                  <a:gd name="f127" fmla="val 2138"/>
                  <a:gd name="f128" fmla="val 5672"/>
                  <a:gd name="f129" fmla="val 1685"/>
                  <a:gd name="f130" fmla="val 6244"/>
                  <a:gd name="f131" fmla="val 1150"/>
                  <a:gd name="f132" fmla="val 6614"/>
                  <a:gd name="f133" fmla="val 1411"/>
                  <a:gd name="f134" fmla="val 6437"/>
                  <a:gd name="f135" fmla="val 1715"/>
                  <a:gd name="f136" fmla="val 6333"/>
                  <a:gd name="f137" fmla="val 6118"/>
                  <a:gd name="f138" fmla="val 2113"/>
                  <a:gd name="f139" fmla="val 6003"/>
                  <a:gd name="f140" fmla="val 2228"/>
                  <a:gd name="f141" fmla="val 5876"/>
                  <a:gd name="f142" fmla="val 2344"/>
                  <a:gd name="f143" fmla="val 5749"/>
                  <a:gd name="f144" fmla="val 2863"/>
                  <a:gd name="f145" fmla="val 5114"/>
                  <a:gd name="f146" fmla="val 4318"/>
                  <a:gd name="f147" fmla="val 2806"/>
                  <a:gd name="f148" fmla="val 3464"/>
                  <a:gd name="f149" fmla="val 2598"/>
                  <a:gd name="f150" fmla="val 2436"/>
                  <a:gd name="f151" fmla="val 2956"/>
                  <a:gd name="f152" fmla="val 289"/>
                  <a:gd name="f153" fmla="val 2632"/>
                  <a:gd name="f154" fmla="val 797"/>
                  <a:gd name="f155" fmla="val 1132"/>
                  <a:gd name="f156" fmla="val 1144"/>
                  <a:gd name="f157" fmla="val 6618"/>
                  <a:gd name="f158" fmla="val 1138"/>
                  <a:gd name="f159" fmla="val 6622"/>
                  <a:gd name="f160" fmla="val 6626"/>
                  <a:gd name="f161" fmla="*/ f0 1 2979"/>
                  <a:gd name="f162" fmla="*/ f1 1 6627"/>
                  <a:gd name="f163" fmla="val f2"/>
                  <a:gd name="f164" fmla="val f3"/>
                  <a:gd name="f165" fmla="val f4"/>
                  <a:gd name="f166" fmla="+- f165 0 f163"/>
                  <a:gd name="f167" fmla="+- f164 0 f163"/>
                  <a:gd name="f168" fmla="*/ f167 1 2979"/>
                  <a:gd name="f169" fmla="*/ f166 1 662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2979" h="6627">
                    <a:moveTo>
                      <a:pt x="f5" y="f6"/>
                    </a:moveTo>
                    <a:cubicBezTo>
                      <a:pt x="f7" y="f8"/>
                      <a:pt x="f9" y="f10"/>
                      <a:pt x="f11" y="f12"/>
                    </a:cubicBezTo>
                    <a:cubicBezTo>
                      <a:pt x="f13" y="f14"/>
                      <a:pt x="f15" y="f16"/>
                      <a:pt x="f17" y="f18"/>
                    </a:cubicBezTo>
                    <a:cubicBezTo>
                      <a:pt x="f19" y="f20"/>
                      <a:pt x="f21" y="f22"/>
                      <a:pt x="f23" y="f24"/>
                    </a:cubicBezTo>
                    <a:cubicBezTo>
                      <a:pt x="f25" y="f26"/>
                      <a:pt x="f23" y="f27"/>
                      <a:pt x="f28" y="f29"/>
                    </a:cubicBezTo>
                    <a:cubicBezTo>
                      <a:pt x="f30" y="f31"/>
                      <a:pt x="f32" y="f33"/>
                      <a:pt x="f34" y="f35"/>
                    </a:cubicBezTo>
                    <a:cubicBezTo>
                      <a:pt x="f36" y="f37"/>
                      <a:pt x="f14" y="f38"/>
                      <a:pt x="f39" y="f40"/>
                    </a:cubicBezTo>
                    <a:cubicBezTo>
                      <a:pt x="f41" y="f42"/>
                      <a:pt x="f23" y="f43"/>
                      <a:pt x="f44" y="f45"/>
                    </a:cubicBezTo>
                    <a:cubicBezTo>
                      <a:pt x="f46" y="f47"/>
                      <a:pt x="f48" y="f49"/>
                      <a:pt x="f50" y="f51"/>
                    </a:cubicBezTo>
                    <a:cubicBezTo>
                      <a:pt x="f52" y="f53"/>
                      <a:pt x="f54" y="f48"/>
                      <a:pt x="f55" y="f56"/>
                    </a:cubicBezTo>
                    <a:cubicBezTo>
                      <a:pt x="f57" y="f58"/>
                      <a:pt x="f9" y="f10"/>
                      <a:pt x="f59" y="f60"/>
                    </a:cubicBezTo>
                    <a:cubicBezTo>
                      <a:pt x="f61" y="f62"/>
                      <a:pt x="f63" y="f64"/>
                      <a:pt x="f5" y="f6"/>
                    </a:cubicBezTo>
                    <a:close/>
                    <a:moveTo>
                      <a:pt x="f65" y="f66"/>
                    </a:moveTo>
                    <a:cubicBezTo>
                      <a:pt x="f65" y="f67"/>
                      <a:pt x="f68" y="f69"/>
                      <a:pt x="f70" y="f71"/>
                    </a:cubicBezTo>
                    <a:cubicBezTo>
                      <a:pt x="f72" y="f73"/>
                      <a:pt x="f74" y="f75"/>
                      <a:pt x="f76" y="f75"/>
                    </a:cubicBezTo>
                    <a:cubicBezTo>
                      <a:pt x="f77" y="f75"/>
                      <a:pt x="f78" y="f79"/>
                      <a:pt x="f66" y="f80"/>
                    </a:cubicBezTo>
                    <a:cubicBezTo>
                      <a:pt x="f81" y="f82"/>
                      <a:pt x="f83" y="f84"/>
                      <a:pt x="f83" y="f84"/>
                    </a:cubicBezTo>
                    <a:cubicBezTo>
                      <a:pt x="f85" y="f36"/>
                      <a:pt x="f86" y="f32"/>
                      <a:pt x="f86" y="f32"/>
                    </a:cubicBezTo>
                    <a:cubicBezTo>
                      <a:pt x="f87" y="f88"/>
                      <a:pt x="f89" y="f90"/>
                      <a:pt x="f12" y="f91"/>
                    </a:cubicBezTo>
                    <a:cubicBezTo>
                      <a:pt x="f92" y="f93"/>
                      <a:pt x="f94" y="f95"/>
                      <a:pt x="f96" y="f95"/>
                    </a:cubicBezTo>
                    <a:cubicBezTo>
                      <a:pt x="f97" y="f95"/>
                      <a:pt x="f98" y="f99"/>
                      <a:pt x="f100" y="f101"/>
                    </a:cubicBezTo>
                    <a:cubicBezTo>
                      <a:pt x="f60" y="f102"/>
                      <a:pt x="f103" y="f104"/>
                      <a:pt x="f10" y="f105"/>
                    </a:cubicBezTo>
                    <a:cubicBezTo>
                      <a:pt x="f106" y="f107"/>
                      <a:pt x="f108" y="f109"/>
                      <a:pt x="f110" y="f111"/>
                    </a:cubicBezTo>
                    <a:cubicBezTo>
                      <a:pt x="f112" y="f113"/>
                      <a:pt x="f114" y="f115"/>
                      <a:pt x="f116" y="f115"/>
                    </a:cubicBezTo>
                    <a:cubicBezTo>
                      <a:pt x="f117" y="f115"/>
                      <a:pt x="f118" y="f119"/>
                      <a:pt x="f120" y="f121"/>
                    </a:cubicBezTo>
                    <a:cubicBezTo>
                      <a:pt x="f32" y="f122"/>
                      <a:pt x="f123" y="f124"/>
                      <a:pt x="f125" y="f126"/>
                    </a:cubicBezTo>
                    <a:cubicBezTo>
                      <a:pt x="f127" y="f128"/>
                      <a:pt x="f129" y="f130"/>
                      <a:pt x="f131" y="f132"/>
                    </a:cubicBezTo>
                    <a:lnTo>
                      <a:pt x="f131" y="f132"/>
                    </a:lnTo>
                    <a:cubicBezTo>
                      <a:pt x="f133" y="f134"/>
                      <a:pt x="f135" y="f136"/>
                      <a:pt x="f15" y="f137"/>
                    </a:cubicBezTo>
                    <a:cubicBezTo>
                      <a:pt x="f138" y="f139"/>
                      <a:pt x="f140" y="f141"/>
                      <a:pt x="f142" y="f143"/>
                    </a:cubicBezTo>
                    <a:cubicBezTo>
                      <a:pt x="f144" y="f145"/>
                      <a:pt x="f3" y="f146"/>
                      <a:pt x="f147" y="f148"/>
                    </a:cubicBezTo>
                    <a:cubicBezTo>
                      <a:pt x="f149" y="f46"/>
                      <a:pt x="f150" y="f60"/>
                      <a:pt x="f151" y="f152"/>
                    </a:cubicBezTo>
                    <a:lnTo>
                      <a:pt x="f151" y="f152"/>
                    </a:lnTo>
                    <a:cubicBezTo>
                      <a:pt x="f153" y="f85"/>
                      <a:pt x="f30" y="f154"/>
                      <a:pt x="f36" y="f155"/>
                    </a:cubicBezTo>
                    <a:cubicBezTo>
                      <a:pt x="f19" y="f6"/>
                      <a:pt x="f65" y="f83"/>
                      <a:pt x="f65" y="f66"/>
                    </a:cubicBezTo>
                    <a:close/>
                    <a:moveTo>
                      <a:pt x="f131" y="f132"/>
                    </a:moveTo>
                    <a:cubicBezTo>
                      <a:pt x="f156" y="f157"/>
                      <a:pt x="f158" y="f159"/>
                      <a:pt x="f155" y="f160"/>
                    </a:cubicBezTo>
                    <a:cubicBezTo>
                      <a:pt x="f158" y="f159"/>
                      <a:pt x="f156" y="f157"/>
                      <a:pt x="f131" y="f13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1133;p16">
                <a:extLst>
                  <a:ext uri="{FF2B5EF4-FFF2-40B4-BE49-F238E27FC236}">
                    <a16:creationId xmlns:a16="http://schemas.microsoft.com/office/drawing/2014/main" id="{AC0AF576-B4D7-4081-9C25-A3DA244DC987}"/>
                  </a:ext>
                </a:extLst>
              </p:cNvPr>
              <p:cNvSpPr/>
              <p:nvPr/>
            </p:nvSpPr>
            <p:spPr>
              <a:xfrm>
                <a:off x="665948" y="243385"/>
                <a:ext cx="13853" cy="78318"/>
              </a:xfrm>
              <a:custGeom>
                <a:avLst/>
                <a:gdLst>
                  <a:gd name="f0" fmla="val w"/>
                  <a:gd name="f1" fmla="val h"/>
                  <a:gd name="f2" fmla="val 0"/>
                  <a:gd name="f3" fmla="val 429"/>
                  <a:gd name="f4" fmla="val 2425"/>
                  <a:gd name="f5" fmla="val 428"/>
                  <a:gd name="f6" fmla="val 1"/>
                  <a:gd name="f7" fmla="val 47"/>
                  <a:gd name="f8" fmla="val 786"/>
                  <a:gd name="f9" fmla="val 1617"/>
                  <a:gd name="f10" fmla="val 301"/>
                  <a:gd name="f11" fmla="*/ f0 1 429"/>
                  <a:gd name="f12" fmla="*/ f1 1 2425"/>
                  <a:gd name="f13" fmla="val f2"/>
                  <a:gd name="f14" fmla="val f3"/>
                  <a:gd name="f15" fmla="val f4"/>
                  <a:gd name="f16" fmla="+- f15 0 f13"/>
                  <a:gd name="f17" fmla="+- f14 0 f13"/>
                  <a:gd name="f18" fmla="*/ f17 1 429"/>
                  <a:gd name="f19" fmla="*/ f16 1 2425"/>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429" h="2425">
                    <a:moveTo>
                      <a:pt x="f5" y="f6"/>
                    </a:moveTo>
                    <a:lnTo>
                      <a:pt x="f5" y="f6"/>
                    </a:lnTo>
                    <a:cubicBezTo>
                      <a:pt x="f7" y="f8"/>
                      <a:pt x="f6" y="f9"/>
                      <a:pt x="f10" y="f4"/>
                    </a:cubicBezTo>
                    <a:lnTo>
                      <a:pt x="f5" y="f6"/>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1134;p16">
                <a:extLst>
                  <a:ext uri="{FF2B5EF4-FFF2-40B4-BE49-F238E27FC236}">
                    <a16:creationId xmlns:a16="http://schemas.microsoft.com/office/drawing/2014/main" id="{5DA9361F-A64B-4070-9E90-1D21835E001E}"/>
                  </a:ext>
                </a:extLst>
              </p:cNvPr>
              <p:cNvSpPr/>
              <p:nvPr/>
            </p:nvSpPr>
            <p:spPr>
              <a:xfrm>
                <a:off x="728603" y="384688"/>
                <a:ext cx="77577" cy="101800"/>
              </a:xfrm>
              <a:custGeom>
                <a:avLst/>
                <a:gdLst>
                  <a:gd name="f0" fmla="val w"/>
                  <a:gd name="f1" fmla="val h"/>
                  <a:gd name="f2" fmla="val 0"/>
                  <a:gd name="f3" fmla="val 2402"/>
                  <a:gd name="f4" fmla="val 3152"/>
                  <a:gd name="f5" fmla="val 2020"/>
                  <a:gd name="f6" fmla="val 728"/>
                  <a:gd name="f7" fmla="val 1905"/>
                  <a:gd name="f8" fmla="val 889"/>
                  <a:gd name="f9" fmla="val 1755"/>
                  <a:gd name="f10" fmla="val 993"/>
                  <a:gd name="f11" fmla="val 1593"/>
                  <a:gd name="f12" fmla="val 1086"/>
                  <a:gd name="f13" fmla="val 1443"/>
                  <a:gd name="f14" fmla="val 1155"/>
                  <a:gd name="f15" fmla="val 1304"/>
                  <a:gd name="f16" fmla="val 1213"/>
                  <a:gd name="f17" fmla="val 1154"/>
                  <a:gd name="f18" fmla="val 1282"/>
                  <a:gd name="f19" fmla="val 1189"/>
                  <a:gd name="f20" fmla="val 1270"/>
                  <a:gd name="f21" fmla="val 1235"/>
                  <a:gd name="f22" fmla="val 1258"/>
                  <a:gd name="f23" fmla="val 1285"/>
                  <a:gd name="f24" fmla="val 1269"/>
                  <a:gd name="f25" fmla="val 1311"/>
                  <a:gd name="f26" fmla="val 1268"/>
                  <a:gd name="f27" fmla="val 1337"/>
                  <a:gd name="f28" fmla="val 1483"/>
                  <a:gd name="f29" fmla="val 1627"/>
                  <a:gd name="f30" fmla="val 1298"/>
                  <a:gd name="f31" fmla="val 1386"/>
                  <a:gd name="f32" fmla="val 1629"/>
                  <a:gd name="f33" fmla="val 1341"/>
                  <a:gd name="f34" fmla="val 1504"/>
                  <a:gd name="f35" fmla="val 1324"/>
                  <a:gd name="f36" fmla="val 1379"/>
                  <a:gd name="f37" fmla="val 1342"/>
                  <a:gd name="f38" fmla="val 1306"/>
                  <a:gd name="f39" fmla="val 1325"/>
                  <a:gd name="f40" fmla="val 1328"/>
                  <a:gd name="f41" fmla="val 1340"/>
                  <a:gd name="f42" fmla="val 1039"/>
                  <a:gd name="f43" fmla="val 1374"/>
                  <a:gd name="f44" fmla="val 924"/>
                  <a:gd name="f45" fmla="val 1409"/>
                  <a:gd name="f46" fmla="val 843"/>
                  <a:gd name="f47" fmla="val 1467"/>
                  <a:gd name="f48" fmla="val 750"/>
                  <a:gd name="f49" fmla="val 1547"/>
                  <a:gd name="f50" fmla="val 681"/>
                  <a:gd name="f51" fmla="val 1628"/>
                  <a:gd name="f52" fmla="val 566"/>
                  <a:gd name="f53" fmla="val 485"/>
                  <a:gd name="f54" fmla="val 1917"/>
                  <a:gd name="f55" fmla="val 393"/>
                  <a:gd name="f56" fmla="val 2078"/>
                  <a:gd name="f57" fmla="val 450"/>
                  <a:gd name="f58" fmla="val 520"/>
                  <a:gd name="f59" fmla="val 1732"/>
                  <a:gd name="f60" fmla="val 635"/>
                  <a:gd name="f61" fmla="val 1582"/>
                  <a:gd name="f62" fmla="val 912"/>
                  <a:gd name="f63" fmla="val 1074"/>
                  <a:gd name="f64" fmla="val 1236"/>
                  <a:gd name="f65" fmla="val 1224"/>
                  <a:gd name="f66" fmla="val 1408"/>
                  <a:gd name="f67" fmla="val 1558"/>
                  <a:gd name="f68" fmla="val 1005"/>
                  <a:gd name="f69" fmla="val 1720"/>
                  <a:gd name="f70" fmla="val 936"/>
                  <a:gd name="f71" fmla="val 1882"/>
                  <a:gd name="f72" fmla="val 2066"/>
                  <a:gd name="f73" fmla="val 1"/>
                  <a:gd name="f74" fmla="val 2055"/>
                  <a:gd name="f75" fmla="val 197"/>
                  <a:gd name="f76" fmla="val 1928"/>
                  <a:gd name="f77" fmla="val 405"/>
                  <a:gd name="f78" fmla="val 647"/>
                  <a:gd name="f79" fmla="val 716"/>
                  <a:gd name="f80" fmla="val 820"/>
                  <a:gd name="f81" fmla="val 693"/>
                  <a:gd name="f82" fmla="val 323"/>
                  <a:gd name="f83" fmla="val 1524"/>
                  <a:gd name="f84" fmla="val 150"/>
                  <a:gd name="f85" fmla="val 2067"/>
                  <a:gd name="f86" fmla="val 35"/>
                  <a:gd name="f87" fmla="val 2413"/>
                  <a:gd name="f88" fmla="val 2782"/>
                  <a:gd name="f89" fmla="val 81"/>
                  <a:gd name="f90" fmla="val 93"/>
                  <a:gd name="f91" fmla="val 3002"/>
                  <a:gd name="f92" fmla="val 2840"/>
                  <a:gd name="f93" fmla="val 219"/>
                  <a:gd name="f94" fmla="val 2679"/>
                  <a:gd name="f95" fmla="val 388"/>
                  <a:gd name="f96" fmla="val 2329"/>
                  <a:gd name="f97" fmla="val 766"/>
                  <a:gd name="f98" fmla="val 2101"/>
                  <a:gd name="f99" fmla="val 1149"/>
                  <a:gd name="f100" fmla="val 1159"/>
                  <a:gd name="f101" fmla="val 1168"/>
                  <a:gd name="f102" fmla="val 1178"/>
                  <a:gd name="f103" fmla="val 2113"/>
                  <a:gd name="f104" fmla="val 1962"/>
                  <a:gd name="f105" fmla="val 2390"/>
                  <a:gd name="f106" fmla="val 2112"/>
                  <a:gd name="f107" fmla="val 2759"/>
                  <a:gd name="f108" fmla="val 2251"/>
                  <a:gd name="f109" fmla="val 2655"/>
                  <a:gd name="f110" fmla="val 2332"/>
                  <a:gd name="f111" fmla="val 2471"/>
                  <a:gd name="f112" fmla="val 2286"/>
                  <a:gd name="f113" fmla="val 1998"/>
                  <a:gd name="f114" fmla="val 1963"/>
                  <a:gd name="f115" fmla="val 2043"/>
                  <a:gd name="f116" fmla="val 2170"/>
                  <a:gd name="f117" fmla="val 1859"/>
                  <a:gd name="f118" fmla="val 1778"/>
                  <a:gd name="f119" fmla="val 2343"/>
                  <a:gd name="f120" fmla="val 1686"/>
                  <a:gd name="f121" fmla="val 2389"/>
                  <a:gd name="f122" fmla="val 1420"/>
                  <a:gd name="f123" fmla="val 2296"/>
                  <a:gd name="f124" fmla="val 1358"/>
                  <a:gd name="f125" fmla="val 2192"/>
                  <a:gd name="f126" fmla="val 1316"/>
                  <a:gd name="f127" fmla="val 2109"/>
                  <a:gd name="f128" fmla="val 2085"/>
                  <a:gd name="f129" fmla="val 2062"/>
                  <a:gd name="f130" fmla="val 1320"/>
                  <a:gd name="f131" fmla="val 2228"/>
                  <a:gd name="f132" fmla="val 1166"/>
                  <a:gd name="f133" fmla="val 2366"/>
                  <a:gd name="f134" fmla="val 2401"/>
                  <a:gd name="f135" fmla="val 416"/>
                  <a:gd name="f136" fmla="val 2239"/>
                  <a:gd name="f137" fmla="val 208"/>
                  <a:gd name="f138" fmla="*/ f0 1 2402"/>
                  <a:gd name="f139" fmla="*/ f1 1 3152"/>
                  <a:gd name="f140" fmla="val f2"/>
                  <a:gd name="f141" fmla="val f3"/>
                  <a:gd name="f142" fmla="val f4"/>
                  <a:gd name="f143" fmla="+- f142 0 f140"/>
                  <a:gd name="f144" fmla="+- f141 0 f140"/>
                  <a:gd name="f145" fmla="*/ f144 1 2402"/>
                  <a:gd name="f146" fmla="*/ f143 1 315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402" h="3152">
                    <a:moveTo>
                      <a:pt x="f5" y="f6"/>
                    </a:moveTo>
                    <a:cubicBezTo>
                      <a:pt x="f7" y="f8"/>
                      <a:pt x="f9" y="f10"/>
                      <a:pt x="f11" y="f12"/>
                    </a:cubicBezTo>
                    <a:cubicBezTo>
                      <a:pt x="f13" y="f14"/>
                      <a:pt x="f15" y="f16"/>
                      <a:pt x="f17" y="f18"/>
                    </a:cubicBezTo>
                    <a:cubicBezTo>
                      <a:pt x="f19" y="f20"/>
                      <a:pt x="f21" y="f20"/>
                      <a:pt x="f22" y="f20"/>
                    </a:cubicBezTo>
                    <a:cubicBezTo>
                      <a:pt x="f23" y="f24"/>
                      <a:pt x="f25" y="f26"/>
                      <a:pt x="f27" y="f26"/>
                    </a:cubicBezTo>
                    <a:cubicBezTo>
                      <a:pt x="f28" y="f26"/>
                      <a:pt x="f29" y="f30"/>
                      <a:pt x="f9" y="f31"/>
                    </a:cubicBezTo>
                    <a:cubicBezTo>
                      <a:pt x="f32" y="f33"/>
                      <a:pt x="f34" y="f35"/>
                      <a:pt x="f36" y="f35"/>
                    </a:cubicBezTo>
                    <a:cubicBezTo>
                      <a:pt x="f37" y="f35"/>
                      <a:pt x="f38" y="f39"/>
                      <a:pt x="f20" y="f40"/>
                    </a:cubicBezTo>
                    <a:cubicBezTo>
                      <a:pt x="f17" y="f41"/>
                      <a:pt x="f42" y="f43"/>
                      <a:pt x="f44" y="f45"/>
                    </a:cubicBezTo>
                    <a:cubicBezTo>
                      <a:pt x="f46" y="f47"/>
                      <a:pt x="f48" y="f49"/>
                      <a:pt x="f50" y="f51"/>
                    </a:cubicBezTo>
                    <a:cubicBezTo>
                      <a:pt x="f52" y="f9"/>
                      <a:pt x="f53" y="f54"/>
                      <a:pt x="f55" y="f56"/>
                    </a:cubicBezTo>
                    <a:cubicBezTo>
                      <a:pt x="f57" y="f7"/>
                      <a:pt x="f58" y="f59"/>
                      <a:pt x="f60" y="f61"/>
                    </a:cubicBezTo>
                    <a:cubicBezTo>
                      <a:pt x="f48" y="f13"/>
                      <a:pt x="f62" y="f40"/>
                      <a:pt x="f63" y="f64"/>
                    </a:cubicBezTo>
                    <a:cubicBezTo>
                      <a:pt x="f65" y="f14"/>
                      <a:pt x="f66" y="f63"/>
                      <a:pt x="f67" y="f68"/>
                    </a:cubicBezTo>
                    <a:cubicBezTo>
                      <a:pt x="f69" y="f70"/>
                      <a:pt x="f71" y="f46"/>
                      <a:pt x="f5" y="f6"/>
                    </a:cubicBezTo>
                    <a:close/>
                    <a:moveTo>
                      <a:pt x="f72" y="f73"/>
                    </a:moveTo>
                    <a:cubicBezTo>
                      <a:pt x="f74" y="f75"/>
                      <a:pt x="f76" y="f77"/>
                      <a:pt x="f9" y="f58"/>
                    </a:cubicBezTo>
                    <a:cubicBezTo>
                      <a:pt x="f61" y="f78"/>
                      <a:pt x="f43" y="f79"/>
                      <a:pt x="f19" y="f80"/>
                    </a:cubicBezTo>
                    <a:cubicBezTo>
                      <a:pt x="f81" y="f12"/>
                      <a:pt x="f82" y="f83"/>
                      <a:pt x="f84" y="f85"/>
                    </a:cubicBezTo>
                    <a:cubicBezTo>
                      <a:pt x="f86" y="f87"/>
                      <a:pt x="f2" y="f88"/>
                      <a:pt x="f89" y="f4"/>
                    </a:cubicBezTo>
                    <a:cubicBezTo>
                      <a:pt x="f90" y="f91"/>
                      <a:pt x="f84" y="f92"/>
                      <a:pt x="f93" y="f94"/>
                    </a:cubicBezTo>
                    <a:cubicBezTo>
                      <a:pt x="f95" y="f96"/>
                      <a:pt x="f97" y="f98"/>
                      <a:pt x="f99" y="f98"/>
                    </a:cubicBezTo>
                    <a:cubicBezTo>
                      <a:pt x="f100" y="f98"/>
                      <a:pt x="f101" y="f98"/>
                      <a:pt x="f102" y="f98"/>
                    </a:cubicBezTo>
                    <a:cubicBezTo>
                      <a:pt x="f67" y="f103"/>
                      <a:pt x="f104" y="f105"/>
                      <a:pt x="f106" y="f107"/>
                    </a:cubicBezTo>
                    <a:cubicBezTo>
                      <a:pt x="f108" y="f109"/>
                      <a:pt x="f110" y="f111"/>
                      <a:pt x="f112" y="f112"/>
                    </a:cubicBezTo>
                    <a:cubicBezTo>
                      <a:pt x="f108" y="f103"/>
                      <a:pt x="f98" y="f113"/>
                      <a:pt x="f76" y="f114"/>
                    </a:cubicBezTo>
                    <a:cubicBezTo>
                      <a:pt x="f115" y="f54"/>
                      <a:pt x="f116" y="f117"/>
                      <a:pt x="f108" y="f118"/>
                    </a:cubicBezTo>
                    <a:cubicBezTo>
                      <a:pt x="f119" y="f120"/>
                      <a:pt x="f121" y="f83"/>
                      <a:pt x="f110" y="f122"/>
                    </a:cubicBezTo>
                    <a:cubicBezTo>
                      <a:pt x="f123" y="f124"/>
                      <a:pt x="f125" y="f126"/>
                      <a:pt x="f127" y="f126"/>
                    </a:cubicBezTo>
                    <a:cubicBezTo>
                      <a:pt x="f128" y="f126"/>
                      <a:pt x="f129" y="f130"/>
                      <a:pt x="f115" y="f40"/>
                    </a:cubicBezTo>
                    <a:cubicBezTo>
                      <a:pt x="f131" y="f132"/>
                      <a:pt x="f119" y="f70"/>
                      <a:pt x="f133" y="f81"/>
                    </a:cubicBezTo>
                    <a:cubicBezTo>
                      <a:pt x="f134" y="f135"/>
                      <a:pt x="f136" y="f137"/>
                      <a:pt x="f72" y="f7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1135;p16">
                <a:extLst>
                  <a:ext uri="{FF2B5EF4-FFF2-40B4-BE49-F238E27FC236}">
                    <a16:creationId xmlns:a16="http://schemas.microsoft.com/office/drawing/2014/main" id="{288B7C4D-18E1-4CBE-8552-218BDF90DA76}"/>
                  </a:ext>
                </a:extLst>
              </p:cNvPr>
              <p:cNvSpPr/>
              <p:nvPr/>
            </p:nvSpPr>
            <p:spPr>
              <a:xfrm>
                <a:off x="705871" y="304074"/>
                <a:ext cx="167042" cy="246174"/>
              </a:xfrm>
              <a:custGeom>
                <a:avLst/>
                <a:gdLst>
                  <a:gd name="f0" fmla="val 180"/>
                  <a:gd name="f1" fmla="val w"/>
                  <a:gd name="f2" fmla="val h"/>
                  <a:gd name="f3" fmla="val 0"/>
                  <a:gd name="f4" fmla="val 5172"/>
                  <a:gd name="f5" fmla="val 7622"/>
                  <a:gd name="f6" fmla="val 3617"/>
                  <a:gd name="f7" fmla="val 3743"/>
                  <a:gd name="f8" fmla="val 3870"/>
                  <a:gd name="f9" fmla="val 191"/>
                  <a:gd name="f10" fmla="val 3994"/>
                  <a:gd name="f11" fmla="val 211"/>
                  <a:gd name="f12" fmla="val 4282"/>
                  <a:gd name="f13" fmla="val 257"/>
                  <a:gd name="f14" fmla="val 4559"/>
                  <a:gd name="f15" fmla="val 338"/>
                  <a:gd name="f16" fmla="val 4813"/>
                  <a:gd name="f17" fmla="val 477"/>
                  <a:gd name="f18" fmla="val 4548"/>
                  <a:gd name="f19" fmla="val 373"/>
                  <a:gd name="f20" fmla="val 4271"/>
                  <a:gd name="f21" fmla="val 292"/>
                  <a:gd name="f22" fmla="val 3982"/>
                  <a:gd name="f23" fmla="val 3873"/>
                  <a:gd name="f24" fmla="val 244"/>
                  <a:gd name="f25" fmla="val 3761"/>
                  <a:gd name="f26" fmla="val 235"/>
                  <a:gd name="f27" fmla="val 3650"/>
                  <a:gd name="f28" fmla="val 3481"/>
                  <a:gd name="f29" fmla="val 3312"/>
                  <a:gd name="f30" fmla="val 255"/>
                  <a:gd name="f31" fmla="val 3151"/>
                  <a:gd name="f32" fmla="val 304"/>
                  <a:gd name="f33" fmla="val 2874"/>
                  <a:gd name="f34" fmla="val 361"/>
                  <a:gd name="f35" fmla="val 2609"/>
                  <a:gd name="f36" fmla="val 2355"/>
                  <a:gd name="f37" fmla="val 604"/>
                  <a:gd name="f38" fmla="val 2112"/>
                  <a:gd name="f39" fmla="val 731"/>
                  <a:gd name="f40" fmla="val 1858"/>
                  <a:gd name="f41" fmla="val 892"/>
                  <a:gd name="f42" fmla="val 1662"/>
                  <a:gd name="f43" fmla="val 1088"/>
                  <a:gd name="f44" fmla="val 1847"/>
                  <a:gd name="f45" fmla="val 881"/>
                  <a:gd name="f46" fmla="val 2078"/>
                  <a:gd name="f47" fmla="val 708"/>
                  <a:gd name="f48" fmla="val 2332"/>
                  <a:gd name="f49" fmla="val 557"/>
                  <a:gd name="f50" fmla="val 2586"/>
                  <a:gd name="f51" fmla="val 419"/>
                  <a:gd name="f52" fmla="val 2851"/>
                  <a:gd name="f53" fmla="val 315"/>
                  <a:gd name="f54" fmla="val 3128"/>
                  <a:gd name="f55" fmla="val 246"/>
                  <a:gd name="f56" fmla="val 3286"/>
                  <a:gd name="f57" fmla="val 200"/>
                  <a:gd name="f58" fmla="val 3451"/>
                  <a:gd name="f59" fmla="val 3586"/>
                  <a:gd name="f60" fmla="val 1"/>
                  <a:gd name="f61" fmla="val 3134"/>
                  <a:gd name="f62" fmla="val 2678"/>
                  <a:gd name="f63" fmla="val 125"/>
                  <a:gd name="f64" fmla="val 2251"/>
                  <a:gd name="f65" fmla="val 384"/>
                  <a:gd name="f66" fmla="val 1397"/>
                  <a:gd name="f67" fmla="val 904"/>
                  <a:gd name="f68" fmla="val 854"/>
                  <a:gd name="f69" fmla="val 1816"/>
                  <a:gd name="f70" fmla="val 543"/>
                  <a:gd name="f71" fmla="val 2751"/>
                  <a:gd name="f72" fmla="val 4447"/>
                  <a:gd name="f73" fmla="val 69"/>
                  <a:gd name="f74" fmla="val 6040"/>
                  <a:gd name="f75" fmla="val 900"/>
                  <a:gd name="f76" fmla="val 381"/>
                  <a:gd name="f77" fmla="val 6617"/>
                  <a:gd name="f78" fmla="val 358"/>
                  <a:gd name="f79" fmla="val 5313"/>
                  <a:gd name="f80" fmla="val 670"/>
                  <a:gd name="f81" fmla="val 4274"/>
                  <a:gd name="f82" fmla="val 762"/>
                  <a:gd name="f83" fmla="val 3905"/>
                  <a:gd name="f84" fmla="val 912"/>
                  <a:gd name="f85" fmla="val 3559"/>
                  <a:gd name="f86" fmla="val 1097"/>
                  <a:gd name="f87" fmla="val 3247"/>
                  <a:gd name="f88" fmla="val 1189"/>
                  <a:gd name="f89" fmla="val 3085"/>
                  <a:gd name="f90" fmla="val 1304"/>
                  <a:gd name="f91" fmla="val 2958"/>
                  <a:gd name="f92" fmla="val 2820"/>
                  <a:gd name="f93" fmla="val 1512"/>
                  <a:gd name="f94" fmla="val 2693"/>
                  <a:gd name="f95" fmla="val 1628"/>
                  <a:gd name="f96" fmla="val 2566"/>
                  <a:gd name="f97" fmla="val 1731"/>
                  <a:gd name="f98" fmla="val 2404"/>
                  <a:gd name="f99" fmla="val 1835"/>
                  <a:gd name="f100" fmla="val 2266"/>
                  <a:gd name="f101" fmla="val 1882"/>
                  <a:gd name="f102" fmla="val 2058"/>
                  <a:gd name="f103" fmla="val 1801"/>
                  <a:gd name="f104" fmla="val 1896"/>
                  <a:gd name="f105" fmla="val 1752"/>
                  <a:gd name="f106" fmla="val 1791"/>
                  <a:gd name="f107" fmla="val 1652"/>
                  <a:gd name="f108" fmla="val 1714"/>
                  <a:gd name="f109" fmla="val 1548"/>
                  <a:gd name="f110" fmla="val 1513"/>
                  <a:gd name="f111" fmla="val 1477"/>
                  <a:gd name="f112" fmla="val 1723"/>
                  <a:gd name="f113" fmla="val 1443"/>
                  <a:gd name="f114" fmla="val 1742"/>
                  <a:gd name="f115" fmla="val 1861"/>
                  <a:gd name="f116" fmla="val 1469"/>
                  <a:gd name="f117" fmla="val 2319"/>
                  <a:gd name="f118" fmla="val 1368"/>
                  <a:gd name="f119" fmla="val 2786"/>
                  <a:gd name="f120" fmla="val 3061"/>
                  <a:gd name="f121" fmla="val 3338"/>
                  <a:gd name="f122" fmla="val 1403"/>
                  <a:gd name="f123" fmla="val 3613"/>
                  <a:gd name="f124" fmla="val 1458"/>
                  <a:gd name="f125" fmla="val 3719"/>
                  <a:gd name="f126" fmla="val 1478"/>
                  <a:gd name="f127" fmla="val 3824"/>
                  <a:gd name="f128" fmla="val 1488"/>
                  <a:gd name="f129" fmla="val 3925"/>
                  <a:gd name="f130" fmla="val 4507"/>
                  <a:gd name="f131" fmla="val 4952"/>
                  <a:gd name="f132" fmla="val 1168"/>
                  <a:gd name="f133" fmla="val 4617"/>
                  <a:gd name="f134" fmla="val 765"/>
                  <a:gd name="f135" fmla="val 4709"/>
                  <a:gd name="f136" fmla="val 4790"/>
                  <a:gd name="f137" fmla="val 823"/>
                  <a:gd name="f138" fmla="val 4894"/>
                  <a:gd name="f139" fmla="val 5056"/>
                  <a:gd name="f140" fmla="val 5171"/>
                  <a:gd name="f141" fmla="val 696"/>
                  <a:gd name="f142" fmla="val 5079"/>
                  <a:gd name="f143" fmla="val 534"/>
                  <a:gd name="f144" fmla="val 5033"/>
                  <a:gd name="f145" fmla="val 465"/>
                  <a:gd name="f146" fmla="val 4963"/>
                  <a:gd name="f147" fmla="val 407"/>
                  <a:gd name="f148" fmla="val 4484"/>
                  <a:gd name="f149" fmla="val 4037"/>
                  <a:gd name="f150" fmla="*/ f1 1 5172"/>
                  <a:gd name="f151" fmla="*/ f2 1 7622"/>
                  <a:gd name="f152" fmla="val f3"/>
                  <a:gd name="f153" fmla="val f4"/>
                  <a:gd name="f154" fmla="val f5"/>
                  <a:gd name="f155" fmla="+- f154 0 f152"/>
                  <a:gd name="f156" fmla="+- f153 0 f152"/>
                  <a:gd name="f157" fmla="*/ f156 1 5172"/>
                  <a:gd name="f158" fmla="*/ f155 1 762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5172" h="7622">
                    <a:moveTo>
                      <a:pt x="f6" y="f0"/>
                    </a:moveTo>
                    <a:cubicBezTo>
                      <a:pt x="f7" y="f0"/>
                      <a:pt x="f8" y="f9"/>
                      <a:pt x="f10" y="f11"/>
                    </a:cubicBezTo>
                    <a:cubicBezTo>
                      <a:pt x="f12" y="f13"/>
                      <a:pt x="f14" y="f15"/>
                      <a:pt x="f16" y="f17"/>
                    </a:cubicBezTo>
                    <a:cubicBezTo>
                      <a:pt x="f18" y="f19"/>
                      <a:pt x="f20" y="f21"/>
                      <a:pt x="f22" y="f13"/>
                    </a:cubicBezTo>
                    <a:cubicBezTo>
                      <a:pt x="f23" y="f24"/>
                      <a:pt x="f25" y="f26"/>
                      <a:pt x="f27" y="f26"/>
                    </a:cubicBezTo>
                    <a:cubicBezTo>
                      <a:pt x="f28" y="f26"/>
                      <a:pt x="f29" y="f30"/>
                      <a:pt x="f31" y="f32"/>
                    </a:cubicBezTo>
                    <a:cubicBezTo>
                      <a:pt x="f33" y="f34"/>
                      <a:pt x="f35" y="f17"/>
                      <a:pt x="f36" y="f37"/>
                    </a:cubicBezTo>
                    <a:cubicBezTo>
                      <a:pt x="f38" y="f39"/>
                      <a:pt x="f40" y="f41"/>
                      <a:pt x="f42" y="f43"/>
                    </a:cubicBezTo>
                    <a:cubicBezTo>
                      <a:pt x="f44" y="f45"/>
                      <a:pt x="f46" y="f47"/>
                      <a:pt x="f48" y="f49"/>
                    </a:cubicBezTo>
                    <a:cubicBezTo>
                      <a:pt x="f50" y="f51"/>
                      <a:pt x="f52" y="f53"/>
                      <a:pt x="f54" y="f55"/>
                    </a:cubicBezTo>
                    <a:cubicBezTo>
                      <a:pt x="f56" y="f57"/>
                      <a:pt x="f58" y="f0"/>
                      <a:pt x="f6" y="f0"/>
                    </a:cubicBezTo>
                    <a:close/>
                    <a:moveTo>
                      <a:pt x="f59" y="f60"/>
                    </a:moveTo>
                    <a:cubicBezTo>
                      <a:pt x="f61" y="f60"/>
                      <a:pt x="f62" y="f63"/>
                      <a:pt x="f64" y="f65"/>
                    </a:cubicBezTo>
                    <a:cubicBezTo>
                      <a:pt x="f66" y="f67"/>
                      <a:pt x="f68" y="f69"/>
                      <a:pt x="f70" y="f71"/>
                    </a:cubicBezTo>
                    <a:cubicBezTo>
                      <a:pt x="f3" y="f72"/>
                      <a:pt x="f73" y="f74"/>
                      <a:pt x="f75" y="f5"/>
                    </a:cubicBezTo>
                    <a:cubicBezTo>
                      <a:pt x="f76" y="f77"/>
                      <a:pt x="f78" y="f79"/>
                      <a:pt x="f80" y="f81"/>
                    </a:cubicBezTo>
                    <a:cubicBezTo>
                      <a:pt x="f82" y="f83"/>
                      <a:pt x="f84" y="f85"/>
                      <a:pt x="f86" y="f87"/>
                    </a:cubicBezTo>
                    <a:cubicBezTo>
                      <a:pt x="f88" y="f89"/>
                      <a:pt x="f90" y="f91"/>
                      <a:pt x="f66" y="f92"/>
                    </a:cubicBezTo>
                    <a:cubicBezTo>
                      <a:pt x="f93" y="f94"/>
                      <a:pt x="f95" y="f96"/>
                      <a:pt x="f97" y="f98"/>
                    </a:cubicBezTo>
                    <a:cubicBezTo>
                      <a:pt x="f99" y="f100"/>
                      <a:pt x="f101" y="f102"/>
                      <a:pt x="f103" y="f104"/>
                    </a:cubicBezTo>
                    <a:cubicBezTo>
                      <a:pt x="f105" y="f106"/>
                      <a:pt x="f107" y="f108"/>
                      <a:pt x="f109" y="f108"/>
                    </a:cubicBezTo>
                    <a:cubicBezTo>
                      <a:pt x="f110" y="f108"/>
                      <a:pt x="f111" y="f112"/>
                      <a:pt x="f113" y="f114"/>
                    </a:cubicBezTo>
                    <a:lnTo>
                      <a:pt x="f113" y="f114"/>
                    </a:lnTo>
                    <a:cubicBezTo>
                      <a:pt x="f115" y="f116"/>
                      <a:pt x="f117" y="f118"/>
                      <a:pt x="f119" y="f118"/>
                    </a:cubicBezTo>
                    <a:cubicBezTo>
                      <a:pt x="f120" y="f118"/>
                      <a:pt x="f121" y="f122"/>
                      <a:pt x="f123" y="f124"/>
                    </a:cubicBezTo>
                    <a:cubicBezTo>
                      <a:pt x="f125" y="f126"/>
                      <a:pt x="f127" y="f128"/>
                      <a:pt x="f129" y="f128"/>
                    </a:cubicBezTo>
                    <a:cubicBezTo>
                      <a:pt x="f130" y="f128"/>
                      <a:pt x="f131" y="f132"/>
                      <a:pt x="f133" y="f134"/>
                    </a:cubicBezTo>
                    <a:cubicBezTo>
                      <a:pt x="f135" y="f134"/>
                      <a:pt x="f136" y="f137"/>
                      <a:pt x="f138" y="f137"/>
                    </a:cubicBezTo>
                    <a:cubicBezTo>
                      <a:pt x="f139" y="f137"/>
                      <a:pt x="f140" y="f141"/>
                      <a:pt x="f142" y="f143"/>
                    </a:cubicBezTo>
                    <a:cubicBezTo>
                      <a:pt x="f144" y="f145"/>
                      <a:pt x="f146" y="f147"/>
                      <a:pt x="f138" y="f34"/>
                    </a:cubicBezTo>
                    <a:cubicBezTo>
                      <a:pt x="f148" y="f63"/>
                      <a:pt x="f149" y="f60"/>
                      <a:pt x="f59" y="f6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1136;p16">
                <a:extLst>
                  <a:ext uri="{FF2B5EF4-FFF2-40B4-BE49-F238E27FC236}">
                    <a16:creationId xmlns:a16="http://schemas.microsoft.com/office/drawing/2014/main" id="{683EB791-4254-4C29-943C-62B5FBA12ECF}"/>
                  </a:ext>
                </a:extLst>
              </p:cNvPr>
              <p:cNvSpPr/>
              <p:nvPr/>
            </p:nvSpPr>
            <p:spPr>
              <a:xfrm>
                <a:off x="727478" y="268257"/>
                <a:ext cx="76837" cy="103418"/>
              </a:xfrm>
              <a:custGeom>
                <a:avLst/>
                <a:gdLst>
                  <a:gd name="f0" fmla="val w"/>
                  <a:gd name="f1" fmla="val h"/>
                  <a:gd name="f2" fmla="val 0"/>
                  <a:gd name="f3" fmla="val 2379"/>
                  <a:gd name="f4" fmla="val 3202"/>
                  <a:gd name="f5" fmla="val 727"/>
                  <a:gd name="f6" fmla="val 597"/>
                  <a:gd name="f7" fmla="val 603"/>
                  <a:gd name="f8" fmla="val 610"/>
                  <a:gd name="f9" fmla="val 728"/>
                  <a:gd name="f10" fmla="val 616"/>
                  <a:gd name="f11" fmla="val 604"/>
                  <a:gd name="f12" fmla="val 1214"/>
                  <a:gd name="f13" fmla="val 1146"/>
                  <a:gd name="f14" fmla="val 1079"/>
                  <a:gd name="f15" fmla="val 13"/>
                  <a:gd name="f16" fmla="val 1016"/>
                  <a:gd name="f17" fmla="val 39"/>
                  <a:gd name="f18" fmla="val 814"/>
                  <a:gd name="f19" fmla="val 129"/>
                  <a:gd name="f20" fmla="val 721"/>
                  <a:gd name="f21" fmla="val 372"/>
                  <a:gd name="f22" fmla="val 729"/>
                  <a:gd name="f23" fmla="val 485"/>
                  <a:gd name="f24" fmla="val 837"/>
                  <a:gd name="f25" fmla="val 396"/>
                  <a:gd name="f26" fmla="val 961"/>
                  <a:gd name="f27" fmla="val 968"/>
                  <a:gd name="f28" fmla="val 975"/>
                  <a:gd name="f29" fmla="val 982"/>
                  <a:gd name="f30" fmla="val 397"/>
                  <a:gd name="f31" fmla="val 1109"/>
                  <a:gd name="f32" fmla="val 420"/>
                  <a:gd name="f33" fmla="val 1189"/>
                  <a:gd name="f34" fmla="val 535"/>
                  <a:gd name="f35" fmla="val 1224"/>
                  <a:gd name="f36" fmla="val 651"/>
                  <a:gd name="f37" fmla="val 1236"/>
                  <a:gd name="f38" fmla="val 778"/>
                  <a:gd name="f39" fmla="val 905"/>
                  <a:gd name="f40" fmla="val 1132"/>
                  <a:gd name="f41" fmla="val 1009"/>
                  <a:gd name="f42" fmla="val 1074"/>
                  <a:gd name="f43" fmla="val 1112"/>
                  <a:gd name="f44" fmla="val 993"/>
                  <a:gd name="f45" fmla="val 1205"/>
                  <a:gd name="f46" fmla="val 901"/>
                  <a:gd name="f47" fmla="val 1297"/>
                  <a:gd name="f48" fmla="val 416"/>
                  <a:gd name="f49" fmla="val 1840"/>
                  <a:gd name="f50" fmla="val 151"/>
                  <a:gd name="f51" fmla="val 2474"/>
                  <a:gd name="f52" fmla="val 1"/>
                  <a:gd name="f53" fmla="val 162"/>
                  <a:gd name="f54" fmla="val 2417"/>
                  <a:gd name="f55" fmla="val 1666"/>
                  <a:gd name="f56" fmla="val 1617"/>
                  <a:gd name="f57" fmla="val 1251"/>
                  <a:gd name="f58" fmla="val 1674"/>
                  <a:gd name="f59" fmla="val 1193"/>
                  <a:gd name="f60" fmla="val 2378"/>
                  <a:gd name="f61" fmla="val 1940"/>
                  <a:gd name="f62" fmla="val 743"/>
                  <a:gd name="f63" fmla="val 1934"/>
                  <a:gd name="f64" fmla="val 742"/>
                  <a:gd name="f65" fmla="val 1927"/>
                  <a:gd name="f66" fmla="val 1921"/>
                  <a:gd name="f67" fmla="val 1853"/>
                  <a:gd name="f68" fmla="val 1761"/>
                  <a:gd name="f69" fmla="val 793"/>
                  <a:gd name="f70" fmla="val 1709"/>
                  <a:gd name="f71" fmla="val 835"/>
                  <a:gd name="f72" fmla="val 1801"/>
                  <a:gd name="f73" fmla="val 628"/>
                  <a:gd name="f74" fmla="val 385"/>
                  <a:gd name="f75" fmla="val 1651"/>
                  <a:gd name="f76" fmla="val 201"/>
                  <a:gd name="f77" fmla="val 1552"/>
                  <a:gd name="f78" fmla="val 77"/>
                  <a:gd name="f79" fmla="val 1383"/>
                  <a:gd name="f80" fmla="*/ f0 1 2379"/>
                  <a:gd name="f81" fmla="*/ f1 1 3202"/>
                  <a:gd name="f82" fmla="val f2"/>
                  <a:gd name="f83" fmla="val f3"/>
                  <a:gd name="f84" fmla="val f4"/>
                  <a:gd name="f85" fmla="+- f84 0 f82"/>
                  <a:gd name="f86" fmla="+- f83 0 f82"/>
                  <a:gd name="f87" fmla="*/ f86 1 2379"/>
                  <a:gd name="f88" fmla="*/ f85 1 3202"/>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379" h="3202">
                    <a:moveTo>
                      <a:pt x="f5" y="f6"/>
                    </a:moveTo>
                    <a:cubicBezTo>
                      <a:pt x="f5" y="f7"/>
                      <a:pt x="f5" y="f8"/>
                      <a:pt x="f9" y="f10"/>
                    </a:cubicBezTo>
                    <a:cubicBezTo>
                      <a:pt x="f5" y="f8"/>
                      <a:pt x="f5" y="f11"/>
                      <a:pt x="f5" y="f6"/>
                    </a:cubicBezTo>
                    <a:close/>
                    <a:moveTo>
                      <a:pt x="f12" y="f2"/>
                    </a:moveTo>
                    <a:cubicBezTo>
                      <a:pt x="f13" y="f2"/>
                      <a:pt x="f14" y="f15"/>
                      <a:pt x="f16" y="f17"/>
                    </a:cubicBezTo>
                    <a:cubicBezTo>
                      <a:pt x="f18" y="f19"/>
                      <a:pt x="f20" y="f21"/>
                      <a:pt x="f5" y="f6"/>
                    </a:cubicBezTo>
                    <a:lnTo>
                      <a:pt x="f5" y="f6"/>
                    </a:lnTo>
                    <a:cubicBezTo>
                      <a:pt x="f22" y="f23"/>
                      <a:pt x="f24" y="f25"/>
                      <a:pt x="f26" y="f25"/>
                    </a:cubicBezTo>
                    <a:cubicBezTo>
                      <a:pt x="f27" y="f25"/>
                      <a:pt x="f28" y="f25"/>
                      <a:pt x="f29" y="f30"/>
                    </a:cubicBezTo>
                    <a:cubicBezTo>
                      <a:pt x="f31" y="f32"/>
                      <a:pt x="f33" y="f34"/>
                      <a:pt x="f35" y="f36"/>
                    </a:cubicBezTo>
                    <a:cubicBezTo>
                      <a:pt x="f37" y="f38"/>
                      <a:pt x="f33" y="f39"/>
                      <a:pt x="f40" y="f41"/>
                    </a:cubicBezTo>
                    <a:cubicBezTo>
                      <a:pt x="f42" y="f43"/>
                      <a:pt x="f44" y="f45"/>
                      <a:pt x="f46" y="f47"/>
                    </a:cubicBezTo>
                    <a:cubicBezTo>
                      <a:pt x="f48" y="f49"/>
                      <a:pt x="f50" y="f51"/>
                      <a:pt x="f52" y="f4"/>
                    </a:cubicBezTo>
                    <a:cubicBezTo>
                      <a:pt x="f53" y="f54"/>
                      <a:pt x="f44" y="f55"/>
                      <a:pt x="f56" y="f57"/>
                    </a:cubicBezTo>
                    <a:cubicBezTo>
                      <a:pt x="f58" y="f59"/>
                      <a:pt x="f60" y="f38"/>
                      <a:pt x="f61" y="f62"/>
                    </a:cubicBezTo>
                    <a:cubicBezTo>
                      <a:pt x="f63" y="f64"/>
                      <a:pt x="f65" y="f64"/>
                      <a:pt x="f66" y="f64"/>
                    </a:cubicBezTo>
                    <a:cubicBezTo>
                      <a:pt x="f67" y="f64"/>
                      <a:pt x="f68" y="f69"/>
                      <a:pt x="f70" y="f71"/>
                    </a:cubicBezTo>
                    <a:cubicBezTo>
                      <a:pt x="f72" y="f73"/>
                      <a:pt x="f72" y="f74"/>
                      <a:pt x="f75" y="f76"/>
                    </a:cubicBezTo>
                    <a:cubicBezTo>
                      <a:pt x="f77" y="f78"/>
                      <a:pt x="f79" y="f2"/>
                      <a:pt x="f12"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1137;p16">
                <a:extLst>
                  <a:ext uri="{FF2B5EF4-FFF2-40B4-BE49-F238E27FC236}">
                    <a16:creationId xmlns:a16="http://schemas.microsoft.com/office/drawing/2014/main" id="{A254D623-D637-4EA1-8EE0-D7DBD4276563}"/>
                  </a:ext>
                </a:extLst>
              </p:cNvPr>
              <p:cNvSpPr/>
              <p:nvPr/>
            </p:nvSpPr>
            <p:spPr>
              <a:xfrm>
                <a:off x="595539" y="454776"/>
                <a:ext cx="150994" cy="227438"/>
              </a:xfrm>
              <a:custGeom>
                <a:avLst/>
                <a:gdLst>
                  <a:gd name="f0" fmla="val w"/>
                  <a:gd name="f1" fmla="val h"/>
                  <a:gd name="f2" fmla="val 0"/>
                  <a:gd name="f3" fmla="val 4675"/>
                  <a:gd name="f4" fmla="val 7042"/>
                  <a:gd name="f5" fmla="val 288"/>
                  <a:gd name="f6" fmla="val 670"/>
                  <a:gd name="f7" fmla="val 671"/>
                  <a:gd name="f8" fmla="val 289"/>
                  <a:gd name="f9" fmla="val 672"/>
                  <a:gd name="f10" fmla="val 673"/>
                  <a:gd name="f11" fmla="val 634"/>
                  <a:gd name="f12" fmla="val 1166"/>
                  <a:gd name="f13" fmla="val 934"/>
                  <a:gd name="f14" fmla="val 1559"/>
                  <a:gd name="f15" fmla="val 1269"/>
                  <a:gd name="f16" fmla="val 1928"/>
                  <a:gd name="f17" fmla="val 1650"/>
                  <a:gd name="f18" fmla="val 2228"/>
                  <a:gd name="f19" fmla="val 2042"/>
                  <a:gd name="f20" fmla="val 2517"/>
                  <a:gd name="f21" fmla="val 2481"/>
                  <a:gd name="f22" fmla="val 2759"/>
                  <a:gd name="f23" fmla="val 2885"/>
                  <a:gd name="f24" fmla="val 3048"/>
                  <a:gd name="f25" fmla="val 3289"/>
                  <a:gd name="f26" fmla="val 3336"/>
                  <a:gd name="f27" fmla="val 3670"/>
                  <a:gd name="f28" fmla="val 3660"/>
                  <a:gd name="f29" fmla="val 3959"/>
                  <a:gd name="f30" fmla="val 4087"/>
                  <a:gd name="f31" fmla="val 4097"/>
                  <a:gd name="f32" fmla="val 4306"/>
                  <a:gd name="f33" fmla="val 4213"/>
                  <a:gd name="f34" fmla="val 4525"/>
                  <a:gd name="f35" fmla="val 4282"/>
                  <a:gd name="f36" fmla="val 4768"/>
                  <a:gd name="f37" fmla="val 4305"/>
                  <a:gd name="f38" fmla="val 4883"/>
                  <a:gd name="f39" fmla="val 4339"/>
                  <a:gd name="f40" fmla="val 5010"/>
                  <a:gd name="f41" fmla="val 5149"/>
                  <a:gd name="f42" fmla="val 5276"/>
                  <a:gd name="f43" fmla="val 5391"/>
                  <a:gd name="f44" fmla="val 4316"/>
                  <a:gd name="f45" fmla="val 5518"/>
                  <a:gd name="f46" fmla="val 4328"/>
                  <a:gd name="f47" fmla="val 4293"/>
                  <a:gd name="f48" fmla="val 4270"/>
                  <a:gd name="f49" fmla="val 4895"/>
                  <a:gd name="f50" fmla="val 4236"/>
                  <a:gd name="f51" fmla="val 4779"/>
                  <a:gd name="f52" fmla="val 4109"/>
                  <a:gd name="f53" fmla="val 4433"/>
                  <a:gd name="f54" fmla="val 4051"/>
                  <a:gd name="f55" fmla="val 4318"/>
                  <a:gd name="f56" fmla="val 3993"/>
                  <a:gd name="f57" fmla="val 4225"/>
                  <a:gd name="f58" fmla="val 3924"/>
                  <a:gd name="f59" fmla="val 4121"/>
                  <a:gd name="f60" fmla="val 3647"/>
                  <a:gd name="f61" fmla="val 3717"/>
                  <a:gd name="f62" fmla="val 3254"/>
                  <a:gd name="f63" fmla="val 3394"/>
                  <a:gd name="f64" fmla="val 2850"/>
                  <a:gd name="f65" fmla="val 3106"/>
                  <a:gd name="f66" fmla="val 2446"/>
                  <a:gd name="f67" fmla="val 2817"/>
                  <a:gd name="f68" fmla="val 2019"/>
                  <a:gd name="f69" fmla="val 2575"/>
                  <a:gd name="f70" fmla="val 1627"/>
                  <a:gd name="f71" fmla="val 2251"/>
                  <a:gd name="f72" fmla="val 1419"/>
                  <a:gd name="f73" fmla="val 2101"/>
                  <a:gd name="f74" fmla="val 1246"/>
                  <a:gd name="f75" fmla="val 1073"/>
                  <a:gd name="f76" fmla="val 1755"/>
                  <a:gd name="f77" fmla="val 923"/>
                  <a:gd name="f78" fmla="val 761"/>
                  <a:gd name="f79" fmla="val 1363"/>
                  <a:gd name="f80" fmla="val 2135"/>
                  <a:gd name="f81" fmla="val 1"/>
                  <a:gd name="f82" fmla="val 1927"/>
                  <a:gd name="f83" fmla="val 370"/>
                  <a:gd name="f84" fmla="val 1916"/>
                  <a:gd name="f85" fmla="val 739"/>
                  <a:gd name="f86" fmla="val 1973"/>
                  <a:gd name="f87" fmla="val 1132"/>
                  <a:gd name="f88" fmla="val 1880"/>
                  <a:gd name="f89" fmla="val 935"/>
                  <a:gd name="f90" fmla="val 1700"/>
                  <a:gd name="f91" fmla="val 886"/>
                  <a:gd name="f92" fmla="val 1487"/>
                  <a:gd name="f93" fmla="val 1283"/>
                  <a:gd name="f94" fmla="val 1050"/>
                  <a:gd name="f95" fmla="val 931"/>
                  <a:gd name="f96" fmla="val 837"/>
                  <a:gd name="f97" fmla="val 611"/>
                  <a:gd name="f98" fmla="val 408"/>
                  <a:gd name="f99" fmla="val 881"/>
                  <a:gd name="f100" fmla="val 656"/>
                  <a:gd name="f101" fmla="val 1319"/>
                  <a:gd name="f102" fmla="val 2206"/>
                  <a:gd name="f103" fmla="val 946"/>
                  <a:gd name="f104" fmla="val 2552"/>
                  <a:gd name="f105" fmla="val 577"/>
                  <a:gd name="f106" fmla="val 2736"/>
                  <a:gd name="f107" fmla="val 484"/>
                  <a:gd name="f108" fmla="val 2840"/>
                  <a:gd name="f109" fmla="val 219"/>
                  <a:gd name="f110" fmla="val 3152"/>
                  <a:gd name="f111" fmla="val 406"/>
                  <a:gd name="f112" fmla="val 3114"/>
                  <a:gd name="f113" fmla="val 560"/>
                  <a:gd name="f114" fmla="val 3102"/>
                  <a:gd name="f115" fmla="val 680"/>
                  <a:gd name="f116" fmla="val 895"/>
                  <a:gd name="f117" fmla="val 1004"/>
                  <a:gd name="f118" fmla="val 3140"/>
                  <a:gd name="f119" fmla="val 911"/>
                  <a:gd name="f120" fmla="val 3256"/>
                  <a:gd name="f121" fmla="val 807"/>
                  <a:gd name="f122" fmla="val 3440"/>
                  <a:gd name="f123" fmla="val 1101"/>
                  <a:gd name="f124" fmla="val 3366"/>
                  <a:gd name="f125" fmla="val 1391"/>
                  <a:gd name="f126" fmla="val 3323"/>
                  <a:gd name="f127" fmla="val 1676"/>
                  <a:gd name="f128" fmla="val 2052"/>
                  <a:gd name="f129" fmla="val 2420"/>
                  <a:gd name="f130" fmla="val 3397"/>
                  <a:gd name="f131" fmla="val 2781"/>
                  <a:gd name="f132" fmla="val 3567"/>
                  <a:gd name="f133" fmla="val 2562"/>
                  <a:gd name="f134" fmla="val 3613"/>
                  <a:gd name="f135" fmla="val 2377"/>
                  <a:gd name="f136" fmla="val 3798"/>
                  <a:gd name="f137" fmla="val 4017"/>
                  <a:gd name="f138" fmla="val 4237"/>
                  <a:gd name="f139" fmla="val 4468"/>
                  <a:gd name="f140" fmla="val 2643"/>
                  <a:gd name="f141" fmla="val 4375"/>
                  <a:gd name="f142" fmla="val 2620"/>
                  <a:gd name="f143" fmla="val 4133"/>
                  <a:gd name="f144" fmla="val 2724"/>
                  <a:gd name="f145" fmla="val 4006"/>
                  <a:gd name="f146" fmla="val 2815"/>
                  <a:gd name="f147" fmla="val 3884"/>
                  <a:gd name="f148" fmla="val 2970"/>
                  <a:gd name="f149" fmla="val 3842"/>
                  <a:gd name="f150" fmla="val 3116"/>
                  <a:gd name="f151" fmla="val 3136"/>
                  <a:gd name="f152" fmla="val 3155"/>
                  <a:gd name="f153" fmla="val 3843"/>
                  <a:gd name="f154" fmla="val 3174"/>
                  <a:gd name="f155" fmla="val 3844"/>
                  <a:gd name="f156" fmla="val 3856"/>
                  <a:gd name="f157" fmla="val 4491"/>
                  <a:gd name="f158" fmla="val 4872"/>
                  <a:gd name="f159" fmla="val 4291"/>
                  <a:gd name="f160" fmla="val 5570"/>
                  <a:gd name="f161" fmla="val 4180"/>
                  <a:gd name="f162" fmla="val 6370"/>
                  <a:gd name="f163" fmla="val 3851"/>
                  <a:gd name="f164" fmla="val 7025"/>
                  <a:gd name="f165" fmla="val 4012"/>
                  <a:gd name="f166" fmla="val 6709"/>
                  <a:gd name="f167" fmla="val 4238"/>
                  <a:gd name="f168" fmla="val 6447"/>
                  <a:gd name="f169" fmla="val 4363"/>
                  <a:gd name="f170" fmla="val 6107"/>
                  <a:gd name="f171" fmla="val 4443"/>
                  <a:gd name="f172" fmla="val 5922"/>
                  <a:gd name="f173" fmla="val 4478"/>
                  <a:gd name="f174" fmla="val 5737"/>
                  <a:gd name="f175" fmla="val 4524"/>
                  <a:gd name="f176" fmla="val 5541"/>
                  <a:gd name="f177" fmla="val 4674"/>
                  <a:gd name="f178" fmla="val 4664"/>
                  <a:gd name="f179" fmla="val 4351"/>
                  <a:gd name="f180" fmla="val 3833"/>
                  <a:gd name="f181" fmla="val 3716"/>
                  <a:gd name="f182" fmla="val 3117"/>
                  <a:gd name="f183" fmla="val 2966"/>
                  <a:gd name="f184" fmla="val 2286"/>
                  <a:gd name="f185" fmla="val 2146"/>
                  <a:gd name="f186" fmla="val 1178"/>
                  <a:gd name="f187" fmla="val 3849"/>
                  <a:gd name="f188" fmla="val 7031"/>
                  <a:gd name="f189" fmla="val 3846"/>
                  <a:gd name="f190" fmla="val 7036"/>
                  <a:gd name="f191" fmla="*/ f0 1 4675"/>
                  <a:gd name="f192" fmla="*/ f1 1 7042"/>
                  <a:gd name="f193" fmla="val f2"/>
                  <a:gd name="f194" fmla="val f3"/>
                  <a:gd name="f195" fmla="val f4"/>
                  <a:gd name="f196" fmla="+- f195 0 f193"/>
                  <a:gd name="f197" fmla="+- f194 0 f193"/>
                  <a:gd name="f198" fmla="*/ f197 1 4675"/>
                  <a:gd name="f199" fmla="*/ f196 1 7042"/>
                  <a:gd name="f200" fmla="*/ f193 1 f198"/>
                  <a:gd name="f201" fmla="*/ f194 1 f198"/>
                  <a:gd name="f202" fmla="*/ f193 1 f199"/>
                  <a:gd name="f203" fmla="*/ f195 1 f199"/>
                  <a:gd name="f204" fmla="*/ f200 f191 1"/>
                  <a:gd name="f205" fmla="*/ f201 f191 1"/>
                  <a:gd name="f206" fmla="*/ f203 f192 1"/>
                  <a:gd name="f207" fmla="*/ f202 f192 1"/>
                </a:gdLst>
                <a:ahLst/>
                <a:cxnLst>
                  <a:cxn ang="3cd4">
                    <a:pos x="hc" y="t"/>
                  </a:cxn>
                  <a:cxn ang="0">
                    <a:pos x="r" y="vc"/>
                  </a:cxn>
                  <a:cxn ang="cd4">
                    <a:pos x="hc" y="b"/>
                  </a:cxn>
                  <a:cxn ang="cd2">
                    <a:pos x="l" y="vc"/>
                  </a:cxn>
                </a:cxnLst>
                <a:rect l="f204" t="f207" r="f205" b="f206"/>
                <a:pathLst>
                  <a:path w="4675" h="7042">
                    <a:moveTo>
                      <a:pt x="f5" y="f6"/>
                    </a:moveTo>
                    <a:cubicBezTo>
                      <a:pt x="f5" y="f7"/>
                      <a:pt x="f8" y="f9"/>
                      <a:pt x="f8" y="f10"/>
                    </a:cubicBezTo>
                    <a:lnTo>
                      <a:pt x="f8" y="f10"/>
                    </a:lnTo>
                    <a:cubicBezTo>
                      <a:pt x="f8" y="f9"/>
                      <a:pt x="f5" y="f7"/>
                      <a:pt x="f5" y="f6"/>
                    </a:cubicBezTo>
                    <a:close/>
                    <a:moveTo>
                      <a:pt x="f11" y="f12"/>
                    </a:move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9" y="f41"/>
                    </a:cubicBezTo>
                    <a:cubicBezTo>
                      <a:pt x="f39" y="f42"/>
                      <a:pt x="f39" y="f43"/>
                      <a:pt x="f44" y="f45"/>
                    </a:cubicBezTo>
                    <a:cubicBezTo>
                      <a:pt x="f46" y="f43"/>
                      <a:pt x="f46" y="f42"/>
                      <a:pt x="f44" y="f41"/>
                    </a:cubicBezTo>
                    <a:cubicBezTo>
                      <a:pt x="f47" y="f40"/>
                      <a:pt x="f48" y="f49"/>
                      <a:pt x="f50" y="f51"/>
                    </a:cubicBezTo>
                    <a:lnTo>
                      <a:pt x="f52" y="f53"/>
                    </a:lnTo>
                    <a:cubicBezTo>
                      <a:pt x="f54" y="f55"/>
                      <a:pt x="f56" y="f57"/>
                      <a:pt x="f58" y="f59"/>
                    </a:cubicBezTo>
                    <a:cubicBezTo>
                      <a:pt x="f60" y="f61"/>
                      <a:pt x="f62" y="f63"/>
                      <a:pt x="f64" y="f65"/>
                    </a:cubicBezTo>
                    <a:cubicBezTo>
                      <a:pt x="f66" y="f67"/>
                      <a:pt x="f68" y="f69"/>
                      <a:pt x="f70" y="f71"/>
                    </a:cubicBezTo>
                    <a:cubicBezTo>
                      <a:pt x="f72" y="f73"/>
                      <a:pt x="f74" y="f16"/>
                      <a:pt x="f75" y="f76"/>
                    </a:cubicBezTo>
                    <a:cubicBezTo>
                      <a:pt x="f77" y="f14"/>
                      <a:pt x="f78" y="f79"/>
                      <a:pt x="f11" y="f12"/>
                    </a:cubicBezTo>
                    <a:close/>
                    <a:moveTo>
                      <a:pt x="f80" y="f81"/>
                    </a:moveTo>
                    <a:cubicBezTo>
                      <a:pt x="f82" y="f83"/>
                      <a:pt x="f84" y="f85"/>
                      <a:pt x="f86" y="f87"/>
                    </a:cubicBezTo>
                    <a:cubicBezTo>
                      <a:pt x="f88" y="f89"/>
                      <a:pt x="f90" y="f91"/>
                      <a:pt x="f92" y="f91"/>
                    </a:cubicBezTo>
                    <a:cubicBezTo>
                      <a:pt x="f93" y="f91"/>
                      <a:pt x="f94" y="f95"/>
                      <a:pt x="f96" y="f95"/>
                    </a:cubicBezTo>
                    <a:cubicBezTo>
                      <a:pt x="f97" y="f95"/>
                      <a:pt x="f98" y="f99"/>
                      <a:pt x="f8" y="f10"/>
                    </a:cubicBezTo>
                    <a:lnTo>
                      <a:pt x="f8" y="f10"/>
                    </a:lnTo>
                    <a:cubicBezTo>
                      <a:pt x="f100" y="f101"/>
                      <a:pt x="f81" y="f102"/>
                      <a:pt x="f103" y="f104"/>
                    </a:cubicBezTo>
                    <a:cubicBezTo>
                      <a:pt x="f105" y="f106"/>
                      <a:pt x="f107" y="f108"/>
                      <a:pt x="f109" y="f110"/>
                    </a:cubicBezTo>
                    <a:cubicBezTo>
                      <a:pt x="f111" y="f112"/>
                      <a:pt x="f113" y="f114"/>
                      <a:pt x="f115" y="f114"/>
                    </a:cubicBezTo>
                    <a:cubicBezTo>
                      <a:pt x="f116" y="f114"/>
                      <a:pt x="f117" y="f118"/>
                      <a:pt x="f117" y="f118"/>
                    </a:cubicBezTo>
                    <a:cubicBezTo>
                      <a:pt x="f119" y="f120"/>
                      <a:pt x="f121" y="f122"/>
                      <a:pt x="f121" y="f122"/>
                    </a:cubicBezTo>
                    <a:cubicBezTo>
                      <a:pt x="f123" y="f124"/>
                      <a:pt x="f125" y="f126"/>
                      <a:pt x="f127" y="f126"/>
                    </a:cubicBezTo>
                    <a:cubicBezTo>
                      <a:pt x="f128" y="f126"/>
                      <a:pt x="f129" y="f130"/>
                      <a:pt x="f131" y="f132"/>
                    </a:cubicBezTo>
                    <a:cubicBezTo>
                      <a:pt x="f133" y="f134"/>
                      <a:pt x="f135" y="f136"/>
                      <a:pt x="f135" y="f137"/>
                    </a:cubicBezTo>
                    <a:cubicBezTo>
                      <a:pt x="f135" y="f138"/>
                      <a:pt x="f133" y="f53"/>
                      <a:pt x="f131" y="f139"/>
                    </a:cubicBezTo>
                    <a:cubicBezTo>
                      <a:pt x="f140" y="f141"/>
                      <a:pt x="f142" y="f143"/>
                      <a:pt x="f144" y="f145"/>
                    </a:cubicBezTo>
                    <a:cubicBezTo>
                      <a:pt x="f146" y="f147"/>
                      <a:pt x="f148" y="f149"/>
                      <a:pt x="f150" y="f149"/>
                    </a:cubicBezTo>
                    <a:cubicBezTo>
                      <a:pt x="f151" y="f149"/>
                      <a:pt x="f152" y="f153"/>
                      <a:pt x="f154" y="f155"/>
                    </a:cubicBezTo>
                    <a:cubicBezTo>
                      <a:pt x="f60" y="f156"/>
                      <a:pt x="f58" y="f157"/>
                      <a:pt x="f54" y="f158"/>
                    </a:cubicBezTo>
                    <a:cubicBezTo>
                      <a:pt x="f159" y="f160"/>
                      <a:pt x="f161" y="f162"/>
                      <a:pt x="f163" y="f164"/>
                    </a:cubicBezTo>
                    <a:lnTo>
                      <a:pt x="f163" y="f164"/>
                    </a:lnTo>
                    <a:cubicBezTo>
                      <a:pt x="f165" y="f166"/>
                      <a:pt x="f167" y="f168"/>
                      <a:pt x="f169" y="f170"/>
                    </a:cubicBezTo>
                    <a:cubicBezTo>
                      <a:pt x="f171" y="f172"/>
                      <a:pt x="f173" y="f174"/>
                      <a:pt x="f175" y="f176"/>
                    </a:cubicBezTo>
                    <a:cubicBezTo>
                      <a:pt x="f177" y="f178"/>
                      <a:pt x="f179" y="f180"/>
                      <a:pt x="f181" y="f182"/>
                    </a:cubicBezTo>
                    <a:cubicBezTo>
                      <a:pt x="f183" y="f184"/>
                      <a:pt x="f185" y="f186"/>
                      <a:pt x="f80" y="f81"/>
                    </a:cubicBezTo>
                    <a:close/>
                    <a:moveTo>
                      <a:pt x="f163" y="f164"/>
                    </a:moveTo>
                    <a:cubicBezTo>
                      <a:pt x="f187" y="f188"/>
                      <a:pt x="f189" y="f190"/>
                      <a:pt x="f153" y="f4"/>
                    </a:cubicBezTo>
                    <a:cubicBezTo>
                      <a:pt x="f189" y="f190"/>
                      <a:pt x="f187" y="f188"/>
                      <a:pt x="f163" y="f16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1138;p16">
                <a:extLst>
                  <a:ext uri="{FF2B5EF4-FFF2-40B4-BE49-F238E27FC236}">
                    <a16:creationId xmlns:a16="http://schemas.microsoft.com/office/drawing/2014/main" id="{CB4A22B0-0B90-4CDA-B680-2BF0F732862F}"/>
                  </a:ext>
                </a:extLst>
              </p:cNvPr>
              <p:cNvSpPr/>
              <p:nvPr/>
            </p:nvSpPr>
            <p:spPr>
              <a:xfrm>
                <a:off x="664851" y="394024"/>
                <a:ext cx="61529" cy="150638"/>
              </a:xfrm>
              <a:custGeom>
                <a:avLst/>
                <a:gdLst>
                  <a:gd name="f0" fmla="val w"/>
                  <a:gd name="f1" fmla="val h"/>
                  <a:gd name="f2" fmla="val 0"/>
                  <a:gd name="f3" fmla="val 1905"/>
                  <a:gd name="f4" fmla="val 4664"/>
                  <a:gd name="f5" fmla="val 1051"/>
                  <a:gd name="f6" fmla="val 970"/>
                  <a:gd name="f7" fmla="val 1039"/>
                  <a:gd name="f8" fmla="val 1178"/>
                  <a:gd name="f9" fmla="val 1016"/>
                  <a:gd name="f10" fmla="val 1431"/>
                  <a:gd name="f11" fmla="val 1662"/>
                  <a:gd name="f12" fmla="val 1893"/>
                  <a:gd name="f13" fmla="val 2136"/>
                  <a:gd name="f14" fmla="val 2366"/>
                  <a:gd name="f15" fmla="val 1062"/>
                  <a:gd name="f16" fmla="val 2597"/>
                  <a:gd name="f17" fmla="val 1108"/>
                  <a:gd name="f18" fmla="val 2828"/>
                  <a:gd name="f19" fmla="val 1166"/>
                  <a:gd name="f20" fmla="val 3047"/>
                  <a:gd name="f21" fmla="val 1224"/>
                  <a:gd name="f22" fmla="val 3255"/>
                  <a:gd name="f23" fmla="val 1305"/>
                  <a:gd name="f24" fmla="val 3475"/>
                  <a:gd name="f25" fmla="val 1385"/>
                  <a:gd name="f26" fmla="val 3694"/>
                  <a:gd name="f27" fmla="val 1282"/>
                  <a:gd name="f28" fmla="val 3486"/>
                  <a:gd name="f29" fmla="val 1201"/>
                  <a:gd name="f30" fmla="val 3290"/>
                  <a:gd name="f31" fmla="val 1120"/>
                  <a:gd name="f32" fmla="val 3071"/>
                  <a:gd name="f33" fmla="val 2851"/>
                  <a:gd name="f34" fmla="val 1005"/>
                  <a:gd name="f35" fmla="val 2620"/>
                  <a:gd name="f36" fmla="val 981"/>
                  <a:gd name="f37" fmla="val 2390"/>
                  <a:gd name="f38" fmla="val 947"/>
                  <a:gd name="f39" fmla="val 2159"/>
                  <a:gd name="f40" fmla="val 1916"/>
                  <a:gd name="f41" fmla="val 1685"/>
                  <a:gd name="f42" fmla="val 1443"/>
                  <a:gd name="f43" fmla="val 1212"/>
                  <a:gd name="f44" fmla="val 878"/>
                  <a:gd name="f45" fmla="val 323"/>
                  <a:gd name="f46" fmla="val 612"/>
                  <a:gd name="f47" fmla="val 1027"/>
                  <a:gd name="f48" fmla="val 681"/>
                  <a:gd name="f49" fmla="val 1558"/>
                  <a:gd name="f50" fmla="val 531"/>
                  <a:gd name="f51" fmla="val 335"/>
                  <a:gd name="f52" fmla="val 704"/>
                  <a:gd name="f53" fmla="val 289"/>
                  <a:gd name="f54" fmla="val 693"/>
                  <a:gd name="f55" fmla="val 1789"/>
                  <a:gd name="f56" fmla="val 1247"/>
                  <a:gd name="f57" fmla="val 3890"/>
                  <a:gd name="f58" fmla="val 4663"/>
                  <a:gd name="f59" fmla="val 1259"/>
                  <a:gd name="f60" fmla="val 3198"/>
                  <a:gd name="f61" fmla="val 1570"/>
                  <a:gd name="f62" fmla="*/ f0 1 1905"/>
                  <a:gd name="f63" fmla="*/ f1 1 4664"/>
                  <a:gd name="f64" fmla="val f2"/>
                  <a:gd name="f65" fmla="val f3"/>
                  <a:gd name="f66" fmla="val f4"/>
                  <a:gd name="f67" fmla="+- f66 0 f64"/>
                  <a:gd name="f68" fmla="+- f65 0 f64"/>
                  <a:gd name="f69" fmla="*/ f68 1 1905"/>
                  <a:gd name="f70" fmla="*/ f67 1 4664"/>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1905" h="4664">
                    <a:moveTo>
                      <a:pt x="f5" y="f6"/>
                    </a:moveTo>
                    <a:lnTo>
                      <a:pt x="f5" y="f6"/>
                    </a:lnTo>
                    <a:cubicBezTo>
                      <a:pt x="f7" y="f8"/>
                      <a:pt x="f9" y="f10"/>
                      <a:pt x="f9" y="f11"/>
                    </a:cubicBezTo>
                    <a:cubicBezTo>
                      <a:pt x="f9" y="f12"/>
                      <a:pt x="f9" y="f13"/>
                      <a:pt x="f7"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8" y="f39"/>
                      <a:pt x="f38" y="f40"/>
                      <a:pt x="f6" y="f41"/>
                    </a:cubicBezTo>
                    <a:cubicBezTo>
                      <a:pt x="f36" y="f42"/>
                      <a:pt x="f9" y="f43"/>
                      <a:pt x="f5" y="f6"/>
                    </a:cubicBezTo>
                    <a:close/>
                    <a:moveTo>
                      <a:pt x="f23" y="f2"/>
                    </a:moveTo>
                    <a:lnTo>
                      <a:pt x="f23" y="f2"/>
                    </a:lnTo>
                    <a:cubicBezTo>
                      <a:pt x="f44" y="f45"/>
                      <a:pt x="f46" y="f47"/>
                      <a:pt x="f48" y="f49"/>
                    </a:cubicBezTo>
                    <a:cubicBezTo>
                      <a:pt x="f50" y="f25"/>
                      <a:pt x="f51" y="f52"/>
                      <a:pt x="f53" y="f54"/>
                    </a:cubicBezTo>
                    <a:lnTo>
                      <a:pt x="f53" y="f54"/>
                    </a:lnTo>
                    <a:cubicBezTo>
                      <a:pt x="f2" y="f55"/>
                      <a:pt x="f56" y="f57"/>
                      <a:pt x="f3" y="f58"/>
                    </a:cubicBezTo>
                    <a:cubicBezTo>
                      <a:pt x="f59" y="f60"/>
                      <a:pt x="f5" y="f61"/>
                      <a:pt x="f2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1139;p16">
                <a:extLst>
                  <a:ext uri="{FF2B5EF4-FFF2-40B4-BE49-F238E27FC236}">
                    <a16:creationId xmlns:a16="http://schemas.microsoft.com/office/drawing/2014/main" id="{00E2456A-7936-4816-92B8-3E26574A02F4}"/>
                  </a:ext>
                </a:extLst>
              </p:cNvPr>
              <p:cNvSpPr/>
              <p:nvPr/>
            </p:nvSpPr>
            <p:spPr>
              <a:xfrm>
                <a:off x="125025" y="659053"/>
                <a:ext cx="264709" cy="194273"/>
              </a:xfrm>
              <a:custGeom>
                <a:avLst/>
                <a:gdLst>
                  <a:gd name="f0" fmla="val w"/>
                  <a:gd name="f1" fmla="val h"/>
                  <a:gd name="f2" fmla="val 0"/>
                  <a:gd name="f3" fmla="val 8196"/>
                  <a:gd name="f4" fmla="val 6015"/>
                  <a:gd name="f5" fmla="val 1"/>
                  <a:gd name="f6" fmla="val 8127"/>
                  <a:gd name="f7" fmla="val 740"/>
                  <a:gd name="f8" fmla="val 7134"/>
                  <a:gd name="f9" fmla="val 2321"/>
                  <a:gd name="f10" fmla="val 4352"/>
                  <a:gd name="f11" fmla="val 2656"/>
                  <a:gd name="f12" fmla="val 2634"/>
                  <a:gd name="f13" fmla="val 2855"/>
                  <a:gd name="f14" fmla="val 1872"/>
                  <a:gd name="f15" fmla="val 3273"/>
                  <a:gd name="f16" fmla="val 891"/>
                  <a:gd name="f17" fmla="val 619"/>
                  <a:gd name="f18" fmla="val 331"/>
                  <a:gd name="f19" fmla="val 3241"/>
                  <a:gd name="f20" fmla="val 3164"/>
                  <a:gd name="f21" fmla="val 301"/>
                  <a:gd name="f22" fmla="val 3651"/>
                  <a:gd name="f23" fmla="val 989"/>
                  <a:gd name="f24" fmla="val 3994"/>
                  <a:gd name="f25" fmla="val 1602"/>
                  <a:gd name="f26" fmla="val 1744"/>
                  <a:gd name="f27" fmla="val 1881"/>
                  <a:gd name="f28" fmla="val 3976"/>
                  <a:gd name="f29" fmla="val 2009"/>
                  <a:gd name="f30" fmla="val 3937"/>
                  <a:gd name="f31" fmla="val 1570"/>
                  <a:gd name="f32" fmla="val 4526"/>
                  <a:gd name="f33" fmla="val 1732"/>
                  <a:gd name="f34" fmla="val 5484"/>
                  <a:gd name="f35" fmla="val 2263"/>
                  <a:gd name="f36" fmla="val 2044"/>
                  <a:gd name="f37" fmla="val 4849"/>
                  <a:gd name="f38" fmla="val 2655"/>
                  <a:gd name="f39" fmla="val 4445"/>
                  <a:gd name="f40" fmla="val 3059"/>
                  <a:gd name="f41" fmla="val 4041"/>
                  <a:gd name="f42" fmla="val 3625"/>
                  <a:gd name="f43" fmla="val 3810"/>
                  <a:gd name="f44" fmla="val 4179"/>
                  <a:gd name="f45" fmla="val 3660"/>
                  <a:gd name="f46" fmla="val 4722"/>
                  <a:gd name="f47" fmla="val 3521"/>
                  <a:gd name="f48" fmla="val 5287"/>
                  <a:gd name="f49" fmla="val 3418"/>
                  <a:gd name="f50" fmla="val 5818"/>
                  <a:gd name="f51" fmla="val 3198"/>
                  <a:gd name="f52" fmla="val 7122"/>
                  <a:gd name="f53" fmla="val 2667"/>
                  <a:gd name="f54" fmla="val 8069"/>
                  <a:gd name="f55" fmla="val 1386"/>
                  <a:gd name="f56" fmla="*/ f0 1 8196"/>
                  <a:gd name="f57" fmla="*/ f1 1 6015"/>
                  <a:gd name="f58" fmla="val f2"/>
                  <a:gd name="f59" fmla="val f3"/>
                  <a:gd name="f60" fmla="val f4"/>
                  <a:gd name="f61" fmla="+- f60 0 f58"/>
                  <a:gd name="f62" fmla="+- f59 0 f58"/>
                  <a:gd name="f63" fmla="*/ f62 1 8196"/>
                  <a:gd name="f64" fmla="*/ f61 1 6015"/>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5">
                    <a:moveTo>
                      <a:pt x="f3" y="f5"/>
                    </a:moveTo>
                    <a:lnTo>
                      <a:pt x="f3" y="f5"/>
                    </a:lnTo>
                    <a:cubicBezTo>
                      <a:pt x="f6" y="f7"/>
                      <a:pt x="f8" y="f9"/>
                      <a:pt x="f10" y="f11"/>
                    </a:cubicBezTo>
                    <a:cubicBezTo>
                      <a:pt x="f12" y="f13"/>
                      <a:pt x="f14" y="f15"/>
                      <a:pt x="f16" y="f15"/>
                    </a:cubicBezTo>
                    <a:cubicBezTo>
                      <a:pt x="f17" y="f15"/>
                      <a:pt x="f18" y="f19"/>
                      <a:pt x="f5" y="f20"/>
                    </a:cubicBezTo>
                    <a:lnTo>
                      <a:pt x="f5" y="f20"/>
                    </a:lnTo>
                    <a:cubicBezTo>
                      <a:pt x="f21" y="f22"/>
                      <a:pt x="f23" y="f24"/>
                      <a:pt x="f25" y="f24"/>
                    </a:cubicBezTo>
                    <a:cubicBezTo>
                      <a:pt x="f26" y="f24"/>
                      <a:pt x="f27" y="f28"/>
                      <a:pt x="f29" y="f30"/>
                    </a:cubicBezTo>
                    <a:lnTo>
                      <a:pt x="f29" y="f30"/>
                    </a:lnTo>
                    <a:cubicBezTo>
                      <a:pt x="f31" y="f32"/>
                      <a:pt x="f33" y="f34"/>
                      <a:pt x="f35" y="f4"/>
                    </a:cubicBezTo>
                    <a:cubicBezTo>
                      <a:pt x="f36" y="f34"/>
                      <a:pt x="f35" y="f37"/>
                      <a:pt x="f38" y="f39"/>
                    </a:cubicBezTo>
                    <a:cubicBezTo>
                      <a:pt x="f40" y="f41"/>
                      <a:pt x="f42" y="f43"/>
                      <a:pt x="f44" y="f45"/>
                    </a:cubicBezTo>
                    <a:cubicBezTo>
                      <a:pt x="f46" y="f47"/>
                      <a:pt x="f48" y="f49"/>
                      <a:pt x="f50" y="f51"/>
                    </a:cubicBezTo>
                    <a:cubicBezTo>
                      <a:pt x="f52" y="f53"/>
                      <a:pt x="f54" y="f55"/>
                      <a:pt x="f3"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1140;p16">
                <a:extLst>
                  <a:ext uri="{FF2B5EF4-FFF2-40B4-BE49-F238E27FC236}">
                    <a16:creationId xmlns:a16="http://schemas.microsoft.com/office/drawing/2014/main" id="{5F7B9CCF-A810-4F3A-9AC9-AF5F7735BF06}"/>
                  </a:ext>
                </a:extLst>
              </p:cNvPr>
              <p:cNvSpPr/>
              <p:nvPr/>
            </p:nvSpPr>
            <p:spPr>
              <a:xfrm>
                <a:off x="174604" y="631118"/>
                <a:ext cx="213292" cy="97703"/>
              </a:xfrm>
              <a:custGeom>
                <a:avLst/>
                <a:gdLst>
                  <a:gd name="f0" fmla="val w"/>
                  <a:gd name="f1" fmla="val h"/>
                  <a:gd name="f2" fmla="val 0"/>
                  <a:gd name="f3" fmla="val 6604"/>
                  <a:gd name="f4" fmla="val 3025"/>
                  <a:gd name="f5" fmla="val 6603"/>
                  <a:gd name="f6" fmla="val 716"/>
                  <a:gd name="f7" fmla="val 6596"/>
                  <a:gd name="f8" fmla="val 727"/>
                  <a:gd name="f9" fmla="val 6590"/>
                  <a:gd name="f10" fmla="val 739"/>
                  <a:gd name="f11" fmla="val 6583"/>
                  <a:gd name="f12" fmla="val 751"/>
                  <a:gd name="f13" fmla="val 6597"/>
                  <a:gd name="f14" fmla="val 728"/>
                  <a:gd name="f15" fmla="val 4"/>
                  <a:gd name="f16" fmla="val 1316"/>
                  <a:gd name="f17" fmla="val 3"/>
                  <a:gd name="f18" fmla="val 2"/>
                  <a:gd name="f19" fmla="val 1"/>
                  <a:gd name="f20" fmla="val 509"/>
                  <a:gd name="f21" fmla="val 1328"/>
                  <a:gd name="f22" fmla="val 740"/>
                  <a:gd name="f23" fmla="val 959"/>
                  <a:gd name="f24" fmla="val 1190"/>
                  <a:gd name="f25" fmla="val 1362"/>
                  <a:gd name="f26" fmla="val 1421"/>
                  <a:gd name="f27" fmla="val 1385"/>
                  <a:gd name="f28" fmla="val 1628"/>
                  <a:gd name="f29" fmla="val 1432"/>
                  <a:gd name="f30" fmla="val 1848"/>
                  <a:gd name="f31" fmla="val 1501"/>
                  <a:gd name="f32" fmla="val 2286"/>
                  <a:gd name="f33" fmla="val 2690"/>
                  <a:gd name="f34" fmla="val 1836"/>
                  <a:gd name="f35" fmla="val 3106"/>
                  <a:gd name="f36" fmla="val 1997"/>
                  <a:gd name="f37" fmla="val 3521"/>
                  <a:gd name="f38" fmla="val 2147"/>
                  <a:gd name="f39" fmla="val 3960"/>
                  <a:gd name="f40" fmla="val 4399"/>
                  <a:gd name="f41" fmla="val 4836"/>
                  <a:gd name="f42" fmla="val 5284"/>
                  <a:gd name="f43" fmla="val 2166"/>
                  <a:gd name="f44" fmla="val 5616"/>
                  <a:gd name="f45" fmla="val 1884"/>
                  <a:gd name="f46" fmla="val 5536"/>
                  <a:gd name="f47" fmla="val 1954"/>
                  <a:gd name="f48" fmla="val 5462"/>
                  <a:gd name="f49" fmla="val 2015"/>
                  <a:gd name="f50" fmla="val 5380"/>
                  <a:gd name="f51" fmla="val 2066"/>
                  <a:gd name="f52" fmla="val 5287"/>
                  <a:gd name="f53" fmla="val 2124"/>
                  <a:gd name="f54" fmla="val 5183"/>
                  <a:gd name="f55" fmla="val 2159"/>
                  <a:gd name="f56" fmla="val 5080"/>
                  <a:gd name="f57" fmla="val 2205"/>
                  <a:gd name="f58" fmla="val 4860"/>
                  <a:gd name="f59" fmla="val 4629"/>
                  <a:gd name="f60" fmla="val 2320"/>
                  <a:gd name="f61" fmla="val 4422"/>
                  <a:gd name="f62" fmla="val 4387"/>
                  <a:gd name="f63" fmla="val 2322"/>
                  <a:gd name="f64" fmla="val 4353"/>
                  <a:gd name="f65" fmla="val 2323"/>
                  <a:gd name="f66" fmla="val 4319"/>
                  <a:gd name="f67" fmla="val 3894"/>
                  <a:gd name="f68" fmla="val 3479"/>
                  <a:gd name="f69" fmla="val 2194"/>
                  <a:gd name="f70" fmla="val 3094"/>
                  <a:gd name="f71" fmla="val 2055"/>
                  <a:gd name="f72" fmla="val 2667"/>
                  <a:gd name="f73" fmla="val 1905"/>
                  <a:gd name="f74" fmla="val 2252"/>
                  <a:gd name="f75" fmla="val 1709"/>
                  <a:gd name="f76" fmla="val 1559"/>
                  <a:gd name="f77" fmla="val 1420"/>
                  <a:gd name="f78" fmla="val 970"/>
                  <a:gd name="f79" fmla="val 1339"/>
                  <a:gd name="f80" fmla="val 1813"/>
                  <a:gd name="f81" fmla="val 1721"/>
                  <a:gd name="f82" fmla="val 370"/>
                  <a:gd name="f83" fmla="val 1686"/>
                  <a:gd name="f84" fmla="val 474"/>
                  <a:gd name="f85" fmla="val 1744"/>
                  <a:gd name="f86" fmla="val 854"/>
                  <a:gd name="f87" fmla="val 1579"/>
                  <a:gd name="f88" fmla="val 735"/>
                  <a:gd name="f89" fmla="val 1435"/>
                  <a:gd name="f90" fmla="val 689"/>
                  <a:gd name="f91" fmla="val 1305"/>
                  <a:gd name="f92" fmla="val 840"/>
                  <a:gd name="f93" fmla="val 533"/>
                  <a:gd name="f94" fmla="val 1278"/>
                  <a:gd name="f95" fmla="val 15"/>
                  <a:gd name="f96" fmla="val 1315"/>
                  <a:gd name="f97" fmla="val 26"/>
                  <a:gd name="f98" fmla="val 37"/>
                  <a:gd name="f99" fmla="val 615"/>
                  <a:gd name="f100" fmla="val 635"/>
                  <a:gd name="f101" fmla="val 2359"/>
                  <a:gd name="f102" fmla="val 1156"/>
                  <a:gd name="f103" fmla="val 1174"/>
                  <a:gd name="f104" fmla="val 1193"/>
                  <a:gd name="f105" fmla="val 2358"/>
                  <a:gd name="f106" fmla="val 1213"/>
                  <a:gd name="f107" fmla="val 2355"/>
                  <a:gd name="f108" fmla="val 866"/>
                  <a:gd name="f109" fmla="val 2517"/>
                  <a:gd name="f110" fmla="val 578"/>
                  <a:gd name="f111" fmla="val 2713"/>
                  <a:gd name="f112" fmla="val 416"/>
                  <a:gd name="f113" fmla="val 3024"/>
                  <a:gd name="f114" fmla="val 989"/>
                  <a:gd name="f115" fmla="val 2650"/>
                  <a:gd name="f116" fmla="val 1706"/>
                  <a:gd name="f117" fmla="val 2537"/>
                  <a:gd name="f118" fmla="val 2410"/>
                  <a:gd name="f119" fmla="val 2814"/>
                  <a:gd name="f120" fmla="val 3213"/>
                  <a:gd name="f121" fmla="val 2574"/>
                  <a:gd name="f122" fmla="val 3579"/>
                  <a:gd name="f123" fmla="val 2620"/>
                  <a:gd name="f124" fmla="val 3739"/>
                  <a:gd name="f125" fmla="val 2642"/>
                  <a:gd name="f126" fmla="val 3897"/>
                  <a:gd name="f127" fmla="val 2653"/>
                  <a:gd name="f128" fmla="val 4052"/>
                  <a:gd name="f129" fmla="val 4721"/>
                  <a:gd name="f130" fmla="val 5331"/>
                  <a:gd name="f131" fmla="val 2445"/>
                  <a:gd name="f132" fmla="val 5818"/>
                  <a:gd name="f133" fmla="val 1986"/>
                  <a:gd name="f134" fmla="val 5934"/>
                  <a:gd name="f135" fmla="val 1870"/>
                  <a:gd name="f136" fmla="val 6049"/>
                  <a:gd name="f137" fmla="val 1743"/>
                  <a:gd name="f138" fmla="val 6165"/>
                  <a:gd name="f139" fmla="val 1582"/>
                  <a:gd name="f140" fmla="val 6342"/>
                  <a:gd name="f141" fmla="val 1327"/>
                  <a:gd name="f142" fmla="val 6434"/>
                  <a:gd name="f143" fmla="val 1020"/>
                  <a:gd name="f144" fmla="val 6258"/>
                  <a:gd name="f145" fmla="val 1313"/>
                  <a:gd name="f146" fmla="val 5713"/>
                  <a:gd name="f147" fmla="val 1805"/>
                  <a:gd name="f148" fmla="val 5068"/>
                  <a:gd name="f149" fmla="val 4897"/>
                  <a:gd name="f150" fmla="val 2037"/>
                  <a:gd name="f151" fmla="val 4659"/>
                  <a:gd name="f152" fmla="val 2091"/>
                  <a:gd name="f153" fmla="val 4432"/>
                  <a:gd name="f154" fmla="val 4199"/>
                  <a:gd name="f155" fmla="val 3979"/>
                  <a:gd name="f156" fmla="val 2034"/>
                  <a:gd name="f157" fmla="val 3856"/>
                  <a:gd name="f158" fmla="val 1859"/>
                  <a:gd name="f159" fmla="val 3764"/>
                  <a:gd name="f160" fmla="val 3706"/>
                  <a:gd name="f161" fmla="val 3752"/>
                  <a:gd name="f162" fmla="val 1443"/>
                  <a:gd name="f163" fmla="val 3790"/>
                  <a:gd name="f164" fmla="val 1320"/>
                  <a:gd name="f165" fmla="val 3921"/>
                  <a:gd name="f166" fmla="val 1220"/>
                  <a:gd name="f167" fmla="val 4043"/>
                  <a:gd name="f168" fmla="val 4070"/>
                  <a:gd name="f169" fmla="val 4097"/>
                  <a:gd name="f170" fmla="val 1225"/>
                  <a:gd name="f171" fmla="val 4122"/>
                  <a:gd name="f172" fmla="val 1235"/>
                  <a:gd name="f173" fmla="val 4045"/>
                  <a:gd name="f174" fmla="val 1151"/>
                  <a:gd name="f175" fmla="val 3925"/>
                  <a:gd name="f176" fmla="val 1106"/>
                  <a:gd name="f177" fmla="val 3805"/>
                  <a:gd name="f178" fmla="val 3726"/>
                  <a:gd name="f179" fmla="val 3647"/>
                  <a:gd name="f180" fmla="val 1125"/>
                  <a:gd name="f181" fmla="val 1166"/>
                  <a:gd name="f182" fmla="val 3406"/>
                  <a:gd name="f183" fmla="val 1270"/>
                  <a:gd name="f184" fmla="val 3371"/>
                  <a:gd name="f185" fmla="val 1512"/>
                  <a:gd name="f186" fmla="val 3452"/>
                  <a:gd name="f187" fmla="val 1697"/>
                  <a:gd name="f188" fmla="val 2898"/>
                  <a:gd name="f189" fmla="val 2552"/>
                  <a:gd name="f190" fmla="val 878"/>
                  <a:gd name="f191" fmla="val 2332"/>
                  <a:gd name="f192" fmla="val 289"/>
                  <a:gd name="f193" fmla="val 462"/>
                  <a:gd name="f194" fmla="val 601"/>
                  <a:gd name="f195" fmla="val 2009"/>
                  <a:gd name="f196" fmla="val 427"/>
                  <a:gd name="f197" fmla="*/ f0 1 6604"/>
                  <a:gd name="f198" fmla="*/ f1 1 3025"/>
                  <a:gd name="f199" fmla="val f2"/>
                  <a:gd name="f200" fmla="val f3"/>
                  <a:gd name="f201" fmla="val f4"/>
                  <a:gd name="f202" fmla="+- f201 0 f199"/>
                  <a:gd name="f203" fmla="+- f200 0 f199"/>
                  <a:gd name="f204" fmla="*/ f203 1 6604"/>
                  <a:gd name="f205" fmla="*/ f202 1 3025"/>
                  <a:gd name="f206" fmla="*/ f199 1 f204"/>
                  <a:gd name="f207" fmla="*/ f200 1 f204"/>
                  <a:gd name="f208" fmla="*/ f199 1 f205"/>
                  <a:gd name="f209" fmla="*/ f201 1 f205"/>
                  <a:gd name="f210" fmla="*/ f206 f197 1"/>
                  <a:gd name="f211" fmla="*/ f207 f197 1"/>
                  <a:gd name="f212" fmla="*/ f209 f198 1"/>
                  <a:gd name="f213" fmla="*/ f208 f198 1"/>
                </a:gdLst>
                <a:ahLst/>
                <a:cxnLst>
                  <a:cxn ang="3cd4">
                    <a:pos x="hc" y="t"/>
                  </a:cxn>
                  <a:cxn ang="0">
                    <a:pos x="r" y="vc"/>
                  </a:cxn>
                  <a:cxn ang="cd4">
                    <a:pos x="hc" y="b"/>
                  </a:cxn>
                  <a:cxn ang="cd2">
                    <a:pos x="l" y="vc"/>
                  </a:cxn>
                </a:cxnLst>
                <a:rect l="f210" t="f213" r="f211" b="f212"/>
                <a:pathLst>
                  <a:path w="6604" h="3025">
                    <a:moveTo>
                      <a:pt x="f5" y="f6"/>
                    </a:moveTo>
                    <a:lnTo>
                      <a:pt x="f5" y="f6"/>
                    </a:lnTo>
                    <a:cubicBezTo>
                      <a:pt x="f7" y="f8"/>
                      <a:pt x="f9" y="f10"/>
                      <a:pt x="f11" y="f12"/>
                    </a:cubicBezTo>
                    <a:lnTo>
                      <a:pt x="f11" y="f12"/>
                    </a:lnTo>
                    <a:cubicBezTo>
                      <a:pt x="f9" y="f10"/>
                      <a:pt x="f13" y="f14"/>
                      <a:pt x="f5" y="f6"/>
                    </a:cubicBezTo>
                    <a:close/>
                    <a:moveTo>
                      <a:pt x="f15" y="f16"/>
                    </a:moveTo>
                    <a:cubicBezTo>
                      <a:pt x="f17" y="f16"/>
                      <a:pt x="f18" y="f16"/>
                      <a:pt x="f19" y="f16"/>
                    </a:cubicBezTo>
                    <a:cubicBezTo>
                      <a:pt x="f18" y="f16"/>
                      <a:pt x="f17" y="f16"/>
                      <a:pt x="f15" y="f16"/>
                    </a:cubicBezTo>
                    <a:close/>
                    <a:moveTo>
                      <a:pt x="f20" y="f21"/>
                    </a:moveTo>
                    <a:cubicBezTo>
                      <a:pt x="f22" y="f21"/>
                      <a:pt x="f23" y="f21"/>
                      <a:pt x="f24" y="f25"/>
                    </a:cubicBezTo>
                    <a:cubicBezTo>
                      <a:pt x="f26" y="f27"/>
                      <a:pt x="f28" y="f29"/>
                      <a:pt x="f30" y="f31"/>
                    </a:cubicBezTo>
                    <a:cubicBezTo>
                      <a:pt x="f32" y="f28"/>
                      <a:pt x="f33" y="f34"/>
                      <a:pt x="f35" y="f36"/>
                    </a:cubicBezTo>
                    <a:cubicBezTo>
                      <a:pt x="f37" y="f38"/>
                      <a:pt x="f39" y="f32"/>
                      <a:pt x="f40" y="f32"/>
                    </a:cubicBezTo>
                    <a:cubicBezTo>
                      <a:pt x="f41" y="f32"/>
                      <a:pt x="f42" y="f43"/>
                      <a:pt x="f44" y="f45"/>
                    </a:cubicBezTo>
                    <a:lnTo>
                      <a:pt x="f44" y="f45"/>
                    </a:lnTo>
                    <a:cubicBezTo>
                      <a:pt x="f46" y="f47"/>
                      <a:pt x="f48" y="f49"/>
                      <a:pt x="f50" y="f51"/>
                    </a:cubicBezTo>
                    <a:cubicBezTo>
                      <a:pt x="f52" y="f53"/>
                      <a:pt x="f54" y="f55"/>
                      <a:pt x="f56" y="f57"/>
                    </a:cubicBezTo>
                    <a:cubicBezTo>
                      <a:pt x="f58" y="f32"/>
                      <a:pt x="f59" y="f60"/>
                      <a:pt x="f61" y="f60"/>
                    </a:cubicBezTo>
                    <a:cubicBezTo>
                      <a:pt x="f62" y="f63"/>
                      <a:pt x="f64" y="f65"/>
                      <a:pt x="f66" y="f65"/>
                    </a:cubicBezTo>
                    <a:cubicBezTo>
                      <a:pt x="f67" y="f65"/>
                      <a:pt x="f68" y="f69"/>
                      <a:pt x="f70" y="f71"/>
                    </a:cubicBezTo>
                    <a:cubicBezTo>
                      <a:pt x="f72" y="f73"/>
                      <a:pt x="f74" y="f75"/>
                      <a:pt x="f34" y="f76"/>
                    </a:cubicBezTo>
                    <a:cubicBezTo>
                      <a:pt x="f26" y="f77"/>
                      <a:pt x="f78" y="f79"/>
                      <a:pt x="f20" y="f21"/>
                    </a:cubicBezTo>
                    <a:close/>
                    <a:moveTo>
                      <a:pt x="f80" y="f2"/>
                    </a:moveTo>
                    <a:cubicBezTo>
                      <a:pt x="f81" y="f82"/>
                      <a:pt x="f83" y="f84"/>
                      <a:pt x="f85" y="f86"/>
                    </a:cubicBezTo>
                    <a:cubicBezTo>
                      <a:pt x="f87" y="f88"/>
                      <a:pt x="f89" y="f90"/>
                      <a:pt x="f91" y="f90"/>
                    </a:cubicBezTo>
                    <a:cubicBezTo>
                      <a:pt x="f92" y="f90"/>
                      <a:pt x="f93" y="f94"/>
                      <a:pt x="f15" y="f16"/>
                    </a:cubicBezTo>
                    <a:lnTo>
                      <a:pt x="f15" y="f16"/>
                    </a:lnTo>
                    <a:cubicBezTo>
                      <a:pt x="f95" y="f96"/>
                      <a:pt x="f97" y="f96"/>
                      <a:pt x="f98" y="f96"/>
                    </a:cubicBezTo>
                    <a:cubicBezTo>
                      <a:pt x="f99" y="f96"/>
                      <a:pt x="f100" y="f101"/>
                      <a:pt x="f102" y="f101"/>
                    </a:cubicBezTo>
                    <a:cubicBezTo>
                      <a:pt x="f103" y="f101"/>
                      <a:pt x="f104" y="f105"/>
                      <a:pt x="f106" y="f107"/>
                    </a:cubicBezTo>
                    <a:lnTo>
                      <a:pt x="f106" y="f107"/>
                    </a:lnTo>
                    <a:cubicBezTo>
                      <a:pt x="f108" y="f109"/>
                      <a:pt x="f110" y="f111"/>
                      <a:pt x="f112" y="f113"/>
                    </a:cubicBezTo>
                    <a:cubicBezTo>
                      <a:pt x="f114" y="f115"/>
                      <a:pt x="f116" y="f117"/>
                      <a:pt x="f118" y="f117"/>
                    </a:cubicBezTo>
                    <a:cubicBezTo>
                      <a:pt x="f119" y="f117"/>
                      <a:pt x="f120" y="f121"/>
                      <a:pt x="f122" y="f123"/>
                    </a:cubicBezTo>
                    <a:cubicBezTo>
                      <a:pt x="f124" y="f125"/>
                      <a:pt x="f126" y="f127"/>
                      <a:pt x="f128" y="f127"/>
                    </a:cubicBezTo>
                    <a:cubicBezTo>
                      <a:pt x="f129" y="f127"/>
                      <a:pt x="f130" y="f131"/>
                      <a:pt x="f132" y="f133"/>
                    </a:cubicBezTo>
                    <a:cubicBezTo>
                      <a:pt x="f134" y="f135"/>
                      <a:pt x="f136" y="f137"/>
                      <a:pt x="f138" y="f139"/>
                    </a:cubicBezTo>
                    <a:cubicBezTo>
                      <a:pt x="f140" y="f141"/>
                      <a:pt x="f142" y="f143"/>
                      <a:pt x="f11" y="f12"/>
                    </a:cubicBezTo>
                    <a:lnTo>
                      <a:pt x="f11" y="f12"/>
                    </a:lnTo>
                    <a:cubicBezTo>
                      <a:pt x="f144" y="f145"/>
                      <a:pt x="f146" y="f147"/>
                      <a:pt x="f148" y="f133"/>
                    </a:cubicBezTo>
                    <a:cubicBezTo>
                      <a:pt x="f149" y="f150"/>
                      <a:pt x="f151" y="f152"/>
                      <a:pt x="f153" y="f152"/>
                    </a:cubicBezTo>
                    <a:cubicBezTo>
                      <a:pt x="f154" y="f152"/>
                      <a:pt x="f155" y="f156"/>
                      <a:pt x="f157" y="f158"/>
                    </a:cubicBezTo>
                    <a:cubicBezTo>
                      <a:pt x="f159" y="f137"/>
                      <a:pt x="f160" y="f139"/>
                      <a:pt x="f161" y="f162"/>
                    </a:cubicBezTo>
                    <a:cubicBezTo>
                      <a:pt x="f163" y="f164"/>
                      <a:pt x="f165" y="f166"/>
                      <a:pt x="f167" y="f166"/>
                    </a:cubicBezTo>
                    <a:cubicBezTo>
                      <a:pt x="f168" y="f166"/>
                      <a:pt x="f169" y="f170"/>
                      <a:pt x="f171" y="f172"/>
                    </a:cubicBezTo>
                    <a:cubicBezTo>
                      <a:pt x="f173" y="f174"/>
                      <a:pt x="f175" y="f176"/>
                      <a:pt x="f177" y="f176"/>
                    </a:cubicBezTo>
                    <a:cubicBezTo>
                      <a:pt x="f178" y="f176"/>
                      <a:pt x="f179" y="f180"/>
                      <a:pt x="f122" y="f181"/>
                    </a:cubicBezTo>
                    <a:cubicBezTo>
                      <a:pt x="f182" y="f183"/>
                      <a:pt x="f184" y="f185"/>
                      <a:pt x="f186" y="f187"/>
                    </a:cubicBezTo>
                    <a:cubicBezTo>
                      <a:pt x="f188" y="f27"/>
                      <a:pt x="f189" y="f190"/>
                      <a:pt x="f191" y="f192"/>
                    </a:cubicBezTo>
                    <a:cubicBezTo>
                      <a:pt x="f191" y="f192"/>
                      <a:pt x="f74" y="f193"/>
                      <a:pt x="f57" y="f194"/>
                    </a:cubicBezTo>
                    <a:cubicBezTo>
                      <a:pt x="f57" y="f194"/>
                      <a:pt x="f195" y="f196"/>
                      <a:pt x="f8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1141;p16">
                <a:extLst>
                  <a:ext uri="{FF2B5EF4-FFF2-40B4-BE49-F238E27FC236}">
                    <a16:creationId xmlns:a16="http://schemas.microsoft.com/office/drawing/2014/main" id="{B8264BBB-693E-48DF-A74C-5950D76FD559}"/>
                  </a:ext>
                </a:extLst>
              </p:cNvPr>
              <p:cNvSpPr/>
              <p:nvPr/>
            </p:nvSpPr>
            <p:spPr>
              <a:xfrm>
                <a:off x="219337" y="725978"/>
                <a:ext cx="77961" cy="14401"/>
              </a:xfrm>
              <a:custGeom>
                <a:avLst/>
                <a:gdLst>
                  <a:gd name="f0" fmla="val w"/>
                  <a:gd name="f1" fmla="val h"/>
                  <a:gd name="f2" fmla="val 0"/>
                  <a:gd name="f3" fmla="val 2414"/>
                  <a:gd name="f4" fmla="val 446"/>
                  <a:gd name="f5" fmla="val 1581"/>
                  <a:gd name="f6" fmla="val 1"/>
                  <a:gd name="f7" fmla="val 1036"/>
                  <a:gd name="f8" fmla="val 498"/>
                  <a:gd name="f9" fmla="val 154"/>
                  <a:gd name="f10" fmla="val 445"/>
                  <a:gd name="f11" fmla="val 809"/>
                  <a:gd name="f12" fmla="val 341"/>
                  <a:gd name="f13" fmla="val 1605"/>
                  <a:gd name="f14" fmla="val 226"/>
                  <a:gd name="f15" fmla="val 2413"/>
                  <a:gd name="f16" fmla="val 122"/>
                  <a:gd name="f17" fmla="val 2137"/>
                  <a:gd name="f18" fmla="val 40"/>
                  <a:gd name="f19" fmla="val 185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1142;p16">
                <a:extLst>
                  <a:ext uri="{FF2B5EF4-FFF2-40B4-BE49-F238E27FC236}">
                    <a16:creationId xmlns:a16="http://schemas.microsoft.com/office/drawing/2014/main" id="{837691EA-E68D-4E33-95F5-452567C7B2FC}"/>
                  </a:ext>
                </a:extLst>
              </p:cNvPr>
              <p:cNvSpPr/>
              <p:nvPr/>
            </p:nvSpPr>
            <p:spPr>
              <a:xfrm>
                <a:off x="368841" y="771899"/>
                <a:ext cx="96953" cy="80970"/>
              </a:xfrm>
              <a:custGeom>
                <a:avLst/>
                <a:gdLst>
                  <a:gd name="f0" fmla="val w"/>
                  <a:gd name="f1" fmla="val h"/>
                  <a:gd name="f2" fmla="val 0"/>
                  <a:gd name="f3" fmla="val 3002"/>
                  <a:gd name="f4" fmla="val 2507"/>
                  <a:gd name="f5" fmla="val 1236"/>
                  <a:gd name="f6" fmla="val 1251"/>
                  <a:gd name="f7" fmla="val 1228"/>
                  <a:gd name="f8" fmla="val 1262"/>
                  <a:gd name="f9" fmla="val 1223"/>
                  <a:gd name="f10" fmla="val 1274"/>
                  <a:gd name="f11" fmla="val 1220"/>
                  <a:gd name="f12" fmla="val 1286"/>
                  <a:gd name="f13" fmla="val 1225"/>
                  <a:gd name="f14" fmla="val 1230"/>
                  <a:gd name="f15" fmla="val 1263"/>
                  <a:gd name="f16" fmla="val 1963"/>
                  <a:gd name="f17" fmla="val 431"/>
                  <a:gd name="f18" fmla="val 1813"/>
                  <a:gd name="f19" fmla="val 524"/>
                  <a:gd name="f20" fmla="val 1663"/>
                  <a:gd name="f21" fmla="val 616"/>
                  <a:gd name="f22" fmla="val 1536"/>
                  <a:gd name="f23" fmla="val 755"/>
                  <a:gd name="f24" fmla="val 1466"/>
                  <a:gd name="f25" fmla="val 824"/>
                  <a:gd name="f26" fmla="val 1386"/>
                  <a:gd name="f27" fmla="val 928"/>
                  <a:gd name="f28" fmla="val 1351"/>
                  <a:gd name="f29" fmla="val 1009"/>
                  <a:gd name="f30" fmla="val 1305"/>
                  <a:gd name="f31" fmla="val 1124"/>
                  <a:gd name="f32" fmla="val 1293"/>
                  <a:gd name="f33" fmla="val 1239"/>
                  <a:gd name="f34" fmla="val 1355"/>
                  <a:gd name="f35" fmla="val 1516"/>
                  <a:gd name="f36" fmla="val 1316"/>
                  <a:gd name="f37" fmla="val 1678"/>
                  <a:gd name="f38" fmla="val 1374"/>
                  <a:gd name="f39" fmla="val 1828"/>
                  <a:gd name="f40" fmla="val 1259"/>
                  <a:gd name="f41" fmla="val 1701"/>
                  <a:gd name="f42" fmla="val 1212"/>
                  <a:gd name="f43" fmla="val 1528"/>
                  <a:gd name="f44" fmla="val 1339"/>
                  <a:gd name="f45" fmla="val 1312"/>
                  <a:gd name="f46" fmla="val 1159"/>
                  <a:gd name="f47" fmla="val 1426"/>
                  <a:gd name="f48" fmla="val 1115"/>
                  <a:gd name="f49" fmla="val 1573"/>
                  <a:gd name="f50" fmla="val 1051"/>
                  <a:gd name="f51" fmla="val 982"/>
                  <a:gd name="f52" fmla="val 1863"/>
                  <a:gd name="f53" fmla="val 901"/>
                  <a:gd name="f54" fmla="val 2036"/>
                  <a:gd name="f55" fmla="val 751"/>
                  <a:gd name="f56" fmla="val 2151"/>
                  <a:gd name="f57" fmla="val 866"/>
                  <a:gd name="f58" fmla="val 2001"/>
                  <a:gd name="f59" fmla="val 935"/>
                  <a:gd name="f60" fmla="val 1851"/>
                  <a:gd name="f61" fmla="val 1005"/>
                  <a:gd name="f62" fmla="val 1062"/>
                  <a:gd name="f63" fmla="val 1505"/>
                  <a:gd name="f64" fmla="val 1120"/>
                  <a:gd name="f65" fmla="val 1332"/>
                  <a:gd name="f66" fmla="val 1189"/>
                  <a:gd name="f67" fmla="val 1170"/>
                  <a:gd name="f68" fmla="val 997"/>
                  <a:gd name="f69" fmla="val 1363"/>
                  <a:gd name="f70" fmla="val 835"/>
                  <a:gd name="f71" fmla="val 1501"/>
                  <a:gd name="f72" fmla="val 720"/>
                  <a:gd name="f73" fmla="val 1640"/>
                  <a:gd name="f74" fmla="val 593"/>
                  <a:gd name="f75" fmla="val 501"/>
                  <a:gd name="f76" fmla="val 2759"/>
                  <a:gd name="f77" fmla="val 2479"/>
                  <a:gd name="f78" fmla="val 2196"/>
                  <a:gd name="f79" fmla="val 61"/>
                  <a:gd name="f80" fmla="val 1928"/>
                  <a:gd name="f81" fmla="val 178"/>
                  <a:gd name="f82" fmla="val 1420"/>
                  <a:gd name="f83" fmla="val 385"/>
                  <a:gd name="f84" fmla="val 812"/>
                  <a:gd name="f85" fmla="val 774"/>
                  <a:gd name="f86" fmla="val 1309"/>
                  <a:gd name="f87" fmla="val 682"/>
                  <a:gd name="f88" fmla="val 624"/>
                  <a:gd name="f89" fmla="val 1713"/>
                  <a:gd name="f90" fmla="val 508"/>
                  <a:gd name="f91" fmla="val 1909"/>
                  <a:gd name="f92" fmla="val 393"/>
                  <a:gd name="f93" fmla="val 2082"/>
                  <a:gd name="f94" fmla="val 220"/>
                  <a:gd name="f95" fmla="val 2232"/>
                  <a:gd name="f96" fmla="val 1"/>
                  <a:gd name="f97" fmla="val 192"/>
                  <a:gd name="f98" fmla="val 2374"/>
                  <a:gd name="f99" fmla="val 2506"/>
                  <a:gd name="f100" fmla="val 618"/>
                  <a:gd name="f101" fmla="val 650"/>
                  <a:gd name="f102" fmla="val 683"/>
                  <a:gd name="f103" fmla="val 2503"/>
                  <a:gd name="f104" fmla="val 716"/>
                  <a:gd name="f105" fmla="val 2498"/>
                  <a:gd name="f106" fmla="val 959"/>
                  <a:gd name="f107" fmla="val 2451"/>
                  <a:gd name="f108" fmla="val 1178"/>
                  <a:gd name="f109" fmla="val 2313"/>
                  <a:gd name="f110" fmla="val 2117"/>
                  <a:gd name="f111" fmla="val 2221"/>
                  <a:gd name="f112" fmla="val 2371"/>
                  <a:gd name="f113" fmla="val 1432"/>
                  <a:gd name="f114" fmla="val 2405"/>
                  <a:gd name="f115" fmla="val 1464"/>
                  <a:gd name="f116" fmla="val 2422"/>
                  <a:gd name="f117" fmla="val 1500"/>
                  <a:gd name="f118" fmla="val 2429"/>
                  <a:gd name="f119" fmla="val 1535"/>
                  <a:gd name="f120" fmla="val 1626"/>
                  <a:gd name="f121" fmla="val 1720"/>
                  <a:gd name="f122" fmla="val 2382"/>
                  <a:gd name="f123" fmla="val 1778"/>
                  <a:gd name="f124" fmla="val 2324"/>
                  <a:gd name="f125" fmla="val 1870"/>
                  <a:gd name="f126" fmla="val 1905"/>
                  <a:gd name="f127" fmla="val 2105"/>
                  <a:gd name="f128" fmla="val 1951"/>
                  <a:gd name="f129" fmla="val 1978"/>
                  <a:gd name="f130" fmla="val 2009"/>
                  <a:gd name="f131" fmla="val 2140"/>
                  <a:gd name="f132" fmla="val 2136"/>
                  <a:gd name="f133" fmla="val 2290"/>
                  <a:gd name="f134" fmla="val 2309"/>
                  <a:gd name="f135" fmla="val 2319"/>
                  <a:gd name="f136" fmla="val 2314"/>
                  <a:gd name="f137" fmla="val 2329"/>
                  <a:gd name="f138" fmla="val 2339"/>
                  <a:gd name="f139" fmla="val 2504"/>
                  <a:gd name="f140" fmla="val 2683"/>
                  <a:gd name="f141" fmla="val 2224"/>
                  <a:gd name="f142" fmla="val 2094"/>
                  <a:gd name="f143" fmla="val 2390"/>
                  <a:gd name="f144" fmla="val 2078"/>
                  <a:gd name="f145" fmla="val 1586"/>
                  <a:gd name="f146" fmla="val 2044"/>
                  <a:gd name="f147" fmla="val 1193"/>
                  <a:gd name="f148" fmla="val 1997"/>
                  <a:gd name="f149" fmla="val 2194"/>
                  <a:gd name="f150" fmla="val 408"/>
                  <a:gd name="f151" fmla="val 2540"/>
                  <a:gd name="f152" fmla="val 201"/>
                  <a:gd name="f153" fmla="val 2701"/>
                  <a:gd name="f154" fmla="val 120"/>
                  <a:gd name="f155" fmla="val 2852"/>
                  <a:gd name="f156" fmla="val 39"/>
                  <a:gd name="f157" fmla="val 16"/>
                  <a:gd name="f158" fmla="val 2921"/>
                  <a:gd name="f159" fmla="val 6"/>
                  <a:gd name="f160" fmla="val 2840"/>
                  <a:gd name="f161" fmla="*/ f0 1 3002"/>
                  <a:gd name="f162" fmla="*/ f1 1 2507"/>
                  <a:gd name="f163" fmla="val f2"/>
                  <a:gd name="f164" fmla="val f3"/>
                  <a:gd name="f165" fmla="val f4"/>
                  <a:gd name="f166" fmla="+- f165 0 f163"/>
                  <a:gd name="f167" fmla="+- f164 0 f163"/>
                  <a:gd name="f168" fmla="*/ f167 1 3002"/>
                  <a:gd name="f169" fmla="*/ f166 1 250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3002" h="2507">
                    <a:moveTo>
                      <a:pt x="f5" y="f6"/>
                    </a:moveTo>
                    <a:cubicBezTo>
                      <a:pt x="f7" y="f8"/>
                      <a:pt x="f9" y="f10"/>
                      <a:pt x="f11" y="f12"/>
                    </a:cubicBezTo>
                    <a:lnTo>
                      <a:pt x="f11" y="f12"/>
                    </a:lnTo>
                    <a:cubicBezTo>
                      <a:pt x="f13" y="f10"/>
                      <a:pt x="f14" y="f15"/>
                      <a:pt x="f5" y="f6"/>
                    </a:cubicBezTo>
                    <a:close/>
                    <a:moveTo>
                      <a:pt x="f16" y="f17"/>
                    </a:moveTo>
                    <a:lnTo>
                      <a:pt x="f16" y="f17"/>
                    </a:lnTo>
                    <a:cubicBezTo>
                      <a:pt x="f18" y="f19"/>
                      <a:pt x="f20" y="f21"/>
                      <a:pt x="f22" y="f23"/>
                    </a:cubicBezTo>
                    <a:cubicBezTo>
                      <a:pt x="f24" y="f25"/>
                      <a:pt x="f26" y="f27"/>
                      <a:pt x="f28" y="f29"/>
                    </a:cubicBezTo>
                    <a:cubicBezTo>
                      <a:pt x="f30" y="f31"/>
                      <a:pt x="f32" y="f33"/>
                      <a:pt x="f32" y="f34"/>
                    </a:cubicBezTo>
                    <a:cubicBezTo>
                      <a:pt x="f32" y="f35"/>
                      <a:pt x="f36" y="f37"/>
                      <a:pt x="f38" y="f39"/>
                    </a:cubicBezTo>
                    <a:cubicBezTo>
                      <a:pt x="f40" y="f41"/>
                      <a:pt x="f42" y="f43"/>
                      <a:pt x="f42" y="f34"/>
                    </a:cubicBezTo>
                    <a:cubicBezTo>
                      <a:pt x="f42" y="f44"/>
                      <a:pt x="f42" y="f45"/>
                      <a:pt x="f11" y="f12"/>
                    </a:cubicBezTo>
                    <a:lnTo>
                      <a:pt x="f11" y="f12"/>
                    </a:lnTo>
                    <a:cubicBezTo>
                      <a:pt x="f46" y="f47"/>
                      <a:pt x="f48" y="f49"/>
                      <a:pt x="f50" y="f41"/>
                    </a:cubicBezTo>
                    <a:cubicBezTo>
                      <a:pt x="f51" y="f52"/>
                      <a:pt x="f53" y="f54"/>
                      <a:pt x="f55" y="f56"/>
                    </a:cubicBezTo>
                    <a:cubicBezTo>
                      <a:pt x="f57" y="f58"/>
                      <a:pt x="f59" y="f60"/>
                      <a:pt x="f61" y="f37"/>
                    </a:cubicBezTo>
                    <a:cubicBezTo>
                      <a:pt x="f62" y="f63"/>
                      <a:pt x="f64" y="f65"/>
                      <a:pt x="f66" y="f67"/>
                    </a:cubicBezTo>
                    <a:cubicBezTo>
                      <a:pt x="f40" y="f68"/>
                      <a:pt x="f69" y="f70"/>
                      <a:pt x="f71" y="f72"/>
                    </a:cubicBezTo>
                    <a:cubicBezTo>
                      <a:pt x="f73" y="f74"/>
                      <a:pt x="f18" y="f75"/>
                      <a:pt x="f16" y="f17"/>
                    </a:cubicBezTo>
                    <a:close/>
                    <a:moveTo>
                      <a:pt x="f76" y="f2"/>
                    </a:moveTo>
                    <a:cubicBezTo>
                      <a:pt x="f77" y="f2"/>
                      <a:pt x="f78" y="f79"/>
                      <a:pt x="f80" y="f81"/>
                    </a:cubicBezTo>
                    <a:cubicBezTo>
                      <a:pt x="f82" y="f83"/>
                      <a:pt x="f61" y="f84"/>
                      <a:pt x="f85" y="f86"/>
                    </a:cubicBezTo>
                    <a:cubicBezTo>
                      <a:pt x="f87" y="f35"/>
                      <a:pt x="f88" y="f89"/>
                      <a:pt x="f90" y="f91"/>
                    </a:cubicBezTo>
                    <a:cubicBezTo>
                      <a:pt x="f92" y="f93"/>
                      <a:pt x="f94" y="f95"/>
                      <a:pt x="f96" y="f95"/>
                    </a:cubicBezTo>
                    <a:cubicBezTo>
                      <a:pt x="f97" y="f98"/>
                      <a:pt x="f92" y="f99"/>
                      <a:pt x="f100" y="f99"/>
                    </a:cubicBezTo>
                    <a:cubicBezTo>
                      <a:pt x="f101" y="f99"/>
                      <a:pt x="f102" y="f103"/>
                      <a:pt x="f104" y="f105"/>
                    </a:cubicBezTo>
                    <a:cubicBezTo>
                      <a:pt x="f106" y="f107"/>
                      <a:pt x="f108" y="f109"/>
                      <a:pt x="f36" y="f110"/>
                    </a:cubicBezTo>
                    <a:lnTo>
                      <a:pt x="f36" y="f110"/>
                    </a:lnTo>
                    <a:cubicBezTo>
                      <a:pt x="f32" y="f111"/>
                      <a:pt x="f28" y="f112"/>
                      <a:pt x="f113" y="f114"/>
                    </a:cubicBezTo>
                    <a:cubicBezTo>
                      <a:pt x="f115" y="f116"/>
                      <a:pt x="f117" y="f118"/>
                      <a:pt x="f119" y="f118"/>
                    </a:cubicBezTo>
                    <a:cubicBezTo>
                      <a:pt x="f120" y="f118"/>
                      <a:pt x="f121" y="f122"/>
                      <a:pt x="f123" y="f124"/>
                    </a:cubicBezTo>
                    <a:cubicBezTo>
                      <a:pt x="f125" y="f111"/>
                      <a:pt x="f126" y="f127"/>
                      <a:pt x="f128" y="f129"/>
                    </a:cubicBezTo>
                    <a:cubicBezTo>
                      <a:pt x="f130" y="f131"/>
                      <a:pt x="f132" y="f133"/>
                      <a:pt x="f134" y="f109"/>
                    </a:cubicBezTo>
                    <a:cubicBezTo>
                      <a:pt x="f135" y="f136"/>
                      <a:pt x="f137" y="f136"/>
                      <a:pt x="f138" y="f136"/>
                    </a:cubicBezTo>
                    <a:cubicBezTo>
                      <a:pt x="f139" y="f136"/>
                      <a:pt x="f140" y="f141"/>
                      <a:pt x="f76" y="f142"/>
                    </a:cubicBezTo>
                    <a:cubicBezTo>
                      <a:pt x="f143" y="f129"/>
                      <a:pt x="f144" y="f145"/>
                      <a:pt x="f146" y="f147"/>
                    </a:cubicBezTo>
                    <a:cubicBezTo>
                      <a:pt x="f148" y="f84"/>
                      <a:pt x="f149" y="f150"/>
                      <a:pt x="f151" y="f152"/>
                    </a:cubicBezTo>
                    <a:cubicBezTo>
                      <a:pt x="f153" y="f154"/>
                      <a:pt x="f155" y="f156"/>
                      <a:pt x="f3" y="f157"/>
                    </a:cubicBezTo>
                    <a:cubicBezTo>
                      <a:pt x="f158" y="f159"/>
                      <a:pt x="f160" y="f2"/>
                      <a:pt x="f7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1143;p16">
                <a:extLst>
                  <a:ext uri="{FF2B5EF4-FFF2-40B4-BE49-F238E27FC236}">
                    <a16:creationId xmlns:a16="http://schemas.microsoft.com/office/drawing/2014/main" id="{26660A79-4491-459F-98E7-C6E017FD196F}"/>
                  </a:ext>
                </a:extLst>
              </p:cNvPr>
              <p:cNvSpPr/>
              <p:nvPr/>
            </p:nvSpPr>
            <p:spPr>
              <a:xfrm>
                <a:off x="285704" y="755559"/>
                <a:ext cx="244976" cy="169977"/>
              </a:xfrm>
              <a:custGeom>
                <a:avLst/>
                <a:gdLst>
                  <a:gd name="f0" fmla="val w"/>
                  <a:gd name="f1" fmla="val h"/>
                  <a:gd name="f2" fmla="val 0"/>
                  <a:gd name="f3" fmla="val 7585"/>
                  <a:gd name="f4" fmla="val 5263"/>
                  <a:gd name="f5" fmla="val 1109"/>
                  <a:gd name="f6" fmla="val 1757"/>
                  <a:gd name="f7" fmla="val 935"/>
                  <a:gd name="f8" fmla="val 1988"/>
                  <a:gd name="f9" fmla="val 785"/>
                  <a:gd name="f10" fmla="val 2242"/>
                  <a:gd name="f11" fmla="val 670"/>
                  <a:gd name="f12" fmla="val 2496"/>
                  <a:gd name="f13" fmla="val 555"/>
                  <a:gd name="f14" fmla="val 2761"/>
                  <a:gd name="f15" fmla="val 474"/>
                  <a:gd name="f16" fmla="val 3027"/>
                  <a:gd name="f17" fmla="val 428"/>
                  <a:gd name="f18" fmla="val 3304"/>
                  <a:gd name="f19" fmla="val 381"/>
                  <a:gd name="f20" fmla="val 3581"/>
                  <a:gd name="f21" fmla="val 3869"/>
                  <a:gd name="f22" fmla="val 439"/>
                  <a:gd name="f23" fmla="val 4146"/>
                  <a:gd name="f24" fmla="val 497"/>
                  <a:gd name="f25" fmla="val 4412"/>
                  <a:gd name="f26" fmla="val 601"/>
                  <a:gd name="f27" fmla="val 4689"/>
                  <a:gd name="f28" fmla="val 716"/>
                  <a:gd name="f29" fmla="val 4954"/>
                  <a:gd name="f30" fmla="val 578"/>
                  <a:gd name="f31" fmla="val 4700"/>
                  <a:gd name="f32" fmla="val 4435"/>
                  <a:gd name="f33" fmla="val 404"/>
                  <a:gd name="f34" fmla="val 4158"/>
                  <a:gd name="f35" fmla="val 347"/>
                  <a:gd name="f36" fmla="val 3881"/>
                  <a:gd name="f37" fmla="val 312"/>
                  <a:gd name="f38" fmla="val 370"/>
                  <a:gd name="f39" fmla="val 3292"/>
                  <a:gd name="f40" fmla="val 416"/>
                  <a:gd name="f41" fmla="val 3004"/>
                  <a:gd name="f42" fmla="val 2727"/>
                  <a:gd name="f43" fmla="val 624"/>
                  <a:gd name="f44" fmla="val 2473"/>
                  <a:gd name="f45" fmla="val 762"/>
                  <a:gd name="f46" fmla="val 2207"/>
                  <a:gd name="f47" fmla="val 901"/>
                  <a:gd name="f48" fmla="val 1965"/>
                  <a:gd name="f49" fmla="val 5224"/>
                  <a:gd name="f50" fmla="val 1"/>
                  <a:gd name="f51" fmla="val 4391"/>
                  <a:gd name="f52" fmla="val 3557"/>
                  <a:gd name="f53" fmla="val 183"/>
                  <a:gd name="f54" fmla="val 2713"/>
                  <a:gd name="f55" fmla="val 533"/>
                  <a:gd name="f56" fmla="val 1790"/>
                  <a:gd name="f57" fmla="val 903"/>
                  <a:gd name="f58" fmla="val 1526"/>
                  <a:gd name="f59" fmla="val 2403"/>
                  <a:gd name="f60" fmla="val 81"/>
                  <a:gd name="f61" fmla="val 4262"/>
                  <a:gd name="f62" fmla="val 635"/>
                  <a:gd name="f63" fmla="val 5070"/>
                  <a:gd name="f64" fmla="val 5139"/>
                  <a:gd name="f65" fmla="val 728"/>
                  <a:gd name="f66" fmla="val 5208"/>
                  <a:gd name="f67" fmla="val 820"/>
                  <a:gd name="f68" fmla="val 5243"/>
                  <a:gd name="f69" fmla="val 851"/>
                  <a:gd name="f70" fmla="val 5256"/>
                  <a:gd name="f71" fmla="val 880"/>
                  <a:gd name="f72" fmla="val 5262"/>
                  <a:gd name="f73" fmla="val 907"/>
                  <a:gd name="f74" fmla="val 1022"/>
                  <a:gd name="f75" fmla="val 1097"/>
                  <a:gd name="f76" fmla="val 5154"/>
                  <a:gd name="f77" fmla="val 5024"/>
                  <a:gd name="f78" fmla="val 4920"/>
                  <a:gd name="f79" fmla="val 1016"/>
                  <a:gd name="f80" fmla="val 4827"/>
                  <a:gd name="f81" fmla="val 4747"/>
                  <a:gd name="f82" fmla="val 1108"/>
                  <a:gd name="f83" fmla="val 4809"/>
                  <a:gd name="f84" fmla="val 1193"/>
                  <a:gd name="f85" fmla="val 4837"/>
                  <a:gd name="f86" fmla="val 1270"/>
                  <a:gd name="f87" fmla="val 1617"/>
                  <a:gd name="f88" fmla="val 1791"/>
                  <a:gd name="f89" fmla="val 4259"/>
                  <a:gd name="f90" fmla="val 1640"/>
                  <a:gd name="f91" fmla="val 3673"/>
                  <a:gd name="f92" fmla="val 1435"/>
                  <a:gd name="f93" fmla="val 2956"/>
                  <a:gd name="f94" fmla="val 1387"/>
                  <a:gd name="f95" fmla="val 2194"/>
                  <a:gd name="f96" fmla="val 1751"/>
                  <a:gd name="f97" fmla="val 1498"/>
                  <a:gd name="f98" fmla="val 1687"/>
                  <a:gd name="f99" fmla="val 1778"/>
                  <a:gd name="f100" fmla="val 1795"/>
                  <a:gd name="f101" fmla="val 1940"/>
                  <a:gd name="f102" fmla="val 1849"/>
                  <a:gd name="f103" fmla="val 1986"/>
                  <a:gd name="f104" fmla="val 1865"/>
                  <a:gd name="f105" fmla="val 2034"/>
                  <a:gd name="f106" fmla="val 1872"/>
                  <a:gd name="f107" fmla="val 2082"/>
                  <a:gd name="f108" fmla="val 2214"/>
                  <a:gd name="f109" fmla="val 2346"/>
                  <a:gd name="f110" fmla="val 1818"/>
                  <a:gd name="f111" fmla="val 2448"/>
                  <a:gd name="f112" fmla="val 1734"/>
                  <a:gd name="f113" fmla="val 2598"/>
                  <a:gd name="f114" fmla="val 1630"/>
                  <a:gd name="f115" fmla="val 1503"/>
                  <a:gd name="f116" fmla="val 2840"/>
                  <a:gd name="f117" fmla="val 1365"/>
                  <a:gd name="f118" fmla="val 2955"/>
                  <a:gd name="f119" fmla="val 1249"/>
                  <a:gd name="f120" fmla="val 3082"/>
                  <a:gd name="f121" fmla="val 1122"/>
                  <a:gd name="f122" fmla="val 3232"/>
                  <a:gd name="f123" fmla="val 1041"/>
                  <a:gd name="f124" fmla="val 3533"/>
                  <a:gd name="f125" fmla="val 834"/>
                  <a:gd name="f126" fmla="val 3879"/>
                  <a:gd name="f127" fmla="val 660"/>
                  <a:gd name="f128" fmla="val 4225"/>
                  <a:gd name="f129" fmla="val 4774"/>
                  <a:gd name="f130" fmla="val 324"/>
                  <a:gd name="f131" fmla="val 5399"/>
                  <a:gd name="f132" fmla="val 203"/>
                  <a:gd name="f133" fmla="val 6020"/>
                  <a:gd name="f134" fmla="val 6562"/>
                  <a:gd name="f135" fmla="val 7100"/>
                  <a:gd name="f136" fmla="val 295"/>
                  <a:gd name="f137" fmla="val 7584"/>
                  <a:gd name="f138" fmla="val 499"/>
                  <a:gd name="f139" fmla="val 6794"/>
                  <a:gd name="f140" fmla="val 163"/>
                  <a:gd name="f141" fmla="val 6010"/>
                  <a:gd name="f142" fmla="*/ f0 1 7585"/>
                  <a:gd name="f143" fmla="*/ f1 1 5263"/>
                  <a:gd name="f144" fmla="val f2"/>
                  <a:gd name="f145" fmla="val f3"/>
                  <a:gd name="f146" fmla="val f4"/>
                  <a:gd name="f147" fmla="+- f146 0 f144"/>
                  <a:gd name="f148" fmla="+- f145 0 f144"/>
                  <a:gd name="f149" fmla="*/ f148 1 7585"/>
                  <a:gd name="f150" fmla="*/ f147 1 5263"/>
                  <a:gd name="f151" fmla="*/ f144 1 f149"/>
                  <a:gd name="f152" fmla="*/ f145 1 f149"/>
                  <a:gd name="f153" fmla="*/ f144 1 f150"/>
                  <a:gd name="f154" fmla="*/ f146 1 f150"/>
                  <a:gd name="f155" fmla="*/ f151 f142 1"/>
                  <a:gd name="f156" fmla="*/ f152 f142 1"/>
                  <a:gd name="f157" fmla="*/ f154 f143 1"/>
                  <a:gd name="f158" fmla="*/ f153 f143 1"/>
                </a:gdLst>
                <a:ahLst/>
                <a:cxnLst>
                  <a:cxn ang="3cd4">
                    <a:pos x="hc" y="t"/>
                  </a:cxn>
                  <a:cxn ang="0">
                    <a:pos x="r" y="vc"/>
                  </a:cxn>
                  <a:cxn ang="cd4">
                    <a:pos x="hc" y="b"/>
                  </a:cxn>
                  <a:cxn ang="cd2">
                    <a:pos x="l" y="vc"/>
                  </a:cxn>
                </a:cxnLst>
                <a:rect l="f155" t="f158" r="f156" b="f157"/>
                <a:pathLst>
                  <a:path w="7584" h="5263">
                    <a:moveTo>
                      <a:pt x="f5" y="f6"/>
                    </a:moveTo>
                    <a:lnTo>
                      <a:pt x="f5" y="f6"/>
                    </a:lnTo>
                    <a:cubicBezTo>
                      <a:pt x="f7" y="f8"/>
                      <a:pt x="f9" y="f10"/>
                      <a:pt x="f11" y="f12"/>
                    </a:cubicBezTo>
                    <a:cubicBezTo>
                      <a:pt x="f13" y="f14"/>
                      <a:pt x="f15" y="f16"/>
                      <a:pt x="f17" y="f18"/>
                    </a:cubicBezTo>
                    <a:cubicBezTo>
                      <a:pt x="f19" y="f20"/>
                      <a:pt x="f19" y="f21"/>
                      <a:pt x="f22" y="f23"/>
                    </a:cubicBezTo>
                    <a:cubicBezTo>
                      <a:pt x="f24" y="f25"/>
                      <a:pt x="f26" y="f27"/>
                      <a:pt x="f28" y="f29"/>
                    </a:cubicBezTo>
                    <a:cubicBezTo>
                      <a:pt x="f30" y="f31"/>
                      <a:pt x="f15" y="f32"/>
                      <a:pt x="f33" y="f34"/>
                    </a:cubicBezTo>
                    <a:cubicBezTo>
                      <a:pt x="f35" y="f36"/>
                      <a:pt x="f37" y="f20"/>
                      <a:pt x="f38" y="f39"/>
                    </a:cubicBezTo>
                    <a:cubicBezTo>
                      <a:pt x="f40" y="f41"/>
                      <a:pt x="f24" y="f42"/>
                      <a:pt x="f43" y="f44"/>
                    </a:cubicBezTo>
                    <a:cubicBezTo>
                      <a:pt x="f45" y="f46"/>
                      <a:pt x="f47" y="f48"/>
                      <a:pt x="f5" y="f6"/>
                    </a:cubicBezTo>
                    <a:close/>
                    <a:moveTo>
                      <a:pt x="f49" y="f50"/>
                    </a:moveTo>
                    <a:cubicBezTo>
                      <a:pt x="f51" y="f50"/>
                      <a:pt x="f52" y="f53"/>
                      <a:pt x="f54" y="f55"/>
                    </a:cubicBezTo>
                    <a:cubicBezTo>
                      <a:pt x="f56" y="f57"/>
                      <a:pt x="f7" y="f58"/>
                      <a:pt x="f15" y="f59"/>
                    </a:cubicBezTo>
                    <a:cubicBezTo>
                      <a:pt x="f2" y="f39"/>
                      <a:pt x="f60" y="f61"/>
                      <a:pt x="f62" y="f63"/>
                    </a:cubicBezTo>
                    <a:cubicBezTo>
                      <a:pt x="f11" y="f64"/>
                      <a:pt x="f65" y="f66"/>
                      <a:pt x="f67" y="f68"/>
                    </a:cubicBezTo>
                    <a:cubicBezTo>
                      <a:pt x="f69" y="f70"/>
                      <a:pt x="f71" y="f72"/>
                      <a:pt x="f73" y="f72"/>
                    </a:cubicBezTo>
                    <a:cubicBezTo>
                      <a:pt x="f74" y="f72"/>
                      <a:pt x="f75" y="f76"/>
                      <a:pt x="f75" y="f77"/>
                    </a:cubicBezTo>
                    <a:cubicBezTo>
                      <a:pt x="f75" y="f78"/>
                      <a:pt x="f79" y="f80"/>
                      <a:pt x="f79" y="f81"/>
                    </a:cubicBezTo>
                    <a:lnTo>
                      <a:pt x="f79" y="f81"/>
                    </a:lnTo>
                    <a:cubicBezTo>
                      <a:pt x="f82" y="f83"/>
                      <a:pt x="f84" y="f85"/>
                      <a:pt x="f86" y="f85"/>
                    </a:cubicBezTo>
                    <a:cubicBezTo>
                      <a:pt x="f87" y="f85"/>
                      <a:pt x="f88" y="f89"/>
                      <a:pt x="f90" y="f91"/>
                    </a:cubicBezTo>
                    <a:cubicBezTo>
                      <a:pt x="f92" y="f93"/>
                      <a:pt x="f94" y="f95"/>
                      <a:pt x="f96" y="f97"/>
                    </a:cubicBezTo>
                    <a:lnTo>
                      <a:pt x="f96" y="f97"/>
                    </a:lnTo>
                    <a:cubicBezTo>
                      <a:pt x="f98" y="f90"/>
                      <a:pt x="f99" y="f100"/>
                      <a:pt x="f101" y="f102"/>
                    </a:cubicBezTo>
                    <a:cubicBezTo>
                      <a:pt x="f103" y="f104"/>
                      <a:pt x="f105" y="f106"/>
                      <a:pt x="f107" y="f106"/>
                    </a:cubicBezTo>
                    <a:cubicBezTo>
                      <a:pt x="f108" y="f106"/>
                      <a:pt x="f109" y="f110"/>
                      <a:pt x="f111" y="f112"/>
                    </a:cubicBezTo>
                    <a:cubicBezTo>
                      <a:pt x="f113" y="f114"/>
                      <a:pt x="f54" y="f115"/>
                      <a:pt x="f116" y="f117"/>
                    </a:cubicBezTo>
                    <a:cubicBezTo>
                      <a:pt x="f118" y="f119"/>
                      <a:pt x="f120" y="f121"/>
                      <a:pt x="f122" y="f123"/>
                    </a:cubicBezTo>
                    <a:cubicBezTo>
                      <a:pt x="f124" y="f125"/>
                      <a:pt x="f126" y="f127"/>
                      <a:pt x="f128" y="f55"/>
                    </a:cubicBezTo>
                    <a:cubicBezTo>
                      <a:pt x="f129" y="f130"/>
                      <a:pt x="f131" y="f132"/>
                      <a:pt x="f133" y="f132"/>
                    </a:cubicBezTo>
                    <a:cubicBezTo>
                      <a:pt x="f134" y="f132"/>
                      <a:pt x="f135" y="f136"/>
                      <a:pt x="f137" y="f138"/>
                    </a:cubicBezTo>
                    <a:cubicBezTo>
                      <a:pt x="f139" y="f140"/>
                      <a:pt x="f141" y="f50"/>
                      <a:pt x="f49" y="f5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9" name="Google Shape;1144;p16">
                <a:extLst>
                  <a:ext uri="{FF2B5EF4-FFF2-40B4-BE49-F238E27FC236}">
                    <a16:creationId xmlns:a16="http://schemas.microsoft.com/office/drawing/2014/main" id="{42C658F6-84F5-4213-970A-3CD1BA90CB50}"/>
                  </a:ext>
                </a:extLst>
              </p:cNvPr>
              <p:cNvSpPr/>
              <p:nvPr/>
            </p:nvSpPr>
            <p:spPr>
              <a:xfrm>
                <a:off x="248789" y="778008"/>
                <a:ext cx="102193" cy="73508"/>
              </a:xfrm>
              <a:custGeom>
                <a:avLst/>
                <a:gdLst>
                  <a:gd name="f0" fmla="val w"/>
                  <a:gd name="f1" fmla="val h"/>
                  <a:gd name="f2" fmla="val 0"/>
                  <a:gd name="f3" fmla="val 3164"/>
                  <a:gd name="f4" fmla="val 2276"/>
                  <a:gd name="f5" fmla="val 3163"/>
                  <a:gd name="f6" fmla="val 2448"/>
                  <a:gd name="f7" fmla="val 208"/>
                  <a:gd name="f8" fmla="val 1836"/>
                  <a:gd name="f9" fmla="val 519"/>
                  <a:gd name="f10" fmla="val 1328"/>
                  <a:gd name="f11" fmla="val 1050"/>
                  <a:gd name="f12" fmla="val 1236"/>
                  <a:gd name="f13" fmla="val 1143"/>
                  <a:gd name="f14" fmla="val 1155"/>
                  <a:gd name="f15" fmla="val 1235"/>
                  <a:gd name="f16" fmla="val 1051"/>
                  <a:gd name="f17" fmla="val 1316"/>
                  <a:gd name="f18" fmla="val 966"/>
                  <a:gd name="f19" fmla="val 1373"/>
                  <a:gd name="f20" fmla="val 865"/>
                  <a:gd name="f21" fmla="val 1414"/>
                  <a:gd name="f22" fmla="val 767"/>
                  <a:gd name="f23" fmla="val 746"/>
                  <a:gd name="f24" fmla="val 725"/>
                  <a:gd name="f25" fmla="val 1412"/>
                  <a:gd name="f26" fmla="val 705"/>
                  <a:gd name="f27" fmla="val 1408"/>
                  <a:gd name="f28" fmla="val 578"/>
                  <a:gd name="f29" fmla="val 1397"/>
                  <a:gd name="f30" fmla="val 462"/>
                  <a:gd name="f31" fmla="val 428"/>
                  <a:gd name="f32" fmla="val 1201"/>
                  <a:gd name="f33" fmla="val 405"/>
                  <a:gd name="f34" fmla="val 1085"/>
                  <a:gd name="f35" fmla="val 509"/>
                  <a:gd name="f36" fmla="val 935"/>
                  <a:gd name="f37" fmla="val 636"/>
                  <a:gd name="f38" fmla="val 139"/>
                  <a:gd name="f39" fmla="val 70"/>
                  <a:gd name="f40" fmla="val 1270"/>
                  <a:gd name="f41" fmla="val 1"/>
                  <a:gd name="f42" fmla="val 1489"/>
                  <a:gd name="f43" fmla="val 105"/>
                  <a:gd name="f44" fmla="val 1755"/>
                  <a:gd name="f45" fmla="val 289"/>
                  <a:gd name="f46" fmla="val 1893"/>
                  <a:gd name="f47" fmla="val 382"/>
                  <a:gd name="f48" fmla="val 1957"/>
                  <a:gd name="f49" fmla="val 488"/>
                  <a:gd name="f50" fmla="val 1985"/>
                  <a:gd name="f51" fmla="val 598"/>
                  <a:gd name="f52" fmla="val 708"/>
                  <a:gd name="f53" fmla="val 820"/>
                  <a:gd name="f54" fmla="val 924"/>
                  <a:gd name="f55" fmla="val 1905"/>
                  <a:gd name="f56" fmla="val 878"/>
                  <a:gd name="f57" fmla="val 1974"/>
                  <a:gd name="f58" fmla="val 832"/>
                  <a:gd name="f59" fmla="val 2066"/>
                  <a:gd name="f60" fmla="val 855"/>
                  <a:gd name="f61" fmla="val 2147"/>
                  <a:gd name="f62" fmla="val 868"/>
                  <a:gd name="f63" fmla="val 2239"/>
                  <a:gd name="f64" fmla="val 896"/>
                  <a:gd name="f65" fmla="val 933"/>
                  <a:gd name="f66" fmla="val 1061"/>
                  <a:gd name="f67" fmla="val 1292"/>
                  <a:gd name="f68" fmla="val 1831"/>
                  <a:gd name="f69" fmla="val 1778"/>
                  <a:gd name="f70" fmla="val 1721"/>
                  <a:gd name="f71" fmla="val 1097"/>
                  <a:gd name="f72" fmla="val 2390"/>
                  <a:gd name="f73" fmla="val 231"/>
                  <a:gd name="f74" fmla="*/ f0 1 3164"/>
                  <a:gd name="f75" fmla="*/ f1 1 2276"/>
                  <a:gd name="f76" fmla="val f2"/>
                  <a:gd name="f77" fmla="val f3"/>
                  <a:gd name="f78" fmla="val f4"/>
                  <a:gd name="f79" fmla="+- f78 0 f76"/>
                  <a:gd name="f80" fmla="+- f77 0 f76"/>
                  <a:gd name="f81" fmla="*/ f80 1 3164"/>
                  <a:gd name="f82" fmla="*/ f79 1 227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3164" h="2276">
                    <a:moveTo>
                      <a:pt x="f5" y="f2"/>
                    </a:moveTo>
                    <a:lnTo>
                      <a:pt x="f5" y="f2"/>
                    </a:lnTo>
                    <a:cubicBezTo>
                      <a:pt x="f6" y="f7"/>
                      <a:pt x="f8" y="f9"/>
                      <a:pt x="f10" y="f11"/>
                    </a:cubicBezTo>
                    <a:cubicBezTo>
                      <a:pt x="f12" y="f13"/>
                      <a:pt x="f14" y="f15"/>
                      <a:pt x="f16" y="f17"/>
                    </a:cubicBezTo>
                    <a:cubicBezTo>
                      <a:pt x="f18" y="f19"/>
                      <a:pt x="f20" y="f21"/>
                      <a:pt x="f22" y="f21"/>
                    </a:cubicBezTo>
                    <a:cubicBezTo>
                      <a:pt x="f23" y="f21"/>
                      <a:pt x="f24" y="f25"/>
                      <a:pt x="f26" y="f27"/>
                    </a:cubicBezTo>
                    <a:cubicBezTo>
                      <a:pt x="f28" y="f29"/>
                      <a:pt x="f30" y="f17"/>
                      <a:pt x="f31" y="f32"/>
                    </a:cubicBezTo>
                    <a:cubicBezTo>
                      <a:pt x="f33" y="f34"/>
                      <a:pt x="f35" y="f36"/>
                      <a:pt x="f37" y="f36"/>
                    </a:cubicBezTo>
                    <a:cubicBezTo>
                      <a:pt x="f33" y="f36"/>
                      <a:pt x="f38" y="f11"/>
                      <a:pt x="f39" y="f40"/>
                    </a:cubicBezTo>
                    <a:cubicBezTo>
                      <a:pt x="f41" y="f42"/>
                      <a:pt x="f43" y="f44"/>
                      <a:pt x="f45" y="f46"/>
                    </a:cubicBezTo>
                    <a:cubicBezTo>
                      <a:pt x="f47" y="f48"/>
                      <a:pt x="f49" y="f50"/>
                      <a:pt x="f51" y="f50"/>
                    </a:cubicBezTo>
                    <a:cubicBezTo>
                      <a:pt x="f52" y="f50"/>
                      <a:pt x="f53" y="f48"/>
                      <a:pt x="f54" y="f55"/>
                    </a:cubicBezTo>
                    <a:lnTo>
                      <a:pt x="f54" y="f55"/>
                    </a:lnTo>
                    <a:cubicBezTo>
                      <a:pt x="f56" y="f57"/>
                      <a:pt x="f58" y="f59"/>
                      <a:pt x="f60" y="f61"/>
                    </a:cubicBezTo>
                    <a:cubicBezTo>
                      <a:pt x="f62" y="f63"/>
                      <a:pt x="f64" y="f4"/>
                      <a:pt x="f65" y="f4"/>
                    </a:cubicBezTo>
                    <a:cubicBezTo>
                      <a:pt x="f66" y="f4"/>
                      <a:pt x="f67" y="f68"/>
                      <a:pt x="f10" y="f69"/>
                    </a:cubicBezTo>
                    <a:cubicBezTo>
                      <a:pt x="f70" y="f71"/>
                      <a:pt x="f72" y="f7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0" name="Google Shape;1145;p16">
                <a:extLst>
                  <a:ext uri="{FF2B5EF4-FFF2-40B4-BE49-F238E27FC236}">
                    <a16:creationId xmlns:a16="http://schemas.microsoft.com/office/drawing/2014/main" id="{D08DAF17-77FC-4AF0-8133-9251D30E21E0}"/>
                  </a:ext>
                </a:extLst>
              </p:cNvPr>
              <p:cNvSpPr/>
              <p:nvPr/>
            </p:nvSpPr>
            <p:spPr>
              <a:xfrm>
                <a:off x="429594" y="638580"/>
                <a:ext cx="231187" cy="135806"/>
              </a:xfrm>
              <a:custGeom>
                <a:avLst/>
                <a:gdLst>
                  <a:gd name="f0" fmla="val w"/>
                  <a:gd name="f1" fmla="val h"/>
                  <a:gd name="f2" fmla="val 0"/>
                  <a:gd name="f3" fmla="val 7158"/>
                  <a:gd name="f4" fmla="val 4205"/>
                  <a:gd name="f5" fmla="val 520"/>
                  <a:gd name="f6" fmla="val 266"/>
                  <a:gd name="f7" fmla="val 521"/>
                  <a:gd name="f8" fmla="val 1017"/>
                  <a:gd name="f9" fmla="val 589"/>
                  <a:gd name="f10" fmla="val 1236"/>
                  <a:gd name="f11" fmla="val 704"/>
                  <a:gd name="f12" fmla="val 1455"/>
                  <a:gd name="f13" fmla="val 854"/>
                  <a:gd name="f14" fmla="val 1640"/>
                  <a:gd name="f15" fmla="val 993"/>
                  <a:gd name="f16" fmla="val 1848"/>
                  <a:gd name="f17" fmla="val 1143"/>
                  <a:gd name="f18" fmla="val 2021"/>
                  <a:gd name="f19" fmla="val 1316"/>
                  <a:gd name="f20" fmla="val 2194"/>
                  <a:gd name="f21" fmla="val 1501"/>
                  <a:gd name="f22" fmla="val 2517"/>
                  <a:gd name="f23" fmla="val 1859"/>
                  <a:gd name="f24" fmla="val 2806"/>
                  <a:gd name="f25" fmla="val 2286"/>
                  <a:gd name="f26" fmla="val 3129"/>
                  <a:gd name="f27" fmla="val 2655"/>
                  <a:gd name="f28" fmla="val 3441"/>
                  <a:gd name="f29" fmla="val 3047"/>
                  <a:gd name="f30" fmla="val 3787"/>
                  <a:gd name="f31" fmla="val 3405"/>
                  <a:gd name="f32" fmla="val 4214"/>
                  <a:gd name="f33" fmla="val 3648"/>
                  <a:gd name="f34" fmla="val 4306"/>
                  <a:gd name="f35" fmla="val 3705"/>
                  <a:gd name="f36" fmla="val 4422"/>
                  <a:gd name="f37" fmla="val 3763"/>
                  <a:gd name="f38" fmla="val 4537"/>
                  <a:gd name="f39" fmla="val 3809"/>
                  <a:gd name="f40" fmla="val 4653"/>
                  <a:gd name="f41" fmla="val 3855"/>
                  <a:gd name="f42" fmla="val 4768"/>
                  <a:gd name="f43" fmla="val 3902"/>
                  <a:gd name="f44" fmla="val 4883"/>
                  <a:gd name="f45" fmla="val 3925"/>
                  <a:gd name="f46" fmla="val 4999"/>
                  <a:gd name="f47" fmla="val 3959"/>
                  <a:gd name="f48" fmla="val 5137"/>
                  <a:gd name="f49" fmla="val 3971"/>
                  <a:gd name="f50" fmla="val 5253"/>
                  <a:gd name="f51" fmla="val 5380"/>
                  <a:gd name="f52" fmla="val 5495"/>
                  <a:gd name="f53" fmla="val 5622"/>
                  <a:gd name="f54" fmla="val 3936"/>
                  <a:gd name="f55" fmla="val 5507"/>
                  <a:gd name="f56" fmla="val 3982"/>
                  <a:gd name="f57" fmla="val 3994"/>
                  <a:gd name="f58" fmla="val 5114"/>
                  <a:gd name="f59" fmla="val 4872"/>
                  <a:gd name="f60" fmla="val 4630"/>
                  <a:gd name="f61" fmla="val 4399"/>
                  <a:gd name="f62" fmla="val 3821"/>
                  <a:gd name="f63" fmla="val 4168"/>
                  <a:gd name="f64" fmla="val 3718"/>
                  <a:gd name="f65" fmla="val 3463"/>
                  <a:gd name="f66" fmla="val 3371"/>
                  <a:gd name="f67" fmla="val 3105"/>
                  <a:gd name="f68" fmla="val 3060"/>
                  <a:gd name="f69" fmla="val 2713"/>
                  <a:gd name="f70" fmla="val 2771"/>
                  <a:gd name="f71" fmla="val 2309"/>
                  <a:gd name="f72" fmla="val 2494"/>
                  <a:gd name="f73" fmla="val 1893"/>
                  <a:gd name="f74" fmla="val 2159"/>
                  <a:gd name="f75" fmla="val 1535"/>
                  <a:gd name="f76" fmla="val 1154"/>
                  <a:gd name="f77" fmla="val 1444"/>
                  <a:gd name="f78" fmla="val 3002"/>
                  <a:gd name="f79" fmla="val 2702"/>
                  <a:gd name="f80" fmla="val 300"/>
                  <a:gd name="f81" fmla="val 2621"/>
                  <a:gd name="f82" fmla="val 393"/>
                  <a:gd name="f83" fmla="val 2448"/>
                  <a:gd name="f84" fmla="val 785"/>
                  <a:gd name="f85" fmla="val 2263"/>
                  <a:gd name="f86" fmla="val 385"/>
                  <a:gd name="f87" fmla="val 2004"/>
                  <a:gd name="f88" fmla="val 295"/>
                  <a:gd name="f89" fmla="val 1715"/>
                  <a:gd name="f90" fmla="val 1478"/>
                  <a:gd name="f91" fmla="val 1220"/>
                  <a:gd name="f92" fmla="val 355"/>
                  <a:gd name="f93" fmla="val 965"/>
                  <a:gd name="f94" fmla="val 815"/>
                  <a:gd name="f95" fmla="val 665"/>
                  <a:gd name="f96" fmla="val 334"/>
                  <a:gd name="f97" fmla="val 1155"/>
                  <a:gd name="f98" fmla="val 567"/>
                  <a:gd name="f99" fmla="val 486"/>
                  <a:gd name="f100" fmla="val 1674"/>
                  <a:gd name="f101" fmla="val 1109"/>
                  <a:gd name="f102" fmla="val 1905"/>
                  <a:gd name="f103" fmla="val 717"/>
                  <a:gd name="f104" fmla="val 336"/>
                  <a:gd name="f105" fmla="val 1928"/>
                  <a:gd name="f106" fmla="val 1"/>
                  <a:gd name="f107" fmla="val 2147"/>
                  <a:gd name="f108" fmla="val 52"/>
                  <a:gd name="f109" fmla="val 2144"/>
                  <a:gd name="f110" fmla="val 103"/>
                  <a:gd name="f111" fmla="val 2143"/>
                  <a:gd name="f112" fmla="val 154"/>
                  <a:gd name="f113" fmla="val 1269"/>
                  <a:gd name="f114" fmla="val 2372"/>
                  <a:gd name="f115" fmla="val 2847"/>
                  <a:gd name="f116" fmla="val 3233"/>
                  <a:gd name="f117" fmla="val 3509"/>
                  <a:gd name="f118" fmla="val 3808"/>
                  <a:gd name="f119" fmla="val 3952"/>
                  <a:gd name="f120" fmla="val 4445"/>
                  <a:gd name="f121" fmla="val 4204"/>
                  <a:gd name="f122" fmla="val 5106"/>
                  <a:gd name="f123" fmla="val 5307"/>
                  <a:gd name="f124" fmla="val 5510"/>
                  <a:gd name="f125" fmla="val 4181"/>
                  <a:gd name="f126" fmla="val 5715"/>
                  <a:gd name="f127" fmla="val 4132"/>
                  <a:gd name="f128" fmla="val 5888"/>
                  <a:gd name="f129" fmla="val 4086"/>
                  <a:gd name="f130" fmla="val 6072"/>
                  <a:gd name="f131" fmla="val 4017"/>
                  <a:gd name="f132" fmla="val 6257"/>
                  <a:gd name="f133" fmla="val 6592"/>
                  <a:gd name="f134" fmla="val 3786"/>
                  <a:gd name="f135" fmla="val 6857"/>
                  <a:gd name="f136" fmla="val 3532"/>
                  <a:gd name="f137" fmla="val 7157"/>
                  <a:gd name="f138" fmla="val 3347"/>
                  <a:gd name="f139" fmla="val 6702"/>
                  <a:gd name="f140" fmla="val 3621"/>
                  <a:gd name="f141" fmla="val 6158"/>
                  <a:gd name="f142" fmla="val 5619"/>
                  <a:gd name="f143" fmla="val 5406"/>
                  <a:gd name="f144" fmla="val 5193"/>
                  <a:gd name="f145" fmla="val 3761"/>
                  <a:gd name="f146" fmla="val 4987"/>
                  <a:gd name="f147" fmla="val 4595"/>
                  <a:gd name="f148" fmla="val 3613"/>
                  <a:gd name="f149" fmla="val 3949"/>
                  <a:gd name="f150" fmla="val 3394"/>
                  <a:gd name="f151" fmla="val 2920"/>
                  <a:gd name="f152" fmla="val 3891"/>
                  <a:gd name="f153" fmla="val 2759"/>
                  <a:gd name="f154" fmla="val 2574"/>
                  <a:gd name="f155" fmla="val 4041"/>
                  <a:gd name="f156" fmla="val 2459"/>
                  <a:gd name="f157" fmla="val 4097"/>
                  <a:gd name="f158" fmla="val 2402"/>
                  <a:gd name="f159" fmla="val 4184"/>
                  <a:gd name="f160" fmla="val 2374"/>
                  <a:gd name="f161" fmla="val 4270"/>
                  <a:gd name="f162" fmla="val 4360"/>
                  <a:gd name="f163" fmla="val 4449"/>
                  <a:gd name="f164" fmla="val 2405"/>
                  <a:gd name="f165" fmla="val 4503"/>
                  <a:gd name="f166" fmla="val 2470"/>
                  <a:gd name="f167" fmla="val 4456"/>
                  <a:gd name="f168" fmla="val 2251"/>
                  <a:gd name="f169" fmla="val 4237"/>
                  <a:gd name="f170" fmla="val 2089"/>
                  <a:gd name="f171" fmla="val 4029"/>
                  <a:gd name="f172" fmla="val 3810"/>
                  <a:gd name="f173" fmla="val 2112"/>
                  <a:gd name="f174" fmla="val 3637"/>
                  <a:gd name="f175" fmla="val 3602"/>
                  <a:gd name="f176" fmla="val 2528"/>
                  <a:gd name="f177" fmla="val 3256"/>
                  <a:gd name="f178" fmla="val 1916"/>
                  <a:gd name="f179" fmla="val 3198"/>
                  <a:gd name="f180" fmla="val 1258"/>
                  <a:gd name="f181" fmla="val 3325"/>
                  <a:gd name="f182" fmla="val 566"/>
                  <a:gd name="f183" fmla="val 3152"/>
                  <a:gd name="f184" fmla="val 681"/>
                  <a:gd name="f185" fmla="val 3037"/>
                  <a:gd name="f186" fmla="val 797"/>
                  <a:gd name="f187" fmla="val 2944"/>
                  <a:gd name="f188" fmla="*/ f0 1 7158"/>
                  <a:gd name="f189" fmla="*/ f1 1 4205"/>
                  <a:gd name="f190" fmla="val f2"/>
                  <a:gd name="f191" fmla="val f3"/>
                  <a:gd name="f192" fmla="val f4"/>
                  <a:gd name="f193" fmla="+- f192 0 f190"/>
                  <a:gd name="f194" fmla="+- f191 0 f190"/>
                  <a:gd name="f195" fmla="*/ f194 1 7158"/>
                  <a:gd name="f196" fmla="*/ f193 1 4205"/>
                  <a:gd name="f197" fmla="*/ f190 1 f195"/>
                  <a:gd name="f198" fmla="*/ f191 1 f195"/>
                  <a:gd name="f199" fmla="*/ f190 1 f196"/>
                  <a:gd name="f200" fmla="*/ f192 1 f196"/>
                  <a:gd name="f201" fmla="*/ f197 f188 1"/>
                  <a:gd name="f202" fmla="*/ f198 f188 1"/>
                  <a:gd name="f203" fmla="*/ f200 f189 1"/>
                  <a:gd name="f204" fmla="*/ f199 f189 1"/>
                </a:gdLst>
                <a:ahLst/>
                <a:cxnLst>
                  <a:cxn ang="3cd4">
                    <a:pos x="hc" y="t"/>
                  </a:cxn>
                  <a:cxn ang="0">
                    <a:pos x="r" y="vc"/>
                  </a:cxn>
                  <a:cxn ang="cd4">
                    <a:pos x="hc" y="b"/>
                  </a:cxn>
                  <a:cxn ang="cd2">
                    <a:pos x="l" y="vc"/>
                  </a:cxn>
                </a:cxnLst>
                <a:rect l="f201" t="f204" r="f202" b="f203"/>
                <a:pathLst>
                  <a:path w="7158" h="4205">
                    <a:moveTo>
                      <a:pt x="f5" y="f6"/>
                    </a:moveTo>
                    <a:lnTo>
                      <a:pt x="f5" y="f6"/>
                    </a:lnTo>
                    <a:cubicBezTo>
                      <a:pt x="f7" y="f6"/>
                      <a:pt x="f7" y="f6"/>
                      <a:pt x="f7" y="f6"/>
                    </a:cubicBezTo>
                    <a:lnTo>
                      <a:pt x="f7" y="f6"/>
                    </a:lnTo>
                    <a:cubicBezTo>
                      <a:pt x="f7" y="f6"/>
                      <a:pt x="f7" y="f6"/>
                      <a:pt x="f5" y="f6"/>
                    </a:cubicBezTo>
                    <a:close/>
                    <a:moveTo>
                      <a:pt x="f8" y="f9"/>
                    </a:moveTo>
                    <a:lnTo>
                      <a:pt x="f8" y="f9"/>
                    </a:ln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49"/>
                    </a:cubicBezTo>
                    <a:cubicBezTo>
                      <a:pt x="f51" y="f49"/>
                      <a:pt x="f52" y="f47"/>
                      <a:pt x="f53" y="f54"/>
                    </a:cubicBezTo>
                    <a:lnTo>
                      <a:pt x="f53" y="f54"/>
                    </a:lnTo>
                    <a:cubicBezTo>
                      <a:pt x="f55" y="f49"/>
                      <a:pt x="f51" y="f56"/>
                      <a:pt x="f50" y="f57"/>
                    </a:cubicBezTo>
                    <a:cubicBezTo>
                      <a:pt x="f58" y="f57"/>
                      <a:pt x="f46" y="f56"/>
                      <a:pt x="f59" y="f49"/>
                    </a:cubicBezTo>
                    <a:cubicBezTo>
                      <a:pt x="f60" y="f45"/>
                      <a:pt x="f61" y="f62"/>
                      <a:pt x="f63" y="f35"/>
                    </a:cubicBezTo>
                    <a:cubicBezTo>
                      <a:pt x="f64" y="f65"/>
                      <a:pt x="f66" y="f67"/>
                      <a:pt x="f68" y="f69"/>
                    </a:cubicBezTo>
                    <a:cubicBezTo>
                      <a:pt x="f70" y="f71"/>
                      <a:pt x="f72" y="f73"/>
                      <a:pt x="f74" y="f75"/>
                    </a:cubicBezTo>
                    <a:cubicBezTo>
                      <a:pt x="f16" y="f76"/>
                      <a:pt x="f77" y="f13"/>
                      <a:pt x="f8" y="f9"/>
                    </a:cubicBezTo>
                    <a:close/>
                    <a:moveTo>
                      <a:pt x="f78" y="f2"/>
                    </a:moveTo>
                    <a:lnTo>
                      <a:pt x="f78" y="f2"/>
                    </a:lnTo>
                    <a:cubicBezTo>
                      <a:pt x="f79" y="f80"/>
                      <a:pt x="f81" y="f82"/>
                      <a:pt x="f83" y="f84"/>
                    </a:cubicBezTo>
                    <a:cubicBezTo>
                      <a:pt x="f85" y="f86"/>
                      <a:pt x="f87" y="f88"/>
                      <a:pt x="f89" y="f88"/>
                    </a:cubicBezTo>
                    <a:cubicBezTo>
                      <a:pt x="f90" y="f88"/>
                      <a:pt x="f91" y="f92"/>
                      <a:pt x="f93" y="f92"/>
                    </a:cubicBezTo>
                    <a:cubicBezTo>
                      <a:pt x="f94" y="f92"/>
                      <a:pt x="f95" y="f96"/>
                      <a:pt x="f7" y="f6"/>
                    </a:cubicBezTo>
                    <a:lnTo>
                      <a:pt x="f7" y="f6"/>
                    </a:lnTo>
                    <a:cubicBezTo>
                      <a:pt x="f97" y="f98"/>
                      <a:pt x="f99" y="f100"/>
                      <a:pt x="f101" y="f102"/>
                    </a:cubicBezTo>
                    <a:cubicBezTo>
                      <a:pt x="f103" y="f102"/>
                      <a:pt x="f104" y="f105"/>
                      <a:pt x="f106" y="f107"/>
                    </a:cubicBezTo>
                    <a:cubicBezTo>
                      <a:pt x="f108" y="f109"/>
                      <a:pt x="f110" y="f111"/>
                      <a:pt x="f112" y="f111"/>
                    </a:cubicBezTo>
                    <a:cubicBezTo>
                      <a:pt x="f113" y="f111"/>
                      <a:pt x="f114" y="f115"/>
                      <a:pt x="f116" y="f117"/>
                    </a:cubicBezTo>
                    <a:cubicBezTo>
                      <a:pt x="f118" y="f119"/>
                      <a:pt x="f120" y="f121"/>
                      <a:pt x="f122" y="f121"/>
                    </a:cubicBezTo>
                    <a:cubicBezTo>
                      <a:pt x="f123" y="f121"/>
                      <a:pt x="f124" y="f125"/>
                      <a:pt x="f126" y="f127"/>
                    </a:cubicBezTo>
                    <a:cubicBezTo>
                      <a:pt x="f128" y="f129"/>
                      <a:pt x="f130" y="f131"/>
                      <a:pt x="f132" y="f54"/>
                    </a:cubicBezTo>
                    <a:cubicBezTo>
                      <a:pt x="f133" y="f134"/>
                      <a:pt x="f135" y="f136"/>
                      <a:pt x="f137" y="f138"/>
                    </a:cubicBezTo>
                    <a:lnTo>
                      <a:pt x="f137" y="f138"/>
                    </a:lnTo>
                    <a:cubicBezTo>
                      <a:pt x="f139" y="f140"/>
                      <a:pt x="f141" y="f30"/>
                      <a:pt x="f142" y="f30"/>
                    </a:cubicBezTo>
                    <a:cubicBezTo>
                      <a:pt x="f143" y="f30"/>
                      <a:pt x="f144" y="f145"/>
                      <a:pt x="f146" y="f35"/>
                    </a:cubicBezTo>
                    <a:cubicBezTo>
                      <a:pt x="f147" y="f148"/>
                      <a:pt x="f149" y="f150"/>
                      <a:pt x="f43" y="f151"/>
                    </a:cubicBezTo>
                    <a:cubicBezTo>
                      <a:pt x="f152" y="f153"/>
                      <a:pt x="f45" y="f154"/>
                      <a:pt x="f155" y="f156"/>
                    </a:cubicBezTo>
                    <a:cubicBezTo>
                      <a:pt x="f157" y="f158"/>
                      <a:pt x="f159" y="f160"/>
                      <a:pt x="f161" y="f160"/>
                    </a:cubicBezTo>
                    <a:cubicBezTo>
                      <a:pt x="f162" y="f160"/>
                      <a:pt x="f163" y="f164"/>
                      <a:pt x="f165" y="f166"/>
                    </a:cubicBezTo>
                    <a:cubicBezTo>
                      <a:pt x="f167" y="f168"/>
                      <a:pt x="f169" y="f170"/>
                      <a:pt x="f171" y="f170"/>
                    </a:cubicBezTo>
                    <a:cubicBezTo>
                      <a:pt x="f172" y="f173"/>
                      <a:pt x="f174" y="f71"/>
                      <a:pt x="f175" y="f176"/>
                    </a:cubicBezTo>
                    <a:cubicBezTo>
                      <a:pt x="f177" y="f178"/>
                      <a:pt x="f179" y="f180"/>
                      <a:pt x="f181" y="f182"/>
                    </a:cubicBezTo>
                    <a:lnTo>
                      <a:pt x="f181" y="f182"/>
                    </a:lnTo>
                    <a:cubicBezTo>
                      <a:pt x="f181" y="f182"/>
                      <a:pt x="f183" y="f184"/>
                      <a:pt x="f185" y="f186"/>
                    </a:cubicBezTo>
                    <a:cubicBezTo>
                      <a:pt x="f185" y="f186"/>
                      <a:pt x="f187" y="f5"/>
                      <a:pt x="f7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1146;p16">
                <a:extLst>
                  <a:ext uri="{FF2B5EF4-FFF2-40B4-BE49-F238E27FC236}">
                    <a16:creationId xmlns:a16="http://schemas.microsoft.com/office/drawing/2014/main" id="{A23CE61C-C10E-4558-8343-E0F027496B98}"/>
                  </a:ext>
                </a:extLst>
              </p:cNvPr>
              <p:cNvSpPr/>
              <p:nvPr/>
            </p:nvSpPr>
            <p:spPr>
              <a:xfrm>
                <a:off x="371072" y="719513"/>
                <a:ext cx="152156" cy="44348"/>
              </a:xfrm>
              <a:custGeom>
                <a:avLst/>
                <a:gdLst>
                  <a:gd name="f0" fmla="val w"/>
                  <a:gd name="f1" fmla="val h"/>
                  <a:gd name="f2" fmla="val 0"/>
                  <a:gd name="f3" fmla="val 4711"/>
                  <a:gd name="f4" fmla="val 1373"/>
                  <a:gd name="f5" fmla="val 2355"/>
                  <a:gd name="f6" fmla="val 622"/>
                  <a:gd name="f7" fmla="val 2586"/>
                  <a:gd name="f8" fmla="val 645"/>
                  <a:gd name="f9" fmla="val 2817"/>
                  <a:gd name="f10" fmla="val 668"/>
                  <a:gd name="f11" fmla="val 3048"/>
                  <a:gd name="f12" fmla="val 715"/>
                  <a:gd name="f13" fmla="val 3279"/>
                  <a:gd name="f14" fmla="val 761"/>
                  <a:gd name="f15" fmla="val 3487"/>
                  <a:gd name="f16" fmla="val 830"/>
                  <a:gd name="f17" fmla="val 3706"/>
                  <a:gd name="f18" fmla="val 911"/>
                  <a:gd name="f19" fmla="val 853"/>
                  <a:gd name="f20" fmla="val 3267"/>
                  <a:gd name="f21" fmla="val 795"/>
                  <a:gd name="f22" fmla="val 3036"/>
                  <a:gd name="f23" fmla="val 2806"/>
                  <a:gd name="f24" fmla="val 680"/>
                  <a:gd name="f25" fmla="val 2298"/>
                  <a:gd name="f26" fmla="val 677"/>
                  <a:gd name="f27" fmla="val 2240"/>
                  <a:gd name="f28" fmla="val 676"/>
                  <a:gd name="f29" fmla="val 2182"/>
                  <a:gd name="f30" fmla="val 2008"/>
                  <a:gd name="f31" fmla="val 1833"/>
                  <a:gd name="f32" fmla="val 689"/>
                  <a:gd name="f33" fmla="val 1651"/>
                  <a:gd name="f34" fmla="val 1421"/>
                  <a:gd name="f35" fmla="val 726"/>
                  <a:gd name="f36" fmla="val 1190"/>
                  <a:gd name="f37" fmla="val 772"/>
                  <a:gd name="f38" fmla="val 947"/>
                  <a:gd name="f39" fmla="val 818"/>
                  <a:gd name="f40" fmla="val 1178"/>
                  <a:gd name="f41" fmla="val 703"/>
                  <a:gd name="f42" fmla="val 1882"/>
                  <a:gd name="f43" fmla="val 2125"/>
                  <a:gd name="f44" fmla="val 1149"/>
                  <a:gd name="f45" fmla="val 956"/>
                  <a:gd name="f46" fmla="val 778"/>
                  <a:gd name="f47" fmla="val 25"/>
                  <a:gd name="f48" fmla="val 624"/>
                  <a:gd name="f49" fmla="val 80"/>
                  <a:gd name="f50" fmla="val 659"/>
                  <a:gd name="f51" fmla="val 126"/>
                  <a:gd name="f52" fmla="val 1351"/>
                  <a:gd name="f53" fmla="val 264"/>
                  <a:gd name="f54" fmla="val 1524"/>
                  <a:gd name="f55" fmla="val 391"/>
                  <a:gd name="f56" fmla="val 1498"/>
                  <a:gd name="f57" fmla="val 390"/>
                  <a:gd name="f58" fmla="val 1472"/>
                  <a:gd name="f59" fmla="val 389"/>
                  <a:gd name="f60" fmla="val 1445"/>
                  <a:gd name="f61" fmla="val 928"/>
                  <a:gd name="f62" fmla="val 308"/>
                  <a:gd name="f63" fmla="val 701"/>
                  <a:gd name="f64" fmla="val 1"/>
                  <a:gd name="f65" fmla="val 1119"/>
                  <a:gd name="f66" fmla="val 628"/>
                  <a:gd name="f67" fmla="val 973"/>
                  <a:gd name="f68" fmla="val 1275"/>
                  <a:gd name="f69" fmla="val 900"/>
                  <a:gd name="f70" fmla="val 1922"/>
                  <a:gd name="f71" fmla="val 2870"/>
                  <a:gd name="f72" fmla="val 3818"/>
                  <a:gd name="f73" fmla="val 1057"/>
                  <a:gd name="f74" fmla="val 4710"/>
                  <a:gd name="f75" fmla="val 1372"/>
                  <a:gd name="f76" fmla="val 4008"/>
                  <a:gd name="f77" fmla="val 868"/>
                  <a:gd name="f78" fmla="val 2300"/>
                  <a:gd name="f79" fmla="*/ f0 1 4711"/>
                  <a:gd name="f80" fmla="*/ f1 1 1373"/>
                  <a:gd name="f81" fmla="val f2"/>
                  <a:gd name="f82" fmla="val f3"/>
                  <a:gd name="f83" fmla="val f4"/>
                  <a:gd name="f84" fmla="+- f83 0 f81"/>
                  <a:gd name="f85" fmla="+- f82 0 f81"/>
                  <a:gd name="f86" fmla="*/ f85 1 4711"/>
                  <a:gd name="f87" fmla="*/ f84 1 1373"/>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711" h="1373">
                    <a:moveTo>
                      <a:pt x="f5" y="f6"/>
                    </a:moveTo>
                    <a:cubicBezTo>
                      <a:pt x="f7" y="f8"/>
                      <a:pt x="f9" y="f10"/>
                      <a:pt x="f11" y="f12"/>
                    </a:cubicBezTo>
                    <a:cubicBezTo>
                      <a:pt x="f13" y="f14"/>
                      <a:pt x="f15" y="f16"/>
                      <a:pt x="f17" y="f18"/>
                    </a:cubicBezTo>
                    <a:cubicBezTo>
                      <a:pt x="f15" y="f19"/>
                      <a:pt x="f20" y="f21"/>
                      <a:pt x="f22" y="f14"/>
                    </a:cubicBezTo>
                    <a:cubicBezTo>
                      <a:pt x="f23" y="f12"/>
                      <a:pt x="f7" y="f24"/>
                      <a:pt x="f5" y="f24"/>
                    </a:cubicBezTo>
                    <a:cubicBezTo>
                      <a:pt x="f25" y="f26"/>
                      <a:pt x="f27" y="f28"/>
                      <a:pt x="f29" y="f28"/>
                    </a:cubicBezTo>
                    <a:cubicBezTo>
                      <a:pt x="f30" y="f28"/>
                      <a:pt x="f31" y="f32"/>
                      <a:pt x="f33" y="f12"/>
                    </a:cubicBezTo>
                    <a:cubicBezTo>
                      <a:pt x="f34" y="f35"/>
                      <a:pt x="f36" y="f37"/>
                      <a:pt x="f38" y="f39"/>
                    </a:cubicBezTo>
                    <a:cubicBezTo>
                      <a:pt x="f40" y="f14"/>
                      <a:pt x="f34" y="f41"/>
                      <a:pt x="f33" y="f10"/>
                    </a:cubicBezTo>
                    <a:cubicBezTo>
                      <a:pt x="f42" y="f8"/>
                      <a:pt x="f43" y="f6"/>
                      <a:pt x="f5" y="f6"/>
                    </a:cubicBezTo>
                    <a:close/>
                    <a:moveTo>
                      <a:pt x="f44" y="f2"/>
                    </a:moveTo>
                    <a:cubicBezTo>
                      <a:pt x="f45" y="f2"/>
                      <a:pt x="f46" y="f47"/>
                      <a:pt x="f48" y="f49"/>
                    </a:cubicBezTo>
                    <a:cubicBezTo>
                      <a:pt x="f50" y="f51"/>
                      <a:pt x="f52" y="f53"/>
                      <a:pt x="f54" y="f55"/>
                    </a:cubicBezTo>
                    <a:cubicBezTo>
                      <a:pt x="f56" y="f57"/>
                      <a:pt x="f58" y="f59"/>
                      <a:pt x="f60" y="f59"/>
                    </a:cubicBezTo>
                    <a:cubicBezTo>
                      <a:pt x="f61" y="f59"/>
                      <a:pt x="f62" y="f63"/>
                      <a:pt x="f64" y="f65"/>
                    </a:cubicBezTo>
                    <a:cubicBezTo>
                      <a:pt x="f66" y="f67"/>
                      <a:pt x="f68" y="f69"/>
                      <a:pt x="f70" y="f69"/>
                    </a:cubicBezTo>
                    <a:cubicBezTo>
                      <a:pt x="f71" y="f69"/>
                      <a:pt x="f72" y="f73"/>
                      <a:pt x="f74" y="f75"/>
                    </a:cubicBezTo>
                    <a:cubicBezTo>
                      <a:pt x="f76" y="f77"/>
                      <a:pt x="f78" y="f2"/>
                      <a:pt x="f4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1147;p16">
                <a:extLst>
                  <a:ext uri="{FF2B5EF4-FFF2-40B4-BE49-F238E27FC236}">
                    <a16:creationId xmlns:a16="http://schemas.microsoft.com/office/drawing/2014/main" id="{5115F473-B203-4050-A1D9-C843831BEE74}"/>
                  </a:ext>
                </a:extLst>
              </p:cNvPr>
              <p:cNvSpPr/>
              <p:nvPr/>
            </p:nvSpPr>
            <p:spPr>
              <a:xfrm>
                <a:off x="668014" y="731017"/>
                <a:ext cx="93405" cy="163942"/>
              </a:xfrm>
              <a:custGeom>
                <a:avLst/>
                <a:gdLst>
                  <a:gd name="f0" fmla="val w"/>
                  <a:gd name="f1" fmla="val h"/>
                  <a:gd name="f2" fmla="val 0"/>
                  <a:gd name="f3" fmla="val 2892"/>
                  <a:gd name="f4" fmla="val 5076"/>
                  <a:gd name="f5" fmla="val 410"/>
                  <a:gd name="f6" fmla="val 1"/>
                  <a:gd name="f7" fmla="val 5075"/>
                  <a:gd name="f8" fmla="val 1285"/>
                  <a:gd name="f9" fmla="val 1330"/>
                  <a:gd name="f10" fmla="val 1377"/>
                  <a:gd name="f11" fmla="val 5069"/>
                  <a:gd name="f12" fmla="val 1426"/>
                  <a:gd name="f13" fmla="val 5056"/>
                  <a:gd name="f14" fmla="val 4675"/>
                  <a:gd name="f15" fmla="*/ f0 1 2892"/>
                  <a:gd name="f16" fmla="*/ f1 1 5076"/>
                  <a:gd name="f17" fmla="val f2"/>
                  <a:gd name="f18" fmla="val f3"/>
                  <a:gd name="f19" fmla="val f4"/>
                  <a:gd name="f20" fmla="+- f19 0 f17"/>
                  <a:gd name="f21" fmla="+- f18 0 f17"/>
                  <a:gd name="f22" fmla="*/ f21 1 2892"/>
                  <a:gd name="f23" fmla="*/ f20 1 507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892" h="5076">
                    <a:moveTo>
                      <a:pt x="f5" y="f6"/>
                    </a:moveTo>
                    <a:cubicBezTo>
                      <a:pt x="f5" y="f6"/>
                      <a:pt x="f6" y="f7"/>
                      <a:pt x="f8" y="f7"/>
                    </a:cubicBezTo>
                    <a:cubicBezTo>
                      <a:pt x="f9" y="f7"/>
                      <a:pt x="f10" y="f11"/>
                      <a:pt x="f12" y="f13"/>
                    </a:cubicBezTo>
                    <a:cubicBezTo>
                      <a:pt x="f3"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1148;p16">
                <a:extLst>
                  <a:ext uri="{FF2B5EF4-FFF2-40B4-BE49-F238E27FC236}">
                    <a16:creationId xmlns:a16="http://schemas.microsoft.com/office/drawing/2014/main" id="{CE510A76-CEE3-4E84-9AC8-42A0E680847D}"/>
                  </a:ext>
                </a:extLst>
              </p:cNvPr>
              <p:cNvSpPr/>
              <p:nvPr/>
            </p:nvSpPr>
            <p:spPr>
              <a:xfrm>
                <a:off x="706968" y="729526"/>
                <a:ext cx="139848" cy="103738"/>
              </a:xfrm>
              <a:custGeom>
                <a:avLst/>
                <a:gdLst>
                  <a:gd name="f0" fmla="val w"/>
                  <a:gd name="f1" fmla="val h"/>
                  <a:gd name="f2" fmla="val 0"/>
                  <a:gd name="f3" fmla="val 4330"/>
                  <a:gd name="f4" fmla="val 3212"/>
                  <a:gd name="f5" fmla="val 1"/>
                  <a:gd name="f6" fmla="val 1740"/>
                  <a:gd name="f7" fmla="val 2867"/>
                  <a:gd name="f8" fmla="val 3021"/>
                  <a:gd name="f9" fmla="val 3165"/>
                  <a:gd name="f10" fmla="val 3151"/>
                  <a:gd name="f11" fmla="val 3290"/>
                  <a:gd name="f12" fmla="val 3013"/>
                  <a:gd name="f13" fmla="val 4329"/>
                  <a:gd name="f14" fmla="val 1870"/>
                  <a:gd name="f15" fmla="*/ f0 1 4330"/>
                  <a:gd name="f16" fmla="*/ f1 1 3212"/>
                  <a:gd name="f17" fmla="val f2"/>
                  <a:gd name="f18" fmla="val f3"/>
                  <a:gd name="f19" fmla="val f4"/>
                  <a:gd name="f20" fmla="+- f19 0 f17"/>
                  <a:gd name="f21" fmla="+- f18 0 f17"/>
                  <a:gd name="f22" fmla="*/ f21 1 4330"/>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30" h="3212">
                    <a:moveTo>
                      <a:pt x="f5" y="f5"/>
                    </a:moveTo>
                    <a:lnTo>
                      <a:pt x="f5" y="f5"/>
                    </a:lnTo>
                    <a:cubicBezTo>
                      <a:pt x="f5" y="f5"/>
                      <a:pt x="f6" y="f4"/>
                      <a:pt x="f7" y="f4"/>
                    </a:cubicBezTo>
                    <a:cubicBezTo>
                      <a:pt x="f8" y="f4"/>
                      <a:pt x="f9" y="f10"/>
                      <a:pt x="f11" y="f12"/>
                    </a:cubicBezTo>
                    <a:cubicBezTo>
                      <a:pt x="f13" y="f14"/>
                      <a:pt x="f5" y="f5"/>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1149;p16">
                <a:extLst>
                  <a:ext uri="{FF2B5EF4-FFF2-40B4-BE49-F238E27FC236}">
                    <a16:creationId xmlns:a16="http://schemas.microsoft.com/office/drawing/2014/main" id="{BF9B8045-86C8-4F13-8D87-6AA1D735791D}"/>
                  </a:ext>
                </a:extLst>
              </p:cNvPr>
              <p:cNvSpPr/>
              <p:nvPr/>
            </p:nvSpPr>
            <p:spPr>
              <a:xfrm>
                <a:off x="705477" y="695099"/>
                <a:ext cx="169593" cy="45180"/>
              </a:xfrm>
              <a:custGeom>
                <a:avLst/>
                <a:gdLst>
                  <a:gd name="f0" fmla="val w"/>
                  <a:gd name="f1" fmla="val h"/>
                  <a:gd name="f2" fmla="val 0"/>
                  <a:gd name="f3" fmla="val 5251"/>
                  <a:gd name="f4" fmla="val 1399"/>
                  <a:gd name="f5" fmla="val 3070"/>
                  <a:gd name="f6" fmla="val 1"/>
                  <a:gd name="f7" fmla="val 1641"/>
                  <a:gd name="f8" fmla="val 282"/>
                  <a:gd name="f9" fmla="val 2633"/>
                  <a:gd name="f10" fmla="val 1398"/>
                  <a:gd name="f11" fmla="val 4133"/>
                  <a:gd name="f12" fmla="val 4673"/>
                  <a:gd name="f13" fmla="val 5067"/>
                  <a:gd name="f14" fmla="val 1253"/>
                  <a:gd name="f15" fmla="val 5137"/>
                  <a:gd name="f16" fmla="val 859"/>
                  <a:gd name="f17" fmla="val 186"/>
                  <a:gd name="f18" fmla="val 423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6" y="f8"/>
                    </a:cubicBezTo>
                    <a:cubicBezTo>
                      <a:pt x="f6" y="f8"/>
                      <a:pt x="f9" y="f10"/>
                      <a:pt x="f11" y="f10"/>
                    </a:cubicBezTo>
                    <a:cubicBezTo>
                      <a:pt x="f12" y="f10"/>
                      <a:pt x="f13" y="f14"/>
                      <a:pt x="f15" y="f16"/>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45" name="Google Shape;1150;p16">
              <a:extLst>
                <a:ext uri="{FF2B5EF4-FFF2-40B4-BE49-F238E27FC236}">
                  <a16:creationId xmlns:a16="http://schemas.microsoft.com/office/drawing/2014/main" id="{3C4CBF6B-42D3-4B00-83F9-EA30B8A28692}"/>
                </a:ext>
              </a:extLst>
            </p:cNvPr>
            <p:cNvGrpSpPr/>
            <p:nvPr/>
          </p:nvGrpSpPr>
          <p:grpSpPr>
            <a:xfrm>
              <a:off x="109755" y="4282098"/>
              <a:ext cx="779169" cy="746653"/>
              <a:chOff x="109755" y="4282098"/>
              <a:chExt cx="779169" cy="746653"/>
            </a:xfrm>
          </p:grpSpPr>
          <p:sp>
            <p:nvSpPr>
              <p:cNvPr id="46" name="Google Shape;1151;p16">
                <a:extLst>
                  <a:ext uri="{FF2B5EF4-FFF2-40B4-BE49-F238E27FC236}">
                    <a16:creationId xmlns:a16="http://schemas.microsoft.com/office/drawing/2014/main" id="{3790017D-FEF0-40F1-9BB2-EA903AAD58F1}"/>
                  </a:ext>
                </a:extLst>
              </p:cNvPr>
              <p:cNvSpPr/>
              <p:nvPr/>
            </p:nvSpPr>
            <p:spPr>
              <a:xfrm>
                <a:off x="109755" y="4362547"/>
                <a:ext cx="271430" cy="179350"/>
              </a:xfrm>
              <a:custGeom>
                <a:avLst/>
                <a:gdLst>
                  <a:gd name="f0" fmla="val w"/>
                  <a:gd name="f1" fmla="val h"/>
                  <a:gd name="f2" fmla="val 0"/>
                  <a:gd name="f3" fmla="val 8404"/>
                  <a:gd name="f4" fmla="val 5553"/>
                  <a:gd name="f5" fmla="val 2020"/>
                  <a:gd name="f6" fmla="val 1547"/>
                  <a:gd name="f7" fmla="val 577"/>
                  <a:gd name="f8" fmla="val 1443"/>
                  <a:gd name="f9" fmla="val 1524"/>
                  <a:gd name="f10" fmla="val 1940"/>
                  <a:gd name="f11" fmla="val 2089"/>
                  <a:gd name="f12" fmla="val 1854"/>
                  <a:gd name="f13" fmla="val 2072"/>
                  <a:gd name="f14" fmla="val 1765"/>
                  <a:gd name="f15" fmla="val 2064"/>
                  <a:gd name="f16" fmla="val 1673"/>
                  <a:gd name="f17" fmla="val 1031"/>
                  <a:gd name="f18" fmla="val 273"/>
                  <a:gd name="f19" fmla="val 2468"/>
                  <a:gd name="f20" fmla="val 3013"/>
                  <a:gd name="f21" fmla="val 440"/>
                  <a:gd name="f22" fmla="val 2873"/>
                  <a:gd name="f23" fmla="val 809"/>
                  <a:gd name="f24" fmla="val 2822"/>
                  <a:gd name="f25" fmla="val 1167"/>
                  <a:gd name="f26" fmla="val 2814"/>
                  <a:gd name="f27" fmla="val 3113"/>
                  <a:gd name="f28" fmla="val 4375"/>
                  <a:gd name="f29" fmla="val 3186"/>
                  <a:gd name="f30" fmla="val 7131"/>
                  <a:gd name="f31" fmla="val 3333"/>
                  <a:gd name="f32" fmla="val 8249"/>
                  <a:gd name="f33" fmla="val 4785"/>
                  <a:gd name="f34" fmla="val 8397"/>
                  <a:gd name="f35" fmla="val 5514"/>
                  <a:gd name="f36" fmla="val 8142"/>
                  <a:gd name="f37" fmla="val 4156"/>
                  <a:gd name="f38" fmla="val 7110"/>
                  <a:gd name="f39" fmla="val 2963"/>
                  <a:gd name="f40" fmla="val 5795"/>
                  <a:gd name="f41" fmla="val 2540"/>
                  <a:gd name="f42" fmla="val 5241"/>
                  <a:gd name="f43" fmla="val 2366"/>
                  <a:gd name="f44" fmla="val 4675"/>
                  <a:gd name="f45" fmla="val 2309"/>
                  <a:gd name="f46" fmla="val 4121"/>
                  <a:gd name="f47" fmla="val 2193"/>
                  <a:gd name="f48" fmla="val 3555"/>
                  <a:gd name="f49" fmla="val 2078"/>
                  <a:gd name="f50" fmla="val 2990"/>
                  <a:gd name="f51" fmla="val 1905"/>
                  <a:gd name="f52" fmla="val 2563"/>
                  <a:gd name="f53" fmla="val 2124"/>
                  <a:gd name="f54" fmla="val 1154"/>
                  <a:gd name="f55" fmla="val 1847"/>
                  <a:gd name="f56" fmla="val 543"/>
                  <a:gd name="f57" fmla="val 8399"/>
                  <a:gd name="f58" fmla="val 5527"/>
                  <a:gd name="f59" fmla="val 8401"/>
                  <a:gd name="f60" fmla="val 5540"/>
                  <a:gd name="f61" fmla="val 8403"/>
                  <a:gd name="f62" fmla="val 5552"/>
                  <a:gd name="f63" fmla="*/ f0 1 8404"/>
                  <a:gd name="f64" fmla="*/ f1 1 5553"/>
                  <a:gd name="f65" fmla="val f2"/>
                  <a:gd name="f66" fmla="val f3"/>
                  <a:gd name="f67" fmla="val f4"/>
                  <a:gd name="f68" fmla="+- f67 0 f65"/>
                  <a:gd name="f69" fmla="+- f66 0 f65"/>
                  <a:gd name="f70" fmla="*/ f69 1 8404"/>
                  <a:gd name="f71" fmla="*/ f68 1 5553"/>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8404" h="5553">
                    <a:moveTo>
                      <a:pt x="f5" y="f2"/>
                    </a:moveTo>
                    <a:lnTo>
                      <a:pt x="f5" y="f2"/>
                    </a:lnTo>
                    <a:cubicBezTo>
                      <a:pt x="f6" y="f7"/>
                      <a:pt x="f8" y="f9"/>
                      <a:pt x="f10" y="f11"/>
                    </a:cubicBezTo>
                    <a:cubicBezTo>
                      <a:pt x="f12" y="f13"/>
                      <a:pt x="f14" y="f15"/>
                      <a:pt x="f16" y="f15"/>
                    </a:cubicBezTo>
                    <a:cubicBezTo>
                      <a:pt x="f17" y="f15"/>
                      <a:pt x="f18" y="f19"/>
                      <a:pt x="f2" y="f20"/>
                    </a:cubicBezTo>
                    <a:cubicBezTo>
                      <a:pt x="f21" y="f22"/>
                      <a:pt x="f23" y="f24"/>
                      <a:pt x="f25" y="f24"/>
                    </a:cubicBezTo>
                    <a:cubicBezTo>
                      <a:pt x="f5" y="f24"/>
                      <a:pt x="f26" y="f27"/>
                      <a:pt x="f28" y="f29"/>
                    </a:cubicBezTo>
                    <a:cubicBezTo>
                      <a:pt x="f30" y="f31"/>
                      <a:pt x="f32" y="f33"/>
                      <a:pt x="f34" y="f35"/>
                    </a:cubicBezTo>
                    <a:lnTo>
                      <a:pt x="f34" y="f35"/>
                    </a:lnTo>
                    <a:cubicBezTo>
                      <a:pt x="f36" y="f37"/>
                      <a:pt x="f38" y="f39"/>
                      <a:pt x="f40" y="f41"/>
                    </a:cubicBezTo>
                    <a:cubicBezTo>
                      <a:pt x="f42" y="f43"/>
                      <a:pt x="f44" y="f45"/>
                      <a:pt x="f46" y="f47"/>
                    </a:cubicBezTo>
                    <a:cubicBezTo>
                      <a:pt x="f48" y="f49"/>
                      <a:pt x="f50" y="f51"/>
                      <a:pt x="f52" y="f9"/>
                    </a:cubicBezTo>
                    <a:cubicBezTo>
                      <a:pt x="f53" y="f54"/>
                      <a:pt x="f55" y="f56"/>
                      <a:pt x="f5" y="f2"/>
                    </a:cubicBezTo>
                    <a:close/>
                    <a:moveTo>
                      <a:pt x="f34" y="f35"/>
                    </a:moveTo>
                    <a:cubicBezTo>
                      <a:pt x="f57" y="f58"/>
                      <a:pt x="f59" y="f60"/>
                      <a:pt x="f61" y="f62"/>
                    </a:cubicBezTo>
                    <a:cubicBezTo>
                      <a:pt x="f59" y="f60"/>
                      <a:pt x="f57" y="f58"/>
                      <a:pt x="f34" y="f3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1152;p16">
                <a:extLst>
                  <a:ext uri="{FF2B5EF4-FFF2-40B4-BE49-F238E27FC236}">
                    <a16:creationId xmlns:a16="http://schemas.microsoft.com/office/drawing/2014/main" id="{0EF0B362-758C-41D8-88EB-53EC33AB2701}"/>
                  </a:ext>
                </a:extLst>
              </p:cNvPr>
              <p:cNvSpPr/>
              <p:nvPr/>
            </p:nvSpPr>
            <p:spPr>
              <a:xfrm>
                <a:off x="164912" y="4486668"/>
                <a:ext cx="214033" cy="95856"/>
              </a:xfrm>
              <a:custGeom>
                <a:avLst/>
                <a:gdLst>
                  <a:gd name="f0" fmla="val w"/>
                  <a:gd name="f1" fmla="val h"/>
                  <a:gd name="f2" fmla="val 0"/>
                  <a:gd name="f3" fmla="val 6627"/>
                  <a:gd name="f4" fmla="val 2968"/>
                  <a:gd name="f5" fmla="val 4496"/>
                  <a:gd name="f6" fmla="val 424"/>
                  <a:gd name="f7" fmla="val 4675"/>
                  <a:gd name="f8" fmla="val 4852"/>
                  <a:gd name="f9" fmla="val 441"/>
                  <a:gd name="f10" fmla="val 5022"/>
                  <a:gd name="f11" fmla="val 486"/>
                  <a:gd name="f12" fmla="val 5137"/>
                  <a:gd name="f13" fmla="val 509"/>
                  <a:gd name="f14" fmla="val 5229"/>
                  <a:gd name="f15" fmla="val 555"/>
                  <a:gd name="f16" fmla="val 5333"/>
                  <a:gd name="f17" fmla="val 601"/>
                  <a:gd name="f18" fmla="val 5437"/>
                  <a:gd name="f19" fmla="val 659"/>
                  <a:gd name="f20" fmla="val 5541"/>
                  <a:gd name="f21" fmla="val 717"/>
                  <a:gd name="f22" fmla="val 5622"/>
                  <a:gd name="f23" fmla="val 786"/>
                  <a:gd name="f24" fmla="val 5315"/>
                  <a:gd name="f25" fmla="val 548"/>
                  <a:gd name="f26" fmla="val 4924"/>
                  <a:gd name="f27" fmla="val 455"/>
                  <a:gd name="f28" fmla="val 4542"/>
                  <a:gd name="f29" fmla="val 4478"/>
                  <a:gd name="f30" fmla="val 4415"/>
                  <a:gd name="f31" fmla="val 458"/>
                  <a:gd name="f32" fmla="val 4352"/>
                  <a:gd name="f33" fmla="val 463"/>
                  <a:gd name="f34" fmla="val 3914"/>
                  <a:gd name="f35" fmla="val 497"/>
                  <a:gd name="f36" fmla="val 3487"/>
                  <a:gd name="f37" fmla="val 670"/>
                  <a:gd name="f38" fmla="val 3083"/>
                  <a:gd name="f39" fmla="val 855"/>
                  <a:gd name="f40" fmla="val 2679"/>
                  <a:gd name="f41" fmla="val 1040"/>
                  <a:gd name="f42" fmla="val 2298"/>
                  <a:gd name="f43" fmla="val 1271"/>
                  <a:gd name="f44" fmla="val 1859"/>
                  <a:gd name="f45" fmla="val 1432"/>
                  <a:gd name="f46" fmla="val 1640"/>
                  <a:gd name="f47" fmla="val 1525"/>
                  <a:gd name="f48" fmla="val 1582"/>
                  <a:gd name="f49" fmla="val 1213"/>
                  <a:gd name="f50" fmla="val 993"/>
                  <a:gd name="f51" fmla="val 1675"/>
                  <a:gd name="f52" fmla="val 762"/>
                  <a:gd name="f53" fmla="val 1709"/>
                  <a:gd name="f54" fmla="val 532"/>
                  <a:gd name="f55" fmla="val 1721"/>
                  <a:gd name="f56" fmla="val 982"/>
                  <a:gd name="f57" fmla="val 1663"/>
                  <a:gd name="f58" fmla="val 1836"/>
                  <a:gd name="f59" fmla="val 1386"/>
                  <a:gd name="f60" fmla="val 2240"/>
                  <a:gd name="f61" fmla="val 1224"/>
                  <a:gd name="f62" fmla="val 2621"/>
                  <a:gd name="f63" fmla="val 994"/>
                  <a:gd name="f64" fmla="val 3048"/>
                  <a:gd name="f65" fmla="val 797"/>
                  <a:gd name="f66" fmla="val 3452"/>
                  <a:gd name="f67" fmla="val 613"/>
                  <a:gd name="f68" fmla="val 3879"/>
                  <a:gd name="f69" fmla="val 451"/>
                  <a:gd name="f70" fmla="val 4341"/>
                  <a:gd name="f71" fmla="val 428"/>
                  <a:gd name="f72" fmla="val 4393"/>
                  <a:gd name="f73" fmla="val 425"/>
                  <a:gd name="f74" fmla="val 4444"/>
                  <a:gd name="f75" fmla="val 6597"/>
                  <a:gd name="f76" fmla="val 1795"/>
                  <a:gd name="f77" fmla="val 6606"/>
                  <a:gd name="f78" fmla="val 1809"/>
                  <a:gd name="f79" fmla="val 6616"/>
                  <a:gd name="f80" fmla="val 1823"/>
                  <a:gd name="f81" fmla="val 6626"/>
                  <a:gd name="f82" fmla="val 6617"/>
                  <a:gd name="f83" fmla="val 6607"/>
                  <a:gd name="f84" fmla="val 289"/>
                  <a:gd name="f85" fmla="val 1"/>
                  <a:gd name="f86" fmla="val 485"/>
                  <a:gd name="f87" fmla="val 336"/>
                  <a:gd name="f88" fmla="val 1120"/>
                  <a:gd name="f89" fmla="val 1109"/>
                  <a:gd name="f90" fmla="val 658"/>
                  <a:gd name="f91" fmla="val 1098"/>
                  <a:gd name="f92" fmla="val 657"/>
                  <a:gd name="f93" fmla="val 1087"/>
                  <a:gd name="f94" fmla="val 535"/>
                  <a:gd name="f95" fmla="val 623"/>
                  <a:gd name="f96" fmla="val 1778"/>
                  <a:gd name="f97" fmla="val 517"/>
                  <a:gd name="f98" fmla="val 861"/>
                  <a:gd name="f99" fmla="val 2309"/>
                  <a:gd name="f100" fmla="val 1309"/>
                  <a:gd name="f101" fmla="val 1452"/>
                  <a:gd name="f102" fmla="val 1605"/>
                  <a:gd name="f103" fmla="val 2255"/>
                  <a:gd name="f104" fmla="val 2113"/>
                  <a:gd name="f105" fmla="val 1755"/>
                  <a:gd name="f106" fmla="val 2494"/>
                  <a:gd name="f107" fmla="val 1790"/>
                  <a:gd name="f108" fmla="val 2598"/>
                  <a:gd name="f109" fmla="val 1917"/>
                  <a:gd name="f110" fmla="val 2967"/>
                  <a:gd name="f111" fmla="val 2078"/>
                  <a:gd name="f112" fmla="val 2517"/>
                  <a:gd name="f113" fmla="val 2263"/>
                  <a:gd name="f114" fmla="val 2332"/>
                  <a:gd name="f115" fmla="val 2459"/>
                  <a:gd name="f116" fmla="val 2413"/>
                  <a:gd name="f117" fmla="val 2633"/>
                  <a:gd name="f118" fmla="val 2586"/>
                  <a:gd name="f119" fmla="val 2009"/>
                  <a:gd name="f120" fmla="val 2875"/>
                  <a:gd name="f121" fmla="val 1490"/>
                  <a:gd name="f122" fmla="val 3406"/>
                  <a:gd name="f123" fmla="val 1132"/>
                  <a:gd name="f124" fmla="val 3348"/>
                  <a:gd name="f125" fmla="val 1317"/>
                  <a:gd name="f126" fmla="val 1571"/>
                  <a:gd name="f127" fmla="val 3579"/>
                  <a:gd name="f128" fmla="val 1651"/>
                  <a:gd name="f129" fmla="val 3638"/>
                  <a:gd name="f130" fmla="val 1687"/>
                  <a:gd name="f131" fmla="val 3706"/>
                  <a:gd name="f132" fmla="val 1704"/>
                  <a:gd name="f133" fmla="val 3773"/>
                  <a:gd name="f134" fmla="val 3903"/>
                  <a:gd name="f135" fmla="val 4034"/>
                  <a:gd name="f136" fmla="val 1642"/>
                  <a:gd name="f137" fmla="val 4110"/>
                  <a:gd name="f138" fmla="val 1536"/>
                  <a:gd name="f139" fmla="val 4080"/>
                  <a:gd name="f140" fmla="val 1552"/>
                  <a:gd name="f141" fmla="val 4047"/>
                  <a:gd name="f142" fmla="val 1559"/>
                  <a:gd name="f143" fmla="val 4012"/>
                  <a:gd name="f144" fmla="val 3895"/>
                  <a:gd name="f145" fmla="val 3762"/>
                  <a:gd name="f146" fmla="val 1478"/>
                  <a:gd name="f147" fmla="val 3717"/>
                  <a:gd name="f148" fmla="val 1363"/>
                  <a:gd name="f149" fmla="val 3660"/>
                  <a:gd name="f150" fmla="val 1063"/>
                  <a:gd name="f151" fmla="val 3798"/>
                  <a:gd name="f152" fmla="val 936"/>
                  <a:gd name="f153" fmla="val 3934"/>
                  <a:gd name="f154" fmla="val 712"/>
                  <a:gd name="f155" fmla="val 4197"/>
                  <a:gd name="f156" fmla="val 652"/>
                  <a:gd name="f157" fmla="val 4464"/>
                  <a:gd name="f158" fmla="val 4651"/>
                  <a:gd name="f159" fmla="val 4840"/>
                  <a:gd name="f160" fmla="val 681"/>
                  <a:gd name="f161" fmla="val 4987"/>
                  <a:gd name="f162" fmla="val 705"/>
                  <a:gd name="f163" fmla="val 5651"/>
                  <a:gd name="f164" fmla="val 829"/>
                  <a:gd name="f165" fmla="val 6216"/>
                  <a:gd name="f166" fmla="val 6420"/>
                  <a:gd name="f167" fmla="val 1539"/>
                  <a:gd name="f168" fmla="val 6326"/>
                  <a:gd name="f169" fmla="val 1246"/>
                  <a:gd name="f170" fmla="val 6118"/>
                  <a:gd name="f171" fmla="val 1005"/>
                  <a:gd name="f172" fmla="val 6003"/>
                  <a:gd name="f173" fmla="val 5876"/>
                  <a:gd name="f174" fmla="val 740"/>
                  <a:gd name="f175" fmla="val 5737"/>
                  <a:gd name="f176" fmla="val 624"/>
                  <a:gd name="f177" fmla="val 5283"/>
                  <a:gd name="f178" fmla="val 252"/>
                  <a:gd name="f179" fmla="val 4751"/>
                  <a:gd name="f180" fmla="val 87"/>
                  <a:gd name="f181" fmla="val 4172"/>
                  <a:gd name="f182" fmla="val 3943"/>
                  <a:gd name="f183" fmla="val 113"/>
                  <a:gd name="f184" fmla="val 3463"/>
                  <a:gd name="f185" fmla="val 162"/>
                  <a:gd name="f186" fmla="val 2971"/>
                  <a:gd name="f187" fmla="val 266"/>
                  <a:gd name="f188" fmla="val 354"/>
                  <a:gd name="f189" fmla="val 1864"/>
                  <a:gd name="f190" fmla="val 1305"/>
                  <a:gd name="f191" fmla="val 755"/>
                  <a:gd name="f192" fmla="val 263"/>
                  <a:gd name="f193" fmla="*/ f0 1 6627"/>
                  <a:gd name="f194" fmla="*/ f1 1 2968"/>
                  <a:gd name="f195" fmla="val f2"/>
                  <a:gd name="f196" fmla="val f3"/>
                  <a:gd name="f197" fmla="val f4"/>
                  <a:gd name="f198" fmla="+- f197 0 f195"/>
                  <a:gd name="f199" fmla="+- f196 0 f195"/>
                  <a:gd name="f200" fmla="*/ f199 1 6627"/>
                  <a:gd name="f201" fmla="*/ f198 1 2968"/>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6627" h="2968">
                    <a:moveTo>
                      <a:pt x="f5" y="f6"/>
                    </a:moveTo>
                    <a:cubicBezTo>
                      <a:pt x="f7" y="f6"/>
                      <a:pt x="f8" y="f9"/>
                      <a:pt x="f10" y="f11"/>
                    </a:cubicBezTo>
                    <a:cubicBezTo>
                      <a:pt x="f12" y="f13"/>
                      <a:pt x="f14" y="f15"/>
                      <a:pt x="f16" y="f17"/>
                    </a:cubicBezTo>
                    <a:cubicBezTo>
                      <a:pt x="f18" y="f19"/>
                      <a:pt x="f20" y="f21"/>
                      <a:pt x="f22" y="f23"/>
                    </a:cubicBezTo>
                    <a:cubicBezTo>
                      <a:pt x="f24" y="f25"/>
                      <a:pt x="f26" y="f27"/>
                      <a:pt x="f28" y="f27"/>
                    </a:cubicBezTo>
                    <a:cubicBezTo>
                      <a:pt x="f29" y="f27"/>
                      <a:pt x="f30" y="f31"/>
                      <a:pt x="f32" y="f33"/>
                    </a:cubicBezTo>
                    <a:cubicBezTo>
                      <a:pt x="f34" y="f35"/>
                      <a:pt x="f36" y="f37"/>
                      <a:pt x="f38" y="f39"/>
                    </a:cubicBezTo>
                    <a:cubicBezTo>
                      <a:pt x="f40" y="f41"/>
                      <a:pt x="f42" y="f43"/>
                      <a:pt x="f44" y="f45"/>
                    </a:cubicBezTo>
                    <a:cubicBezTo>
                      <a:pt x="f46" y="f47"/>
                      <a:pt x="f45" y="f48"/>
                      <a:pt x="f49" y="f46"/>
                    </a:cubicBezTo>
                    <a:cubicBezTo>
                      <a:pt x="f50" y="f51"/>
                      <a:pt x="f52" y="f53"/>
                      <a:pt x="f54" y="f55"/>
                    </a:cubicBezTo>
                    <a:cubicBezTo>
                      <a:pt x="f56" y="f57"/>
                      <a:pt x="f45" y="f48"/>
                      <a:pt x="f58" y="f59"/>
                    </a:cubicBezTo>
                    <a:cubicBezTo>
                      <a:pt x="f60" y="f61"/>
                      <a:pt x="f62" y="f63"/>
                      <a:pt x="f64" y="f65"/>
                    </a:cubicBezTo>
                    <a:cubicBezTo>
                      <a:pt x="f66" y="f67"/>
                      <a:pt x="f68" y="f69"/>
                      <a:pt x="f70" y="f71"/>
                    </a:cubicBezTo>
                    <a:cubicBezTo>
                      <a:pt x="f72" y="f73"/>
                      <a:pt x="f74" y="f6"/>
                      <a:pt x="f5" y="f6"/>
                    </a:cubicBezTo>
                    <a:close/>
                    <a:moveTo>
                      <a:pt x="f75" y="f76"/>
                    </a:moveTo>
                    <a:cubicBezTo>
                      <a:pt x="f77" y="f78"/>
                      <a:pt x="f79" y="f80"/>
                      <a:pt x="f81" y="f58"/>
                    </a:cubicBezTo>
                    <a:cubicBezTo>
                      <a:pt x="f82" y="f80"/>
                      <a:pt x="f83" y="f78"/>
                      <a:pt x="f75" y="f76"/>
                    </a:cubicBezTo>
                    <a:close/>
                    <a:moveTo>
                      <a:pt x="f84" y="f85"/>
                    </a:moveTo>
                    <a:lnTo>
                      <a:pt x="f84" y="f85"/>
                    </a:lnTo>
                    <a:cubicBezTo>
                      <a:pt x="f86" y="f87"/>
                      <a:pt x="f23" y="f13"/>
                      <a:pt x="f88" y="f19"/>
                    </a:cubicBezTo>
                    <a:cubicBezTo>
                      <a:pt x="f89" y="f90"/>
                      <a:pt x="f91" y="f92"/>
                      <a:pt x="f93" y="f92"/>
                    </a:cubicBezTo>
                    <a:cubicBezTo>
                      <a:pt x="f94" y="f92"/>
                      <a:pt x="f95" y="f96"/>
                      <a:pt x="f85" y="f96"/>
                    </a:cubicBezTo>
                    <a:cubicBezTo>
                      <a:pt x="f97" y="f96"/>
                      <a:pt x="f98" y="f99"/>
                      <a:pt x="f100" y="f99"/>
                    </a:cubicBezTo>
                    <a:cubicBezTo>
                      <a:pt x="f101" y="f99"/>
                      <a:pt x="f102" y="f103"/>
                      <a:pt x="f96" y="f104"/>
                    </a:cubicBezTo>
                    <a:lnTo>
                      <a:pt x="f96" y="f104"/>
                    </a:lnTo>
                    <a:cubicBezTo>
                      <a:pt x="f105" y="f106"/>
                      <a:pt x="f107" y="f108"/>
                      <a:pt x="f109" y="f110"/>
                    </a:cubicBezTo>
                    <a:cubicBezTo>
                      <a:pt x="f111" y="f112"/>
                      <a:pt x="f113" y="f114"/>
                      <a:pt x="f113" y="f114"/>
                    </a:cubicBezTo>
                    <a:cubicBezTo>
                      <a:pt x="f99" y="f115"/>
                      <a:pt x="f116" y="f117"/>
                      <a:pt x="f116" y="f117"/>
                    </a:cubicBezTo>
                    <a:cubicBezTo>
                      <a:pt x="f118" y="f119"/>
                      <a:pt x="f120" y="f121"/>
                      <a:pt x="f122" y="f123"/>
                    </a:cubicBezTo>
                    <a:lnTo>
                      <a:pt x="f122" y="f123"/>
                    </a:lnTo>
                    <a:cubicBezTo>
                      <a:pt x="f124" y="f125"/>
                      <a:pt x="f122" y="f126"/>
                      <a:pt x="f127" y="f128"/>
                    </a:cubicBezTo>
                    <a:cubicBezTo>
                      <a:pt x="f129" y="f130"/>
                      <a:pt x="f131" y="f132"/>
                      <a:pt x="f133" y="f132"/>
                    </a:cubicBezTo>
                    <a:cubicBezTo>
                      <a:pt x="f134" y="f132"/>
                      <a:pt x="f135" y="f136"/>
                      <a:pt x="f137" y="f138"/>
                    </a:cubicBezTo>
                    <a:lnTo>
                      <a:pt x="f137" y="f138"/>
                    </a:lnTo>
                    <a:cubicBezTo>
                      <a:pt x="f139" y="f140"/>
                      <a:pt x="f141" y="f142"/>
                      <a:pt x="f143" y="f142"/>
                    </a:cubicBezTo>
                    <a:cubicBezTo>
                      <a:pt x="f144" y="f142"/>
                      <a:pt x="f145" y="f146"/>
                      <a:pt x="f147" y="f148"/>
                    </a:cubicBezTo>
                    <a:cubicBezTo>
                      <a:pt x="f149" y="f61"/>
                      <a:pt x="f147" y="f150"/>
                      <a:pt x="f151" y="f152"/>
                    </a:cubicBezTo>
                    <a:cubicBezTo>
                      <a:pt x="f153" y="f154"/>
                      <a:pt x="f155" y="f156"/>
                      <a:pt x="f157" y="f156"/>
                    </a:cubicBezTo>
                    <a:cubicBezTo>
                      <a:pt x="f158" y="f156"/>
                      <a:pt x="f159" y="f160"/>
                      <a:pt x="f161" y="f162"/>
                    </a:cubicBezTo>
                    <a:cubicBezTo>
                      <a:pt x="f163" y="f164"/>
                      <a:pt x="f165" y="f43"/>
                      <a:pt x="f75" y="f76"/>
                    </a:cubicBezTo>
                    <a:lnTo>
                      <a:pt x="f75" y="f76"/>
                    </a:lnTo>
                    <a:cubicBezTo>
                      <a:pt x="f166" y="f167"/>
                      <a:pt x="f168" y="f169"/>
                      <a:pt x="f170" y="f171"/>
                    </a:cubicBezTo>
                    <a:cubicBezTo>
                      <a:pt x="f172" y="f39"/>
                      <a:pt x="f173" y="f174"/>
                      <a:pt x="f175" y="f176"/>
                    </a:cubicBezTo>
                    <a:cubicBezTo>
                      <a:pt x="f177" y="f178"/>
                      <a:pt x="f179" y="f180"/>
                      <a:pt x="f181" y="f180"/>
                    </a:cubicBezTo>
                    <a:cubicBezTo>
                      <a:pt x="f182" y="f180"/>
                      <a:pt x="f131" y="f183"/>
                      <a:pt x="f184" y="f185"/>
                    </a:cubicBezTo>
                    <a:cubicBezTo>
                      <a:pt x="f186" y="f187"/>
                      <a:pt x="f116" y="f188"/>
                      <a:pt x="f189" y="f188"/>
                    </a:cubicBezTo>
                    <a:cubicBezTo>
                      <a:pt x="f190" y="f188"/>
                      <a:pt x="f191" y="f19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1153;p16">
                <a:extLst>
                  <a:ext uri="{FF2B5EF4-FFF2-40B4-BE49-F238E27FC236}">
                    <a16:creationId xmlns:a16="http://schemas.microsoft.com/office/drawing/2014/main" id="{1612DBEC-7824-454B-BB57-335C1DAF6009}"/>
                  </a:ext>
                </a:extLst>
              </p:cNvPr>
              <p:cNvSpPr/>
              <p:nvPr/>
            </p:nvSpPr>
            <p:spPr>
              <a:xfrm>
                <a:off x="205547" y="4474369"/>
                <a:ext cx="78318" cy="10369"/>
              </a:xfrm>
              <a:custGeom>
                <a:avLst/>
                <a:gdLst>
                  <a:gd name="f0" fmla="val w"/>
                  <a:gd name="f1" fmla="val h"/>
                  <a:gd name="f2" fmla="val 0"/>
                  <a:gd name="f3" fmla="val 2425"/>
                  <a:gd name="f4" fmla="val 321"/>
                  <a:gd name="f5" fmla="val 1"/>
                  <a:gd name="f6" fmla="val 434"/>
                  <a:gd name="f7" fmla="val 211"/>
                  <a:gd name="f8" fmla="val 897"/>
                  <a:gd name="f9" fmla="val 320"/>
                  <a:gd name="f10" fmla="val 1365"/>
                  <a:gd name="f11" fmla="val 1719"/>
                  <a:gd name="f12" fmla="val 2076"/>
                  <a:gd name="f13" fmla="val 257"/>
                  <a:gd name="f14" fmla="val 128"/>
                  <a:gd name="f15" fmla="*/ f0 1 2425"/>
                  <a:gd name="f16" fmla="*/ f1 1 321"/>
                  <a:gd name="f17" fmla="val f2"/>
                  <a:gd name="f18" fmla="val f3"/>
                  <a:gd name="f19" fmla="val f4"/>
                  <a:gd name="f20" fmla="+- f19 0 f17"/>
                  <a:gd name="f21" fmla="+- f18 0 f17"/>
                  <a:gd name="f22" fmla="*/ f21 1 2425"/>
                  <a:gd name="f23" fmla="*/ f20 1 32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425" h="321">
                    <a:moveTo>
                      <a:pt x="f5" y="f5"/>
                    </a:moveTo>
                    <a:lnTo>
                      <a:pt x="f5" y="f5"/>
                    </a:lnTo>
                    <a:cubicBezTo>
                      <a:pt x="f6" y="f7"/>
                      <a:pt x="f8" y="f9"/>
                      <a:pt x="f10" y="f9"/>
                    </a:cubicBezTo>
                    <a:cubicBezTo>
                      <a:pt x="f11" y="f9"/>
                      <a:pt x="f12" y="f13"/>
                      <a:pt x="f3" y="f14"/>
                    </a:cubicBezTo>
                    <a:lnTo>
                      <a:pt x="f5"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1154;p16">
                <a:extLst>
                  <a:ext uri="{FF2B5EF4-FFF2-40B4-BE49-F238E27FC236}">
                    <a16:creationId xmlns:a16="http://schemas.microsoft.com/office/drawing/2014/main" id="{40C8A2D1-C449-4F74-B2B2-8A54E6E88952}"/>
                  </a:ext>
                </a:extLst>
              </p:cNvPr>
              <p:cNvSpPr/>
              <p:nvPr/>
            </p:nvSpPr>
            <p:spPr>
              <a:xfrm>
                <a:off x="346457" y="4348959"/>
                <a:ext cx="102193" cy="75447"/>
              </a:xfrm>
              <a:custGeom>
                <a:avLst/>
                <a:gdLst>
                  <a:gd name="f0" fmla="val w"/>
                  <a:gd name="f1" fmla="val h"/>
                  <a:gd name="f2" fmla="val 0"/>
                  <a:gd name="f3" fmla="val 3164"/>
                  <a:gd name="f4" fmla="val 2336"/>
                  <a:gd name="f5" fmla="val 1284"/>
                  <a:gd name="f6" fmla="val 1199"/>
                  <a:gd name="f7" fmla="val 1286"/>
                  <a:gd name="f8" fmla="val 1205"/>
                  <a:gd name="f9" fmla="val 1290"/>
                  <a:gd name="f10" fmla="val 1212"/>
                  <a:gd name="f11" fmla="val 1294"/>
                  <a:gd name="f12" fmla="val 1218"/>
                  <a:gd name="f13" fmla="val 1211"/>
                  <a:gd name="f14" fmla="val 1287"/>
                  <a:gd name="f15" fmla="val 740"/>
                  <a:gd name="f16" fmla="val 340"/>
                  <a:gd name="f17" fmla="val 901"/>
                  <a:gd name="f18" fmla="val 467"/>
                  <a:gd name="f19" fmla="val 1005"/>
                  <a:gd name="f20" fmla="val 617"/>
                  <a:gd name="f21" fmla="val 1086"/>
                  <a:gd name="f22" fmla="val 779"/>
                  <a:gd name="f23" fmla="val 1152"/>
                  <a:gd name="f24" fmla="val 923"/>
                  <a:gd name="f25" fmla="val 1208"/>
                  <a:gd name="f26" fmla="val 1056"/>
                  <a:gd name="f27" fmla="val 1271"/>
                  <a:gd name="f28" fmla="val 1168"/>
                  <a:gd name="f29" fmla="val 1133"/>
                  <a:gd name="f30" fmla="val 1114"/>
                  <a:gd name="f31" fmla="val 1259"/>
                  <a:gd name="f32" fmla="val 941"/>
                  <a:gd name="f33" fmla="val 767"/>
                  <a:gd name="f34" fmla="val 1386"/>
                  <a:gd name="f35" fmla="val 1328"/>
                  <a:gd name="f36" fmla="val 1317"/>
                  <a:gd name="f37" fmla="val 1091"/>
                  <a:gd name="f38" fmla="val 1340"/>
                  <a:gd name="f39" fmla="val 1206"/>
                  <a:gd name="f40" fmla="val 1375"/>
                  <a:gd name="f41" fmla="val 1322"/>
                  <a:gd name="f42" fmla="val 1421"/>
                  <a:gd name="f43" fmla="val 1437"/>
                  <a:gd name="f44" fmla="val 1478"/>
                  <a:gd name="f45" fmla="val 1529"/>
                  <a:gd name="f46" fmla="val 1548"/>
                  <a:gd name="f47" fmla="val 1610"/>
                  <a:gd name="f48" fmla="val 1628"/>
                  <a:gd name="f49" fmla="val 1691"/>
                  <a:gd name="f50" fmla="val 1767"/>
                  <a:gd name="f51" fmla="val 1806"/>
                  <a:gd name="f52" fmla="val 1929"/>
                  <a:gd name="f53" fmla="val 1887"/>
                  <a:gd name="f54" fmla="val 2079"/>
                  <a:gd name="f55" fmla="val 1979"/>
                  <a:gd name="f56" fmla="val 1905"/>
                  <a:gd name="f57" fmla="val 1922"/>
                  <a:gd name="f58" fmla="val 1732"/>
                  <a:gd name="f59" fmla="val 1852"/>
                  <a:gd name="f60" fmla="val 1594"/>
                  <a:gd name="f61" fmla="val 1726"/>
                  <a:gd name="f62" fmla="val 1444"/>
                  <a:gd name="f63" fmla="val 1460"/>
                  <a:gd name="f64" fmla="val 1248"/>
                  <a:gd name="f65" fmla="val 1298"/>
                  <a:gd name="f66" fmla="val 1155"/>
                  <a:gd name="f67" fmla="val 1137"/>
                  <a:gd name="f68" fmla="val 964"/>
                  <a:gd name="f69" fmla="val 1017"/>
                  <a:gd name="f70" fmla="val 802"/>
                  <a:gd name="f71" fmla="val 936"/>
                  <a:gd name="f72" fmla="val 652"/>
                  <a:gd name="f73" fmla="val 855"/>
                  <a:gd name="f74" fmla="val 490"/>
                  <a:gd name="f75" fmla="val 619"/>
                  <a:gd name="f76" fmla="val 1"/>
                  <a:gd name="f77" fmla="val 380"/>
                  <a:gd name="f78" fmla="val 200"/>
                  <a:gd name="f79" fmla="val 149"/>
                  <a:gd name="f80" fmla="val 306"/>
                  <a:gd name="f81" fmla="val 209"/>
                  <a:gd name="f82" fmla="val 393"/>
                  <a:gd name="f83" fmla="val 444"/>
                  <a:gd name="f84" fmla="val 520"/>
                  <a:gd name="f85" fmla="val 659"/>
                  <a:gd name="f86" fmla="val 791"/>
                  <a:gd name="f87" fmla="val 728"/>
                  <a:gd name="f88" fmla="val 998"/>
                  <a:gd name="f89" fmla="val 832"/>
                  <a:gd name="f90" fmla="val 1183"/>
                  <a:gd name="f91" fmla="val 1679"/>
                  <a:gd name="f92" fmla="val 1536"/>
                  <a:gd name="f93" fmla="val 2049"/>
                  <a:gd name="f94" fmla="val 2067"/>
                  <a:gd name="f95" fmla="val 2222"/>
                  <a:gd name="f96" fmla="val 2285"/>
                  <a:gd name="f97" fmla="val 2294"/>
                  <a:gd name="f98" fmla="val 2517"/>
                  <a:gd name="f99" fmla="val 2335"/>
                  <a:gd name="f100" fmla="val 2751"/>
                  <a:gd name="f101" fmla="val 2888"/>
                  <a:gd name="f102" fmla="val 3027"/>
                  <a:gd name="f103" fmla="val 2321"/>
                  <a:gd name="f104" fmla="val 2291"/>
                  <a:gd name="f105" fmla="val 3002"/>
                  <a:gd name="f106" fmla="val 2280"/>
                  <a:gd name="f107" fmla="val 2840"/>
                  <a:gd name="f108" fmla="val 2690"/>
                  <a:gd name="f109" fmla="val 2153"/>
                  <a:gd name="f110" fmla="val 2333"/>
                  <a:gd name="f111" fmla="val 2102"/>
                  <a:gd name="f112" fmla="val 1587"/>
                  <a:gd name="f113" fmla="val 2113"/>
                  <a:gd name="f114" fmla="val 1195"/>
                  <a:gd name="f115" fmla="val 2125"/>
                  <a:gd name="f116" fmla="val 814"/>
                  <a:gd name="f117" fmla="val 2402"/>
                  <a:gd name="f118" fmla="val 410"/>
                  <a:gd name="f119" fmla="val 2760"/>
                  <a:gd name="f120" fmla="val 260"/>
                  <a:gd name="f121" fmla="val 2676"/>
                  <a:gd name="f122" fmla="val 148"/>
                  <a:gd name="f123" fmla="val 2539"/>
                  <a:gd name="f124" fmla="val 73"/>
                  <a:gd name="f125" fmla="val 2398"/>
                  <a:gd name="f126" fmla="val 2365"/>
                  <a:gd name="f127" fmla="val 2331"/>
                  <a:gd name="f128" fmla="val 78"/>
                  <a:gd name="f129" fmla="val 2298"/>
                  <a:gd name="f130" fmla="val 86"/>
                  <a:gd name="f131" fmla="val 121"/>
                  <a:gd name="f132" fmla="val 2009"/>
                  <a:gd name="f133" fmla="val 271"/>
                  <a:gd name="f134" fmla="val 1963"/>
                  <a:gd name="f135" fmla="val 329"/>
                  <a:gd name="f136" fmla="val 1859"/>
                  <a:gd name="f137" fmla="val 202"/>
                  <a:gd name="f138" fmla="val 1779"/>
                  <a:gd name="f139" fmla="val 1722"/>
                  <a:gd name="f140" fmla="val 57"/>
                  <a:gd name="f141" fmla="val 1627"/>
                  <a:gd name="f142" fmla="val 15"/>
                  <a:gd name="f143" fmla="val 1539"/>
                  <a:gd name="f144" fmla="val 1501"/>
                  <a:gd name="f145" fmla="val 1464"/>
                  <a:gd name="f146" fmla="val 23"/>
                  <a:gd name="f147" fmla="val 1432"/>
                  <a:gd name="f148" fmla="val 40"/>
                  <a:gd name="f149" fmla="val 1305"/>
                  <a:gd name="f150" fmla="val 248"/>
                  <a:gd name="f151" fmla="val 1167"/>
                  <a:gd name="f152" fmla="val 144"/>
                  <a:gd name="f153" fmla="val 29"/>
                  <a:gd name="f154" fmla="val 694"/>
                  <a:gd name="f155" fmla="val 6"/>
                  <a:gd name="f156" fmla="val 668"/>
                  <a:gd name="f157" fmla="val 2"/>
                  <a:gd name="f158" fmla="val 643"/>
                  <a:gd name="f159" fmla="*/ f0 1 3164"/>
                  <a:gd name="f160" fmla="*/ f1 1 2336"/>
                  <a:gd name="f161" fmla="val f2"/>
                  <a:gd name="f162" fmla="val f3"/>
                  <a:gd name="f163" fmla="val f4"/>
                  <a:gd name="f164" fmla="+- f163 0 f161"/>
                  <a:gd name="f165" fmla="+- f162 0 f161"/>
                  <a:gd name="f166" fmla="*/ f165 1 3164"/>
                  <a:gd name="f167" fmla="*/ f164 1 2336"/>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3164" h="2336">
                    <a:moveTo>
                      <a:pt x="f5" y="f6"/>
                    </a:moveTo>
                    <a:cubicBezTo>
                      <a:pt x="f7" y="f8"/>
                      <a:pt x="f9" y="f10"/>
                      <a:pt x="f11" y="f12"/>
                    </a:cubicBezTo>
                    <a:cubicBezTo>
                      <a:pt x="f9" y="f13"/>
                      <a:pt x="f14" y="f8"/>
                      <a:pt x="f5" y="f6"/>
                    </a:cubicBezTo>
                    <a:close/>
                    <a:moveTo>
                      <a:pt x="f15" y="f16"/>
                    </a:moveTo>
                    <a:lnTo>
                      <a:pt x="f15" y="f16"/>
                    </a:lnTo>
                    <a:cubicBezTo>
                      <a:pt x="f17" y="f18"/>
                      <a:pt x="f19" y="f20"/>
                      <a:pt x="f21" y="f22"/>
                    </a:cubicBezTo>
                    <a:cubicBezTo>
                      <a:pt x="f23" y="f24"/>
                      <a:pt x="f25" y="f26"/>
                      <a:pt x="f5" y="f6"/>
                    </a:cubicBezTo>
                    <a:lnTo>
                      <a:pt x="f5" y="f6"/>
                    </a:lnTo>
                    <a:cubicBezTo>
                      <a:pt x="f27" y="f28"/>
                      <a:pt x="f27" y="f29"/>
                      <a:pt x="f27" y="f30"/>
                    </a:cubicBezTo>
                    <a:cubicBezTo>
                      <a:pt x="f31" y="f32"/>
                      <a:pt x="f11" y="f33"/>
                      <a:pt x="f34" y="f20"/>
                    </a:cubicBezTo>
                    <a:lnTo>
                      <a:pt x="f34" y="f20"/>
                    </a:lnTo>
                    <a:cubicBezTo>
                      <a:pt x="f35" y="f22"/>
                      <a:pt x="f36" y="f32"/>
                      <a:pt x="f35"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47"/>
                      <a:pt x="f35" y="f63"/>
                      <a:pt x="f64" y="f65"/>
                    </a:cubicBezTo>
                    <a:cubicBezTo>
                      <a:pt x="f66" y="f67"/>
                      <a:pt x="f21" y="f68"/>
                      <a:pt x="f69" y="f70"/>
                    </a:cubicBezTo>
                    <a:cubicBezTo>
                      <a:pt x="f71" y="f72"/>
                      <a:pt x="f73" y="f74"/>
                      <a:pt x="f15" y="f16"/>
                    </a:cubicBezTo>
                    <a:close/>
                    <a:moveTo>
                      <a:pt x="f75" y="f76"/>
                    </a:moveTo>
                    <a:cubicBezTo>
                      <a:pt x="f77" y="f76"/>
                      <a:pt x="f78" y="f79"/>
                      <a:pt x="f76" y="f80"/>
                    </a:cubicBezTo>
                    <a:cubicBezTo>
                      <a:pt x="f81" y="f80"/>
                      <a:pt x="f82" y="f83"/>
                      <a:pt x="f84" y="f20"/>
                    </a:cubicBezTo>
                    <a:cubicBezTo>
                      <a:pt x="f85" y="f86"/>
                      <a:pt x="f87" y="f88"/>
                      <a:pt x="f89" y="f90"/>
                    </a:cubicBezTo>
                    <a:cubicBezTo>
                      <a:pt x="f21" y="f91"/>
                      <a:pt x="f92" y="f93"/>
                      <a:pt x="f94" y="f95"/>
                    </a:cubicBezTo>
                    <a:cubicBezTo>
                      <a:pt x="f96" y="f97"/>
                      <a:pt x="f98" y="f99"/>
                      <a:pt x="f100" y="f99"/>
                    </a:cubicBezTo>
                    <a:cubicBezTo>
                      <a:pt x="f101" y="f99"/>
                      <a:pt x="f102" y="f103"/>
                      <a:pt x="f3" y="f104"/>
                    </a:cubicBezTo>
                    <a:cubicBezTo>
                      <a:pt x="f105" y="f106"/>
                      <a:pt x="f107" y="f95"/>
                      <a:pt x="f108" y="f109"/>
                    </a:cubicBezTo>
                    <a:cubicBezTo>
                      <a:pt x="f110" y="f55"/>
                      <a:pt x="f111" y="f112"/>
                      <a:pt x="f113" y="f114"/>
                    </a:cubicBezTo>
                    <a:cubicBezTo>
                      <a:pt x="f115" y="f116"/>
                      <a:pt x="f117" y="f118"/>
                      <a:pt x="f119" y="f120"/>
                    </a:cubicBezTo>
                    <a:cubicBezTo>
                      <a:pt x="f121" y="f122"/>
                      <a:pt x="f123" y="f124"/>
                      <a:pt x="f125" y="f124"/>
                    </a:cubicBezTo>
                    <a:cubicBezTo>
                      <a:pt x="f126" y="f124"/>
                      <a:pt x="f127" y="f128"/>
                      <a:pt x="f129" y="f130"/>
                    </a:cubicBezTo>
                    <a:cubicBezTo>
                      <a:pt x="f115" y="f131"/>
                      <a:pt x="f132" y="f133"/>
                      <a:pt x="f134" y="f83"/>
                    </a:cubicBezTo>
                    <a:cubicBezTo>
                      <a:pt x="f52" y="f135"/>
                      <a:pt x="f136" y="f137"/>
                      <a:pt x="f138" y="f131"/>
                    </a:cubicBezTo>
                    <a:cubicBezTo>
                      <a:pt x="f139" y="f140"/>
                      <a:pt x="f141" y="f142"/>
                      <a:pt x="f143" y="f142"/>
                    </a:cubicBezTo>
                    <a:cubicBezTo>
                      <a:pt x="f144" y="f142"/>
                      <a:pt x="f145" y="f146"/>
                      <a:pt x="f147" y="f148"/>
                    </a:cubicBezTo>
                    <a:cubicBezTo>
                      <a:pt x="f38" y="f130"/>
                      <a:pt x="f149" y="f150"/>
                      <a:pt x="f35" y="f135"/>
                    </a:cubicBezTo>
                    <a:cubicBezTo>
                      <a:pt x="f151" y="f152"/>
                      <a:pt x="f71" y="f153"/>
                      <a:pt x="f154" y="f155"/>
                    </a:cubicBezTo>
                    <a:cubicBezTo>
                      <a:pt x="f156" y="f157"/>
                      <a:pt x="f158" y="f76"/>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1155;p16">
                <a:extLst>
                  <a:ext uri="{FF2B5EF4-FFF2-40B4-BE49-F238E27FC236}">
                    <a16:creationId xmlns:a16="http://schemas.microsoft.com/office/drawing/2014/main" id="{D16C41CF-FEEA-4EF2-95F0-03B277083529}"/>
                  </a:ext>
                </a:extLst>
              </p:cNvPr>
              <p:cNvSpPr/>
              <p:nvPr/>
            </p:nvSpPr>
            <p:spPr>
              <a:xfrm>
                <a:off x="261838" y="4283195"/>
                <a:ext cx="250179" cy="158776"/>
              </a:xfrm>
              <a:custGeom>
                <a:avLst/>
                <a:gdLst>
                  <a:gd name="f0" fmla="val w"/>
                  <a:gd name="f1" fmla="val h"/>
                  <a:gd name="f2" fmla="val 0"/>
                  <a:gd name="f3" fmla="val 7746"/>
                  <a:gd name="f4" fmla="val 4916"/>
                  <a:gd name="f5" fmla="val 601"/>
                  <a:gd name="f6" fmla="val 287"/>
                  <a:gd name="f7" fmla="val 486"/>
                  <a:gd name="f8" fmla="val 564"/>
                  <a:gd name="f9" fmla="val 416"/>
                  <a:gd name="f10" fmla="val 841"/>
                  <a:gd name="f11" fmla="val 393"/>
                  <a:gd name="f12" fmla="val 1130"/>
                  <a:gd name="f13" fmla="val 359"/>
                  <a:gd name="f14" fmla="val 1407"/>
                  <a:gd name="f15" fmla="val 1695"/>
                  <a:gd name="f16" fmla="val 428"/>
                  <a:gd name="f17" fmla="val 1961"/>
                  <a:gd name="f18" fmla="val 2238"/>
                  <a:gd name="f19" fmla="val 2503"/>
                  <a:gd name="f20" fmla="val 739"/>
                  <a:gd name="f21" fmla="val 2757"/>
                  <a:gd name="f22" fmla="val 866"/>
                  <a:gd name="f23" fmla="val 3000"/>
                  <a:gd name="f24" fmla="val 1028"/>
                  <a:gd name="f25" fmla="val 3254"/>
                  <a:gd name="f26" fmla="val 1224"/>
                  <a:gd name="f27" fmla="val 3450"/>
                  <a:gd name="f28" fmla="val 1005"/>
                  <a:gd name="f29" fmla="val 3265"/>
                  <a:gd name="f30" fmla="val 832"/>
                  <a:gd name="f31" fmla="val 3034"/>
                  <a:gd name="f32" fmla="val 693"/>
                  <a:gd name="f33" fmla="val 2769"/>
                  <a:gd name="f34" fmla="val 543"/>
                  <a:gd name="f35" fmla="val 2526"/>
                  <a:gd name="f36" fmla="val 439"/>
                  <a:gd name="f37" fmla="val 2249"/>
                  <a:gd name="f38" fmla="val 370"/>
                  <a:gd name="f39" fmla="val 1972"/>
                  <a:gd name="f40" fmla="val 301"/>
                  <a:gd name="f41" fmla="val 1707"/>
                  <a:gd name="f42" fmla="val 1395"/>
                  <a:gd name="f43" fmla="val 347"/>
                  <a:gd name="f44" fmla="val 1107"/>
                  <a:gd name="f45" fmla="val 382"/>
                  <a:gd name="f46" fmla="val 818"/>
                  <a:gd name="f47" fmla="val 474"/>
                  <a:gd name="f48" fmla="val 553"/>
                  <a:gd name="f49" fmla="val 770"/>
                  <a:gd name="f50" fmla="val 736"/>
                  <a:gd name="f51" fmla="val 698"/>
                  <a:gd name="f52" fmla="val 11"/>
                  <a:gd name="f53" fmla="val 659"/>
                  <a:gd name="f54" fmla="val 33"/>
                  <a:gd name="f55" fmla="val 589"/>
                  <a:gd name="f56" fmla="val 79"/>
                  <a:gd name="f57" fmla="val 532"/>
                  <a:gd name="f58" fmla="val 149"/>
                  <a:gd name="f59" fmla="val 218"/>
                  <a:gd name="f60" fmla="val 12"/>
                  <a:gd name="f61" fmla="val 1037"/>
                  <a:gd name="f62" fmla="val 1"/>
                  <a:gd name="f63" fmla="val 2007"/>
                  <a:gd name="f64" fmla="val 520"/>
                  <a:gd name="f65" fmla="val 2861"/>
                  <a:gd name="f66" fmla="val 1040"/>
                  <a:gd name="f67" fmla="val 3715"/>
                  <a:gd name="f68" fmla="val 1951"/>
                  <a:gd name="f69" fmla="val 4258"/>
                  <a:gd name="f70" fmla="val 2886"/>
                  <a:gd name="f71" fmla="val 4558"/>
                  <a:gd name="f72" fmla="val 3602"/>
                  <a:gd name="f73" fmla="val 4793"/>
                  <a:gd name="f74" fmla="val 4302"/>
                  <a:gd name="f75" fmla="val 4992"/>
                  <a:gd name="f76" fmla="val 5927"/>
                  <a:gd name="f77" fmla="val 6842"/>
                  <a:gd name="f78" fmla="val 4690"/>
                  <a:gd name="f79" fmla="val 4212"/>
                  <a:gd name="f80" fmla="val 7173"/>
                  <a:gd name="f81" fmla="val 4512"/>
                  <a:gd name="f82" fmla="val 6491"/>
                  <a:gd name="f83" fmla="val 4646"/>
                  <a:gd name="f84" fmla="val 5818"/>
                  <a:gd name="f85" fmla="val 5326"/>
                  <a:gd name="f86" fmla="val 4837"/>
                  <a:gd name="f87" fmla="val 4574"/>
                  <a:gd name="f88" fmla="val 4399"/>
                  <a:gd name="f89" fmla="val 4443"/>
                  <a:gd name="f90" fmla="val 4041"/>
                  <a:gd name="f91" fmla="val 4350"/>
                  <a:gd name="f92" fmla="val 3694"/>
                  <a:gd name="f93" fmla="val 4200"/>
                  <a:gd name="f94" fmla="val 3371"/>
                  <a:gd name="f95" fmla="val 4015"/>
                  <a:gd name="f96" fmla="val 3221"/>
                  <a:gd name="f97" fmla="val 3923"/>
                  <a:gd name="f98" fmla="val 3083"/>
                  <a:gd name="f99" fmla="val 3808"/>
                  <a:gd name="f100" fmla="val 2956"/>
                  <a:gd name="f101" fmla="val 2829"/>
                  <a:gd name="f102" fmla="val 3600"/>
                  <a:gd name="f103" fmla="val 2702"/>
                  <a:gd name="f104" fmla="val 3484"/>
                  <a:gd name="f105" fmla="val 2540"/>
                  <a:gd name="f106" fmla="val 3381"/>
                  <a:gd name="f107" fmla="val 2443"/>
                  <a:gd name="f108" fmla="val 3313"/>
                  <a:gd name="f109" fmla="val 2326"/>
                  <a:gd name="f110" fmla="val 3270"/>
                  <a:gd name="f111" fmla="val 2212"/>
                  <a:gd name="f112" fmla="val 2150"/>
                  <a:gd name="f113" fmla="val 2089"/>
                  <a:gd name="f114" fmla="val 3283"/>
                  <a:gd name="f115" fmla="val 2032"/>
                  <a:gd name="f116" fmla="val 3311"/>
                  <a:gd name="f117" fmla="val 1872"/>
                  <a:gd name="f118" fmla="val 3380"/>
                  <a:gd name="f119" fmla="val 1791"/>
                  <a:gd name="f120" fmla="val 3551"/>
                  <a:gd name="f121" fmla="val 1880"/>
                  <a:gd name="f122" fmla="val 3688"/>
                  <a:gd name="f123" fmla="val 1444"/>
                  <a:gd name="f124" fmla="val 3020"/>
                  <a:gd name="f125" fmla="val 2248"/>
                  <a:gd name="f126" fmla="val 1582"/>
                  <a:gd name="f127" fmla="val 1499"/>
                  <a:gd name="f128" fmla="val 1702"/>
                  <a:gd name="f129" fmla="val 929"/>
                  <a:gd name="f130" fmla="val 1491"/>
                  <a:gd name="f131" fmla="val 380"/>
                  <a:gd name="f132" fmla="val 1161"/>
                  <a:gd name="f133" fmla="val 1077"/>
                  <a:gd name="f134" fmla="val 985"/>
                  <a:gd name="f135" fmla="val 415"/>
                  <a:gd name="f136" fmla="val 890"/>
                  <a:gd name="f137" fmla="val 495"/>
                  <a:gd name="f138" fmla="val 403"/>
                  <a:gd name="f139" fmla="val 947"/>
                  <a:gd name="f140" fmla="val 322"/>
                  <a:gd name="f141" fmla="val 96"/>
                  <a:gd name="f142" fmla="val 875"/>
                  <a:gd name="f143" fmla="*/ f0 1 7746"/>
                  <a:gd name="f144" fmla="*/ f1 1 4916"/>
                  <a:gd name="f145" fmla="val f2"/>
                  <a:gd name="f146" fmla="val f3"/>
                  <a:gd name="f147" fmla="val f4"/>
                  <a:gd name="f148" fmla="+- f147 0 f145"/>
                  <a:gd name="f149" fmla="+- f146 0 f145"/>
                  <a:gd name="f150" fmla="*/ f149 1 7746"/>
                  <a:gd name="f151" fmla="*/ f148 1 4916"/>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7746" h="4916">
                    <a:moveTo>
                      <a:pt x="f5" y="f6"/>
                    </a:moveTo>
                    <a:lnTo>
                      <a:pt x="f5" y="f6"/>
                    </a:lnTo>
                    <a:cubicBezTo>
                      <a:pt x="f7" y="f8"/>
                      <a:pt x="f9" y="f10"/>
                      <a:pt x="f11" y="f12"/>
                    </a:cubicBezTo>
                    <a:cubicBezTo>
                      <a:pt x="f13" y="f14"/>
                      <a:pt x="f13" y="f15"/>
                      <a:pt x="f16" y="f17"/>
                    </a:cubicBezTo>
                    <a:cubicBezTo>
                      <a:pt x="f7" y="f18"/>
                      <a:pt x="f5" y="f19"/>
                      <a:pt x="f20" y="f21"/>
                    </a:cubicBezTo>
                    <a:cubicBezTo>
                      <a:pt x="f22" y="f23"/>
                      <a:pt x="f24" y="f25"/>
                      <a:pt x="f26" y="f27"/>
                    </a:cubicBezTo>
                    <a:cubicBezTo>
                      <a:pt x="f28" y="f29"/>
                      <a:pt x="f30" y="f31"/>
                      <a:pt x="f32" y="f33"/>
                    </a:cubicBezTo>
                    <a:cubicBezTo>
                      <a:pt x="f34" y="f35"/>
                      <a:pt x="f36" y="f37"/>
                      <a:pt x="f38" y="f39"/>
                    </a:cubicBezTo>
                    <a:cubicBezTo>
                      <a:pt x="f40" y="f41"/>
                      <a:pt x="f40" y="f42"/>
                      <a:pt x="f43" y="f44"/>
                    </a:cubicBezTo>
                    <a:cubicBezTo>
                      <a:pt x="f45" y="f46"/>
                      <a:pt x="f47" y="f48"/>
                      <a:pt x="f5" y="f6"/>
                    </a:cubicBezTo>
                    <a:close/>
                    <a:moveTo>
                      <a:pt x="f49" y="f2"/>
                    </a:moveTo>
                    <a:cubicBezTo>
                      <a:pt x="f50" y="f2"/>
                      <a:pt x="f51" y="f52"/>
                      <a:pt x="f53" y="f54"/>
                    </a:cubicBezTo>
                    <a:cubicBezTo>
                      <a:pt x="f55" y="f56"/>
                      <a:pt x="f57" y="f58"/>
                      <a:pt x="f7" y="f59"/>
                    </a:cubicBezTo>
                    <a:cubicBezTo>
                      <a:pt x="f60" y="f61"/>
                      <a:pt x="f62" y="f63"/>
                      <a:pt x="f64" y="f65"/>
                    </a:cubicBezTo>
                    <a:cubicBezTo>
                      <a:pt x="f66" y="f67"/>
                      <a:pt x="f68" y="f69"/>
                      <a:pt x="f70" y="f71"/>
                    </a:cubicBezTo>
                    <a:cubicBezTo>
                      <a:pt x="f72" y="f73"/>
                      <a:pt x="f74" y="f4"/>
                      <a:pt x="f75" y="f4"/>
                    </a:cubicBezTo>
                    <a:cubicBezTo>
                      <a:pt x="f76" y="f4"/>
                      <a:pt x="f77" y="f78"/>
                      <a:pt x="f3" y="f79"/>
                    </a:cubicBezTo>
                    <a:lnTo>
                      <a:pt x="f3" y="f79"/>
                    </a:lnTo>
                    <a:cubicBezTo>
                      <a:pt x="f80" y="f81"/>
                      <a:pt x="f82" y="f83"/>
                      <a:pt x="f84" y="f83"/>
                    </a:cubicBezTo>
                    <a:cubicBezTo>
                      <a:pt x="f85" y="f83"/>
                      <a:pt x="f86" y="f87"/>
                      <a:pt x="f88" y="f89"/>
                    </a:cubicBezTo>
                    <a:cubicBezTo>
                      <a:pt x="f90" y="f91"/>
                      <a:pt x="f92" y="f93"/>
                      <a:pt x="f94" y="f95"/>
                    </a:cubicBezTo>
                    <a:cubicBezTo>
                      <a:pt x="f96" y="f97"/>
                      <a:pt x="f98" y="f99"/>
                      <a:pt x="f100" y="f67"/>
                    </a:cubicBezTo>
                    <a:cubicBezTo>
                      <a:pt x="f101" y="f102"/>
                      <a:pt x="f103" y="f104"/>
                      <a:pt x="f105" y="f106"/>
                    </a:cubicBezTo>
                    <a:cubicBezTo>
                      <a:pt x="f107" y="f108"/>
                      <a:pt x="f109" y="f110"/>
                      <a:pt x="f111" y="f110"/>
                    </a:cubicBezTo>
                    <a:cubicBezTo>
                      <a:pt x="f112" y="f110"/>
                      <a:pt x="f113" y="f114"/>
                      <a:pt x="f115" y="f116"/>
                    </a:cubicBezTo>
                    <a:cubicBezTo>
                      <a:pt x="f117" y="f118"/>
                      <a:pt x="f119" y="f120"/>
                      <a:pt x="f121" y="f122"/>
                    </a:cubicBezTo>
                    <a:lnTo>
                      <a:pt x="f121" y="f122"/>
                    </a:lnTo>
                    <a:cubicBezTo>
                      <a:pt x="f123" y="f124"/>
                      <a:pt x="f123" y="f125"/>
                      <a:pt x="f126" y="f127"/>
                    </a:cubicBezTo>
                    <a:cubicBezTo>
                      <a:pt x="f128" y="f129"/>
                      <a:pt x="f130" y="f131"/>
                      <a:pt x="f132" y="f131"/>
                    </a:cubicBezTo>
                    <a:cubicBezTo>
                      <a:pt x="f133" y="f131"/>
                      <a:pt x="f134" y="f135"/>
                      <a:pt x="f136" y="f137"/>
                    </a:cubicBezTo>
                    <a:cubicBezTo>
                      <a:pt x="f136" y="f138"/>
                      <a:pt x="f139" y="f140"/>
                      <a:pt x="f139" y="f59"/>
                    </a:cubicBezTo>
                    <a:cubicBezTo>
                      <a:pt x="f139" y="f141"/>
                      <a:pt x="f142" y="f2"/>
                      <a:pt x="f4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1156;p16">
                <a:extLst>
                  <a:ext uri="{FF2B5EF4-FFF2-40B4-BE49-F238E27FC236}">
                    <a16:creationId xmlns:a16="http://schemas.microsoft.com/office/drawing/2014/main" id="{1E7A20B4-29FD-4305-8DC8-28BDA2012CA2}"/>
                  </a:ext>
                </a:extLst>
              </p:cNvPr>
              <p:cNvSpPr/>
              <p:nvPr/>
            </p:nvSpPr>
            <p:spPr>
              <a:xfrm>
                <a:off x="228673" y="4359420"/>
                <a:ext cx="104771" cy="67272"/>
              </a:xfrm>
              <a:custGeom>
                <a:avLst/>
                <a:gdLst>
                  <a:gd name="f0" fmla="val w"/>
                  <a:gd name="f1" fmla="val h"/>
                  <a:gd name="f2" fmla="val 0"/>
                  <a:gd name="f3" fmla="val 3244"/>
                  <a:gd name="f4" fmla="val 2083"/>
                  <a:gd name="f5" fmla="val 869"/>
                  <a:gd name="f6" fmla="val 829"/>
                  <a:gd name="f7" fmla="val 802"/>
                  <a:gd name="f8" fmla="val 40"/>
                  <a:gd name="f9" fmla="val 797"/>
                  <a:gd name="f10" fmla="val 143"/>
                  <a:gd name="f11" fmla="val 774"/>
                  <a:gd name="f12" fmla="val 213"/>
                  <a:gd name="f13" fmla="val 843"/>
                  <a:gd name="f14" fmla="val 317"/>
                  <a:gd name="f15" fmla="val 878"/>
                  <a:gd name="f16" fmla="val 374"/>
                  <a:gd name="f17" fmla="val 791"/>
                  <a:gd name="f18" fmla="val 334"/>
                  <a:gd name="f19" fmla="val 694"/>
                  <a:gd name="f20" fmla="val 311"/>
                  <a:gd name="f21" fmla="val 596"/>
                  <a:gd name="f22" fmla="val 472"/>
                  <a:gd name="f23" fmla="val 346"/>
                  <a:gd name="f24" fmla="val 348"/>
                  <a:gd name="f25" fmla="val 243"/>
                  <a:gd name="f26" fmla="val 432"/>
                  <a:gd name="f27" fmla="val 70"/>
                  <a:gd name="f28" fmla="val 570"/>
                  <a:gd name="f29" fmla="val 847"/>
                  <a:gd name="f30" fmla="val 81"/>
                  <a:gd name="f31" fmla="val 1067"/>
                  <a:gd name="f32" fmla="val 168"/>
                  <a:gd name="f33" fmla="val 1263"/>
                  <a:gd name="f34" fmla="val 400"/>
                  <a:gd name="f35" fmla="val 1356"/>
                  <a:gd name="f36" fmla="val 620"/>
                  <a:gd name="f37" fmla="val 626"/>
                  <a:gd name="f38" fmla="val 633"/>
                  <a:gd name="f39" fmla="val 640"/>
                  <a:gd name="f40" fmla="val 641"/>
                  <a:gd name="f41" fmla="val 642"/>
                  <a:gd name="f42" fmla="val 648"/>
                  <a:gd name="f43" fmla="val 653"/>
                  <a:gd name="f44" fmla="val 658"/>
                  <a:gd name="f45" fmla="val 1355"/>
                  <a:gd name="f46" fmla="val 652"/>
                  <a:gd name="f47" fmla="val 646"/>
                  <a:gd name="f48" fmla="val 521"/>
                  <a:gd name="f49" fmla="val 1354"/>
                  <a:gd name="f50" fmla="val 429"/>
                  <a:gd name="f51" fmla="val 1233"/>
                  <a:gd name="f52" fmla="val 451"/>
                  <a:gd name="f53" fmla="val 1101"/>
                  <a:gd name="f54" fmla="val 462"/>
                  <a:gd name="f55" fmla="val 974"/>
                  <a:gd name="f56" fmla="val 578"/>
                  <a:gd name="f57" fmla="val 894"/>
                  <a:gd name="f58" fmla="val 693"/>
                  <a:gd name="f59" fmla="val 859"/>
                  <a:gd name="f60" fmla="val 706"/>
                  <a:gd name="f61" fmla="val 858"/>
                  <a:gd name="f62" fmla="val 720"/>
                  <a:gd name="f63" fmla="val 857"/>
                  <a:gd name="f64" fmla="val 733"/>
                  <a:gd name="f65" fmla="val 846"/>
                  <a:gd name="f66" fmla="val 958"/>
                  <a:gd name="f67" fmla="val 900"/>
                  <a:gd name="f68" fmla="val 1051"/>
                  <a:gd name="f69" fmla="val 951"/>
                  <a:gd name="f70" fmla="val 1155"/>
                  <a:gd name="f71" fmla="val 1009"/>
                  <a:gd name="f72" fmla="val 1259"/>
                  <a:gd name="f73" fmla="val 1090"/>
                  <a:gd name="f74" fmla="val 1339"/>
                  <a:gd name="f75" fmla="val 1182"/>
                  <a:gd name="f76" fmla="val 1893"/>
                  <a:gd name="f77" fmla="val 1667"/>
                  <a:gd name="f78" fmla="val 2528"/>
                  <a:gd name="f79" fmla="val 1932"/>
                  <a:gd name="f80" fmla="val 2471"/>
                  <a:gd name="f81" fmla="val 1909"/>
                  <a:gd name="f82" fmla="val 1709"/>
                  <a:gd name="f83" fmla="val 1293"/>
                  <a:gd name="f84" fmla="val 467"/>
                  <a:gd name="f85" fmla="val 1249"/>
                  <a:gd name="f86" fmla="val 422"/>
                  <a:gd name="f87" fmla="val 996"/>
                  <a:gd name="f88" fmla="*/ f0 1 3244"/>
                  <a:gd name="f89" fmla="*/ f1 1 2083"/>
                  <a:gd name="f90" fmla="val f2"/>
                  <a:gd name="f91" fmla="val f3"/>
                  <a:gd name="f92" fmla="val f4"/>
                  <a:gd name="f93" fmla="+- f92 0 f90"/>
                  <a:gd name="f94" fmla="+- f91 0 f90"/>
                  <a:gd name="f95" fmla="*/ f94 1 3244"/>
                  <a:gd name="f96" fmla="*/ f93 1 2083"/>
                  <a:gd name="f97" fmla="*/ f90 1 f95"/>
                  <a:gd name="f98" fmla="*/ f91 1 f95"/>
                  <a:gd name="f99" fmla="*/ f90 1 f96"/>
                  <a:gd name="f100" fmla="*/ f92 1 f96"/>
                  <a:gd name="f101" fmla="*/ f97 f88 1"/>
                  <a:gd name="f102" fmla="*/ f98 f88 1"/>
                  <a:gd name="f103" fmla="*/ f100 f89 1"/>
                  <a:gd name="f104" fmla="*/ f99 f89 1"/>
                </a:gdLst>
                <a:ahLst/>
                <a:cxnLst>
                  <a:cxn ang="3cd4">
                    <a:pos x="hc" y="t"/>
                  </a:cxn>
                  <a:cxn ang="0">
                    <a:pos x="r" y="vc"/>
                  </a:cxn>
                  <a:cxn ang="cd4">
                    <a:pos x="hc" y="b"/>
                  </a:cxn>
                  <a:cxn ang="cd2">
                    <a:pos x="l" y="vc"/>
                  </a:cxn>
                </a:cxnLst>
                <a:rect l="f101" t="f104" r="f102" b="f103"/>
                <a:pathLst>
                  <a:path w="3244" h="2083">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 y="f29"/>
                      <a:pt x="f30" y="f31"/>
                    </a:cubicBezTo>
                    <a:cubicBezTo>
                      <a:pt x="f32" y="f33"/>
                      <a:pt x="f34" y="f35"/>
                      <a:pt x="f36" y="f35"/>
                    </a:cubicBezTo>
                    <a:cubicBezTo>
                      <a:pt x="f37" y="f35"/>
                      <a:pt x="f38" y="f35"/>
                      <a:pt x="f39" y="f35"/>
                    </a:cubicBezTo>
                    <a:lnTo>
                      <a:pt x="f39" y="f35"/>
                    </a:lnTo>
                    <a:cubicBezTo>
                      <a:pt x="f39" y="f35"/>
                      <a:pt x="f40" y="f35"/>
                      <a:pt x="f41" y="f35"/>
                    </a:cubicBezTo>
                    <a:cubicBezTo>
                      <a:pt x="f42" y="f35"/>
                      <a:pt x="f43" y="f35"/>
                      <a:pt x="f44" y="f45"/>
                    </a:cubicBezTo>
                    <a:lnTo>
                      <a:pt x="f44" y="f45"/>
                    </a:lnTo>
                    <a:cubicBezTo>
                      <a:pt x="f46" y="f35"/>
                      <a:pt x="f47" y="f35"/>
                      <a:pt x="f39" y="f35"/>
                    </a:cubicBezTo>
                    <a:lnTo>
                      <a:pt x="f39" y="f35"/>
                    </a:ln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3" y="f4"/>
                    </a:cubicBezTo>
                    <a:cubicBezTo>
                      <a:pt x="f80" y="f81"/>
                      <a:pt x="f82" y="f73"/>
                      <a:pt x="f83" y="f84"/>
                    </a:cubicBezTo>
                    <a:cubicBezTo>
                      <a:pt x="f85" y="f86"/>
                      <a:pt x="f87"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1157;p16">
                <a:extLst>
                  <a:ext uri="{FF2B5EF4-FFF2-40B4-BE49-F238E27FC236}">
                    <a16:creationId xmlns:a16="http://schemas.microsoft.com/office/drawing/2014/main" id="{38D8B27B-0A78-44D9-8044-A7F986CF8354}"/>
                  </a:ext>
                </a:extLst>
              </p:cNvPr>
              <p:cNvSpPr/>
              <p:nvPr/>
            </p:nvSpPr>
            <p:spPr>
              <a:xfrm>
                <a:off x="416929" y="4411093"/>
                <a:ext cx="227438" cy="140497"/>
              </a:xfrm>
              <a:custGeom>
                <a:avLst/>
                <a:gdLst>
                  <a:gd name="f0" fmla="val w"/>
                  <a:gd name="f1" fmla="val h"/>
                  <a:gd name="f2" fmla="val 0"/>
                  <a:gd name="f3" fmla="val 7042"/>
                  <a:gd name="f4" fmla="val 4350"/>
                  <a:gd name="f5" fmla="val 7025"/>
                  <a:gd name="f6" fmla="val 706"/>
                  <a:gd name="f7" fmla="val 7031"/>
                  <a:gd name="f8" fmla="val 708"/>
                  <a:gd name="f9" fmla="val 7036"/>
                  <a:gd name="f10" fmla="val 711"/>
                  <a:gd name="f11" fmla="val 713"/>
                  <a:gd name="f12" fmla="val 5137"/>
                  <a:gd name="f13" fmla="val 229"/>
                  <a:gd name="f14" fmla="val 5264"/>
                  <a:gd name="f15" fmla="val 5379"/>
                  <a:gd name="f16" fmla="val 5518"/>
                  <a:gd name="f17" fmla="val 252"/>
                  <a:gd name="f18" fmla="val 5449"/>
                  <a:gd name="f19" fmla="val 246"/>
                  <a:gd name="f20" fmla="val 5385"/>
                  <a:gd name="f21" fmla="val 243"/>
                  <a:gd name="f22" fmla="val 5323"/>
                  <a:gd name="f23" fmla="val 5261"/>
                  <a:gd name="f24" fmla="val 5200"/>
                  <a:gd name="f25" fmla="val 5010"/>
                  <a:gd name="f26" fmla="val 275"/>
                  <a:gd name="f27" fmla="val 4895"/>
                  <a:gd name="f28" fmla="val 298"/>
                  <a:gd name="f29" fmla="val 4779"/>
                  <a:gd name="f30" fmla="val 332"/>
                  <a:gd name="f31" fmla="val 4433"/>
                  <a:gd name="f32" fmla="val 459"/>
                  <a:gd name="f33" fmla="val 4317"/>
                  <a:gd name="f34" fmla="val 517"/>
                  <a:gd name="f35" fmla="val 4214"/>
                  <a:gd name="f36" fmla="val 575"/>
                  <a:gd name="f37" fmla="val 4110"/>
                  <a:gd name="f38" fmla="val 644"/>
                  <a:gd name="f39" fmla="val 3706"/>
                  <a:gd name="f40" fmla="val 921"/>
                  <a:gd name="f41" fmla="val 3394"/>
                  <a:gd name="f42" fmla="val 1314"/>
                  <a:gd name="f43" fmla="val 3105"/>
                  <a:gd name="f44" fmla="val 1706"/>
                  <a:gd name="f45" fmla="val 2817"/>
                  <a:gd name="f46" fmla="val 2110"/>
                  <a:gd name="f47" fmla="val 2563"/>
                  <a:gd name="f48" fmla="val 2549"/>
                  <a:gd name="f49" fmla="val 2251"/>
                  <a:gd name="f50" fmla="val 2941"/>
                  <a:gd name="f51" fmla="val 2090"/>
                  <a:gd name="f52" fmla="val 3137"/>
                  <a:gd name="f53" fmla="val 1917"/>
                  <a:gd name="f54" fmla="val 3310"/>
                  <a:gd name="f55" fmla="val 1743"/>
                  <a:gd name="f56" fmla="val 3484"/>
                  <a:gd name="f57" fmla="val 1559"/>
                  <a:gd name="f58" fmla="val 3645"/>
                  <a:gd name="f59" fmla="val 1351"/>
                  <a:gd name="f60" fmla="val 3807"/>
                  <a:gd name="f61" fmla="val 1155"/>
                  <a:gd name="f62" fmla="val 3934"/>
                  <a:gd name="f63" fmla="val 3634"/>
                  <a:gd name="f64" fmla="val 3299"/>
                  <a:gd name="f65" fmla="val 2228"/>
                  <a:gd name="f66" fmla="val 2906"/>
                  <a:gd name="f67" fmla="val 2517"/>
                  <a:gd name="f68" fmla="val 2526"/>
                  <a:gd name="f69" fmla="val 2759"/>
                  <a:gd name="f70" fmla="val 2087"/>
                  <a:gd name="f71" fmla="val 3048"/>
                  <a:gd name="f72" fmla="val 1683"/>
                  <a:gd name="f73" fmla="val 3336"/>
                  <a:gd name="f74" fmla="val 1279"/>
                  <a:gd name="f75" fmla="val 3648"/>
                  <a:gd name="f76" fmla="val 887"/>
                  <a:gd name="f77" fmla="val 4087"/>
                  <a:gd name="f78" fmla="val 598"/>
                  <a:gd name="f79" fmla="val 4306"/>
                  <a:gd name="f80" fmla="val 471"/>
                  <a:gd name="f81" fmla="val 4514"/>
                  <a:gd name="f82" fmla="val 356"/>
                  <a:gd name="f83" fmla="val 4768"/>
                  <a:gd name="f84" fmla="val 286"/>
                  <a:gd name="f85" fmla="val 4883"/>
                  <a:gd name="f86" fmla="val 5138"/>
                  <a:gd name="f87" fmla="val 1"/>
                  <a:gd name="f88" fmla="val 4407"/>
                  <a:gd name="f89" fmla="val 3713"/>
                  <a:gd name="f90" fmla="val 313"/>
                  <a:gd name="f91" fmla="val 3117"/>
                  <a:gd name="f92" fmla="val 840"/>
                  <a:gd name="f93" fmla="val 2274"/>
                  <a:gd name="f94" fmla="val 1602"/>
                  <a:gd name="f95" fmla="val 1166"/>
                  <a:gd name="f96" fmla="val 2422"/>
                  <a:gd name="f97" fmla="val 2433"/>
                  <a:gd name="f98" fmla="val 244"/>
                  <a:gd name="f99" fmla="val 2574"/>
                  <a:gd name="f100" fmla="val 498"/>
                  <a:gd name="f101" fmla="val 2620"/>
                  <a:gd name="f102" fmla="val 758"/>
                  <a:gd name="f103" fmla="val 881"/>
                  <a:gd name="f104" fmla="val 1006"/>
                  <a:gd name="f105" fmla="val 2610"/>
                  <a:gd name="f106" fmla="val 1132"/>
                  <a:gd name="f107" fmla="val 2595"/>
                  <a:gd name="f108" fmla="val 531"/>
                  <a:gd name="f109" fmla="val 2872"/>
                  <a:gd name="f110" fmla="val 1270"/>
                  <a:gd name="f111" fmla="val 670"/>
                  <a:gd name="f112" fmla="val 4280"/>
                  <a:gd name="f113" fmla="val 851"/>
                  <a:gd name="f114" fmla="val 4176"/>
                  <a:gd name="f115" fmla="val 1051"/>
                  <a:gd name="f116" fmla="val 4154"/>
                  <a:gd name="f117" fmla="val 1252"/>
                  <a:gd name="f118" fmla="val 1409"/>
                  <a:gd name="f119" fmla="val 1567"/>
                  <a:gd name="f120" fmla="val 4167"/>
                  <a:gd name="f121" fmla="val 1717"/>
                  <a:gd name="f122" fmla="val 2061"/>
                  <a:gd name="f123" fmla="val 2367"/>
                  <a:gd name="f124" fmla="val 4095"/>
                  <a:gd name="f125" fmla="val 2540"/>
                  <a:gd name="f126" fmla="val 3622"/>
                  <a:gd name="f127" fmla="val 2725"/>
                  <a:gd name="f128" fmla="val 3991"/>
                  <a:gd name="f129" fmla="val 2828"/>
                  <a:gd name="f130" fmla="val 4084"/>
                  <a:gd name="f131" fmla="val 3152"/>
                  <a:gd name="f132" fmla="val 4349"/>
                  <a:gd name="f133" fmla="val 3830"/>
                  <a:gd name="f134" fmla="val 3129"/>
                  <a:gd name="f135" fmla="val 3564"/>
                  <a:gd name="f136" fmla="val 3244"/>
                  <a:gd name="f137" fmla="val 3657"/>
                  <a:gd name="f138" fmla="val 3440"/>
                  <a:gd name="f139" fmla="val 3761"/>
                  <a:gd name="f140" fmla="val 3267"/>
                  <a:gd name="f141" fmla="val 3080"/>
                  <a:gd name="f142" fmla="val 3567"/>
                  <a:gd name="f143" fmla="val 1787"/>
                  <a:gd name="f144" fmla="val 3613"/>
                  <a:gd name="f145" fmla="val 2006"/>
                  <a:gd name="f146" fmla="val 3798"/>
                  <a:gd name="f147" fmla="val 2191"/>
                  <a:gd name="f148" fmla="val 4017"/>
                  <a:gd name="f149" fmla="val 4225"/>
                  <a:gd name="f150" fmla="val 4456"/>
                  <a:gd name="f151" fmla="val 4409"/>
                  <a:gd name="f152" fmla="val 1868"/>
                  <a:gd name="f153" fmla="val 4307"/>
                  <a:gd name="f154" fmla="val 1909"/>
                  <a:gd name="f155" fmla="val 4202"/>
                  <a:gd name="f156" fmla="val 4128"/>
                  <a:gd name="f157" fmla="val 4052"/>
                  <a:gd name="f158" fmla="val 1888"/>
                  <a:gd name="f159" fmla="val 3994"/>
                  <a:gd name="f160" fmla="val 1845"/>
                  <a:gd name="f161" fmla="val 3867"/>
                  <a:gd name="f162" fmla="val 1741"/>
                  <a:gd name="f163" fmla="val 3821"/>
                  <a:gd name="f164" fmla="val 1556"/>
                  <a:gd name="f165" fmla="val 3844"/>
                  <a:gd name="f166" fmla="val 1394"/>
                  <a:gd name="f167" fmla="val 3856"/>
                  <a:gd name="f168" fmla="val 4491"/>
                  <a:gd name="f169" fmla="val 4860"/>
                  <a:gd name="f170" fmla="val 5122"/>
                  <a:gd name="f171" fmla="val 424"/>
                  <a:gd name="f172" fmla="val 5396"/>
                  <a:gd name="f173" fmla="val 382"/>
                  <a:gd name="f174" fmla="val 5670"/>
                  <a:gd name="f175" fmla="val 6141"/>
                  <a:gd name="f176" fmla="val 6612"/>
                  <a:gd name="f177" fmla="val 505"/>
                  <a:gd name="f178" fmla="val 6699"/>
                  <a:gd name="f179" fmla="val 544"/>
                  <a:gd name="f180" fmla="val 6447"/>
                  <a:gd name="f181" fmla="val 319"/>
                  <a:gd name="f182" fmla="val 6107"/>
                  <a:gd name="f183" fmla="val 194"/>
                  <a:gd name="f184" fmla="val 5922"/>
                  <a:gd name="f185" fmla="val 125"/>
                  <a:gd name="f186" fmla="val 5726"/>
                  <a:gd name="f187" fmla="val 79"/>
                  <a:gd name="f188" fmla="val 5541"/>
                  <a:gd name="f189" fmla="val 32"/>
                  <a:gd name="f190" fmla="val 5406"/>
                  <a:gd name="f191" fmla="val 11"/>
                  <a:gd name="f192" fmla="val 5271"/>
                  <a:gd name="f193" fmla="*/ f0 1 7042"/>
                  <a:gd name="f194" fmla="*/ f1 1 4350"/>
                  <a:gd name="f195" fmla="val f2"/>
                  <a:gd name="f196" fmla="val f3"/>
                  <a:gd name="f197" fmla="val f4"/>
                  <a:gd name="f198" fmla="+- f197 0 f195"/>
                  <a:gd name="f199" fmla="+- f196 0 f195"/>
                  <a:gd name="f200" fmla="*/ f199 1 7042"/>
                  <a:gd name="f201" fmla="*/ f198 1 4350"/>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7042" h="4350">
                    <a:moveTo>
                      <a:pt x="f5" y="f6"/>
                    </a:moveTo>
                    <a:cubicBezTo>
                      <a:pt x="f7" y="f8"/>
                      <a:pt x="f9" y="f10"/>
                      <a:pt x="f3" y="f11"/>
                    </a:cubicBezTo>
                    <a:cubicBezTo>
                      <a:pt x="f9" y="f10"/>
                      <a:pt x="f7" y="f8"/>
                      <a:pt x="f5" y="f6"/>
                    </a:cubicBezTo>
                    <a:close/>
                    <a:moveTo>
                      <a:pt x="f12" y="f13"/>
                    </a:moveTo>
                    <a:cubicBezTo>
                      <a:pt x="f14" y="f13"/>
                      <a:pt x="f15" y="f13"/>
                      <a:pt x="f16" y="f17"/>
                    </a:cubicBezTo>
                    <a:cubicBezTo>
                      <a:pt x="f18" y="f19"/>
                      <a:pt x="f20" y="f21"/>
                      <a:pt x="f22" y="f21"/>
                    </a:cubicBezTo>
                    <a:cubicBezTo>
                      <a:pt x="f23" y="f21"/>
                      <a:pt x="f24" y="f19"/>
                      <a:pt x="f12" y="f17"/>
                    </a:cubicBezTo>
                    <a:cubicBezTo>
                      <a:pt x="f25" y="f26"/>
                      <a:pt x="f27" y="f28"/>
                      <a:pt x="f29" y="f30"/>
                    </a:cubicBez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57" y="f63"/>
                      <a:pt x="f53" y="f64"/>
                      <a:pt x="f65" y="f66"/>
                    </a:cubicBezTo>
                    <a:cubicBezTo>
                      <a:pt x="f67" y="f68"/>
                      <a:pt x="f69" y="f70"/>
                      <a:pt x="f71" y="f72"/>
                    </a:cubicBezTo>
                    <a:cubicBezTo>
                      <a:pt x="f73" y="f74"/>
                      <a:pt x="f75" y="f76"/>
                      <a:pt x="f77" y="f78"/>
                    </a:cubicBezTo>
                    <a:cubicBezTo>
                      <a:pt x="f79" y="f80"/>
                      <a:pt x="f81" y="f82"/>
                      <a:pt x="f83" y="f84"/>
                    </a:cubicBezTo>
                    <a:cubicBezTo>
                      <a:pt x="f85" y="f17"/>
                      <a:pt x="f25" y="f13"/>
                      <a:pt x="f12" y="f13"/>
                    </a:cubicBezTo>
                    <a:close/>
                    <a:moveTo>
                      <a:pt x="f86" y="f87"/>
                    </a:moveTo>
                    <a:cubicBezTo>
                      <a:pt x="f88" y="f87"/>
                      <a:pt x="f89" y="f90"/>
                      <a:pt x="f91" y="f92"/>
                    </a:cubicBezTo>
                    <a:cubicBezTo>
                      <a:pt x="f93" y="f94"/>
                      <a:pt x="f95" y="f96"/>
                      <a:pt x="f87" y="f97"/>
                    </a:cubicBezTo>
                    <a:cubicBezTo>
                      <a:pt x="f98" y="f99"/>
                      <a:pt x="f100" y="f101"/>
                      <a:pt x="f102" y="f101"/>
                    </a:cubicBezTo>
                    <a:cubicBezTo>
                      <a:pt x="f103" y="f101"/>
                      <a:pt x="f104" y="f105"/>
                      <a:pt x="f106" y="f107"/>
                    </a:cubicBezTo>
                    <a:lnTo>
                      <a:pt x="f106" y="f107"/>
                    </a:lnTo>
                    <a:cubicBezTo>
                      <a:pt x="f108" y="f109"/>
                      <a:pt x="f110" y="f62"/>
                      <a:pt x="f111" y="f112"/>
                    </a:cubicBezTo>
                    <a:cubicBezTo>
                      <a:pt x="f113" y="f114"/>
                      <a:pt x="f115" y="f116"/>
                      <a:pt x="f117" y="f116"/>
                    </a:cubicBezTo>
                    <a:cubicBezTo>
                      <a:pt x="f118" y="f116"/>
                      <a:pt x="f119" y="f120"/>
                      <a:pt x="f121" y="f120"/>
                    </a:cubicBezTo>
                    <a:cubicBezTo>
                      <a:pt x="f122" y="f120"/>
                      <a:pt x="f123" y="f124"/>
                      <a:pt x="f125" y="f126"/>
                    </a:cubicBezTo>
                    <a:cubicBezTo>
                      <a:pt x="f127" y="f128"/>
                      <a:pt x="f129" y="f130"/>
                      <a:pt x="f131" y="f132"/>
                    </a:cubicBezTo>
                    <a:cubicBezTo>
                      <a:pt x="f71" y="f133"/>
                      <a:pt x="f134" y="f135"/>
                      <a:pt x="f134" y="f135"/>
                    </a:cubicBezTo>
                    <a:lnTo>
                      <a:pt x="f134" y="f135"/>
                    </a:lnTo>
                    <a:cubicBezTo>
                      <a:pt x="f136" y="f137"/>
                      <a:pt x="f138" y="f139"/>
                      <a:pt x="f138" y="f139"/>
                    </a:cubicBezTo>
                    <a:cubicBezTo>
                      <a:pt x="f140" y="f141"/>
                      <a:pt x="f140" y="f96"/>
                      <a:pt x="f142" y="f143"/>
                    </a:cubicBezTo>
                    <a:cubicBezTo>
                      <a:pt x="f144" y="f145"/>
                      <a:pt x="f146" y="f147"/>
                      <a:pt x="f148" y="f147"/>
                    </a:cubicBezTo>
                    <a:cubicBezTo>
                      <a:pt x="f149" y="f147"/>
                      <a:pt x="f31" y="f145"/>
                      <a:pt x="f150" y="f143"/>
                    </a:cubicBezTo>
                    <a:lnTo>
                      <a:pt x="f150" y="f143"/>
                    </a:lnTo>
                    <a:cubicBezTo>
                      <a:pt x="f151" y="f152"/>
                      <a:pt x="f153" y="f154"/>
                      <a:pt x="f155" y="f154"/>
                    </a:cubicBezTo>
                    <a:cubicBezTo>
                      <a:pt x="f156" y="f154"/>
                      <a:pt x="f157" y="f158"/>
                      <a:pt x="f159" y="f160"/>
                    </a:cubicBezTo>
                    <a:cubicBezTo>
                      <a:pt x="f161" y="f162"/>
                      <a:pt x="f163" y="f164"/>
                      <a:pt x="f165" y="f166"/>
                    </a:cubicBezTo>
                    <a:cubicBezTo>
                      <a:pt x="f167" y="f40"/>
                      <a:pt x="f168" y="f38"/>
                      <a:pt x="f169" y="f34"/>
                    </a:cubicBezTo>
                    <a:cubicBezTo>
                      <a:pt x="f170" y="f171"/>
                      <a:pt x="f172" y="f173"/>
                      <a:pt x="f174" y="f173"/>
                    </a:cubicBezTo>
                    <a:cubicBezTo>
                      <a:pt x="f175" y="f173"/>
                      <a:pt x="f176" y="f177"/>
                      <a:pt x="f5" y="f6"/>
                    </a:cubicBezTo>
                    <a:lnTo>
                      <a:pt x="f5" y="f6"/>
                    </a:lnTo>
                    <a:cubicBezTo>
                      <a:pt x="f178" y="f179"/>
                      <a:pt x="f180" y="f181"/>
                      <a:pt x="f182" y="f183"/>
                    </a:cubicBezTo>
                    <a:cubicBezTo>
                      <a:pt x="f184" y="f185"/>
                      <a:pt x="f186" y="f187"/>
                      <a:pt x="f188" y="f189"/>
                    </a:cubicBezTo>
                    <a:cubicBezTo>
                      <a:pt x="f190" y="f191"/>
                      <a:pt x="f192" y="f87"/>
                      <a:pt x="f86" y="f87"/>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1158;p16">
                <a:extLst>
                  <a:ext uri="{FF2B5EF4-FFF2-40B4-BE49-F238E27FC236}">
                    <a16:creationId xmlns:a16="http://schemas.microsoft.com/office/drawing/2014/main" id="{4817FE9A-DFE3-47F0-8AAD-ACA019F24B4A}"/>
                  </a:ext>
                </a:extLst>
              </p:cNvPr>
              <p:cNvSpPr/>
              <p:nvPr/>
            </p:nvSpPr>
            <p:spPr>
              <a:xfrm>
                <a:off x="355408" y="4427789"/>
                <a:ext cx="150665" cy="53583"/>
              </a:xfrm>
              <a:custGeom>
                <a:avLst/>
                <a:gdLst>
                  <a:gd name="f0" fmla="val w"/>
                  <a:gd name="f1" fmla="val h"/>
                  <a:gd name="f2" fmla="val 0"/>
                  <a:gd name="f3" fmla="val 4665"/>
                  <a:gd name="f4" fmla="val 1659"/>
                  <a:gd name="f5" fmla="val 3706"/>
                  <a:gd name="f6" fmla="val 520"/>
                  <a:gd name="f7" fmla="val 3510"/>
                  <a:gd name="f8" fmla="val 623"/>
                  <a:gd name="f9" fmla="val 3302"/>
                  <a:gd name="f10" fmla="val 704"/>
                  <a:gd name="f11" fmla="val 3094"/>
                  <a:gd name="f12" fmla="val 774"/>
                  <a:gd name="f13" fmla="val 2875"/>
                  <a:gd name="f14" fmla="val 854"/>
                  <a:gd name="f15" fmla="val 2644"/>
                  <a:gd name="f16" fmla="val 889"/>
                  <a:gd name="f17" fmla="val 2413"/>
                  <a:gd name="f18" fmla="val 924"/>
                  <a:gd name="f19" fmla="val 2278"/>
                  <a:gd name="f20" fmla="val 937"/>
                  <a:gd name="f21" fmla="val 2139"/>
                  <a:gd name="f22" fmla="val 943"/>
                  <a:gd name="f23" fmla="val 2000"/>
                  <a:gd name="f24" fmla="val 1903"/>
                  <a:gd name="f25" fmla="val 1805"/>
                  <a:gd name="f26" fmla="val 940"/>
                  <a:gd name="f27" fmla="val 1709"/>
                  <a:gd name="f28" fmla="val 935"/>
                  <a:gd name="f29" fmla="val 1455"/>
                  <a:gd name="f30" fmla="val 1224"/>
                  <a:gd name="f31" fmla="val 982"/>
                  <a:gd name="f32" fmla="val 1201"/>
                  <a:gd name="f33" fmla="val 866"/>
                  <a:gd name="f34" fmla="val 1444"/>
                  <a:gd name="f35" fmla="val 877"/>
                  <a:gd name="f36" fmla="val 1675"/>
                  <a:gd name="f37" fmla="val 1906"/>
                  <a:gd name="f38" fmla="val 2148"/>
                  <a:gd name="f39" fmla="val 2379"/>
                  <a:gd name="f40" fmla="val 2610"/>
                  <a:gd name="f41" fmla="val 831"/>
                  <a:gd name="f42" fmla="val 2840"/>
                  <a:gd name="f43" fmla="val 797"/>
                  <a:gd name="f44" fmla="val 3060"/>
                  <a:gd name="f45" fmla="val 739"/>
                  <a:gd name="f46" fmla="val 3279"/>
                  <a:gd name="f47" fmla="val 681"/>
                  <a:gd name="f48" fmla="val 3498"/>
                  <a:gd name="f49" fmla="val 600"/>
                  <a:gd name="f50" fmla="val 4664"/>
                  <a:gd name="f51" fmla="val 3613"/>
                  <a:gd name="f52" fmla="val 468"/>
                  <a:gd name="f53" fmla="val 2464"/>
                  <a:gd name="f54" fmla="val 706"/>
                  <a:gd name="f55" fmla="val 1316"/>
                  <a:gd name="f56" fmla="val 876"/>
                  <a:gd name="f57" fmla="val 436"/>
                  <a:gd name="f58" fmla="val 671"/>
                  <a:gd name="f59" fmla="val 1"/>
                  <a:gd name="f60" fmla="val 310"/>
                  <a:gd name="f61" fmla="val 896"/>
                  <a:gd name="f62" fmla="val 1235"/>
                  <a:gd name="f63" fmla="val 1388"/>
                  <a:gd name="f64" fmla="val 1447"/>
                  <a:gd name="f65" fmla="val 1504"/>
                  <a:gd name="f66" fmla="val 1231"/>
                  <a:gd name="f67" fmla="val 1559"/>
                  <a:gd name="f68" fmla="val 1386"/>
                  <a:gd name="f69" fmla="val 1374"/>
                  <a:gd name="f70" fmla="val 705"/>
                  <a:gd name="f71" fmla="val 1570"/>
                  <a:gd name="f72" fmla="val 694"/>
                  <a:gd name="f73" fmla="val 1616"/>
                  <a:gd name="f74" fmla="val 804"/>
                  <a:gd name="f75" fmla="val 1645"/>
                  <a:gd name="f76" fmla="val 926"/>
                  <a:gd name="f77" fmla="val 1055"/>
                  <a:gd name="f78" fmla="val 2203"/>
                  <a:gd name="f79" fmla="val 3979"/>
                  <a:gd name="f80" fmla="val 592"/>
                  <a:gd name="f81" fmla="*/ f0 1 4665"/>
                  <a:gd name="f82" fmla="*/ f1 1 1659"/>
                  <a:gd name="f83" fmla="val f2"/>
                  <a:gd name="f84" fmla="val f3"/>
                  <a:gd name="f85" fmla="val f4"/>
                  <a:gd name="f86" fmla="+- f85 0 f83"/>
                  <a:gd name="f87" fmla="+- f84 0 f83"/>
                  <a:gd name="f88" fmla="*/ f87 1 4665"/>
                  <a:gd name="f89" fmla="*/ f86 1 1659"/>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4665" h="1659">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18"/>
                      <a:pt x="f30" y="f16"/>
                      <a:pt x="f31" y="f14"/>
                    </a:cubicBezTo>
                    <a:lnTo>
                      <a:pt x="f31" y="f14"/>
                    </a:lnTo>
                    <a:cubicBezTo>
                      <a:pt x="f32" y="f33"/>
                      <a:pt x="f34" y="f35"/>
                      <a:pt x="f36" y="f16"/>
                    </a:cubicBezTo>
                    <a:cubicBezTo>
                      <a:pt x="f37" y="f16"/>
                      <a:pt x="f38" y="f16"/>
                      <a:pt x="f39" y="f33"/>
                    </a:cubicBezTo>
                    <a:cubicBezTo>
                      <a:pt x="f40" y="f41"/>
                      <a:pt x="f42" y="f43"/>
                      <a:pt x="f44" y="f45"/>
                    </a:cubicBezTo>
                    <a:cubicBezTo>
                      <a:pt x="f46" y="f47"/>
                      <a:pt x="f48" y="f49"/>
                      <a:pt x="f5" y="f6"/>
                    </a:cubicBezTo>
                    <a:close/>
                    <a:moveTo>
                      <a:pt x="f50" y="f2"/>
                    </a:moveTo>
                    <a:lnTo>
                      <a:pt x="f50" y="f2"/>
                    </a:lnTo>
                    <a:cubicBezTo>
                      <a:pt x="f51" y="f52"/>
                      <a:pt x="f53" y="f54"/>
                      <a:pt x="f55" y="f54"/>
                    </a:cubicBezTo>
                    <a:cubicBezTo>
                      <a:pt x="f56" y="f54"/>
                      <a:pt x="f57" y="f58"/>
                      <a:pt x="f59" y="f49"/>
                    </a:cubicBezTo>
                    <a:lnTo>
                      <a:pt x="f59" y="f49"/>
                    </a:lnTo>
                    <a:cubicBezTo>
                      <a:pt x="f60" y="f31"/>
                      <a:pt x="f61" y="f62"/>
                      <a:pt x="f63" y="f62"/>
                    </a:cubicBezTo>
                    <a:cubicBezTo>
                      <a:pt x="f64" y="f62"/>
                      <a:pt x="f65" y="f66"/>
                      <a:pt x="f67" y="f30"/>
                    </a:cubicBezTo>
                    <a:lnTo>
                      <a:pt x="f67" y="f30"/>
                    </a:lnTo>
                    <a:cubicBezTo>
                      <a:pt x="f68" y="f69"/>
                      <a:pt x="f70" y="f71"/>
                      <a:pt x="f72" y="f73"/>
                    </a:cubicBezTo>
                    <a:cubicBezTo>
                      <a:pt x="f74" y="f75"/>
                      <a:pt x="f76" y="f4"/>
                      <a:pt x="f77" y="f4"/>
                    </a:cubicBezTo>
                    <a:cubicBezTo>
                      <a:pt x="f78" y="f4"/>
                      <a:pt x="f79" y="f80"/>
                      <a:pt x="f5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1159;p16">
                <a:extLst>
                  <a:ext uri="{FF2B5EF4-FFF2-40B4-BE49-F238E27FC236}">
                    <a16:creationId xmlns:a16="http://schemas.microsoft.com/office/drawing/2014/main" id="{48DEA867-58B9-4777-B585-CCAFD06ADB8E}"/>
                  </a:ext>
                </a:extLst>
              </p:cNvPr>
              <p:cNvSpPr/>
              <p:nvPr/>
            </p:nvSpPr>
            <p:spPr>
              <a:xfrm>
                <a:off x="620859" y="4764042"/>
                <a:ext cx="194620" cy="264709"/>
              </a:xfrm>
              <a:custGeom>
                <a:avLst/>
                <a:gdLst>
                  <a:gd name="f0" fmla="val w"/>
                  <a:gd name="f1" fmla="val h"/>
                  <a:gd name="f2" fmla="val 0"/>
                  <a:gd name="f3" fmla="val 6026"/>
                  <a:gd name="f4" fmla="val 8196"/>
                  <a:gd name="f5" fmla="val 1"/>
                  <a:gd name="f6" fmla="val 20"/>
                  <a:gd name="f7" fmla="val 3"/>
                  <a:gd name="f8" fmla="val 40"/>
                  <a:gd name="f9" fmla="val 5"/>
                  <a:gd name="f10" fmla="val 59"/>
                  <a:gd name="f11" fmla="val 7"/>
                  <a:gd name="f12" fmla="val 39"/>
                  <a:gd name="f13" fmla="val 4"/>
                  <a:gd name="f14" fmla="val 19"/>
                  <a:gd name="f15" fmla="val 2"/>
                  <a:gd name="f16" fmla="val 819"/>
                  <a:gd name="f17" fmla="val 111"/>
                  <a:gd name="f18" fmla="val 2318"/>
                  <a:gd name="f19" fmla="val 1135"/>
                  <a:gd name="f20" fmla="val 2655"/>
                  <a:gd name="f21" fmla="val 3856"/>
                  <a:gd name="f22" fmla="val 2921"/>
                  <a:gd name="f23" fmla="val 6049"/>
                  <a:gd name="f24" fmla="val 3521"/>
                  <a:gd name="f25" fmla="val 6684"/>
                  <a:gd name="f26" fmla="val 3163"/>
                  <a:gd name="f27" fmla="val 3775"/>
                  <a:gd name="f28" fmla="val 7838"/>
                  <a:gd name="f29" fmla="val 4144"/>
                  <a:gd name="f30" fmla="val 6868"/>
                  <a:gd name="f31" fmla="val 3948"/>
                  <a:gd name="f32" fmla="val 6199"/>
                  <a:gd name="f33" fmla="val 4179"/>
                  <a:gd name="f34" fmla="val 6371"/>
                  <a:gd name="f35" fmla="val 4466"/>
                  <a:gd name="f36" fmla="val 6449"/>
                  <a:gd name="f37" fmla="val 4762"/>
                  <a:gd name="f38" fmla="val 5222"/>
                  <a:gd name="f39" fmla="val 5703"/>
                  <a:gd name="f40" fmla="val 6261"/>
                  <a:gd name="f41" fmla="val 5945"/>
                  <a:gd name="f42" fmla="val 5878"/>
                  <a:gd name="f43" fmla="val 6005"/>
                  <a:gd name="f44" fmla="val 5724"/>
                  <a:gd name="f45" fmla="val 6032"/>
                  <a:gd name="f46" fmla="val 5570"/>
                  <a:gd name="f47" fmla="val 5156"/>
                  <a:gd name="f48" fmla="val 4739"/>
                  <a:gd name="f49" fmla="val 5835"/>
                  <a:gd name="f50" fmla="val 4444"/>
                  <a:gd name="f51" fmla="val 5541"/>
                  <a:gd name="f52" fmla="val 4040"/>
                  <a:gd name="f53" fmla="val 5137"/>
                  <a:gd name="f54" fmla="val 3809"/>
                  <a:gd name="f55" fmla="val 4583"/>
                  <a:gd name="f56" fmla="val 3671"/>
                  <a:gd name="f57" fmla="val 4029"/>
                  <a:gd name="f58" fmla="val 3486"/>
                  <a:gd name="f59" fmla="val 3429"/>
                  <a:gd name="f60" fmla="val 3209"/>
                  <a:gd name="f61" fmla="val 2390"/>
                  <a:gd name="f62" fmla="val 2686"/>
                  <a:gd name="f63" fmla="val 1104"/>
                  <a:gd name="f64" fmla="val 1422"/>
                  <a:gd name="f65" fmla="val 166"/>
                  <a:gd name="f66" fmla="*/ f0 1 6026"/>
                  <a:gd name="f67" fmla="*/ f1 1 8196"/>
                  <a:gd name="f68" fmla="val f2"/>
                  <a:gd name="f69" fmla="val f3"/>
                  <a:gd name="f70" fmla="val f4"/>
                  <a:gd name="f71" fmla="+- f70 0 f68"/>
                  <a:gd name="f72" fmla="+- f69 0 f68"/>
                  <a:gd name="f73" fmla="*/ f72 1 6026"/>
                  <a:gd name="f74" fmla="*/ f71 1 8196"/>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6026" h="8196">
                    <a:moveTo>
                      <a:pt x="f2" y="f5"/>
                    </a:moveTo>
                    <a:cubicBezTo>
                      <a:pt x="f6" y="f7"/>
                      <a:pt x="f8" y="f9"/>
                      <a:pt x="f10" y="f11"/>
                    </a:cubicBezTo>
                    <a:lnTo>
                      <a:pt x="f10" y="f11"/>
                    </a:lnTo>
                    <a:cubicBezTo>
                      <a:pt x="f12" y="f13"/>
                      <a:pt x="f14" y="f15"/>
                      <a:pt x="f2" y="f5"/>
                    </a:cubicBezTo>
                    <a:close/>
                    <a:moveTo>
                      <a:pt x="f10" y="f11"/>
                    </a:moveTo>
                    <a:cubicBezTo>
                      <a:pt x="f16" y="f17"/>
                      <a:pt x="f18" y="f19"/>
                      <a:pt x="f20" y="f21"/>
                    </a:cubicBezTo>
                    <a:cubicBezTo>
                      <a:pt x="f22" y="f23"/>
                      <a:pt x="f24" y="f25"/>
                      <a:pt x="f26" y="f4"/>
                    </a:cubicBezTo>
                    <a:cubicBezTo>
                      <a:pt x="f27" y="f28"/>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6" y="f57"/>
                    </a:cubicBezTo>
                    <a:cubicBezTo>
                      <a:pt x="f24" y="f58"/>
                      <a:pt x="f59" y="f22"/>
                      <a:pt x="f60" y="f61"/>
                    </a:cubicBezTo>
                    <a:cubicBezTo>
                      <a:pt x="f62" y="f63"/>
                      <a:pt x="f64" y="f65"/>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1160;p16">
                <a:extLst>
                  <a:ext uri="{FF2B5EF4-FFF2-40B4-BE49-F238E27FC236}">
                    <a16:creationId xmlns:a16="http://schemas.microsoft.com/office/drawing/2014/main" id="{07DEF646-E257-4104-94A5-059284156CEB}"/>
                  </a:ext>
                </a:extLst>
              </p:cNvPr>
              <p:cNvSpPr/>
              <p:nvPr/>
            </p:nvSpPr>
            <p:spPr>
              <a:xfrm>
                <a:off x="592887" y="4765916"/>
                <a:ext cx="98087" cy="213649"/>
              </a:xfrm>
              <a:custGeom>
                <a:avLst/>
                <a:gdLst>
                  <a:gd name="f0" fmla="val w"/>
                  <a:gd name="f1" fmla="val h"/>
                  <a:gd name="f2" fmla="val 0"/>
                  <a:gd name="f3" fmla="val 3037"/>
                  <a:gd name="f4" fmla="val 6615"/>
                  <a:gd name="f5" fmla="val 728"/>
                  <a:gd name="f6" fmla="val 750"/>
                  <a:gd name="f7" fmla="val 14"/>
                  <a:gd name="f8" fmla="val 772"/>
                  <a:gd name="f9" fmla="val 27"/>
                  <a:gd name="f10" fmla="val 795"/>
                  <a:gd name="f11" fmla="val 40"/>
                  <a:gd name="f12" fmla="val 13"/>
                  <a:gd name="f13" fmla="val 1998"/>
                  <a:gd name="f14" fmla="val 1136"/>
                  <a:gd name="f15" fmla="val 2022"/>
                  <a:gd name="f16" fmla="val 1168"/>
                  <a:gd name="f17" fmla="val 2045"/>
                  <a:gd name="f18" fmla="val 1201"/>
                  <a:gd name="f19" fmla="val 2067"/>
                  <a:gd name="f20" fmla="val 1235"/>
                  <a:gd name="f21" fmla="val 2124"/>
                  <a:gd name="f22" fmla="val 1328"/>
                  <a:gd name="f23" fmla="val 2171"/>
                  <a:gd name="f24" fmla="val 1432"/>
                  <a:gd name="f25" fmla="val 2217"/>
                  <a:gd name="f26" fmla="val 1535"/>
                  <a:gd name="f27" fmla="val 2286"/>
                  <a:gd name="f28" fmla="val 1755"/>
                  <a:gd name="f29" fmla="val 2332"/>
                  <a:gd name="f30" fmla="val 1986"/>
                  <a:gd name="f31" fmla="val 2193"/>
                  <a:gd name="f32" fmla="val 2344"/>
                  <a:gd name="f33" fmla="val 2655"/>
                  <a:gd name="f34" fmla="val 3105"/>
                  <a:gd name="f35" fmla="val 2055"/>
                  <a:gd name="f36" fmla="val 3521"/>
                  <a:gd name="f37" fmla="val 1894"/>
                  <a:gd name="f38" fmla="val 3948"/>
                  <a:gd name="f39" fmla="val 1709"/>
                  <a:gd name="f40" fmla="val 4352"/>
                  <a:gd name="f41" fmla="val 1570"/>
                  <a:gd name="f42" fmla="val 4779"/>
                  <a:gd name="f43" fmla="val 1420"/>
                  <a:gd name="f44" fmla="val 5194"/>
                  <a:gd name="f45" fmla="val 1351"/>
                  <a:gd name="f46" fmla="val 5645"/>
                  <a:gd name="f47" fmla="val 1340"/>
                  <a:gd name="f48" fmla="val 6106"/>
                  <a:gd name="f49" fmla="val 5875"/>
                  <a:gd name="f50" fmla="val 5656"/>
                  <a:gd name="f51" fmla="val 1363"/>
                  <a:gd name="f52" fmla="val 5425"/>
                  <a:gd name="f53" fmla="val 1386"/>
                  <a:gd name="f54" fmla="val 4987"/>
                  <a:gd name="f55" fmla="val 1513"/>
                  <a:gd name="f56" fmla="val 4767"/>
                  <a:gd name="f57" fmla="val 1640"/>
                  <a:gd name="f58" fmla="val 4329"/>
                  <a:gd name="f59" fmla="val 1836"/>
                  <a:gd name="f60" fmla="val 3925"/>
                  <a:gd name="f61" fmla="val 3509"/>
                  <a:gd name="f62" fmla="val 2159"/>
                  <a:gd name="f63" fmla="val 3094"/>
                  <a:gd name="f64" fmla="val 2216"/>
                  <a:gd name="f65" fmla="val 1837"/>
                  <a:gd name="f66" fmla="val 2204"/>
                  <a:gd name="f67" fmla="val 1449"/>
                  <a:gd name="f68" fmla="val 1344"/>
                  <a:gd name="f69" fmla="val 378"/>
                  <a:gd name="f70" fmla="val 1820"/>
                  <a:gd name="f71" fmla="val 915"/>
                  <a:gd name="f72" fmla="val 1547"/>
                  <a:gd name="f73" fmla="val 2101"/>
                  <a:gd name="f74" fmla="val 1893"/>
                  <a:gd name="f75" fmla="val 2517"/>
                  <a:gd name="f76" fmla="val 1871"/>
                  <a:gd name="f77" fmla="val 2759"/>
                  <a:gd name="f78" fmla="val 1783"/>
                  <a:gd name="f79" fmla="val 2829"/>
                  <a:gd name="f80" fmla="val 1669"/>
                  <a:gd name="f81" fmla="val 2879"/>
                  <a:gd name="f82" fmla="val 1553"/>
                  <a:gd name="f83" fmla="val 1517"/>
                  <a:gd name="f84" fmla="val 1480"/>
                  <a:gd name="f85" fmla="val 2874"/>
                  <a:gd name="f86" fmla="val 1443"/>
                  <a:gd name="f87" fmla="val 2863"/>
                  <a:gd name="f88" fmla="val 1305"/>
                  <a:gd name="f89" fmla="val 2817"/>
                  <a:gd name="f90" fmla="val 1190"/>
                  <a:gd name="f91" fmla="val 2632"/>
                  <a:gd name="f92" fmla="val 1247"/>
                  <a:gd name="f93" fmla="val 2482"/>
                  <a:gd name="f94" fmla="val 1097"/>
                  <a:gd name="f95" fmla="val 2620"/>
                  <a:gd name="f96" fmla="val 1074"/>
                  <a:gd name="f97" fmla="val 1178"/>
                  <a:gd name="f98" fmla="val 3036"/>
                  <a:gd name="f99" fmla="val 1239"/>
                  <a:gd name="f100" fmla="val 3150"/>
                  <a:gd name="f101" fmla="val 1371"/>
                  <a:gd name="f102" fmla="val 3199"/>
                  <a:gd name="f103" fmla="val 1506"/>
                  <a:gd name="f104" fmla="val 1576"/>
                  <a:gd name="f105" fmla="val 1646"/>
                  <a:gd name="f106" fmla="val 3186"/>
                  <a:gd name="f107" fmla="val 3163"/>
                  <a:gd name="f108" fmla="val 3705"/>
                  <a:gd name="f109" fmla="val 889"/>
                  <a:gd name="f110" fmla="val 4063"/>
                  <a:gd name="f111" fmla="val 289"/>
                  <a:gd name="f112" fmla="val 4271"/>
                  <a:gd name="f113" fmla="val 462"/>
                  <a:gd name="f114" fmla="val 4363"/>
                  <a:gd name="f115" fmla="val 612"/>
                  <a:gd name="f116" fmla="val 4410"/>
                  <a:gd name="f117" fmla="val 439"/>
                  <a:gd name="f118" fmla="val 4606"/>
                  <a:gd name="f119" fmla="val 1"/>
                  <a:gd name="f120" fmla="val 4790"/>
                  <a:gd name="f121" fmla="val 257"/>
                  <a:gd name="f122" fmla="val 4861"/>
                  <a:gd name="f123" fmla="val 388"/>
                  <a:gd name="f124" fmla="val 4899"/>
                  <a:gd name="f125" fmla="val 560"/>
                  <a:gd name="f126" fmla="val 642"/>
                  <a:gd name="f127" fmla="val 734"/>
                  <a:gd name="f128" fmla="val 4890"/>
                  <a:gd name="f129" fmla="val 855"/>
                  <a:gd name="f130" fmla="val 4871"/>
                  <a:gd name="f131" fmla="val 325"/>
                  <a:gd name="f132" fmla="val 5620"/>
                  <a:gd name="f133" fmla="val 1268"/>
                  <a:gd name="f134" fmla="val 5932"/>
                  <a:gd name="f135" fmla="val 1316"/>
                  <a:gd name="f136" fmla="val 6611"/>
                  <a:gd name="f137" fmla="val 1274"/>
                  <a:gd name="f138" fmla="val 5979"/>
                  <a:gd name="f139" fmla="val 2448"/>
                  <a:gd name="f140" fmla="val 5990"/>
                  <a:gd name="f141" fmla="val 2355"/>
                  <a:gd name="f142" fmla="val 5402"/>
                  <a:gd name="f143" fmla="val 5748"/>
                  <a:gd name="f144" fmla="val 2725"/>
                  <a:gd name="f145" fmla="val 6014"/>
                  <a:gd name="f146" fmla="val 6199"/>
                  <a:gd name="f147" fmla="val 5298"/>
                  <a:gd name="f148" fmla="val 2505"/>
                  <a:gd name="f149" fmla="val 4040"/>
                  <a:gd name="f150" fmla="val 2748"/>
                  <a:gd name="f151" fmla="val 2182"/>
                  <a:gd name="f152" fmla="val 2563"/>
                  <a:gd name="f153" fmla="val 1385"/>
                  <a:gd name="f154" fmla="val 797"/>
                  <a:gd name="f155" fmla="val 1882"/>
                  <a:gd name="f156" fmla="val 681"/>
                  <a:gd name="f157" fmla="val 566"/>
                  <a:gd name="f158" fmla="val 1594"/>
                  <a:gd name="f159" fmla="val 450"/>
                  <a:gd name="f160" fmla="val 1339"/>
                  <a:gd name="f161" fmla="val 280"/>
                  <a:gd name="f162" fmla="val 1054"/>
                  <a:gd name="f163" fmla="val 189"/>
                  <a:gd name="f164" fmla="val 6612"/>
                  <a:gd name="f165" fmla="val 6613"/>
                  <a:gd name="f166" fmla="val 1317"/>
                  <a:gd name="f167" fmla="val 6614"/>
                  <a:gd name="f168" fmla="*/ f0 1 3037"/>
                  <a:gd name="f169" fmla="*/ f1 1 6615"/>
                  <a:gd name="f170" fmla="val f2"/>
                  <a:gd name="f171" fmla="val f3"/>
                  <a:gd name="f172" fmla="val f4"/>
                  <a:gd name="f173" fmla="+- f172 0 f170"/>
                  <a:gd name="f174" fmla="+- f171 0 f170"/>
                  <a:gd name="f175" fmla="*/ f174 1 3037"/>
                  <a:gd name="f176" fmla="*/ f173 1 6615"/>
                  <a:gd name="f177" fmla="*/ f170 1 f175"/>
                  <a:gd name="f178" fmla="*/ f171 1 f175"/>
                  <a:gd name="f179" fmla="*/ f170 1 f176"/>
                  <a:gd name="f180" fmla="*/ f172 1 f176"/>
                  <a:gd name="f181" fmla="*/ f177 f168 1"/>
                  <a:gd name="f182" fmla="*/ f178 f168 1"/>
                  <a:gd name="f183" fmla="*/ f180 f169 1"/>
                  <a:gd name="f184" fmla="*/ f179 f169 1"/>
                </a:gdLst>
                <a:ahLst/>
                <a:cxnLst>
                  <a:cxn ang="3cd4">
                    <a:pos x="hc" y="t"/>
                  </a:cxn>
                  <a:cxn ang="0">
                    <a:pos x="r" y="vc"/>
                  </a:cxn>
                  <a:cxn ang="cd4">
                    <a:pos x="hc" y="b"/>
                  </a:cxn>
                  <a:cxn ang="cd2">
                    <a:pos x="l" y="vc"/>
                  </a:cxn>
                </a:cxnLst>
                <a:rect l="f181" t="f184" r="f182" b="f183"/>
                <a:pathLst>
                  <a:path w="3037" h="6615">
                    <a:moveTo>
                      <a:pt x="f5" y="f2"/>
                    </a:moveTo>
                    <a:cubicBezTo>
                      <a:pt x="f6" y="f7"/>
                      <a:pt x="f8" y="f9"/>
                      <a:pt x="f10" y="f11"/>
                    </a:cubicBezTo>
                    <a:lnTo>
                      <a:pt x="f10" y="f11"/>
                    </a:lnTo>
                    <a:cubicBezTo>
                      <a:pt x="f8" y="f9"/>
                      <a:pt x="f6" y="f12"/>
                      <a:pt x="f5" y="f2"/>
                    </a:cubicBezTo>
                    <a:close/>
                    <a:moveTo>
                      <a:pt x="f13" y="f14"/>
                    </a:moveTo>
                    <a:cubicBezTo>
                      <a:pt x="f15" y="f16"/>
                      <a:pt x="f17" y="f18"/>
                      <a:pt x="f19" y="f20"/>
                    </a:cubicBezTo>
                    <a:cubicBezTo>
                      <a:pt x="f21" y="f22"/>
                      <a:pt x="f23" y="f24"/>
                      <a:pt x="f25" y="f26"/>
                    </a:cubicBezTo>
                    <a:cubicBezTo>
                      <a:pt x="f27" y="f28"/>
                      <a:pt x="f29" y="f30"/>
                      <a:pt x="f29" y="f31"/>
                    </a:cubicBezTo>
                    <a:cubicBezTo>
                      <a:pt x="f32" y="f33"/>
                      <a:pt x="f25" y="f34"/>
                      <a:pt x="f35" y="f36"/>
                    </a:cubicBezTo>
                    <a:cubicBezTo>
                      <a:pt x="f37" y="f38"/>
                      <a:pt x="f39" y="f40"/>
                      <a:pt x="f41" y="f42"/>
                    </a:cubicBezTo>
                    <a:cubicBezTo>
                      <a:pt x="f43" y="f44"/>
                      <a:pt x="f45" y="f46"/>
                      <a:pt x="f47" y="f48"/>
                    </a:cubicBezTo>
                    <a:cubicBezTo>
                      <a:pt x="f47" y="f49"/>
                      <a:pt x="f47" y="f50"/>
                      <a:pt x="f51" y="f52"/>
                    </a:cubicBezTo>
                    <a:cubicBezTo>
                      <a:pt x="f53" y="f44"/>
                      <a:pt x="f24" y="f54"/>
                      <a:pt x="f55" y="f56"/>
                    </a:cubicBezTo>
                    <a:cubicBezTo>
                      <a:pt x="f57" y="f58"/>
                      <a:pt x="f59" y="f60"/>
                      <a:pt x="f13" y="f61"/>
                    </a:cubicBezTo>
                    <a:cubicBezTo>
                      <a:pt x="f62" y="f63"/>
                      <a:pt x="f27" y="f33"/>
                      <a:pt x="f27" y="f64"/>
                    </a:cubicBezTo>
                    <a:cubicBezTo>
                      <a:pt x="f27" y="f65"/>
                      <a:pt x="f66" y="f67"/>
                      <a:pt x="f13" y="f14"/>
                    </a:cubicBezTo>
                    <a:close/>
                    <a:moveTo>
                      <a:pt x="f10" y="f11"/>
                    </a:moveTo>
                    <a:lnTo>
                      <a:pt x="f10" y="f11"/>
                    </a:lnTo>
                    <a:cubicBezTo>
                      <a:pt x="f68" y="f69"/>
                      <a:pt x="f70" y="f71"/>
                      <a:pt x="f13" y="f72"/>
                    </a:cubicBezTo>
                    <a:cubicBezTo>
                      <a:pt x="f73" y="f74"/>
                      <a:pt x="f25" y="f75"/>
                      <a:pt x="f76" y="f77"/>
                    </a:cubicBezTo>
                    <a:cubicBezTo>
                      <a:pt x="f78" y="f79"/>
                      <a:pt x="f80" y="f81"/>
                      <a:pt x="f82" y="f81"/>
                    </a:cubicBezTo>
                    <a:cubicBezTo>
                      <a:pt x="f83" y="f81"/>
                      <a:pt x="f84" y="f85"/>
                      <a:pt x="f86" y="f87"/>
                    </a:cubicBezTo>
                    <a:cubicBezTo>
                      <a:pt x="f88" y="f89"/>
                      <a:pt x="f90" y="f91"/>
                      <a:pt x="f92" y="f93"/>
                    </a:cubicBezTo>
                    <a:lnTo>
                      <a:pt x="f92" y="f93"/>
                    </a:lnTo>
                    <a:cubicBezTo>
                      <a:pt x="f94" y="f95"/>
                      <a:pt x="f96" y="f87"/>
                      <a:pt x="f97" y="f98"/>
                    </a:cubicBezTo>
                    <a:cubicBezTo>
                      <a:pt x="f99" y="f100"/>
                      <a:pt x="f101" y="f102"/>
                      <a:pt x="f103" y="f102"/>
                    </a:cubicBezTo>
                    <a:cubicBezTo>
                      <a:pt x="f104" y="f102"/>
                      <a:pt x="f105" y="f106"/>
                      <a:pt x="f39" y="f107"/>
                    </a:cubicBezTo>
                    <a:lnTo>
                      <a:pt x="f39" y="f107"/>
                    </a:lnTo>
                    <a:cubicBezTo>
                      <a:pt x="f53" y="f108"/>
                      <a:pt x="f109" y="f110"/>
                      <a:pt x="f111" y="f112"/>
                    </a:cubicBezTo>
                    <a:cubicBezTo>
                      <a:pt x="f111" y="f112"/>
                      <a:pt x="f113" y="f114"/>
                      <a:pt x="f115" y="f116"/>
                    </a:cubicBezTo>
                    <a:cubicBezTo>
                      <a:pt x="f115"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6"/>
                    </a:cubicBezTo>
                    <a:lnTo>
                      <a:pt x="f135" y="f136"/>
                    </a:lnTo>
                    <a:cubicBezTo>
                      <a:pt x="f137" y="f138"/>
                      <a:pt x="f139" y="f140"/>
                      <a:pt x="f141" y="f142"/>
                    </a:cubicBezTo>
                    <a:lnTo>
                      <a:pt x="f141" y="f142"/>
                    </a:lnTo>
                    <a:cubicBezTo>
                      <a:pt x="f75" y="f143"/>
                      <a:pt x="f144" y="f145"/>
                      <a:pt x="f98" y="f146"/>
                    </a:cubicBezTo>
                    <a:cubicBezTo>
                      <a:pt x="f139" y="f147"/>
                      <a:pt x="f148" y="f149"/>
                      <a:pt x="f91" y="f98"/>
                    </a:cubicBezTo>
                    <a:cubicBezTo>
                      <a:pt x="f150" y="f151"/>
                      <a:pt x="f152" y="f153"/>
                      <a:pt x="f13" y="f154"/>
                    </a:cubicBezTo>
                    <a:cubicBezTo>
                      <a:pt x="f155" y="f156"/>
                      <a:pt x="f28" y="f157"/>
                      <a:pt x="f158" y="f159"/>
                    </a:cubicBezTo>
                    <a:cubicBezTo>
                      <a:pt x="f160" y="f161"/>
                      <a:pt x="f162" y="f163"/>
                      <a:pt x="f10" y="f11"/>
                    </a:cubicBezTo>
                    <a:close/>
                    <a:moveTo>
                      <a:pt x="f135" y="f136"/>
                    </a:moveTo>
                    <a:cubicBezTo>
                      <a:pt x="f135" y="f164"/>
                      <a:pt x="f135" y="f165"/>
                      <a:pt x="f166" y="f167"/>
                    </a:cubicBezTo>
                    <a:cubicBezTo>
                      <a:pt x="f135" y="f165"/>
                      <a:pt x="f135" y="f164"/>
                      <a:pt x="f135" y="f13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1161;p16">
                <a:extLst>
                  <a:ext uri="{FF2B5EF4-FFF2-40B4-BE49-F238E27FC236}">
                    <a16:creationId xmlns:a16="http://schemas.microsoft.com/office/drawing/2014/main" id="{80CF034E-9CEC-4DFA-AB3A-CA8BC1C67558}"/>
                  </a:ext>
                </a:extLst>
              </p:cNvPr>
              <p:cNvSpPr/>
              <p:nvPr/>
            </p:nvSpPr>
            <p:spPr>
              <a:xfrm>
                <a:off x="683870" y="4856506"/>
                <a:ext cx="18278" cy="77934"/>
              </a:xfrm>
              <a:custGeom>
                <a:avLst/>
                <a:gdLst>
                  <a:gd name="f0" fmla="val w"/>
                  <a:gd name="f1" fmla="val h"/>
                  <a:gd name="f2" fmla="val 0"/>
                  <a:gd name="f3" fmla="val 566"/>
                  <a:gd name="f4" fmla="val 2413"/>
                  <a:gd name="f5" fmla="val 254"/>
                  <a:gd name="f6" fmla="val 831"/>
                  <a:gd name="f7" fmla="val 139"/>
                  <a:gd name="f8" fmla="val 1674"/>
                  <a:gd name="f9" fmla="val 462"/>
                  <a:gd name="f10" fmla="val 1605"/>
                  <a:gd name="f11" fmla="val 346"/>
                  <a:gd name="f12" fmla="val 808"/>
                  <a:gd name="f13" fmla="*/ f0 1 566"/>
                  <a:gd name="f14" fmla="*/ f1 1 2413"/>
                  <a:gd name="f15" fmla="val f2"/>
                  <a:gd name="f16" fmla="val f3"/>
                  <a:gd name="f17" fmla="val f4"/>
                  <a:gd name="f18" fmla="+- f17 0 f15"/>
                  <a:gd name="f19" fmla="+- f16 0 f15"/>
                  <a:gd name="f20" fmla="*/ f19 1 566"/>
                  <a:gd name="f21" fmla="*/ f18 1 241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566" h="2413">
                    <a:moveTo>
                      <a:pt x="f5" y="f2"/>
                    </a:moveTo>
                    <a:cubicBezTo>
                      <a:pt x="f2" y="f6"/>
                      <a:pt x="f7" y="f8"/>
                      <a:pt x="f3" y="f4"/>
                    </a:cubicBezTo>
                    <a:cubicBezTo>
                      <a:pt x="f9" y="f10"/>
                      <a:pt x="f11" y="f1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1162;p16">
                <a:extLst>
                  <a:ext uri="{FF2B5EF4-FFF2-40B4-BE49-F238E27FC236}">
                    <a16:creationId xmlns:a16="http://schemas.microsoft.com/office/drawing/2014/main" id="{1B3075EA-21B2-458B-A767-7BAFC445E29D}"/>
                  </a:ext>
                </a:extLst>
              </p:cNvPr>
              <p:cNvSpPr/>
              <p:nvPr/>
            </p:nvSpPr>
            <p:spPr>
              <a:xfrm>
                <a:off x="733065" y="4688366"/>
                <a:ext cx="82808" cy="96953"/>
              </a:xfrm>
              <a:custGeom>
                <a:avLst/>
                <a:gdLst>
                  <a:gd name="f0" fmla="val w"/>
                  <a:gd name="f1" fmla="val h"/>
                  <a:gd name="f2" fmla="val 0"/>
                  <a:gd name="f3" fmla="val 2564"/>
                  <a:gd name="f4" fmla="val 3002"/>
                  <a:gd name="f5" fmla="val 1282"/>
                  <a:gd name="f6" fmla="val 1755"/>
                  <a:gd name="f7" fmla="val 1284"/>
                  <a:gd name="f8" fmla="val 1756"/>
                  <a:gd name="f9" fmla="val 1287"/>
                  <a:gd name="f10" fmla="val 1757"/>
                  <a:gd name="f11" fmla="val 1289"/>
                  <a:gd name="f12" fmla="val 1758"/>
                  <a:gd name="f13" fmla="val 462"/>
                  <a:gd name="f14" fmla="val 1016"/>
                  <a:gd name="f15" fmla="val 543"/>
                  <a:gd name="f16" fmla="val 1178"/>
                  <a:gd name="f17" fmla="val 647"/>
                  <a:gd name="f18" fmla="val 1328"/>
                  <a:gd name="f19" fmla="val 774"/>
                  <a:gd name="f20" fmla="val 1455"/>
                  <a:gd name="f21" fmla="val 843"/>
                  <a:gd name="f22" fmla="val 1524"/>
                  <a:gd name="f23" fmla="val 947"/>
                  <a:gd name="f24" fmla="val 1593"/>
                  <a:gd name="f25" fmla="val 1040"/>
                  <a:gd name="f26" fmla="val 1639"/>
                  <a:gd name="f27" fmla="val 1155"/>
                  <a:gd name="f28" fmla="val 1686"/>
                  <a:gd name="f29" fmla="val 1270"/>
                  <a:gd name="f30" fmla="val 1697"/>
                  <a:gd name="f31" fmla="val 1386"/>
                  <a:gd name="f32" fmla="val 1536"/>
                  <a:gd name="f33" fmla="val 1663"/>
                  <a:gd name="f34" fmla="val 1859"/>
                  <a:gd name="f35" fmla="val 1605"/>
                  <a:gd name="f36" fmla="val 1732"/>
                  <a:gd name="f37" fmla="val 1720"/>
                  <a:gd name="f38" fmla="val 1559"/>
                  <a:gd name="f39" fmla="val 1766"/>
                  <a:gd name="f40" fmla="val 1354"/>
                  <a:gd name="f41" fmla="val 1314"/>
                  <a:gd name="f42" fmla="val 1426"/>
                  <a:gd name="f43" fmla="val 1815"/>
                  <a:gd name="f44" fmla="val 1585"/>
                  <a:gd name="f45" fmla="val 1871"/>
                  <a:gd name="f46" fmla="val 1928"/>
                  <a:gd name="f47" fmla="val 1882"/>
                  <a:gd name="f48" fmla="val 2020"/>
                  <a:gd name="f49" fmla="val 2044"/>
                  <a:gd name="f50" fmla="val 2101"/>
                  <a:gd name="f51" fmla="val 2171"/>
                  <a:gd name="f52" fmla="val 2228"/>
                  <a:gd name="f53" fmla="val 2032"/>
                  <a:gd name="f54" fmla="val 2113"/>
                  <a:gd name="f55" fmla="val 2043"/>
                  <a:gd name="f56" fmla="val 1986"/>
                  <a:gd name="f57" fmla="val 1351"/>
                  <a:gd name="f58" fmla="val 1870"/>
                  <a:gd name="f59" fmla="val 1190"/>
                  <a:gd name="f60" fmla="val 1801"/>
                  <a:gd name="f61" fmla="val 855"/>
                  <a:gd name="f62" fmla="val 1628"/>
                  <a:gd name="f63" fmla="val 751"/>
                  <a:gd name="f64" fmla="val 1478"/>
                  <a:gd name="f65" fmla="val 612"/>
                  <a:gd name="f66" fmla="val 532"/>
                  <a:gd name="f67" fmla="val 35"/>
                  <a:gd name="f68" fmla="val 1"/>
                  <a:gd name="f69" fmla="val 358"/>
                  <a:gd name="f70" fmla="val 58"/>
                  <a:gd name="f71" fmla="val 728"/>
                  <a:gd name="f72" fmla="val 197"/>
                  <a:gd name="f73" fmla="val 1074"/>
                  <a:gd name="f74" fmla="val 416"/>
                  <a:gd name="f75" fmla="val 1582"/>
                  <a:gd name="f76" fmla="val 832"/>
                  <a:gd name="f77" fmla="val 1997"/>
                  <a:gd name="f78" fmla="val 1340"/>
                  <a:gd name="f79" fmla="val 2320"/>
                  <a:gd name="f80" fmla="val 1744"/>
                  <a:gd name="f81" fmla="val 2378"/>
                  <a:gd name="f82" fmla="val 2494"/>
                  <a:gd name="f83" fmla="val 2598"/>
                  <a:gd name="f84" fmla="val 2263"/>
                  <a:gd name="f85" fmla="val 2782"/>
                  <a:gd name="f86" fmla="val 3001"/>
                  <a:gd name="f87" fmla="val 2425"/>
                  <a:gd name="f88" fmla="val 2563"/>
                  <a:gd name="f89" fmla="val 2551"/>
                  <a:gd name="f90" fmla="val 2517"/>
                  <a:gd name="f91" fmla="val 2286"/>
                  <a:gd name="f92" fmla="val 2482"/>
                  <a:gd name="f93" fmla="val 2332"/>
                  <a:gd name="f94" fmla="val 1824"/>
                  <a:gd name="f95" fmla="val 2148"/>
                  <a:gd name="f96" fmla="val 2163"/>
                  <a:gd name="f97" fmla="val 1689"/>
                  <a:gd name="f98" fmla="val 2180"/>
                  <a:gd name="f99" fmla="val 1691"/>
                  <a:gd name="f100" fmla="val 2197"/>
                  <a:gd name="f101" fmla="val 2291"/>
                  <a:gd name="f102" fmla="val 2397"/>
                  <a:gd name="f103" fmla="val 2436"/>
                  <a:gd name="f104" fmla="val 1570"/>
                  <a:gd name="f105" fmla="val 1305"/>
                  <a:gd name="f106" fmla="val 2344"/>
                  <a:gd name="f107" fmla="val 1224"/>
                  <a:gd name="f108" fmla="val 2251"/>
                  <a:gd name="f109" fmla="val 1132"/>
                  <a:gd name="f110" fmla="val 2136"/>
                  <a:gd name="f111" fmla="val 1097"/>
                  <a:gd name="f112" fmla="val 1998"/>
                  <a:gd name="f113" fmla="val 1051"/>
                  <a:gd name="f114" fmla="val 2159"/>
                  <a:gd name="f115" fmla="val 993"/>
                  <a:gd name="f116" fmla="val 2321"/>
                  <a:gd name="f117" fmla="val 866"/>
                  <a:gd name="f118" fmla="val 693"/>
                  <a:gd name="f119" fmla="val 520"/>
                  <a:gd name="f120" fmla="val 324"/>
                  <a:gd name="f121" fmla="val 243"/>
                  <a:gd name="f122" fmla="val 1617"/>
                  <a:gd name="f123" fmla="val 924"/>
                  <a:gd name="f124" fmla="val 958"/>
                  <a:gd name="f125" fmla="val 1186"/>
                  <a:gd name="f126" fmla="val 963"/>
                  <a:gd name="f127" fmla="val 1148"/>
                  <a:gd name="f128" fmla="val 965"/>
                  <a:gd name="f129" fmla="val 1110"/>
                  <a:gd name="f130" fmla="val 755"/>
                  <a:gd name="f131" fmla="val 409"/>
                  <a:gd name="f132" fmla="val 775"/>
                  <a:gd name="f133" fmla="val 232"/>
                  <a:gd name="f134" fmla="val 139"/>
                  <a:gd name="f135" fmla="val 301"/>
                  <a:gd name="f136" fmla="val 70"/>
                  <a:gd name="f137" fmla="val 150"/>
                  <a:gd name="f138" fmla="*/ f0 1 2564"/>
                  <a:gd name="f139" fmla="*/ f1 1 3002"/>
                  <a:gd name="f140" fmla="val f2"/>
                  <a:gd name="f141" fmla="val f3"/>
                  <a:gd name="f142" fmla="val f4"/>
                  <a:gd name="f143" fmla="+- f142 0 f140"/>
                  <a:gd name="f144" fmla="+- f141 0 f140"/>
                  <a:gd name="f145" fmla="*/ f144 1 2564"/>
                  <a:gd name="f146" fmla="*/ f143 1 300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564" h="300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0"/>
                    </a:cubicBezTo>
                    <a:cubicBezTo>
                      <a:pt x="f32" y="f30"/>
                      <a:pt x="f30" y="f33"/>
                      <a:pt x="f34" y="f35"/>
                    </a:cubicBezTo>
                    <a:lnTo>
                      <a:pt x="f34" y="f35"/>
                    </a:lnTo>
                    <a:cubicBezTo>
                      <a:pt x="f36" y="f37"/>
                      <a:pt x="f38" y="f39"/>
                      <a:pt x="f31" y="f39"/>
                    </a:cubicBezTo>
                    <a:cubicBezTo>
                      <a:pt x="f40" y="f39"/>
                      <a:pt x="f41" y="f39"/>
                      <a:pt x="f11" y="f12"/>
                    </a:cubicBezTo>
                    <a:lnTo>
                      <a:pt x="f11" y="f12"/>
                    </a:lnTo>
                    <a:cubicBezTo>
                      <a:pt x="f42" y="f43"/>
                      <a:pt x="f44" y="f45"/>
                      <a:pt x="f36" y="f46"/>
                    </a:cubicBezTo>
                    <a:cubicBezTo>
                      <a:pt x="f47" y="f48"/>
                      <a:pt x="f49" y="f50"/>
                      <a:pt x="f51" y="f52"/>
                    </a:cubicBezTo>
                    <a:cubicBezTo>
                      <a:pt x="f53" y="f54"/>
                      <a:pt x="f45" y="f55"/>
                      <a:pt x="f30" y="f56"/>
                    </a:cubicBezTo>
                    <a:cubicBezTo>
                      <a:pt x="f22" y="f46"/>
                      <a:pt x="f57" y="f58"/>
                      <a:pt x="f59" y="f60"/>
                    </a:cubicBezTo>
                    <a:cubicBezTo>
                      <a:pt x="f14" y="f36"/>
                      <a:pt x="f61" y="f62"/>
                      <a:pt x="f63" y="f64"/>
                    </a:cubicBezTo>
                    <a:cubicBezTo>
                      <a:pt x="f65" y="f57"/>
                      <a:pt x="f66" y="f16"/>
                      <a:pt x="f13" y="f14"/>
                    </a:cubicBezTo>
                    <a:close/>
                    <a:moveTo>
                      <a:pt x="f67" y="f2"/>
                    </a:moveTo>
                    <a:cubicBezTo>
                      <a:pt x="f68" y="f69"/>
                      <a:pt x="f70" y="f71"/>
                      <a:pt x="f72" y="f73"/>
                    </a:cubicBezTo>
                    <a:cubicBezTo>
                      <a:pt x="f74" y="f75"/>
                      <a:pt x="f76" y="f77"/>
                      <a:pt x="f78" y="f52"/>
                    </a:cubicBezTo>
                    <a:cubicBezTo>
                      <a:pt x="f32" y="f79"/>
                      <a:pt x="f80" y="f81"/>
                      <a:pt x="f46" y="f82"/>
                    </a:cubicBezTo>
                    <a:cubicBezTo>
                      <a:pt x="f50" y="f83"/>
                      <a:pt x="f84" y="f85"/>
                      <a:pt x="f84" y="f86"/>
                    </a:cubicBezTo>
                    <a:cubicBezTo>
                      <a:pt x="f87" y="f85"/>
                      <a:pt x="f88" y="f89"/>
                      <a:pt x="f90" y="f91"/>
                    </a:cubicBezTo>
                    <a:cubicBezTo>
                      <a:pt x="f92" y="f55"/>
                      <a:pt x="f93" y="f94"/>
                      <a:pt x="f95" y="f28"/>
                    </a:cubicBezTo>
                    <a:lnTo>
                      <a:pt x="f95" y="f28"/>
                    </a:lnTo>
                    <a:cubicBezTo>
                      <a:pt x="f96" y="f97"/>
                      <a:pt x="f98" y="f99"/>
                      <a:pt x="f100" y="f99"/>
                    </a:cubicBezTo>
                    <a:cubicBezTo>
                      <a:pt x="f101" y="f99"/>
                      <a:pt x="f102" y="f26"/>
                      <a:pt x="f103" y="f104"/>
                    </a:cubicBezTo>
                    <a:cubicBezTo>
                      <a:pt x="f82" y="f20"/>
                      <a:pt x="f103" y="f105"/>
                      <a:pt x="f106" y="f107"/>
                    </a:cubicBezTo>
                    <a:cubicBezTo>
                      <a:pt x="f108" y="f109"/>
                      <a:pt x="f110" y="f111"/>
                      <a:pt x="f112" y="f113"/>
                    </a:cubicBezTo>
                    <a:cubicBezTo>
                      <a:pt x="f114" y="f115"/>
                      <a:pt x="f116" y="f117"/>
                      <a:pt x="f93" y="f118"/>
                    </a:cubicBezTo>
                    <a:cubicBezTo>
                      <a:pt x="f106" y="f119"/>
                      <a:pt x="f84" y="f120"/>
                      <a:pt x="f54" y="f121"/>
                    </a:cubicBezTo>
                    <a:cubicBezTo>
                      <a:pt x="f112" y="f65"/>
                      <a:pt x="f122" y="f123"/>
                      <a:pt x="f107" y="f124"/>
                    </a:cubicBezTo>
                    <a:cubicBezTo>
                      <a:pt x="f125" y="f126"/>
                      <a:pt x="f127" y="f128"/>
                      <a:pt x="f129" y="f128"/>
                    </a:cubicBezTo>
                    <a:cubicBezTo>
                      <a:pt x="f130" y="f128"/>
                      <a:pt x="f131" y="f132"/>
                      <a:pt x="f133" y="f13"/>
                    </a:cubicBezTo>
                    <a:cubicBezTo>
                      <a:pt x="f134" y="f135"/>
                      <a:pt x="f136" y="f137"/>
                      <a:pt x="f67"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1163;p16">
                <a:extLst>
                  <a:ext uri="{FF2B5EF4-FFF2-40B4-BE49-F238E27FC236}">
                    <a16:creationId xmlns:a16="http://schemas.microsoft.com/office/drawing/2014/main" id="{432EC893-CDDD-4D47-A706-6E21A9B2E2B8}"/>
                  </a:ext>
                </a:extLst>
              </p:cNvPr>
              <p:cNvSpPr/>
              <p:nvPr/>
            </p:nvSpPr>
            <p:spPr>
              <a:xfrm>
                <a:off x="711485" y="4623517"/>
                <a:ext cx="177439" cy="239682"/>
              </a:xfrm>
              <a:custGeom>
                <a:avLst/>
                <a:gdLst>
                  <a:gd name="f0" fmla="val w"/>
                  <a:gd name="f1" fmla="val h"/>
                  <a:gd name="f2" fmla="val 0"/>
                  <a:gd name="f3" fmla="val 5494"/>
                  <a:gd name="f4" fmla="val 7421"/>
                  <a:gd name="f5" fmla="val 692"/>
                  <a:gd name="f6" fmla="val 681"/>
                  <a:gd name="f7" fmla="val 24"/>
                  <a:gd name="f8" fmla="val 671"/>
                  <a:gd name="f9" fmla="val 49"/>
                  <a:gd name="f10" fmla="val 661"/>
                  <a:gd name="f11" fmla="val 73"/>
                  <a:gd name="f12" fmla="val 1950"/>
                  <a:gd name="f13" fmla="val 6475"/>
                  <a:gd name="f14" fmla="val 2181"/>
                  <a:gd name="f15" fmla="val 6649"/>
                  <a:gd name="f16" fmla="val 2423"/>
                  <a:gd name="f17" fmla="val 6799"/>
                  <a:gd name="f18" fmla="val 2689"/>
                  <a:gd name="f19" fmla="val 6914"/>
                  <a:gd name="f20" fmla="val 2943"/>
                  <a:gd name="f21" fmla="val 7029"/>
                  <a:gd name="f22" fmla="val 3220"/>
                  <a:gd name="f23" fmla="val 7110"/>
                  <a:gd name="f24" fmla="val 3497"/>
                  <a:gd name="f25" fmla="val 7156"/>
                  <a:gd name="f26" fmla="val 3622"/>
                  <a:gd name="f27" fmla="val 7178"/>
                  <a:gd name="f28" fmla="val 3752"/>
                  <a:gd name="f29" fmla="val 7190"/>
                  <a:gd name="f30" fmla="val 3884"/>
                  <a:gd name="f31" fmla="val 4032"/>
                  <a:gd name="f32" fmla="val 4181"/>
                  <a:gd name="f33" fmla="val 7175"/>
                  <a:gd name="f34" fmla="val 4328"/>
                  <a:gd name="f35" fmla="val 7145"/>
                  <a:gd name="f36" fmla="val 4605"/>
                  <a:gd name="f37" fmla="val 7087"/>
                  <a:gd name="f38" fmla="val 4882"/>
                  <a:gd name="f39" fmla="val 6983"/>
                  <a:gd name="f40" fmla="val 5136"/>
                  <a:gd name="f41" fmla="val 6868"/>
                  <a:gd name="f42" fmla="val 4893"/>
                  <a:gd name="f43" fmla="val 7006"/>
                  <a:gd name="f44" fmla="val 4616"/>
                  <a:gd name="f45" fmla="val 4339"/>
                  <a:gd name="f46" fmla="val 7180"/>
                  <a:gd name="f47" fmla="val 4170"/>
                  <a:gd name="f48" fmla="val 7216"/>
                  <a:gd name="f49" fmla="val 3981"/>
                  <a:gd name="f50" fmla="val 7244"/>
                  <a:gd name="f51" fmla="val 3792"/>
                  <a:gd name="f52" fmla="val 3685"/>
                  <a:gd name="f53" fmla="val 3578"/>
                  <a:gd name="f54" fmla="val 7235"/>
                  <a:gd name="f55" fmla="val 3474"/>
                  <a:gd name="f56" fmla="val 7214"/>
                  <a:gd name="f57" fmla="val 3185"/>
                  <a:gd name="f58" fmla="val 7168"/>
                  <a:gd name="f59" fmla="val 2919"/>
                  <a:gd name="f60" fmla="val 2654"/>
                  <a:gd name="f61" fmla="val 6949"/>
                  <a:gd name="f62" fmla="val 2400"/>
                  <a:gd name="f63" fmla="val 6822"/>
                  <a:gd name="f64" fmla="val 2146"/>
                  <a:gd name="f65" fmla="val 6683"/>
                  <a:gd name="f66" fmla="val 1"/>
                  <a:gd name="f67" fmla="val 1676"/>
                  <a:gd name="f68" fmla="val 55"/>
                  <a:gd name="f69" fmla="val 3257"/>
                  <a:gd name="f70" fmla="val 715"/>
                  <a:gd name="f71" fmla="val 4871"/>
                  <a:gd name="f72" fmla="val 1096"/>
                  <a:gd name="f73" fmla="val 5794"/>
                  <a:gd name="f74" fmla="val 1719"/>
                  <a:gd name="f75" fmla="val 2596"/>
                  <a:gd name="f76" fmla="val 2983"/>
                  <a:gd name="f77" fmla="val 7319"/>
                  <a:gd name="f78" fmla="val 3389"/>
                  <a:gd name="f79" fmla="val 7420"/>
                  <a:gd name="f80" fmla="val 3790"/>
                  <a:gd name="f81" fmla="val 4298"/>
                  <a:gd name="f82" fmla="val 4800"/>
                  <a:gd name="f83" fmla="val 7258"/>
                  <a:gd name="f84" fmla="val 5251"/>
                  <a:gd name="f85" fmla="val 5320"/>
                  <a:gd name="f86" fmla="val 5401"/>
                  <a:gd name="f87" fmla="val 6856"/>
                  <a:gd name="f88" fmla="val 5424"/>
                  <a:gd name="f89" fmla="val 6764"/>
                  <a:gd name="f90" fmla="val 6602"/>
                  <a:gd name="f91" fmla="val 5367"/>
                  <a:gd name="f92" fmla="val 6487"/>
                  <a:gd name="f93" fmla="val 5205"/>
                  <a:gd name="f94" fmla="val 5113"/>
                  <a:gd name="f95" fmla="val 5020"/>
                  <a:gd name="f96" fmla="val 6568"/>
                  <a:gd name="f97" fmla="val 4939"/>
                  <a:gd name="f98" fmla="val 5216"/>
                  <a:gd name="f99" fmla="val 6163"/>
                  <a:gd name="f100" fmla="val 4816"/>
                  <a:gd name="f101" fmla="val 5890"/>
                  <a:gd name="f102" fmla="val 4286"/>
                  <a:gd name="f103" fmla="val 4151"/>
                  <a:gd name="f104" fmla="val 4008"/>
                  <a:gd name="f105" fmla="val 5907"/>
                  <a:gd name="f106" fmla="val 3866"/>
                  <a:gd name="f107" fmla="val 5944"/>
                  <a:gd name="f108" fmla="val 3519"/>
                  <a:gd name="f109" fmla="val 6037"/>
                  <a:gd name="f110" fmla="val 3167"/>
                  <a:gd name="f111" fmla="val 6098"/>
                  <a:gd name="f112" fmla="val 2819"/>
                  <a:gd name="f113" fmla="val 2439"/>
                  <a:gd name="f114" fmla="val 2064"/>
                  <a:gd name="f115" fmla="val 6025"/>
                  <a:gd name="f116" fmla="val 1703"/>
                  <a:gd name="f117" fmla="val 5839"/>
                  <a:gd name="f118" fmla="val 1728"/>
                  <a:gd name="f119" fmla="val 5849"/>
                  <a:gd name="f120" fmla="val 1753"/>
                  <a:gd name="f121" fmla="val 5854"/>
                  <a:gd name="f122" fmla="val 1778"/>
                  <a:gd name="f123" fmla="val 1885"/>
                  <a:gd name="f124" fmla="val 1989"/>
                  <a:gd name="f125" fmla="val 5771"/>
                  <a:gd name="f126" fmla="val 2031"/>
                  <a:gd name="f127" fmla="val 5644"/>
                  <a:gd name="f128" fmla="val 2088"/>
                  <a:gd name="f129" fmla="val 5471"/>
                  <a:gd name="f130" fmla="val 5275"/>
                  <a:gd name="f131" fmla="val 1915"/>
                  <a:gd name="f132" fmla="val 1811"/>
                  <a:gd name="f133" fmla="val 4986"/>
                  <a:gd name="f134" fmla="val 1684"/>
                  <a:gd name="f135" fmla="val 1557"/>
                  <a:gd name="f136" fmla="val 4744"/>
                  <a:gd name="f137" fmla="val 1442"/>
                  <a:gd name="f138" fmla="val 4629"/>
                  <a:gd name="f139" fmla="val 1315"/>
                  <a:gd name="f140" fmla="val 4502"/>
                  <a:gd name="f141" fmla="val 1223"/>
                  <a:gd name="f142" fmla="val 4352"/>
                  <a:gd name="f143" fmla="val 1026"/>
                  <a:gd name="f144" fmla="val 4051"/>
                  <a:gd name="f145" fmla="val 853"/>
                  <a:gd name="f146" fmla="val 3705"/>
                  <a:gd name="f147" fmla="val 3359"/>
                  <a:gd name="f148" fmla="val 343"/>
                  <a:gd name="f149" fmla="val 2356"/>
                  <a:gd name="f150" fmla="val 246"/>
                  <a:gd name="f151" fmla="val 1099"/>
                  <a:gd name="f152" fmla="*/ f0 1 5494"/>
                  <a:gd name="f153" fmla="*/ f1 1 7421"/>
                  <a:gd name="f154" fmla="val f2"/>
                  <a:gd name="f155" fmla="val f3"/>
                  <a:gd name="f156" fmla="val f4"/>
                  <a:gd name="f157" fmla="+- f156 0 f154"/>
                  <a:gd name="f158" fmla="+- f155 0 f154"/>
                  <a:gd name="f159" fmla="*/ f158 1 5494"/>
                  <a:gd name="f160" fmla="*/ f157 1 742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5494" h="7421">
                    <a:moveTo>
                      <a:pt x="f5" y="f2"/>
                    </a:moveTo>
                    <a:cubicBezTo>
                      <a:pt x="f6" y="f7"/>
                      <a:pt x="f8" y="f9"/>
                      <a:pt x="f10" y="f11"/>
                    </a:cubicBezTo>
                    <a:lnTo>
                      <a:pt x="f10" y="f11"/>
                    </a:lnTo>
                    <a:cubicBezTo>
                      <a:pt x="f8" y="f9"/>
                      <a:pt x="f6" y="f7"/>
                      <a:pt x="f5" y="f2"/>
                    </a:cubicBezTo>
                    <a:close/>
                    <a:moveTo>
                      <a:pt x="f12" y="f13"/>
                    </a:moveTo>
                    <a:lnTo>
                      <a:pt x="f12" y="f13"/>
                    </a:lnTo>
                    <a:cubicBezTo>
                      <a:pt x="f14" y="f15"/>
                      <a:pt x="f16"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lnTo>
                      <a:pt x="f40" y="f41"/>
                    </a:lnTo>
                    <a:cubicBezTo>
                      <a:pt x="f42" y="f43"/>
                      <a:pt x="f44" y="f23"/>
                      <a:pt x="f45" y="f46"/>
                    </a:cubicBezTo>
                    <a:cubicBezTo>
                      <a:pt x="f47" y="f48"/>
                      <a:pt x="f49" y="f50"/>
                      <a:pt x="f51" y="f50"/>
                    </a:cubicBezTo>
                    <a:cubicBezTo>
                      <a:pt x="f52" y="f50"/>
                      <a:pt x="f53" y="f54"/>
                      <a:pt x="f55" y="f56"/>
                    </a:cubicBezTo>
                    <a:cubicBezTo>
                      <a:pt x="f57" y="f58"/>
                      <a:pt x="f59" y="f37"/>
                      <a:pt x="f60" y="f61"/>
                    </a:cubicBezTo>
                    <a:cubicBezTo>
                      <a:pt x="f62" y="f63"/>
                      <a:pt x="f64" y="f65"/>
                      <a:pt x="f12" y="f13"/>
                    </a:cubicBezTo>
                    <a:close/>
                    <a:moveTo>
                      <a:pt x="f10" y="f11"/>
                    </a:moveTo>
                    <a:cubicBezTo>
                      <a:pt x="f66" y="f67"/>
                      <a:pt x="f68" y="f69"/>
                      <a:pt x="f70" y="f71"/>
                    </a:cubicBezTo>
                    <a:cubicBezTo>
                      <a:pt x="f72" y="f73"/>
                      <a:pt x="f74" y="f15"/>
                      <a:pt x="f75" y="f23"/>
                    </a:cubicBezTo>
                    <a:cubicBezTo>
                      <a:pt x="f76" y="f77"/>
                      <a:pt x="f78" y="f79"/>
                      <a:pt x="f80" y="f79"/>
                    </a:cubicBezTo>
                    <a:cubicBezTo>
                      <a:pt x="f81" y="f79"/>
                      <a:pt x="f82" y="f83"/>
                      <a:pt x="f84" y="f61"/>
                    </a:cubicBezTo>
                    <a:cubicBezTo>
                      <a:pt x="f85" y="f19"/>
                      <a:pt x="f86" y="f87"/>
                      <a:pt x="f88" y="f89"/>
                    </a:cubicBezTo>
                    <a:cubicBezTo>
                      <a:pt x="f3" y="f90"/>
                      <a:pt x="f91" y="f92"/>
                      <a:pt x="f93" y="f92"/>
                    </a:cubicBezTo>
                    <a:cubicBezTo>
                      <a:pt x="f94" y="f92"/>
                      <a:pt x="f95" y="f96"/>
                      <a:pt x="f97" y="f96"/>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117"/>
                    </a:cubicBezTo>
                    <a:lnTo>
                      <a:pt x="f116" y="f117"/>
                    </a:lnTo>
                    <a:cubicBezTo>
                      <a:pt x="f118" y="f119"/>
                      <a:pt x="f120" y="f121"/>
                      <a:pt x="f122" y="f121"/>
                    </a:cubicBezTo>
                    <a:cubicBezTo>
                      <a:pt x="f123" y="f121"/>
                      <a:pt x="f124" y="f125"/>
                      <a:pt x="f126" y="f127"/>
                    </a:cubicBezTo>
                    <a:cubicBezTo>
                      <a:pt x="f128" y="f129"/>
                      <a:pt x="f126" y="f130"/>
                      <a:pt x="f131" y="f40"/>
                    </a:cubicBezTo>
                    <a:cubicBezTo>
                      <a:pt x="f132" y="f133"/>
                      <a:pt x="f134" y="f71"/>
                      <a:pt x="f135" y="f136"/>
                    </a:cubicBezTo>
                    <a:cubicBezTo>
                      <a:pt x="f137" y="f138"/>
                      <a:pt x="f139" y="f140"/>
                      <a:pt x="f141" y="f142"/>
                    </a:cubicBezTo>
                    <a:cubicBezTo>
                      <a:pt x="f143" y="f144"/>
                      <a:pt x="f145" y="f146"/>
                      <a:pt x="f70" y="f147"/>
                    </a:cubicBezTo>
                    <a:cubicBezTo>
                      <a:pt x="f148" y="f149"/>
                      <a:pt x="f150" y="f151"/>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9" name="Google Shape;1164;p16">
                <a:extLst>
                  <a:ext uri="{FF2B5EF4-FFF2-40B4-BE49-F238E27FC236}">
                    <a16:creationId xmlns:a16="http://schemas.microsoft.com/office/drawing/2014/main" id="{3EECF33A-AA13-42F9-AC88-45A55F1B4243}"/>
                  </a:ext>
                </a:extLst>
              </p:cNvPr>
              <p:cNvSpPr/>
              <p:nvPr/>
            </p:nvSpPr>
            <p:spPr>
              <a:xfrm>
                <a:off x="739392" y="4802831"/>
                <a:ext cx="83164" cy="100611"/>
              </a:xfrm>
              <a:custGeom>
                <a:avLst/>
                <a:gdLst>
                  <a:gd name="f0" fmla="val w"/>
                  <a:gd name="f1" fmla="val h"/>
                  <a:gd name="f2" fmla="val 0"/>
                  <a:gd name="f3" fmla="val 2575"/>
                  <a:gd name="f4" fmla="val 3115"/>
                  <a:gd name="f5" fmla="val 1"/>
                  <a:gd name="f6" fmla="val 4"/>
                  <a:gd name="f7" fmla="val 9"/>
                  <a:gd name="f8" fmla="val 6"/>
                  <a:gd name="f9" fmla="val 18"/>
                  <a:gd name="f10" fmla="val 27"/>
                  <a:gd name="f11" fmla="val 7"/>
                  <a:gd name="f12" fmla="val 228"/>
                  <a:gd name="f13" fmla="val 720"/>
                  <a:gd name="f14" fmla="val 527"/>
                  <a:gd name="f15" fmla="val 1334"/>
                  <a:gd name="f16" fmla="val 1051"/>
                  <a:gd name="f17" fmla="val 1835"/>
                  <a:gd name="f18" fmla="val 1144"/>
                  <a:gd name="f19" fmla="val 1916"/>
                  <a:gd name="f20" fmla="val 1248"/>
                  <a:gd name="f21" fmla="val 2008"/>
                  <a:gd name="f22" fmla="val 1317"/>
                  <a:gd name="f23" fmla="val 2112"/>
                  <a:gd name="f24" fmla="val 1386"/>
                  <a:gd name="f25" fmla="val 2205"/>
                  <a:gd name="f26" fmla="val 1432"/>
                  <a:gd name="f27" fmla="val 2343"/>
                  <a:gd name="f28" fmla="val 1421"/>
                  <a:gd name="f29" fmla="val 2459"/>
                  <a:gd name="f30" fmla="val 1398"/>
                  <a:gd name="f31" fmla="val 2586"/>
                  <a:gd name="f32" fmla="val 2701"/>
                  <a:gd name="f33" fmla="val 1201"/>
                  <a:gd name="f34" fmla="val 2724"/>
                  <a:gd name="f35" fmla="val 1186"/>
                  <a:gd name="f36" fmla="val 2729"/>
                  <a:gd name="f37" fmla="val 1170"/>
                  <a:gd name="f38" fmla="val 2731"/>
                  <a:gd name="f39" fmla="val 1154"/>
                  <a:gd name="f40" fmla="val 1049"/>
                  <a:gd name="f41" fmla="val 936"/>
                  <a:gd name="f42" fmla="val 2638"/>
                  <a:gd name="f43" fmla="val 2528"/>
                  <a:gd name="f44" fmla="val 2759"/>
                  <a:gd name="f45" fmla="val 3013"/>
                  <a:gd name="f46" fmla="val 1271"/>
                  <a:gd name="f47" fmla="val 3093"/>
                  <a:gd name="f48" fmla="val 3108"/>
                  <a:gd name="f49" fmla="val 1366"/>
                  <a:gd name="f50" fmla="val 1416"/>
                  <a:gd name="f51" fmla="val 1601"/>
                  <a:gd name="f52" fmla="val 1794"/>
                  <a:gd name="f53" fmla="val 3020"/>
                  <a:gd name="f54" fmla="val 1894"/>
                  <a:gd name="f55" fmla="val 2874"/>
                  <a:gd name="f56" fmla="val 2021"/>
                  <a:gd name="f57" fmla="val 2689"/>
                  <a:gd name="f58" fmla="val 2009"/>
                  <a:gd name="f59" fmla="val 2435"/>
                  <a:gd name="f60" fmla="val 1905"/>
                  <a:gd name="f61" fmla="val 2239"/>
                  <a:gd name="f62" fmla="val 1966"/>
                  <a:gd name="f63" fmla="val 2279"/>
                  <a:gd name="f64" fmla="val 2043"/>
                  <a:gd name="f65" fmla="val 2311"/>
                  <a:gd name="f66" fmla="val 2115"/>
                  <a:gd name="f67" fmla="val 2126"/>
                  <a:gd name="f68" fmla="val 2137"/>
                  <a:gd name="f69" fmla="val 2310"/>
                  <a:gd name="f70" fmla="val 2148"/>
                  <a:gd name="f71" fmla="val 2309"/>
                  <a:gd name="f72" fmla="val 2251"/>
                  <a:gd name="f73" fmla="val 1848"/>
                  <a:gd name="f74" fmla="val 1881"/>
                  <a:gd name="f75" fmla="val 1778"/>
                  <a:gd name="f76" fmla="val 1117"/>
                  <a:gd name="f77" fmla="val 1459"/>
                  <a:gd name="f78" fmla="val 253"/>
                  <a:gd name="f79" fmla="val 778"/>
                  <a:gd name="f80" fmla="*/ f0 1 2575"/>
                  <a:gd name="f81" fmla="*/ f1 1 3115"/>
                  <a:gd name="f82" fmla="val f2"/>
                  <a:gd name="f83" fmla="val f3"/>
                  <a:gd name="f84" fmla="val f4"/>
                  <a:gd name="f85" fmla="+- f84 0 f82"/>
                  <a:gd name="f86" fmla="+- f83 0 f82"/>
                  <a:gd name="f87" fmla="*/ f86 1 2575"/>
                  <a:gd name="f88" fmla="*/ f85 1 3115"/>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575" h="3115">
                    <a:moveTo>
                      <a:pt x="f5" y="f2"/>
                    </a:moveTo>
                    <a:cubicBezTo>
                      <a:pt x="f6" y="f7"/>
                      <a:pt x="f8" y="f9"/>
                      <a:pt x="f7" y="f10"/>
                    </a:cubicBezTo>
                    <a:lnTo>
                      <a:pt x="f7" y="f10"/>
                    </a:lnTo>
                    <a:cubicBezTo>
                      <a:pt x="f11" y="f9"/>
                      <a:pt x="f6" y="f7"/>
                      <a:pt x="f5" y="f2"/>
                    </a:cubicBezTo>
                    <a:close/>
                    <a:moveTo>
                      <a:pt x="f7" y="f10"/>
                    </a:moveTo>
                    <a:lnTo>
                      <a:pt x="f7" y="f10"/>
                    </a:lnTo>
                    <a:cubicBezTo>
                      <a:pt x="f12" y="f13"/>
                      <a:pt x="f14" y="f15"/>
                      <a:pt x="f16" y="f17"/>
                    </a:cubicBezTo>
                    <a:cubicBezTo>
                      <a:pt x="f18" y="f19"/>
                      <a:pt x="f20" y="f21"/>
                      <a:pt x="f22" y="f23"/>
                    </a:cubicBezTo>
                    <a:cubicBezTo>
                      <a:pt x="f24" y="f25"/>
                      <a:pt x="f26" y="f27"/>
                      <a:pt x="f28" y="f29"/>
                    </a:cubicBezTo>
                    <a:cubicBezTo>
                      <a:pt x="f30" y="f31"/>
                      <a:pt x="f22" y="f32"/>
                      <a:pt x="f33" y="f34"/>
                    </a:cubicBezTo>
                    <a:cubicBezTo>
                      <a:pt x="f35" y="f36"/>
                      <a:pt x="f37" y="f38"/>
                      <a:pt x="f39" y="f38"/>
                    </a:cubicBezTo>
                    <a:cubicBezTo>
                      <a:pt x="f40" y="f38"/>
                      <a:pt x="f41" y="f42"/>
                      <a:pt x="f41" y="f43"/>
                    </a:cubicBezTo>
                    <a:lnTo>
                      <a:pt x="f41" y="f43"/>
                    </a:lnTo>
                    <a:cubicBezTo>
                      <a:pt x="f41" y="f44"/>
                      <a:pt x="f16" y="f45"/>
                      <a:pt x="f46" y="f47"/>
                    </a:cubicBezTo>
                    <a:cubicBezTo>
                      <a:pt x="f22" y="f48"/>
                      <a:pt x="f49" y="f4"/>
                      <a:pt x="f50" y="f4"/>
                    </a:cubicBezTo>
                    <a:cubicBezTo>
                      <a:pt x="f51" y="f4"/>
                      <a:pt x="f52" y="f53"/>
                      <a:pt x="f54" y="f55"/>
                    </a:cubicBezTo>
                    <a:cubicBezTo>
                      <a:pt x="f56" y="f57"/>
                      <a:pt x="f58" y="f59"/>
                      <a:pt x="f60" y="f61"/>
                    </a:cubicBezTo>
                    <a:lnTo>
                      <a:pt x="f60" y="f61"/>
                    </a:lnTo>
                    <a:cubicBezTo>
                      <a:pt x="f62" y="f63"/>
                      <a:pt x="f64" y="f65"/>
                      <a:pt x="f66" y="f65"/>
                    </a:cubicBezTo>
                    <a:cubicBezTo>
                      <a:pt x="f67" y="f65"/>
                      <a:pt x="f68" y="f69"/>
                      <a:pt x="f70" y="f71"/>
                    </a:cubicBezTo>
                    <a:cubicBezTo>
                      <a:pt x="f3" y="f72"/>
                      <a:pt x="f73" y="f74"/>
                      <a:pt x="f75" y="f17"/>
                    </a:cubicBezTo>
                    <a:cubicBezTo>
                      <a:pt x="f76" y="f77"/>
                      <a:pt x="f78" y="f79"/>
                      <a:pt x="f7" y="f1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0" name="Google Shape;1165;p16">
                <a:extLst>
                  <a:ext uri="{FF2B5EF4-FFF2-40B4-BE49-F238E27FC236}">
                    <a16:creationId xmlns:a16="http://schemas.microsoft.com/office/drawing/2014/main" id="{0DB249BB-7A48-4ACE-8B92-93B016365BBA}"/>
                  </a:ext>
                </a:extLst>
              </p:cNvPr>
              <p:cNvSpPr/>
              <p:nvPr/>
            </p:nvSpPr>
            <p:spPr>
              <a:xfrm>
                <a:off x="596024" y="4493389"/>
                <a:ext cx="144923" cy="231187"/>
              </a:xfrm>
              <a:custGeom>
                <a:avLst/>
                <a:gdLst>
                  <a:gd name="f0" fmla="val 360"/>
                  <a:gd name="f1" fmla="val w"/>
                  <a:gd name="f2" fmla="val h"/>
                  <a:gd name="f3" fmla="val 0"/>
                  <a:gd name="f4" fmla="val 4487"/>
                  <a:gd name="f5" fmla="val 7158"/>
                  <a:gd name="f6" fmla="val 4071"/>
                  <a:gd name="f7" fmla="val 1536"/>
                  <a:gd name="f8" fmla="val 4094"/>
                  <a:gd name="f9" fmla="val 1651"/>
                  <a:gd name="f10" fmla="val 4105"/>
                  <a:gd name="f11" fmla="val 1778"/>
                  <a:gd name="f12" fmla="val 4128"/>
                  <a:gd name="f13" fmla="val 1905"/>
                  <a:gd name="f14" fmla="val 2032"/>
                  <a:gd name="f15" fmla="val 2148"/>
                  <a:gd name="f16" fmla="val 2286"/>
                  <a:gd name="f17" fmla="val 4047"/>
                  <a:gd name="f18" fmla="val 2528"/>
                  <a:gd name="f19" fmla="val 3955"/>
                  <a:gd name="f20" fmla="val 2759"/>
                  <a:gd name="f21" fmla="val 3840"/>
                  <a:gd name="f22" fmla="val 2990"/>
                  <a:gd name="f23" fmla="val 3586"/>
                  <a:gd name="f24" fmla="val 3440"/>
                  <a:gd name="f25" fmla="val 3228"/>
                  <a:gd name="f26" fmla="val 3787"/>
                  <a:gd name="f27" fmla="val 2835"/>
                  <a:gd name="f28" fmla="val 4098"/>
                  <a:gd name="f29" fmla="val 2431"/>
                  <a:gd name="f30" fmla="val 4375"/>
                  <a:gd name="f31" fmla="val 2027"/>
                  <a:gd name="f32" fmla="val 4664"/>
                  <a:gd name="f33" fmla="val 1658"/>
                  <a:gd name="f34" fmla="val 4999"/>
                  <a:gd name="f35" fmla="val 1277"/>
                  <a:gd name="f36" fmla="val 5310"/>
                  <a:gd name="f37" fmla="val 977"/>
                  <a:gd name="f38" fmla="val 5714"/>
                  <a:gd name="f39" fmla="val 723"/>
                  <a:gd name="f40" fmla="val 6130"/>
                  <a:gd name="f41" fmla="val 839"/>
                  <a:gd name="f42" fmla="val 5922"/>
                  <a:gd name="f43" fmla="val 5703"/>
                  <a:gd name="f44" fmla="val 1127"/>
                  <a:gd name="f45" fmla="val 5518"/>
                  <a:gd name="f46" fmla="val 1266"/>
                  <a:gd name="f47" fmla="val 1439"/>
                  <a:gd name="f48" fmla="val 5137"/>
                  <a:gd name="f49" fmla="val 1623"/>
                  <a:gd name="f50" fmla="val 4964"/>
                  <a:gd name="f51" fmla="val 1993"/>
                  <a:gd name="f52" fmla="val 4629"/>
                  <a:gd name="f53" fmla="val 2408"/>
                  <a:gd name="f54" fmla="val 4341"/>
                  <a:gd name="f55" fmla="val 2778"/>
                  <a:gd name="f56" fmla="val 4029"/>
                  <a:gd name="f57" fmla="val 3170"/>
                  <a:gd name="f58" fmla="val 3706"/>
                  <a:gd name="f59" fmla="val 3528"/>
                  <a:gd name="f60" fmla="val 3360"/>
                  <a:gd name="f61" fmla="val 3782"/>
                  <a:gd name="f62" fmla="val 2944"/>
                  <a:gd name="f63" fmla="val 2840"/>
                  <a:gd name="f64" fmla="val 3897"/>
                  <a:gd name="f65" fmla="val 2725"/>
                  <a:gd name="f66" fmla="val 3932"/>
                  <a:gd name="f67" fmla="val 2609"/>
                  <a:gd name="f68" fmla="val 3978"/>
                  <a:gd name="f69" fmla="val 2494"/>
                  <a:gd name="f70" fmla="val 4024"/>
                  <a:gd name="f71" fmla="val 2378"/>
                  <a:gd name="f72" fmla="val 2263"/>
                  <a:gd name="f73" fmla="val 4082"/>
                  <a:gd name="f74" fmla="val 2021"/>
                  <a:gd name="f75" fmla="val 1663"/>
                  <a:gd name="f76" fmla="val 404"/>
                  <a:gd name="f77" fmla="val 6628"/>
                  <a:gd name="f78" fmla="val 403"/>
                  <a:gd name="f79" fmla="val 6631"/>
                  <a:gd name="f80" fmla="val 401"/>
                  <a:gd name="f81" fmla="val 6635"/>
                  <a:gd name="f82" fmla="val 400"/>
                  <a:gd name="f83" fmla="val 6638"/>
                  <a:gd name="f84" fmla="val 3493"/>
                  <a:gd name="f85" fmla="val 1"/>
                  <a:gd name="f86" fmla="val 3863"/>
                  <a:gd name="f87" fmla="val 635"/>
                  <a:gd name="f88" fmla="val 4036"/>
                  <a:gd name="f89" fmla="val 1443"/>
                  <a:gd name="f90" fmla="val 3851"/>
                  <a:gd name="f91" fmla="val 2171"/>
                  <a:gd name="f92" fmla="val 3747"/>
                  <a:gd name="f93" fmla="val 2552"/>
                  <a:gd name="f94" fmla="val 3209"/>
                  <a:gd name="f95" fmla="val 3055"/>
                  <a:gd name="f96" fmla="val 3244"/>
                  <a:gd name="f97" fmla="val 3024"/>
                  <a:gd name="f98" fmla="val 3249"/>
                  <a:gd name="f99" fmla="val 2992"/>
                  <a:gd name="f100" fmla="val 3251"/>
                  <a:gd name="f101" fmla="val 2960"/>
                  <a:gd name="f102" fmla="val 2825"/>
                  <a:gd name="f103" fmla="val 2686"/>
                  <a:gd name="f104" fmla="val 3210"/>
                  <a:gd name="f105" fmla="val 2593"/>
                  <a:gd name="f106" fmla="val 3117"/>
                  <a:gd name="f107" fmla="val 2478"/>
                  <a:gd name="f108" fmla="val 3002"/>
                  <a:gd name="f109" fmla="val 2605"/>
                  <a:gd name="f110" fmla="val 2655"/>
                  <a:gd name="f111" fmla="val 2397"/>
                  <a:gd name="f112" fmla="val 2702"/>
                  <a:gd name="f113" fmla="val 2235"/>
                  <a:gd name="f114" fmla="val 2909"/>
                  <a:gd name="f115" fmla="val 3129"/>
                  <a:gd name="f116" fmla="val 2247"/>
                  <a:gd name="f117" fmla="val 3348"/>
                  <a:gd name="f118" fmla="val 2455"/>
                  <a:gd name="f119" fmla="val 3521"/>
                  <a:gd name="f120" fmla="val 2662"/>
                  <a:gd name="f121" fmla="val 3544"/>
                  <a:gd name="f122" fmla="val 2252"/>
                  <a:gd name="f123" fmla="val 3781"/>
                  <a:gd name="f124" fmla="val 1808"/>
                  <a:gd name="f125" fmla="val 3883"/>
                  <a:gd name="f126" fmla="val 1348"/>
                  <a:gd name="f127" fmla="val 1135"/>
                  <a:gd name="f128" fmla="val 919"/>
                  <a:gd name="f129" fmla="val 3861"/>
                  <a:gd name="f130" fmla="val 700"/>
                  <a:gd name="f131" fmla="val 3821"/>
                  <a:gd name="f132" fmla="val 816"/>
                  <a:gd name="f133" fmla="val 3994"/>
                  <a:gd name="f134" fmla="val 931"/>
                  <a:gd name="f135" fmla="val 4110"/>
                  <a:gd name="f136" fmla="val 768"/>
                  <a:gd name="f137" fmla="val 4173"/>
                  <a:gd name="f138" fmla="val 449"/>
                  <a:gd name="f139" fmla="val 259"/>
                  <a:gd name="f140" fmla="val 4169"/>
                  <a:gd name="f141" fmla="val 146"/>
                  <a:gd name="f142" fmla="val 4156"/>
                  <a:gd name="f143" fmla="val 446"/>
                  <a:gd name="f144" fmla="val 4456"/>
                  <a:gd name="f145" fmla="val 527"/>
                  <a:gd name="f146" fmla="val 4525"/>
                  <a:gd name="f147" fmla="val 4698"/>
                  <a:gd name="f148" fmla="val 5135"/>
                  <a:gd name="f149" fmla="val 728"/>
                  <a:gd name="f150" fmla="val 5949"/>
                  <a:gd name="f151" fmla="val 533"/>
                  <a:gd name="f152" fmla="val 6369"/>
                  <a:gd name="f153" fmla="val 803"/>
                  <a:gd name="f154" fmla="val 6332"/>
                  <a:gd name="f155" fmla="val 1090"/>
                  <a:gd name="f156" fmla="val 1203"/>
                  <a:gd name="f157" fmla="val 1319"/>
                  <a:gd name="f158" fmla="val 6338"/>
                  <a:gd name="f159" fmla="val 1430"/>
                  <a:gd name="f160" fmla="val 1708"/>
                  <a:gd name="f161" fmla="val 1955"/>
                  <a:gd name="f162" fmla="val 6302"/>
                  <a:gd name="f163" fmla="val 2051"/>
                  <a:gd name="f164" fmla="val 6049"/>
                  <a:gd name="f165" fmla="val 6441"/>
                  <a:gd name="f166" fmla="val 2074"/>
                  <a:gd name="f167" fmla="val 6811"/>
                  <a:gd name="f168" fmla="val 2293"/>
                  <a:gd name="f169" fmla="val 7157"/>
                  <a:gd name="f170" fmla="val 2212"/>
                  <a:gd name="f171" fmla="val 5991"/>
                  <a:gd name="f172" fmla="val 2951"/>
                  <a:gd name="f173" fmla="val 4825"/>
                  <a:gd name="f174" fmla="val 3643"/>
                  <a:gd name="f175" fmla="val 3925"/>
                  <a:gd name="f176" fmla="val 4221"/>
                  <a:gd name="f177" fmla="val 3175"/>
                  <a:gd name="f178" fmla="val 4486"/>
                  <a:gd name="f179" fmla="val 2321"/>
                  <a:gd name="f180" fmla="val 4267"/>
                  <a:gd name="f181" fmla="val 1270"/>
                  <a:gd name="f182" fmla="val 4151"/>
                  <a:gd name="f183" fmla="val 1086"/>
                  <a:gd name="f184" fmla="val 901"/>
                  <a:gd name="f185" fmla="val 3920"/>
                  <a:gd name="f186" fmla="val 566"/>
                  <a:gd name="f187" fmla="val 3678"/>
                  <a:gd name="f188" fmla="val 301"/>
                  <a:gd name="f189" fmla="*/ f1 1 4487"/>
                  <a:gd name="f190" fmla="*/ f2 1 7158"/>
                  <a:gd name="f191" fmla="val f3"/>
                  <a:gd name="f192" fmla="val f4"/>
                  <a:gd name="f193" fmla="val f5"/>
                  <a:gd name="f194" fmla="+- f193 0 f191"/>
                  <a:gd name="f195" fmla="+- f192 0 f191"/>
                  <a:gd name="f196" fmla="*/ f195 1 4487"/>
                  <a:gd name="f197" fmla="*/ f194 1 7158"/>
                  <a:gd name="f198" fmla="*/ f191 1 f196"/>
                  <a:gd name="f199" fmla="*/ f192 1 f196"/>
                  <a:gd name="f200" fmla="*/ f191 1 f197"/>
                  <a:gd name="f201" fmla="*/ f193 1 f197"/>
                  <a:gd name="f202" fmla="*/ f198 f189 1"/>
                  <a:gd name="f203" fmla="*/ f199 f189 1"/>
                  <a:gd name="f204" fmla="*/ f201 f190 1"/>
                  <a:gd name="f205" fmla="*/ f200 f190 1"/>
                </a:gdLst>
                <a:ahLst/>
                <a:cxnLst>
                  <a:cxn ang="3cd4">
                    <a:pos x="hc" y="t"/>
                  </a:cxn>
                  <a:cxn ang="0">
                    <a:pos x="r" y="vc"/>
                  </a:cxn>
                  <a:cxn ang="cd4">
                    <a:pos x="hc" y="b"/>
                  </a:cxn>
                  <a:cxn ang="cd2">
                    <a:pos x="l" y="vc"/>
                  </a:cxn>
                </a:cxnLst>
                <a:rect l="f202" t="f205" r="f203" b="f204"/>
                <a:pathLst>
                  <a:path w="4487" h="7158">
                    <a:moveTo>
                      <a:pt x="f6" y="f7"/>
                    </a:moveTo>
                    <a:lnTo>
                      <a:pt x="f6" y="f7"/>
                    </a:lnTo>
                    <a:cubicBezTo>
                      <a:pt x="f8" y="f9"/>
                      <a:pt x="f10" y="f11"/>
                      <a:pt x="f12" y="f13"/>
                    </a:cubicBezTo>
                    <a:cubicBezTo>
                      <a:pt x="f12" y="f14"/>
                      <a:pt x="f10" y="f15"/>
                      <a:pt x="f8"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37" y="f43"/>
                      <a:pt x="f44" y="f45"/>
                    </a:cubicBezTo>
                    <a:cubicBezTo>
                      <a:pt x="f46" y="f36"/>
                      <a:pt x="f47" y="f48"/>
                      <a:pt x="f49" y="f50"/>
                    </a:cubicBezTo>
                    <a:cubicBezTo>
                      <a:pt x="f51" y="f52"/>
                      <a:pt x="f53" y="f54"/>
                      <a:pt x="f55" y="f56"/>
                    </a:cubicBezTo>
                    <a:cubicBezTo>
                      <a:pt x="f57" y="f58"/>
                      <a:pt x="f59" y="f60"/>
                      <a:pt x="f61" y="f62"/>
                    </a:cubicBezTo>
                    <a:cubicBezTo>
                      <a:pt x="f21" y="f63"/>
                      <a:pt x="f64" y="f65"/>
                      <a:pt x="f66" y="f67"/>
                    </a:cubicBezTo>
                    <a:cubicBezTo>
                      <a:pt x="f68" y="f69"/>
                      <a:pt x="f70" y="f71"/>
                      <a:pt x="f17" y="f72"/>
                    </a:cubicBezTo>
                    <a:cubicBezTo>
                      <a:pt x="f73" y="f15"/>
                      <a:pt x="f8" y="f74"/>
                      <a:pt x="f8" y="f13"/>
                    </a:cubicBezTo>
                    <a:cubicBezTo>
                      <a:pt x="f8" y="f11"/>
                      <a:pt x="f73" y="f75"/>
                      <a:pt x="f6" y="f7"/>
                    </a:cubicBezTo>
                    <a:close/>
                    <a:moveTo>
                      <a:pt x="f76" y="f77"/>
                    </a:moveTo>
                    <a:lnTo>
                      <a:pt x="f76" y="f77"/>
                    </a:lnTo>
                    <a:cubicBezTo>
                      <a:pt x="f78" y="f79"/>
                      <a:pt x="f80" y="f81"/>
                      <a:pt x="f82" y="f83"/>
                    </a:cubicBezTo>
                    <a:cubicBezTo>
                      <a:pt x="f80" y="f81"/>
                      <a:pt x="f78" y="f79"/>
                      <a:pt x="f76" y="f77"/>
                    </a:cubicBezTo>
                    <a:close/>
                    <a:moveTo>
                      <a:pt x="f84" y="f85"/>
                    </a:moveTo>
                    <a:cubicBezTo>
                      <a:pt x="f86" y="f87"/>
                      <a:pt x="f88" y="f89"/>
                      <a:pt x="f90" y="f91"/>
                    </a:cubicBezTo>
                    <a:cubicBezTo>
                      <a:pt x="f92" y="f93"/>
                      <a:pt x="f59" y="f94"/>
                      <a:pt x="f95" y="f96"/>
                    </a:cubicBezTo>
                    <a:cubicBezTo>
                      <a:pt x="f97" y="f98"/>
                      <a:pt x="f99" y="f100"/>
                      <a:pt x="f101" y="f100"/>
                    </a:cubicBezTo>
                    <a:cubicBezTo>
                      <a:pt x="f102" y="f100"/>
                      <a:pt x="f103" y="f104"/>
                      <a:pt x="f105" y="f106"/>
                    </a:cubicBezTo>
                    <a:cubicBezTo>
                      <a:pt x="f107" y="f108"/>
                      <a:pt x="f107" y="f20"/>
                      <a:pt x="f109" y="f110"/>
                    </a:cubicBezTo>
                    <a:lnTo>
                      <a:pt x="f109" y="f110"/>
                    </a:lnTo>
                    <a:cubicBezTo>
                      <a:pt x="f111" y="f112"/>
                      <a:pt x="f113" y="f114"/>
                      <a:pt x="f113" y="f115"/>
                    </a:cubicBezTo>
                    <a:cubicBezTo>
                      <a:pt x="f116" y="f117"/>
                      <a:pt x="f118" y="f119"/>
                      <a:pt x="f120" y="f121"/>
                    </a:cubicBezTo>
                    <a:cubicBezTo>
                      <a:pt x="f122" y="f123"/>
                      <a:pt x="f124" y="f125"/>
                      <a:pt x="f126" y="f125"/>
                    </a:cubicBezTo>
                    <a:cubicBezTo>
                      <a:pt x="f127" y="f125"/>
                      <a:pt x="f128" y="f129"/>
                      <a:pt x="f130" y="f131"/>
                    </a:cubicBezTo>
                    <a:lnTo>
                      <a:pt x="f130" y="f131"/>
                    </a:lnTo>
                    <a:cubicBezTo>
                      <a:pt x="f130" y="f131"/>
                      <a:pt x="f132" y="f133"/>
                      <a:pt x="f134" y="f135"/>
                    </a:cubicBezTo>
                    <a:cubicBezTo>
                      <a:pt x="f134" y="f135"/>
                      <a:pt x="f136" y="f137"/>
                      <a:pt x="f138" y="f137"/>
                    </a:cubicBezTo>
                    <a:cubicBezTo>
                      <a:pt x="f0" y="f137"/>
                      <a:pt x="f139" y="f140"/>
                      <a:pt x="f141" y="f142"/>
                    </a:cubicBezTo>
                    <a:lnTo>
                      <a:pt x="f141" y="f142"/>
                    </a:lnTo>
                    <a:cubicBezTo>
                      <a:pt x="f143" y="f144"/>
                      <a:pt x="f145" y="f146"/>
                      <a:pt x="f128" y="f147"/>
                    </a:cubicBezTo>
                    <a:cubicBezTo>
                      <a:pt x="f3" y="f148"/>
                      <a:pt x="f149" y="f150"/>
                      <a:pt x="f76" y="f77"/>
                    </a:cubicBezTo>
                    <a:lnTo>
                      <a:pt x="f76" y="f77"/>
                    </a:lnTo>
                    <a:cubicBezTo>
                      <a:pt x="f151" y="f152"/>
                      <a:pt x="f153" y="f154"/>
                      <a:pt x="f155" y="f154"/>
                    </a:cubicBezTo>
                    <a:cubicBezTo>
                      <a:pt x="f156" y="f154"/>
                      <a:pt x="f157" y="f158"/>
                      <a:pt x="f159" y="f158"/>
                    </a:cubicBezTo>
                    <a:cubicBezTo>
                      <a:pt x="f160" y="f158"/>
                      <a:pt x="f161" y="f162"/>
                      <a:pt x="f163" y="f164"/>
                    </a:cubicBezTo>
                    <a:cubicBezTo>
                      <a:pt x="f163" y="f165"/>
                      <a:pt x="f166" y="f167"/>
                      <a:pt x="f168" y="f169"/>
                    </a:cubicBezTo>
                    <a:cubicBezTo>
                      <a:pt x="f170" y="f171"/>
                      <a:pt x="f172" y="f173"/>
                      <a:pt x="f174" y="f175"/>
                    </a:cubicBezTo>
                    <a:cubicBezTo>
                      <a:pt x="f176" y="f177"/>
                      <a:pt x="f178" y="f179"/>
                      <a:pt x="f180" y="f89"/>
                    </a:cubicBezTo>
                    <a:cubicBezTo>
                      <a:pt x="f176" y="f181"/>
                      <a:pt x="f182" y="f183"/>
                      <a:pt x="f73" y="f184"/>
                    </a:cubicBezTo>
                    <a:cubicBezTo>
                      <a:pt x="f185" y="f186"/>
                      <a:pt x="f187" y="f188"/>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1" name="Google Shape;1166;p16">
                <a:extLst>
                  <a:ext uri="{FF2B5EF4-FFF2-40B4-BE49-F238E27FC236}">
                    <a16:creationId xmlns:a16="http://schemas.microsoft.com/office/drawing/2014/main" id="{039C846D-43FB-4A6D-BEF5-192F3C6F124F}"/>
                  </a:ext>
                </a:extLst>
              </p:cNvPr>
              <p:cNvSpPr/>
              <p:nvPr/>
            </p:nvSpPr>
            <p:spPr>
              <a:xfrm>
                <a:off x="671562" y="4630585"/>
                <a:ext cx="54068" cy="151762"/>
              </a:xfrm>
              <a:custGeom>
                <a:avLst/>
                <a:gdLst>
                  <a:gd name="f0" fmla="val w"/>
                  <a:gd name="f1" fmla="val h"/>
                  <a:gd name="f2" fmla="val 0"/>
                  <a:gd name="f3" fmla="val 1674"/>
                  <a:gd name="f4" fmla="val 4699"/>
                  <a:gd name="f5" fmla="val 1201"/>
                  <a:gd name="f6" fmla="val 1005"/>
                  <a:gd name="f7" fmla="val 1143"/>
                  <a:gd name="f8" fmla="val 1224"/>
                  <a:gd name="f9" fmla="val 1085"/>
                  <a:gd name="f10" fmla="val 1443"/>
                  <a:gd name="f11" fmla="val 1051"/>
                  <a:gd name="f12" fmla="val 1004"/>
                  <a:gd name="f13" fmla="val 1905"/>
                  <a:gd name="f14" fmla="val 970"/>
                  <a:gd name="f15" fmla="val 2113"/>
                  <a:gd name="f16" fmla="val 2343"/>
                  <a:gd name="f17" fmla="val 958"/>
                  <a:gd name="f18" fmla="val 2574"/>
                  <a:gd name="f19" fmla="val 2805"/>
                  <a:gd name="f20" fmla="val 3059"/>
                  <a:gd name="f21" fmla="val 1027"/>
                  <a:gd name="f22" fmla="val 3302"/>
                  <a:gd name="f23" fmla="val 1074"/>
                  <a:gd name="f24" fmla="val 3532"/>
                  <a:gd name="f25" fmla="val 1108"/>
                  <a:gd name="f26" fmla="val 3763"/>
                  <a:gd name="f27" fmla="val 993"/>
                  <a:gd name="f28" fmla="val 3290"/>
                  <a:gd name="f29" fmla="val 935"/>
                  <a:gd name="f30" fmla="val 2828"/>
                  <a:gd name="f31" fmla="val 912"/>
                  <a:gd name="f32" fmla="val 1882"/>
                  <a:gd name="f33" fmla="val 1651"/>
                  <a:gd name="f34" fmla="val 1420"/>
                  <a:gd name="f35" fmla="val 1120"/>
                  <a:gd name="f36" fmla="val 820"/>
                  <a:gd name="f37" fmla="val 3013"/>
                  <a:gd name="f38" fmla="val 370"/>
                  <a:gd name="f39" fmla="val 4075"/>
                  <a:gd name="f40" fmla="val 416"/>
                  <a:gd name="f41" fmla="val 4052"/>
                  <a:gd name="f42" fmla="val 554"/>
                  <a:gd name="f43" fmla="val 3359"/>
                  <a:gd name="f44" fmla="val 693"/>
                  <a:gd name="f45" fmla="val 3186"/>
                  <a:gd name="f46" fmla="val 658"/>
                  <a:gd name="f47" fmla="val 3729"/>
                  <a:gd name="f48" fmla="val 981"/>
                  <a:gd name="f49" fmla="val 4398"/>
                  <a:gd name="f50" fmla="val 1408"/>
                  <a:gd name="f51" fmla="val 4698"/>
                  <a:gd name="f52" fmla="val 3151"/>
                  <a:gd name="f53" fmla="val 1131"/>
                  <a:gd name="f54" fmla="val 1501"/>
                  <a:gd name="f55" fmla="*/ f0 1 1674"/>
                  <a:gd name="f56" fmla="*/ f1 1 4699"/>
                  <a:gd name="f57" fmla="val f2"/>
                  <a:gd name="f58" fmla="val f3"/>
                  <a:gd name="f59" fmla="val f4"/>
                  <a:gd name="f60" fmla="+- f59 0 f57"/>
                  <a:gd name="f61" fmla="+- f58 0 f57"/>
                  <a:gd name="f62" fmla="*/ f61 1 1674"/>
                  <a:gd name="f63" fmla="*/ f60 1 469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674" h="4699">
                    <a:moveTo>
                      <a:pt x="f5" y="f6"/>
                    </a:moveTo>
                    <a:lnTo>
                      <a:pt x="f5" y="f6"/>
                    </a:lnTo>
                    <a:cubicBezTo>
                      <a:pt x="f7" y="f8"/>
                      <a:pt x="f9" y="f10"/>
                      <a:pt x="f11" y="f3"/>
                    </a:cubicBezTo>
                    <a:cubicBezTo>
                      <a:pt x="f12" y="f13"/>
                      <a:pt x="f14" y="f15"/>
                      <a:pt x="f14" y="f16"/>
                    </a:cubicBezTo>
                    <a:cubicBezTo>
                      <a:pt x="f17" y="f18"/>
                      <a:pt x="f14" y="f19"/>
                      <a:pt x="f12" y="f20"/>
                    </a:cubicBezTo>
                    <a:cubicBezTo>
                      <a:pt x="f21" y="f22"/>
                      <a:pt x="f23" y="f24"/>
                      <a:pt x="f25" y="f26"/>
                    </a:cubicBezTo>
                    <a:cubicBezTo>
                      <a:pt x="f11" y="f24"/>
                      <a:pt x="f27" y="f28"/>
                      <a:pt x="f17" y="f20"/>
                    </a:cubicBezTo>
                    <a:cubicBezTo>
                      <a:pt x="f29" y="f30"/>
                      <a:pt x="f31" y="f18"/>
                      <a:pt x="f31" y="f16"/>
                    </a:cubicBezTo>
                    <a:cubicBezTo>
                      <a:pt x="f29" y="f15"/>
                      <a:pt x="f17" y="f32"/>
                      <a:pt x="f12" y="f33"/>
                    </a:cubicBezTo>
                    <a:cubicBezTo>
                      <a:pt x="f11" y="f34"/>
                      <a:pt x="f35" y="f8"/>
                      <a:pt x="f5" y="f6"/>
                    </a:cubicBezTo>
                    <a:close/>
                    <a:moveTo>
                      <a:pt x="f3" y="f2"/>
                    </a:moveTo>
                    <a:lnTo>
                      <a:pt x="f3" y="f2"/>
                    </a:lnTo>
                    <a:cubicBezTo>
                      <a:pt x="f23" y="f36"/>
                      <a:pt x="f2" y="f37"/>
                      <a:pt x="f38" y="f39"/>
                    </a:cubicBezTo>
                    <a:cubicBezTo>
                      <a:pt x="f40" y="f41"/>
                      <a:pt x="f42" y="f43"/>
                      <a:pt x="f44" y="f45"/>
                    </a:cubicBezTo>
                    <a:lnTo>
                      <a:pt x="f44" y="f45"/>
                    </a:lnTo>
                    <a:cubicBezTo>
                      <a:pt x="f46" y="f47"/>
                      <a:pt x="f48" y="f49"/>
                      <a:pt x="f50" y="f51"/>
                    </a:cubicBezTo>
                    <a:cubicBezTo>
                      <a:pt x="f11" y="f52"/>
                      <a:pt x="f53" y="f54"/>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2" name="Google Shape;1167;p16">
                <a:extLst>
                  <a:ext uri="{FF2B5EF4-FFF2-40B4-BE49-F238E27FC236}">
                    <a16:creationId xmlns:a16="http://schemas.microsoft.com/office/drawing/2014/main" id="{181A3C60-F14D-4D21-B88E-B97F058FD82A}"/>
                  </a:ext>
                </a:extLst>
              </p:cNvPr>
              <p:cNvSpPr/>
              <p:nvPr/>
            </p:nvSpPr>
            <p:spPr>
              <a:xfrm>
                <a:off x="692429" y="4424562"/>
                <a:ext cx="171340" cy="50063"/>
              </a:xfrm>
              <a:custGeom>
                <a:avLst/>
                <a:gdLst>
                  <a:gd name="f0" fmla="val w"/>
                  <a:gd name="f1" fmla="val h"/>
                  <a:gd name="f2" fmla="val 0"/>
                  <a:gd name="f3" fmla="val 5305"/>
                  <a:gd name="f4" fmla="val 1550"/>
                  <a:gd name="f5" fmla="val 4245"/>
                  <a:gd name="f6" fmla="val 1"/>
                  <a:gd name="f7" fmla="val 2797"/>
                  <a:gd name="f8" fmla="val 1485"/>
                  <a:gd name="f9" fmla="val 782"/>
                  <a:gd name="f10" fmla="val 1732"/>
                  <a:gd name="f11" fmla="val 3291"/>
                  <a:gd name="f12" fmla="val 5304"/>
                  <a:gd name="f13" fmla="val 1376"/>
                  <a:gd name="f14" fmla="val 5068"/>
                  <a:gd name="f15" fmla="val 458"/>
                  <a:gd name="f16" fmla="val 4979"/>
                  <a:gd name="f17" fmla="val 128"/>
                  <a:gd name="f18" fmla="val 4670"/>
                  <a:gd name="f19" fmla="*/ f0 1 5305"/>
                  <a:gd name="f20" fmla="*/ f1 1 1550"/>
                  <a:gd name="f21" fmla="val f2"/>
                  <a:gd name="f22" fmla="val f3"/>
                  <a:gd name="f23" fmla="val f4"/>
                  <a:gd name="f24" fmla="+- f23 0 f21"/>
                  <a:gd name="f25" fmla="+- f22 0 f21"/>
                  <a:gd name="f26" fmla="*/ f25 1 5305"/>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05" h="1550">
                    <a:moveTo>
                      <a:pt x="f5" y="f6"/>
                    </a:moveTo>
                    <a:cubicBezTo>
                      <a:pt x="f7" y="f6"/>
                      <a:pt x="f6" y="f8"/>
                      <a:pt x="f6" y="f8"/>
                    </a:cubicBezTo>
                    <a:cubicBezTo>
                      <a:pt x="f6" y="f8"/>
                      <a:pt x="f9" y="f4"/>
                      <a:pt x="f10" y="f4"/>
                    </a:cubicBezTo>
                    <a:cubicBezTo>
                      <a:pt x="f11" y="f4"/>
                      <a:pt x="f12" y="f13"/>
                      <a:pt x="f14" y="f15"/>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1168;p16">
                <a:extLst>
                  <a:ext uri="{FF2B5EF4-FFF2-40B4-BE49-F238E27FC236}">
                    <a16:creationId xmlns:a16="http://schemas.microsoft.com/office/drawing/2014/main" id="{7D514C92-909D-4365-9041-8BAD14DE698A}"/>
                  </a:ext>
                </a:extLst>
              </p:cNvPr>
              <p:cNvSpPr/>
              <p:nvPr/>
            </p:nvSpPr>
            <p:spPr>
              <a:xfrm>
                <a:off x="691295" y="4335362"/>
                <a:ext cx="134261" cy="111456"/>
              </a:xfrm>
              <a:custGeom>
                <a:avLst/>
                <a:gdLst>
                  <a:gd name="f0" fmla="val w"/>
                  <a:gd name="f1" fmla="val h"/>
                  <a:gd name="f2" fmla="val 0"/>
                  <a:gd name="f3" fmla="val 4157"/>
                  <a:gd name="f4" fmla="val 3451"/>
                  <a:gd name="f5" fmla="val 2636"/>
                  <a:gd name="f6" fmla="val 1501"/>
                  <a:gd name="f7" fmla="val 1"/>
                  <a:gd name="f8" fmla="val 4156"/>
                  <a:gd name="f9" fmla="val 1200"/>
                  <a:gd name="f10" fmla="val 3025"/>
                  <a:gd name="f11" fmla="val 161"/>
                  <a:gd name="f12" fmla="val 2903"/>
                  <a:gd name="f13" fmla="val 50"/>
                  <a:gd name="f14" fmla="val 2772"/>
                  <a:gd name="f15" fmla="*/ f0 1 4157"/>
                  <a:gd name="f16" fmla="*/ f1 1 3451"/>
                  <a:gd name="f17" fmla="val f2"/>
                  <a:gd name="f18" fmla="val f3"/>
                  <a:gd name="f19" fmla="val f4"/>
                  <a:gd name="f20" fmla="+- f19 0 f17"/>
                  <a:gd name="f21" fmla="+- f18 0 f17"/>
                  <a:gd name="f22" fmla="*/ f21 1 4157"/>
                  <a:gd name="f23" fmla="*/ f20 1 345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7" h="3450">
                    <a:moveTo>
                      <a:pt x="f5" y="f2"/>
                    </a:moveTo>
                    <a:cubicBezTo>
                      <a:pt x="f6" y="f2"/>
                      <a:pt x="f7" y="f4"/>
                      <a:pt x="f7" y="f4"/>
                    </a:cubicBezTo>
                    <a:cubicBezTo>
                      <a:pt x="f7" y="f4"/>
                      <a:pt x="f8" y="f9"/>
                      <a:pt x="f10" y="f11"/>
                    </a:cubicBezTo>
                    <a:cubicBezTo>
                      <a:pt x="f12" y="f13"/>
                      <a:pt x="f14"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4" name="Google Shape;1169;p16">
                <a:extLst>
                  <a:ext uri="{FF2B5EF4-FFF2-40B4-BE49-F238E27FC236}">
                    <a16:creationId xmlns:a16="http://schemas.microsoft.com/office/drawing/2014/main" id="{F243076A-0170-4497-B540-47E3CF45A847}"/>
                  </a:ext>
                </a:extLst>
              </p:cNvPr>
              <p:cNvSpPr/>
              <p:nvPr/>
            </p:nvSpPr>
            <p:spPr>
              <a:xfrm>
                <a:off x="637912" y="4282098"/>
                <a:ext cx="94439" cy="166201"/>
              </a:xfrm>
              <a:custGeom>
                <a:avLst/>
                <a:gdLst>
                  <a:gd name="f0" fmla="val w"/>
                  <a:gd name="f1" fmla="val h"/>
                  <a:gd name="f2" fmla="val 0"/>
                  <a:gd name="f3" fmla="val 2924"/>
                  <a:gd name="f4" fmla="val 5146"/>
                  <a:gd name="f5" fmla="val 1343"/>
                  <a:gd name="f6" fmla="val 869"/>
                  <a:gd name="f7" fmla="val 263"/>
                  <a:gd name="f8" fmla="val 1446"/>
                  <a:gd name="f9" fmla="val 10"/>
                  <a:gd name="f10" fmla="val 1410"/>
                  <a:gd name="f11" fmla="val 3"/>
                  <a:gd name="f12" fmla="val 1376"/>
                  <a:gd name="f13" fmla="*/ f0 1 2924"/>
                  <a:gd name="f14" fmla="*/ f1 1 5146"/>
                  <a:gd name="f15" fmla="val f2"/>
                  <a:gd name="f16" fmla="val f3"/>
                  <a:gd name="f17" fmla="val f4"/>
                  <a:gd name="f18" fmla="+- f17 0 f15"/>
                  <a:gd name="f19" fmla="+- f16 0 f15"/>
                  <a:gd name="f20" fmla="*/ f19 1 2924"/>
                  <a:gd name="f21" fmla="*/ f18 1 514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924" h="5146">
                    <a:moveTo>
                      <a:pt x="f5" y="f2"/>
                    </a:moveTo>
                    <a:cubicBezTo>
                      <a:pt x="f2" y="f2"/>
                      <a:pt x="f6" y="f4"/>
                      <a:pt x="f6" y="f4"/>
                    </a:cubicBezTo>
                    <a:cubicBezTo>
                      <a:pt x="f6" y="f4"/>
                      <a:pt x="f3" y="f7"/>
                      <a:pt x="f8" y="f9"/>
                    </a:cubicBezTo>
                    <a:cubicBezTo>
                      <a:pt x="f10" y="f11"/>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65" name="Google Shape;1170;p16">
              <a:extLst>
                <a:ext uri="{FF2B5EF4-FFF2-40B4-BE49-F238E27FC236}">
                  <a16:creationId xmlns:a16="http://schemas.microsoft.com/office/drawing/2014/main" id="{AF07C062-D938-4A12-A419-B8D759BFC1F9}"/>
                </a:ext>
              </a:extLst>
            </p:cNvPr>
            <p:cNvGrpSpPr/>
            <p:nvPr/>
          </p:nvGrpSpPr>
          <p:grpSpPr>
            <a:xfrm>
              <a:off x="8769443" y="1068092"/>
              <a:ext cx="213292" cy="3005897"/>
              <a:chOff x="8769443" y="1068092"/>
              <a:chExt cx="213292" cy="3005897"/>
            </a:xfrm>
          </p:grpSpPr>
          <p:sp>
            <p:nvSpPr>
              <p:cNvPr id="66" name="Google Shape;1171;p16">
                <a:extLst>
                  <a:ext uri="{FF2B5EF4-FFF2-40B4-BE49-F238E27FC236}">
                    <a16:creationId xmlns:a16="http://schemas.microsoft.com/office/drawing/2014/main" id="{D22D0A42-8175-4531-9AC0-437ABF3C299F}"/>
                  </a:ext>
                </a:extLst>
              </p:cNvPr>
              <p:cNvSpPr/>
              <p:nvPr/>
            </p:nvSpPr>
            <p:spPr>
              <a:xfrm>
                <a:off x="8966295" y="1198933"/>
                <a:ext cx="14950" cy="1487491"/>
              </a:xfrm>
              <a:custGeom>
                <a:avLst/>
                <a:gdLst>
                  <a:gd name="f0" fmla="val w"/>
                  <a:gd name="f1" fmla="val h"/>
                  <a:gd name="f2" fmla="val 0"/>
                  <a:gd name="f3" fmla="val 463"/>
                  <a:gd name="f4" fmla="val 46056"/>
                  <a:gd name="f5" fmla="val 1"/>
                  <a:gd name="f6" fmla="val 462"/>
                  <a:gd name="f7" fmla="*/ f0 1 463"/>
                  <a:gd name="f8" fmla="*/ f1 1 46056"/>
                  <a:gd name="f9" fmla="val f2"/>
                  <a:gd name="f10" fmla="val f3"/>
                  <a:gd name="f11" fmla="val f4"/>
                  <a:gd name="f12" fmla="+- f11 0 f9"/>
                  <a:gd name="f13" fmla="+- f10 0 f9"/>
                  <a:gd name="f14" fmla="*/ f13 1 463"/>
                  <a:gd name="f15" fmla="*/ f12 1 4605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62" h="46056">
                    <a:moveTo>
                      <a:pt x="f2" y="f5"/>
                    </a:moveTo>
                    <a:lnTo>
                      <a:pt x="f2" y="f4"/>
                    </a:lnTo>
                    <a:lnTo>
                      <a:pt x="f6" y="f4"/>
                    </a:lnTo>
                    <a:lnTo>
                      <a:pt x="f6"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7" name="Google Shape;1172;p16">
                <a:extLst>
                  <a:ext uri="{FF2B5EF4-FFF2-40B4-BE49-F238E27FC236}">
                    <a16:creationId xmlns:a16="http://schemas.microsoft.com/office/drawing/2014/main" id="{47EBD232-A3B7-4757-B7B0-455D7A66B27E}"/>
                  </a:ext>
                </a:extLst>
              </p:cNvPr>
              <p:cNvSpPr/>
              <p:nvPr/>
            </p:nvSpPr>
            <p:spPr>
              <a:xfrm>
                <a:off x="8769443" y="1068092"/>
                <a:ext cx="213292" cy="143917"/>
              </a:xfrm>
              <a:custGeom>
                <a:avLst/>
                <a:gdLst>
                  <a:gd name="f0" fmla="val w"/>
                  <a:gd name="f1" fmla="val h"/>
                  <a:gd name="f2" fmla="val 0"/>
                  <a:gd name="f3" fmla="val 6604"/>
                  <a:gd name="f4" fmla="val 4456"/>
                  <a:gd name="f5" fmla="val 2679"/>
                  <a:gd name="f6" fmla="val 2517"/>
                  <a:gd name="f7" fmla="val 2379"/>
                  <a:gd name="f8" fmla="val 2217"/>
                  <a:gd name="f9" fmla="val 35"/>
                  <a:gd name="f10" fmla="val 1617"/>
                  <a:gd name="f11" fmla="val 116"/>
                  <a:gd name="f12" fmla="val 1040"/>
                  <a:gd name="f13" fmla="val 451"/>
                  <a:gd name="f14" fmla="val 636"/>
                  <a:gd name="f15" fmla="val 924"/>
                  <a:gd name="f16" fmla="val 232"/>
                  <a:gd name="f17" fmla="val 1420"/>
                  <a:gd name="f18" fmla="val 1"/>
                  <a:gd name="f19" fmla="val 2020"/>
                  <a:gd name="f20" fmla="val 12"/>
                  <a:gd name="f21" fmla="val 2701"/>
                  <a:gd name="f22" fmla="val 36"/>
                  <a:gd name="f23" fmla="val 3452"/>
                  <a:gd name="f24" fmla="val 555"/>
                  <a:gd name="f25" fmla="val 4144"/>
                  <a:gd name="f26" fmla="val 1294"/>
                  <a:gd name="f27" fmla="val 4375"/>
                  <a:gd name="f28" fmla="val 1467"/>
                  <a:gd name="f29" fmla="val 4433"/>
                  <a:gd name="f30" fmla="val 1652"/>
                  <a:gd name="f31" fmla="val 1859"/>
                  <a:gd name="f32" fmla="val 2090"/>
                  <a:gd name="f33" fmla="val 2333"/>
                  <a:gd name="f34" fmla="val 4387"/>
                  <a:gd name="f35" fmla="val 2540"/>
                  <a:gd name="f36" fmla="val 4271"/>
                  <a:gd name="f37" fmla="val 2944"/>
                  <a:gd name="f38" fmla="val 4040"/>
                  <a:gd name="f39" fmla="val 3233"/>
                  <a:gd name="f40" fmla="val 3579"/>
                  <a:gd name="f41" fmla="val 3094"/>
                  <a:gd name="f42" fmla="val 2898"/>
                  <a:gd name="f43" fmla="val 2828"/>
                  <a:gd name="f44" fmla="val 3210"/>
                  <a:gd name="f45" fmla="val 2771"/>
                  <a:gd name="f46" fmla="val 3198"/>
                  <a:gd name="f47" fmla="val 3103"/>
                  <a:gd name="f48" fmla="val 2406"/>
                  <a:gd name="f49" fmla="val 2835"/>
                  <a:gd name="f50" fmla="val 2213"/>
                  <a:gd name="f51" fmla="val 2536"/>
                  <a:gd name="f52" fmla="val 2473"/>
                  <a:gd name="f53" fmla="val 2409"/>
                  <a:gd name="f54" fmla="val 2222"/>
                  <a:gd name="f55" fmla="val 2344"/>
                  <a:gd name="f56" fmla="val 2240"/>
                  <a:gd name="f57" fmla="val 1986"/>
                  <a:gd name="f58" fmla="val 2355"/>
                  <a:gd name="f59" fmla="val 1790"/>
                  <a:gd name="f60" fmla="val 2725"/>
                  <a:gd name="f61" fmla="val 1882"/>
                  <a:gd name="f62" fmla="val 3117"/>
                  <a:gd name="f63" fmla="val 3152"/>
                  <a:gd name="f64" fmla="val 3175"/>
                  <a:gd name="f65" fmla="val 3186"/>
                  <a:gd name="f66" fmla="val 1825"/>
                  <a:gd name="f67" fmla="val 3209"/>
                  <a:gd name="f68" fmla="val 1813"/>
                  <a:gd name="f69" fmla="val 1755"/>
                  <a:gd name="f70" fmla="val 1686"/>
                  <a:gd name="f71" fmla="val 1628"/>
                  <a:gd name="f72" fmla="val 1363"/>
                  <a:gd name="f73" fmla="val 3128"/>
                  <a:gd name="f74" fmla="val 1132"/>
                  <a:gd name="f75" fmla="val 1109"/>
                  <a:gd name="f76" fmla="val 2609"/>
                  <a:gd name="f77" fmla="val 1074"/>
                  <a:gd name="f78" fmla="val 2263"/>
                  <a:gd name="f79" fmla="val 1178"/>
                  <a:gd name="f80" fmla="val 1847"/>
                  <a:gd name="f81" fmla="val 1409"/>
                  <a:gd name="f82" fmla="val 1547"/>
                  <a:gd name="f83" fmla="val 1640"/>
                  <a:gd name="f84" fmla="val 1224"/>
                  <a:gd name="f85" fmla="val 982"/>
                  <a:gd name="f86" fmla="val 901"/>
                  <a:gd name="f87" fmla="val 2483"/>
                  <a:gd name="f88" fmla="val 866"/>
                  <a:gd name="f89" fmla="val 2575"/>
                  <a:gd name="f90" fmla="val 855"/>
                  <a:gd name="f91" fmla="val 3014"/>
                  <a:gd name="f92" fmla="val 3348"/>
                  <a:gd name="f93" fmla="val 3464"/>
                  <a:gd name="f94" fmla="val 3556"/>
                  <a:gd name="f95" fmla="val 935"/>
                  <a:gd name="f96" fmla="val 3671"/>
                  <a:gd name="f97" fmla="val 970"/>
                  <a:gd name="f98" fmla="val 4122"/>
                  <a:gd name="f99" fmla="val 1085"/>
                  <a:gd name="f100" fmla="val 4526"/>
                  <a:gd name="f101" fmla="val 1316"/>
                  <a:gd name="f102" fmla="val 4883"/>
                  <a:gd name="f103" fmla="val 1605"/>
                  <a:gd name="f104" fmla="val 5611"/>
                  <a:gd name="f105" fmla="val 2182"/>
                  <a:gd name="f106" fmla="val 6072"/>
                  <a:gd name="f107" fmla="val 6095"/>
                  <a:gd name="f108" fmla="val 4052"/>
                  <a:gd name="f109" fmla="val 6119"/>
                  <a:gd name="f110" fmla="val 4167"/>
                  <a:gd name="f111" fmla="val 6199"/>
                  <a:gd name="f112" fmla="val 6326"/>
                  <a:gd name="f113" fmla="val 6333"/>
                  <a:gd name="f114" fmla="val 4272"/>
                  <a:gd name="f115" fmla="val 6339"/>
                  <a:gd name="f116" fmla="val 6346"/>
                  <a:gd name="f117" fmla="val 6454"/>
                  <a:gd name="f118" fmla="val 6557"/>
                  <a:gd name="f119" fmla="val 4183"/>
                  <a:gd name="f120" fmla="val 6603"/>
                  <a:gd name="f121" fmla="val 2978"/>
                  <a:gd name="f122" fmla="val 6153"/>
                  <a:gd name="f123" fmla="val 5345"/>
                  <a:gd name="f124" fmla="val 1097"/>
                  <a:gd name="f125" fmla="val 4964"/>
                  <a:gd name="f126" fmla="val 705"/>
                  <a:gd name="f127" fmla="val 4468"/>
                  <a:gd name="f128" fmla="val 404"/>
                  <a:gd name="f129" fmla="val 3937"/>
                  <a:gd name="f130" fmla="val 220"/>
                  <a:gd name="f131" fmla="val 3810"/>
                  <a:gd name="f132" fmla="val 174"/>
                  <a:gd name="f133" fmla="val 3660"/>
                  <a:gd name="f134" fmla="val 151"/>
                  <a:gd name="f135" fmla="val 3533"/>
                  <a:gd name="f136" fmla="val 104"/>
                  <a:gd name="f137" fmla="*/ f0 1 6604"/>
                  <a:gd name="f138" fmla="*/ f1 1 4456"/>
                  <a:gd name="f139" fmla="val f2"/>
                  <a:gd name="f140" fmla="val f3"/>
                  <a:gd name="f141" fmla="val f4"/>
                  <a:gd name="f142" fmla="+- f141 0 f139"/>
                  <a:gd name="f143" fmla="+- f140 0 f139"/>
                  <a:gd name="f144" fmla="*/ f143 1 6604"/>
                  <a:gd name="f145" fmla="*/ f142 1 4456"/>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04" h="4456">
                    <a:moveTo>
                      <a:pt x="f5" y="f2"/>
                    </a:moveTo>
                    <a:cubicBezTo>
                      <a:pt x="f6" y="f2"/>
                      <a:pt x="f7" y="f2"/>
                      <a:pt x="f8" y="f9"/>
                    </a:cubicBezTo>
                    <a:cubicBezTo>
                      <a:pt x="f10" y="f11"/>
                      <a:pt x="f12" y="f13"/>
                      <a:pt x="f14" y="f15"/>
                    </a:cubicBezTo>
                    <a:cubicBezTo>
                      <a:pt x="f16" y="f17"/>
                      <a:pt x="f18" y="f19"/>
                      <a:pt x="f20" y="f21"/>
                    </a:cubicBezTo>
                    <a:cubicBezTo>
                      <a:pt x="f22" y="f23"/>
                      <a:pt x="f24" y="f25"/>
                      <a:pt x="f26" y="f27"/>
                    </a:cubicBezTo>
                    <a:cubicBezTo>
                      <a:pt x="f28" y="f29"/>
                      <a:pt x="f30" y="f4"/>
                      <a:pt x="f31" y="f4"/>
                    </a:cubicBezTo>
                    <a:cubicBezTo>
                      <a:pt x="f32" y="f4"/>
                      <a:pt x="f33" y="f34"/>
                      <a:pt x="f35" y="f36"/>
                    </a:cubicBezTo>
                    <a:cubicBezTo>
                      <a:pt x="f37" y="f38"/>
                      <a:pt x="f39" y="f40"/>
                      <a:pt x="f39" y="f41"/>
                    </a:cubicBezTo>
                    <a:lnTo>
                      <a:pt x="f39" y="f42"/>
                    </a:lnTo>
                    <a:cubicBezTo>
                      <a:pt x="f39" y="f43"/>
                      <a:pt x="f44" y="f45"/>
                      <a:pt x="f46" y="f21"/>
                    </a:cubicBezTo>
                    <a:cubicBezTo>
                      <a:pt x="f47" y="f48"/>
                      <a:pt x="f49" y="f50"/>
                      <a:pt x="f51" y="f50"/>
                    </a:cubicBezTo>
                    <a:cubicBezTo>
                      <a:pt x="f52" y="f50"/>
                      <a:pt x="f53" y="f54"/>
                      <a:pt x="f55" y="f56"/>
                    </a:cubicBezTo>
                    <a:cubicBezTo>
                      <a:pt x="f57" y="f58"/>
                      <a:pt x="f59" y="f60"/>
                      <a:pt x="f61" y="f41"/>
                    </a:cubicBezTo>
                    <a:cubicBezTo>
                      <a:pt x="f61" y="f62"/>
                      <a:pt x="f61" y="f63"/>
                      <a:pt x="f31" y="f64"/>
                    </a:cubicBezTo>
                    <a:cubicBezTo>
                      <a:pt x="f31" y="f65"/>
                      <a:pt x="f66" y="f67"/>
                      <a:pt x="f68" y="f67"/>
                    </a:cubicBezTo>
                    <a:cubicBezTo>
                      <a:pt x="f69" y="f67"/>
                      <a:pt x="f70" y="f67"/>
                      <a:pt x="f71" y="f65"/>
                    </a:cubicBezTo>
                    <a:cubicBezTo>
                      <a:pt x="f72" y="f73"/>
                      <a:pt x="f74" y="f42"/>
                      <a:pt x="f75" y="f76"/>
                    </a:cubicBezTo>
                    <a:cubicBezTo>
                      <a:pt x="f77" y="f78"/>
                      <a:pt x="f79" y="f80"/>
                      <a:pt x="f81" y="f82"/>
                    </a:cubicBezTo>
                    <a:cubicBezTo>
                      <a:pt x="f83" y="f84"/>
                      <a:pt x="f57" y="f85"/>
                      <a:pt x="f7" y="f86"/>
                    </a:cubicBezTo>
                    <a:cubicBezTo>
                      <a:pt x="f87" y="f88"/>
                      <a:pt x="f89" y="f88"/>
                      <a:pt x="f5" y="f90"/>
                    </a:cubicBezTo>
                    <a:lnTo>
                      <a:pt x="f91" y="f90"/>
                    </a:lnTo>
                    <a:lnTo>
                      <a:pt x="f92" y="f86"/>
                    </a:lnTo>
                    <a:cubicBezTo>
                      <a:pt x="f93" y="f15"/>
                      <a:pt x="f94" y="f95"/>
                      <a:pt x="f96" y="f97"/>
                    </a:cubicBezTo>
                    <a:cubicBezTo>
                      <a:pt x="f98" y="f99"/>
                      <a:pt x="f100" y="f101"/>
                      <a:pt x="f102" y="f103"/>
                    </a:cubicBezTo>
                    <a:cubicBezTo>
                      <a:pt x="f104" y="f105"/>
                      <a:pt x="f106" y="f41"/>
                      <a:pt x="f107" y="f108"/>
                    </a:cubicBezTo>
                    <a:cubicBezTo>
                      <a:pt x="f109" y="f110"/>
                      <a:pt x="f111" y="f36"/>
                      <a:pt x="f112" y="f36"/>
                    </a:cubicBezTo>
                    <a:cubicBezTo>
                      <a:pt x="f113" y="f114"/>
                      <a:pt x="f115" y="f114"/>
                      <a:pt x="f116" y="f114"/>
                    </a:cubicBezTo>
                    <a:cubicBezTo>
                      <a:pt x="f117" y="f114"/>
                      <a:pt x="f118" y="f119"/>
                      <a:pt x="f118" y="f108"/>
                    </a:cubicBezTo>
                    <a:cubicBezTo>
                      <a:pt x="f120" y="f121"/>
                      <a:pt x="f122" y="f31"/>
                      <a:pt x="f123" y="f124"/>
                    </a:cubicBezTo>
                    <a:cubicBezTo>
                      <a:pt x="f125" y="f126"/>
                      <a:pt x="f127" y="f128"/>
                      <a:pt x="f129" y="f130"/>
                    </a:cubicBezTo>
                    <a:cubicBezTo>
                      <a:pt x="f131" y="f132"/>
                      <a:pt x="f133" y="f134"/>
                      <a:pt x="f135" y="f136"/>
                    </a:cubicBezTo>
                    <a:lnTo>
                      <a:pt x="f62" y="f9"/>
                    </a:lnTo>
                    <a:lnTo>
                      <a:pt x="f5"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8" name="Google Shape;1173;p16">
                <a:extLst>
                  <a:ext uri="{FF2B5EF4-FFF2-40B4-BE49-F238E27FC236}">
                    <a16:creationId xmlns:a16="http://schemas.microsoft.com/office/drawing/2014/main" id="{7ADC3B6D-10FE-436F-B4BF-96C824301DEA}"/>
                  </a:ext>
                </a:extLst>
              </p:cNvPr>
              <p:cNvSpPr/>
              <p:nvPr/>
            </p:nvSpPr>
            <p:spPr>
              <a:xfrm>
                <a:off x="8966295" y="2455273"/>
                <a:ext cx="14950" cy="1487491"/>
              </a:xfrm>
              <a:custGeom>
                <a:avLst/>
                <a:gdLst>
                  <a:gd name="f0" fmla="val w"/>
                  <a:gd name="f1" fmla="val h"/>
                  <a:gd name="f2" fmla="val 0"/>
                  <a:gd name="f3" fmla="val 463"/>
                  <a:gd name="f4" fmla="val 46056"/>
                  <a:gd name="f5" fmla="val 46055"/>
                  <a:gd name="f6" fmla="val 462"/>
                  <a:gd name="f7" fmla="*/ f0 1 463"/>
                  <a:gd name="f8" fmla="*/ f1 1 46056"/>
                  <a:gd name="f9" fmla="val f2"/>
                  <a:gd name="f10" fmla="val f3"/>
                  <a:gd name="f11" fmla="val f4"/>
                  <a:gd name="f12" fmla="+- f11 0 f9"/>
                  <a:gd name="f13" fmla="+- f10 0 f9"/>
                  <a:gd name="f14" fmla="*/ f13 1 463"/>
                  <a:gd name="f15" fmla="*/ f12 1 4605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62" h="46056">
                    <a:moveTo>
                      <a:pt x="f2" y="f2"/>
                    </a:moveTo>
                    <a:lnTo>
                      <a:pt x="f2" y="f5"/>
                    </a:lnTo>
                    <a:lnTo>
                      <a:pt x="f6" y="f5"/>
                    </a:lnTo>
                    <a:lnTo>
                      <a:pt x="f6"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9" name="Google Shape;1174;p16">
                <a:extLst>
                  <a:ext uri="{FF2B5EF4-FFF2-40B4-BE49-F238E27FC236}">
                    <a16:creationId xmlns:a16="http://schemas.microsoft.com/office/drawing/2014/main" id="{0ED08F21-8FBB-4596-9ABD-110C4594C8A0}"/>
                  </a:ext>
                </a:extLst>
              </p:cNvPr>
              <p:cNvSpPr/>
              <p:nvPr/>
            </p:nvSpPr>
            <p:spPr>
              <a:xfrm>
                <a:off x="8769443" y="3929688"/>
                <a:ext cx="213292" cy="144301"/>
              </a:xfrm>
              <a:custGeom>
                <a:avLst/>
                <a:gdLst>
                  <a:gd name="f0" fmla="val w"/>
                  <a:gd name="f1" fmla="val h"/>
                  <a:gd name="f2" fmla="val 0"/>
                  <a:gd name="f3" fmla="val 6604"/>
                  <a:gd name="f4" fmla="val 4468"/>
                  <a:gd name="f5" fmla="val 1859"/>
                  <a:gd name="f6" fmla="val 1652"/>
                  <a:gd name="f7" fmla="val 1467"/>
                  <a:gd name="f8" fmla="val 35"/>
                  <a:gd name="f9" fmla="val 1294"/>
                  <a:gd name="f10" fmla="val 93"/>
                  <a:gd name="f11" fmla="val 555"/>
                  <a:gd name="f12" fmla="val 324"/>
                  <a:gd name="f13" fmla="val 36"/>
                  <a:gd name="f14" fmla="val 1016"/>
                  <a:gd name="f15" fmla="val 12"/>
                  <a:gd name="f16" fmla="val 1766"/>
                  <a:gd name="f17" fmla="val 1"/>
                  <a:gd name="f18" fmla="val 2447"/>
                  <a:gd name="f19" fmla="val 232"/>
                  <a:gd name="f20" fmla="val 3048"/>
                  <a:gd name="f21" fmla="val 636"/>
                  <a:gd name="f22" fmla="val 3544"/>
                  <a:gd name="f23" fmla="val 1040"/>
                  <a:gd name="f24" fmla="val 4017"/>
                  <a:gd name="f25" fmla="val 1617"/>
                  <a:gd name="f26" fmla="val 4352"/>
                  <a:gd name="f27" fmla="val 2217"/>
                  <a:gd name="f28" fmla="val 4433"/>
                  <a:gd name="f29" fmla="val 2379"/>
                  <a:gd name="f30" fmla="val 4467"/>
                  <a:gd name="f31" fmla="val 2517"/>
                  <a:gd name="f32" fmla="val 2679"/>
                  <a:gd name="f33" fmla="val 3117"/>
                  <a:gd name="f34" fmla="val 3533"/>
                  <a:gd name="f35" fmla="val 4364"/>
                  <a:gd name="f36" fmla="val 3660"/>
                  <a:gd name="f37" fmla="val 4317"/>
                  <a:gd name="f38" fmla="val 3810"/>
                  <a:gd name="f39" fmla="val 4294"/>
                  <a:gd name="f40" fmla="val 3937"/>
                  <a:gd name="f41" fmla="val 4248"/>
                  <a:gd name="f42" fmla="val 4063"/>
                  <a:gd name="f43" fmla="val 4964"/>
                  <a:gd name="f44" fmla="val 3752"/>
                  <a:gd name="f45" fmla="val 5345"/>
                  <a:gd name="f46" fmla="val 3371"/>
                  <a:gd name="f47" fmla="val 6153"/>
                  <a:gd name="f48" fmla="val 2598"/>
                  <a:gd name="f49" fmla="val 6603"/>
                  <a:gd name="f50" fmla="val 1489"/>
                  <a:gd name="f51" fmla="val 6557"/>
                  <a:gd name="f52" fmla="val 404"/>
                  <a:gd name="f53" fmla="val 289"/>
                  <a:gd name="f54" fmla="val 6463"/>
                  <a:gd name="f55" fmla="val 193"/>
                  <a:gd name="f56" fmla="val 6359"/>
                  <a:gd name="f57" fmla="val 6348"/>
                  <a:gd name="f58" fmla="val 6337"/>
                  <a:gd name="f59" fmla="val 194"/>
                  <a:gd name="f60" fmla="val 6326"/>
                  <a:gd name="f61" fmla="val 197"/>
                  <a:gd name="f62" fmla="val 6199"/>
                  <a:gd name="f63" fmla="val 6119"/>
                  <a:gd name="f64" fmla="val 6095"/>
                  <a:gd name="f65" fmla="val 6072"/>
                  <a:gd name="f66" fmla="val 1374"/>
                  <a:gd name="f67" fmla="val 5611"/>
                  <a:gd name="f68" fmla="val 2286"/>
                  <a:gd name="f69" fmla="val 4883"/>
                  <a:gd name="f70" fmla="val 2863"/>
                  <a:gd name="f71" fmla="val 4526"/>
                  <a:gd name="f72" fmla="val 3152"/>
                  <a:gd name="f73" fmla="val 4122"/>
                  <a:gd name="f74" fmla="val 3382"/>
                  <a:gd name="f75" fmla="val 3671"/>
                  <a:gd name="f76" fmla="val 3498"/>
                  <a:gd name="f77" fmla="val 3556"/>
                  <a:gd name="f78" fmla="val 3521"/>
                  <a:gd name="f79" fmla="val 3464"/>
                  <a:gd name="f80" fmla="val 3348"/>
                  <a:gd name="f81" fmla="val 3567"/>
                  <a:gd name="f82" fmla="val 3014"/>
                  <a:gd name="f83" fmla="val 3613"/>
                  <a:gd name="f84" fmla="val 2575"/>
                  <a:gd name="f85" fmla="val 3602"/>
                  <a:gd name="f86" fmla="val 2483"/>
                  <a:gd name="f87" fmla="val 1986"/>
                  <a:gd name="f88" fmla="val 3486"/>
                  <a:gd name="f89" fmla="val 1640"/>
                  <a:gd name="f90" fmla="val 3232"/>
                  <a:gd name="f91" fmla="val 1409"/>
                  <a:gd name="f92" fmla="val 2921"/>
                  <a:gd name="f93" fmla="val 1178"/>
                  <a:gd name="f94" fmla="val 2621"/>
                  <a:gd name="f95" fmla="val 1074"/>
                  <a:gd name="f96" fmla="val 2194"/>
                  <a:gd name="f97" fmla="val 1109"/>
                  <a:gd name="f98" fmla="val 1847"/>
                  <a:gd name="f99" fmla="val 1132"/>
                  <a:gd name="f100" fmla="val 1559"/>
                  <a:gd name="f101" fmla="val 1363"/>
                  <a:gd name="f102" fmla="val 1328"/>
                  <a:gd name="f103" fmla="val 1628"/>
                  <a:gd name="f104" fmla="val 1270"/>
                  <a:gd name="f105" fmla="val 1686"/>
                  <a:gd name="f106" fmla="val 1259"/>
                  <a:gd name="f107" fmla="val 1755"/>
                  <a:gd name="f108" fmla="val 1813"/>
                  <a:gd name="f109" fmla="val 1825"/>
                  <a:gd name="f110" fmla="val 1293"/>
                  <a:gd name="f111" fmla="val 1882"/>
                  <a:gd name="f112" fmla="val 1316"/>
                  <a:gd name="f113" fmla="val 1351"/>
                  <a:gd name="f114" fmla="val 1790"/>
                  <a:gd name="f115" fmla="val 1732"/>
                  <a:gd name="f116" fmla="val 2113"/>
                  <a:gd name="f117" fmla="val 2344"/>
                  <a:gd name="f118" fmla="val 2228"/>
                  <a:gd name="f119" fmla="val 2409"/>
                  <a:gd name="f120" fmla="val 2246"/>
                  <a:gd name="f121" fmla="val 2473"/>
                  <a:gd name="f122" fmla="val 2255"/>
                  <a:gd name="f123" fmla="val 2536"/>
                  <a:gd name="f124" fmla="val 2835"/>
                  <a:gd name="f125" fmla="val 3103"/>
                  <a:gd name="f126" fmla="val 2062"/>
                  <a:gd name="f127" fmla="val 3198"/>
                  <a:gd name="f128" fmla="val 3210"/>
                  <a:gd name="f129" fmla="val 1697"/>
                  <a:gd name="f130" fmla="val 3233"/>
                  <a:gd name="f131" fmla="val 1639"/>
                  <a:gd name="f132" fmla="val 889"/>
                  <a:gd name="f133" fmla="val 2944"/>
                  <a:gd name="f134" fmla="val 427"/>
                  <a:gd name="f135" fmla="val 2540"/>
                  <a:gd name="f136" fmla="val 2333"/>
                  <a:gd name="f137" fmla="val 81"/>
                  <a:gd name="f138" fmla="val 2090"/>
                  <a:gd name="f139" fmla="*/ f0 1 6604"/>
                  <a:gd name="f140" fmla="*/ f1 1 4468"/>
                  <a:gd name="f141" fmla="val f2"/>
                  <a:gd name="f142" fmla="val f3"/>
                  <a:gd name="f143" fmla="val f4"/>
                  <a:gd name="f144" fmla="+- f143 0 f141"/>
                  <a:gd name="f145" fmla="+- f142 0 f141"/>
                  <a:gd name="f146" fmla="*/ f145 1 6604"/>
                  <a:gd name="f147" fmla="*/ f144 1 4468"/>
                  <a:gd name="f148" fmla="*/ f141 1 f146"/>
                  <a:gd name="f149" fmla="*/ f142 1 f146"/>
                  <a:gd name="f150" fmla="*/ f141 1 f147"/>
                  <a:gd name="f151" fmla="*/ f143 1 f147"/>
                  <a:gd name="f152" fmla="*/ f148 f139 1"/>
                  <a:gd name="f153" fmla="*/ f149 f139 1"/>
                  <a:gd name="f154" fmla="*/ f151 f140 1"/>
                  <a:gd name="f155" fmla="*/ f150 f140 1"/>
                </a:gdLst>
                <a:ahLst/>
                <a:cxnLst>
                  <a:cxn ang="3cd4">
                    <a:pos x="hc" y="t"/>
                  </a:cxn>
                  <a:cxn ang="0">
                    <a:pos x="r" y="vc"/>
                  </a:cxn>
                  <a:cxn ang="cd4">
                    <a:pos x="hc" y="b"/>
                  </a:cxn>
                  <a:cxn ang="cd2">
                    <a:pos x="l" y="vc"/>
                  </a:cxn>
                </a:cxnLst>
                <a:rect l="f152" t="f155" r="f153" b="f154"/>
                <a:pathLst>
                  <a:path w="6604" h="4468">
                    <a:moveTo>
                      <a:pt x="f5" y="f2"/>
                    </a:moveTo>
                    <a:cubicBezTo>
                      <a:pt x="f6" y="f2"/>
                      <a:pt x="f7" y="f8"/>
                      <a:pt x="f9" y="f10"/>
                    </a:cubicBezTo>
                    <a:cubicBezTo>
                      <a:pt x="f11" y="f12"/>
                      <a:pt x="f13" y="f14"/>
                      <a:pt x="f15" y="f16"/>
                    </a:cubicBezTo>
                    <a:cubicBezTo>
                      <a:pt x="f17" y="f18"/>
                      <a:pt x="f19" y="f20"/>
                      <a:pt x="f21" y="f22"/>
                    </a:cubicBezTo>
                    <a:cubicBezTo>
                      <a:pt x="f23" y="f24"/>
                      <a:pt x="f25" y="f26"/>
                      <a:pt x="f27" y="f28"/>
                    </a:cubicBezTo>
                    <a:cubicBezTo>
                      <a:pt x="f29" y="f30"/>
                      <a:pt x="f31" y="f30"/>
                      <a:pt x="f32" y="f30"/>
                    </a:cubicBezTo>
                    <a:lnTo>
                      <a:pt x="f33" y="f28"/>
                    </a:lnTo>
                    <a:lnTo>
                      <a:pt x="f34" y="f35"/>
                    </a:lnTo>
                    <a:cubicBezTo>
                      <a:pt x="f36" y="f37"/>
                      <a:pt x="f38" y="f39"/>
                      <a:pt x="f40" y="f41"/>
                    </a:cubicBezTo>
                    <a:cubicBezTo>
                      <a:pt x="f4" y="f42"/>
                      <a:pt x="f43" y="f44"/>
                      <a:pt x="f45" y="f46"/>
                    </a:cubicBezTo>
                    <a:cubicBezTo>
                      <a:pt x="f47" y="f48"/>
                      <a:pt x="f49" y="f50"/>
                      <a:pt x="f51" y="f52"/>
                    </a:cubicBezTo>
                    <a:cubicBezTo>
                      <a:pt x="f51" y="f53"/>
                      <a:pt x="f54" y="f55"/>
                      <a:pt x="f56" y="f55"/>
                    </a:cubicBezTo>
                    <a:cubicBezTo>
                      <a:pt x="f57" y="f55"/>
                      <a:pt x="f58" y="f59"/>
                      <a:pt x="f60" y="f61"/>
                    </a:cubicBezTo>
                    <a:cubicBezTo>
                      <a:pt x="f62" y="f61"/>
                      <a:pt x="f63" y="f53"/>
                      <a:pt x="f64" y="f52"/>
                    </a:cubicBezTo>
                    <a:cubicBezTo>
                      <a:pt x="f65" y="f66"/>
                      <a:pt x="f67" y="f68"/>
                      <a:pt x="f69" y="f70"/>
                    </a:cubicBezTo>
                    <a:cubicBezTo>
                      <a:pt x="f71" y="f72"/>
                      <a:pt x="f73" y="f74"/>
                      <a:pt x="f75" y="f76"/>
                    </a:cubicBezTo>
                    <a:cubicBezTo>
                      <a:pt x="f77" y="f78"/>
                      <a:pt x="f79" y="f22"/>
                      <a:pt x="f80" y="f81"/>
                    </a:cubicBezTo>
                    <a:lnTo>
                      <a:pt x="f82" y="f83"/>
                    </a:lnTo>
                    <a:lnTo>
                      <a:pt x="f32" y="f83"/>
                    </a:lnTo>
                    <a:cubicBezTo>
                      <a:pt x="f84" y="f85"/>
                      <a:pt x="f86" y="f85"/>
                      <a:pt x="f29" y="f81"/>
                    </a:cubicBezTo>
                    <a:cubicBezTo>
                      <a:pt x="f87" y="f88"/>
                      <a:pt x="f89" y="f90"/>
                      <a:pt x="f91" y="f92"/>
                    </a:cubicBezTo>
                    <a:cubicBezTo>
                      <a:pt x="f93" y="f94"/>
                      <a:pt x="f95" y="f96"/>
                      <a:pt x="f97" y="f98"/>
                    </a:cubicBezTo>
                    <a:cubicBezTo>
                      <a:pt x="f99" y="f100"/>
                      <a:pt x="f101" y="f102"/>
                      <a:pt x="f103" y="f104"/>
                    </a:cubicBezTo>
                    <a:cubicBezTo>
                      <a:pt x="f105" y="f106"/>
                      <a:pt x="f107" y="f106"/>
                      <a:pt x="f108" y="f106"/>
                    </a:cubicBezTo>
                    <a:cubicBezTo>
                      <a:pt x="f109" y="f106"/>
                      <a:pt x="f5" y="f104"/>
                      <a:pt x="f5" y="f110"/>
                    </a:cubicBezTo>
                    <a:cubicBezTo>
                      <a:pt x="f111" y="f112"/>
                      <a:pt x="f111" y="f113"/>
                      <a:pt x="f111" y="f66"/>
                    </a:cubicBezTo>
                    <a:cubicBezTo>
                      <a:pt x="f114" y="f115"/>
                      <a:pt x="f87" y="f116"/>
                      <a:pt x="f117" y="f118"/>
                    </a:cubicBezTo>
                    <a:cubicBezTo>
                      <a:pt x="f119" y="f120"/>
                      <a:pt x="f121" y="f122"/>
                      <a:pt x="f123" y="f122"/>
                    </a:cubicBezTo>
                    <a:cubicBezTo>
                      <a:pt x="f124" y="f122"/>
                      <a:pt x="f125" y="f126"/>
                      <a:pt x="f127" y="f16"/>
                    </a:cubicBezTo>
                    <a:cubicBezTo>
                      <a:pt x="f128" y="f129"/>
                      <a:pt x="f130" y="f131"/>
                      <a:pt x="f130" y="f100"/>
                    </a:cubicBezTo>
                    <a:lnTo>
                      <a:pt x="f130" y="f66"/>
                    </a:lnTo>
                    <a:cubicBezTo>
                      <a:pt x="f130" y="f132"/>
                      <a:pt x="f133" y="f134"/>
                      <a:pt x="f135" y="f61"/>
                    </a:cubicBezTo>
                    <a:cubicBezTo>
                      <a:pt x="f136" y="f137"/>
                      <a:pt x="f138"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70" name="Google Shape;1175;p16">
              <a:extLst>
                <a:ext uri="{FF2B5EF4-FFF2-40B4-BE49-F238E27FC236}">
                  <a16:creationId xmlns:a16="http://schemas.microsoft.com/office/drawing/2014/main" id="{419A7FBC-1CF6-470F-B756-6BE4D83FF140}"/>
                </a:ext>
              </a:extLst>
            </p:cNvPr>
            <p:cNvGrpSpPr/>
            <p:nvPr/>
          </p:nvGrpSpPr>
          <p:grpSpPr>
            <a:xfrm>
              <a:off x="8335889" y="148333"/>
              <a:ext cx="750045" cy="777048"/>
              <a:chOff x="8335889" y="148333"/>
              <a:chExt cx="750045" cy="777048"/>
            </a:xfrm>
          </p:grpSpPr>
          <p:sp>
            <p:nvSpPr>
              <p:cNvPr id="71" name="Google Shape;1176;p16">
                <a:extLst>
                  <a:ext uri="{FF2B5EF4-FFF2-40B4-BE49-F238E27FC236}">
                    <a16:creationId xmlns:a16="http://schemas.microsoft.com/office/drawing/2014/main" id="{35B43F7C-E6B9-48FF-AC91-0E291F20461B}"/>
                  </a:ext>
                </a:extLst>
              </p:cNvPr>
              <p:cNvSpPr/>
              <p:nvPr/>
            </p:nvSpPr>
            <p:spPr>
              <a:xfrm>
                <a:off x="8420096" y="148333"/>
                <a:ext cx="179350" cy="271430"/>
              </a:xfrm>
              <a:custGeom>
                <a:avLst/>
                <a:gdLst>
                  <a:gd name="f0" fmla="val w"/>
                  <a:gd name="f1" fmla="val h"/>
                  <a:gd name="f2" fmla="val 0"/>
                  <a:gd name="f3" fmla="val 5553"/>
                  <a:gd name="f4" fmla="val 8404"/>
                  <a:gd name="f5" fmla="val 3013"/>
                  <a:gd name="f6" fmla="val 1"/>
                  <a:gd name="f7" fmla="val 2390"/>
                  <a:gd name="f8" fmla="val 301"/>
                  <a:gd name="f9" fmla="val 1951"/>
                  <a:gd name="f10" fmla="val 1259"/>
                  <a:gd name="f11" fmla="val 2090"/>
                  <a:gd name="f12" fmla="val 1928"/>
                  <a:gd name="f13" fmla="val 1836"/>
                  <a:gd name="f14" fmla="val 1710"/>
                  <a:gd name="f15" fmla="val 1505"/>
                  <a:gd name="f16" fmla="val 1611"/>
                  <a:gd name="f17" fmla="val 1165"/>
                  <a:gd name="f18" fmla="val 748"/>
                  <a:gd name="f19" fmla="val 318"/>
                  <a:gd name="f20" fmla="val 1760"/>
                  <a:gd name="f21" fmla="val 2021"/>
                  <a:gd name="f22" fmla="val 113"/>
                  <a:gd name="f23" fmla="val 1985"/>
                  <a:gd name="f24" fmla="val 228"/>
                  <a:gd name="f25" fmla="val 1968"/>
                  <a:gd name="f26" fmla="val 343"/>
                  <a:gd name="f27" fmla="val 785"/>
                  <a:gd name="f28" fmla="val 1231"/>
                  <a:gd name="f29" fmla="val 2213"/>
                  <a:gd name="f30" fmla="val 1524"/>
                  <a:gd name="f31" fmla="val 2552"/>
                  <a:gd name="f32" fmla="val 1905"/>
                  <a:gd name="f33" fmla="val 2990"/>
                  <a:gd name="f34" fmla="val 2078"/>
                  <a:gd name="f35" fmla="val 3544"/>
                  <a:gd name="f36" fmla="val 2194"/>
                  <a:gd name="f37" fmla="val 4110"/>
                  <a:gd name="f38" fmla="val 2309"/>
                  <a:gd name="f39" fmla="val 4675"/>
                  <a:gd name="f40" fmla="val 2367"/>
                  <a:gd name="f41" fmla="val 5241"/>
                  <a:gd name="f42" fmla="val 2540"/>
                  <a:gd name="f43" fmla="val 5783"/>
                  <a:gd name="f44" fmla="val 2967"/>
                  <a:gd name="f45" fmla="val 7111"/>
                  <a:gd name="f46" fmla="val 4179"/>
                  <a:gd name="f47" fmla="val 8150"/>
                  <a:gd name="f48" fmla="val 4814"/>
                  <a:gd name="f49" fmla="val 8265"/>
                  <a:gd name="f50" fmla="val 3313"/>
                  <a:gd name="f51" fmla="val 7157"/>
                  <a:gd name="f52" fmla="val 3186"/>
                  <a:gd name="f53" fmla="val 4375"/>
                  <a:gd name="f54" fmla="val 3083"/>
                  <a:gd name="f55" fmla="val 2148"/>
                  <a:gd name="f56" fmla="val 1490"/>
                  <a:gd name="f57" fmla="*/ f0 1 5553"/>
                  <a:gd name="f58" fmla="*/ f1 1 8404"/>
                  <a:gd name="f59" fmla="val f2"/>
                  <a:gd name="f60" fmla="val f3"/>
                  <a:gd name="f61" fmla="val f4"/>
                  <a:gd name="f62" fmla="+- f61 0 f59"/>
                  <a:gd name="f63" fmla="+- f60 0 f59"/>
                  <a:gd name="f64" fmla="*/ f63 1 5553"/>
                  <a:gd name="f65" fmla="*/ f62 1 8404"/>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5553" h="8404">
                    <a:moveTo>
                      <a:pt x="f5" y="f6"/>
                    </a:moveTo>
                    <a:lnTo>
                      <a:pt x="f5" y="f6"/>
                    </a:lnTo>
                    <a:cubicBezTo>
                      <a:pt x="f7" y="f8"/>
                      <a:pt x="f9" y="f10"/>
                      <a:pt x="f11" y="f12"/>
                    </a:cubicBezTo>
                    <a:cubicBezTo>
                      <a:pt x="f13" y="f14"/>
                      <a:pt x="f15" y="f16"/>
                      <a:pt x="f17" y="f16"/>
                    </a:cubicBezTo>
                    <a:cubicBezTo>
                      <a:pt x="f18" y="f16"/>
                      <a:pt x="f19" y="f20"/>
                      <a:pt x="f6" y="f21"/>
                    </a:cubicBezTo>
                    <a:cubicBezTo>
                      <a:pt x="f22" y="f23"/>
                      <a:pt x="f24" y="f25"/>
                      <a:pt x="f26" y="f25"/>
                    </a:cubicBezTo>
                    <a:cubicBezTo>
                      <a:pt x="f27" y="f25"/>
                      <a:pt x="f28" y="f29"/>
                      <a:pt x="f30" y="f31"/>
                    </a:cubicBezTo>
                    <a:cubicBezTo>
                      <a:pt x="f32" y="f33"/>
                      <a:pt x="f34" y="f35"/>
                      <a:pt x="f36" y="f37"/>
                    </a:cubicBezTo>
                    <a:cubicBezTo>
                      <a:pt x="f38" y="f39"/>
                      <a:pt x="f40" y="f41"/>
                      <a:pt x="f42" y="f43"/>
                    </a:cubicBezTo>
                    <a:cubicBezTo>
                      <a:pt x="f44" y="f45"/>
                      <a:pt x="f46" y="f47"/>
                      <a:pt x="f3" y="f4"/>
                    </a:cubicBezTo>
                    <a:cubicBezTo>
                      <a:pt x="f48" y="f49"/>
                      <a:pt x="f50" y="f51"/>
                      <a:pt x="f52" y="f53"/>
                    </a:cubicBezTo>
                    <a:cubicBezTo>
                      <a:pt x="f54" y="f55"/>
                      <a:pt x="f42" y="f5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2" name="Google Shape;1177;p16">
                <a:extLst>
                  <a:ext uri="{FF2B5EF4-FFF2-40B4-BE49-F238E27FC236}">
                    <a16:creationId xmlns:a16="http://schemas.microsoft.com/office/drawing/2014/main" id="{FE9D8C4E-00F5-49E9-8FC2-E1050AD832E3}"/>
                  </a:ext>
                </a:extLst>
              </p:cNvPr>
              <p:cNvSpPr/>
              <p:nvPr/>
            </p:nvSpPr>
            <p:spPr>
              <a:xfrm>
                <a:off x="8544245" y="203499"/>
                <a:ext cx="96213" cy="213649"/>
              </a:xfrm>
              <a:custGeom>
                <a:avLst/>
                <a:gdLst>
                  <a:gd name="f0" fmla="val w"/>
                  <a:gd name="f1" fmla="val h"/>
                  <a:gd name="f2" fmla="val 0"/>
                  <a:gd name="f3" fmla="val 2979"/>
                  <a:gd name="f4" fmla="val 6615"/>
                  <a:gd name="f5" fmla="val 1709"/>
                  <a:gd name="f6" fmla="val 520"/>
                  <a:gd name="f7" fmla="val 1697"/>
                  <a:gd name="f8" fmla="val 751"/>
                  <a:gd name="f9" fmla="val 1662"/>
                  <a:gd name="f10" fmla="val 959"/>
                  <a:gd name="f11" fmla="val 1628"/>
                  <a:gd name="f12" fmla="val 1190"/>
                  <a:gd name="f13" fmla="val 1582"/>
                  <a:gd name="f14" fmla="val 1409"/>
                  <a:gd name="f15" fmla="val 1512"/>
                  <a:gd name="f16" fmla="val 1420"/>
                  <a:gd name="f17" fmla="val 1848"/>
                  <a:gd name="f18" fmla="val 1247"/>
                  <a:gd name="f19" fmla="val 2263"/>
                  <a:gd name="f20" fmla="val 1028"/>
                  <a:gd name="f21" fmla="val 2656"/>
                  <a:gd name="f22" fmla="val 843"/>
                  <a:gd name="f23" fmla="val 3071"/>
                  <a:gd name="f24" fmla="val 658"/>
                  <a:gd name="f25" fmla="val 3475"/>
                  <a:gd name="f26" fmla="val 497"/>
                  <a:gd name="f27" fmla="val 3891"/>
                  <a:gd name="f28" fmla="val 450"/>
                  <a:gd name="f29" fmla="val 4341"/>
                  <a:gd name="f30" fmla="val 419"/>
                  <a:gd name="f31" fmla="val 4742"/>
                  <a:gd name="f32" fmla="val 484"/>
                  <a:gd name="f33" fmla="val 5172"/>
                  <a:gd name="f34" fmla="val 707"/>
                  <a:gd name="f35" fmla="val 5517"/>
                  <a:gd name="f36" fmla="val 665"/>
                  <a:gd name="f37" fmla="val 5455"/>
                  <a:gd name="f38" fmla="val 627"/>
                  <a:gd name="f39" fmla="val 5391"/>
                  <a:gd name="f40" fmla="val 589"/>
                  <a:gd name="f41" fmla="val 5322"/>
                  <a:gd name="f42" fmla="val 543"/>
                  <a:gd name="f43" fmla="val 5218"/>
                  <a:gd name="f44" fmla="val 5114"/>
                  <a:gd name="f45" fmla="val 474"/>
                  <a:gd name="f46" fmla="val 4999"/>
                  <a:gd name="f47" fmla="val 416"/>
                  <a:gd name="f48" fmla="val 4780"/>
                  <a:gd name="f49" fmla="val 393"/>
                  <a:gd name="f50" fmla="val 4560"/>
                  <a:gd name="f51" fmla="val 4318"/>
                  <a:gd name="f52" fmla="val 439"/>
                  <a:gd name="f53" fmla="val 3856"/>
                  <a:gd name="f54" fmla="val 601"/>
                  <a:gd name="f55" fmla="val 3429"/>
                  <a:gd name="f56" fmla="val 785"/>
                  <a:gd name="f57" fmla="val 3025"/>
                  <a:gd name="f58" fmla="val 970"/>
                  <a:gd name="f59" fmla="val 2621"/>
                  <a:gd name="f60" fmla="val 1201"/>
                  <a:gd name="f61" fmla="val 2229"/>
                  <a:gd name="f62" fmla="val 1374"/>
                  <a:gd name="f63" fmla="val 1813"/>
                  <a:gd name="f64" fmla="val 1547"/>
                  <a:gd name="f65" fmla="val 1651"/>
                  <a:gd name="f66" fmla="val 1801"/>
                  <a:gd name="f67" fmla="val 1"/>
                  <a:gd name="f68" fmla="val 636"/>
                  <a:gd name="f69" fmla="val 624"/>
                  <a:gd name="f70" fmla="val 532"/>
                  <a:gd name="f71" fmla="val 670"/>
                  <a:gd name="f72" fmla="val 1121"/>
                  <a:gd name="f73" fmla="val 774"/>
                  <a:gd name="f74" fmla="val 324"/>
                  <a:gd name="f75" fmla="val 486"/>
                  <a:gd name="f76" fmla="val 23"/>
                  <a:gd name="f77" fmla="val 290"/>
                  <a:gd name="f78" fmla="val 1224"/>
                  <a:gd name="f79" fmla="val 2460"/>
                  <a:gd name="f80" fmla="val 185"/>
                  <a:gd name="f81" fmla="val 3464"/>
                  <a:gd name="f82" fmla="val 4306"/>
                  <a:gd name="f83" fmla="val 116"/>
                  <a:gd name="f84" fmla="val 5103"/>
                  <a:gd name="f85" fmla="val 647"/>
                  <a:gd name="f86" fmla="val 5738"/>
                  <a:gd name="f87" fmla="val 739"/>
                  <a:gd name="f88" fmla="val 5865"/>
                  <a:gd name="f89" fmla="val 866"/>
                  <a:gd name="f90" fmla="val 6003"/>
                  <a:gd name="f91" fmla="val 1016"/>
                  <a:gd name="f92" fmla="val 6119"/>
                  <a:gd name="f93" fmla="val 1264"/>
                  <a:gd name="f94" fmla="val 6322"/>
                  <a:gd name="f95" fmla="val 1568"/>
                  <a:gd name="f96" fmla="val 6426"/>
                  <a:gd name="f97" fmla="val 1830"/>
                  <a:gd name="f98" fmla="val 6603"/>
                  <a:gd name="f99" fmla="val 1295"/>
                  <a:gd name="f100" fmla="val 6233"/>
                  <a:gd name="f101" fmla="val 842"/>
                  <a:gd name="f102" fmla="val 5638"/>
                  <a:gd name="f103" fmla="val 716"/>
                  <a:gd name="f104" fmla="val 4987"/>
                  <a:gd name="f105" fmla="val 635"/>
                  <a:gd name="f106" fmla="val 4630"/>
                  <a:gd name="f107" fmla="val 566"/>
                  <a:gd name="f108" fmla="val 4006"/>
                  <a:gd name="f109" fmla="val 947"/>
                  <a:gd name="f110" fmla="val 3787"/>
                  <a:gd name="f111" fmla="val 1037"/>
                  <a:gd name="f112" fmla="val 3738"/>
                  <a:gd name="f113" fmla="val 1145"/>
                  <a:gd name="f114" fmla="val 3694"/>
                  <a:gd name="f115" fmla="val 1250"/>
                  <a:gd name="f116" fmla="val 1292"/>
                  <a:gd name="f117" fmla="val 1334"/>
                  <a:gd name="f118" fmla="val 3701"/>
                  <a:gd name="f119" fmla="val 3718"/>
                  <a:gd name="f120" fmla="val 1524"/>
                  <a:gd name="f121" fmla="val 3775"/>
                  <a:gd name="f122" fmla="val 1605"/>
                  <a:gd name="f123" fmla="val 3983"/>
                  <a:gd name="f124" fmla="val 4110"/>
                  <a:gd name="f125" fmla="val 3995"/>
                  <a:gd name="f126" fmla="val 1755"/>
                  <a:gd name="f127" fmla="val 3752"/>
                  <a:gd name="f128" fmla="val 3579"/>
                  <a:gd name="f129" fmla="val 1585"/>
                  <a:gd name="f130" fmla="val 3449"/>
                  <a:gd name="f131" fmla="val 1435"/>
                  <a:gd name="f132" fmla="val 3384"/>
                  <a:gd name="f133" fmla="val 1288"/>
                  <a:gd name="f134" fmla="val 1238"/>
                  <a:gd name="f135" fmla="val 1189"/>
                  <a:gd name="f136" fmla="val 3392"/>
                  <a:gd name="f137" fmla="val 1143"/>
                  <a:gd name="f138" fmla="val 3406"/>
                  <a:gd name="f139" fmla="val 1501"/>
                  <a:gd name="f140" fmla="val 2887"/>
                  <a:gd name="f141" fmla="val 2020"/>
                  <a:gd name="f142" fmla="val 2575"/>
                  <a:gd name="f143" fmla="val 2644"/>
                  <a:gd name="f144" fmla="val 2402"/>
                  <a:gd name="f145" fmla="val 2494"/>
                  <a:gd name="f146" fmla="val 2309"/>
                  <a:gd name="f147" fmla="val 2343"/>
                  <a:gd name="f148" fmla="val 2528"/>
                  <a:gd name="f149" fmla="val 2079"/>
                  <a:gd name="f150" fmla="val 2978"/>
                  <a:gd name="f151" fmla="val 1917"/>
                  <a:gd name="f152" fmla="val 2663"/>
                  <a:gd name="f153" fmla="val 1805"/>
                  <a:gd name="f154" fmla="val 2545"/>
                  <a:gd name="f155" fmla="val 1765"/>
                  <a:gd name="f156" fmla="val 2252"/>
                  <a:gd name="f157" fmla="val 2213"/>
                  <a:gd name="f158" fmla="val 2171"/>
                  <a:gd name="f159" fmla="val 1766"/>
                  <a:gd name="f160" fmla="val 2124"/>
                  <a:gd name="f161" fmla="val 1767"/>
                  <a:gd name="f162" fmla="val 2713"/>
                  <a:gd name="f163" fmla="val 1063"/>
                  <a:gd name="f164" fmla="val 1835"/>
                  <a:gd name="f165" fmla="val 6607"/>
                  <a:gd name="f166" fmla="val 1841"/>
                  <a:gd name="f167" fmla="val 6611"/>
                  <a:gd name="f168" fmla="val 1847"/>
                  <a:gd name="f169" fmla="val 1836"/>
                  <a:gd name="f170" fmla="*/ f0 1 2979"/>
                  <a:gd name="f171" fmla="*/ f1 1 6615"/>
                  <a:gd name="f172" fmla="val f2"/>
                  <a:gd name="f173" fmla="val f3"/>
                  <a:gd name="f174" fmla="val f4"/>
                  <a:gd name="f175" fmla="+- f174 0 f172"/>
                  <a:gd name="f176" fmla="+- f173 0 f172"/>
                  <a:gd name="f177" fmla="*/ f176 1 2979"/>
                  <a:gd name="f178" fmla="*/ f175 1 6615"/>
                  <a:gd name="f179" fmla="*/ f172 1 f177"/>
                  <a:gd name="f180" fmla="*/ f173 1 f177"/>
                  <a:gd name="f181" fmla="*/ f172 1 f178"/>
                  <a:gd name="f182" fmla="*/ f174 1 f178"/>
                  <a:gd name="f183" fmla="*/ f179 f170 1"/>
                  <a:gd name="f184" fmla="*/ f180 f170 1"/>
                  <a:gd name="f185" fmla="*/ f182 f171 1"/>
                  <a:gd name="f186" fmla="*/ f181 f171 1"/>
                </a:gdLst>
                <a:ahLst/>
                <a:cxnLst>
                  <a:cxn ang="3cd4">
                    <a:pos x="hc" y="t"/>
                  </a:cxn>
                  <a:cxn ang="0">
                    <a:pos x="r" y="vc"/>
                  </a:cxn>
                  <a:cxn ang="cd4">
                    <a:pos x="hc" y="b"/>
                  </a:cxn>
                  <a:cxn ang="cd2">
                    <a:pos x="l" y="vc"/>
                  </a:cxn>
                </a:cxnLst>
                <a:rect l="f183" t="f186" r="f184" b="f185"/>
                <a:pathLst>
                  <a:path w="2979" h="6615">
                    <a:moveTo>
                      <a:pt x="f5" y="f6"/>
                    </a:moveTo>
                    <a:cubicBezTo>
                      <a:pt x="f7" y="f8"/>
                      <a:pt x="f9" y="f10"/>
                      <a:pt x="f11" y="f12"/>
                    </a:cubicBezTo>
                    <a:cubicBezTo>
                      <a:pt x="f13" y="f14"/>
                      <a:pt x="f15" y="f11"/>
                      <a:pt x="f16" y="f17"/>
                    </a:cubicBezTo>
                    <a:cubicBezTo>
                      <a:pt x="f18" y="f19"/>
                      <a:pt x="f20" y="f21"/>
                      <a:pt x="f22" y="f23"/>
                    </a:cubicBezTo>
                    <a:cubicBezTo>
                      <a:pt x="f24" y="f25"/>
                      <a:pt x="f26" y="f27"/>
                      <a:pt x="f28" y="f29"/>
                    </a:cubicBezTo>
                    <a:cubicBezTo>
                      <a:pt x="f30" y="f31"/>
                      <a:pt x="f32" y="f33"/>
                      <a:pt x="f34" y="f35"/>
                    </a:cubicBezTo>
                    <a:lnTo>
                      <a:pt x="f34" y="f35"/>
                    </a:lnTo>
                    <a:cubicBezTo>
                      <a:pt x="f36" y="f37"/>
                      <a:pt x="f38" y="f39"/>
                      <a:pt x="f40" y="f41"/>
                    </a:cubicBezTo>
                    <a:cubicBezTo>
                      <a:pt x="f42" y="f43"/>
                      <a:pt x="f26" y="f44"/>
                      <a:pt x="f45" y="f46"/>
                    </a:cubicBezTo>
                    <a:cubicBezTo>
                      <a:pt x="f47" y="f48"/>
                      <a:pt x="f49" y="f50"/>
                      <a:pt x="f47" y="f51"/>
                    </a:cubicBezTo>
                    <a:cubicBezTo>
                      <a:pt x="f52" y="f53"/>
                      <a:pt x="f54" y="f55"/>
                      <a:pt x="f56" y="f57"/>
                    </a:cubicBezTo>
                    <a:cubicBezTo>
                      <a:pt x="f58" y="f59"/>
                      <a:pt x="f60" y="f61"/>
                      <a:pt x="f62" y="f63"/>
                    </a:cubicBezTo>
                    <a:cubicBezTo>
                      <a:pt x="f64" y="f14"/>
                      <a:pt x="f65" y="f10"/>
                      <a:pt x="f5" y="f6"/>
                    </a:cubicBezTo>
                    <a:close/>
                    <a:moveTo>
                      <a:pt x="f66" y="f67"/>
                    </a:moveTo>
                    <a:cubicBezTo>
                      <a:pt x="f66" y="f68"/>
                      <a:pt x="f69" y="f70"/>
                      <a:pt x="f71" y="f72"/>
                    </a:cubicBezTo>
                    <a:cubicBezTo>
                      <a:pt x="f26" y="f73"/>
                      <a:pt x="f74" y="f75"/>
                      <a:pt x="f76" y="f77"/>
                    </a:cubicBezTo>
                    <a:lnTo>
                      <a:pt x="f76" y="f77"/>
                    </a:lnTo>
                    <a:cubicBezTo>
                      <a:pt x="f42" y="f78"/>
                      <a:pt x="f49" y="f79"/>
                      <a:pt x="f80" y="f81"/>
                    </a:cubicBezTo>
                    <a:cubicBezTo>
                      <a:pt x="f2" y="f82"/>
                      <a:pt x="f83" y="f84"/>
                      <a:pt x="f85" y="f86"/>
                    </a:cubicBezTo>
                    <a:cubicBezTo>
                      <a:pt x="f87" y="f88"/>
                      <a:pt x="f89" y="f90"/>
                      <a:pt x="f91" y="f92"/>
                    </a:cubicBezTo>
                    <a:cubicBezTo>
                      <a:pt x="f93" y="f94"/>
                      <a:pt x="f95" y="f96"/>
                      <a:pt x="f97" y="f98"/>
                    </a:cubicBezTo>
                    <a:lnTo>
                      <a:pt x="f97" y="f98"/>
                    </a:lnTo>
                    <a:cubicBezTo>
                      <a:pt x="f99" y="f100"/>
                      <a:pt x="f101" y="f102"/>
                      <a:pt x="f103" y="f104"/>
                    </a:cubicBezTo>
                    <a:cubicBezTo>
                      <a:pt x="f105" y="f106"/>
                      <a:pt x="f107" y="f108"/>
                      <a:pt x="f109" y="f110"/>
                    </a:cubicBezTo>
                    <a:cubicBezTo>
                      <a:pt x="f111" y="f112"/>
                      <a:pt x="f113" y="f114"/>
                      <a:pt x="f115" y="f114"/>
                    </a:cubicBezTo>
                    <a:cubicBezTo>
                      <a:pt x="f116" y="f114"/>
                      <a:pt x="f117" y="f118"/>
                      <a:pt x="f62" y="f119"/>
                    </a:cubicBezTo>
                    <a:cubicBezTo>
                      <a:pt x="f120" y="f121"/>
                      <a:pt x="f122" y="f123"/>
                      <a:pt x="f64" y="f124"/>
                    </a:cubicBezTo>
                    <a:cubicBezTo>
                      <a:pt x="f5" y="f125"/>
                      <a:pt x="f126" y="f127"/>
                      <a:pt x="f9" y="f128"/>
                    </a:cubicBezTo>
                    <a:cubicBezTo>
                      <a:pt x="f129" y="f130"/>
                      <a:pt x="f131" y="f132"/>
                      <a:pt x="f133" y="f132"/>
                    </a:cubicBezTo>
                    <a:cubicBezTo>
                      <a:pt x="f134" y="f132"/>
                      <a:pt x="f135" y="f136"/>
                      <a:pt x="f137" y="f138"/>
                    </a:cubicBezTo>
                    <a:cubicBezTo>
                      <a:pt x="f139" y="f140"/>
                      <a:pt x="f141" y="f142"/>
                      <a:pt x="f143" y="f144"/>
                    </a:cubicBezTo>
                    <a:cubicBezTo>
                      <a:pt x="f143" y="f144"/>
                      <a:pt x="f145" y="f146"/>
                      <a:pt x="f147" y="f19"/>
                    </a:cubicBezTo>
                    <a:cubicBezTo>
                      <a:pt x="f147" y="f19"/>
                      <a:pt x="f148" y="f149"/>
                      <a:pt x="f150" y="f151"/>
                    </a:cubicBezTo>
                    <a:cubicBezTo>
                      <a:pt x="f152" y="f153"/>
                      <a:pt x="f154" y="f155"/>
                      <a:pt x="f156" y="f155"/>
                    </a:cubicBezTo>
                    <a:cubicBezTo>
                      <a:pt x="f157" y="f155"/>
                      <a:pt x="f158" y="f159"/>
                      <a:pt x="f160" y="f161"/>
                    </a:cubicBezTo>
                    <a:cubicBezTo>
                      <a:pt x="f162" y="f163"/>
                      <a:pt x="f66" y="f71"/>
                      <a:pt x="f66" y="f67"/>
                    </a:cubicBezTo>
                    <a:close/>
                    <a:moveTo>
                      <a:pt x="f97" y="f98"/>
                    </a:moveTo>
                    <a:lnTo>
                      <a:pt x="f97" y="f98"/>
                    </a:lnTo>
                    <a:cubicBezTo>
                      <a:pt x="f164" y="f165"/>
                      <a:pt x="f166" y="f167"/>
                      <a:pt x="f168" y="f4"/>
                    </a:cubicBezTo>
                    <a:cubicBezTo>
                      <a:pt x="f166" y="f167"/>
                      <a:pt x="f169" y="f165"/>
                      <a:pt x="f97" y="f98"/>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3" name="Google Shape;1178;p16">
                <a:extLst>
                  <a:ext uri="{FF2B5EF4-FFF2-40B4-BE49-F238E27FC236}">
                    <a16:creationId xmlns:a16="http://schemas.microsoft.com/office/drawing/2014/main" id="{D3BF1278-62E0-436B-A02B-6BF8EB0521AE}"/>
                  </a:ext>
                </a:extLst>
              </p:cNvPr>
              <p:cNvSpPr/>
              <p:nvPr/>
            </p:nvSpPr>
            <p:spPr>
              <a:xfrm>
                <a:off x="8531553" y="243385"/>
                <a:ext cx="13825" cy="78318"/>
              </a:xfrm>
              <a:custGeom>
                <a:avLst/>
                <a:gdLst>
                  <a:gd name="f0" fmla="val w"/>
                  <a:gd name="f1" fmla="val h"/>
                  <a:gd name="f2" fmla="val 0"/>
                  <a:gd name="f3" fmla="val 428"/>
                  <a:gd name="f4" fmla="val 2425"/>
                  <a:gd name="f5" fmla="val 1"/>
                  <a:gd name="f6" fmla="val 128"/>
                  <a:gd name="f7" fmla="val 1617"/>
                  <a:gd name="f8" fmla="val 370"/>
                  <a:gd name="f9" fmla="val 786"/>
                  <a:gd name="f10" fmla="*/ f0 1 428"/>
                  <a:gd name="f11" fmla="*/ f1 1 2425"/>
                  <a:gd name="f12" fmla="val f2"/>
                  <a:gd name="f13" fmla="val f3"/>
                  <a:gd name="f14" fmla="val f4"/>
                  <a:gd name="f15" fmla="+- f14 0 f12"/>
                  <a:gd name="f16" fmla="+- f13 0 f12"/>
                  <a:gd name="f17" fmla="*/ f16 1 428"/>
                  <a:gd name="f18" fmla="*/ f15 1 2425"/>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428" h="2425">
                    <a:moveTo>
                      <a:pt x="f5" y="f5"/>
                    </a:moveTo>
                    <a:lnTo>
                      <a:pt x="f6" y="f4"/>
                    </a:lnTo>
                    <a:cubicBezTo>
                      <a:pt x="f3" y="f7"/>
                      <a:pt x="f8" y="f9"/>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4" name="Google Shape;1179;p16">
                <a:extLst>
                  <a:ext uri="{FF2B5EF4-FFF2-40B4-BE49-F238E27FC236}">
                    <a16:creationId xmlns:a16="http://schemas.microsoft.com/office/drawing/2014/main" id="{C2D38933-C258-4DDC-B247-D5D5FAA59B6F}"/>
                  </a:ext>
                </a:extLst>
              </p:cNvPr>
              <p:cNvSpPr/>
              <p:nvPr/>
            </p:nvSpPr>
            <p:spPr>
              <a:xfrm>
                <a:off x="8405173" y="384331"/>
                <a:ext cx="77221" cy="101800"/>
              </a:xfrm>
              <a:custGeom>
                <a:avLst/>
                <a:gdLst>
                  <a:gd name="f0" fmla="val w"/>
                  <a:gd name="f1" fmla="val h"/>
                  <a:gd name="f2" fmla="val 0"/>
                  <a:gd name="f3" fmla="val 2391"/>
                  <a:gd name="f4" fmla="val 3152"/>
                  <a:gd name="f5" fmla="val 370"/>
                  <a:gd name="f6" fmla="val 762"/>
                  <a:gd name="f7" fmla="val 509"/>
                  <a:gd name="f8" fmla="val 877"/>
                  <a:gd name="f9" fmla="val 659"/>
                  <a:gd name="f10" fmla="val 958"/>
                  <a:gd name="f11" fmla="val 832"/>
                  <a:gd name="f12" fmla="val 1039"/>
                  <a:gd name="f13" fmla="val 994"/>
                  <a:gd name="f14" fmla="val 1108"/>
                  <a:gd name="f15" fmla="val 1167"/>
                  <a:gd name="f16" fmla="val 1177"/>
                  <a:gd name="f17" fmla="val 1328"/>
                  <a:gd name="f18" fmla="val 1270"/>
                  <a:gd name="f19" fmla="val 1490"/>
                  <a:gd name="f20" fmla="val 1351"/>
                  <a:gd name="f21" fmla="val 1640"/>
                  <a:gd name="f22" fmla="val 1466"/>
                  <a:gd name="f23" fmla="val 1755"/>
                  <a:gd name="f24" fmla="val 1616"/>
                  <a:gd name="f25" fmla="val 1871"/>
                  <a:gd name="f26" fmla="val 1952"/>
                  <a:gd name="f27" fmla="val 1928"/>
                  <a:gd name="f28" fmla="val 2009"/>
                  <a:gd name="f29" fmla="val 2101"/>
                  <a:gd name="f30" fmla="val 1929"/>
                  <a:gd name="f31" fmla="val 1939"/>
                  <a:gd name="f32" fmla="val 1836"/>
                  <a:gd name="f33" fmla="val 1789"/>
                  <a:gd name="f34" fmla="val 1721"/>
                  <a:gd name="f35" fmla="val 1651"/>
                  <a:gd name="f36" fmla="val 1570"/>
                  <a:gd name="f37" fmla="val 1559"/>
                  <a:gd name="f38" fmla="val 1512"/>
                  <a:gd name="f39" fmla="val 1467"/>
                  <a:gd name="f40" fmla="val 1443"/>
                  <a:gd name="f41" fmla="val 1397"/>
                  <a:gd name="f42" fmla="val 1236"/>
                  <a:gd name="f43" fmla="val 1362"/>
                  <a:gd name="f44" fmla="val 1121"/>
                  <a:gd name="f45" fmla="val 1087"/>
                  <a:gd name="f46" fmla="val 1348"/>
                  <a:gd name="f47" fmla="val 1053"/>
                  <a:gd name="f48" fmla="val 1347"/>
                  <a:gd name="f49" fmla="val 1018"/>
                  <a:gd name="f50" fmla="val 898"/>
                  <a:gd name="f51" fmla="val 773"/>
                  <a:gd name="f52" fmla="val 1364"/>
                  <a:gd name="f53" fmla="val 647"/>
                  <a:gd name="f54" fmla="val 1408"/>
                  <a:gd name="f55" fmla="val 749"/>
                  <a:gd name="f56" fmla="val 1325"/>
                  <a:gd name="f57" fmla="val 896"/>
                  <a:gd name="f58" fmla="val 1286"/>
                  <a:gd name="f59" fmla="val 1040"/>
                  <a:gd name="f60" fmla="val 1075"/>
                  <a:gd name="f61" fmla="val 1110"/>
                  <a:gd name="f62" fmla="val 1288"/>
                  <a:gd name="f63" fmla="val 1144"/>
                  <a:gd name="f64" fmla="val 1293"/>
                  <a:gd name="f65" fmla="val 1213"/>
                  <a:gd name="f66" fmla="val 1304"/>
                  <a:gd name="f67" fmla="val 1097"/>
                  <a:gd name="f68" fmla="val 1235"/>
                  <a:gd name="f69" fmla="val 947"/>
                  <a:gd name="f70" fmla="val 809"/>
                  <a:gd name="f71" fmla="val 1004"/>
                  <a:gd name="f72" fmla="val 486"/>
                  <a:gd name="f73" fmla="val 900"/>
                  <a:gd name="f74" fmla="val 347"/>
                  <a:gd name="f75" fmla="val 174"/>
                  <a:gd name="f76" fmla="val 208"/>
                  <a:gd name="f77" fmla="val 1"/>
                  <a:gd name="f78" fmla="val 416"/>
                  <a:gd name="f79" fmla="val 47"/>
                  <a:gd name="f80" fmla="val 693"/>
                  <a:gd name="f81" fmla="val 70"/>
                  <a:gd name="f82" fmla="val 935"/>
                  <a:gd name="f83" fmla="val 197"/>
                  <a:gd name="f84" fmla="val 1166"/>
                  <a:gd name="f85" fmla="val 1327"/>
                  <a:gd name="f86" fmla="val 349"/>
                  <a:gd name="f87" fmla="val 1320"/>
                  <a:gd name="f88" fmla="val 325"/>
                  <a:gd name="f89" fmla="val 1316"/>
                  <a:gd name="f90" fmla="val 300"/>
                  <a:gd name="f91" fmla="val 215"/>
                  <a:gd name="f92" fmla="val 117"/>
                  <a:gd name="f93" fmla="val 1358"/>
                  <a:gd name="f94" fmla="val 82"/>
                  <a:gd name="f95" fmla="val 1420"/>
                  <a:gd name="f96" fmla="val 12"/>
                  <a:gd name="f97" fmla="val 1535"/>
                  <a:gd name="f98" fmla="val 59"/>
                  <a:gd name="f99" fmla="val 1685"/>
                  <a:gd name="f100" fmla="val 163"/>
                  <a:gd name="f101" fmla="val 1766"/>
                  <a:gd name="f102" fmla="val 243"/>
                  <a:gd name="f103" fmla="val 1858"/>
                  <a:gd name="f104" fmla="val 1916"/>
                  <a:gd name="f105" fmla="val 1962"/>
                  <a:gd name="f106" fmla="val 313"/>
                  <a:gd name="f107" fmla="val 1997"/>
                  <a:gd name="f108" fmla="val 2112"/>
                  <a:gd name="f109" fmla="val 128"/>
                  <a:gd name="f110" fmla="val 2286"/>
                  <a:gd name="f111" fmla="val 105"/>
                  <a:gd name="f112" fmla="val 2459"/>
                  <a:gd name="f113" fmla="val 2655"/>
                  <a:gd name="f114" fmla="val 301"/>
                  <a:gd name="f115" fmla="val 2747"/>
                  <a:gd name="f116" fmla="val 451"/>
                  <a:gd name="f117" fmla="val 2389"/>
                  <a:gd name="f118" fmla="val 855"/>
                  <a:gd name="f119" fmla="val 1245"/>
                  <a:gd name="f120" fmla="val 1254"/>
                  <a:gd name="f121" fmla="val 2100"/>
                  <a:gd name="f122" fmla="val 1263"/>
                  <a:gd name="f123" fmla="val 1646"/>
                  <a:gd name="f124" fmla="val 2025"/>
                  <a:gd name="f125" fmla="val 2340"/>
                  <a:gd name="f126" fmla="val 2194"/>
                  <a:gd name="f127" fmla="val 2678"/>
                  <a:gd name="f128" fmla="val 2263"/>
                  <a:gd name="f129" fmla="val 2840"/>
                  <a:gd name="f130" fmla="val 2321"/>
                  <a:gd name="f131" fmla="val 3001"/>
                  <a:gd name="f132" fmla="val 2333"/>
                  <a:gd name="f133" fmla="val 3151"/>
                  <a:gd name="f134" fmla="val 2390"/>
                  <a:gd name="f135" fmla="val 2793"/>
                  <a:gd name="f136" fmla="val 2379"/>
                  <a:gd name="f137" fmla="val 2424"/>
                  <a:gd name="f138" fmla="val 2055"/>
                  <a:gd name="f139" fmla="val 2090"/>
                  <a:gd name="f140" fmla="val 1698"/>
                  <a:gd name="f141" fmla="val 1074"/>
                  <a:gd name="f142" fmla="val 1224"/>
                  <a:gd name="f143" fmla="val 820"/>
                  <a:gd name="f144" fmla="val 716"/>
                  <a:gd name="f145" fmla="val 646"/>
                  <a:gd name="f146" fmla="val 520"/>
                  <a:gd name="f147" fmla="val 474"/>
                  <a:gd name="f148" fmla="val 336"/>
                  <a:gd name="f149" fmla="*/ f0 1 2391"/>
                  <a:gd name="f150" fmla="*/ f1 1 3152"/>
                  <a:gd name="f151" fmla="val f2"/>
                  <a:gd name="f152" fmla="val f3"/>
                  <a:gd name="f153" fmla="val f4"/>
                  <a:gd name="f154" fmla="+- f153 0 f151"/>
                  <a:gd name="f155" fmla="+- f152 0 f151"/>
                  <a:gd name="f156" fmla="*/ f155 1 2391"/>
                  <a:gd name="f157" fmla="*/ f154 1 3152"/>
                  <a:gd name="f158" fmla="*/ f151 1 f156"/>
                  <a:gd name="f159" fmla="*/ f152 1 f156"/>
                  <a:gd name="f160" fmla="*/ f151 1 f157"/>
                  <a:gd name="f161" fmla="*/ f153 1 f157"/>
                  <a:gd name="f162" fmla="*/ f158 f149 1"/>
                  <a:gd name="f163" fmla="*/ f159 f149 1"/>
                  <a:gd name="f164" fmla="*/ f161 f150 1"/>
                  <a:gd name="f165" fmla="*/ f160 f150 1"/>
                </a:gdLst>
                <a:ahLst/>
                <a:cxnLst>
                  <a:cxn ang="3cd4">
                    <a:pos x="hc" y="t"/>
                  </a:cxn>
                  <a:cxn ang="0">
                    <a:pos x="r" y="vc"/>
                  </a:cxn>
                  <a:cxn ang="cd4">
                    <a:pos x="hc" y="b"/>
                  </a:cxn>
                  <a:cxn ang="cd2">
                    <a:pos x="l" y="vc"/>
                  </a:cxn>
                </a:cxnLst>
                <a:rect l="f162" t="f165" r="f163" b="f164"/>
                <a:pathLst>
                  <a:path w="2391" h="3152">
                    <a:moveTo>
                      <a:pt x="f5" y="f6"/>
                    </a:moveTo>
                    <a:cubicBezTo>
                      <a:pt x="f7" y="f8"/>
                      <a:pt x="f9" y="f10"/>
                      <a:pt x="f11" y="f12"/>
                    </a:cubicBezTo>
                    <a:cubicBezTo>
                      <a:pt x="f13" y="f14"/>
                      <a:pt x="f15" y="f16"/>
                      <a:pt x="f17" y="f18"/>
                    </a:cubicBezTo>
                    <a:cubicBezTo>
                      <a:pt x="f19" y="f20"/>
                      <a:pt x="f21" y="f22"/>
                      <a:pt x="f23" y="f24"/>
                    </a:cubicBezTo>
                    <a:cubicBezTo>
                      <a:pt x="f25" y="f23"/>
                      <a:pt x="f26" y="f27"/>
                      <a:pt x="f28" y="f29"/>
                    </a:cubicBezTo>
                    <a:cubicBezTo>
                      <a:pt x="f30" y="f31"/>
                      <a:pt x="f32" y="f33"/>
                      <a:pt x="f34" y="f35"/>
                    </a:cubicBezTo>
                    <a:cubicBezTo>
                      <a:pt x="f21" y="f36"/>
                      <a:pt x="f37" y="f38"/>
                      <a:pt x="f39" y="f40"/>
                    </a:cubicBezTo>
                    <a:cubicBezTo>
                      <a:pt x="f20" y="f41"/>
                      <a:pt x="f42" y="f43"/>
                      <a:pt x="f44" y="f20"/>
                    </a:cubicBezTo>
                    <a:cubicBezTo>
                      <a:pt x="f45" y="f46"/>
                      <a:pt x="f47" y="f48"/>
                      <a:pt x="f49" y="f48"/>
                    </a:cubicBezTo>
                    <a:cubicBezTo>
                      <a:pt x="f50" y="f48"/>
                      <a:pt x="f51" y="f52"/>
                      <a:pt x="f53" y="f54"/>
                    </a:cubicBezTo>
                    <a:cubicBezTo>
                      <a:pt x="f55" y="f56"/>
                      <a:pt x="f57" y="f58"/>
                      <a:pt x="f59" y="f58"/>
                    </a:cubicBezTo>
                    <a:cubicBezTo>
                      <a:pt x="f60" y="f58"/>
                      <a:pt x="f61" y="f62"/>
                      <a:pt x="f63" y="f64"/>
                    </a:cubicBezTo>
                    <a:cubicBezTo>
                      <a:pt x="f15" y="f64"/>
                      <a:pt x="f65" y="f66"/>
                      <a:pt x="f42" y="f66"/>
                    </a:cubicBezTo>
                    <a:cubicBezTo>
                      <a:pt x="f67" y="f68"/>
                      <a:pt x="f69" y="f16"/>
                      <a:pt x="f70" y="f14"/>
                    </a:cubicBezTo>
                    <a:cubicBezTo>
                      <a:pt x="f53" y="f71"/>
                      <a:pt x="f72" y="f73"/>
                      <a:pt x="f5" y="f6"/>
                    </a:cubicBezTo>
                    <a:close/>
                    <a:moveTo>
                      <a:pt x="f74" y="f2"/>
                    </a:moveTo>
                    <a:lnTo>
                      <a:pt x="f74" y="f2"/>
                    </a:lnTo>
                    <a:cubicBezTo>
                      <a:pt x="f75" y="f76"/>
                      <a:pt x="f77" y="f78"/>
                      <a:pt x="f79" y="f80"/>
                    </a:cubicBezTo>
                    <a:cubicBezTo>
                      <a:pt x="f81" y="f82"/>
                      <a:pt x="f83" y="f84"/>
                      <a:pt x="f5" y="f85"/>
                    </a:cubicBezTo>
                    <a:cubicBezTo>
                      <a:pt x="f86" y="f87"/>
                      <a:pt x="f88" y="f89"/>
                      <a:pt x="f90" y="f89"/>
                    </a:cubicBezTo>
                    <a:cubicBezTo>
                      <a:pt x="f91" y="f89"/>
                      <a:pt x="f92" y="f93"/>
                      <a:pt x="f94" y="f95"/>
                    </a:cubicBezTo>
                    <a:cubicBezTo>
                      <a:pt x="f96" y="f97"/>
                      <a:pt x="f98" y="f99"/>
                      <a:pt x="f100" y="f101"/>
                    </a:cubicBezTo>
                    <a:cubicBezTo>
                      <a:pt x="f102" y="f103"/>
                      <a:pt x="f5" y="f104"/>
                      <a:pt x="f72" y="f105"/>
                    </a:cubicBezTo>
                    <a:cubicBezTo>
                      <a:pt x="f106" y="f107"/>
                      <a:pt x="f100" y="f108"/>
                      <a:pt x="f109" y="f110"/>
                    </a:cubicBezTo>
                    <a:cubicBezTo>
                      <a:pt x="f111" y="f112"/>
                      <a:pt x="f75" y="f113"/>
                      <a:pt x="f114" y="f115"/>
                    </a:cubicBezTo>
                    <a:cubicBezTo>
                      <a:pt x="f116" y="f117"/>
                      <a:pt x="f118" y="f29"/>
                      <a:pt x="f42" y="f29"/>
                    </a:cubicBezTo>
                    <a:cubicBezTo>
                      <a:pt x="f119" y="f29"/>
                      <a:pt x="f120" y="f121"/>
                      <a:pt x="f122" y="f121"/>
                    </a:cubicBezTo>
                    <a:cubicBezTo>
                      <a:pt x="f123" y="f121"/>
                      <a:pt x="f124" y="f125"/>
                      <a:pt x="f126" y="f127"/>
                    </a:cubicBezTo>
                    <a:cubicBezTo>
                      <a:pt x="f128" y="f129"/>
                      <a:pt x="f130" y="f131"/>
                      <a:pt x="f132" y="f133"/>
                    </a:cubicBezTo>
                    <a:cubicBezTo>
                      <a:pt x="f134" y="f135"/>
                      <a:pt x="f136" y="f137"/>
                      <a:pt x="f128" y="f138"/>
                    </a:cubicBezTo>
                    <a:cubicBezTo>
                      <a:pt x="f139" y="f97"/>
                      <a:pt x="f140" y="f141"/>
                      <a:pt x="f142" y="f143"/>
                    </a:cubicBezTo>
                    <a:cubicBezTo>
                      <a:pt x="f59" y="f144"/>
                      <a:pt x="f11" y="f145"/>
                      <a:pt x="f9" y="f146"/>
                    </a:cubicBezTo>
                    <a:cubicBezTo>
                      <a:pt x="f147" y="f78"/>
                      <a:pt x="f148" y="f76"/>
                      <a:pt x="f7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5" name="Google Shape;1180;p16">
                <a:extLst>
                  <a:ext uri="{FF2B5EF4-FFF2-40B4-BE49-F238E27FC236}">
                    <a16:creationId xmlns:a16="http://schemas.microsoft.com/office/drawing/2014/main" id="{3C8BBE68-319B-4C24-9E70-C1EE5206ACF8}"/>
                  </a:ext>
                </a:extLst>
              </p:cNvPr>
              <p:cNvSpPr/>
              <p:nvPr/>
            </p:nvSpPr>
            <p:spPr>
              <a:xfrm>
                <a:off x="8338093" y="304202"/>
                <a:ext cx="166265" cy="246430"/>
              </a:xfrm>
              <a:custGeom>
                <a:avLst/>
                <a:gdLst>
                  <a:gd name="f0" fmla="val w"/>
                  <a:gd name="f1" fmla="val h"/>
                  <a:gd name="f2" fmla="val 0"/>
                  <a:gd name="f3" fmla="val 5148"/>
                  <a:gd name="f4" fmla="val 7630"/>
                  <a:gd name="f5" fmla="val 1550"/>
                  <a:gd name="f6" fmla="val 164"/>
                  <a:gd name="f7" fmla="val 1715"/>
                  <a:gd name="f8" fmla="val 1879"/>
                  <a:gd name="f9" fmla="val 184"/>
                  <a:gd name="f10" fmla="val 2043"/>
                  <a:gd name="f11" fmla="val 230"/>
                  <a:gd name="f12" fmla="val 2320"/>
                  <a:gd name="f13" fmla="val 300"/>
                  <a:gd name="f14" fmla="val 2597"/>
                  <a:gd name="f15" fmla="val 403"/>
                  <a:gd name="f16" fmla="val 2840"/>
                  <a:gd name="f17" fmla="val 542"/>
                  <a:gd name="f18" fmla="val 3082"/>
                  <a:gd name="f19" fmla="val 692"/>
                  <a:gd name="f20" fmla="val 3313"/>
                  <a:gd name="f21" fmla="val 865"/>
                  <a:gd name="f22" fmla="val 3521"/>
                  <a:gd name="f23" fmla="val 1073"/>
                  <a:gd name="f24" fmla="val 3301"/>
                  <a:gd name="f25" fmla="val 888"/>
                  <a:gd name="f26" fmla="val 3071"/>
                  <a:gd name="f27" fmla="val 715"/>
                  <a:gd name="f28" fmla="val 2828"/>
                  <a:gd name="f29" fmla="val 588"/>
                  <a:gd name="f30" fmla="val 2586"/>
                  <a:gd name="f31" fmla="val 461"/>
                  <a:gd name="f32" fmla="val 2309"/>
                  <a:gd name="f33" fmla="val 357"/>
                  <a:gd name="f34" fmla="val 2032"/>
                  <a:gd name="f35" fmla="val 288"/>
                  <a:gd name="f36" fmla="val 1861"/>
                  <a:gd name="f37" fmla="val 238"/>
                  <a:gd name="f38" fmla="val 1687"/>
                  <a:gd name="f39" fmla="val 215"/>
                  <a:gd name="f40" fmla="val 1516"/>
                  <a:gd name="f41" fmla="val 1409"/>
                  <a:gd name="f42" fmla="val 1303"/>
                  <a:gd name="f43" fmla="val 224"/>
                  <a:gd name="f44" fmla="val 1201"/>
                  <a:gd name="f45" fmla="val 242"/>
                  <a:gd name="f46" fmla="val 912"/>
                  <a:gd name="f47" fmla="val 635"/>
                  <a:gd name="f48" fmla="val 369"/>
                  <a:gd name="f49" fmla="val 358"/>
                  <a:gd name="f50" fmla="val 624"/>
                  <a:gd name="f51" fmla="val 346"/>
                  <a:gd name="f52" fmla="val 889"/>
                  <a:gd name="f53" fmla="val 1178"/>
                  <a:gd name="f54" fmla="val 196"/>
                  <a:gd name="f55" fmla="val 1302"/>
                  <a:gd name="f56" fmla="val 176"/>
                  <a:gd name="f57" fmla="val 1426"/>
                  <a:gd name="f58" fmla="val 1581"/>
                  <a:gd name="f59" fmla="val 1"/>
                  <a:gd name="f60" fmla="val 1132"/>
                  <a:gd name="f61" fmla="val 679"/>
                  <a:gd name="f62" fmla="val 128"/>
                  <a:gd name="f63" fmla="val 254"/>
                  <a:gd name="f64" fmla="val 185"/>
                  <a:gd name="f65" fmla="val 415"/>
                  <a:gd name="f66" fmla="val 116"/>
                  <a:gd name="f67" fmla="val 473"/>
                  <a:gd name="f68" fmla="val 69"/>
                  <a:gd name="f69" fmla="val 831"/>
                  <a:gd name="f70" fmla="val 450"/>
                  <a:gd name="f71" fmla="val 773"/>
                  <a:gd name="f72" fmla="val 531"/>
                  <a:gd name="f73" fmla="val 219"/>
                  <a:gd name="f74" fmla="val 1173"/>
                  <a:gd name="f75" fmla="val 650"/>
                  <a:gd name="f76" fmla="val 1499"/>
                  <a:gd name="f77" fmla="val 1223"/>
                  <a:gd name="f78" fmla="val 1328"/>
                  <a:gd name="f79" fmla="val 1437"/>
                  <a:gd name="f80" fmla="val 1488"/>
                  <a:gd name="f81" fmla="val 1547"/>
                  <a:gd name="f82" fmla="val 1465"/>
                  <a:gd name="f83" fmla="val 1817"/>
                  <a:gd name="f84" fmla="val 1416"/>
                  <a:gd name="f85" fmla="val 2088"/>
                  <a:gd name="f86" fmla="val 1384"/>
                  <a:gd name="f87" fmla="val 2357"/>
                  <a:gd name="f88" fmla="val 3290"/>
                  <a:gd name="f89" fmla="val 1482"/>
                  <a:gd name="f90" fmla="val 3721"/>
                  <a:gd name="f91" fmla="val 1753"/>
                  <a:gd name="f92" fmla="val 3681"/>
                  <a:gd name="f93" fmla="val 1730"/>
                  <a:gd name="f94" fmla="val 3640"/>
                  <a:gd name="f95" fmla="val 1719"/>
                  <a:gd name="f96" fmla="val 3600"/>
                  <a:gd name="f97" fmla="val 3494"/>
                  <a:gd name="f98" fmla="val 3396"/>
                  <a:gd name="f99" fmla="val 1795"/>
                  <a:gd name="f100" fmla="val 3348"/>
                  <a:gd name="f101" fmla="val 1916"/>
                  <a:gd name="f102" fmla="val 3278"/>
                  <a:gd name="f103" fmla="val 2089"/>
                  <a:gd name="f104" fmla="val 2273"/>
                  <a:gd name="f105" fmla="val 3417"/>
                  <a:gd name="f106" fmla="val 2423"/>
                  <a:gd name="f107" fmla="val 2562"/>
                  <a:gd name="f108" fmla="val 3636"/>
                  <a:gd name="f109" fmla="val 2712"/>
                  <a:gd name="f110" fmla="val 3752"/>
                  <a:gd name="f111" fmla="val 2839"/>
                  <a:gd name="f112" fmla="val 3867"/>
                  <a:gd name="f113" fmla="val 2966"/>
                  <a:gd name="f114" fmla="val 3971"/>
                  <a:gd name="f115" fmla="val 3093"/>
                  <a:gd name="f116" fmla="val 4052"/>
                  <a:gd name="f117" fmla="val 3254"/>
                  <a:gd name="f118" fmla="val 4236"/>
                  <a:gd name="f119" fmla="val 3578"/>
                  <a:gd name="f120" fmla="val 4375"/>
                  <a:gd name="f121" fmla="val 3935"/>
                  <a:gd name="f122" fmla="val 4490"/>
                  <a:gd name="f123" fmla="val 4282"/>
                  <a:gd name="f124" fmla="val 4801"/>
                  <a:gd name="f125" fmla="val 5329"/>
                  <a:gd name="f126" fmla="val 4779"/>
                  <a:gd name="f127" fmla="val 6628"/>
                  <a:gd name="f128" fmla="val 4265"/>
                  <a:gd name="f129" fmla="val 7619"/>
                  <a:gd name="f130" fmla="val 5079"/>
                  <a:gd name="f131" fmla="val 6052"/>
                  <a:gd name="f132" fmla="val 5147"/>
                  <a:gd name="f133" fmla="val 4451"/>
                  <a:gd name="f134" fmla="val 4606"/>
                  <a:gd name="f135" fmla="val 2770"/>
                  <a:gd name="f136" fmla="val 4294"/>
                  <a:gd name="f137" fmla="val 1823"/>
                  <a:gd name="f138" fmla="val 923"/>
                  <a:gd name="f139" fmla="val 2897"/>
                  <a:gd name="f140" fmla="val 2485"/>
                  <a:gd name="f141" fmla="val 131"/>
                  <a:gd name="f142" fmla="val 2035"/>
                  <a:gd name="f143" fmla="val 4263"/>
                  <a:gd name="f144" fmla="val 7622"/>
                  <a:gd name="f145" fmla="val 4261"/>
                  <a:gd name="f146" fmla="val 7626"/>
                  <a:gd name="f147" fmla="val 4259"/>
                  <a:gd name="f148" fmla="val 7629"/>
                  <a:gd name="f149" fmla="*/ f0 1 5148"/>
                  <a:gd name="f150" fmla="*/ f1 1 7630"/>
                  <a:gd name="f151" fmla="val f2"/>
                  <a:gd name="f152" fmla="val f3"/>
                  <a:gd name="f153" fmla="val f4"/>
                  <a:gd name="f154" fmla="+- f153 0 f151"/>
                  <a:gd name="f155" fmla="+- f152 0 f151"/>
                  <a:gd name="f156" fmla="*/ f155 1 5148"/>
                  <a:gd name="f157" fmla="*/ f154 1 7630"/>
                  <a:gd name="f158" fmla="*/ f151 1 f156"/>
                  <a:gd name="f159" fmla="*/ f152 1 f156"/>
                  <a:gd name="f160" fmla="*/ f151 1 f157"/>
                  <a:gd name="f161" fmla="*/ f153 1 f157"/>
                  <a:gd name="f162" fmla="*/ f158 f149 1"/>
                  <a:gd name="f163" fmla="*/ f159 f149 1"/>
                  <a:gd name="f164" fmla="*/ f161 f150 1"/>
                  <a:gd name="f165" fmla="*/ f160 f150 1"/>
                </a:gdLst>
                <a:ahLst/>
                <a:cxnLst>
                  <a:cxn ang="3cd4">
                    <a:pos x="hc" y="t"/>
                  </a:cxn>
                  <a:cxn ang="0">
                    <a:pos x="r" y="vc"/>
                  </a:cxn>
                  <a:cxn ang="cd4">
                    <a:pos x="hc" y="b"/>
                  </a:cxn>
                  <a:cxn ang="cd2">
                    <a:pos x="l" y="vc"/>
                  </a:cxn>
                </a:cxnLst>
                <a:rect l="f162" t="f165" r="f163" b="f164"/>
                <a:pathLst>
                  <a:path w="5148" h="7630">
                    <a:moveTo>
                      <a:pt x="f5" y="f6"/>
                    </a:moveTo>
                    <a:cubicBezTo>
                      <a:pt x="f7" y="f6"/>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39"/>
                    </a:cubicBezTo>
                    <a:cubicBezTo>
                      <a:pt x="f41" y="f39"/>
                      <a:pt x="f42" y="f43"/>
                      <a:pt x="f44" y="f45"/>
                    </a:cubicBezTo>
                    <a:cubicBezTo>
                      <a:pt x="f46" y="f35"/>
                      <a:pt x="f47" y="f48"/>
                      <a:pt x="f49" y="f31"/>
                    </a:cubicBezTo>
                    <a:cubicBezTo>
                      <a:pt x="f50" y="f51"/>
                      <a:pt x="f52" y="f45"/>
                      <a:pt x="f53" y="f54"/>
                    </a:cubicBezTo>
                    <a:cubicBezTo>
                      <a:pt x="f55" y="f56"/>
                      <a:pt x="f57" y="f6"/>
                      <a:pt x="f5" y="f6"/>
                    </a:cubicBezTo>
                    <a:close/>
                    <a:moveTo>
                      <a:pt x="f58" y="f59"/>
                    </a:moveTo>
                    <a:cubicBezTo>
                      <a:pt x="f60" y="f59"/>
                      <a:pt x="f61" y="f62"/>
                      <a:pt x="f63" y="f48"/>
                    </a:cubicBezTo>
                    <a:cubicBezTo>
                      <a:pt x="f64" y="f65"/>
                      <a:pt x="f66" y="f67"/>
                      <a:pt x="f68" y="f17"/>
                    </a:cubicBezTo>
                    <a:cubicBezTo>
                      <a:pt x="f2" y="f19"/>
                      <a:pt x="f66" y="f69"/>
                      <a:pt x="f63" y="f69"/>
                    </a:cubicBezTo>
                    <a:cubicBezTo>
                      <a:pt x="f49" y="f69"/>
                      <a:pt x="f70" y="f71"/>
                      <a:pt x="f72" y="f71"/>
                    </a:cubicBezTo>
                    <a:cubicBezTo>
                      <a:pt x="f73" y="f74"/>
                      <a:pt x="f75" y="f76"/>
                      <a:pt x="f77" y="f76"/>
                    </a:cubicBezTo>
                    <a:cubicBezTo>
                      <a:pt x="f78" y="f76"/>
                      <a:pt x="f79" y="f80"/>
                      <a:pt x="f81" y="f82"/>
                    </a:cubicBezTo>
                    <a:cubicBezTo>
                      <a:pt x="f83" y="f84"/>
                      <a:pt x="f85" y="f86"/>
                      <a:pt x="f87" y="f86"/>
                    </a:cubicBezTo>
                    <a:cubicBezTo>
                      <a:pt x="f28" y="f86"/>
                      <a:pt x="f88" y="f89"/>
                      <a:pt x="f90" y="f91"/>
                    </a:cubicBezTo>
                    <a:lnTo>
                      <a:pt x="f90" y="f91"/>
                    </a:lnTo>
                    <a:cubicBezTo>
                      <a:pt x="f92" y="f93"/>
                      <a:pt x="f94" y="f95"/>
                      <a:pt x="f96" y="f95"/>
                    </a:cubicBezTo>
                    <a:cubicBezTo>
                      <a:pt x="f97" y="f95"/>
                      <a:pt x="f98" y="f99"/>
                      <a:pt x="f100" y="f101"/>
                    </a:cubicBezTo>
                    <a:cubicBezTo>
                      <a:pt x="f102" y="f103"/>
                      <a:pt x="f20" y="f104"/>
                      <a:pt x="f105" y="f106"/>
                    </a:cubicBezTo>
                    <a:cubicBezTo>
                      <a:pt x="f22" y="f107"/>
                      <a:pt x="f108" y="f109"/>
                      <a:pt x="f110" y="f111"/>
                    </a:cubicBezTo>
                    <a:cubicBezTo>
                      <a:pt x="f112" y="f113"/>
                      <a:pt x="f114" y="f115"/>
                      <a:pt x="f116" y="f117"/>
                    </a:cubicBezTo>
                    <a:cubicBezTo>
                      <a:pt x="f118" y="f119"/>
                      <a:pt x="f120" y="f121"/>
                      <a:pt x="f122" y="f123"/>
                    </a:cubicBezTo>
                    <a:cubicBezTo>
                      <a:pt x="f124" y="f125"/>
                      <a:pt x="f126" y="f127"/>
                      <a:pt x="f128" y="f129"/>
                    </a:cubicBezTo>
                    <a:lnTo>
                      <a:pt x="f128" y="f129"/>
                    </a:lnTo>
                    <a:cubicBezTo>
                      <a:pt x="f130" y="f131"/>
                      <a:pt x="f132" y="f133"/>
                      <a:pt x="f134" y="f135"/>
                    </a:cubicBezTo>
                    <a:cubicBezTo>
                      <a:pt x="f136" y="f137"/>
                      <a:pt x="f110" y="f138"/>
                      <a:pt x="f139" y="f15"/>
                    </a:cubicBezTo>
                    <a:cubicBezTo>
                      <a:pt x="f140" y="f141"/>
                      <a:pt x="f142" y="f59"/>
                      <a:pt x="f58" y="f59"/>
                    </a:cubicBezTo>
                    <a:close/>
                    <a:moveTo>
                      <a:pt x="f128" y="f129"/>
                    </a:moveTo>
                    <a:cubicBezTo>
                      <a:pt x="f143" y="f144"/>
                      <a:pt x="f145" y="f146"/>
                      <a:pt x="f147" y="f148"/>
                    </a:cubicBezTo>
                    <a:cubicBezTo>
                      <a:pt x="f145" y="f146"/>
                      <a:pt x="f143" y="f144"/>
                      <a:pt x="f128" y="f129"/>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6" name="Google Shape;1181;p16">
                <a:extLst>
                  <a:ext uri="{FF2B5EF4-FFF2-40B4-BE49-F238E27FC236}">
                    <a16:creationId xmlns:a16="http://schemas.microsoft.com/office/drawing/2014/main" id="{19DA5C0C-92E6-403F-BD71-31E3A9AF210E}"/>
                  </a:ext>
                </a:extLst>
              </p:cNvPr>
              <p:cNvSpPr/>
              <p:nvPr/>
            </p:nvSpPr>
            <p:spPr>
              <a:xfrm>
                <a:off x="8407048" y="268257"/>
                <a:ext cx="76837" cy="103418"/>
              </a:xfrm>
              <a:custGeom>
                <a:avLst/>
                <a:gdLst>
                  <a:gd name="f0" fmla="val w"/>
                  <a:gd name="f1" fmla="val h"/>
                  <a:gd name="f2" fmla="val 0"/>
                  <a:gd name="f3" fmla="val 2379"/>
                  <a:gd name="f4" fmla="val 3202"/>
                  <a:gd name="f5" fmla="val 1642"/>
                  <a:gd name="f6" fmla="val 584"/>
                  <a:gd name="f7" fmla="val 595"/>
                  <a:gd name="f8" fmla="val 1641"/>
                  <a:gd name="f9" fmla="val 605"/>
                  <a:gd name="f10" fmla="val 1640"/>
                  <a:gd name="f11" fmla="val 616"/>
                  <a:gd name="f12" fmla="val 594"/>
                  <a:gd name="f13" fmla="val 1161"/>
                  <a:gd name="f14" fmla="val 995"/>
                  <a:gd name="f15" fmla="val 823"/>
                  <a:gd name="f16" fmla="val 77"/>
                  <a:gd name="f17" fmla="val 716"/>
                  <a:gd name="f18" fmla="val 201"/>
                  <a:gd name="f19" fmla="val 578"/>
                  <a:gd name="f20" fmla="val 385"/>
                  <a:gd name="f21" fmla="val 628"/>
                  <a:gd name="f22" fmla="val 659"/>
                  <a:gd name="f23" fmla="val 835"/>
                  <a:gd name="f24" fmla="val 606"/>
                  <a:gd name="f25" fmla="val 793"/>
                  <a:gd name="f26" fmla="val 524"/>
                  <a:gd name="f27" fmla="val 742"/>
                  <a:gd name="f28" fmla="val 449"/>
                  <a:gd name="f29" fmla="val 442"/>
                  <a:gd name="f30" fmla="val 435"/>
                  <a:gd name="f31" fmla="val 428"/>
                  <a:gd name="f32" fmla="val 743"/>
                  <a:gd name="f33" fmla="val 1"/>
                  <a:gd name="f34" fmla="val 778"/>
                  <a:gd name="f35" fmla="val 705"/>
                  <a:gd name="f36" fmla="val 1193"/>
                  <a:gd name="f37" fmla="val 762"/>
                  <a:gd name="f38" fmla="val 1251"/>
                  <a:gd name="f39" fmla="val 1384"/>
                  <a:gd name="f40" fmla="val 1666"/>
                  <a:gd name="f41" fmla="val 2201"/>
                  <a:gd name="f42" fmla="val 2413"/>
                  <a:gd name="f43" fmla="val 2377"/>
                  <a:gd name="f44" fmla="val 3196"/>
                  <a:gd name="f45" fmla="val 2216"/>
                  <a:gd name="f46" fmla="val 2471"/>
                  <a:gd name="f47" fmla="val 1962"/>
                  <a:gd name="f48" fmla="val 1838"/>
                  <a:gd name="f49" fmla="val 1467"/>
                  <a:gd name="f50" fmla="val 1297"/>
                  <a:gd name="f51" fmla="val 1386"/>
                  <a:gd name="f52" fmla="val 1205"/>
                  <a:gd name="f53" fmla="val 1293"/>
                  <a:gd name="f54" fmla="val 1112"/>
                  <a:gd name="f55" fmla="val 1236"/>
                  <a:gd name="f56" fmla="val 1009"/>
                  <a:gd name="f57" fmla="val 1178"/>
                  <a:gd name="f58" fmla="val 905"/>
                  <a:gd name="f59" fmla="val 1143"/>
                  <a:gd name="f60" fmla="val 1155"/>
                  <a:gd name="f61" fmla="val 651"/>
                  <a:gd name="f62" fmla="val 535"/>
                  <a:gd name="f63" fmla="val 1270"/>
                  <a:gd name="f64" fmla="val 420"/>
                  <a:gd name="f65" fmla="val 1397"/>
                  <a:gd name="f66" fmla="val 397"/>
                  <a:gd name="f67" fmla="val 1404"/>
                  <a:gd name="f68" fmla="val 396"/>
                  <a:gd name="f69" fmla="val 1410"/>
                  <a:gd name="f70" fmla="val 1417"/>
                  <a:gd name="f71" fmla="val 1527"/>
                  <a:gd name="f72" fmla="val 1639"/>
                  <a:gd name="f73" fmla="val 478"/>
                  <a:gd name="f74" fmla="val 1654"/>
                  <a:gd name="f75" fmla="val 362"/>
                  <a:gd name="f76" fmla="val 1560"/>
                  <a:gd name="f77" fmla="val 127"/>
                  <a:gd name="f78" fmla="val 1351"/>
                  <a:gd name="f79" fmla="val 39"/>
                  <a:gd name="f80" fmla="val 1292"/>
                  <a:gd name="f81" fmla="val 13"/>
                  <a:gd name="f82" fmla="val 1227"/>
                  <a:gd name="f83" fmla="val 2378"/>
                  <a:gd name="f84" fmla="val 3198"/>
                  <a:gd name="f85" fmla="val 3200"/>
                  <a:gd name="f86" fmla="*/ f0 1 2379"/>
                  <a:gd name="f87" fmla="*/ f1 1 3202"/>
                  <a:gd name="f88" fmla="val f2"/>
                  <a:gd name="f89" fmla="val f3"/>
                  <a:gd name="f90" fmla="val f4"/>
                  <a:gd name="f91" fmla="+- f90 0 f88"/>
                  <a:gd name="f92" fmla="+- f89 0 f88"/>
                  <a:gd name="f93" fmla="*/ f92 1 2379"/>
                  <a:gd name="f94" fmla="*/ f91 1 3202"/>
                  <a:gd name="f95" fmla="*/ f88 1 f93"/>
                  <a:gd name="f96" fmla="*/ f89 1 f93"/>
                  <a:gd name="f97" fmla="*/ f88 1 f94"/>
                  <a:gd name="f98" fmla="*/ f90 1 f94"/>
                  <a:gd name="f99" fmla="*/ f95 f86 1"/>
                  <a:gd name="f100" fmla="*/ f96 f86 1"/>
                  <a:gd name="f101" fmla="*/ f98 f87 1"/>
                  <a:gd name="f102" fmla="*/ f97 f87 1"/>
                </a:gdLst>
                <a:ahLst/>
                <a:cxnLst>
                  <a:cxn ang="3cd4">
                    <a:pos x="hc" y="t"/>
                  </a:cxn>
                  <a:cxn ang="0">
                    <a:pos x="r" y="vc"/>
                  </a:cxn>
                  <a:cxn ang="cd4">
                    <a:pos x="hc" y="b"/>
                  </a:cxn>
                  <a:cxn ang="cd2">
                    <a:pos x="l" y="vc"/>
                  </a:cxn>
                </a:cxnLst>
                <a:rect l="f99" t="f102" r="f100" b="f101"/>
                <a:pathLst>
                  <a:path w="2379" h="3202">
                    <a:moveTo>
                      <a:pt x="f5" y="f6"/>
                    </a:moveTo>
                    <a:cubicBezTo>
                      <a:pt x="f5" y="f7"/>
                      <a:pt x="f8" y="f9"/>
                      <a:pt x="f10" y="f11"/>
                    </a:cubicBezTo>
                    <a:cubicBezTo>
                      <a:pt x="f5" y="f9"/>
                      <a:pt x="f5" y="f12"/>
                      <a:pt x="f5" y="f6"/>
                    </a:cubicBezTo>
                    <a:close/>
                    <a:moveTo>
                      <a:pt x="f13" y="f2"/>
                    </a:moveTo>
                    <a:cubicBezTo>
                      <a:pt x="f14" y="f2"/>
                      <a:pt x="f15" y="f16"/>
                      <a:pt x="f17" y="f18"/>
                    </a:cubicBezTo>
                    <a:cubicBezTo>
                      <a:pt x="f19" y="f20"/>
                      <a:pt x="f19" y="f21"/>
                      <a:pt x="f22" y="f23"/>
                    </a:cubicBezTo>
                    <a:cubicBezTo>
                      <a:pt x="f24" y="f25"/>
                      <a:pt x="f26" y="f27"/>
                      <a:pt x="f28" y="f27"/>
                    </a:cubicBezTo>
                    <a:cubicBezTo>
                      <a:pt x="f29" y="f27"/>
                      <a:pt x="f30" y="f27"/>
                      <a:pt x="f31" y="f32"/>
                    </a:cubicBezTo>
                    <a:cubicBezTo>
                      <a:pt x="f33" y="f34"/>
                      <a:pt x="f35" y="f36"/>
                      <a:pt x="f37" y="f38"/>
                    </a:cubicBezTo>
                    <a:cubicBezTo>
                      <a:pt x="f39" y="f40"/>
                      <a:pt x="f41" y="f42"/>
                      <a:pt x="f43" y="f44"/>
                    </a:cubicBezTo>
                    <a:lnTo>
                      <a:pt x="f43" y="f44"/>
                    </a:lnTo>
                    <a:cubicBezTo>
                      <a:pt x="f45" y="f46"/>
                      <a:pt x="f47" y="f48"/>
                      <a:pt x="f49" y="f50"/>
                    </a:cubicBezTo>
                    <a:cubicBezTo>
                      <a:pt x="f51" y="f52"/>
                      <a:pt x="f53" y="f54"/>
                      <a:pt x="f55" y="f56"/>
                    </a:cubicBezTo>
                    <a:cubicBezTo>
                      <a:pt x="f57" y="f58"/>
                      <a:pt x="f59" y="f34"/>
                      <a:pt x="f60" y="f61"/>
                    </a:cubicBezTo>
                    <a:cubicBezTo>
                      <a:pt x="f57" y="f62"/>
                      <a:pt x="f63" y="f64"/>
                      <a:pt x="f65" y="f66"/>
                    </a:cubicBezTo>
                    <a:cubicBezTo>
                      <a:pt x="f67" y="f68"/>
                      <a:pt x="f69" y="f68"/>
                      <a:pt x="f70" y="f68"/>
                    </a:cubicBezTo>
                    <a:cubicBezTo>
                      <a:pt x="f71" y="f68"/>
                      <a:pt x="f72" y="f73"/>
                      <a:pt x="f5" y="f6"/>
                    </a:cubicBezTo>
                    <a:lnTo>
                      <a:pt x="f5" y="f6"/>
                    </a:lnTo>
                    <a:cubicBezTo>
                      <a:pt x="f74" y="f75"/>
                      <a:pt x="f76" y="f77"/>
                      <a:pt x="f78" y="f79"/>
                    </a:cubicBezTo>
                    <a:cubicBezTo>
                      <a:pt x="f80" y="f81"/>
                      <a:pt x="f82" y="f2"/>
                      <a:pt x="f13" y="f2"/>
                    </a:cubicBezTo>
                    <a:close/>
                    <a:moveTo>
                      <a:pt x="f43" y="f44"/>
                    </a:moveTo>
                    <a:lnTo>
                      <a:pt x="f43" y="f44"/>
                    </a:lnTo>
                    <a:cubicBezTo>
                      <a:pt x="f83" y="f84"/>
                      <a:pt x="f83" y="f85"/>
                      <a:pt x="f83" y="f4"/>
                    </a:cubicBezTo>
                    <a:cubicBezTo>
                      <a:pt x="f83" y="f85"/>
                      <a:pt x="f83" y="f84"/>
                      <a:pt x="f43" y="f4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7" name="Google Shape;1182;p16">
                <a:extLst>
                  <a:ext uri="{FF2B5EF4-FFF2-40B4-BE49-F238E27FC236}">
                    <a16:creationId xmlns:a16="http://schemas.microsoft.com/office/drawing/2014/main" id="{81E112AF-A4B1-46D4-A960-71A3AC9254DE}"/>
                  </a:ext>
                </a:extLst>
              </p:cNvPr>
              <p:cNvSpPr/>
              <p:nvPr/>
            </p:nvSpPr>
            <p:spPr>
              <a:xfrm>
                <a:off x="8465570" y="455517"/>
                <a:ext cx="150921" cy="227438"/>
              </a:xfrm>
              <a:custGeom>
                <a:avLst/>
                <a:gdLst>
                  <a:gd name="f0" fmla="val w"/>
                  <a:gd name="f1" fmla="val h"/>
                  <a:gd name="f2" fmla="val 0"/>
                  <a:gd name="f3" fmla="val 4673"/>
                  <a:gd name="f4" fmla="val 7042"/>
                  <a:gd name="f5" fmla="val 4387"/>
                  <a:gd name="f6" fmla="val 659"/>
                  <a:gd name="f7" fmla="val 4386"/>
                  <a:gd name="f8" fmla="val 661"/>
                  <a:gd name="f9" fmla="val 4384"/>
                  <a:gd name="f10" fmla="val 663"/>
                  <a:gd name="f11" fmla="val 4383"/>
                  <a:gd name="f12" fmla="val 666"/>
                  <a:gd name="f13" fmla="val 3980"/>
                  <a:gd name="f14" fmla="val 1173"/>
                  <a:gd name="f15" fmla="val 3844"/>
                  <a:gd name="f16" fmla="val 1362"/>
                  <a:gd name="f17" fmla="val 3715"/>
                  <a:gd name="f18" fmla="val 1541"/>
                  <a:gd name="f19" fmla="val 3568"/>
                  <a:gd name="f20" fmla="val 1721"/>
                  <a:gd name="f21" fmla="val 3406"/>
                  <a:gd name="f22" fmla="val 1905"/>
                  <a:gd name="f23" fmla="val 3221"/>
                  <a:gd name="f24" fmla="val 2078"/>
                  <a:gd name="f25" fmla="val 3025"/>
                  <a:gd name="f26" fmla="val 2217"/>
                  <a:gd name="f27" fmla="val 2633"/>
                  <a:gd name="f28" fmla="val 2517"/>
                  <a:gd name="f29" fmla="val 2194"/>
                  <a:gd name="f30" fmla="val 2782"/>
                  <a:gd name="f31" fmla="val 1790"/>
                  <a:gd name="f32" fmla="val 3071"/>
                  <a:gd name="f33" fmla="val 1386"/>
                  <a:gd name="f34" fmla="val 3348"/>
                  <a:gd name="f35" fmla="val 1005"/>
                  <a:gd name="f36" fmla="val 3660"/>
                  <a:gd name="f37" fmla="val 728"/>
                  <a:gd name="f38" fmla="val 4087"/>
                  <a:gd name="f39" fmla="val 4179"/>
                  <a:gd name="f40" fmla="val 601"/>
                  <a:gd name="f41" fmla="val 4283"/>
                  <a:gd name="f42" fmla="val 543"/>
                  <a:gd name="f43" fmla="val 4398"/>
                  <a:gd name="f44" fmla="val 486"/>
                  <a:gd name="f45" fmla="val 4514"/>
                  <a:gd name="f46" fmla="val 439"/>
                  <a:gd name="f47" fmla="val 4629"/>
                  <a:gd name="f48" fmla="val 405"/>
                  <a:gd name="f49" fmla="val 4745"/>
                  <a:gd name="f50" fmla="val 382"/>
                  <a:gd name="f51" fmla="val 4860"/>
                  <a:gd name="f52" fmla="val 347"/>
                  <a:gd name="f53" fmla="val 4987"/>
                  <a:gd name="f54" fmla="val 336"/>
                  <a:gd name="f55" fmla="val 5103"/>
                  <a:gd name="f56" fmla="val 324"/>
                  <a:gd name="f57" fmla="val 5241"/>
                  <a:gd name="f58" fmla="val 5356"/>
                  <a:gd name="f59" fmla="val 5483"/>
                  <a:gd name="f60" fmla="val 5368"/>
                  <a:gd name="f61" fmla="val 312"/>
                  <a:gd name="f62" fmla="val 4976"/>
                  <a:gd name="f63" fmla="val 370"/>
                  <a:gd name="f64" fmla="val 4733"/>
                  <a:gd name="f65" fmla="val 4491"/>
                  <a:gd name="f66" fmla="val 4260"/>
                  <a:gd name="f67" fmla="val 682"/>
                  <a:gd name="f68" fmla="val 4052"/>
                  <a:gd name="f69" fmla="val 959"/>
                  <a:gd name="f70" fmla="val 3637"/>
                  <a:gd name="f71" fmla="val 1351"/>
                  <a:gd name="f72" fmla="val 3302"/>
                  <a:gd name="f73" fmla="val 1767"/>
                  <a:gd name="f74" fmla="val 3013"/>
                  <a:gd name="f75" fmla="val 2171"/>
                  <a:gd name="f76" fmla="val 2736"/>
                  <a:gd name="f77" fmla="val 2598"/>
                  <a:gd name="f78" fmla="val 2494"/>
                  <a:gd name="f79" fmla="val 2990"/>
                  <a:gd name="f80" fmla="val 3377"/>
                  <a:gd name="f81" fmla="val 1918"/>
                  <a:gd name="f82" fmla="val 3700"/>
                  <a:gd name="f83" fmla="val 1558"/>
                  <a:gd name="f84" fmla="val 2540"/>
                  <a:gd name="f85" fmla="val 1"/>
                  <a:gd name="f86" fmla="val 2529"/>
                  <a:gd name="f87" fmla="val 1167"/>
                  <a:gd name="f88" fmla="val 1709"/>
                  <a:gd name="f89" fmla="val 2275"/>
                  <a:gd name="f90" fmla="val 3117"/>
                  <a:gd name="f91" fmla="val 3821"/>
                  <a:gd name="f92" fmla="val 4641"/>
                  <a:gd name="f93" fmla="val 151"/>
                  <a:gd name="f94" fmla="val 5541"/>
                  <a:gd name="f95" fmla="val 174"/>
                  <a:gd name="f96" fmla="val 5726"/>
                  <a:gd name="f97" fmla="val 232"/>
                  <a:gd name="f98" fmla="val 5911"/>
                  <a:gd name="f99" fmla="val 6107"/>
                  <a:gd name="f100" fmla="val 6453"/>
                  <a:gd name="f101" fmla="val 670"/>
                  <a:gd name="f102" fmla="val 6719"/>
                  <a:gd name="f103" fmla="val 832"/>
                  <a:gd name="f104" fmla="val 509"/>
                  <a:gd name="f105" fmla="val 6372"/>
                  <a:gd name="f106" fmla="val 5564"/>
                  <a:gd name="f107" fmla="val 624"/>
                  <a:gd name="f108" fmla="val 751"/>
                  <a:gd name="f109" fmla="val 1028"/>
                  <a:gd name="f110" fmla="val 3856"/>
                  <a:gd name="f111" fmla="val 1501"/>
                  <a:gd name="f112" fmla="val 3833"/>
                  <a:gd name="f113" fmla="val 1663"/>
                  <a:gd name="f114" fmla="val 1848"/>
                  <a:gd name="f115" fmla="val 3879"/>
                  <a:gd name="f116" fmla="val 1952"/>
                  <a:gd name="f117" fmla="val 3994"/>
                  <a:gd name="f118" fmla="val 2055"/>
                  <a:gd name="f119" fmla="val 4121"/>
                  <a:gd name="f120" fmla="val 2032"/>
                  <a:gd name="f121" fmla="val 4375"/>
                  <a:gd name="f122" fmla="val 1894"/>
                  <a:gd name="f123" fmla="val 4456"/>
                  <a:gd name="f124" fmla="val 2113"/>
                  <a:gd name="f125" fmla="val 4433"/>
                  <a:gd name="f126" fmla="val 2298"/>
                  <a:gd name="f127" fmla="val 4225"/>
                  <a:gd name="f128" fmla="val 4006"/>
                  <a:gd name="f129" fmla="val 3798"/>
                  <a:gd name="f130" fmla="val 3602"/>
                  <a:gd name="f131" fmla="val 3567"/>
                  <a:gd name="f132" fmla="val 2258"/>
                  <a:gd name="f133" fmla="val 3389"/>
                  <a:gd name="f134" fmla="val 2629"/>
                  <a:gd name="f135" fmla="val 3313"/>
                  <a:gd name="f136" fmla="val 3008"/>
                  <a:gd name="f137" fmla="val 3290"/>
                  <a:gd name="f138" fmla="val 3577"/>
                  <a:gd name="f139" fmla="val 3355"/>
                  <a:gd name="f140" fmla="val 3868"/>
                  <a:gd name="f141" fmla="val 3429"/>
                  <a:gd name="f142" fmla="val 3764"/>
                  <a:gd name="f143" fmla="val 3244"/>
                  <a:gd name="f144" fmla="val 3671"/>
                  <a:gd name="f145" fmla="val 3129"/>
                  <a:gd name="f146" fmla="val 3777"/>
                  <a:gd name="f147" fmla="val 3101"/>
                  <a:gd name="f148" fmla="val 3986"/>
                  <a:gd name="f149" fmla="val 4108"/>
                  <a:gd name="f150" fmla="val 4265"/>
                  <a:gd name="f151" fmla="val 3111"/>
                  <a:gd name="f152" fmla="val 3140"/>
                  <a:gd name="f153" fmla="val 4191"/>
                  <a:gd name="f154" fmla="val 2829"/>
                  <a:gd name="f155" fmla="val 4098"/>
                  <a:gd name="f156" fmla="val 3729"/>
                  <a:gd name="f157" fmla="val 4672"/>
                  <a:gd name="f158" fmla="val 2184"/>
                  <a:gd name="f159" fmla="val 4022"/>
                  <a:gd name="f160" fmla="val 1300"/>
                  <a:gd name="f161" fmla="val 4264"/>
                  <a:gd name="f162" fmla="val 870"/>
                  <a:gd name="f163" fmla="val 4062"/>
                  <a:gd name="f164" fmla="val 920"/>
                  <a:gd name="f165" fmla="val 3838"/>
                  <a:gd name="f166" fmla="val 3625"/>
                  <a:gd name="f167" fmla="val 3392"/>
                  <a:gd name="f168" fmla="val 875"/>
                  <a:gd name="f169" fmla="val 3188"/>
                  <a:gd name="f170" fmla="val 2975"/>
                  <a:gd name="f171" fmla="val 2795"/>
                  <a:gd name="f172" fmla="val 923"/>
                  <a:gd name="f173" fmla="val 2702"/>
                  <a:gd name="f174" fmla="val 1120"/>
                  <a:gd name="f175" fmla="val 716"/>
                  <a:gd name="f176" fmla="val 2713"/>
                  <a:gd name="f177" fmla="*/ f0 1 4673"/>
                  <a:gd name="f178" fmla="*/ f1 1 7042"/>
                  <a:gd name="f179" fmla="val f2"/>
                  <a:gd name="f180" fmla="val f3"/>
                  <a:gd name="f181" fmla="val f4"/>
                  <a:gd name="f182" fmla="+- f181 0 f179"/>
                  <a:gd name="f183" fmla="+- f180 0 f179"/>
                  <a:gd name="f184" fmla="*/ f183 1 4673"/>
                  <a:gd name="f185" fmla="*/ f182 1 7042"/>
                  <a:gd name="f186" fmla="*/ f179 1 f184"/>
                  <a:gd name="f187" fmla="*/ f180 1 f184"/>
                  <a:gd name="f188" fmla="*/ f179 1 f185"/>
                  <a:gd name="f189" fmla="*/ f181 1 f185"/>
                  <a:gd name="f190" fmla="*/ f186 f177 1"/>
                  <a:gd name="f191" fmla="*/ f187 f177 1"/>
                  <a:gd name="f192" fmla="*/ f189 f178 1"/>
                  <a:gd name="f193" fmla="*/ f188 f178 1"/>
                </a:gdLst>
                <a:ahLst/>
                <a:cxnLst>
                  <a:cxn ang="3cd4">
                    <a:pos x="hc" y="t"/>
                  </a:cxn>
                  <a:cxn ang="0">
                    <a:pos x="r" y="vc"/>
                  </a:cxn>
                  <a:cxn ang="cd4">
                    <a:pos x="hc" y="b"/>
                  </a:cxn>
                  <a:cxn ang="cd2">
                    <a:pos x="l" y="vc"/>
                  </a:cxn>
                </a:cxnLst>
                <a:rect l="f190" t="f193" r="f191" b="f192"/>
                <a:pathLst>
                  <a:path w="4673" h="704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6" y="f39"/>
                      <a:pt x="f40" y="f41"/>
                      <a:pt x="f42" y="f43"/>
                    </a:cubicBezTo>
                    <a:cubicBezTo>
                      <a:pt x="f44" y="f45"/>
                      <a:pt x="f46" y="f47"/>
                      <a:pt x="f48" y="f49"/>
                    </a:cubicBezTo>
                    <a:cubicBezTo>
                      <a:pt x="f50" y="f51"/>
                      <a:pt x="f52" y="f53"/>
                      <a:pt x="f54" y="f55"/>
                    </a:cubicBezTo>
                    <a:cubicBezTo>
                      <a:pt x="f56" y="f57"/>
                      <a:pt x="f56" y="f58"/>
                      <a:pt x="f54" y="f59"/>
                    </a:cubicBezTo>
                    <a:cubicBezTo>
                      <a:pt x="f56" y="f60"/>
                      <a:pt x="f61" y="f57"/>
                      <a:pt x="f61" y="f55"/>
                    </a:cubicBezTo>
                    <a:cubicBezTo>
                      <a:pt x="f56" y="f62"/>
                      <a:pt x="f54" y="f51"/>
                      <a:pt x="f63" y="f64"/>
                    </a:cubicBezTo>
                    <a:cubicBezTo>
                      <a:pt x="f46" y="f65"/>
                      <a:pt x="f42" y="f66"/>
                      <a:pt x="f67" y="f68"/>
                    </a:cubicBezTo>
                    <a:cubicBezTo>
                      <a:pt x="f69" y="f70"/>
                      <a:pt x="f71" y="f72"/>
                      <a:pt x="f73" y="f74"/>
                    </a:cubicBezTo>
                    <a:cubicBezTo>
                      <a:pt x="f75" y="f76"/>
                      <a:pt x="f77" y="f78"/>
                      <a:pt x="f79" y="f29"/>
                    </a:cubicBezTo>
                    <a:cubicBezTo>
                      <a:pt x="f80" y="f81"/>
                      <a:pt x="f82" y="f83"/>
                      <a:pt x="f13" y="f14"/>
                    </a:cubicBezTo>
                    <a:close/>
                    <a:moveTo>
                      <a:pt x="f84" y="f85"/>
                    </a:moveTo>
                    <a:cubicBezTo>
                      <a:pt x="f86" y="f87"/>
                      <a:pt x="f88" y="f89"/>
                      <a:pt x="f69" y="f90"/>
                    </a:cubicBezTo>
                    <a:cubicBezTo>
                      <a:pt x="f56" y="f91"/>
                      <a:pt x="f85" y="f92"/>
                      <a:pt x="f93" y="f94"/>
                    </a:cubicBezTo>
                    <a:cubicBezTo>
                      <a:pt x="f95" y="f96"/>
                      <a:pt x="f97" y="f98"/>
                      <a:pt x="f61" y="f99"/>
                    </a:cubicBezTo>
                    <a:cubicBezTo>
                      <a:pt x="f46" y="f100"/>
                      <a:pt x="f101" y="f102"/>
                      <a:pt x="f103" y="f4"/>
                    </a:cubicBezTo>
                    <a:cubicBezTo>
                      <a:pt x="f104" y="f105"/>
                      <a:pt x="f50" y="f106"/>
                      <a:pt x="f107" y="f51"/>
                    </a:cubicBezTo>
                    <a:cubicBezTo>
                      <a:pt x="f108" y="f65"/>
                      <a:pt x="f109" y="f110"/>
                      <a:pt x="f111" y="f112"/>
                    </a:cubicBezTo>
                    <a:cubicBezTo>
                      <a:pt x="f113" y="f112"/>
                      <a:pt x="f114" y="f115"/>
                      <a:pt x="f116" y="f117"/>
                    </a:cubicBezTo>
                    <a:cubicBezTo>
                      <a:pt x="f118" y="f119"/>
                      <a:pt x="f120" y="f121"/>
                      <a:pt x="f122" y="f123"/>
                    </a:cubicBezTo>
                    <a:cubicBezTo>
                      <a:pt x="f124" y="f125"/>
                      <a:pt x="f126" y="f127"/>
                      <a:pt x="f126" y="f128"/>
                    </a:cubicBezTo>
                    <a:cubicBezTo>
                      <a:pt x="f126" y="f129"/>
                      <a:pt x="f124" y="f130"/>
                      <a:pt x="f122" y="f131"/>
                    </a:cubicBezTo>
                    <a:cubicBezTo>
                      <a:pt x="f132" y="f133"/>
                      <a:pt x="f134" y="f135"/>
                      <a:pt x="f136" y="f135"/>
                    </a:cubicBezTo>
                    <a:cubicBezTo>
                      <a:pt x="f137" y="f135"/>
                      <a:pt x="f138" y="f139"/>
                      <a:pt x="f140" y="f141"/>
                    </a:cubicBezTo>
                    <a:cubicBezTo>
                      <a:pt x="f140" y="f141"/>
                      <a:pt x="f142" y="f143"/>
                      <a:pt x="f144" y="f145"/>
                    </a:cubicBezTo>
                    <a:cubicBezTo>
                      <a:pt x="f144" y="f145"/>
                      <a:pt x="f146" y="f147"/>
                      <a:pt x="f148" y="f147"/>
                    </a:cubicBezTo>
                    <a:cubicBezTo>
                      <a:pt x="f149" y="f147"/>
                      <a:pt x="f150" y="f151"/>
                      <a:pt x="f123" y="f152"/>
                    </a:cubicBezTo>
                    <a:cubicBezTo>
                      <a:pt x="f153" y="f154"/>
                      <a:pt x="f155" y="f76"/>
                      <a:pt x="f156" y="f84"/>
                    </a:cubicBezTo>
                    <a:cubicBezTo>
                      <a:pt x="f157" y="f158"/>
                      <a:pt x="f159" y="f160"/>
                      <a:pt x="f11" y="f12"/>
                    </a:cubicBezTo>
                    <a:lnTo>
                      <a:pt x="f11" y="f12"/>
                    </a:lnTo>
                    <a:cubicBezTo>
                      <a:pt x="f161" y="f162"/>
                      <a:pt x="f163" y="f164"/>
                      <a:pt x="f165" y="f164"/>
                    </a:cubicBezTo>
                    <a:cubicBezTo>
                      <a:pt x="f166" y="f164"/>
                      <a:pt x="f167" y="f168"/>
                      <a:pt x="f169" y="f168"/>
                    </a:cubicBezTo>
                    <a:cubicBezTo>
                      <a:pt x="f170" y="f168"/>
                      <a:pt x="f171" y="f172"/>
                      <a:pt x="f173" y="f174"/>
                    </a:cubicBezTo>
                    <a:cubicBezTo>
                      <a:pt x="f76" y="f175"/>
                      <a:pt x="f176" y="f5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8" name="Google Shape;1183;p16">
                <a:extLst>
                  <a:ext uri="{FF2B5EF4-FFF2-40B4-BE49-F238E27FC236}">
                    <a16:creationId xmlns:a16="http://schemas.microsoft.com/office/drawing/2014/main" id="{AA5F83EA-036A-4124-BDD8-BFF4D773EC99}"/>
                  </a:ext>
                </a:extLst>
              </p:cNvPr>
              <p:cNvSpPr/>
              <p:nvPr/>
            </p:nvSpPr>
            <p:spPr>
              <a:xfrm>
                <a:off x="8485339" y="393640"/>
                <a:ext cx="61557" cy="150281"/>
              </a:xfrm>
              <a:custGeom>
                <a:avLst/>
                <a:gdLst>
                  <a:gd name="f0" fmla="val w"/>
                  <a:gd name="f1" fmla="val h"/>
                  <a:gd name="f2" fmla="val 0"/>
                  <a:gd name="f3" fmla="val 1906"/>
                  <a:gd name="f4" fmla="val 4653"/>
                  <a:gd name="f5" fmla="val 832"/>
                  <a:gd name="f6" fmla="val 959"/>
                  <a:gd name="f7" fmla="val 878"/>
                  <a:gd name="f8" fmla="val 1190"/>
                  <a:gd name="f9" fmla="val 912"/>
                  <a:gd name="f10" fmla="val 1443"/>
                  <a:gd name="f11" fmla="val 924"/>
                  <a:gd name="f12" fmla="val 1686"/>
                  <a:gd name="f13" fmla="val 936"/>
                  <a:gd name="f14" fmla="val 1928"/>
                  <a:gd name="f15" fmla="val 2159"/>
                  <a:gd name="f16" fmla="val 2390"/>
                  <a:gd name="f17" fmla="val 2621"/>
                  <a:gd name="f18" fmla="val 2852"/>
                  <a:gd name="f19" fmla="val 762"/>
                  <a:gd name="f20" fmla="val 3071"/>
                  <a:gd name="f21" fmla="val 693"/>
                  <a:gd name="f22" fmla="val 3290"/>
                  <a:gd name="f23" fmla="val 601"/>
                  <a:gd name="f24" fmla="val 3498"/>
                  <a:gd name="f25" fmla="val 508"/>
                  <a:gd name="f26" fmla="val 3694"/>
                  <a:gd name="f27" fmla="val 589"/>
                  <a:gd name="f28" fmla="val 3475"/>
                  <a:gd name="f29" fmla="val 659"/>
                  <a:gd name="f30" fmla="val 3267"/>
                  <a:gd name="f31" fmla="val 716"/>
                  <a:gd name="f32" fmla="val 3036"/>
                  <a:gd name="f33" fmla="val 774"/>
                  <a:gd name="f34" fmla="val 2829"/>
                  <a:gd name="f35" fmla="val 820"/>
                  <a:gd name="f36" fmla="val 2598"/>
                  <a:gd name="f37" fmla="val 855"/>
                  <a:gd name="f38" fmla="val 2367"/>
                  <a:gd name="f39" fmla="val 2136"/>
                  <a:gd name="f40" fmla="val 1905"/>
                  <a:gd name="f41" fmla="val 1651"/>
                  <a:gd name="f42" fmla="val 866"/>
                  <a:gd name="f43" fmla="val 1"/>
                  <a:gd name="f44" fmla="val 1570"/>
                  <a:gd name="f45" fmla="val 635"/>
                  <a:gd name="f46" fmla="val 3210"/>
                  <a:gd name="f47" fmla="val 4652"/>
                  <a:gd name="f48" fmla="val 3891"/>
                  <a:gd name="f49" fmla="val 1790"/>
                  <a:gd name="f50" fmla="val 1617"/>
                  <a:gd name="f51" fmla="val 705"/>
                  <a:gd name="f52" fmla="val 1374"/>
                  <a:gd name="f53" fmla="val 1397"/>
                  <a:gd name="f54" fmla="val 1224"/>
                  <a:gd name="f55" fmla="val 1559"/>
                  <a:gd name="f56" fmla="val 1282"/>
                  <a:gd name="f57" fmla="val 1039"/>
                  <a:gd name="f58" fmla="val 1005"/>
                  <a:gd name="f59" fmla="val 335"/>
                  <a:gd name="f60" fmla="*/ f0 1 1906"/>
                  <a:gd name="f61" fmla="*/ f1 1 4653"/>
                  <a:gd name="f62" fmla="val f2"/>
                  <a:gd name="f63" fmla="val f3"/>
                  <a:gd name="f64" fmla="val f4"/>
                  <a:gd name="f65" fmla="+- f64 0 f62"/>
                  <a:gd name="f66" fmla="+- f63 0 f62"/>
                  <a:gd name="f67" fmla="*/ f66 1 1906"/>
                  <a:gd name="f68" fmla="*/ f65 1 4653"/>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1906" h="4653">
                    <a:moveTo>
                      <a:pt x="f5" y="f6"/>
                    </a:moveTo>
                    <a:lnTo>
                      <a:pt x="f5" y="f6"/>
                    </a:lnTo>
                    <a:cubicBezTo>
                      <a:pt x="f7" y="f8"/>
                      <a:pt x="f9" y="f10"/>
                      <a:pt x="f11" y="f12"/>
                    </a:cubicBezTo>
                    <a:cubicBezTo>
                      <a:pt x="f13" y="f14"/>
                      <a:pt x="f11" y="f15"/>
                      <a:pt x="f9" y="f16"/>
                    </a:cubicBezTo>
                    <a:cubicBezTo>
                      <a:pt x="f7" y="f17"/>
                      <a:pt x="f5" y="f18"/>
                      <a:pt x="f19" y="f20"/>
                    </a:cubicBezTo>
                    <a:cubicBezTo>
                      <a:pt x="f21" y="f22"/>
                      <a:pt x="f23" y="f24"/>
                      <a:pt x="f25" y="f26"/>
                    </a:cubicBezTo>
                    <a:cubicBezTo>
                      <a:pt x="f27" y="f28"/>
                      <a:pt x="f29" y="f30"/>
                      <a:pt x="f31" y="f32"/>
                    </a:cubicBezTo>
                    <a:cubicBezTo>
                      <a:pt x="f33" y="f34"/>
                      <a:pt x="f35" y="f36"/>
                      <a:pt x="f37" y="f38"/>
                    </a:cubicBezTo>
                    <a:cubicBezTo>
                      <a:pt x="f7" y="f39"/>
                      <a:pt x="f7" y="f40"/>
                      <a:pt x="f7" y="f41"/>
                    </a:cubicBezTo>
                    <a:cubicBezTo>
                      <a:pt x="f42" y="f10"/>
                      <a:pt x="f37" y="f8"/>
                      <a:pt x="f5" y="f6"/>
                    </a:cubicBezTo>
                    <a:close/>
                    <a:moveTo>
                      <a:pt x="f23" y="f43"/>
                    </a:moveTo>
                    <a:lnTo>
                      <a:pt x="f23" y="f43"/>
                    </a:lnTo>
                    <a:cubicBezTo>
                      <a:pt x="f37" y="f44"/>
                      <a:pt x="f45" y="f46"/>
                      <a:pt x="f43" y="f47"/>
                    </a:cubicBezTo>
                    <a:cubicBezTo>
                      <a:pt x="f29" y="f48"/>
                      <a:pt x="f40" y="f49"/>
                      <a:pt x="f50" y="f21"/>
                    </a:cubicBezTo>
                    <a:lnTo>
                      <a:pt x="f50" y="f21"/>
                    </a:lnTo>
                    <a:cubicBezTo>
                      <a:pt x="f44" y="f51"/>
                      <a:pt x="f52" y="f53"/>
                      <a:pt x="f54" y="f55"/>
                    </a:cubicBezTo>
                    <a:cubicBezTo>
                      <a:pt x="f56" y="f57"/>
                      <a:pt x="f58" y="f59"/>
                      <a:pt x="f23" y="f4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9" name="Google Shape;1184;p16">
                <a:extLst>
                  <a:ext uri="{FF2B5EF4-FFF2-40B4-BE49-F238E27FC236}">
                    <a16:creationId xmlns:a16="http://schemas.microsoft.com/office/drawing/2014/main" id="{912B00A6-B9BC-4C3F-B156-5DEB42DE7054}"/>
                  </a:ext>
                </a:extLst>
              </p:cNvPr>
              <p:cNvSpPr/>
              <p:nvPr/>
            </p:nvSpPr>
            <p:spPr>
              <a:xfrm>
                <a:off x="8821225" y="659090"/>
                <a:ext cx="264709" cy="194236"/>
              </a:xfrm>
              <a:custGeom>
                <a:avLst/>
                <a:gdLst>
                  <a:gd name="f0" fmla="val w"/>
                  <a:gd name="f1" fmla="val h"/>
                  <a:gd name="f2" fmla="val 0"/>
                  <a:gd name="f3" fmla="val 8196"/>
                  <a:gd name="f4" fmla="val 6014"/>
                  <a:gd name="f5" fmla="val 1"/>
                  <a:gd name="f6" fmla="val 127"/>
                  <a:gd name="f7" fmla="val 1385"/>
                  <a:gd name="f8" fmla="val 1086"/>
                  <a:gd name="f9" fmla="val 2666"/>
                  <a:gd name="f10" fmla="val 2378"/>
                  <a:gd name="f11" fmla="val 3197"/>
                  <a:gd name="f12" fmla="val 2921"/>
                  <a:gd name="f13" fmla="val 3417"/>
                  <a:gd name="f14" fmla="val 3475"/>
                  <a:gd name="f15" fmla="val 3520"/>
                  <a:gd name="f16" fmla="val 4029"/>
                  <a:gd name="f17" fmla="val 3659"/>
                  <a:gd name="f18" fmla="val 4571"/>
                  <a:gd name="f19" fmla="val 3809"/>
                  <a:gd name="f20" fmla="val 5137"/>
                  <a:gd name="f21" fmla="val 4040"/>
                  <a:gd name="f22" fmla="val 5541"/>
                  <a:gd name="f23" fmla="val 4444"/>
                  <a:gd name="f24" fmla="val 5945"/>
                  <a:gd name="f25" fmla="val 4848"/>
                  <a:gd name="f26" fmla="val 6164"/>
                  <a:gd name="f27" fmla="val 5483"/>
                  <a:gd name="f28" fmla="val 6464"/>
                  <a:gd name="f29" fmla="val 6638"/>
                  <a:gd name="f30" fmla="val 4525"/>
                  <a:gd name="f31" fmla="val 6187"/>
                  <a:gd name="f32" fmla="val 3936"/>
                  <a:gd name="f33" fmla="val 6315"/>
                  <a:gd name="f34" fmla="val 3975"/>
                  <a:gd name="f35" fmla="val 6453"/>
                  <a:gd name="f36" fmla="val 3993"/>
                  <a:gd name="f37" fmla="val 6595"/>
                  <a:gd name="f38" fmla="val 7210"/>
                  <a:gd name="f39" fmla="val 7905"/>
                  <a:gd name="f40" fmla="val 3650"/>
                  <a:gd name="f41" fmla="val 3163"/>
                  <a:gd name="f42" fmla="val 7868"/>
                  <a:gd name="f43" fmla="val 3240"/>
                  <a:gd name="f44" fmla="val 7582"/>
                  <a:gd name="f45" fmla="val 3272"/>
                  <a:gd name="f46" fmla="val 7312"/>
                  <a:gd name="f47" fmla="val 6335"/>
                  <a:gd name="f48" fmla="val 5574"/>
                  <a:gd name="f49" fmla="val 2854"/>
                  <a:gd name="f50" fmla="val 3856"/>
                  <a:gd name="f51" fmla="val 2655"/>
                  <a:gd name="f52" fmla="val 1051"/>
                  <a:gd name="f53" fmla="val 2320"/>
                  <a:gd name="f54" fmla="val 70"/>
                  <a:gd name="f55" fmla="val 739"/>
                  <a:gd name="f56" fmla="*/ f0 1 8196"/>
                  <a:gd name="f57" fmla="*/ f1 1 6014"/>
                  <a:gd name="f58" fmla="val f2"/>
                  <a:gd name="f59" fmla="val f3"/>
                  <a:gd name="f60" fmla="val f4"/>
                  <a:gd name="f61" fmla="+- f60 0 f58"/>
                  <a:gd name="f62" fmla="+- f59 0 f58"/>
                  <a:gd name="f63" fmla="*/ f62 1 8196"/>
                  <a:gd name="f64" fmla="*/ f61 1 6014"/>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4">
                    <a:moveTo>
                      <a:pt x="f5" y="f2"/>
                    </a:moveTo>
                    <a:cubicBezTo>
                      <a:pt x="f6" y="f7"/>
                      <a:pt x="f8" y="f9"/>
                      <a:pt x="f10" y="f11"/>
                    </a:cubicBezTo>
                    <a:cubicBezTo>
                      <a:pt x="f12" y="f13"/>
                      <a:pt x="f14" y="f15"/>
                      <a:pt x="f16" y="f17"/>
                    </a:cubicBezTo>
                    <a:cubicBezTo>
                      <a:pt x="f18" y="f19"/>
                      <a:pt x="f20" y="f21"/>
                      <a:pt x="f22" y="f23"/>
                    </a:cubicBezTo>
                    <a:cubicBezTo>
                      <a:pt x="f24" y="f25"/>
                      <a:pt x="f26" y="f27"/>
                      <a:pt x="f24" y="f4"/>
                    </a:cubicBezTo>
                    <a:cubicBezTo>
                      <a:pt x="f28" y="f27"/>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0" name="Google Shape;1185;p16">
                <a:extLst>
                  <a:ext uri="{FF2B5EF4-FFF2-40B4-BE49-F238E27FC236}">
                    <a16:creationId xmlns:a16="http://schemas.microsoft.com/office/drawing/2014/main" id="{E142421A-4954-4412-8BCB-41871E37D1B8}"/>
                  </a:ext>
                </a:extLst>
              </p:cNvPr>
              <p:cNvSpPr/>
              <p:nvPr/>
            </p:nvSpPr>
            <p:spPr>
              <a:xfrm>
                <a:off x="8823841" y="631118"/>
                <a:ext cx="213649" cy="98051"/>
              </a:xfrm>
              <a:custGeom>
                <a:avLst/>
                <a:gdLst>
                  <a:gd name="f0" fmla="val w"/>
                  <a:gd name="f1" fmla="val h"/>
                  <a:gd name="f2" fmla="val 0"/>
                  <a:gd name="f3" fmla="val 6615"/>
                  <a:gd name="f4" fmla="val 3036"/>
                  <a:gd name="f5" fmla="val 6611"/>
                  <a:gd name="f6" fmla="val 1316"/>
                  <a:gd name="f7" fmla="val 6612"/>
                  <a:gd name="f8" fmla="val 6613"/>
                  <a:gd name="f9" fmla="val 6614"/>
                  <a:gd name="f10" fmla="val 5912"/>
                  <a:gd name="f11" fmla="val 1335"/>
                  <a:gd name="f12" fmla="val 5969"/>
                  <a:gd name="f13" fmla="val 6026"/>
                  <a:gd name="f14" fmla="val 1336"/>
                  <a:gd name="f15" fmla="val 6083"/>
                  <a:gd name="f16" fmla="val 1339"/>
                  <a:gd name="f17" fmla="val 5633"/>
                  <a:gd name="f18" fmla="val 1362"/>
                  <a:gd name="f19" fmla="val 5183"/>
                  <a:gd name="f20" fmla="val 1432"/>
                  <a:gd name="f21" fmla="val 4756"/>
                  <a:gd name="f22" fmla="val 1570"/>
                  <a:gd name="f23" fmla="val 4317"/>
                  <a:gd name="f24" fmla="val 1709"/>
                  <a:gd name="f25" fmla="val 3913"/>
                  <a:gd name="f26" fmla="val 1905"/>
                  <a:gd name="f27" fmla="val 3498"/>
                  <a:gd name="f28" fmla="val 2066"/>
                  <a:gd name="f29" fmla="val 3100"/>
                  <a:gd name="f30" fmla="val 2221"/>
                  <a:gd name="f31" fmla="val 2670"/>
                  <a:gd name="f32" fmla="val 2344"/>
                  <a:gd name="f33" fmla="val 2229"/>
                  <a:gd name="f34" fmla="val 2209"/>
                  <a:gd name="f35" fmla="val 2190"/>
                  <a:gd name="f36" fmla="val 2170"/>
                  <a:gd name="f37" fmla="val 2343"/>
                  <a:gd name="f38" fmla="val 1939"/>
                  <a:gd name="f39" fmla="val 2297"/>
                  <a:gd name="f40" fmla="val 1512"/>
                  <a:gd name="f41" fmla="val 2228"/>
                  <a:gd name="f42" fmla="val 1409"/>
                  <a:gd name="f43" fmla="val 2182"/>
                  <a:gd name="f44" fmla="val 1293"/>
                  <a:gd name="f45" fmla="val 2136"/>
                  <a:gd name="f46" fmla="val 1201"/>
                  <a:gd name="f47" fmla="val 2078"/>
                  <a:gd name="f48" fmla="val 1108"/>
                  <a:gd name="f49" fmla="val 2020"/>
                  <a:gd name="f50" fmla="val 1016"/>
                  <a:gd name="f51" fmla="val 1951"/>
                  <a:gd name="f52" fmla="val 947"/>
                  <a:gd name="f53" fmla="val 1870"/>
                  <a:gd name="f54" fmla="val 1755"/>
                  <a:gd name="f55" fmla="val 2632"/>
                  <a:gd name="f56" fmla="val 3071"/>
                  <a:gd name="f57" fmla="val 2159"/>
                  <a:gd name="f58" fmla="val 3486"/>
                  <a:gd name="f59" fmla="val 2009"/>
                  <a:gd name="f60" fmla="val 3902"/>
                  <a:gd name="f61" fmla="val 1847"/>
                  <a:gd name="f62" fmla="val 4306"/>
                  <a:gd name="f63" fmla="val 1662"/>
                  <a:gd name="f64" fmla="val 4744"/>
                  <a:gd name="f65" fmla="val 4952"/>
                  <a:gd name="f66" fmla="val 1443"/>
                  <a:gd name="f67" fmla="val 5171"/>
                  <a:gd name="f68" fmla="val 1397"/>
                  <a:gd name="f69" fmla="val 5402"/>
                  <a:gd name="f70" fmla="val 1374"/>
                  <a:gd name="f71" fmla="val 5575"/>
                  <a:gd name="f72" fmla="val 1348"/>
                  <a:gd name="f73" fmla="val 5742"/>
                  <a:gd name="f74" fmla="val 4802"/>
                  <a:gd name="f75" fmla="val 4606"/>
                  <a:gd name="f76" fmla="val 439"/>
                  <a:gd name="f77" fmla="val 4410"/>
                  <a:gd name="f78" fmla="val 612"/>
                  <a:gd name="f79" fmla="val 4375"/>
                  <a:gd name="f80" fmla="val 462"/>
                  <a:gd name="f81" fmla="val 4283"/>
                  <a:gd name="f82" fmla="val 289"/>
                  <a:gd name="f83" fmla="val 4063"/>
                  <a:gd name="f84" fmla="val 901"/>
                  <a:gd name="f85" fmla="val 3729"/>
                  <a:gd name="f86" fmla="val 1385"/>
                  <a:gd name="f87" fmla="val 3163"/>
                  <a:gd name="f88" fmla="val 3244"/>
                  <a:gd name="f89" fmla="val 3209"/>
                  <a:gd name="f90" fmla="val 1282"/>
                  <a:gd name="f91" fmla="val 1166"/>
                  <a:gd name="f92" fmla="val 2968"/>
                  <a:gd name="f93" fmla="val 1130"/>
                  <a:gd name="f94" fmla="val 2891"/>
                  <a:gd name="f95" fmla="val 1111"/>
                  <a:gd name="f96" fmla="val 2815"/>
                  <a:gd name="f97" fmla="val 2696"/>
                  <a:gd name="f98" fmla="val 2578"/>
                  <a:gd name="f99" fmla="val 1156"/>
                  <a:gd name="f100" fmla="val 2494"/>
                  <a:gd name="f101" fmla="val 1247"/>
                  <a:gd name="f102" fmla="val 2516"/>
                  <a:gd name="f103" fmla="val 1236"/>
                  <a:gd name="f104" fmla="val 2542"/>
                  <a:gd name="f105" fmla="val 1232"/>
                  <a:gd name="f106" fmla="val 2568"/>
                  <a:gd name="f107" fmla="val 2687"/>
                  <a:gd name="f108" fmla="val 2825"/>
                  <a:gd name="f109" fmla="val 1330"/>
                  <a:gd name="f110" fmla="val 2863"/>
                  <a:gd name="f111" fmla="val 2909"/>
                  <a:gd name="f112" fmla="val 1593"/>
                  <a:gd name="f113" fmla="val 2851"/>
                  <a:gd name="f114" fmla="val 1743"/>
                  <a:gd name="f115" fmla="val 2759"/>
                  <a:gd name="f116" fmla="val 1859"/>
                  <a:gd name="f117" fmla="val 2629"/>
                  <a:gd name="f118" fmla="val 2036"/>
                  <a:gd name="f119" fmla="val 2404"/>
                  <a:gd name="f120" fmla="val 2093"/>
                  <a:gd name="f121" fmla="val 2169"/>
                  <a:gd name="f122" fmla="val 1947"/>
                  <a:gd name="f123" fmla="val 1716"/>
                  <a:gd name="f124" fmla="val 2042"/>
                  <a:gd name="f125" fmla="val 1547"/>
                  <a:gd name="f126" fmla="val 1997"/>
                  <a:gd name="f127" fmla="val 889"/>
                  <a:gd name="f128" fmla="val 1824"/>
                  <a:gd name="f129" fmla="val 347"/>
                  <a:gd name="f130" fmla="val 727"/>
                  <a:gd name="f131" fmla="val 162"/>
                  <a:gd name="f132" fmla="val 254"/>
                  <a:gd name="f133" fmla="val 450"/>
                  <a:gd name="f134" fmla="val 554"/>
                  <a:gd name="f135" fmla="val 1732"/>
                  <a:gd name="f136" fmla="val 670"/>
                  <a:gd name="f137" fmla="val 1882"/>
                  <a:gd name="f138" fmla="val 797"/>
                  <a:gd name="f139" fmla="val 1287"/>
                  <a:gd name="f140" fmla="val 2458"/>
                  <a:gd name="f141" fmla="val 1912"/>
                  <a:gd name="f142" fmla="val 2656"/>
                  <a:gd name="f143" fmla="val 2608"/>
                  <a:gd name="f144" fmla="val 2748"/>
                  <a:gd name="f145" fmla="val 2647"/>
                  <a:gd name="f146" fmla="val 3407"/>
                  <a:gd name="f147" fmla="val 2581"/>
                  <a:gd name="f148" fmla="val 3813"/>
                  <a:gd name="f149" fmla="val 2541"/>
                  <a:gd name="f150" fmla="val 4222"/>
                  <a:gd name="f151" fmla="val 4921"/>
                  <a:gd name="f152" fmla="val 5631"/>
                  <a:gd name="f153" fmla="val 2658"/>
                  <a:gd name="f154" fmla="val 6199"/>
                  <a:gd name="f155" fmla="val 6014"/>
                  <a:gd name="f156" fmla="val 2713"/>
                  <a:gd name="f157" fmla="val 5725"/>
                  <a:gd name="f158" fmla="val 2517"/>
                  <a:gd name="f159" fmla="val 2355"/>
                  <a:gd name="f160" fmla="val 5425"/>
                  <a:gd name="f161" fmla="val 2358"/>
                  <a:gd name="f162" fmla="val 5446"/>
                  <a:gd name="f163" fmla="val 2360"/>
                  <a:gd name="f164" fmla="val 5466"/>
                  <a:gd name="f165" fmla="val 5981"/>
                  <a:gd name="f166" fmla="val 6003"/>
                  <a:gd name="f167" fmla="val 1315"/>
                  <a:gd name="f168" fmla="val 6578"/>
                  <a:gd name="f169" fmla="val 6589"/>
                  <a:gd name="f170" fmla="val 6600"/>
                  <a:gd name="f171" fmla="val 6080"/>
                  <a:gd name="f172" fmla="val 1278"/>
                  <a:gd name="f173" fmla="val 5774"/>
                  <a:gd name="f174" fmla="val 693"/>
                  <a:gd name="f175" fmla="val 5308"/>
                  <a:gd name="f176" fmla="val 5177"/>
                  <a:gd name="f177" fmla="val 5035"/>
                  <a:gd name="f178" fmla="val 739"/>
                  <a:gd name="f179" fmla="val 4871"/>
                  <a:gd name="f180" fmla="val 854"/>
                  <a:gd name="f181" fmla="val 4917"/>
                  <a:gd name="f182" fmla="val 474"/>
                  <a:gd name="f183" fmla="val 4894"/>
                  <a:gd name="f184" fmla="val 358"/>
                  <a:gd name="f185" fmla="*/ f0 1 6615"/>
                  <a:gd name="f186" fmla="*/ f1 1 3036"/>
                  <a:gd name="f187" fmla="val f2"/>
                  <a:gd name="f188" fmla="val f3"/>
                  <a:gd name="f189" fmla="val f4"/>
                  <a:gd name="f190" fmla="+- f189 0 f187"/>
                  <a:gd name="f191" fmla="+- f188 0 f187"/>
                  <a:gd name="f192" fmla="*/ f191 1 6615"/>
                  <a:gd name="f193" fmla="*/ f190 1 3036"/>
                  <a:gd name="f194" fmla="*/ f187 1 f192"/>
                  <a:gd name="f195" fmla="*/ f188 1 f192"/>
                  <a:gd name="f196" fmla="*/ f187 1 f193"/>
                  <a:gd name="f197" fmla="*/ f189 1 f193"/>
                  <a:gd name="f198" fmla="*/ f194 f185 1"/>
                  <a:gd name="f199" fmla="*/ f195 f185 1"/>
                  <a:gd name="f200" fmla="*/ f197 f186 1"/>
                  <a:gd name="f201" fmla="*/ f196 f186 1"/>
                </a:gdLst>
                <a:ahLst/>
                <a:cxnLst>
                  <a:cxn ang="3cd4">
                    <a:pos x="hc" y="t"/>
                  </a:cxn>
                  <a:cxn ang="0">
                    <a:pos x="r" y="vc"/>
                  </a:cxn>
                  <a:cxn ang="cd4">
                    <a:pos x="hc" y="b"/>
                  </a:cxn>
                  <a:cxn ang="cd2">
                    <a:pos x="l" y="vc"/>
                  </a:cxn>
                </a:cxnLst>
                <a:rect l="f198" t="f201" r="f199" b="f200"/>
                <a:pathLst>
                  <a:path w="6615" h="3036">
                    <a:moveTo>
                      <a:pt x="f5" y="f6"/>
                    </a:moveTo>
                    <a:cubicBezTo>
                      <a:pt x="f7" y="f6"/>
                      <a:pt x="f8" y="f6"/>
                      <a:pt x="f9" y="f6"/>
                    </a:cubicBezTo>
                    <a:cubicBezTo>
                      <a:pt x="f8" y="f6"/>
                      <a:pt x="f7" y="f6"/>
                      <a:pt x="f5" y="f6"/>
                    </a:cubicBezTo>
                    <a:close/>
                    <a:moveTo>
                      <a:pt x="f10" y="f11"/>
                    </a:moveTo>
                    <a:cubicBezTo>
                      <a:pt x="f12" y="f11"/>
                      <a:pt x="f13" y="f14"/>
                      <a:pt x="f15" y="f16"/>
                    </a:cubicBezTo>
                    <a:cubicBezTo>
                      <a:pt x="f17" y="f18"/>
                      <a:pt x="f19" y="f20"/>
                      <a:pt x="f21" y="f22"/>
                    </a:cubicBezTo>
                    <a:cubicBezTo>
                      <a:pt x="f23" y="f24"/>
                      <a:pt x="f25" y="f26"/>
                      <a:pt x="f27" y="f28"/>
                    </a:cubicBezTo>
                    <a:cubicBezTo>
                      <a:pt x="f29" y="f30"/>
                      <a:pt x="f31" y="f32"/>
                      <a:pt x="f33" y="f32"/>
                    </a:cubicBezTo>
                    <a:cubicBezTo>
                      <a:pt x="f34" y="f32"/>
                      <a:pt x="f35" y="f32"/>
                      <a:pt x="f36" y="f37"/>
                    </a:cubicBezTo>
                    <a:cubicBezTo>
                      <a:pt x="f38" y="f37"/>
                      <a:pt x="f24" y="f39"/>
                      <a:pt x="f40" y="f41"/>
                    </a:cubicBezTo>
                    <a:cubicBezTo>
                      <a:pt x="f42" y="f43"/>
                      <a:pt x="f44" y="f45"/>
                      <a:pt x="f46" y="f47"/>
                    </a:cubicBezTo>
                    <a:cubicBezTo>
                      <a:pt x="f48" y="f49"/>
                      <a:pt x="f50" y="f51"/>
                      <a:pt x="f52" y="f53"/>
                    </a:cubicBezTo>
                    <a:lnTo>
                      <a:pt x="f52" y="f53"/>
                    </a:lnTo>
                    <a:cubicBezTo>
                      <a:pt x="f44" y="f43"/>
                      <a:pt x="f54" y="f39"/>
                      <a:pt x="f43" y="f39"/>
                    </a:cubicBezTo>
                    <a:cubicBezTo>
                      <a:pt x="f55" y="f39"/>
                      <a:pt x="f56" y="f57"/>
                      <a:pt x="f58" y="f59"/>
                    </a:cubicBezTo>
                    <a:cubicBezTo>
                      <a:pt x="f60" y="f61"/>
                      <a:pt x="f62" y="f63"/>
                      <a:pt x="f64" y="f40"/>
                    </a:cubicBezTo>
                    <a:cubicBezTo>
                      <a:pt x="f65" y="f66"/>
                      <a:pt x="f67" y="f68"/>
                      <a:pt x="f69" y="f70"/>
                    </a:cubicBezTo>
                    <a:cubicBezTo>
                      <a:pt x="f71" y="f72"/>
                      <a:pt x="f73" y="f11"/>
                      <a:pt x="f10" y="f11"/>
                    </a:cubicBezTo>
                    <a:close/>
                    <a:moveTo>
                      <a:pt x="f74" y="f2"/>
                    </a:moveTo>
                    <a:cubicBezTo>
                      <a:pt x="f75" y="f76"/>
                      <a:pt x="f77" y="f78"/>
                      <a:pt x="f77" y="f78"/>
                    </a:cubicBezTo>
                    <a:cubicBezTo>
                      <a:pt x="f79" y="f80"/>
                      <a:pt x="f81" y="f82"/>
                      <a:pt x="f81" y="f82"/>
                    </a:cubicBezTo>
                    <a:cubicBezTo>
                      <a:pt x="f83" y="f84"/>
                      <a:pt x="f85" y="f86"/>
                      <a:pt x="f87" y="f24"/>
                    </a:cubicBezTo>
                    <a:cubicBezTo>
                      <a:pt x="f88" y="f40"/>
                      <a:pt x="f89" y="f90"/>
                      <a:pt x="f4" y="f91"/>
                    </a:cubicBezTo>
                    <a:cubicBezTo>
                      <a:pt x="f92" y="f93"/>
                      <a:pt x="f94" y="f95"/>
                      <a:pt x="f96" y="f95"/>
                    </a:cubicBezTo>
                    <a:cubicBezTo>
                      <a:pt x="f97" y="f95"/>
                      <a:pt x="f98" y="f99"/>
                      <a:pt x="f100" y="f101"/>
                    </a:cubicBezTo>
                    <a:cubicBezTo>
                      <a:pt x="f102" y="f103"/>
                      <a:pt x="f104" y="f105"/>
                      <a:pt x="f106" y="f105"/>
                    </a:cubicBezTo>
                    <a:cubicBezTo>
                      <a:pt x="f107" y="f105"/>
                      <a:pt x="f108" y="f109"/>
                      <a:pt x="f110" y="f66"/>
                    </a:cubicBezTo>
                    <a:cubicBezTo>
                      <a:pt x="f111" y="f112"/>
                      <a:pt x="f113" y="f114"/>
                      <a:pt x="f115" y="f116"/>
                    </a:cubicBezTo>
                    <a:cubicBezTo>
                      <a:pt x="f117" y="f118"/>
                      <a:pt x="f119" y="f120"/>
                      <a:pt x="f121" y="f120"/>
                    </a:cubicBezTo>
                    <a:cubicBezTo>
                      <a:pt x="f122" y="f120"/>
                      <a:pt x="f123" y="f124"/>
                      <a:pt x="f125" y="f126"/>
                    </a:cubicBezTo>
                    <a:cubicBezTo>
                      <a:pt x="f127" y="f128"/>
                      <a:pt x="f129" y="f6"/>
                      <a:pt x="f2" y="f130"/>
                    </a:cubicBezTo>
                    <a:lnTo>
                      <a:pt x="f2" y="f130"/>
                    </a:lnTo>
                    <a:cubicBezTo>
                      <a:pt x="f131" y="f50"/>
                      <a:pt x="f132" y="f6"/>
                      <a:pt x="f133" y="f112"/>
                    </a:cubicBezTo>
                    <a:cubicBezTo>
                      <a:pt x="f134" y="f135"/>
                      <a:pt x="f136" y="f137"/>
                      <a:pt x="f138" y="f126"/>
                    </a:cubicBezTo>
                    <a:cubicBezTo>
                      <a:pt x="f139" y="f140"/>
                      <a:pt x="f141" y="f142"/>
                      <a:pt x="f143" y="f142"/>
                    </a:cubicBezTo>
                    <a:cubicBezTo>
                      <a:pt x="f144" y="f142"/>
                      <a:pt x="f94" y="f145"/>
                      <a:pt x="f4" y="f55"/>
                    </a:cubicBezTo>
                    <a:cubicBezTo>
                      <a:pt x="f146" y="f147"/>
                      <a:pt x="f148" y="f149"/>
                      <a:pt x="f150" y="f149"/>
                    </a:cubicBezTo>
                    <a:cubicBezTo>
                      <a:pt x="f151" y="f149"/>
                      <a:pt x="f152" y="f153"/>
                      <a:pt x="f154" y="f4"/>
                    </a:cubicBezTo>
                    <a:cubicBezTo>
                      <a:pt x="f155" y="f156"/>
                      <a:pt x="f157" y="f158"/>
                      <a:pt x="f69" y="f159"/>
                    </a:cubicBezTo>
                    <a:lnTo>
                      <a:pt x="f69" y="f159"/>
                    </a:lnTo>
                    <a:cubicBezTo>
                      <a:pt x="f160" y="f161"/>
                      <a:pt x="f162" y="f163"/>
                      <a:pt x="f164" y="f163"/>
                    </a:cubicBezTo>
                    <a:cubicBezTo>
                      <a:pt x="f165" y="f163"/>
                      <a:pt x="f166" y="f167"/>
                      <a:pt x="f168" y="f167"/>
                    </a:cubicBezTo>
                    <a:cubicBezTo>
                      <a:pt x="f169" y="f167"/>
                      <a:pt x="f170" y="f167"/>
                      <a:pt x="f5" y="f6"/>
                    </a:cubicBezTo>
                    <a:lnTo>
                      <a:pt x="f5" y="f6"/>
                    </a:lnTo>
                    <a:cubicBezTo>
                      <a:pt x="f171" y="f172"/>
                      <a:pt x="f173" y="f174"/>
                      <a:pt x="f175" y="f174"/>
                    </a:cubicBezTo>
                    <a:cubicBezTo>
                      <a:pt x="f176" y="f174"/>
                      <a:pt x="f177" y="f178"/>
                      <a:pt x="f179" y="f180"/>
                    </a:cubicBezTo>
                    <a:cubicBezTo>
                      <a:pt x="f181" y="f182"/>
                      <a:pt x="f183" y="f184"/>
                      <a:pt x="f7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1" name="Google Shape;1186;p16">
                <a:extLst>
                  <a:ext uri="{FF2B5EF4-FFF2-40B4-BE49-F238E27FC236}">
                    <a16:creationId xmlns:a16="http://schemas.microsoft.com/office/drawing/2014/main" id="{E667CA0E-619E-42A5-98AD-2BD4EC1A5F09}"/>
                  </a:ext>
                </a:extLst>
              </p:cNvPr>
              <p:cNvSpPr/>
              <p:nvPr/>
            </p:nvSpPr>
            <p:spPr>
              <a:xfrm>
                <a:off x="8914055" y="725978"/>
                <a:ext cx="77961" cy="14401"/>
              </a:xfrm>
              <a:custGeom>
                <a:avLst/>
                <a:gdLst>
                  <a:gd name="f0" fmla="val w"/>
                  <a:gd name="f1" fmla="val h"/>
                  <a:gd name="f2" fmla="val 0"/>
                  <a:gd name="f3" fmla="val 2414"/>
                  <a:gd name="f4" fmla="val 446"/>
                  <a:gd name="f5" fmla="val 833"/>
                  <a:gd name="f6" fmla="val 1"/>
                  <a:gd name="f7" fmla="val 556"/>
                  <a:gd name="f8" fmla="val 277"/>
                  <a:gd name="f9" fmla="val 40"/>
                  <a:gd name="f10" fmla="val 122"/>
                  <a:gd name="f11" fmla="val 809"/>
                  <a:gd name="f12" fmla="val 226"/>
                  <a:gd name="f13" fmla="val 1605"/>
                  <a:gd name="f14" fmla="val 341"/>
                  <a:gd name="f15" fmla="val 2413"/>
                  <a:gd name="f16" fmla="val 445"/>
                  <a:gd name="f17" fmla="val 1916"/>
                  <a:gd name="f18" fmla="val 154"/>
                  <a:gd name="f19" fmla="val 137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2" name="Google Shape;1187;p16">
                <a:extLst>
                  <a:ext uri="{FF2B5EF4-FFF2-40B4-BE49-F238E27FC236}">
                    <a16:creationId xmlns:a16="http://schemas.microsoft.com/office/drawing/2014/main" id="{CAA404FC-9D2A-44C8-B331-E6506F032A44}"/>
                  </a:ext>
                </a:extLst>
              </p:cNvPr>
              <p:cNvSpPr/>
              <p:nvPr/>
            </p:nvSpPr>
            <p:spPr>
              <a:xfrm>
                <a:off x="8745166" y="771515"/>
                <a:ext cx="96953" cy="81098"/>
              </a:xfrm>
              <a:custGeom>
                <a:avLst/>
                <a:gdLst>
                  <a:gd name="f0" fmla="val w"/>
                  <a:gd name="f1" fmla="val h"/>
                  <a:gd name="f2" fmla="val 0"/>
                  <a:gd name="f3" fmla="val 3002"/>
                  <a:gd name="f4" fmla="val 2511"/>
                  <a:gd name="f5" fmla="val 1040"/>
                  <a:gd name="f6" fmla="val 443"/>
                  <a:gd name="f7" fmla="val 1213"/>
                  <a:gd name="f8" fmla="val 501"/>
                  <a:gd name="f9" fmla="val 1374"/>
                  <a:gd name="f10" fmla="val 605"/>
                  <a:gd name="f11" fmla="val 1501"/>
                  <a:gd name="f12" fmla="val 732"/>
                  <a:gd name="f13" fmla="val 1640"/>
                  <a:gd name="f14" fmla="val 859"/>
                  <a:gd name="f15" fmla="val 1732"/>
                  <a:gd name="f16" fmla="val 1021"/>
                  <a:gd name="f17" fmla="val 1825"/>
                  <a:gd name="f18" fmla="val 1182"/>
                  <a:gd name="f19" fmla="val 1894"/>
                  <a:gd name="f20" fmla="val 1355"/>
                  <a:gd name="f21" fmla="val 1952"/>
                  <a:gd name="f22" fmla="val 1528"/>
                  <a:gd name="f23" fmla="val 2009"/>
                  <a:gd name="f24" fmla="val 1679"/>
                  <a:gd name="f25" fmla="val 2067"/>
                  <a:gd name="f26" fmla="val 1852"/>
                  <a:gd name="f27" fmla="val 2136"/>
                  <a:gd name="f28" fmla="val 2013"/>
                  <a:gd name="f29" fmla="val 2252"/>
                  <a:gd name="f30" fmla="val 2163"/>
                  <a:gd name="f31" fmla="val 2113"/>
                  <a:gd name="f32" fmla="val 2048"/>
                  <a:gd name="f33" fmla="val 2021"/>
                  <a:gd name="f34" fmla="val 1875"/>
                  <a:gd name="f35" fmla="val 1713"/>
                  <a:gd name="f36" fmla="val 1575"/>
                  <a:gd name="f37" fmla="val 1836"/>
                  <a:gd name="f38" fmla="val 1413"/>
                  <a:gd name="f39" fmla="val 1778"/>
                  <a:gd name="f40" fmla="val 1263"/>
                  <a:gd name="f41" fmla="val 1298"/>
                  <a:gd name="f42" fmla="val 1790"/>
                  <a:gd name="f43" fmla="val 1344"/>
                  <a:gd name="f44" fmla="val 1367"/>
                  <a:gd name="f45" fmla="val 1540"/>
                  <a:gd name="f46" fmla="val 1755"/>
                  <a:gd name="f47" fmla="val 1840"/>
                  <a:gd name="f48" fmla="val 1698"/>
                  <a:gd name="f49" fmla="val 1690"/>
                  <a:gd name="f50" fmla="val 1721"/>
                  <a:gd name="f51" fmla="val 1251"/>
                  <a:gd name="f52" fmla="val 1686"/>
                  <a:gd name="f53" fmla="val 1136"/>
                  <a:gd name="f54" fmla="val 1663"/>
                  <a:gd name="f55" fmla="val 1605"/>
                  <a:gd name="f56" fmla="val 940"/>
                  <a:gd name="f57" fmla="val 1548"/>
                  <a:gd name="f58" fmla="val 836"/>
                  <a:gd name="f59" fmla="val 1478"/>
                  <a:gd name="f60" fmla="val 755"/>
                  <a:gd name="f61" fmla="val 1363"/>
                  <a:gd name="f62" fmla="val 628"/>
                  <a:gd name="f63" fmla="val 1201"/>
                  <a:gd name="f64" fmla="val 524"/>
                  <a:gd name="f65" fmla="val 255"/>
                  <a:gd name="f66" fmla="val 1"/>
                  <a:gd name="f67" fmla="val 170"/>
                  <a:gd name="f68" fmla="val 85"/>
                  <a:gd name="f69" fmla="val 6"/>
                  <a:gd name="f70" fmla="val 16"/>
                  <a:gd name="f71" fmla="val 162"/>
                  <a:gd name="f72" fmla="val 39"/>
                  <a:gd name="f73" fmla="val 312"/>
                  <a:gd name="f74" fmla="val 109"/>
                  <a:gd name="f75" fmla="val 463"/>
                  <a:gd name="f76" fmla="val 201"/>
                  <a:gd name="f77" fmla="val 809"/>
                  <a:gd name="f78" fmla="val 397"/>
                  <a:gd name="f79" fmla="val 1017"/>
                  <a:gd name="f80" fmla="val 801"/>
                  <a:gd name="f81" fmla="val 970"/>
                  <a:gd name="f82" fmla="val 1194"/>
                  <a:gd name="f83" fmla="val 924"/>
                  <a:gd name="f84" fmla="val 1586"/>
                  <a:gd name="f85" fmla="val 624"/>
                  <a:gd name="f86" fmla="val 1979"/>
                  <a:gd name="f87" fmla="val 2094"/>
                  <a:gd name="f88" fmla="val 338"/>
                  <a:gd name="f89" fmla="val 2218"/>
                  <a:gd name="f90" fmla="val 485"/>
                  <a:gd name="f91" fmla="val 2305"/>
                  <a:gd name="f92" fmla="val 640"/>
                  <a:gd name="f93" fmla="val 658"/>
                  <a:gd name="f94" fmla="val 676"/>
                  <a:gd name="f95" fmla="val 2304"/>
                  <a:gd name="f96" fmla="val 693"/>
                  <a:gd name="f97" fmla="val 2302"/>
                  <a:gd name="f98" fmla="val 867"/>
                  <a:gd name="f99" fmla="val 2290"/>
                  <a:gd name="f100" fmla="val 993"/>
                  <a:gd name="f101" fmla="val 2129"/>
                  <a:gd name="f102" fmla="val 1063"/>
                  <a:gd name="f103" fmla="val 1097"/>
                  <a:gd name="f104" fmla="val 1144"/>
                  <a:gd name="f105" fmla="val 2221"/>
                  <a:gd name="f106" fmla="val 1236"/>
                  <a:gd name="f107" fmla="val 2325"/>
                  <a:gd name="f108" fmla="val 1292"/>
                  <a:gd name="f109" fmla="val 2389"/>
                  <a:gd name="f110" fmla="val 1382"/>
                  <a:gd name="f111" fmla="val 2431"/>
                  <a:gd name="f112" fmla="val 1470"/>
                  <a:gd name="f113" fmla="val 1509"/>
                  <a:gd name="f114" fmla="val 1547"/>
                  <a:gd name="f115" fmla="val 2423"/>
                  <a:gd name="f116" fmla="val 1582"/>
                  <a:gd name="f117" fmla="val 2406"/>
                  <a:gd name="f118" fmla="val 2360"/>
                  <a:gd name="f119" fmla="val 2117"/>
                  <a:gd name="f120" fmla="val 2055"/>
                  <a:gd name="f121" fmla="val 2452"/>
                  <a:gd name="f122" fmla="val 2298"/>
                  <a:gd name="f123" fmla="val 2498"/>
                  <a:gd name="f124" fmla="val 2339"/>
                  <a:gd name="f125" fmla="val 2507"/>
                  <a:gd name="f126" fmla="val 2379"/>
                  <a:gd name="f127" fmla="val 2418"/>
                  <a:gd name="f128" fmla="val 2640"/>
                  <a:gd name="f129" fmla="val 2825"/>
                  <a:gd name="f130" fmla="val 2380"/>
                  <a:gd name="f131" fmla="val 2233"/>
                  <a:gd name="f132" fmla="val 2994"/>
                  <a:gd name="f133" fmla="val 2987"/>
                  <a:gd name="f134" fmla="val 2979"/>
                  <a:gd name="f135" fmla="val 2782"/>
                  <a:gd name="f136" fmla="val 2617"/>
                  <a:gd name="f137" fmla="val 2087"/>
                  <a:gd name="f138" fmla="val 2506"/>
                  <a:gd name="f139" fmla="val 1898"/>
                  <a:gd name="f140" fmla="val 2390"/>
                  <a:gd name="f141" fmla="val 2332"/>
                  <a:gd name="f142" fmla="val 1517"/>
                  <a:gd name="f143" fmla="val 2240"/>
                  <a:gd name="f144" fmla="val 1309"/>
                  <a:gd name="f145" fmla="val 1594"/>
                  <a:gd name="f146" fmla="val 386"/>
                  <a:gd name="f147" fmla="val 1086"/>
                  <a:gd name="f148" fmla="val 166"/>
                  <a:gd name="f149" fmla="val 827"/>
                  <a:gd name="f150" fmla="val 60"/>
                  <a:gd name="f151" fmla="val 541"/>
                  <a:gd name="f152" fmla="*/ f0 1 3002"/>
                  <a:gd name="f153" fmla="*/ f1 1 2511"/>
                  <a:gd name="f154" fmla="val f2"/>
                  <a:gd name="f155" fmla="val f3"/>
                  <a:gd name="f156" fmla="val f4"/>
                  <a:gd name="f157" fmla="+- f156 0 f154"/>
                  <a:gd name="f158" fmla="+- f155 0 f154"/>
                  <a:gd name="f159" fmla="*/ f158 1 3002"/>
                  <a:gd name="f160" fmla="*/ f157 1 251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3002" h="2511">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21" y="f35"/>
                    </a:cubicBezTo>
                    <a:cubicBezTo>
                      <a:pt x="f19" y="f36"/>
                      <a:pt x="f37" y="f38"/>
                      <a:pt x="f39" y="f40"/>
                    </a:cubicBezTo>
                    <a:lnTo>
                      <a:pt x="f39" y="f40"/>
                    </a:lnTo>
                    <a:cubicBezTo>
                      <a:pt x="f39" y="f41"/>
                      <a:pt x="f42" y="f43"/>
                      <a:pt x="f42" y="f44"/>
                    </a:cubicBezTo>
                    <a:cubicBezTo>
                      <a:pt x="f42" y="f45"/>
                      <a:pt x="f46" y="f35"/>
                      <a:pt x="f13" y="f47"/>
                    </a:cubicBezTo>
                    <a:cubicBezTo>
                      <a:pt x="f48" y="f49"/>
                      <a:pt x="f50" y="f22"/>
                      <a:pt x="f50" y="f44"/>
                    </a:cubicBezTo>
                    <a:cubicBezTo>
                      <a:pt x="f50" y="f51"/>
                      <a:pt x="f52" y="f53"/>
                      <a:pt x="f54" y="f16"/>
                    </a:cubicBezTo>
                    <a:cubicBezTo>
                      <a:pt x="f55" y="f56"/>
                      <a:pt x="f57" y="f58"/>
                      <a:pt x="f59" y="f60"/>
                    </a:cubicBezTo>
                    <a:cubicBezTo>
                      <a:pt x="f61" y="f62"/>
                      <a:pt x="f63" y="f64"/>
                      <a:pt x="f5" y="f6"/>
                    </a:cubicBezTo>
                    <a:close/>
                    <a:moveTo>
                      <a:pt x="f65" y="f66"/>
                    </a:moveTo>
                    <a:cubicBezTo>
                      <a:pt x="f67" y="f66"/>
                      <a:pt x="f68" y="f69"/>
                      <a:pt x="f66" y="f70"/>
                    </a:cubicBezTo>
                    <a:cubicBezTo>
                      <a:pt x="f71" y="f72"/>
                      <a:pt x="f73" y="f74"/>
                      <a:pt x="f75" y="f76"/>
                    </a:cubicBezTo>
                    <a:cubicBezTo>
                      <a:pt x="f77" y="f78"/>
                      <a:pt x="f79" y="f80"/>
                      <a:pt x="f81" y="f82"/>
                    </a:cubicBezTo>
                    <a:cubicBezTo>
                      <a:pt x="f83" y="f84"/>
                      <a:pt x="f85" y="f86"/>
                      <a:pt x="f65" y="f87"/>
                    </a:cubicBezTo>
                    <a:cubicBezTo>
                      <a:pt x="f88" y="f89"/>
                      <a:pt x="f90" y="f91"/>
                      <a:pt x="f92" y="f91"/>
                    </a:cubicBezTo>
                    <a:cubicBezTo>
                      <a:pt x="f93" y="f91"/>
                      <a:pt x="f94" y="f95"/>
                      <a:pt x="f96" y="f97"/>
                    </a:cubicBezTo>
                    <a:cubicBezTo>
                      <a:pt x="f98" y="f99"/>
                      <a:pt x="f100" y="f101"/>
                      <a:pt x="f102" y="f86"/>
                    </a:cubicBezTo>
                    <a:cubicBezTo>
                      <a:pt x="f103" y="f87"/>
                      <a:pt x="f104" y="f105"/>
                      <a:pt x="f106" y="f107"/>
                    </a:cubicBezTo>
                    <a:cubicBezTo>
                      <a:pt x="f108" y="f109"/>
                      <a:pt x="f110" y="f111"/>
                      <a:pt x="f112" y="f111"/>
                    </a:cubicBezTo>
                    <a:cubicBezTo>
                      <a:pt x="f113" y="f111"/>
                      <a:pt x="f114" y="f115"/>
                      <a:pt x="f116" y="f117"/>
                    </a:cubicBezTo>
                    <a:cubicBezTo>
                      <a:pt x="f54" y="f118"/>
                      <a:pt x="f50" y="f105"/>
                      <a:pt x="f48" y="f119"/>
                    </a:cubicBezTo>
                    <a:lnTo>
                      <a:pt x="f48" y="f119"/>
                    </a:lnTo>
                    <a:cubicBezTo>
                      <a:pt x="f37" y="f97"/>
                      <a:pt x="f120" y="f121"/>
                      <a:pt x="f122" y="f123"/>
                    </a:cubicBezTo>
                    <a:cubicBezTo>
                      <a:pt x="f124" y="f125"/>
                      <a:pt x="f126" y="f4"/>
                      <a:pt x="f127" y="f4"/>
                    </a:cubicBezTo>
                    <a:cubicBezTo>
                      <a:pt x="f128" y="f4"/>
                      <a:pt x="f129" y="f130"/>
                      <a:pt x="f3" y="f131"/>
                    </a:cubicBezTo>
                    <a:lnTo>
                      <a:pt x="f3" y="f131"/>
                    </a:lnTo>
                    <a:cubicBezTo>
                      <a:pt x="f132" y="f131"/>
                      <a:pt x="f133" y="f131"/>
                      <a:pt x="f134" y="f131"/>
                    </a:cubicBezTo>
                    <a:cubicBezTo>
                      <a:pt x="f135" y="f131"/>
                      <a:pt x="f136" y="f137"/>
                      <a:pt x="f138" y="f139"/>
                    </a:cubicBezTo>
                    <a:cubicBezTo>
                      <a:pt x="f140" y="f35"/>
                      <a:pt x="f141" y="f142"/>
                      <a:pt x="f143" y="f144"/>
                    </a:cubicBezTo>
                    <a:cubicBezTo>
                      <a:pt x="f33" y="f80"/>
                      <a:pt x="f145" y="f146"/>
                      <a:pt x="f147" y="f148"/>
                    </a:cubicBezTo>
                    <a:cubicBezTo>
                      <a:pt x="f149" y="f150"/>
                      <a:pt x="f151" y="f66"/>
                      <a:pt x="f65" y="f6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3" name="Google Shape;1188;p16">
                <a:extLst>
                  <a:ext uri="{FF2B5EF4-FFF2-40B4-BE49-F238E27FC236}">
                    <a16:creationId xmlns:a16="http://schemas.microsoft.com/office/drawing/2014/main" id="{9AB33F96-5647-4FCA-84A2-9C45062B8C0E}"/>
                  </a:ext>
                </a:extLst>
              </p:cNvPr>
              <p:cNvSpPr/>
              <p:nvPr/>
            </p:nvSpPr>
            <p:spPr>
              <a:xfrm>
                <a:off x="8681441" y="755751"/>
                <a:ext cx="244199" cy="169630"/>
              </a:xfrm>
              <a:custGeom>
                <a:avLst/>
                <a:gdLst>
                  <a:gd name="f0" fmla="val 180"/>
                  <a:gd name="f1" fmla="val w"/>
                  <a:gd name="f2" fmla="val h"/>
                  <a:gd name="f3" fmla="val 0"/>
                  <a:gd name="f4" fmla="val 7561"/>
                  <a:gd name="f5" fmla="val 5252"/>
                  <a:gd name="f6" fmla="val 13"/>
                  <a:gd name="f7" fmla="val 499"/>
                  <a:gd name="f8" fmla="val 9"/>
                  <a:gd name="f9" fmla="val 501"/>
                  <a:gd name="f10" fmla="val 4"/>
                  <a:gd name="f11" fmla="val 503"/>
                  <a:gd name="f12" fmla="val 504"/>
                  <a:gd name="f13" fmla="val 6429"/>
                  <a:gd name="f14" fmla="val 1751"/>
                  <a:gd name="f15" fmla="val 6637"/>
                  <a:gd name="f16" fmla="val 1959"/>
                  <a:gd name="f17" fmla="val 6799"/>
                  <a:gd name="f18" fmla="val 2201"/>
                  <a:gd name="f19" fmla="val 6914"/>
                  <a:gd name="f20" fmla="val 2467"/>
                  <a:gd name="f21" fmla="val 7041"/>
                  <a:gd name="f22" fmla="val 2721"/>
                  <a:gd name="f23" fmla="val 7122"/>
                  <a:gd name="f24" fmla="val 2998"/>
                  <a:gd name="f25" fmla="val 7168"/>
                  <a:gd name="f26" fmla="val 3286"/>
                  <a:gd name="f27" fmla="val 7226"/>
                  <a:gd name="f28" fmla="val 3575"/>
                  <a:gd name="f29" fmla="val 7203"/>
                  <a:gd name="f30" fmla="val 3863"/>
                  <a:gd name="f31" fmla="val 7145"/>
                  <a:gd name="f32" fmla="val 4152"/>
                  <a:gd name="f33" fmla="val 7064"/>
                  <a:gd name="f34" fmla="val 4429"/>
                  <a:gd name="f35" fmla="val 6972"/>
                  <a:gd name="f36" fmla="val 4694"/>
                  <a:gd name="f37" fmla="val 6822"/>
                  <a:gd name="f38" fmla="val 4948"/>
                  <a:gd name="f39" fmla="val 6960"/>
                  <a:gd name="f40" fmla="val 4683"/>
                  <a:gd name="f41" fmla="val 7053"/>
                  <a:gd name="f42" fmla="val 4406"/>
                  <a:gd name="f43" fmla="val 7099"/>
                  <a:gd name="f44" fmla="val 4140"/>
                  <a:gd name="f45" fmla="val 7156"/>
                  <a:gd name="f46" fmla="val 7110"/>
                  <a:gd name="f47" fmla="val 3298"/>
                  <a:gd name="f48" fmla="val 7076"/>
                  <a:gd name="f49" fmla="val 3021"/>
                  <a:gd name="f50" fmla="val 6983"/>
                  <a:gd name="f51" fmla="val 2744"/>
                  <a:gd name="f52" fmla="val 6868"/>
                  <a:gd name="f53" fmla="val 2490"/>
                  <a:gd name="f54" fmla="val 6752"/>
                  <a:gd name="f55" fmla="val 2224"/>
                  <a:gd name="f56" fmla="val 6614"/>
                  <a:gd name="f57" fmla="val 1982"/>
                  <a:gd name="f58" fmla="val 2382"/>
                  <a:gd name="f59" fmla="val 1"/>
                  <a:gd name="f60" fmla="val 1592"/>
                  <a:gd name="f61" fmla="val 805"/>
                  <a:gd name="f62" fmla="val 164"/>
                  <a:gd name="f63" fmla="val 495"/>
                  <a:gd name="f64" fmla="val 296"/>
                  <a:gd name="f65" fmla="val 1040"/>
                  <a:gd name="f66" fmla="val 203"/>
                  <a:gd name="f67" fmla="val 1587"/>
                  <a:gd name="f68" fmla="val 2204"/>
                  <a:gd name="f69" fmla="val 2823"/>
                  <a:gd name="f70" fmla="val 320"/>
                  <a:gd name="f71" fmla="val 3359"/>
                  <a:gd name="f72" fmla="val 527"/>
                  <a:gd name="f73" fmla="val 3705"/>
                  <a:gd name="f74" fmla="val 654"/>
                  <a:gd name="f75" fmla="val 4040"/>
                  <a:gd name="f76" fmla="val 828"/>
                  <a:gd name="f77" fmla="val 4363"/>
                  <a:gd name="f78" fmla="val 1035"/>
                  <a:gd name="f79" fmla="val 4502"/>
                  <a:gd name="f80" fmla="val 1128"/>
                  <a:gd name="f81" fmla="val 4629"/>
                  <a:gd name="f82" fmla="val 1255"/>
                  <a:gd name="f83" fmla="val 4744"/>
                  <a:gd name="f84" fmla="val 1370"/>
                  <a:gd name="f85" fmla="val 4883"/>
                  <a:gd name="f86" fmla="val 1497"/>
                  <a:gd name="f87" fmla="val 4998"/>
                  <a:gd name="f88" fmla="val 1624"/>
                  <a:gd name="f89" fmla="val 5137"/>
                  <a:gd name="f90" fmla="val 1728"/>
                  <a:gd name="f91" fmla="val 5249"/>
                  <a:gd name="f92" fmla="val 1806"/>
                  <a:gd name="f93" fmla="val 5381"/>
                  <a:gd name="f94" fmla="val 1864"/>
                  <a:gd name="f95" fmla="val 5513"/>
                  <a:gd name="f96" fmla="val 5557"/>
                  <a:gd name="f97" fmla="val 5601"/>
                  <a:gd name="f98" fmla="val 1858"/>
                  <a:gd name="f99" fmla="val 5644"/>
                  <a:gd name="f100" fmla="val 1843"/>
                  <a:gd name="f101" fmla="val 5818"/>
                  <a:gd name="f102" fmla="val 1786"/>
                  <a:gd name="f103" fmla="val 5898"/>
                  <a:gd name="f104" fmla="val 1462"/>
                  <a:gd name="f105" fmla="val 6210"/>
                  <a:gd name="f106" fmla="val 2190"/>
                  <a:gd name="f107" fmla="val 6152"/>
                  <a:gd name="f108" fmla="val 2940"/>
                  <a:gd name="f109" fmla="val 5944"/>
                  <a:gd name="f110" fmla="val 3679"/>
                  <a:gd name="f111" fmla="val 5793"/>
                  <a:gd name="f112" fmla="val 4257"/>
                  <a:gd name="f113" fmla="val 5968"/>
                  <a:gd name="f114" fmla="val 4827"/>
                  <a:gd name="f115" fmla="val 6317"/>
                  <a:gd name="f116" fmla="val 6393"/>
                  <a:gd name="f117" fmla="val 6477"/>
                  <a:gd name="f118" fmla="val 4800"/>
                  <a:gd name="f119" fmla="val 6568"/>
                  <a:gd name="f120" fmla="val 4741"/>
                  <a:gd name="f121" fmla="val 4833"/>
                  <a:gd name="f122" fmla="val 6499"/>
                  <a:gd name="f123" fmla="val 4914"/>
                  <a:gd name="f124" fmla="val 5018"/>
                  <a:gd name="f125" fmla="val 6480"/>
                  <a:gd name="f126" fmla="val 5150"/>
                  <a:gd name="f127" fmla="val 6570"/>
                  <a:gd name="f128" fmla="val 6686"/>
                  <a:gd name="f129" fmla="val 6711"/>
                  <a:gd name="f130" fmla="val 6737"/>
                  <a:gd name="f131" fmla="val 5247"/>
                  <a:gd name="f132" fmla="val 6764"/>
                  <a:gd name="f133" fmla="val 5237"/>
                  <a:gd name="f134" fmla="val 6856"/>
                  <a:gd name="f135" fmla="val 5202"/>
                  <a:gd name="f136" fmla="val 6903"/>
                  <a:gd name="f137" fmla="val 5133"/>
                  <a:gd name="f138" fmla="val 5064"/>
                  <a:gd name="f139" fmla="val 7480"/>
                  <a:gd name="f140" fmla="val 4256"/>
                  <a:gd name="f141" fmla="val 7560"/>
                  <a:gd name="f142" fmla="val 2409"/>
                  <a:gd name="f143" fmla="val 6672"/>
                  <a:gd name="f144" fmla="val 1520"/>
                  <a:gd name="f145" fmla="val 5806"/>
                  <a:gd name="f146" fmla="val 897"/>
                  <a:gd name="f147" fmla="val 3209"/>
                  <a:gd name="f148" fmla="*/ f1 1 7561"/>
                  <a:gd name="f149" fmla="*/ f2 1 5252"/>
                  <a:gd name="f150" fmla="val f3"/>
                  <a:gd name="f151" fmla="val f4"/>
                  <a:gd name="f152" fmla="val f5"/>
                  <a:gd name="f153" fmla="+- f152 0 f150"/>
                  <a:gd name="f154" fmla="+- f151 0 f150"/>
                  <a:gd name="f155" fmla="*/ f154 1 7561"/>
                  <a:gd name="f156" fmla="*/ f153 1 5252"/>
                  <a:gd name="f157" fmla="*/ f150 1 f155"/>
                  <a:gd name="f158" fmla="*/ f151 1 f155"/>
                  <a:gd name="f159" fmla="*/ f150 1 f156"/>
                  <a:gd name="f160" fmla="*/ f152 1 f156"/>
                  <a:gd name="f161" fmla="*/ f157 f148 1"/>
                  <a:gd name="f162" fmla="*/ f158 f148 1"/>
                  <a:gd name="f163" fmla="*/ f160 f149 1"/>
                  <a:gd name="f164" fmla="*/ f159 f149 1"/>
                </a:gdLst>
                <a:ahLst/>
                <a:cxnLst>
                  <a:cxn ang="3cd4">
                    <a:pos x="hc" y="t"/>
                  </a:cxn>
                  <a:cxn ang="0">
                    <a:pos x="r" y="vc"/>
                  </a:cxn>
                  <a:cxn ang="cd4">
                    <a:pos x="hc" y="b"/>
                  </a:cxn>
                  <a:cxn ang="cd2">
                    <a:pos x="l" y="vc"/>
                  </a:cxn>
                </a:cxnLst>
                <a:rect l="f161" t="f164" r="f162" b="f163"/>
                <a:pathLst>
                  <a:path w="7561" h="5252">
                    <a:moveTo>
                      <a:pt x="f6" y="f7"/>
                    </a:moveTo>
                    <a:cubicBezTo>
                      <a:pt x="f8" y="f9"/>
                      <a:pt x="f10" y="f11"/>
                      <a:pt x="f3" y="f12"/>
                    </a:cubicBezTo>
                    <a:cubicBezTo>
                      <a:pt x="f10" y="f11"/>
                      <a:pt x="f8" y="f9"/>
                      <a:pt x="f6" y="f7"/>
                    </a:cubicBezTo>
                    <a:close/>
                    <a:moveTo>
                      <a:pt x="f13" y="f14"/>
                    </a:moveTo>
                    <a:lnTo>
                      <a:pt x="f13" y="f14"/>
                    </a:ln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40"/>
                      <a:pt x="f41" y="f42"/>
                      <a:pt x="f43" y="f44"/>
                    </a:cubicBezTo>
                    <a:cubicBezTo>
                      <a:pt x="f45" y="f30"/>
                      <a:pt x="f25" y="f28"/>
                      <a:pt x="f46" y="f47"/>
                    </a:cubicBezTo>
                    <a:cubicBezTo>
                      <a:pt x="f48" y="f49"/>
                      <a:pt x="f50" y="f51"/>
                      <a:pt x="f52" y="f53"/>
                    </a:cubicBezTo>
                    <a:cubicBezTo>
                      <a:pt x="f54" y="f55"/>
                      <a:pt x="f56" y="f57"/>
                      <a:pt x="f13" y="f14"/>
                    </a:cubicBezTo>
                    <a:close/>
                    <a:moveTo>
                      <a:pt x="f58" y="f59"/>
                    </a:moveTo>
                    <a:cubicBezTo>
                      <a:pt x="f60" y="f59"/>
                      <a:pt x="f61" y="f62"/>
                      <a:pt x="f6" y="f7"/>
                    </a:cubicBezTo>
                    <a:lnTo>
                      <a:pt x="f6" y="f7"/>
                    </a:lnTo>
                    <a:cubicBezTo>
                      <a:pt x="f63" y="f64"/>
                      <a:pt x="f65" y="f66"/>
                      <a:pt x="f67" y="f66"/>
                    </a:cubicBezTo>
                    <a:cubicBezTo>
                      <a:pt x="f68" y="f66"/>
                      <a:pt x="f6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4"/>
                    </a:cubicBezTo>
                    <a:cubicBezTo>
                      <a:pt x="f96" y="f94"/>
                      <a:pt x="f97" y="f98"/>
                      <a:pt x="f99" y="f100"/>
                    </a:cubicBezTo>
                    <a:cubicBezTo>
                      <a:pt x="f101" y="f102"/>
                      <a:pt x="f103" y="f88"/>
                      <a:pt x="f101" y="f104"/>
                    </a:cubicBezTo>
                    <a:lnTo>
                      <a:pt x="f101" y="f104"/>
                    </a:lnTo>
                    <a:cubicBezTo>
                      <a:pt x="f105" y="f106"/>
                      <a:pt x="f107" y="f108"/>
                      <a:pt x="f109" y="f110"/>
                    </a:cubicBezTo>
                    <a:cubicBezTo>
                      <a:pt x="f111" y="f112"/>
                      <a:pt x="f113" y="f114"/>
                      <a:pt x="f115" y="f114"/>
                    </a:cubicBezTo>
                    <a:cubicBezTo>
                      <a:pt x="f116" y="f114"/>
                      <a:pt x="f117" y="f118"/>
                      <a:pt x="f119" y="f120"/>
                    </a:cubicBezTo>
                    <a:lnTo>
                      <a:pt x="f119" y="f120"/>
                    </a:lnTo>
                    <a:cubicBezTo>
                      <a:pt x="f119" y="f121"/>
                      <a:pt x="f122" y="f123"/>
                      <a:pt x="f122" y="f124"/>
                    </a:cubicBezTo>
                    <a:cubicBezTo>
                      <a:pt x="f125" y="f126"/>
                      <a:pt x="f127" y="f5"/>
                      <a:pt x="f128" y="f5"/>
                    </a:cubicBezTo>
                    <a:cubicBezTo>
                      <a:pt x="f129" y="f5"/>
                      <a:pt x="f130" y="f131"/>
                      <a:pt x="f132" y="f133"/>
                    </a:cubicBezTo>
                    <a:cubicBezTo>
                      <a:pt x="f134" y="f135"/>
                      <a:pt x="f136" y="f137"/>
                      <a:pt x="f39" y="f138"/>
                    </a:cubicBezTo>
                    <a:cubicBezTo>
                      <a:pt x="f139" y="f140"/>
                      <a:pt x="f141" y="f26"/>
                      <a:pt x="f46" y="f142"/>
                    </a:cubicBezTo>
                    <a:cubicBezTo>
                      <a:pt x="f143" y="f144"/>
                      <a:pt x="f145" y="f146"/>
                      <a:pt x="f85" y="f72"/>
                    </a:cubicBezTo>
                    <a:cubicBezTo>
                      <a:pt x="f75" y="f0"/>
                      <a:pt x="f147" y="f59"/>
                      <a:pt x="f58" y="f59"/>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4" name="Google Shape;1189;p16">
                <a:extLst>
                  <a:ext uri="{FF2B5EF4-FFF2-40B4-BE49-F238E27FC236}">
                    <a16:creationId xmlns:a16="http://schemas.microsoft.com/office/drawing/2014/main" id="{C8519F20-F5FA-4913-837A-02E17E17B478}"/>
                  </a:ext>
                </a:extLst>
              </p:cNvPr>
              <p:cNvSpPr/>
              <p:nvPr/>
            </p:nvSpPr>
            <p:spPr>
              <a:xfrm>
                <a:off x="8860371" y="778008"/>
                <a:ext cx="102193" cy="73508"/>
              </a:xfrm>
              <a:custGeom>
                <a:avLst/>
                <a:gdLst>
                  <a:gd name="f0" fmla="val w"/>
                  <a:gd name="f1" fmla="val h"/>
                  <a:gd name="f2" fmla="val 0"/>
                  <a:gd name="f3" fmla="val 3164"/>
                  <a:gd name="f4" fmla="val 2276"/>
                  <a:gd name="f5" fmla="val 1"/>
                  <a:gd name="f6" fmla="val 762"/>
                  <a:gd name="f7" fmla="val 231"/>
                  <a:gd name="f8" fmla="val 1443"/>
                  <a:gd name="f9" fmla="val 1097"/>
                  <a:gd name="f10" fmla="val 1836"/>
                  <a:gd name="f11" fmla="val 1778"/>
                  <a:gd name="f12" fmla="val 1872"/>
                  <a:gd name="f13" fmla="val 1831"/>
                  <a:gd name="f14" fmla="val 2103"/>
                  <a:gd name="f15" fmla="val 2231"/>
                  <a:gd name="f16" fmla="val 2268"/>
                  <a:gd name="f17" fmla="val 2296"/>
                  <a:gd name="f18" fmla="val 2239"/>
                  <a:gd name="f19" fmla="val 2309"/>
                  <a:gd name="f20" fmla="val 2147"/>
                  <a:gd name="f21" fmla="val 2321"/>
                  <a:gd name="f22" fmla="val 2066"/>
                  <a:gd name="f23" fmla="val 2286"/>
                  <a:gd name="f24" fmla="val 1974"/>
                  <a:gd name="f25" fmla="val 2240"/>
                  <a:gd name="f26" fmla="val 1905"/>
                  <a:gd name="f27" fmla="val 2338"/>
                  <a:gd name="f28" fmla="val 1957"/>
                  <a:gd name="f29" fmla="val 2450"/>
                  <a:gd name="f30" fmla="val 1985"/>
                  <a:gd name="f31" fmla="val 2562"/>
                  <a:gd name="f32" fmla="val 2673"/>
                  <a:gd name="f33" fmla="val 2782"/>
                  <a:gd name="f34" fmla="val 2875"/>
                  <a:gd name="f35" fmla="val 1893"/>
                  <a:gd name="f36" fmla="val 3059"/>
                  <a:gd name="f37" fmla="val 1755"/>
                  <a:gd name="f38" fmla="val 3163"/>
                  <a:gd name="f39" fmla="val 1489"/>
                  <a:gd name="f40" fmla="val 3094"/>
                  <a:gd name="f41" fmla="val 1270"/>
                  <a:gd name="f42" fmla="val 3013"/>
                  <a:gd name="f43" fmla="val 1050"/>
                  <a:gd name="f44" fmla="val 2759"/>
                  <a:gd name="f45" fmla="val 935"/>
                  <a:gd name="f46" fmla="val 2528"/>
                  <a:gd name="f47" fmla="val 2655"/>
                  <a:gd name="f48" fmla="val 1085"/>
                  <a:gd name="f49" fmla="val 2725"/>
                  <a:gd name="f50" fmla="val 1201"/>
                  <a:gd name="f51" fmla="val 2701"/>
                  <a:gd name="f52" fmla="val 1316"/>
                  <a:gd name="f53" fmla="val 2586"/>
                  <a:gd name="f54" fmla="val 1397"/>
                  <a:gd name="f55" fmla="val 2459"/>
                  <a:gd name="f56" fmla="val 1408"/>
                  <a:gd name="f57" fmla="val 2439"/>
                  <a:gd name="f58" fmla="val 1412"/>
                  <a:gd name="f59" fmla="val 2417"/>
                  <a:gd name="f60" fmla="val 1414"/>
                  <a:gd name="f61" fmla="val 2396"/>
                  <a:gd name="f62" fmla="val 2189"/>
                  <a:gd name="f63" fmla="val 1373"/>
                  <a:gd name="f64" fmla="val 2113"/>
                  <a:gd name="f65" fmla="val 2009"/>
                  <a:gd name="f66" fmla="val 1235"/>
                  <a:gd name="f67" fmla="val 1917"/>
                  <a:gd name="f68" fmla="val 1143"/>
                  <a:gd name="f69" fmla="val 1328"/>
                  <a:gd name="f70" fmla="val 519"/>
                  <a:gd name="f71" fmla="val 705"/>
                  <a:gd name="f72" fmla="val 208"/>
                  <a:gd name="f73" fmla="*/ f0 1 3164"/>
                  <a:gd name="f74" fmla="*/ f1 1 2276"/>
                  <a:gd name="f75" fmla="val f2"/>
                  <a:gd name="f76" fmla="val f3"/>
                  <a:gd name="f77" fmla="val f4"/>
                  <a:gd name="f78" fmla="+- f77 0 f75"/>
                  <a:gd name="f79" fmla="+- f76 0 f75"/>
                  <a:gd name="f80" fmla="*/ f79 1 3164"/>
                  <a:gd name="f81" fmla="*/ f78 1 2276"/>
                  <a:gd name="f82" fmla="*/ f75 1 f80"/>
                  <a:gd name="f83" fmla="*/ f76 1 f80"/>
                  <a:gd name="f84" fmla="*/ f75 1 f81"/>
                  <a:gd name="f85" fmla="*/ f77 1 f81"/>
                  <a:gd name="f86" fmla="*/ f82 f73 1"/>
                  <a:gd name="f87" fmla="*/ f83 f73 1"/>
                  <a:gd name="f88" fmla="*/ f85 f74 1"/>
                  <a:gd name="f89" fmla="*/ f84 f74 1"/>
                </a:gdLst>
                <a:ahLst/>
                <a:cxnLst>
                  <a:cxn ang="3cd4">
                    <a:pos x="hc" y="t"/>
                  </a:cxn>
                  <a:cxn ang="0">
                    <a:pos x="r" y="vc"/>
                  </a:cxn>
                  <a:cxn ang="cd4">
                    <a:pos x="hc" y="b"/>
                  </a:cxn>
                  <a:cxn ang="cd2">
                    <a:pos x="l" y="vc"/>
                  </a:cxn>
                </a:cxnLst>
                <a:rect l="f86" t="f89" r="f87" b="f88"/>
                <a:pathLst>
                  <a:path w="3164" h="2276">
                    <a:moveTo>
                      <a:pt x="f5" y="f2"/>
                    </a:moveTo>
                    <a:cubicBezTo>
                      <a:pt x="f6" y="f7"/>
                      <a:pt x="f8" y="f9"/>
                      <a:pt x="f10" y="f11"/>
                    </a:cubicBezTo>
                    <a:cubicBezTo>
                      <a:pt x="f12" y="f13"/>
                      <a:pt x="f14" y="f4"/>
                      <a:pt x="f15" y="f4"/>
                    </a:cubicBezTo>
                    <a:cubicBezTo>
                      <a:pt x="f16" y="f4"/>
                      <a:pt x="f17" y="f18"/>
                      <a:pt x="f19" y="f20"/>
                    </a:cubicBezTo>
                    <a:cubicBezTo>
                      <a:pt x="f21" y="f22"/>
                      <a:pt x="f23" y="f24"/>
                      <a:pt x="f25" y="f26"/>
                    </a:cubicBezTo>
                    <a:lnTo>
                      <a:pt x="f25" y="f26"/>
                    </a:lnTo>
                    <a:cubicBezTo>
                      <a:pt x="f27" y="f28"/>
                      <a:pt x="f29" y="f30"/>
                      <a:pt x="f31" y="f30"/>
                    </a:cubicBezTo>
                    <a:cubicBezTo>
                      <a:pt x="f32" y="f30"/>
                      <a:pt x="f33" y="f28"/>
                      <a:pt x="f34" y="f35"/>
                    </a:cubicBezTo>
                    <a:cubicBezTo>
                      <a:pt x="f36" y="f37"/>
                      <a:pt x="f38" y="f39"/>
                      <a:pt x="f40" y="f41"/>
                    </a:cubicBezTo>
                    <a:cubicBezTo>
                      <a:pt x="f42" y="f43"/>
                      <a:pt x="f44" y="f45"/>
                      <a:pt x="f46" y="f45"/>
                    </a:cubicBezTo>
                    <a:cubicBezTo>
                      <a:pt x="f47" y="f45"/>
                      <a:pt x="f44" y="f48"/>
                      <a:pt x="f49" y="f50"/>
                    </a:cubicBezTo>
                    <a:cubicBezTo>
                      <a:pt x="f51" y="f52"/>
                      <a:pt x="f53" y="f54"/>
                      <a:pt x="f55" y="f56"/>
                    </a:cubicBezTo>
                    <a:cubicBezTo>
                      <a:pt x="f57" y="f58"/>
                      <a:pt x="f59" y="f60"/>
                      <a:pt x="f61" y="f60"/>
                    </a:cubicBezTo>
                    <a:cubicBezTo>
                      <a:pt x="f17" y="f60"/>
                      <a:pt x="f62" y="f63"/>
                      <a:pt x="f64" y="f52"/>
                    </a:cubicBezTo>
                    <a:cubicBezTo>
                      <a:pt x="f65" y="f66"/>
                      <a:pt x="f67" y="f68"/>
                      <a:pt x="f10" y="f43"/>
                    </a:cubicBezTo>
                    <a:cubicBezTo>
                      <a:pt x="f69" y="f70"/>
                      <a:pt x="f71" y="f7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5" name="Google Shape;1190;p16">
                <a:extLst>
                  <a:ext uri="{FF2B5EF4-FFF2-40B4-BE49-F238E27FC236}">
                    <a16:creationId xmlns:a16="http://schemas.microsoft.com/office/drawing/2014/main" id="{94CE3574-248C-4B86-882C-E4159F190539}"/>
                  </a:ext>
                </a:extLst>
              </p:cNvPr>
              <p:cNvSpPr/>
              <p:nvPr/>
            </p:nvSpPr>
            <p:spPr>
              <a:xfrm>
                <a:off x="8550572" y="638937"/>
                <a:ext cx="231151" cy="135806"/>
              </a:xfrm>
              <a:custGeom>
                <a:avLst/>
                <a:gdLst>
                  <a:gd name="f0" fmla="val 360"/>
                  <a:gd name="f1" fmla="val w"/>
                  <a:gd name="f2" fmla="val h"/>
                  <a:gd name="f3" fmla="val 0"/>
                  <a:gd name="f4" fmla="val 7157"/>
                  <a:gd name="f5" fmla="val 4205"/>
                  <a:gd name="f6" fmla="val 6638"/>
                  <a:gd name="f7" fmla="val 266"/>
                  <a:gd name="f8" fmla="val 6634"/>
                  <a:gd name="f9" fmla="val 268"/>
                  <a:gd name="f10" fmla="val 6631"/>
                  <a:gd name="f11" fmla="val 269"/>
                  <a:gd name="f12" fmla="val 6628"/>
                  <a:gd name="f13" fmla="val 271"/>
                  <a:gd name="f14" fmla="val 1"/>
                  <a:gd name="f15" fmla="val 3348"/>
                  <a:gd name="f16" fmla="val 18"/>
                  <a:gd name="f17" fmla="val 3358"/>
                  <a:gd name="f18" fmla="val 35"/>
                  <a:gd name="f19" fmla="val 3368"/>
                  <a:gd name="f20" fmla="val 52"/>
                  <a:gd name="f21" fmla="val 3378"/>
                  <a:gd name="f22" fmla="val 6107"/>
                  <a:gd name="f23" fmla="val 555"/>
                  <a:gd name="f24" fmla="val 5680"/>
                  <a:gd name="f25" fmla="val 809"/>
                  <a:gd name="f26" fmla="val 5299"/>
                  <a:gd name="f27" fmla="val 1132"/>
                  <a:gd name="f28" fmla="val 4964"/>
                  <a:gd name="f29" fmla="val 1490"/>
                  <a:gd name="f30" fmla="val 4664"/>
                  <a:gd name="f31" fmla="val 1882"/>
                  <a:gd name="f32" fmla="val 4387"/>
                  <a:gd name="f33" fmla="val 2298"/>
                  <a:gd name="f34" fmla="val 4064"/>
                  <a:gd name="f35" fmla="val 2679"/>
                  <a:gd name="f36" fmla="val 3752"/>
                  <a:gd name="f37" fmla="val 3048"/>
                  <a:gd name="f38" fmla="val 3406"/>
                  <a:gd name="f39" fmla="val 3429"/>
                  <a:gd name="f40" fmla="val 2955"/>
                  <a:gd name="f41" fmla="val 3671"/>
                  <a:gd name="f42" fmla="val 2736"/>
                  <a:gd name="f43" fmla="val 3787"/>
                  <a:gd name="f44" fmla="val 2494"/>
                  <a:gd name="f45" fmla="val 3891"/>
                  <a:gd name="f46" fmla="val 2251"/>
                  <a:gd name="f47" fmla="val 3925"/>
                  <a:gd name="f48" fmla="val 2113"/>
                  <a:gd name="f49" fmla="val 3948"/>
                  <a:gd name="f50" fmla="val 2009"/>
                  <a:gd name="f51" fmla="val 3960"/>
                  <a:gd name="f52" fmla="val 1870"/>
                  <a:gd name="f53" fmla="val 1743"/>
                  <a:gd name="f54" fmla="val 1628"/>
                  <a:gd name="f55" fmla="val 1501"/>
                  <a:gd name="f56" fmla="val 3902"/>
                  <a:gd name="f57" fmla="val 1617"/>
                  <a:gd name="f58" fmla="val 2124"/>
                  <a:gd name="f59" fmla="val 3914"/>
                  <a:gd name="f60" fmla="val 2240"/>
                  <a:gd name="f61" fmla="val 3879"/>
                  <a:gd name="f62" fmla="val 2355"/>
                  <a:gd name="f63" fmla="val 3856"/>
                  <a:gd name="f64" fmla="val 2471"/>
                  <a:gd name="f65" fmla="val 3821"/>
                  <a:gd name="f66" fmla="val 2586"/>
                  <a:gd name="f67" fmla="val 3764"/>
                  <a:gd name="f68" fmla="val 2702"/>
                  <a:gd name="f69" fmla="val 3729"/>
                  <a:gd name="f70" fmla="val 2817"/>
                  <a:gd name="f71" fmla="val 2909"/>
                  <a:gd name="f72" fmla="val 3614"/>
                  <a:gd name="f73" fmla="val 3360"/>
                  <a:gd name="f74" fmla="val 3694"/>
                  <a:gd name="f75" fmla="val 3002"/>
                  <a:gd name="f76" fmla="val 3994"/>
                  <a:gd name="f77" fmla="val 2609"/>
                  <a:gd name="f78" fmla="val 4318"/>
                  <a:gd name="f79" fmla="val 4583"/>
                  <a:gd name="f80" fmla="val 1824"/>
                  <a:gd name="f81" fmla="val 4929"/>
                  <a:gd name="f82" fmla="val 1455"/>
                  <a:gd name="f83" fmla="val 5102"/>
                  <a:gd name="f84" fmla="val 1270"/>
                  <a:gd name="f85" fmla="val 5276"/>
                  <a:gd name="f86" fmla="val 1109"/>
                  <a:gd name="f87" fmla="val 5483"/>
                  <a:gd name="f88" fmla="val 959"/>
                  <a:gd name="f89" fmla="val 5887"/>
                  <a:gd name="f90" fmla="val 670"/>
                  <a:gd name="f91" fmla="val 4156"/>
                  <a:gd name="f92" fmla="val 4214"/>
                  <a:gd name="f93" fmla="val 520"/>
                  <a:gd name="f94" fmla="val 4110"/>
                  <a:gd name="f95" fmla="val 797"/>
                  <a:gd name="f96" fmla="val 682"/>
                  <a:gd name="f97" fmla="val 566"/>
                  <a:gd name="f98" fmla="val 1259"/>
                  <a:gd name="f99" fmla="val 3890"/>
                  <a:gd name="f100" fmla="val 1917"/>
                  <a:gd name="f101" fmla="val 3544"/>
                  <a:gd name="f102" fmla="val 2529"/>
                  <a:gd name="f103" fmla="val 3521"/>
                  <a:gd name="f104" fmla="val 2309"/>
                  <a:gd name="f105" fmla="val 3129"/>
                  <a:gd name="f106" fmla="val 2090"/>
                  <a:gd name="f107" fmla="val 3122"/>
                  <a:gd name="f108" fmla="val 3115"/>
                  <a:gd name="f109" fmla="val 2089"/>
                  <a:gd name="f110" fmla="val 3108"/>
                  <a:gd name="f111" fmla="val 2896"/>
                  <a:gd name="f112" fmla="val 2689"/>
                  <a:gd name="f113" fmla="val 2258"/>
                  <a:gd name="f114" fmla="val 2655"/>
                  <a:gd name="f115" fmla="val 2709"/>
                  <a:gd name="f116" fmla="val 2406"/>
                  <a:gd name="f117" fmla="val 2798"/>
                  <a:gd name="f118" fmla="val 2374"/>
                  <a:gd name="f119" fmla="val 2888"/>
                  <a:gd name="f120" fmla="val 2974"/>
                  <a:gd name="f121" fmla="val 3061"/>
                  <a:gd name="f122" fmla="val 2403"/>
                  <a:gd name="f123" fmla="val 3117"/>
                  <a:gd name="f124" fmla="val 2459"/>
                  <a:gd name="f125" fmla="val 3232"/>
                  <a:gd name="f126" fmla="val 2575"/>
                  <a:gd name="f127" fmla="val 3256"/>
                  <a:gd name="f128" fmla="val 2748"/>
                  <a:gd name="f129" fmla="val 3244"/>
                  <a:gd name="f130" fmla="val 2921"/>
                  <a:gd name="f131" fmla="val 3198"/>
                  <a:gd name="f132" fmla="val 3394"/>
                  <a:gd name="f133" fmla="val 2551"/>
                  <a:gd name="f134" fmla="val 2159"/>
                  <a:gd name="f135" fmla="val 3706"/>
                  <a:gd name="f136" fmla="val 1956"/>
                  <a:gd name="f137" fmla="val 3761"/>
                  <a:gd name="f138" fmla="val 1747"/>
                  <a:gd name="f139" fmla="val 1537"/>
                  <a:gd name="f140" fmla="val 1024"/>
                  <a:gd name="f141" fmla="val 504"/>
                  <a:gd name="f142" fmla="val 3633"/>
                  <a:gd name="f143" fmla="val 341"/>
                  <a:gd name="f144" fmla="val 3551"/>
                  <a:gd name="f145" fmla="val 584"/>
                  <a:gd name="f146" fmla="val 3795"/>
                  <a:gd name="f147" fmla="val 889"/>
                  <a:gd name="f148" fmla="val 3937"/>
                  <a:gd name="f149" fmla="val 1086"/>
                  <a:gd name="f150" fmla="val 4029"/>
                  <a:gd name="f151" fmla="val 4087"/>
                  <a:gd name="f152" fmla="val 1443"/>
                  <a:gd name="f153" fmla="val 4133"/>
                  <a:gd name="f154" fmla="val 1648"/>
                  <a:gd name="f155" fmla="val 4181"/>
                  <a:gd name="f156" fmla="val 1851"/>
                  <a:gd name="f157" fmla="val 2051"/>
                  <a:gd name="f158" fmla="val 3341"/>
                  <a:gd name="f159" fmla="val 3952"/>
                  <a:gd name="f160" fmla="val 3510"/>
                  <a:gd name="f161" fmla="val 4775"/>
                  <a:gd name="f162" fmla="val 2858"/>
                  <a:gd name="f163" fmla="val 5890"/>
                  <a:gd name="f164" fmla="val 2143"/>
                  <a:gd name="f165" fmla="val 7006"/>
                  <a:gd name="f166" fmla="val 7056"/>
                  <a:gd name="f167" fmla="val 7107"/>
                  <a:gd name="f168" fmla="val 2145"/>
                  <a:gd name="f169" fmla="val 2148"/>
                  <a:gd name="f170" fmla="val 6865"/>
                  <a:gd name="f171" fmla="val 1946"/>
                  <a:gd name="f172" fmla="val 6528"/>
                  <a:gd name="f173" fmla="val 1903"/>
                  <a:gd name="f174" fmla="val 6194"/>
                  <a:gd name="f175" fmla="val 6146"/>
                  <a:gd name="f176" fmla="val 6097"/>
                  <a:gd name="f177" fmla="val 1904"/>
                  <a:gd name="f178" fmla="val 6049"/>
                  <a:gd name="f179" fmla="val 1905"/>
                  <a:gd name="f180" fmla="val 6658"/>
                  <a:gd name="f181" fmla="val 1676"/>
                  <a:gd name="f182" fmla="val 6009"/>
                  <a:gd name="f183" fmla="val 577"/>
                  <a:gd name="f184" fmla="val 6485"/>
                  <a:gd name="f185" fmla="val 339"/>
                  <a:gd name="f186" fmla="val 6336"/>
                  <a:gd name="f187" fmla="val 6185"/>
                  <a:gd name="f188" fmla="val 5930"/>
                  <a:gd name="f189" fmla="val 5672"/>
                  <a:gd name="f190" fmla="val 299"/>
                  <a:gd name="f191" fmla="val 5434"/>
                  <a:gd name="f192" fmla="val 5146"/>
                  <a:gd name="f193" fmla="val 4887"/>
                  <a:gd name="f194" fmla="val 389"/>
                  <a:gd name="f195" fmla="val 4698"/>
                  <a:gd name="f196" fmla="val 786"/>
                  <a:gd name="f197" fmla="val 4548"/>
                  <a:gd name="f198" fmla="val 393"/>
                  <a:gd name="f199" fmla="val 4456"/>
                  <a:gd name="f200" fmla="val 301"/>
                  <a:gd name="f201" fmla="*/ f1 1 7157"/>
                  <a:gd name="f202" fmla="*/ f2 1 4205"/>
                  <a:gd name="f203" fmla="val f3"/>
                  <a:gd name="f204" fmla="val f4"/>
                  <a:gd name="f205" fmla="val f5"/>
                  <a:gd name="f206" fmla="+- f205 0 f203"/>
                  <a:gd name="f207" fmla="+- f204 0 f203"/>
                  <a:gd name="f208" fmla="*/ f207 1 7157"/>
                  <a:gd name="f209" fmla="*/ f206 1 4205"/>
                  <a:gd name="f210" fmla="*/ f203 1 f208"/>
                  <a:gd name="f211" fmla="*/ f204 1 f208"/>
                  <a:gd name="f212" fmla="*/ f203 1 f209"/>
                  <a:gd name="f213" fmla="*/ f205 1 f209"/>
                  <a:gd name="f214" fmla="*/ f210 f201 1"/>
                  <a:gd name="f215" fmla="*/ f211 f201 1"/>
                  <a:gd name="f216" fmla="*/ f213 f202 1"/>
                  <a:gd name="f217" fmla="*/ f212 f202 1"/>
                </a:gdLst>
                <a:ahLst/>
                <a:cxnLst>
                  <a:cxn ang="3cd4">
                    <a:pos x="hc" y="t"/>
                  </a:cxn>
                  <a:cxn ang="0">
                    <a:pos x="r" y="vc"/>
                  </a:cxn>
                  <a:cxn ang="cd4">
                    <a:pos x="hc" y="b"/>
                  </a:cxn>
                  <a:cxn ang="cd2">
                    <a:pos x="l" y="vc"/>
                  </a:cxn>
                </a:cxnLst>
                <a:rect l="f214" t="f217" r="f215" b="f216"/>
                <a:pathLst>
                  <a:path w="7157" h="4205">
                    <a:moveTo>
                      <a:pt x="f6" y="f7"/>
                    </a:moveTo>
                    <a:cubicBezTo>
                      <a:pt x="f8" y="f9"/>
                      <a:pt x="f10" y="f11"/>
                      <a:pt x="f12" y="f13"/>
                    </a:cubicBezTo>
                    <a:lnTo>
                      <a:pt x="f12" y="f13"/>
                    </a:lnTo>
                    <a:cubicBezTo>
                      <a:pt x="f10" y="f11"/>
                      <a:pt x="f8" y="f9"/>
                      <a:pt x="f6" y="f7"/>
                    </a:cubicBezTo>
                    <a:close/>
                    <a:moveTo>
                      <a:pt x="f14" y="f15"/>
                    </a:moveTo>
                    <a:cubicBezTo>
                      <a:pt x="f16" y="f17"/>
                      <a:pt x="f18" y="f19"/>
                      <a:pt x="f20" y="f21"/>
                    </a:cubicBezTo>
                    <a:lnTo>
                      <a:pt x="f20" y="f21"/>
                    </a:lnTo>
                    <a:cubicBezTo>
                      <a:pt x="f18" y="f19"/>
                      <a:pt x="f16" y="f17"/>
                      <a:pt x="f14" y="f15"/>
                    </a:cubicBezTo>
                    <a:close/>
                    <a:moveTo>
                      <a:pt x="f22" y="f23"/>
                    </a:moveTo>
                    <a:lnTo>
                      <a:pt x="f22" y="f23"/>
                    </a:ln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1"/>
                    </a:cubicBezTo>
                    <a:cubicBezTo>
                      <a:pt x="f53" y="f51"/>
                      <a:pt x="f54" y="f49"/>
                      <a:pt x="f55" y="f56"/>
                    </a:cubicBezTo>
                    <a:lnTo>
                      <a:pt x="f55" y="f56"/>
                    </a:lnTo>
                    <a:cubicBezTo>
                      <a:pt x="f57" y="f47"/>
                      <a:pt x="f53" y="f47"/>
                      <a:pt x="f52" y="f47"/>
                    </a:cubicBezTo>
                    <a:cubicBezTo>
                      <a:pt x="f50" y="f47"/>
                      <a:pt x="f58" y="f59"/>
                      <a:pt x="f60" y="f61"/>
                    </a:cubicBezTo>
                    <a:cubicBezTo>
                      <a:pt x="f62" y="f63"/>
                      <a:pt x="f64" y="f65"/>
                      <a:pt x="f66" y="f67"/>
                    </a:cubicBezTo>
                    <a:cubicBezTo>
                      <a:pt x="f68" y="f69"/>
                      <a:pt x="f70" y="f41"/>
                      <a:pt x="f71" y="f72"/>
                    </a:cubicBezTo>
                    <a:cubicBezTo>
                      <a:pt x="f15" y="f73"/>
                      <a:pt x="f74" y="f75"/>
                      <a:pt x="f76" y="f77"/>
                    </a:cubicBezTo>
                    <a:cubicBezTo>
                      <a:pt x="f78" y="f60"/>
                      <a:pt x="f79" y="f80"/>
                      <a:pt x="f81" y="f82"/>
                    </a:cubicBezTo>
                    <a:cubicBezTo>
                      <a:pt x="f83" y="f84"/>
                      <a:pt x="f85" y="f86"/>
                      <a:pt x="f87" y="f88"/>
                    </a:cubicBezTo>
                    <a:cubicBezTo>
                      <a:pt x="f24" y="f25"/>
                      <a:pt x="f89" y="f90"/>
                      <a:pt x="f22" y="f23"/>
                    </a:cubicBezTo>
                    <a:close/>
                    <a:moveTo>
                      <a:pt x="f91" y="f14"/>
                    </a:moveTo>
                    <a:lnTo>
                      <a:pt x="f91" y="f14"/>
                    </a:lnTo>
                    <a:cubicBezTo>
                      <a:pt x="f92" y="f93"/>
                      <a:pt x="f94" y="f95"/>
                      <a:pt x="f94" y="f95"/>
                    </a:cubicBezTo>
                    <a:cubicBezTo>
                      <a:pt x="f76" y="f96"/>
                      <a:pt x="f65" y="f97"/>
                      <a:pt x="f65" y="f97"/>
                    </a:cubicBezTo>
                    <a:lnTo>
                      <a:pt x="f65" y="f97"/>
                    </a:lnTo>
                    <a:cubicBezTo>
                      <a:pt x="f49" y="f98"/>
                      <a:pt x="f99" y="f100"/>
                      <a:pt x="f101" y="f102"/>
                    </a:cubicBezTo>
                    <a:cubicBezTo>
                      <a:pt x="f103" y="f104"/>
                      <a:pt x="f15" y="f48"/>
                      <a:pt x="f105" y="f106"/>
                    </a:cubicBezTo>
                    <a:cubicBezTo>
                      <a:pt x="f107" y="f106"/>
                      <a:pt x="f108" y="f109"/>
                      <a:pt x="f110" y="f109"/>
                    </a:cubicBezTo>
                    <a:cubicBezTo>
                      <a:pt x="f111" y="f109"/>
                      <a:pt x="f112" y="f113"/>
                      <a:pt x="f114" y="f64"/>
                    </a:cubicBezTo>
                    <a:cubicBezTo>
                      <a:pt x="f115" y="f116"/>
                      <a:pt x="f117" y="f118"/>
                      <a:pt x="f119" y="f118"/>
                    </a:cubicBezTo>
                    <a:cubicBezTo>
                      <a:pt x="f120" y="f118"/>
                      <a:pt x="f121" y="f122"/>
                      <a:pt x="f123" y="f124"/>
                    </a:cubicBezTo>
                    <a:cubicBezTo>
                      <a:pt x="f125" y="f126"/>
                      <a:pt x="f127" y="f128"/>
                      <a:pt x="f129" y="f130"/>
                    </a:cubicBezTo>
                    <a:cubicBezTo>
                      <a:pt x="f131" y="f132"/>
                      <a:pt x="f133" y="f72"/>
                      <a:pt x="f134" y="f135"/>
                    </a:cubicBezTo>
                    <a:cubicBezTo>
                      <a:pt x="f136" y="f137"/>
                      <a:pt x="f138" y="f43"/>
                      <a:pt x="f139" y="f43"/>
                    </a:cubicBezTo>
                    <a:cubicBezTo>
                      <a:pt x="f140" y="f43"/>
                      <a:pt x="f141" y="f142"/>
                      <a:pt x="f20" y="f21"/>
                    </a:cubicBezTo>
                    <a:lnTo>
                      <a:pt x="f20" y="f21"/>
                    </a:lnTo>
                    <a:cubicBezTo>
                      <a:pt x="f143" y="f144"/>
                      <a:pt x="f145" y="f146"/>
                      <a:pt x="f147" y="f148"/>
                    </a:cubicBezTo>
                    <a:cubicBezTo>
                      <a:pt x="f149" y="f150"/>
                      <a:pt x="f98" y="f151"/>
                      <a:pt x="f152" y="f153"/>
                    </a:cubicBezTo>
                    <a:cubicBezTo>
                      <a:pt x="f154" y="f155"/>
                      <a:pt x="f156" y="f5"/>
                      <a:pt x="f157" y="f5"/>
                    </a:cubicBezTo>
                    <a:cubicBezTo>
                      <a:pt x="f115" y="f5"/>
                      <a:pt x="f158" y="f159"/>
                      <a:pt x="f47" y="f160"/>
                    </a:cubicBezTo>
                    <a:cubicBezTo>
                      <a:pt x="f161" y="f162"/>
                      <a:pt x="f163" y="f164"/>
                      <a:pt x="f165" y="f164"/>
                    </a:cubicBezTo>
                    <a:cubicBezTo>
                      <a:pt x="f166" y="f164"/>
                      <a:pt x="f167" y="f168"/>
                      <a:pt x="f4" y="f169"/>
                    </a:cubicBezTo>
                    <a:cubicBezTo>
                      <a:pt x="f170" y="f171"/>
                      <a:pt x="f172" y="f173"/>
                      <a:pt x="f174" y="f173"/>
                    </a:cubicBezTo>
                    <a:cubicBezTo>
                      <a:pt x="f175" y="f173"/>
                      <a:pt x="f176" y="f177"/>
                      <a:pt x="f178" y="f179"/>
                    </a:cubicBezTo>
                    <a:cubicBezTo>
                      <a:pt x="f180" y="f181"/>
                      <a:pt x="f182" y="f183"/>
                      <a:pt x="f12" y="f13"/>
                    </a:cubicBezTo>
                    <a:lnTo>
                      <a:pt x="f12" y="f13"/>
                    </a:lnTo>
                    <a:cubicBezTo>
                      <a:pt x="f184" y="f185"/>
                      <a:pt x="f186" y="f0"/>
                      <a:pt x="f187" y="f0"/>
                    </a:cubicBezTo>
                    <a:cubicBezTo>
                      <a:pt x="f188" y="f0"/>
                      <a:pt x="f189" y="f190"/>
                      <a:pt x="f191" y="f190"/>
                    </a:cubicBezTo>
                    <a:cubicBezTo>
                      <a:pt x="f192" y="f190"/>
                      <a:pt x="f193" y="f194"/>
                      <a:pt x="f195" y="f196"/>
                    </a:cubicBezTo>
                    <a:cubicBezTo>
                      <a:pt x="f197" y="f198"/>
                      <a:pt x="f199" y="f200"/>
                      <a:pt x="f91" y="f1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6" name="Google Shape;1191;p16">
                <a:extLst>
                  <a:ext uri="{FF2B5EF4-FFF2-40B4-BE49-F238E27FC236}">
                    <a16:creationId xmlns:a16="http://schemas.microsoft.com/office/drawing/2014/main" id="{B1BC0ECA-7AAC-4958-A3B3-105FD8CFB179}"/>
                  </a:ext>
                </a:extLst>
              </p:cNvPr>
              <p:cNvSpPr/>
              <p:nvPr/>
            </p:nvSpPr>
            <p:spPr>
              <a:xfrm>
                <a:off x="8688135" y="719129"/>
                <a:ext cx="151762" cy="44348"/>
              </a:xfrm>
              <a:custGeom>
                <a:avLst/>
                <a:gdLst>
                  <a:gd name="f0" fmla="val w"/>
                  <a:gd name="f1" fmla="val h"/>
                  <a:gd name="f2" fmla="val 0"/>
                  <a:gd name="f3" fmla="val 4699"/>
                  <a:gd name="f4" fmla="val 1373"/>
                  <a:gd name="f5" fmla="val 2344"/>
                  <a:gd name="f6" fmla="val 634"/>
                  <a:gd name="f7" fmla="val 2575"/>
                  <a:gd name="f8" fmla="val 2829"/>
                  <a:gd name="f9" fmla="val 3060"/>
                  <a:gd name="f10" fmla="val 680"/>
                  <a:gd name="f11" fmla="val 3290"/>
                  <a:gd name="f12" fmla="val 715"/>
                  <a:gd name="f13" fmla="val 3533"/>
                  <a:gd name="f14" fmla="val 750"/>
                  <a:gd name="f15" fmla="val 3764"/>
                  <a:gd name="f16" fmla="val 830"/>
                  <a:gd name="f17" fmla="val 3521"/>
                  <a:gd name="f18" fmla="val 784"/>
                  <a:gd name="f19" fmla="val 738"/>
                  <a:gd name="f20" fmla="val 727"/>
                  <a:gd name="f21" fmla="val 692"/>
                  <a:gd name="f22" fmla="val 2113"/>
                  <a:gd name="f23" fmla="val 1882"/>
                  <a:gd name="f24" fmla="val 1674"/>
                  <a:gd name="f25" fmla="val 773"/>
                  <a:gd name="f26" fmla="val 1444"/>
                  <a:gd name="f27" fmla="val 807"/>
                  <a:gd name="f28" fmla="val 1224"/>
                  <a:gd name="f29" fmla="val 865"/>
                  <a:gd name="f30" fmla="val 1005"/>
                  <a:gd name="f31" fmla="val 923"/>
                  <a:gd name="f32" fmla="val 1213"/>
                  <a:gd name="f33" fmla="val 842"/>
                  <a:gd name="f34" fmla="val 1421"/>
                  <a:gd name="f35" fmla="val 1651"/>
                  <a:gd name="f36" fmla="val 657"/>
                  <a:gd name="f37" fmla="val 3555"/>
                  <a:gd name="f38" fmla="val 1"/>
                  <a:gd name="f39" fmla="val 2411"/>
                  <a:gd name="f40" fmla="val 703"/>
                  <a:gd name="f41" fmla="val 869"/>
                  <a:gd name="f42" fmla="val 895"/>
                  <a:gd name="f43" fmla="val 1057"/>
                  <a:gd name="f44" fmla="val 1838"/>
                  <a:gd name="f45" fmla="val 896"/>
                  <a:gd name="f46" fmla="val 2785"/>
                  <a:gd name="f47" fmla="val 3426"/>
                  <a:gd name="f48" fmla="val 4069"/>
                  <a:gd name="f49" fmla="val 970"/>
                  <a:gd name="f50" fmla="val 1119"/>
                  <a:gd name="f51" fmla="val 4398"/>
                  <a:gd name="f52" fmla="val 706"/>
                  <a:gd name="f53" fmla="val 3762"/>
                  <a:gd name="f54" fmla="val 391"/>
                  <a:gd name="f55" fmla="val 3241"/>
                  <a:gd name="f56" fmla="val 3223"/>
                  <a:gd name="f57" fmla="val 3204"/>
                  <a:gd name="f58" fmla="val 3187"/>
                  <a:gd name="f59" fmla="val 392"/>
                  <a:gd name="f60" fmla="val 3360"/>
                  <a:gd name="f61" fmla="val 265"/>
                  <a:gd name="f62" fmla="val 4052"/>
                  <a:gd name="f63" fmla="val 103"/>
                  <a:gd name="f64" fmla="val 4075"/>
                  <a:gd name="f65" fmla="val 80"/>
                  <a:gd name="f66" fmla="val 3923"/>
                  <a:gd name="f67" fmla="val 25"/>
                  <a:gd name="f68" fmla="val 3747"/>
                  <a:gd name="f69" fmla="*/ f0 1 4699"/>
                  <a:gd name="f70" fmla="*/ f1 1 1373"/>
                  <a:gd name="f71" fmla="val f2"/>
                  <a:gd name="f72" fmla="val f3"/>
                  <a:gd name="f73" fmla="val f4"/>
                  <a:gd name="f74" fmla="+- f73 0 f71"/>
                  <a:gd name="f75" fmla="+- f72 0 f71"/>
                  <a:gd name="f76" fmla="*/ f75 1 4699"/>
                  <a:gd name="f77" fmla="*/ f74 1 1373"/>
                  <a:gd name="f78" fmla="*/ f71 1 f76"/>
                  <a:gd name="f79" fmla="*/ f72 1 f76"/>
                  <a:gd name="f80" fmla="*/ f71 1 f77"/>
                  <a:gd name="f81" fmla="*/ f73 1 f77"/>
                  <a:gd name="f82" fmla="*/ f78 f69 1"/>
                  <a:gd name="f83" fmla="*/ f79 f69 1"/>
                  <a:gd name="f84" fmla="*/ f81 f70 1"/>
                  <a:gd name="f85" fmla="*/ f80 f70 1"/>
                </a:gdLst>
                <a:ahLst/>
                <a:cxnLst>
                  <a:cxn ang="3cd4">
                    <a:pos x="hc" y="t"/>
                  </a:cxn>
                  <a:cxn ang="0">
                    <a:pos x="r" y="vc"/>
                  </a:cxn>
                  <a:cxn ang="cd4">
                    <a:pos x="hc" y="b"/>
                  </a:cxn>
                  <a:cxn ang="cd2">
                    <a:pos x="l" y="vc"/>
                  </a:cxn>
                </a:cxnLst>
                <a:rect l="f82" t="f85" r="f83" b="f84"/>
                <a:pathLst>
                  <a:path w="4699" h="1373">
                    <a:moveTo>
                      <a:pt x="f5" y="f6"/>
                    </a:moveTo>
                    <a:cubicBezTo>
                      <a:pt x="f7" y="f6"/>
                      <a:pt x="f8" y="f6"/>
                      <a:pt x="f9" y="f10"/>
                    </a:cubicBezTo>
                    <a:cubicBezTo>
                      <a:pt x="f11" y="f12"/>
                      <a:pt x="f13" y="f14"/>
                      <a:pt x="f15" y="f16"/>
                    </a:cubicBezTo>
                    <a:cubicBezTo>
                      <a:pt x="f17" y="f18"/>
                      <a:pt x="f11" y="f19"/>
                      <a:pt x="f9" y="f20"/>
                    </a:cubicBezTo>
                    <a:cubicBezTo>
                      <a:pt x="f8" y="f12"/>
                      <a:pt x="f7" y="f21"/>
                      <a:pt x="f5" y="f21"/>
                    </a:cubicBezTo>
                    <a:cubicBezTo>
                      <a:pt x="f22" y="f21"/>
                      <a:pt x="f23" y="f20"/>
                      <a:pt x="f24" y="f25"/>
                    </a:cubicBezTo>
                    <a:cubicBezTo>
                      <a:pt x="f26" y="f27"/>
                      <a:pt x="f28" y="f29"/>
                      <a:pt x="f30" y="f31"/>
                    </a:cubicBezTo>
                    <a:cubicBezTo>
                      <a:pt x="f32" y="f33"/>
                      <a:pt x="f34" y="f25"/>
                      <a:pt x="f35" y="f20"/>
                    </a:cubicBezTo>
                    <a:cubicBezTo>
                      <a:pt x="f23" y="f10"/>
                      <a:pt x="f22" y="f36"/>
                      <a:pt x="f5" y="f6"/>
                    </a:cubicBezTo>
                    <a:close/>
                    <a:moveTo>
                      <a:pt x="f37" y="f38"/>
                    </a:moveTo>
                    <a:cubicBezTo>
                      <a:pt x="f39" y="f38"/>
                      <a:pt x="f40" y="f41"/>
                      <a:pt x="f38" y="f4"/>
                    </a:cubicBezTo>
                    <a:cubicBezTo>
                      <a:pt x="f42" y="f43"/>
                      <a:pt x="f44" y="f45"/>
                      <a:pt x="f46" y="f45"/>
                    </a:cubicBezTo>
                    <a:cubicBezTo>
                      <a:pt x="f47" y="f45"/>
                      <a:pt x="f48" y="f49"/>
                      <a:pt x="f3" y="f50"/>
                    </a:cubicBezTo>
                    <a:cubicBezTo>
                      <a:pt x="f51" y="f52"/>
                      <a:pt x="f53" y="f54"/>
                      <a:pt x="f55" y="f54"/>
                    </a:cubicBezTo>
                    <a:cubicBezTo>
                      <a:pt x="f56" y="f54"/>
                      <a:pt x="f57" y="f54"/>
                      <a:pt x="f58" y="f59"/>
                    </a:cubicBezTo>
                    <a:cubicBezTo>
                      <a:pt x="f60" y="f61"/>
                      <a:pt x="f62" y="f63"/>
                      <a:pt x="f64" y="f65"/>
                    </a:cubicBezTo>
                    <a:cubicBezTo>
                      <a:pt x="f66" y="f67"/>
                      <a:pt x="f68" y="f38"/>
                      <a:pt x="f37" y="f38"/>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7" name="Google Shape;1192;p16">
                <a:extLst>
                  <a:ext uri="{FF2B5EF4-FFF2-40B4-BE49-F238E27FC236}">
                    <a16:creationId xmlns:a16="http://schemas.microsoft.com/office/drawing/2014/main" id="{7C02A8FA-54DE-4F13-A75B-F3A8A9414EE2}"/>
                  </a:ext>
                </a:extLst>
              </p:cNvPr>
              <p:cNvSpPr/>
              <p:nvPr/>
            </p:nvSpPr>
            <p:spPr>
              <a:xfrm>
                <a:off x="8449933" y="731017"/>
                <a:ext cx="93049" cy="163942"/>
              </a:xfrm>
              <a:custGeom>
                <a:avLst/>
                <a:gdLst>
                  <a:gd name="f0" fmla="val w"/>
                  <a:gd name="f1" fmla="val h"/>
                  <a:gd name="f2" fmla="val 0"/>
                  <a:gd name="f3" fmla="val 2881"/>
                  <a:gd name="f4" fmla="val 5076"/>
                  <a:gd name="f5" fmla="val 2482"/>
                  <a:gd name="f6" fmla="val 1"/>
                  <a:gd name="f7" fmla="val 2481"/>
                  <a:gd name="f8" fmla="val 4675"/>
                  <a:gd name="f9" fmla="val 1454"/>
                  <a:gd name="f10" fmla="val 5056"/>
                  <a:gd name="f11" fmla="val 1504"/>
                  <a:gd name="f12" fmla="val 5069"/>
                  <a:gd name="f13" fmla="val 1551"/>
                  <a:gd name="f14" fmla="val 5075"/>
                  <a:gd name="f15" fmla="val 1596"/>
                  <a:gd name="f16" fmla="val 2880"/>
                  <a:gd name="f17" fmla="*/ f0 1 2881"/>
                  <a:gd name="f18" fmla="*/ f1 1 5076"/>
                  <a:gd name="f19" fmla="val f2"/>
                  <a:gd name="f20" fmla="val f3"/>
                  <a:gd name="f21" fmla="val f4"/>
                  <a:gd name="f22" fmla="+- f21 0 f19"/>
                  <a:gd name="f23" fmla="+- f20 0 f19"/>
                  <a:gd name="f24" fmla="*/ f23 1 2881"/>
                  <a:gd name="f25" fmla="*/ f22 1 5076"/>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2881" h="5076">
                    <a:moveTo>
                      <a:pt x="f5" y="f6"/>
                    </a:moveTo>
                    <a:cubicBezTo>
                      <a:pt x="f7" y="f6"/>
                      <a:pt x="f2" y="f8"/>
                      <a:pt x="f9" y="f10"/>
                    </a:cubicBezTo>
                    <a:cubicBezTo>
                      <a:pt x="f11" y="f12"/>
                      <a:pt x="f13" y="f14"/>
                      <a:pt x="f15" y="f14"/>
                    </a:cubicBezTo>
                    <a:cubicBezTo>
                      <a:pt x="f16"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8" name="Google Shape;1193;p16">
                <a:extLst>
                  <a:ext uri="{FF2B5EF4-FFF2-40B4-BE49-F238E27FC236}">
                    <a16:creationId xmlns:a16="http://schemas.microsoft.com/office/drawing/2014/main" id="{6211D2A3-DB4B-4B55-B517-801E2225E12C}"/>
                  </a:ext>
                </a:extLst>
              </p:cNvPr>
              <p:cNvSpPr/>
              <p:nvPr/>
            </p:nvSpPr>
            <p:spPr>
              <a:xfrm>
                <a:off x="8364190" y="729526"/>
                <a:ext cx="140204" cy="103738"/>
              </a:xfrm>
              <a:custGeom>
                <a:avLst/>
                <a:gdLst>
                  <a:gd name="f0" fmla="val w"/>
                  <a:gd name="f1" fmla="val h"/>
                  <a:gd name="f2" fmla="val 0"/>
                  <a:gd name="f3" fmla="val 4341"/>
                  <a:gd name="f4" fmla="val 3212"/>
                  <a:gd name="f5" fmla="val 4340"/>
                  <a:gd name="f6" fmla="val 1"/>
                  <a:gd name="f7" fmla="val 1870"/>
                  <a:gd name="f8" fmla="val 1051"/>
                  <a:gd name="f9" fmla="val 3013"/>
                  <a:gd name="f10" fmla="val 1176"/>
                  <a:gd name="f11" fmla="val 3151"/>
                  <a:gd name="f12" fmla="val 1319"/>
                  <a:gd name="f13" fmla="val 1474"/>
                  <a:gd name="f14" fmla="val 2601"/>
                  <a:gd name="f15" fmla="*/ f0 1 4341"/>
                  <a:gd name="f16" fmla="*/ f1 1 3212"/>
                  <a:gd name="f17" fmla="val f2"/>
                  <a:gd name="f18" fmla="val f3"/>
                  <a:gd name="f19" fmla="val f4"/>
                  <a:gd name="f20" fmla="+- f19 0 f17"/>
                  <a:gd name="f21" fmla="+- f18 0 f17"/>
                  <a:gd name="f22" fmla="*/ f21 1 4341"/>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41" h="3212">
                    <a:moveTo>
                      <a:pt x="f5" y="f6"/>
                    </a:moveTo>
                    <a:cubicBezTo>
                      <a:pt x="f5" y="f6"/>
                      <a:pt x="f2" y="f7"/>
                      <a:pt x="f8" y="f9"/>
                    </a:cubicBezTo>
                    <a:cubicBezTo>
                      <a:pt x="f10" y="f11"/>
                      <a:pt x="f12" y="f4"/>
                      <a:pt x="f13" y="f4"/>
                    </a:cubicBezTo>
                    <a:cubicBezTo>
                      <a:pt x="f14" y="f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9" name="Google Shape;1194;p16">
                <a:extLst>
                  <a:ext uri="{FF2B5EF4-FFF2-40B4-BE49-F238E27FC236}">
                    <a16:creationId xmlns:a16="http://schemas.microsoft.com/office/drawing/2014/main" id="{F9583694-B15B-4E7E-B0AA-24317B63AFD8}"/>
                  </a:ext>
                </a:extLst>
              </p:cNvPr>
              <p:cNvSpPr/>
              <p:nvPr/>
            </p:nvSpPr>
            <p:spPr>
              <a:xfrm>
                <a:off x="8335889" y="695099"/>
                <a:ext cx="169593" cy="45180"/>
              </a:xfrm>
              <a:custGeom>
                <a:avLst/>
                <a:gdLst>
                  <a:gd name="f0" fmla="val w"/>
                  <a:gd name="f1" fmla="val h"/>
                  <a:gd name="f2" fmla="val 0"/>
                  <a:gd name="f3" fmla="val 5251"/>
                  <a:gd name="f4" fmla="val 1399"/>
                  <a:gd name="f5" fmla="val 2182"/>
                  <a:gd name="f6" fmla="val 1"/>
                  <a:gd name="f7" fmla="val 1021"/>
                  <a:gd name="f8" fmla="val 186"/>
                  <a:gd name="f9" fmla="val 114"/>
                  <a:gd name="f10" fmla="val 859"/>
                  <a:gd name="f11" fmla="val 182"/>
                  <a:gd name="f12" fmla="val 1253"/>
                  <a:gd name="f13" fmla="val 574"/>
                  <a:gd name="f14" fmla="val 1398"/>
                  <a:gd name="f15" fmla="val 1114"/>
                  <a:gd name="f16" fmla="val 2612"/>
                  <a:gd name="f17" fmla="val 282"/>
                  <a:gd name="f18" fmla="val 361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9" y="f10"/>
                    </a:cubicBezTo>
                    <a:cubicBezTo>
                      <a:pt x="f11" y="f12"/>
                      <a:pt x="f13" y="f14"/>
                      <a:pt x="f15" y="f14"/>
                    </a:cubicBezTo>
                    <a:cubicBezTo>
                      <a:pt x="f16" y="f14"/>
                      <a:pt x="f3" y="f17"/>
                      <a:pt x="f3" y="f17"/>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90" name="Google Shape;1195;p16">
              <a:extLst>
                <a:ext uri="{FF2B5EF4-FFF2-40B4-BE49-F238E27FC236}">
                  <a16:creationId xmlns:a16="http://schemas.microsoft.com/office/drawing/2014/main" id="{33E85558-7A3A-4A86-9607-B71861FA187C}"/>
                </a:ext>
              </a:extLst>
            </p:cNvPr>
            <p:cNvGrpSpPr/>
            <p:nvPr/>
          </p:nvGrpSpPr>
          <p:grpSpPr>
            <a:xfrm>
              <a:off x="8322493" y="4282098"/>
              <a:ext cx="778757" cy="746653"/>
              <a:chOff x="8322493" y="4282098"/>
              <a:chExt cx="778757" cy="746653"/>
            </a:xfrm>
          </p:grpSpPr>
          <p:sp>
            <p:nvSpPr>
              <p:cNvPr id="91" name="Google Shape;1196;p16">
                <a:extLst>
                  <a:ext uri="{FF2B5EF4-FFF2-40B4-BE49-F238E27FC236}">
                    <a16:creationId xmlns:a16="http://schemas.microsoft.com/office/drawing/2014/main" id="{449A79D8-7AF9-4C5A-A997-B755A986AB9B}"/>
                  </a:ext>
                </a:extLst>
              </p:cNvPr>
              <p:cNvSpPr/>
              <p:nvPr/>
            </p:nvSpPr>
            <p:spPr>
              <a:xfrm>
                <a:off x="8830177" y="4362547"/>
                <a:ext cx="271073" cy="179350"/>
              </a:xfrm>
              <a:custGeom>
                <a:avLst/>
                <a:gdLst>
                  <a:gd name="f0" fmla="val w"/>
                  <a:gd name="f1" fmla="val h"/>
                  <a:gd name="f2" fmla="val 0"/>
                  <a:gd name="f3" fmla="val 8393"/>
                  <a:gd name="f4" fmla="val 5553"/>
                  <a:gd name="f5" fmla="val 6372"/>
                  <a:gd name="f6" fmla="val 6545"/>
                  <a:gd name="f7" fmla="val 543"/>
                  <a:gd name="f8" fmla="val 6268"/>
                  <a:gd name="f9" fmla="val 1154"/>
                  <a:gd name="f10" fmla="val 5841"/>
                  <a:gd name="f11" fmla="val 1524"/>
                  <a:gd name="f12" fmla="val 5403"/>
                  <a:gd name="f13" fmla="val 1905"/>
                  <a:gd name="f14" fmla="val 4848"/>
                  <a:gd name="f15" fmla="val 2078"/>
                  <a:gd name="f16" fmla="val 4283"/>
                  <a:gd name="f17" fmla="val 2193"/>
                  <a:gd name="f18" fmla="val 3717"/>
                  <a:gd name="f19" fmla="val 2309"/>
                  <a:gd name="f20" fmla="val 3163"/>
                  <a:gd name="f21" fmla="val 2366"/>
                  <a:gd name="f22" fmla="val 2609"/>
                  <a:gd name="f23" fmla="val 2540"/>
                  <a:gd name="f24" fmla="val 1294"/>
                  <a:gd name="f25" fmla="val 2963"/>
                  <a:gd name="f26" fmla="val 262"/>
                  <a:gd name="f27" fmla="val 4156"/>
                  <a:gd name="f28" fmla="val 7"/>
                  <a:gd name="f29" fmla="val 5514"/>
                  <a:gd name="f30" fmla="val 155"/>
                  <a:gd name="f31" fmla="val 4785"/>
                  <a:gd name="f32" fmla="val 1273"/>
                  <a:gd name="f33" fmla="val 3333"/>
                  <a:gd name="f34" fmla="val 4029"/>
                  <a:gd name="f35" fmla="val 3186"/>
                  <a:gd name="f36" fmla="val 5590"/>
                  <a:gd name="f37" fmla="val 3113"/>
                  <a:gd name="f38" fmla="val 6384"/>
                  <a:gd name="f39" fmla="val 2822"/>
                  <a:gd name="f40" fmla="val 7233"/>
                  <a:gd name="f41" fmla="val 7590"/>
                  <a:gd name="f42" fmla="val 7956"/>
                  <a:gd name="f43" fmla="val 2873"/>
                  <a:gd name="f44" fmla="val 8392"/>
                  <a:gd name="f45" fmla="val 3013"/>
                  <a:gd name="f46" fmla="val 8130"/>
                  <a:gd name="f47" fmla="val 2468"/>
                  <a:gd name="f48" fmla="val 7364"/>
                  <a:gd name="f49" fmla="val 2064"/>
                  <a:gd name="f50" fmla="val 6728"/>
                  <a:gd name="f51" fmla="val 6637"/>
                  <a:gd name="f52" fmla="val 6548"/>
                  <a:gd name="f53" fmla="val 2072"/>
                  <a:gd name="f54" fmla="val 6464"/>
                  <a:gd name="f55" fmla="val 2089"/>
                  <a:gd name="f56" fmla="val 6949"/>
                  <a:gd name="f57" fmla="val 6845"/>
                  <a:gd name="f58" fmla="val 577"/>
                  <a:gd name="f59" fmla="val 5"/>
                  <a:gd name="f60" fmla="val 5527"/>
                  <a:gd name="f61" fmla="val 3"/>
                  <a:gd name="f62" fmla="val 5540"/>
                  <a:gd name="f63" fmla="val 1"/>
                  <a:gd name="f64" fmla="val 5552"/>
                  <a:gd name="f65" fmla="*/ f0 1 8393"/>
                  <a:gd name="f66" fmla="*/ f1 1 5553"/>
                  <a:gd name="f67" fmla="val f2"/>
                  <a:gd name="f68" fmla="val f3"/>
                  <a:gd name="f69" fmla="val f4"/>
                  <a:gd name="f70" fmla="+- f69 0 f67"/>
                  <a:gd name="f71" fmla="+- f68 0 f67"/>
                  <a:gd name="f72" fmla="*/ f71 1 8393"/>
                  <a:gd name="f73" fmla="*/ f70 1 5553"/>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8393" h="5553">
                    <a:moveTo>
                      <a:pt x="f5" y="f2"/>
                    </a:moveTo>
                    <a:lnTo>
                      <a:pt x="f5" y="f2"/>
                    </a:lnTo>
                    <a:cubicBezTo>
                      <a:pt x="f6" y="f7"/>
                      <a:pt x="f8" y="f9"/>
                      <a:pt x="f10" y="f11"/>
                    </a:cubicBezTo>
                    <a:cubicBezTo>
                      <a:pt x="f12" y="f13"/>
                      <a:pt x="f14" y="f15"/>
                      <a:pt x="f16" y="f17"/>
                    </a:cubicBezTo>
                    <a:cubicBezTo>
                      <a:pt x="f18" y="f19"/>
                      <a:pt x="f20" y="f21"/>
                      <a:pt x="f22" y="f23"/>
                    </a:cubicBezTo>
                    <a:cubicBezTo>
                      <a:pt x="f24" y="f25"/>
                      <a:pt x="f26" y="f27"/>
                      <a:pt x="f28" y="f29"/>
                    </a:cubicBezTo>
                    <a:lnTo>
                      <a:pt x="f28" y="f29"/>
                    </a:lnTo>
                    <a:cubicBezTo>
                      <a:pt x="f30" y="f31"/>
                      <a:pt x="f32" y="f33"/>
                      <a:pt x="f34" y="f35"/>
                    </a:cubicBezTo>
                    <a:cubicBezTo>
                      <a:pt x="f36" y="f37"/>
                      <a:pt x="f38" y="f39"/>
                      <a:pt x="f40" y="f39"/>
                    </a:cubicBezTo>
                    <a:cubicBezTo>
                      <a:pt x="f41" y="f39"/>
                      <a:pt x="f42" y="f43"/>
                      <a:pt x="f44" y="f45"/>
                    </a:cubicBezTo>
                    <a:cubicBezTo>
                      <a:pt x="f46" y="f47"/>
                      <a:pt x="f48" y="f49"/>
                      <a:pt x="f50" y="f49"/>
                    </a:cubicBezTo>
                    <a:cubicBezTo>
                      <a:pt x="f51" y="f49"/>
                      <a:pt x="f52" y="f53"/>
                      <a:pt x="f54" y="f55"/>
                    </a:cubicBezTo>
                    <a:cubicBezTo>
                      <a:pt x="f56" y="f11"/>
                      <a:pt x="f57" y="f58"/>
                      <a:pt x="f5" y="f2"/>
                    </a:cubicBezTo>
                    <a:close/>
                    <a:moveTo>
                      <a:pt x="f28" y="f29"/>
                    </a:moveTo>
                    <a:lnTo>
                      <a:pt x="f28" y="f29"/>
                    </a:lnTo>
                    <a:cubicBezTo>
                      <a:pt x="f59" y="f60"/>
                      <a:pt x="f61" y="f62"/>
                      <a:pt x="f63" y="f64"/>
                    </a:cubicBezTo>
                    <a:cubicBezTo>
                      <a:pt x="f61" y="f62"/>
                      <a:pt x="f59" y="f60"/>
                      <a:pt x="f28" y="f29"/>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2" name="Google Shape;1197;p16">
                <a:extLst>
                  <a:ext uri="{FF2B5EF4-FFF2-40B4-BE49-F238E27FC236}">
                    <a16:creationId xmlns:a16="http://schemas.microsoft.com/office/drawing/2014/main" id="{14BEFB1F-8E9D-4853-B551-C7E3FFA301BD}"/>
                  </a:ext>
                </a:extLst>
              </p:cNvPr>
              <p:cNvSpPr/>
              <p:nvPr/>
            </p:nvSpPr>
            <p:spPr>
              <a:xfrm>
                <a:off x="8832052" y="4487802"/>
                <a:ext cx="214006" cy="95472"/>
              </a:xfrm>
              <a:custGeom>
                <a:avLst/>
                <a:gdLst>
                  <a:gd name="f0" fmla="val w"/>
                  <a:gd name="f1" fmla="val h"/>
                  <a:gd name="f2" fmla="val 0"/>
                  <a:gd name="f3" fmla="val 6626"/>
                  <a:gd name="f4" fmla="val 2956"/>
                  <a:gd name="f5" fmla="val 2142"/>
                  <a:gd name="f6" fmla="val 389"/>
                  <a:gd name="f7" fmla="val 2193"/>
                  <a:gd name="f8" fmla="val 2245"/>
                  <a:gd name="f9" fmla="val 390"/>
                  <a:gd name="f10" fmla="val 2297"/>
                  <a:gd name="f11" fmla="val 393"/>
                  <a:gd name="f12" fmla="val 2759"/>
                  <a:gd name="f13" fmla="val 416"/>
                  <a:gd name="f14" fmla="val 3186"/>
                  <a:gd name="f15" fmla="val 578"/>
                  <a:gd name="f16" fmla="val 3590"/>
                  <a:gd name="f17" fmla="val 762"/>
                  <a:gd name="f18" fmla="val 3994"/>
                  <a:gd name="f19" fmla="val 959"/>
                  <a:gd name="f20" fmla="val 4398"/>
                  <a:gd name="f21" fmla="val 1189"/>
                  <a:gd name="f22" fmla="val 4802"/>
                  <a:gd name="f23" fmla="val 1363"/>
                  <a:gd name="f24" fmla="val 5206"/>
                  <a:gd name="f25" fmla="val 1536"/>
                  <a:gd name="f26" fmla="val 5656"/>
                  <a:gd name="f27" fmla="val 1628"/>
                  <a:gd name="f28" fmla="val 6106"/>
                  <a:gd name="f29" fmla="val 1686"/>
                  <a:gd name="f30" fmla="val 5875"/>
                  <a:gd name="f31" fmla="val 1674"/>
                  <a:gd name="f32" fmla="val 1651"/>
                  <a:gd name="f33" fmla="val 5425"/>
                  <a:gd name="f34" fmla="val 1605"/>
                  <a:gd name="f35" fmla="val 1559"/>
                  <a:gd name="f36" fmla="val 4987"/>
                  <a:gd name="f37" fmla="val 1490"/>
                  <a:gd name="f38" fmla="val 4779"/>
                  <a:gd name="f39" fmla="val 1397"/>
                  <a:gd name="f40" fmla="val 4352"/>
                  <a:gd name="f41" fmla="val 1224"/>
                  <a:gd name="f42" fmla="val 3971"/>
                  <a:gd name="f43" fmla="val 1016"/>
                  <a:gd name="f44" fmla="val 3544"/>
                  <a:gd name="f45" fmla="val 820"/>
                  <a:gd name="f46" fmla="val 3140"/>
                  <a:gd name="f47" fmla="val 635"/>
                  <a:gd name="f48" fmla="val 2724"/>
                  <a:gd name="f49" fmla="val 474"/>
                  <a:gd name="f50" fmla="val 2274"/>
                  <a:gd name="f51" fmla="val 439"/>
                  <a:gd name="f52" fmla="val 2198"/>
                  <a:gd name="f53" fmla="val 431"/>
                  <a:gd name="f54" fmla="val 2121"/>
                  <a:gd name="f55" fmla="val 427"/>
                  <a:gd name="f56" fmla="val 2044"/>
                  <a:gd name="f57" fmla="val 1719"/>
                  <a:gd name="f58" fmla="val 1392"/>
                  <a:gd name="f59" fmla="val 502"/>
                  <a:gd name="f60" fmla="val 1109"/>
                  <a:gd name="f61" fmla="val 679"/>
                  <a:gd name="f62" fmla="val 1171"/>
                  <a:gd name="f63" fmla="val 639"/>
                  <a:gd name="f64" fmla="val 1234"/>
                  <a:gd name="f65" fmla="val 603"/>
                  <a:gd name="f66" fmla="val 1293"/>
                  <a:gd name="f67" fmla="val 566"/>
                  <a:gd name="f68" fmla="val 520"/>
                  <a:gd name="f69" fmla="val 1501"/>
                  <a:gd name="f70" fmla="val 1616"/>
                  <a:gd name="f71" fmla="val 451"/>
                  <a:gd name="f72" fmla="val 1786"/>
                  <a:gd name="f73" fmla="val 406"/>
                  <a:gd name="f74" fmla="val 1963"/>
                  <a:gd name="f75" fmla="val 6337"/>
                  <a:gd name="f76" fmla="val 1"/>
                  <a:gd name="f77" fmla="val 5856"/>
                  <a:gd name="f78" fmla="val 264"/>
                  <a:gd name="f79" fmla="val 5301"/>
                  <a:gd name="f80" fmla="val 358"/>
                  <a:gd name="f81" fmla="val 4741"/>
                  <a:gd name="f82" fmla="val 4199"/>
                  <a:gd name="f83" fmla="val 3651"/>
                  <a:gd name="f84" fmla="val 270"/>
                  <a:gd name="f85" fmla="val 3163"/>
                  <a:gd name="f86" fmla="val 162"/>
                  <a:gd name="f87" fmla="val 2920"/>
                  <a:gd name="f88" fmla="val 113"/>
                  <a:gd name="f89" fmla="val 2683"/>
                  <a:gd name="f90" fmla="val 87"/>
                  <a:gd name="f91" fmla="val 2452"/>
                  <a:gd name="f92" fmla="val 1870"/>
                  <a:gd name="f93" fmla="val 1332"/>
                  <a:gd name="f94" fmla="val 252"/>
                  <a:gd name="f95" fmla="val 878"/>
                  <a:gd name="f96" fmla="val 624"/>
                  <a:gd name="f97" fmla="val 751"/>
                  <a:gd name="f98" fmla="val 728"/>
                  <a:gd name="f99" fmla="val 855"/>
                  <a:gd name="f100" fmla="val 508"/>
                  <a:gd name="f101" fmla="val 993"/>
                  <a:gd name="f102" fmla="val 289"/>
                  <a:gd name="f103" fmla="val 1259"/>
                  <a:gd name="f104" fmla="val 185"/>
                  <a:gd name="f105" fmla="val 1836"/>
                  <a:gd name="f106" fmla="val 370"/>
                  <a:gd name="f107" fmla="val 1282"/>
                  <a:gd name="f108" fmla="val 970"/>
                  <a:gd name="f109" fmla="val 693"/>
                  <a:gd name="f110" fmla="val 1770"/>
                  <a:gd name="f111" fmla="val 666"/>
                  <a:gd name="f112" fmla="val 1954"/>
                  <a:gd name="f113" fmla="val 638"/>
                  <a:gd name="f114" fmla="val 2138"/>
                  <a:gd name="f115" fmla="val 2417"/>
                  <a:gd name="f116" fmla="val 2696"/>
                  <a:gd name="f117" fmla="val 701"/>
                  <a:gd name="f118" fmla="val 2828"/>
                  <a:gd name="f119" fmla="val 924"/>
                  <a:gd name="f120" fmla="val 2897"/>
                  <a:gd name="f121" fmla="val 1051"/>
                  <a:gd name="f122" fmla="val 2955"/>
                  <a:gd name="f123" fmla="val 1212"/>
                  <a:gd name="f124" fmla="val 2852"/>
                  <a:gd name="f125" fmla="val 1472"/>
                  <a:gd name="f126" fmla="val 2719"/>
                  <a:gd name="f127" fmla="val 1553"/>
                  <a:gd name="f128" fmla="val 2597"/>
                  <a:gd name="f129" fmla="val 2565"/>
                  <a:gd name="f130" fmla="val 2534"/>
                  <a:gd name="f131" fmla="val 1548"/>
                  <a:gd name="f132" fmla="val 2505"/>
                  <a:gd name="f133" fmla="val 2583"/>
                  <a:gd name="f134" fmla="val 1637"/>
                  <a:gd name="f135" fmla="val 2723"/>
                  <a:gd name="f136" fmla="val 1690"/>
                  <a:gd name="f137" fmla="val 2859"/>
                  <a:gd name="f138" fmla="val 2925"/>
                  <a:gd name="f139" fmla="val 2991"/>
                  <a:gd name="f140" fmla="val 1678"/>
                  <a:gd name="f141" fmla="val 3048"/>
                  <a:gd name="f142" fmla="val 3221"/>
                  <a:gd name="f143" fmla="val 1547"/>
                  <a:gd name="f144" fmla="val 3278"/>
                  <a:gd name="f145" fmla="val 1316"/>
                  <a:gd name="f146" fmla="val 1132"/>
                  <a:gd name="f147" fmla="val 3740"/>
                  <a:gd name="f148" fmla="val 4040"/>
                  <a:gd name="f149" fmla="val 2009"/>
                  <a:gd name="f150" fmla="val 4213"/>
                  <a:gd name="f151" fmla="val 2632"/>
                  <a:gd name="f152" fmla="val 4317"/>
                  <a:gd name="f153" fmla="val 2471"/>
                  <a:gd name="f154" fmla="val 2321"/>
                  <a:gd name="f155" fmla="val 4548"/>
                  <a:gd name="f156" fmla="val 2517"/>
                  <a:gd name="f157" fmla="val 4698"/>
                  <a:gd name="f158" fmla="val 4837"/>
                  <a:gd name="f159" fmla="val 2598"/>
                  <a:gd name="f160" fmla="val 4860"/>
                  <a:gd name="f161" fmla="val 2494"/>
                  <a:gd name="f162" fmla="val 4848"/>
                  <a:gd name="f163" fmla="val 2113"/>
                  <a:gd name="f164" fmla="val 5018"/>
                  <a:gd name="f165" fmla="val 2255"/>
                  <a:gd name="f166" fmla="val 5170"/>
                  <a:gd name="f167" fmla="val 2309"/>
                  <a:gd name="f168" fmla="val 5313"/>
                  <a:gd name="f169" fmla="val 5759"/>
                  <a:gd name="f170" fmla="val 6109"/>
                  <a:gd name="f171" fmla="val 1778"/>
                  <a:gd name="f172" fmla="val 6000"/>
                  <a:gd name="f173" fmla="val 6081"/>
                  <a:gd name="f174" fmla="val 646"/>
                  <a:gd name="f175" fmla="val 5520"/>
                  <a:gd name="f176" fmla="val 5512"/>
                  <a:gd name="f177" fmla="val 5503"/>
                  <a:gd name="f178" fmla="val 5495"/>
                  <a:gd name="f179" fmla="val 647"/>
                  <a:gd name="f180" fmla="val 5841"/>
                  <a:gd name="f181" fmla="val 6141"/>
                  <a:gd name="f182" fmla="val 301"/>
                  <a:gd name="f183" fmla="*/ f0 1 6626"/>
                  <a:gd name="f184" fmla="*/ f1 1 2956"/>
                  <a:gd name="f185" fmla="val f2"/>
                  <a:gd name="f186" fmla="val f3"/>
                  <a:gd name="f187" fmla="val f4"/>
                  <a:gd name="f188" fmla="+- f187 0 f185"/>
                  <a:gd name="f189" fmla="+- f186 0 f185"/>
                  <a:gd name="f190" fmla="*/ f189 1 6626"/>
                  <a:gd name="f191" fmla="*/ f188 1 2956"/>
                  <a:gd name="f192" fmla="*/ f185 1 f190"/>
                  <a:gd name="f193" fmla="*/ f186 1 f190"/>
                  <a:gd name="f194" fmla="*/ f185 1 f191"/>
                  <a:gd name="f195" fmla="*/ f187 1 f191"/>
                  <a:gd name="f196" fmla="*/ f192 f183 1"/>
                  <a:gd name="f197" fmla="*/ f193 f183 1"/>
                  <a:gd name="f198" fmla="*/ f195 f184 1"/>
                  <a:gd name="f199" fmla="*/ f194 f184 1"/>
                </a:gdLst>
                <a:ahLst/>
                <a:cxnLst>
                  <a:cxn ang="3cd4">
                    <a:pos x="hc" y="t"/>
                  </a:cxn>
                  <a:cxn ang="0">
                    <a:pos x="r" y="vc"/>
                  </a:cxn>
                  <a:cxn ang="cd4">
                    <a:pos x="hc" y="b"/>
                  </a:cxn>
                  <a:cxn ang="cd2">
                    <a:pos x="l" y="vc"/>
                  </a:cxn>
                </a:cxnLst>
                <a:rect l="f196" t="f199" r="f197" b="f198"/>
                <a:pathLst>
                  <a:path w="6626" h="2956">
                    <a:moveTo>
                      <a:pt x="f5" y="f6"/>
                    </a:moveTo>
                    <a:cubicBezTo>
                      <a:pt x="f7" y="f6"/>
                      <a:pt x="f8" y="f9"/>
                      <a:pt x="f10" y="f11"/>
                    </a:cubicBezTo>
                    <a:cubicBezTo>
                      <a:pt x="f12" y="f13"/>
                      <a:pt x="f14" y="f15"/>
                      <a:pt x="f16" y="f17"/>
                    </a:cubicBezTo>
                    <a:cubicBezTo>
                      <a:pt x="f18" y="f19"/>
                      <a:pt x="f20" y="f21"/>
                      <a:pt x="f22" y="f23"/>
                    </a:cubicBezTo>
                    <a:cubicBezTo>
                      <a:pt x="f24" y="f25"/>
                      <a:pt x="f26" y="f27"/>
                      <a:pt x="f28" y="f29"/>
                    </a:cubicBezTo>
                    <a:cubicBezTo>
                      <a:pt x="f30" y="f31"/>
                      <a:pt x="f26" y="f32"/>
                      <a:pt x="f33" y="f34"/>
                    </a:cubicBezTo>
                    <a:cubicBezTo>
                      <a:pt x="f24" y="f35"/>
                      <a:pt x="f36" y="f37"/>
                      <a:pt x="f38" y="f39"/>
                    </a:cubicBezTo>
                    <a:cubicBezTo>
                      <a:pt x="f40" y="f41"/>
                      <a:pt x="f42" y="f43"/>
                      <a:pt x="f44" y="f45"/>
                    </a:cubicBezTo>
                    <a:cubicBezTo>
                      <a:pt x="f46" y="f47"/>
                      <a:pt x="f48" y="f49"/>
                      <a:pt x="f50" y="f51"/>
                    </a:cubicBezTo>
                    <a:cubicBezTo>
                      <a:pt x="f52" y="f53"/>
                      <a:pt x="f54" y="f55"/>
                      <a:pt x="f56" y="f55"/>
                    </a:cubicBezTo>
                    <a:cubicBezTo>
                      <a:pt x="f57" y="f55"/>
                      <a:pt x="f58" y="f59"/>
                      <a:pt x="f60" y="f61"/>
                    </a:cubicBezTo>
                    <a:lnTo>
                      <a:pt x="f60" y="f61"/>
                    </a:lnTo>
                    <a:cubicBezTo>
                      <a:pt x="f62" y="f63"/>
                      <a:pt x="f64" y="f65"/>
                      <a:pt x="f66" y="f67"/>
                    </a:cubicBezTo>
                    <a:cubicBezTo>
                      <a:pt x="f39" y="f68"/>
                      <a:pt x="f69" y="f49"/>
                      <a:pt x="f70" y="f71"/>
                    </a:cubicBezTo>
                    <a:cubicBezTo>
                      <a:pt x="f72" y="f73"/>
                      <a:pt x="f74" y="f6"/>
                      <a:pt x="f5" y="f6"/>
                    </a:cubicBezTo>
                    <a:close/>
                    <a:moveTo>
                      <a:pt x="f75" y="f76"/>
                    </a:moveTo>
                    <a:cubicBezTo>
                      <a:pt x="f77" y="f78"/>
                      <a:pt x="f79" y="f80"/>
                      <a:pt x="f81" y="f80"/>
                    </a:cubicBezTo>
                    <a:cubicBezTo>
                      <a:pt x="f82" y="f80"/>
                      <a:pt x="f83" y="f84"/>
                      <a:pt x="f85" y="f86"/>
                    </a:cubicBezTo>
                    <a:cubicBezTo>
                      <a:pt x="f87" y="f88"/>
                      <a:pt x="f89" y="f90"/>
                      <a:pt x="f91" y="f90"/>
                    </a:cubicBezTo>
                    <a:cubicBezTo>
                      <a:pt x="f92" y="f90"/>
                      <a:pt x="f93" y="f94"/>
                      <a:pt x="f95" y="f96"/>
                    </a:cubicBezTo>
                    <a:cubicBezTo>
                      <a:pt x="f97" y="f98"/>
                      <a:pt x="f96" y="f99"/>
                      <a:pt x="f100" y="f101"/>
                    </a:cubicBezTo>
                    <a:cubicBezTo>
                      <a:pt x="f102" y="f103"/>
                      <a:pt x="f104" y="f35"/>
                      <a:pt x="f2" y="f105"/>
                    </a:cubicBezTo>
                    <a:cubicBezTo>
                      <a:pt x="f106" y="f107"/>
                      <a:pt x="f108" y="f45"/>
                      <a:pt x="f27" y="f109"/>
                    </a:cubicBezTo>
                    <a:cubicBezTo>
                      <a:pt x="f110" y="f111"/>
                      <a:pt x="f112" y="f113"/>
                      <a:pt x="f114" y="f113"/>
                    </a:cubicBezTo>
                    <a:cubicBezTo>
                      <a:pt x="f115" y="f113"/>
                      <a:pt x="f116" y="f117"/>
                      <a:pt x="f118" y="f119"/>
                    </a:cubicBezTo>
                    <a:cubicBezTo>
                      <a:pt x="f120" y="f121"/>
                      <a:pt x="f122" y="f123"/>
                      <a:pt x="f120" y="f23"/>
                    </a:cubicBezTo>
                    <a:cubicBezTo>
                      <a:pt x="f124" y="f125"/>
                      <a:pt x="f126" y="f127"/>
                      <a:pt x="f128" y="f127"/>
                    </a:cubicBezTo>
                    <a:cubicBezTo>
                      <a:pt x="f129" y="f127"/>
                      <a:pt x="f130" y="f131"/>
                      <a:pt x="f132" y="f25"/>
                    </a:cubicBezTo>
                    <a:lnTo>
                      <a:pt x="f132" y="f25"/>
                    </a:lnTo>
                    <a:cubicBezTo>
                      <a:pt x="f133" y="f134"/>
                      <a:pt x="f135" y="f136"/>
                      <a:pt x="f137" y="f136"/>
                    </a:cubicBezTo>
                    <a:cubicBezTo>
                      <a:pt x="f138" y="f136"/>
                      <a:pt x="f139" y="f140"/>
                      <a:pt x="f141" y="f32"/>
                    </a:cubicBezTo>
                    <a:cubicBezTo>
                      <a:pt x="f142" y="f143"/>
                      <a:pt x="f144" y="f145"/>
                      <a:pt x="f142" y="f146"/>
                    </a:cubicBezTo>
                    <a:lnTo>
                      <a:pt x="f142" y="f146"/>
                    </a:lnTo>
                    <a:cubicBezTo>
                      <a:pt x="f147" y="f37"/>
                      <a:pt x="f148" y="f149"/>
                      <a:pt x="f150" y="f151"/>
                    </a:cubicBezTo>
                    <a:cubicBezTo>
                      <a:pt x="f150" y="f151"/>
                      <a:pt x="f152" y="f153"/>
                      <a:pt x="f40" y="f154"/>
                    </a:cubicBezTo>
                    <a:cubicBezTo>
                      <a:pt x="f40" y="f154"/>
                      <a:pt x="f155" y="f156"/>
                      <a:pt x="f157" y="f122"/>
                    </a:cubicBezTo>
                    <a:cubicBezTo>
                      <a:pt x="f158" y="f159"/>
                      <a:pt x="f160" y="f161"/>
                      <a:pt x="f162" y="f163"/>
                    </a:cubicBezTo>
                    <a:lnTo>
                      <a:pt x="f162" y="f163"/>
                    </a:lnTo>
                    <a:cubicBezTo>
                      <a:pt x="f164" y="f165"/>
                      <a:pt x="f166" y="f167"/>
                      <a:pt x="f168" y="f167"/>
                    </a:cubicBezTo>
                    <a:cubicBezTo>
                      <a:pt x="f169" y="f167"/>
                      <a:pt x="f170" y="f171"/>
                      <a:pt x="f3" y="f171"/>
                    </a:cubicBezTo>
                    <a:cubicBezTo>
                      <a:pt x="f172" y="f171"/>
                      <a:pt x="f173" y="f174"/>
                      <a:pt x="f175" y="f174"/>
                    </a:cubicBezTo>
                    <a:cubicBezTo>
                      <a:pt x="f176" y="f174"/>
                      <a:pt x="f177" y="f174"/>
                      <a:pt x="f178" y="f179"/>
                    </a:cubicBezTo>
                    <a:cubicBezTo>
                      <a:pt x="f180" y="f49"/>
                      <a:pt x="f181" y="f182"/>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3" name="Google Shape;1198;p16">
                <a:extLst>
                  <a:ext uri="{FF2B5EF4-FFF2-40B4-BE49-F238E27FC236}">
                    <a16:creationId xmlns:a16="http://schemas.microsoft.com/office/drawing/2014/main" id="{73C8D324-23D1-4C94-AC06-3FE39C3D38F2}"/>
                  </a:ext>
                </a:extLst>
              </p:cNvPr>
              <p:cNvSpPr/>
              <p:nvPr/>
            </p:nvSpPr>
            <p:spPr>
              <a:xfrm>
                <a:off x="8927488" y="4474369"/>
                <a:ext cx="78318" cy="10369"/>
              </a:xfrm>
              <a:custGeom>
                <a:avLst/>
                <a:gdLst>
                  <a:gd name="f0" fmla="val w"/>
                  <a:gd name="f1" fmla="val h"/>
                  <a:gd name="f2" fmla="val 0"/>
                  <a:gd name="f3" fmla="val 2425"/>
                  <a:gd name="f4" fmla="val 321"/>
                  <a:gd name="f5" fmla="val 2424"/>
                  <a:gd name="f6" fmla="val 1"/>
                  <a:gd name="f7" fmla="val 128"/>
                  <a:gd name="f8" fmla="val 349"/>
                  <a:gd name="f9" fmla="val 257"/>
                  <a:gd name="f10" fmla="val 704"/>
                  <a:gd name="f11" fmla="val 320"/>
                  <a:gd name="f12" fmla="val 1057"/>
                  <a:gd name="f13" fmla="val 1522"/>
                  <a:gd name="f14" fmla="val 1984"/>
                  <a:gd name="f15" fmla="val 211"/>
                  <a:gd name="f16" fmla="*/ f0 1 2425"/>
                  <a:gd name="f17" fmla="*/ f1 1 321"/>
                  <a:gd name="f18" fmla="val f2"/>
                  <a:gd name="f19" fmla="val f3"/>
                  <a:gd name="f20" fmla="val f4"/>
                  <a:gd name="f21" fmla="+- f20 0 f18"/>
                  <a:gd name="f22" fmla="+- f19 0 f18"/>
                  <a:gd name="f23" fmla="*/ f22 1 2425"/>
                  <a:gd name="f24" fmla="*/ f21 1 321"/>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425" h="321">
                    <a:moveTo>
                      <a:pt x="f5" y="f6"/>
                    </a:moveTo>
                    <a:lnTo>
                      <a:pt x="f2" y="f7"/>
                    </a:lnTo>
                    <a:cubicBezTo>
                      <a:pt x="f8" y="f9"/>
                      <a:pt x="f10" y="f11"/>
                      <a:pt x="f12" y="f11"/>
                    </a:cubicBezTo>
                    <a:cubicBezTo>
                      <a:pt x="f13" y="f11"/>
                      <a:pt x="f14" y="f15"/>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4" name="Google Shape;1199;p16">
                <a:extLst>
                  <a:ext uri="{FF2B5EF4-FFF2-40B4-BE49-F238E27FC236}">
                    <a16:creationId xmlns:a16="http://schemas.microsoft.com/office/drawing/2014/main" id="{0CA82480-0C90-44EE-ACFA-F7036C4B2B7E}"/>
                  </a:ext>
                </a:extLst>
              </p:cNvPr>
              <p:cNvSpPr/>
              <p:nvPr/>
            </p:nvSpPr>
            <p:spPr>
              <a:xfrm>
                <a:off x="8763060" y="4349243"/>
                <a:ext cx="102193" cy="75447"/>
              </a:xfrm>
              <a:custGeom>
                <a:avLst/>
                <a:gdLst>
                  <a:gd name="f0" fmla="val w"/>
                  <a:gd name="f1" fmla="val h"/>
                  <a:gd name="f2" fmla="val 0"/>
                  <a:gd name="f3" fmla="val 3164"/>
                  <a:gd name="f4" fmla="val 2336"/>
                  <a:gd name="f5" fmla="val 2390"/>
                  <a:gd name="f6" fmla="val 343"/>
                  <a:gd name="f7" fmla="val 2275"/>
                  <a:gd name="f8" fmla="val 470"/>
                  <a:gd name="f9" fmla="val 2194"/>
                  <a:gd name="f10" fmla="val 632"/>
                  <a:gd name="f11" fmla="val 2125"/>
                  <a:gd name="f12" fmla="val 805"/>
                  <a:gd name="f13" fmla="val 2044"/>
                  <a:gd name="f14" fmla="val 955"/>
                  <a:gd name="f15" fmla="val 1975"/>
                  <a:gd name="f16" fmla="val 1128"/>
                  <a:gd name="f17" fmla="val 1894"/>
                  <a:gd name="f18" fmla="val 1289"/>
                  <a:gd name="f19" fmla="val 1802"/>
                  <a:gd name="f20" fmla="val 1451"/>
                  <a:gd name="f21" fmla="val 1686"/>
                  <a:gd name="f22" fmla="val 1613"/>
                  <a:gd name="f23" fmla="val 1548"/>
                  <a:gd name="f24" fmla="val 1728"/>
                  <a:gd name="f25" fmla="val 1398"/>
                  <a:gd name="f26" fmla="val 1843"/>
                  <a:gd name="f27" fmla="val 1224"/>
                  <a:gd name="f28" fmla="val 1913"/>
                  <a:gd name="f29" fmla="val 1051"/>
                  <a:gd name="f30" fmla="val 1970"/>
                  <a:gd name="f31" fmla="val 1213"/>
                  <a:gd name="f32" fmla="val 1901"/>
                  <a:gd name="f33" fmla="val 1374"/>
                  <a:gd name="f34" fmla="val 1797"/>
                  <a:gd name="f35" fmla="val 1501"/>
                  <a:gd name="f36" fmla="val 1682"/>
                  <a:gd name="f37" fmla="val 1582"/>
                  <a:gd name="f38" fmla="val 1640"/>
                  <a:gd name="f39" fmla="val 1520"/>
                  <a:gd name="f40" fmla="val 1709"/>
                  <a:gd name="f41" fmla="val 1439"/>
                  <a:gd name="f42" fmla="val 1755"/>
                  <a:gd name="f43" fmla="val 1324"/>
                  <a:gd name="f44" fmla="val 1790"/>
                  <a:gd name="f45" fmla="val 1209"/>
                  <a:gd name="f46" fmla="val 1093"/>
                  <a:gd name="f47" fmla="val 1813"/>
                  <a:gd name="f48" fmla="val 932"/>
                  <a:gd name="f49" fmla="val 770"/>
                  <a:gd name="f50" fmla="val 1744"/>
                  <a:gd name="f51" fmla="val 608"/>
                  <a:gd name="f52" fmla="val 1848"/>
                  <a:gd name="f53" fmla="val 747"/>
                  <a:gd name="f54" fmla="val 1882"/>
                  <a:gd name="f55" fmla="val 1859"/>
                  <a:gd name="f56" fmla="val 1105"/>
                  <a:gd name="f57" fmla="val 1174"/>
                  <a:gd name="f58" fmla="val 1917"/>
                  <a:gd name="f59" fmla="val 1059"/>
                  <a:gd name="f60" fmla="val 920"/>
                  <a:gd name="f61" fmla="val 2148"/>
                  <a:gd name="f62" fmla="val 2252"/>
                  <a:gd name="f63" fmla="val 458"/>
                  <a:gd name="f64" fmla="val 2558"/>
                  <a:gd name="f65" fmla="val 1"/>
                  <a:gd name="f66" fmla="val 2529"/>
                  <a:gd name="f67" fmla="val 2501"/>
                  <a:gd name="f68" fmla="val 3"/>
                  <a:gd name="f69" fmla="val 2471"/>
                  <a:gd name="f70" fmla="val 8"/>
                  <a:gd name="f71" fmla="val 2217"/>
                  <a:gd name="f72" fmla="val 31"/>
                  <a:gd name="f73" fmla="val 1986"/>
                  <a:gd name="f74" fmla="val 170"/>
                  <a:gd name="f75" fmla="val 1836"/>
                  <a:gd name="f76" fmla="val 239"/>
                  <a:gd name="f77" fmla="val 89"/>
                  <a:gd name="f78" fmla="val 1732"/>
                  <a:gd name="f79" fmla="val 54"/>
                  <a:gd name="f80" fmla="val 1692"/>
                  <a:gd name="f81" fmla="val 26"/>
                  <a:gd name="f82" fmla="val 1647"/>
                  <a:gd name="f83" fmla="val 13"/>
                  <a:gd name="f84" fmla="val 1602"/>
                  <a:gd name="f85" fmla="val 1438"/>
                  <a:gd name="f86" fmla="val 56"/>
                  <a:gd name="f87" fmla="val 1386"/>
                  <a:gd name="f88" fmla="val 124"/>
                  <a:gd name="f89" fmla="val 1294"/>
                  <a:gd name="f90" fmla="val 204"/>
                  <a:gd name="f91" fmla="val 1236"/>
                  <a:gd name="f92" fmla="val 1201"/>
                  <a:gd name="f93" fmla="val 447"/>
                  <a:gd name="f94" fmla="val 1155"/>
                  <a:gd name="f95" fmla="val 274"/>
                  <a:gd name="f96" fmla="val 1040"/>
                  <a:gd name="f97" fmla="val 867"/>
                  <a:gd name="f98" fmla="val 844"/>
                  <a:gd name="f99" fmla="val 86"/>
                  <a:gd name="f100" fmla="val 822"/>
                  <a:gd name="f101" fmla="val 85"/>
                  <a:gd name="f102" fmla="val 800"/>
                  <a:gd name="f103" fmla="val 647"/>
                  <a:gd name="f104" fmla="val 495"/>
                  <a:gd name="f105" fmla="val 151"/>
                  <a:gd name="f106" fmla="val 405"/>
                  <a:gd name="f107" fmla="val 262"/>
                  <a:gd name="f108" fmla="val 763"/>
                  <a:gd name="f109" fmla="val 412"/>
                  <a:gd name="f110" fmla="val 816"/>
                  <a:gd name="f111" fmla="val 1063"/>
                  <a:gd name="f112" fmla="val 1590"/>
                  <a:gd name="f113" fmla="val 820"/>
                  <a:gd name="f114" fmla="val 1982"/>
                  <a:gd name="f115" fmla="val 474"/>
                  <a:gd name="f116" fmla="val 2155"/>
                  <a:gd name="f117" fmla="val 313"/>
                  <a:gd name="f118" fmla="val 2224"/>
                  <a:gd name="f119" fmla="val 2282"/>
                  <a:gd name="f120" fmla="val 2305"/>
                  <a:gd name="f121" fmla="val 126"/>
                  <a:gd name="f122" fmla="val 2325"/>
                  <a:gd name="f123" fmla="val 252"/>
                  <a:gd name="f124" fmla="val 379"/>
                  <a:gd name="f125" fmla="val 616"/>
                  <a:gd name="f126" fmla="val 857"/>
                  <a:gd name="f127" fmla="val 2300"/>
                  <a:gd name="f128" fmla="val 1097"/>
                  <a:gd name="f129" fmla="val 1617"/>
                  <a:gd name="f130" fmla="val 2051"/>
                  <a:gd name="f131" fmla="val 2079"/>
                  <a:gd name="f132" fmla="val 1670"/>
                  <a:gd name="f133" fmla="val 2332"/>
                  <a:gd name="f134" fmla="val 1186"/>
                  <a:gd name="f135" fmla="val 2436"/>
                  <a:gd name="f136" fmla="val 1001"/>
                  <a:gd name="f137" fmla="val 2506"/>
                  <a:gd name="f138" fmla="val 793"/>
                  <a:gd name="f139" fmla="val 2633"/>
                  <a:gd name="f140" fmla="val 2732"/>
                  <a:gd name="f141" fmla="val 443"/>
                  <a:gd name="f142" fmla="val 2928"/>
                  <a:gd name="f143" fmla="val 308"/>
                  <a:gd name="f144" fmla="val 3138"/>
                  <a:gd name="f145" fmla="val 3146"/>
                  <a:gd name="f146" fmla="val 3155"/>
                  <a:gd name="f147" fmla="val 2969"/>
                  <a:gd name="f148" fmla="val 154"/>
                  <a:gd name="f149" fmla="val 2783"/>
                  <a:gd name="f150" fmla="*/ f0 1 3164"/>
                  <a:gd name="f151" fmla="*/ f1 1 2336"/>
                  <a:gd name="f152" fmla="val f2"/>
                  <a:gd name="f153" fmla="val f3"/>
                  <a:gd name="f154" fmla="val f4"/>
                  <a:gd name="f155" fmla="+- f154 0 f152"/>
                  <a:gd name="f156" fmla="+- f153 0 f152"/>
                  <a:gd name="f157" fmla="*/ f156 1 3164"/>
                  <a:gd name="f158" fmla="*/ f155 1 2336"/>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3164" h="2336">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22"/>
                      <a:pt x="f38" y="f39"/>
                      <a:pt x="f40" y="f41"/>
                    </a:cubicBezTo>
                    <a:cubicBezTo>
                      <a:pt x="f42" y="f43"/>
                      <a:pt x="f44" y="f45"/>
                      <a:pt x="f19" y="f46"/>
                    </a:cubicBezTo>
                    <a:cubicBezTo>
                      <a:pt x="f47" y="f48"/>
                      <a:pt x="f19" y="f49"/>
                      <a:pt x="f50" y="f51"/>
                    </a:cubicBezTo>
                    <a:lnTo>
                      <a:pt x="f50" y="f51"/>
                    </a:lnTo>
                    <a:cubicBezTo>
                      <a:pt x="f52" y="f53"/>
                      <a:pt x="f54" y="f48"/>
                      <a:pt x="f55" y="f56"/>
                    </a:cubicBezTo>
                    <a:cubicBezTo>
                      <a:pt x="f55" y="f16"/>
                      <a:pt x="f52" y="f57"/>
                      <a:pt x="f52" y="f45"/>
                    </a:cubicBezTo>
                    <a:cubicBezTo>
                      <a:pt x="f58" y="f59"/>
                      <a:pt x="f15" y="f60"/>
                      <a:pt x="f13" y="f49"/>
                    </a:cubicBezTo>
                    <a:cubicBezTo>
                      <a:pt x="f61" y="f51"/>
                      <a:pt x="f62" y="f63"/>
                      <a:pt x="f5" y="f6"/>
                    </a:cubicBezTo>
                    <a:close/>
                    <a:moveTo>
                      <a:pt x="f64" y="f65"/>
                    </a:moveTo>
                    <a:cubicBezTo>
                      <a:pt x="f66" y="f65"/>
                      <a:pt x="f67" y="f68"/>
                      <a:pt x="f69" y="f70"/>
                    </a:cubicBezTo>
                    <a:cubicBezTo>
                      <a:pt x="f71" y="f72"/>
                      <a:pt x="f73" y="f74"/>
                      <a:pt x="f75" y="f6"/>
                    </a:cubicBezTo>
                    <a:cubicBezTo>
                      <a:pt x="f55" y="f76"/>
                      <a:pt x="f47" y="f77"/>
                      <a:pt x="f78" y="f79"/>
                    </a:cubicBezTo>
                    <a:cubicBezTo>
                      <a:pt x="f80" y="f81"/>
                      <a:pt x="f82" y="f83"/>
                      <a:pt x="f84" y="f83"/>
                    </a:cubicBezTo>
                    <a:cubicBezTo>
                      <a:pt x="f39" y="f83"/>
                      <a:pt x="f85" y="f86"/>
                      <a:pt x="f87" y="f88"/>
                    </a:cubicBezTo>
                    <a:cubicBezTo>
                      <a:pt x="f89" y="f90"/>
                      <a:pt x="f91" y="f6"/>
                      <a:pt x="f92" y="f93"/>
                    </a:cubicBezTo>
                    <a:cubicBezTo>
                      <a:pt x="f94" y="f95"/>
                      <a:pt x="f96" y="f88"/>
                      <a:pt x="f97" y="f77"/>
                    </a:cubicBezTo>
                    <a:cubicBezTo>
                      <a:pt x="f98" y="f99"/>
                      <a:pt x="f100" y="f101"/>
                      <a:pt x="f102" y="f101"/>
                    </a:cubicBezTo>
                    <a:cubicBezTo>
                      <a:pt x="f103" y="f101"/>
                      <a:pt x="f104" y="f105"/>
                      <a:pt x="f106" y="f107"/>
                    </a:cubicBezTo>
                    <a:cubicBezTo>
                      <a:pt x="f108" y="f109"/>
                      <a:pt x="f29" y="f110"/>
                      <a:pt x="f29" y="f45"/>
                    </a:cubicBezTo>
                    <a:cubicBezTo>
                      <a:pt x="f111" y="f112"/>
                      <a:pt x="f113" y="f114"/>
                      <a:pt x="f115" y="f116"/>
                    </a:cubicBezTo>
                    <a:cubicBezTo>
                      <a:pt x="f117" y="f118"/>
                      <a:pt x="f105" y="f119"/>
                      <a:pt x="f65" y="f120"/>
                    </a:cubicBezTo>
                    <a:cubicBezTo>
                      <a:pt x="f121" y="f122"/>
                      <a:pt x="f123" y="f4"/>
                      <a:pt x="f124" y="f4"/>
                    </a:cubicBezTo>
                    <a:cubicBezTo>
                      <a:pt x="f125" y="f4"/>
                      <a:pt x="f126" y="f127"/>
                      <a:pt x="f128" y="f118"/>
                    </a:cubicBezTo>
                    <a:cubicBezTo>
                      <a:pt x="f129" y="f130"/>
                      <a:pt x="f131" y="f132"/>
                      <a:pt x="f133" y="f134"/>
                    </a:cubicBezTo>
                    <a:cubicBezTo>
                      <a:pt x="f135" y="f136"/>
                      <a:pt x="f137" y="f138"/>
                      <a:pt x="f139" y="f10"/>
                    </a:cubicBezTo>
                    <a:cubicBezTo>
                      <a:pt x="f140" y="f141"/>
                      <a:pt x="f142" y="f143"/>
                      <a:pt x="f144" y="f143"/>
                    </a:cubicBezTo>
                    <a:cubicBezTo>
                      <a:pt x="f145" y="f143"/>
                      <a:pt x="f146" y="f143"/>
                      <a:pt x="f3" y="f143"/>
                    </a:cubicBezTo>
                    <a:cubicBezTo>
                      <a:pt x="f147" y="f148"/>
                      <a:pt x="f149" y="f65"/>
                      <a:pt x="f64" y="f6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5" name="Google Shape;1200;p16">
                <a:extLst>
                  <a:ext uri="{FF2B5EF4-FFF2-40B4-BE49-F238E27FC236}">
                    <a16:creationId xmlns:a16="http://schemas.microsoft.com/office/drawing/2014/main" id="{08244190-195E-4FEC-94A7-A7C5FA37389C}"/>
                  </a:ext>
                </a:extLst>
              </p:cNvPr>
              <p:cNvSpPr/>
              <p:nvPr/>
            </p:nvSpPr>
            <p:spPr>
              <a:xfrm>
                <a:off x="8698595" y="4282482"/>
                <a:ext cx="250920" cy="158483"/>
              </a:xfrm>
              <a:custGeom>
                <a:avLst/>
                <a:gdLst>
                  <a:gd name="f0" fmla="val w"/>
                  <a:gd name="f1" fmla="val h"/>
                  <a:gd name="f2" fmla="val 0"/>
                  <a:gd name="f3" fmla="val 7769"/>
                  <a:gd name="f4" fmla="val 4907"/>
                  <a:gd name="f5" fmla="val 7180"/>
                  <a:gd name="f6" fmla="val 309"/>
                  <a:gd name="f7" fmla="val 7295"/>
                  <a:gd name="f8" fmla="val 575"/>
                  <a:gd name="f9" fmla="val 7387"/>
                  <a:gd name="f10" fmla="val 852"/>
                  <a:gd name="f11" fmla="val 7433"/>
                  <a:gd name="f12" fmla="val 1140"/>
                  <a:gd name="f13" fmla="val 7480"/>
                  <a:gd name="f14" fmla="val 1429"/>
                  <a:gd name="f15" fmla="val 1717"/>
                  <a:gd name="f16" fmla="val 7410"/>
                  <a:gd name="f17" fmla="val 2006"/>
                  <a:gd name="f18" fmla="val 7330"/>
                  <a:gd name="f19" fmla="val 2271"/>
                  <a:gd name="f20" fmla="val 7237"/>
                  <a:gd name="f21" fmla="val 2548"/>
                  <a:gd name="f22" fmla="val 7087"/>
                  <a:gd name="f23" fmla="val 2791"/>
                  <a:gd name="f24" fmla="val 6949"/>
                  <a:gd name="f25" fmla="val 3045"/>
                  <a:gd name="f26" fmla="val 6764"/>
                  <a:gd name="f27" fmla="val 3276"/>
                  <a:gd name="f28" fmla="val 6556"/>
                  <a:gd name="f29" fmla="val 3472"/>
                  <a:gd name="f30" fmla="val 6741"/>
                  <a:gd name="f31" fmla="val 3253"/>
                  <a:gd name="f32" fmla="val 6914"/>
                  <a:gd name="f33" fmla="val 3022"/>
                  <a:gd name="f34" fmla="val 7041"/>
                  <a:gd name="f35" fmla="val 2779"/>
                  <a:gd name="f36" fmla="val 2537"/>
                  <a:gd name="f37" fmla="val 7272"/>
                  <a:gd name="f38" fmla="val 2260"/>
                  <a:gd name="f39" fmla="val 7341"/>
                  <a:gd name="f40" fmla="val 1983"/>
                  <a:gd name="f41" fmla="val 7422"/>
                  <a:gd name="f42" fmla="val 1152"/>
                  <a:gd name="f43" fmla="val 7353"/>
                  <a:gd name="f44" fmla="val 863"/>
                  <a:gd name="f45" fmla="val 586"/>
                  <a:gd name="f46" fmla="val 7002"/>
                  <a:gd name="f47" fmla="val 6894"/>
                  <a:gd name="f48" fmla="val 6799"/>
                  <a:gd name="f49" fmla="val 97"/>
                  <a:gd name="f50" fmla="val 217"/>
                  <a:gd name="f51" fmla="val 6856"/>
                  <a:gd name="f52" fmla="val 402"/>
                  <a:gd name="f53" fmla="val 482"/>
                  <a:gd name="f54" fmla="val 411"/>
                  <a:gd name="f55" fmla="val 6677"/>
                  <a:gd name="f56" fmla="val 378"/>
                  <a:gd name="f57" fmla="val 6596"/>
                  <a:gd name="f58" fmla="val 6263"/>
                  <a:gd name="f59" fmla="val 6052"/>
                  <a:gd name="f60" fmla="val 931"/>
                  <a:gd name="f61" fmla="val 6164"/>
                  <a:gd name="f62" fmla="val 1498"/>
                  <a:gd name="f63" fmla="val 6313"/>
                  <a:gd name="f64" fmla="val 2244"/>
                  <a:gd name="f65" fmla="val 6314"/>
                  <a:gd name="f66" fmla="val 3001"/>
                  <a:gd name="f67" fmla="val 5872"/>
                  <a:gd name="f68" fmla="val 3679"/>
                  <a:gd name="f69" fmla="val 5963"/>
                  <a:gd name="f70" fmla="val 3532"/>
                  <a:gd name="f71" fmla="val 5882"/>
                  <a:gd name="f72" fmla="val 3366"/>
                  <a:gd name="f73" fmla="val 5714"/>
                  <a:gd name="f74" fmla="val 3299"/>
                  <a:gd name="f75" fmla="val 5664"/>
                  <a:gd name="f76" fmla="val 5607"/>
                  <a:gd name="f77" fmla="val 3265"/>
                  <a:gd name="f78" fmla="val 5549"/>
                  <a:gd name="f79" fmla="val 5433"/>
                  <a:gd name="f80" fmla="val 5310"/>
                  <a:gd name="f81" fmla="val 3306"/>
                  <a:gd name="f82" fmla="val 5217"/>
                  <a:gd name="f83" fmla="val 3368"/>
                  <a:gd name="f84" fmla="val 5067"/>
                  <a:gd name="f85" fmla="val 4929"/>
                  <a:gd name="f86" fmla="val 3587"/>
                  <a:gd name="f87" fmla="val 4790"/>
                  <a:gd name="f88" fmla="val 3703"/>
                  <a:gd name="f89" fmla="val 4663"/>
                  <a:gd name="f90" fmla="val 3818"/>
                  <a:gd name="f91" fmla="val 4536"/>
                  <a:gd name="f92" fmla="val 3922"/>
                  <a:gd name="f93" fmla="val 4375"/>
                  <a:gd name="f94" fmla="val 4003"/>
                  <a:gd name="f95" fmla="val 4063"/>
                  <a:gd name="f96" fmla="val 4199"/>
                  <a:gd name="f97" fmla="val 3694"/>
                  <a:gd name="f98" fmla="val 4326"/>
                  <a:gd name="f99" fmla="val 3347"/>
                  <a:gd name="f100" fmla="val 4441"/>
                  <a:gd name="f101" fmla="val 2904"/>
                  <a:gd name="f102" fmla="val 4573"/>
                  <a:gd name="f103" fmla="val 2417"/>
                  <a:gd name="f104" fmla="val 4645"/>
                  <a:gd name="f105" fmla="val 1926"/>
                  <a:gd name="f106" fmla="val 1256"/>
                  <a:gd name="f107" fmla="val 580"/>
                  <a:gd name="f108" fmla="val 4511"/>
                  <a:gd name="f109" fmla="val 4211"/>
                  <a:gd name="f110" fmla="val 912"/>
                  <a:gd name="f111" fmla="val 4683"/>
                  <a:gd name="f112" fmla="val 1828"/>
                  <a:gd name="f113" fmla="val 4906"/>
                  <a:gd name="f114" fmla="val 2766"/>
                  <a:gd name="f115" fmla="val 3454"/>
                  <a:gd name="f116" fmla="val 4153"/>
                  <a:gd name="f117" fmla="val 4786"/>
                  <a:gd name="f118" fmla="val 4871"/>
                  <a:gd name="f119" fmla="val 4557"/>
                  <a:gd name="f120" fmla="val 5806"/>
                  <a:gd name="f121" fmla="val 4245"/>
                  <a:gd name="f122" fmla="val 6718"/>
                  <a:gd name="f123" fmla="val 2849"/>
                  <a:gd name="f124" fmla="val 7768"/>
                  <a:gd name="f125" fmla="val 2029"/>
                  <a:gd name="f126" fmla="val 7757"/>
                  <a:gd name="f127" fmla="val 1059"/>
                  <a:gd name="f128" fmla="val 7260"/>
                  <a:gd name="f129" fmla="val 7214"/>
                  <a:gd name="f130" fmla="val 136"/>
                  <a:gd name="f131" fmla="val 7156"/>
                  <a:gd name="f132" fmla="val 67"/>
                  <a:gd name="f133" fmla="val 21"/>
                  <a:gd name="f134" fmla="val 7059"/>
                  <a:gd name="f135" fmla="val 6"/>
                  <a:gd name="f136" fmla="val 7030"/>
                  <a:gd name="f137" fmla="*/ f0 1 7769"/>
                  <a:gd name="f138" fmla="*/ f1 1 4907"/>
                  <a:gd name="f139" fmla="val f2"/>
                  <a:gd name="f140" fmla="val f3"/>
                  <a:gd name="f141" fmla="val f4"/>
                  <a:gd name="f142" fmla="+- f141 0 f139"/>
                  <a:gd name="f143" fmla="+- f140 0 f139"/>
                  <a:gd name="f144" fmla="*/ f143 1 7769"/>
                  <a:gd name="f145" fmla="*/ f142 1 4907"/>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7769" h="4907">
                    <a:moveTo>
                      <a:pt x="f5" y="f6"/>
                    </a:moveTo>
                    <a:cubicBezTo>
                      <a:pt x="f7" y="f8"/>
                      <a:pt x="f9" y="f10"/>
                      <a:pt x="f11" y="f12"/>
                    </a:cubicBezTo>
                    <a:cubicBezTo>
                      <a:pt x="f13" y="f14"/>
                      <a:pt x="f13" y="f15"/>
                      <a:pt x="f16" y="f17"/>
                    </a:cubicBezTo>
                    <a:cubicBezTo>
                      <a:pt x="f18" y="f19"/>
                      <a:pt x="f20" y="f21"/>
                      <a:pt x="f22" y="f23"/>
                    </a:cubicBezTo>
                    <a:cubicBezTo>
                      <a:pt x="f24" y="f25"/>
                      <a:pt x="f26" y="f27"/>
                      <a:pt x="f28" y="f29"/>
                    </a:cubicBezTo>
                    <a:cubicBezTo>
                      <a:pt x="f30" y="f31"/>
                      <a:pt x="f32" y="f33"/>
                      <a:pt x="f34" y="f35"/>
                    </a:cubicBezTo>
                    <a:cubicBezTo>
                      <a:pt x="f5" y="f36"/>
                      <a:pt x="f37" y="f38"/>
                      <a:pt x="f39" y="f40"/>
                    </a:cubicBezTo>
                    <a:cubicBezTo>
                      <a:pt x="f41" y="f15"/>
                      <a:pt x="f11" y="f14"/>
                      <a:pt x="f9" y="f42"/>
                    </a:cubicBezTo>
                    <a:cubicBezTo>
                      <a:pt x="f43" y="f44"/>
                      <a:pt x="f37" y="f45"/>
                      <a:pt x="f5" y="f6"/>
                    </a:cubicBezTo>
                    <a:close/>
                    <a:moveTo>
                      <a:pt x="f46" y="f2"/>
                    </a:moveTo>
                    <a:cubicBezTo>
                      <a:pt x="f47" y="f2"/>
                      <a:pt x="f48" y="f49"/>
                      <a:pt x="f48" y="f50"/>
                    </a:cubicBezTo>
                    <a:cubicBezTo>
                      <a:pt x="f48" y="f6"/>
                      <a:pt x="f51" y="f52"/>
                      <a:pt x="f51" y="f53"/>
                    </a:cubicBezTo>
                    <a:cubicBezTo>
                      <a:pt x="f26" y="f54"/>
                      <a:pt x="f55" y="f56"/>
                      <a:pt x="f57" y="f56"/>
                    </a:cubicBezTo>
                    <a:cubicBezTo>
                      <a:pt x="f58" y="f56"/>
                      <a:pt x="f59" y="f60"/>
                      <a:pt x="f61" y="f62"/>
                    </a:cubicBezTo>
                    <a:cubicBezTo>
                      <a:pt x="f63" y="f64"/>
                      <a:pt x="f65" y="f66"/>
                      <a:pt x="f67" y="f68"/>
                    </a:cubicBezTo>
                    <a:lnTo>
                      <a:pt x="f67" y="f68"/>
                    </a:lnTo>
                    <a:cubicBezTo>
                      <a:pt x="f69" y="f70"/>
                      <a:pt x="f71" y="f72"/>
                      <a:pt x="f73" y="f74"/>
                    </a:cubicBezTo>
                    <a:cubicBezTo>
                      <a:pt x="f75" y="f27"/>
                      <a:pt x="f76" y="f77"/>
                      <a:pt x="f78" y="f77"/>
                    </a:cubicBezTo>
                    <a:cubicBezTo>
                      <a:pt x="f79" y="f77"/>
                      <a:pt x="f80" y="f81"/>
                      <a:pt x="f82" y="f83"/>
                    </a:cubicBezTo>
                    <a:cubicBezTo>
                      <a:pt x="f84" y="f29"/>
                      <a:pt x="f85" y="f86"/>
                      <a:pt x="f87" y="f88"/>
                    </a:cubicBezTo>
                    <a:cubicBezTo>
                      <a:pt x="f89" y="f90"/>
                      <a:pt x="f91" y="f92"/>
                      <a:pt x="f93" y="f94"/>
                    </a:cubicBezTo>
                    <a:cubicBezTo>
                      <a:pt x="f95" y="f96"/>
                      <a:pt x="f97" y="f98"/>
                      <a:pt x="f99" y="f100"/>
                    </a:cubicBezTo>
                    <a:cubicBezTo>
                      <a:pt x="f101" y="f102"/>
                      <a:pt x="f103" y="f104"/>
                      <a:pt x="f105" y="f104"/>
                    </a:cubicBezTo>
                    <a:cubicBezTo>
                      <a:pt x="f106" y="f104"/>
                      <a:pt x="f107" y="f108"/>
                      <a:pt x="f2" y="f109"/>
                    </a:cubicBezTo>
                    <a:lnTo>
                      <a:pt x="f2" y="f109"/>
                    </a:lnTo>
                    <a:cubicBezTo>
                      <a:pt x="f110" y="f111"/>
                      <a:pt x="f112" y="f113"/>
                      <a:pt x="f114" y="f113"/>
                    </a:cubicBezTo>
                    <a:cubicBezTo>
                      <a:pt x="f115" y="f113"/>
                      <a:pt x="f116" y="f117"/>
                      <a:pt x="f118" y="f119"/>
                    </a:cubicBezTo>
                    <a:cubicBezTo>
                      <a:pt x="f120" y="f121"/>
                      <a:pt x="f122" y="f88"/>
                      <a:pt x="f20" y="f123"/>
                    </a:cubicBezTo>
                    <a:cubicBezTo>
                      <a:pt x="f124" y="f125"/>
                      <a:pt x="f126" y="f127"/>
                      <a:pt x="f128" y="f50"/>
                    </a:cubicBezTo>
                    <a:cubicBezTo>
                      <a:pt x="f129" y="f130"/>
                      <a:pt x="f131" y="f132"/>
                      <a:pt x="f22" y="f133"/>
                    </a:cubicBezTo>
                    <a:cubicBezTo>
                      <a:pt x="f134" y="f135"/>
                      <a:pt x="f136" y="f2"/>
                      <a:pt x="f4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6" name="Google Shape;1201;p16">
                <a:extLst>
                  <a:ext uri="{FF2B5EF4-FFF2-40B4-BE49-F238E27FC236}">
                    <a16:creationId xmlns:a16="http://schemas.microsoft.com/office/drawing/2014/main" id="{27BD604A-CCD0-4A43-987A-F528D58D6519}"/>
                  </a:ext>
                </a:extLst>
              </p:cNvPr>
              <p:cNvSpPr/>
              <p:nvPr/>
            </p:nvSpPr>
            <p:spPr>
              <a:xfrm>
                <a:off x="8877525" y="4359420"/>
                <a:ext cx="105165" cy="67272"/>
              </a:xfrm>
              <a:custGeom>
                <a:avLst/>
                <a:gdLst>
                  <a:gd name="f0" fmla="val w"/>
                  <a:gd name="f1" fmla="val h"/>
                  <a:gd name="f2" fmla="val 0"/>
                  <a:gd name="f3" fmla="val 3256"/>
                  <a:gd name="f4" fmla="val 2083"/>
                  <a:gd name="f5" fmla="val 2381"/>
                  <a:gd name="f6" fmla="val 2249"/>
                  <a:gd name="f7" fmla="val 1995"/>
                  <a:gd name="f8" fmla="val 422"/>
                  <a:gd name="f9" fmla="val 1951"/>
                  <a:gd name="f10" fmla="val 467"/>
                  <a:gd name="f11" fmla="val 1547"/>
                  <a:gd name="f12" fmla="val 1090"/>
                  <a:gd name="f13" fmla="val 785"/>
                  <a:gd name="f14" fmla="val 1909"/>
                  <a:gd name="f15" fmla="val 728"/>
                  <a:gd name="f16" fmla="val 1932"/>
                  <a:gd name="f17" fmla="val 1362"/>
                  <a:gd name="f18" fmla="val 1667"/>
                  <a:gd name="f19" fmla="val 1905"/>
                  <a:gd name="f20" fmla="val 1182"/>
                  <a:gd name="f21" fmla="val 1997"/>
                  <a:gd name="f22" fmla="val 2101"/>
                  <a:gd name="f23" fmla="val 1009"/>
                  <a:gd name="f24" fmla="val 2194"/>
                  <a:gd name="f25" fmla="val 951"/>
                  <a:gd name="f26" fmla="val 2287"/>
                  <a:gd name="f27" fmla="val 900"/>
                  <a:gd name="f28" fmla="val 2398"/>
                  <a:gd name="f29" fmla="val 857"/>
                  <a:gd name="f30" fmla="val 2520"/>
                  <a:gd name="f31" fmla="val 2534"/>
                  <a:gd name="f32" fmla="val 2548"/>
                  <a:gd name="f33" fmla="val 858"/>
                  <a:gd name="f34" fmla="val 2563"/>
                  <a:gd name="f35" fmla="val 859"/>
                  <a:gd name="f36" fmla="val 2678"/>
                  <a:gd name="f37" fmla="val 894"/>
                  <a:gd name="f38" fmla="val 2794"/>
                  <a:gd name="f39" fmla="val 974"/>
                  <a:gd name="f40" fmla="val 2805"/>
                  <a:gd name="f41" fmla="val 1101"/>
                  <a:gd name="f42" fmla="val 2816"/>
                  <a:gd name="f43" fmla="val 1233"/>
                  <a:gd name="f44" fmla="val 2723"/>
                  <a:gd name="f45" fmla="val 1354"/>
                  <a:gd name="f46" fmla="val 2605"/>
                  <a:gd name="f47" fmla="val 1356"/>
                  <a:gd name="f48" fmla="val 2599"/>
                  <a:gd name="f49" fmla="val 2592"/>
                  <a:gd name="f50" fmla="val 2586"/>
                  <a:gd name="f51" fmla="val 1355"/>
                  <a:gd name="f52" fmla="val 2591"/>
                  <a:gd name="f53" fmla="val 2597"/>
                  <a:gd name="f54" fmla="val 2602"/>
                  <a:gd name="f55" fmla="val 2603"/>
                  <a:gd name="f56" fmla="val 2604"/>
                  <a:gd name="f57" fmla="val 2611"/>
                  <a:gd name="f58" fmla="val 2618"/>
                  <a:gd name="f59" fmla="val 2625"/>
                  <a:gd name="f60" fmla="val 2846"/>
                  <a:gd name="f61" fmla="val 3087"/>
                  <a:gd name="f62" fmla="val 1263"/>
                  <a:gd name="f63" fmla="val 3163"/>
                  <a:gd name="f64" fmla="val 1067"/>
                  <a:gd name="f65" fmla="val 3255"/>
                  <a:gd name="f66" fmla="val 847"/>
                  <a:gd name="f67" fmla="val 3175"/>
                  <a:gd name="f68" fmla="val 570"/>
                  <a:gd name="f69" fmla="val 3002"/>
                  <a:gd name="f70" fmla="val 432"/>
                  <a:gd name="f71" fmla="val 2898"/>
                  <a:gd name="f72" fmla="val 348"/>
                  <a:gd name="f73" fmla="val 2776"/>
                  <a:gd name="f74" fmla="val 311"/>
                  <a:gd name="f75" fmla="val 2653"/>
                  <a:gd name="f76" fmla="val 2556"/>
                  <a:gd name="f77" fmla="val 2458"/>
                  <a:gd name="f78" fmla="val 334"/>
                  <a:gd name="f79" fmla="val 2367"/>
                  <a:gd name="f80" fmla="val 374"/>
                  <a:gd name="f81" fmla="val 2413"/>
                  <a:gd name="f82" fmla="val 317"/>
                  <a:gd name="f83" fmla="val 2471"/>
                  <a:gd name="f84" fmla="val 213"/>
                  <a:gd name="f85" fmla="val 2459"/>
                  <a:gd name="f86" fmla="val 143"/>
                  <a:gd name="f87" fmla="val 2451"/>
                  <a:gd name="f88" fmla="val 40"/>
                  <a:gd name="f89" fmla="val 2422"/>
                  <a:gd name="f90" fmla="*/ f0 1 3256"/>
                  <a:gd name="f91" fmla="*/ f1 1 2083"/>
                  <a:gd name="f92" fmla="val f2"/>
                  <a:gd name="f93" fmla="val f3"/>
                  <a:gd name="f94" fmla="val f4"/>
                  <a:gd name="f95" fmla="+- f94 0 f92"/>
                  <a:gd name="f96" fmla="+- f93 0 f92"/>
                  <a:gd name="f97" fmla="*/ f96 1 3256"/>
                  <a:gd name="f98" fmla="*/ f95 1 2083"/>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3256" h="2083">
                    <a:moveTo>
                      <a:pt x="f5" y="f2"/>
                    </a:moveTo>
                    <a:cubicBezTo>
                      <a:pt x="f6" y="f2"/>
                      <a:pt x="f7" y="f8"/>
                      <a:pt x="f9" y="f10"/>
                    </a:cubicBezTo>
                    <a:cubicBezTo>
                      <a:pt x="f11" y="f12"/>
                      <a:pt x="f13" y="f14"/>
                      <a:pt x="f2" y="f4"/>
                    </a:cubicBezTo>
                    <a:cubicBezTo>
                      <a:pt x="f15" y="f16"/>
                      <a:pt x="f17" y="f18"/>
                      <a:pt x="f19" y="f20"/>
                    </a:cubicBezTo>
                    <a:cubicBezTo>
                      <a:pt x="f21" y="f12"/>
                      <a:pt x="f22" y="f23"/>
                      <a:pt x="f24" y="f25"/>
                    </a:cubicBezTo>
                    <a:cubicBezTo>
                      <a:pt x="f26" y="f27"/>
                      <a:pt x="f28" y="f29"/>
                      <a:pt x="f30" y="f29"/>
                    </a:cubicBezTo>
                    <a:cubicBezTo>
                      <a:pt x="f31" y="f29"/>
                      <a:pt x="f32" y="f33"/>
                      <a:pt x="f34" y="f35"/>
                    </a:cubicBezTo>
                    <a:cubicBezTo>
                      <a:pt x="f36" y="f37"/>
                      <a:pt x="f38" y="f39"/>
                      <a:pt x="f40" y="f41"/>
                    </a:cubicBezTo>
                    <a:cubicBezTo>
                      <a:pt x="f42" y="f43"/>
                      <a:pt x="f44" y="f45"/>
                      <a:pt x="f46" y="f47"/>
                    </a:cubicBezTo>
                    <a:lnTo>
                      <a:pt x="f46" y="f47"/>
                    </a:lnTo>
                    <a:cubicBezTo>
                      <a:pt x="f48" y="f47"/>
                      <a:pt x="f49" y="f47"/>
                      <a:pt x="f50" y="f51"/>
                    </a:cubicBezTo>
                    <a:lnTo>
                      <a:pt x="f50" y="f51"/>
                    </a:lnTo>
                    <a:cubicBezTo>
                      <a:pt x="f52" y="f47"/>
                      <a:pt x="f53" y="f47"/>
                      <a:pt x="f54" y="f47"/>
                    </a:cubicBezTo>
                    <a:cubicBezTo>
                      <a:pt x="f55" y="f47"/>
                      <a:pt x="f56" y="f47"/>
                      <a:pt x="f46" y="f47"/>
                    </a:cubicBezTo>
                    <a:lnTo>
                      <a:pt x="f46" y="f47"/>
                    </a:lnTo>
                    <a:cubicBezTo>
                      <a:pt x="f57" y="f47"/>
                      <a:pt x="f58" y="f47"/>
                      <a:pt x="f59" y="f47"/>
                    </a:cubicBezTo>
                    <a:cubicBezTo>
                      <a:pt x="f60" y="f47"/>
                      <a:pt x="f61" y="f62"/>
                      <a:pt x="f63" y="f64"/>
                    </a:cubicBezTo>
                    <a:cubicBezTo>
                      <a:pt x="f65" y="f66"/>
                      <a:pt x="f67" y="f68"/>
                      <a:pt x="f69" y="f70"/>
                    </a:cubicBezTo>
                    <a:cubicBezTo>
                      <a:pt x="f71" y="f72"/>
                      <a:pt x="f73" y="f74"/>
                      <a:pt x="f75" y="f74"/>
                    </a:cubicBezTo>
                    <a:cubicBezTo>
                      <a:pt x="f76" y="f74"/>
                      <a:pt x="f77" y="f78"/>
                      <a:pt x="f79" y="f80"/>
                    </a:cubicBezTo>
                    <a:cubicBezTo>
                      <a:pt x="f81" y="f82"/>
                      <a:pt x="f83" y="f84"/>
                      <a:pt x="f85" y="f86"/>
                    </a:cubicBezTo>
                    <a:cubicBezTo>
                      <a:pt x="f87" y="f88"/>
                      <a:pt x="f89"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7" name="Google Shape;1202;p16">
                <a:extLst>
                  <a:ext uri="{FF2B5EF4-FFF2-40B4-BE49-F238E27FC236}">
                    <a16:creationId xmlns:a16="http://schemas.microsoft.com/office/drawing/2014/main" id="{C0EDEC31-1373-4B13-B82C-A807CB3872CE}"/>
                  </a:ext>
                </a:extLst>
              </p:cNvPr>
              <p:cNvSpPr/>
              <p:nvPr/>
            </p:nvSpPr>
            <p:spPr>
              <a:xfrm>
                <a:off x="8566236" y="4411705"/>
                <a:ext cx="227438" cy="140625"/>
              </a:xfrm>
              <a:custGeom>
                <a:avLst/>
                <a:gdLst>
                  <a:gd name="f0" fmla="val w"/>
                  <a:gd name="f1" fmla="val h"/>
                  <a:gd name="f2" fmla="val 0"/>
                  <a:gd name="f3" fmla="val 7042"/>
                  <a:gd name="f4" fmla="val 4354"/>
                  <a:gd name="f5" fmla="val 1940"/>
                  <a:gd name="f6" fmla="val 210"/>
                  <a:gd name="f7" fmla="val 2066"/>
                  <a:gd name="f8" fmla="val 221"/>
                  <a:gd name="f9" fmla="val 2182"/>
                  <a:gd name="f10" fmla="val 233"/>
                  <a:gd name="f11" fmla="val 2309"/>
                  <a:gd name="f12" fmla="val 267"/>
                  <a:gd name="f13" fmla="val 2563"/>
                  <a:gd name="f14" fmla="val 337"/>
                  <a:gd name="f15" fmla="val 2782"/>
                  <a:gd name="f16" fmla="val 440"/>
                  <a:gd name="f17" fmla="val 2990"/>
                  <a:gd name="f18" fmla="val 579"/>
                  <a:gd name="f19" fmla="val 3405"/>
                  <a:gd name="f20" fmla="val 856"/>
                  <a:gd name="f21" fmla="val 3740"/>
                  <a:gd name="f22" fmla="val 1248"/>
                  <a:gd name="f23" fmla="val 4029"/>
                  <a:gd name="f24" fmla="val 1664"/>
                  <a:gd name="f25" fmla="val 4306"/>
                  <a:gd name="f26" fmla="val 2068"/>
                  <a:gd name="f27" fmla="val 4548"/>
                  <a:gd name="f28" fmla="val 2507"/>
                  <a:gd name="f29" fmla="val 4848"/>
                  <a:gd name="f30" fmla="val 2887"/>
                  <a:gd name="f31" fmla="val 5137"/>
                  <a:gd name="f32" fmla="val 3291"/>
                  <a:gd name="f33" fmla="val 5518"/>
                  <a:gd name="f34" fmla="val 3626"/>
                  <a:gd name="f35" fmla="val 5922"/>
                  <a:gd name="f36" fmla="val 3915"/>
                  <a:gd name="f37" fmla="val 5714"/>
                  <a:gd name="f38" fmla="val 3776"/>
                  <a:gd name="f39" fmla="val 5333"/>
                  <a:gd name="f40" fmla="val 3465"/>
                  <a:gd name="f41" fmla="val 3315"/>
                  <a:gd name="f42" fmla="val 4964"/>
                  <a:gd name="f43" fmla="val 3118"/>
                  <a:gd name="f44" fmla="val 4825"/>
                  <a:gd name="f45" fmla="val 2922"/>
                  <a:gd name="f46" fmla="val 4525"/>
                  <a:gd name="f47" fmla="val 2530"/>
                  <a:gd name="f48" fmla="val 4260"/>
                  <a:gd name="f49" fmla="val 2103"/>
                  <a:gd name="f50" fmla="val 3971"/>
                  <a:gd name="f51" fmla="val 1699"/>
                  <a:gd name="f52" fmla="val 3694"/>
                  <a:gd name="f53" fmla="val 1295"/>
                  <a:gd name="f54" fmla="val 3382"/>
                  <a:gd name="f55" fmla="val 902"/>
                  <a:gd name="f56" fmla="val 2967"/>
                  <a:gd name="f57" fmla="val 625"/>
                  <a:gd name="f58" fmla="val 2863"/>
                  <a:gd name="f59" fmla="val 556"/>
                  <a:gd name="f60" fmla="val 2759"/>
                  <a:gd name="f61" fmla="val 498"/>
                  <a:gd name="f62" fmla="val 2644"/>
                  <a:gd name="f63" fmla="val 2528"/>
                  <a:gd name="f64" fmla="val 383"/>
                  <a:gd name="f65" fmla="val 2413"/>
                  <a:gd name="f66" fmla="val 2297"/>
                  <a:gd name="f67" fmla="val 313"/>
                  <a:gd name="f68" fmla="val 279"/>
                  <a:gd name="f69" fmla="val 2055"/>
                  <a:gd name="f70" fmla="val 256"/>
                  <a:gd name="f71" fmla="val 1876"/>
                  <a:gd name="f72" fmla="val 227"/>
                  <a:gd name="f73" fmla="val 1815"/>
                  <a:gd name="f74" fmla="val 224"/>
                  <a:gd name="f75" fmla="val 1753"/>
                  <a:gd name="f76" fmla="val 1691"/>
                  <a:gd name="f77" fmla="val 1628"/>
                  <a:gd name="f78" fmla="val 1559"/>
                  <a:gd name="f79" fmla="val 1674"/>
                  <a:gd name="f80" fmla="val 1813"/>
                  <a:gd name="f81" fmla="val 6377"/>
                  <a:gd name="f82" fmla="val 4269"/>
                  <a:gd name="f83" fmla="val 6379"/>
                  <a:gd name="f84" fmla="val 4270"/>
                  <a:gd name="f85" fmla="val 6381"/>
                  <a:gd name="f86" fmla="val 4271"/>
                  <a:gd name="f87" fmla="val 6383"/>
                  <a:gd name="f88" fmla="val 4273"/>
                  <a:gd name="f89" fmla="val 1935"/>
                  <a:gd name="f90" fmla="val 1792"/>
                  <a:gd name="f91" fmla="val 1648"/>
                  <a:gd name="f92" fmla="val 12"/>
                  <a:gd name="f93" fmla="val 1501"/>
                  <a:gd name="f94" fmla="val 36"/>
                  <a:gd name="f95" fmla="val 1316"/>
                  <a:gd name="f96" fmla="val 60"/>
                  <a:gd name="f97" fmla="val 1132"/>
                  <a:gd name="f98" fmla="val 117"/>
                  <a:gd name="f99" fmla="val 947"/>
                  <a:gd name="f100" fmla="val 198"/>
                  <a:gd name="f101" fmla="val 601"/>
                  <a:gd name="f102" fmla="val 325"/>
                  <a:gd name="f103" fmla="val 324"/>
                  <a:gd name="f104" fmla="val 717"/>
                  <a:gd name="f105" fmla="val 430"/>
                  <a:gd name="f106" fmla="val 510"/>
                  <a:gd name="f107" fmla="val 917"/>
                  <a:gd name="f108" fmla="val 1396"/>
                  <a:gd name="f109" fmla="val 1930"/>
                  <a:gd name="f110" fmla="val 423"/>
                  <a:gd name="f111" fmla="val 637"/>
                  <a:gd name="f112" fmla="val 3198"/>
                  <a:gd name="f113" fmla="val 914"/>
                  <a:gd name="f114" fmla="val 3209"/>
                  <a:gd name="f115" fmla="val 1387"/>
                  <a:gd name="f116" fmla="val 1549"/>
                  <a:gd name="f117" fmla="val 3163"/>
                  <a:gd name="f118" fmla="val 1733"/>
                  <a:gd name="f119" fmla="val 3048"/>
                  <a:gd name="f120" fmla="val 1837"/>
                  <a:gd name="f121" fmla="val 2993"/>
                  <a:gd name="f122" fmla="val 1882"/>
                  <a:gd name="f123" fmla="val 2917"/>
                  <a:gd name="f124" fmla="val 1905"/>
                  <a:gd name="f125" fmla="val 2840"/>
                  <a:gd name="f126" fmla="val 2739"/>
                  <a:gd name="f127" fmla="val 2638"/>
                  <a:gd name="f128" fmla="val 1865"/>
                  <a:gd name="f129" fmla="val 2586"/>
                  <a:gd name="f130" fmla="val 1779"/>
                  <a:gd name="f131" fmla="val 2621"/>
                  <a:gd name="f132" fmla="val 1999"/>
                  <a:gd name="f133" fmla="val 2817"/>
                  <a:gd name="f134" fmla="val 2183"/>
                  <a:gd name="f135" fmla="val 3036"/>
                  <a:gd name="f136" fmla="val 3255"/>
                  <a:gd name="f137" fmla="val 3440"/>
                  <a:gd name="f138" fmla="val 3475"/>
                  <a:gd name="f139" fmla="val 3786"/>
                  <a:gd name="f140" fmla="val 2414"/>
                  <a:gd name="f141" fmla="val 3084"/>
                  <a:gd name="f142" fmla="val 3613"/>
                  <a:gd name="f143" fmla="val 3753"/>
                  <a:gd name="f144" fmla="val 3798"/>
                  <a:gd name="f145" fmla="val 3661"/>
                  <a:gd name="f146" fmla="val 3913"/>
                  <a:gd name="f147" fmla="val 3557"/>
                  <a:gd name="f148" fmla="val 3983"/>
                  <a:gd name="f149" fmla="val 3834"/>
                  <a:gd name="f150" fmla="val 3902"/>
                  <a:gd name="f151" fmla="val 4353"/>
                  <a:gd name="f152" fmla="val 4213"/>
                  <a:gd name="f153" fmla="val 4076"/>
                  <a:gd name="f154" fmla="val 3984"/>
                  <a:gd name="f155" fmla="val 4502"/>
                  <a:gd name="f156" fmla="val 3615"/>
                  <a:gd name="f157" fmla="val 4687"/>
                  <a:gd name="f158" fmla="val 4088"/>
                  <a:gd name="f159" fmla="val 4998"/>
                  <a:gd name="f160" fmla="val 4160"/>
                  <a:gd name="f161" fmla="val 5343"/>
                  <a:gd name="f162" fmla="val 5494"/>
                  <a:gd name="f163" fmla="val 5652"/>
                  <a:gd name="f164" fmla="val 4146"/>
                  <a:gd name="f165" fmla="val 5808"/>
                  <a:gd name="f166" fmla="val 6005"/>
                  <a:gd name="f167" fmla="val 6200"/>
                  <a:gd name="f168" fmla="val 4168"/>
                  <a:gd name="f169" fmla="val 5777"/>
                  <a:gd name="f170" fmla="val 3918"/>
                  <a:gd name="f171" fmla="val 6508"/>
                  <a:gd name="f172" fmla="val 2587"/>
                  <a:gd name="f173" fmla="val 6041"/>
                  <a:gd name="f174" fmla="val 2598"/>
                  <a:gd name="f175" fmla="val 6158"/>
                  <a:gd name="f176" fmla="val 2605"/>
                  <a:gd name="f177" fmla="val 6271"/>
                  <a:gd name="f178" fmla="val 6542"/>
                  <a:gd name="f179" fmla="val 6798"/>
                  <a:gd name="f180" fmla="val 2564"/>
                  <a:gd name="f181" fmla="val 7041"/>
                  <a:gd name="f182" fmla="val 2426"/>
                  <a:gd name="f183" fmla="val 5876"/>
                  <a:gd name="f184" fmla="val 4767"/>
                  <a:gd name="f185" fmla="val 1595"/>
                  <a:gd name="f186" fmla="val 3925"/>
                  <a:gd name="f187" fmla="val 844"/>
                  <a:gd name="f188" fmla="val 3336"/>
                  <a:gd name="f189" fmla="val 2665"/>
                  <a:gd name="f190" fmla="*/ f0 1 7042"/>
                  <a:gd name="f191" fmla="*/ f1 1 4354"/>
                  <a:gd name="f192" fmla="val f2"/>
                  <a:gd name="f193" fmla="val f3"/>
                  <a:gd name="f194" fmla="val f4"/>
                  <a:gd name="f195" fmla="+- f194 0 f192"/>
                  <a:gd name="f196" fmla="+- f193 0 f192"/>
                  <a:gd name="f197" fmla="*/ f196 1 7042"/>
                  <a:gd name="f198" fmla="*/ f195 1 4354"/>
                  <a:gd name="f199" fmla="*/ f192 1 f197"/>
                  <a:gd name="f200" fmla="*/ f193 1 f197"/>
                  <a:gd name="f201" fmla="*/ f192 1 f198"/>
                  <a:gd name="f202" fmla="*/ f194 1 f198"/>
                  <a:gd name="f203" fmla="*/ f199 f190 1"/>
                  <a:gd name="f204" fmla="*/ f200 f190 1"/>
                  <a:gd name="f205" fmla="*/ f202 f191 1"/>
                  <a:gd name="f206" fmla="*/ f201 f191 1"/>
                </a:gdLst>
                <a:ahLst/>
                <a:cxnLst>
                  <a:cxn ang="3cd4">
                    <a:pos x="hc" y="t"/>
                  </a:cxn>
                  <a:cxn ang="0">
                    <a:pos x="r" y="vc"/>
                  </a:cxn>
                  <a:cxn ang="cd4">
                    <a:pos x="hc" y="b"/>
                  </a:cxn>
                  <a:cxn ang="cd2">
                    <a:pos x="l" y="vc"/>
                  </a:cxn>
                </a:cxnLst>
                <a:rect l="f203" t="f206" r="f204" b="f205"/>
                <a:pathLst>
                  <a:path w="7042" h="4354">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3" y="f34"/>
                      <a:pt x="f39" y="f40"/>
                    </a:cubicBezTo>
                    <a:cubicBezTo>
                      <a:pt x="f31" y="f41"/>
                      <a:pt x="f42" y="f43"/>
                      <a:pt x="f44" y="f45"/>
                    </a:cubicBezTo>
                    <a:cubicBezTo>
                      <a:pt x="f46" y="f47"/>
                      <a:pt x="f48" y="f49"/>
                      <a:pt x="f50" y="f51"/>
                    </a:cubicBezTo>
                    <a:cubicBezTo>
                      <a:pt x="f52" y="f53"/>
                      <a:pt x="f54" y="f55"/>
                      <a:pt x="f56" y="f57"/>
                    </a:cubicBezTo>
                    <a:cubicBezTo>
                      <a:pt x="f58" y="f59"/>
                      <a:pt x="f60" y="f61"/>
                      <a:pt x="f62" y="f16"/>
                    </a:cubicBezTo>
                    <a:cubicBezTo>
                      <a:pt x="f63" y="f64"/>
                      <a:pt x="f65" y="f14"/>
                      <a:pt x="f66" y="f67"/>
                    </a:cubicBezTo>
                    <a:cubicBezTo>
                      <a:pt x="f9" y="f68"/>
                      <a:pt x="f69" y="f70"/>
                      <a:pt x="f5" y="f10"/>
                    </a:cubicBezTo>
                    <a:cubicBezTo>
                      <a:pt x="f71" y="f72"/>
                      <a:pt x="f73" y="f74"/>
                      <a:pt x="f75" y="f74"/>
                    </a:cubicBezTo>
                    <a:cubicBezTo>
                      <a:pt x="f76" y="f74"/>
                      <a:pt x="f77" y="f72"/>
                      <a:pt x="f78" y="f10"/>
                    </a:cubicBezTo>
                    <a:cubicBezTo>
                      <a:pt x="f79" y="f8"/>
                      <a:pt x="f80" y="f6"/>
                      <a:pt x="f5" y="f6"/>
                    </a:cubicBezTo>
                    <a:close/>
                    <a:moveTo>
                      <a:pt x="f81" y="f82"/>
                    </a:moveTo>
                    <a:cubicBezTo>
                      <a:pt x="f83" y="f84"/>
                      <a:pt x="f85" y="f86"/>
                      <a:pt x="f87" y="f88"/>
                    </a:cubicBezTo>
                    <a:cubicBezTo>
                      <a:pt x="f85" y="f86"/>
                      <a:pt x="f83" y="f84"/>
                      <a:pt x="f81" y="f82"/>
                    </a:cubicBezTo>
                    <a:close/>
                    <a:moveTo>
                      <a:pt x="f89" y="f2"/>
                    </a:moveTo>
                    <a:cubicBezTo>
                      <a:pt x="f90" y="f2"/>
                      <a:pt x="f91" y="f92"/>
                      <a:pt x="f93" y="f94"/>
                    </a:cubicBezTo>
                    <a:cubicBezTo>
                      <a:pt x="f95" y="f96"/>
                      <a:pt x="f97" y="f98"/>
                      <a:pt x="f99" y="f100"/>
                    </a:cubicBezTo>
                    <a:cubicBezTo>
                      <a:pt x="f101" y="f102"/>
                      <a:pt x="f103" y="f59"/>
                      <a:pt x="f2" y="f104"/>
                    </a:cubicBezTo>
                    <a:cubicBezTo>
                      <a:pt x="f105" y="f106"/>
                      <a:pt x="f107" y="f64"/>
                      <a:pt x="f108" y="f64"/>
                    </a:cubicBezTo>
                    <a:cubicBezTo>
                      <a:pt x="f24" y="f64"/>
                      <a:pt x="f109" y="f110"/>
                      <a:pt x="f9" y="f106"/>
                    </a:cubicBezTo>
                    <a:cubicBezTo>
                      <a:pt x="f13" y="f111"/>
                      <a:pt x="f112" y="f113"/>
                      <a:pt x="f114" y="f115"/>
                    </a:cubicBezTo>
                    <a:cubicBezTo>
                      <a:pt x="f114"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4"/>
                    </a:cubicBezTo>
                    <a:cubicBezTo>
                      <a:pt x="f136" y="f134"/>
                      <a:pt x="f137" y="f132"/>
                      <a:pt x="f138" y="f130"/>
                    </a:cubicBezTo>
                    <a:cubicBezTo>
                      <a:pt x="f139" y="f140"/>
                      <a:pt x="f139" y="f141"/>
                      <a:pt x="f142" y="f143"/>
                    </a:cubicBezTo>
                    <a:cubicBezTo>
                      <a:pt x="f142" y="f143"/>
                      <a:pt x="f144" y="f145"/>
                      <a:pt x="f146" y="f147"/>
                    </a:cubicBezTo>
                    <a:lnTo>
                      <a:pt x="f146" y="f147"/>
                    </a:lnTo>
                    <a:cubicBezTo>
                      <a:pt x="f146" y="f147"/>
                      <a:pt x="f148" y="f149"/>
                      <a:pt x="f150" y="f151"/>
                    </a:cubicBezTo>
                    <a:cubicBezTo>
                      <a:pt x="f152" y="f153"/>
                      <a:pt x="f25" y="f154"/>
                      <a:pt x="f155" y="f156"/>
                    </a:cubicBezTo>
                    <a:cubicBezTo>
                      <a:pt x="f157" y="f158"/>
                      <a:pt x="f159" y="f160"/>
                      <a:pt x="f161" y="f160"/>
                    </a:cubicBezTo>
                    <a:cubicBezTo>
                      <a:pt x="f162" y="f160"/>
                      <a:pt x="f163" y="f164"/>
                      <a:pt x="f165" y="f164"/>
                    </a:cubicBezTo>
                    <a:cubicBezTo>
                      <a:pt x="f166" y="f164"/>
                      <a:pt x="f167" y="f168"/>
                      <a:pt x="f81" y="f82"/>
                    </a:cubicBezTo>
                    <a:lnTo>
                      <a:pt x="f81" y="f82"/>
                    </a:lnTo>
                    <a:cubicBezTo>
                      <a:pt x="f169" y="f170"/>
                      <a:pt x="f171" y="f58"/>
                      <a:pt x="f35" y="f172"/>
                    </a:cubicBezTo>
                    <a:lnTo>
                      <a:pt x="f35" y="f172"/>
                    </a:lnTo>
                    <a:cubicBezTo>
                      <a:pt x="f173" y="f174"/>
                      <a:pt x="f175" y="f176"/>
                      <a:pt x="f177" y="f176"/>
                    </a:cubicBezTo>
                    <a:cubicBezTo>
                      <a:pt x="f178" y="f176"/>
                      <a:pt x="f179" y="f180"/>
                      <a:pt x="f181" y="f182"/>
                    </a:cubicBezTo>
                    <a:cubicBezTo>
                      <a:pt x="f183" y="f140"/>
                      <a:pt x="f184" y="f185"/>
                      <a:pt x="f186" y="f187"/>
                    </a:cubicBezTo>
                    <a:cubicBezTo>
                      <a:pt x="f188" y="f67"/>
                      <a:pt x="f189" y="f2"/>
                      <a:pt x="f8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8" name="Google Shape;1203;p16">
                <a:extLst>
                  <a:ext uri="{FF2B5EF4-FFF2-40B4-BE49-F238E27FC236}">
                    <a16:creationId xmlns:a16="http://schemas.microsoft.com/office/drawing/2014/main" id="{3985A021-E597-48A2-9342-9E5E5C4FAB91}"/>
                  </a:ext>
                </a:extLst>
              </p:cNvPr>
              <p:cNvSpPr/>
              <p:nvPr/>
            </p:nvSpPr>
            <p:spPr>
              <a:xfrm>
                <a:off x="8705280" y="4428146"/>
                <a:ext cx="150638" cy="53611"/>
              </a:xfrm>
              <a:custGeom>
                <a:avLst/>
                <a:gdLst>
                  <a:gd name="f0" fmla="val w"/>
                  <a:gd name="f1" fmla="val h"/>
                  <a:gd name="f2" fmla="val 0"/>
                  <a:gd name="f3" fmla="val 4664"/>
                  <a:gd name="f4" fmla="val 1660"/>
                  <a:gd name="f5" fmla="val 970"/>
                  <a:gd name="f6" fmla="val 509"/>
                  <a:gd name="f7" fmla="val 1178"/>
                  <a:gd name="f8" fmla="val 589"/>
                  <a:gd name="f9" fmla="val 1386"/>
                  <a:gd name="f10" fmla="val 670"/>
                  <a:gd name="f11" fmla="val 1617"/>
                  <a:gd name="f12" fmla="val 728"/>
                  <a:gd name="f13" fmla="val 1836"/>
                  <a:gd name="f14" fmla="val 786"/>
                  <a:gd name="f15" fmla="val 2055"/>
                  <a:gd name="f16" fmla="val 820"/>
                  <a:gd name="f17" fmla="val 2298"/>
                  <a:gd name="f18" fmla="val 855"/>
                  <a:gd name="f19" fmla="val 2517"/>
                  <a:gd name="f20" fmla="val 878"/>
                  <a:gd name="f21" fmla="val 2759"/>
                  <a:gd name="f22" fmla="val 3002"/>
                  <a:gd name="f23" fmla="val 3221"/>
                  <a:gd name="f24" fmla="val 866"/>
                  <a:gd name="f25" fmla="val 3464"/>
                  <a:gd name="f26" fmla="val 3694"/>
                  <a:gd name="f27" fmla="val 843"/>
                  <a:gd name="f28" fmla="val 913"/>
                  <a:gd name="f29" fmla="val 2967"/>
                  <a:gd name="f30" fmla="val 924"/>
                  <a:gd name="f31" fmla="val 2896"/>
                  <a:gd name="f32" fmla="val 927"/>
                  <a:gd name="f33" fmla="val 2826"/>
                  <a:gd name="f34" fmla="val 929"/>
                  <a:gd name="f35" fmla="val 2757"/>
                  <a:gd name="f36" fmla="val 2590"/>
                  <a:gd name="f37" fmla="val 2426"/>
                  <a:gd name="f38" fmla="val 921"/>
                  <a:gd name="f39" fmla="val 2263"/>
                  <a:gd name="f40" fmla="val 2032"/>
                  <a:gd name="f41" fmla="val 1801"/>
                  <a:gd name="f42" fmla="val 1582"/>
                  <a:gd name="f43" fmla="val 763"/>
                  <a:gd name="f44" fmla="val 1363"/>
                  <a:gd name="f45" fmla="val 693"/>
                  <a:gd name="f46" fmla="val 1155"/>
                  <a:gd name="f47" fmla="val 612"/>
                  <a:gd name="f48" fmla="val 1"/>
                  <a:gd name="f49" fmla="val 685"/>
                  <a:gd name="f50" fmla="val 602"/>
                  <a:gd name="f51" fmla="val 2459"/>
                  <a:gd name="f52" fmla="val 3607"/>
                  <a:gd name="f53" fmla="val 3738"/>
                  <a:gd name="f54" fmla="val 3860"/>
                  <a:gd name="f55" fmla="val 1646"/>
                  <a:gd name="f56" fmla="val 3971"/>
                  <a:gd name="f57" fmla="val 3948"/>
                  <a:gd name="f58" fmla="val 1570"/>
                  <a:gd name="f59" fmla="val 3256"/>
                  <a:gd name="f60" fmla="val 1374"/>
                  <a:gd name="f61" fmla="val 3106"/>
                  <a:gd name="f62" fmla="val 1224"/>
                  <a:gd name="f63" fmla="val 3153"/>
                  <a:gd name="f64" fmla="val 1229"/>
                  <a:gd name="f65" fmla="val 3202"/>
                  <a:gd name="f66" fmla="val 1232"/>
                  <a:gd name="f67" fmla="val 3253"/>
                  <a:gd name="f68" fmla="val 3749"/>
                  <a:gd name="f69" fmla="val 4349"/>
                  <a:gd name="f70" fmla="val 979"/>
                  <a:gd name="f71" fmla="val 4243"/>
                  <a:gd name="f72" fmla="val 677"/>
                  <a:gd name="f73" fmla="val 3819"/>
                  <a:gd name="f74" fmla="val 709"/>
                  <a:gd name="f75" fmla="val 3394"/>
                  <a:gd name="f76" fmla="val 2224"/>
                  <a:gd name="f77" fmla="val 1060"/>
                  <a:gd name="f78" fmla="val 467"/>
                  <a:gd name="f79" fmla="*/ f0 1 4664"/>
                  <a:gd name="f80" fmla="*/ f1 1 1660"/>
                  <a:gd name="f81" fmla="val f2"/>
                  <a:gd name="f82" fmla="val f3"/>
                  <a:gd name="f83" fmla="val f4"/>
                  <a:gd name="f84" fmla="+- f83 0 f81"/>
                  <a:gd name="f85" fmla="+- f82 0 f81"/>
                  <a:gd name="f86" fmla="*/ f85 1 4664"/>
                  <a:gd name="f87" fmla="*/ f84 1 1660"/>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664" h="1660">
                    <a:moveTo>
                      <a:pt x="f5" y="f6"/>
                    </a:moveTo>
                    <a:lnTo>
                      <a:pt x="f5" y="f6"/>
                    </a:lnTo>
                    <a:cubicBezTo>
                      <a:pt x="f7" y="f8"/>
                      <a:pt x="f9" y="f10"/>
                      <a:pt x="f11" y="f12"/>
                    </a:cubicBezTo>
                    <a:cubicBezTo>
                      <a:pt x="f13" y="f14"/>
                      <a:pt x="f15" y="f16"/>
                      <a:pt x="f17" y="f18"/>
                    </a:cubicBezTo>
                    <a:cubicBezTo>
                      <a:pt x="f19" y="f20"/>
                      <a:pt x="f21" y="f20"/>
                      <a:pt x="f22" y="f20"/>
                    </a:cubicBezTo>
                    <a:cubicBezTo>
                      <a:pt x="f23" y="f24"/>
                      <a:pt x="f25" y="f18"/>
                      <a:pt x="f26" y="f27"/>
                    </a:cubicBezTo>
                    <a:lnTo>
                      <a:pt x="f26" y="f27"/>
                    </a:lnTo>
                    <a:cubicBezTo>
                      <a:pt x="f25" y="f20"/>
                      <a:pt x="f23" y="f28"/>
                      <a:pt x="f29" y="f30"/>
                    </a:cubicBezTo>
                    <a:cubicBezTo>
                      <a:pt x="f31" y="f32"/>
                      <a:pt x="f33" y="f34"/>
                      <a:pt x="f35" y="f34"/>
                    </a:cubicBezTo>
                    <a:cubicBezTo>
                      <a:pt x="f36" y="f34"/>
                      <a:pt x="f37" y="f38"/>
                      <a:pt x="f39" y="f28"/>
                    </a:cubicBezTo>
                    <a:cubicBezTo>
                      <a:pt x="f40" y="f20"/>
                      <a:pt x="f41" y="f27"/>
                      <a:pt x="f42" y="f43"/>
                    </a:cubicBezTo>
                    <a:cubicBezTo>
                      <a:pt x="f44" y="f45"/>
                      <a:pt x="f46" y="f47"/>
                      <a:pt x="f5" y="f6"/>
                    </a:cubicBezTo>
                    <a:close/>
                    <a:moveTo>
                      <a:pt x="f48" y="f48"/>
                    </a:moveTo>
                    <a:cubicBezTo>
                      <a:pt x="f49" y="f50"/>
                      <a:pt x="f51" y="f4"/>
                      <a:pt x="f52" y="f4"/>
                    </a:cubicBezTo>
                    <a:cubicBezTo>
                      <a:pt x="f53" y="f4"/>
                      <a:pt x="f54" y="f55"/>
                      <a:pt x="f56" y="f11"/>
                    </a:cubicBezTo>
                    <a:cubicBezTo>
                      <a:pt x="f57" y="f58"/>
                      <a:pt x="f59" y="f60"/>
                      <a:pt x="f61" y="f62"/>
                    </a:cubicBezTo>
                    <a:lnTo>
                      <a:pt x="f61" y="f62"/>
                    </a:lnTo>
                    <a:cubicBezTo>
                      <a:pt x="f63" y="f64"/>
                      <a:pt x="f65" y="f66"/>
                      <a:pt x="f67" y="f66"/>
                    </a:cubicBezTo>
                    <a:cubicBezTo>
                      <a:pt x="f68" y="f66"/>
                      <a:pt x="f69" y="f70"/>
                      <a:pt x="f3" y="f47"/>
                    </a:cubicBezTo>
                    <a:lnTo>
                      <a:pt x="f3" y="f47"/>
                    </a:lnTo>
                    <a:cubicBezTo>
                      <a:pt x="f71" y="f72"/>
                      <a:pt x="f73" y="f74"/>
                      <a:pt x="f75" y="f74"/>
                    </a:cubicBezTo>
                    <a:cubicBezTo>
                      <a:pt x="f76" y="f74"/>
                      <a:pt x="f77" y="f78"/>
                      <a:pt x="f48" y="f48"/>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9" name="Google Shape;1204;p16">
                <a:extLst>
                  <a:ext uri="{FF2B5EF4-FFF2-40B4-BE49-F238E27FC236}">
                    <a16:creationId xmlns:a16="http://schemas.microsoft.com/office/drawing/2014/main" id="{AF783E9D-A2AB-4EFE-A16B-A558369EDDAB}"/>
                  </a:ext>
                </a:extLst>
              </p:cNvPr>
              <p:cNvSpPr/>
              <p:nvPr/>
            </p:nvSpPr>
            <p:spPr>
              <a:xfrm>
                <a:off x="8395874" y="4764042"/>
                <a:ext cx="194273" cy="264709"/>
              </a:xfrm>
              <a:custGeom>
                <a:avLst/>
                <a:gdLst>
                  <a:gd name="f0" fmla="val w"/>
                  <a:gd name="f1" fmla="val h"/>
                  <a:gd name="f2" fmla="val 0"/>
                  <a:gd name="f3" fmla="val 6015"/>
                  <a:gd name="f4" fmla="val 8196"/>
                  <a:gd name="f5" fmla="val 6014"/>
                  <a:gd name="f6" fmla="val 1"/>
                  <a:gd name="f7" fmla="val 5995"/>
                  <a:gd name="f8" fmla="val 2"/>
                  <a:gd name="f9" fmla="val 5975"/>
                  <a:gd name="f10" fmla="val 4"/>
                  <a:gd name="f11" fmla="val 5955"/>
                  <a:gd name="f12" fmla="val 7"/>
                  <a:gd name="f13" fmla="val 5"/>
                  <a:gd name="f14" fmla="val 5994"/>
                  <a:gd name="f15" fmla="val 3"/>
                  <a:gd name="f16" fmla="val 4593"/>
                  <a:gd name="f17" fmla="val 166"/>
                  <a:gd name="f18" fmla="val 3340"/>
                  <a:gd name="f19" fmla="val 1104"/>
                  <a:gd name="f20" fmla="val 2817"/>
                  <a:gd name="f21" fmla="val 2390"/>
                  <a:gd name="f22" fmla="val 2597"/>
                  <a:gd name="f23" fmla="val 2921"/>
                  <a:gd name="f24" fmla="val 2494"/>
                  <a:gd name="f25" fmla="val 3486"/>
                  <a:gd name="f26" fmla="val 2355"/>
                  <a:gd name="f27" fmla="val 4029"/>
                  <a:gd name="f28" fmla="val 2205"/>
                  <a:gd name="f29" fmla="val 4583"/>
                  <a:gd name="f30" fmla="val 1974"/>
                  <a:gd name="f31" fmla="val 5137"/>
                  <a:gd name="f32" fmla="val 1570"/>
                  <a:gd name="f33" fmla="val 5541"/>
                  <a:gd name="f34" fmla="val 1276"/>
                  <a:gd name="f35" fmla="val 5835"/>
                  <a:gd name="f36" fmla="val 859"/>
                  <a:gd name="f37" fmla="val 6032"/>
                  <a:gd name="f38" fmla="val 449"/>
                  <a:gd name="f39" fmla="val 296"/>
                  <a:gd name="f40" fmla="val 144"/>
                  <a:gd name="f41" fmla="val 6005"/>
                  <a:gd name="f42" fmla="val 5945"/>
                  <a:gd name="f43" fmla="val 323"/>
                  <a:gd name="f44" fmla="val 6261"/>
                  <a:gd name="f45" fmla="val 800"/>
                  <a:gd name="f46" fmla="val 6449"/>
                  <a:gd name="f47" fmla="val 1259"/>
                  <a:gd name="f48" fmla="val 1555"/>
                  <a:gd name="f49" fmla="val 1843"/>
                  <a:gd name="f50" fmla="val 6371"/>
                  <a:gd name="f51" fmla="val 2078"/>
                  <a:gd name="f52" fmla="val 6199"/>
                  <a:gd name="f53" fmla="val 1870"/>
                  <a:gd name="f54" fmla="val 6868"/>
                  <a:gd name="f55" fmla="val 2251"/>
                  <a:gd name="f56" fmla="val 7838"/>
                  <a:gd name="f57" fmla="val 2851"/>
                  <a:gd name="f58" fmla="val 6684"/>
                  <a:gd name="f59" fmla="val 3105"/>
                  <a:gd name="f60" fmla="val 6049"/>
                  <a:gd name="f61" fmla="val 3359"/>
                  <a:gd name="f62" fmla="val 3856"/>
                  <a:gd name="f63" fmla="val 3697"/>
                  <a:gd name="f64" fmla="val 1135"/>
                  <a:gd name="f65" fmla="val 5195"/>
                  <a:gd name="f66" fmla="val 111"/>
                  <a:gd name="f67" fmla="*/ f0 1 6015"/>
                  <a:gd name="f68" fmla="*/ f1 1 8196"/>
                  <a:gd name="f69" fmla="val f2"/>
                  <a:gd name="f70" fmla="val f3"/>
                  <a:gd name="f71" fmla="val f4"/>
                  <a:gd name="f72" fmla="+- f71 0 f69"/>
                  <a:gd name="f73" fmla="+- f70 0 f69"/>
                  <a:gd name="f74" fmla="*/ f73 1 6015"/>
                  <a:gd name="f75" fmla="*/ f72 1 8196"/>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015" h="8196">
                    <a:moveTo>
                      <a:pt x="f5" y="f6"/>
                    </a:moveTo>
                    <a:cubicBezTo>
                      <a:pt x="f7" y="f8"/>
                      <a:pt x="f9" y="f10"/>
                      <a:pt x="f11" y="f12"/>
                    </a:cubicBezTo>
                    <a:lnTo>
                      <a:pt x="f11" y="f12"/>
                    </a:lnTo>
                    <a:cubicBezTo>
                      <a:pt x="f9" y="f13"/>
                      <a:pt x="f14" y="f15"/>
                      <a:pt x="f5" y="f6"/>
                    </a:cubicBezTo>
                    <a:close/>
                    <a:moveTo>
                      <a:pt x="f11" y="f12"/>
                    </a:moveTo>
                    <a:cubicBezTo>
                      <a:pt x="f16" y="f17"/>
                      <a:pt x="f18" y="f19"/>
                      <a:pt x="f20" y="f21"/>
                    </a:cubicBezTo>
                    <a:cubicBezTo>
                      <a:pt x="f22" y="f23"/>
                      <a:pt x="f24" y="f25"/>
                      <a:pt x="f26" y="f27"/>
                    </a:cubicBezTo>
                    <a:cubicBezTo>
                      <a:pt x="f28" y="f29"/>
                      <a:pt x="f30" y="f31"/>
                      <a:pt x="f32" y="f33"/>
                    </a:cubicBezTo>
                    <a:cubicBezTo>
                      <a:pt x="f34" y="f35"/>
                      <a:pt x="f36" y="f37"/>
                      <a:pt x="f38" y="f37"/>
                    </a:cubicBezTo>
                    <a:cubicBezTo>
                      <a:pt x="f39" y="f37"/>
                      <a:pt x="f40" y="f41"/>
                      <a:pt x="f2" y="f42"/>
                    </a:cubicBezTo>
                    <a:lnTo>
                      <a:pt x="f2" y="f42"/>
                    </a:lnTo>
                    <a:cubicBezTo>
                      <a:pt x="f43" y="f44"/>
                      <a:pt x="f45" y="f46"/>
                      <a:pt x="f47" y="f46"/>
                    </a:cubicBezTo>
                    <a:cubicBezTo>
                      <a:pt x="f48" y="f46"/>
                      <a:pt x="f49" y="f50"/>
                      <a:pt x="f51" y="f52"/>
                    </a:cubicBezTo>
                    <a:lnTo>
                      <a:pt x="f51" y="f52"/>
                    </a:lnTo>
                    <a:cubicBezTo>
                      <a:pt x="f53" y="f54"/>
                      <a:pt x="f55" y="f56"/>
                      <a:pt x="f57" y="f4"/>
                    </a:cubicBezTo>
                    <a:cubicBezTo>
                      <a:pt x="f24" y="f58"/>
                      <a:pt x="f59" y="f60"/>
                      <a:pt x="f61" y="f62"/>
                    </a:cubicBezTo>
                    <a:cubicBezTo>
                      <a:pt x="f63" y="f64"/>
                      <a:pt x="f65" y="f66"/>
                      <a:pt x="f11" y="f1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0" name="Google Shape;1205;p16">
                <a:extLst>
                  <a:ext uri="{FF2B5EF4-FFF2-40B4-BE49-F238E27FC236}">
                    <a16:creationId xmlns:a16="http://schemas.microsoft.com/office/drawing/2014/main" id="{C2725E3D-F5DB-428E-A9AF-AF0ABDE16576}"/>
                  </a:ext>
                </a:extLst>
              </p:cNvPr>
              <p:cNvSpPr/>
              <p:nvPr/>
            </p:nvSpPr>
            <p:spPr>
              <a:xfrm>
                <a:off x="8520379" y="4767014"/>
                <a:ext cx="97703" cy="213292"/>
              </a:xfrm>
              <a:custGeom>
                <a:avLst/>
                <a:gdLst>
                  <a:gd name="f0" fmla="val w"/>
                  <a:gd name="f1" fmla="val h"/>
                  <a:gd name="f2" fmla="val 0"/>
                  <a:gd name="f3" fmla="val 3025"/>
                  <a:gd name="f4" fmla="val 6604"/>
                  <a:gd name="f5" fmla="val 1155"/>
                  <a:gd name="f6" fmla="val 936"/>
                  <a:gd name="f7" fmla="val 843"/>
                  <a:gd name="f8" fmla="val 1282"/>
                  <a:gd name="f9" fmla="val 728"/>
                  <a:gd name="f10" fmla="val 1744"/>
                  <a:gd name="f11" fmla="val 2182"/>
                  <a:gd name="f12" fmla="val 2621"/>
                  <a:gd name="f13" fmla="val 866"/>
                  <a:gd name="f14" fmla="val 3060"/>
                  <a:gd name="f15" fmla="val 1016"/>
                  <a:gd name="f16" fmla="val 3475"/>
                  <a:gd name="f17" fmla="val 1178"/>
                  <a:gd name="f18" fmla="val 3891"/>
                  <a:gd name="f19" fmla="val 1363"/>
                  <a:gd name="f20" fmla="val 4295"/>
                  <a:gd name="f21" fmla="val 1513"/>
                  <a:gd name="f22" fmla="val 4733"/>
                  <a:gd name="f23" fmla="val 1582"/>
                  <a:gd name="f24" fmla="val 4941"/>
                  <a:gd name="f25" fmla="val 1628"/>
                  <a:gd name="f26" fmla="val 5160"/>
                  <a:gd name="f27" fmla="val 1651"/>
                  <a:gd name="f28" fmla="val 5391"/>
                  <a:gd name="f29" fmla="val 1686"/>
                  <a:gd name="f30" fmla="val 5622"/>
                  <a:gd name="f31" fmla="val 1697"/>
                  <a:gd name="f32" fmla="val 5841"/>
                  <a:gd name="f33" fmla="val 6072"/>
                  <a:gd name="f34" fmla="val 1674"/>
                  <a:gd name="f35" fmla="val 1593"/>
                  <a:gd name="f36" fmla="val 5172"/>
                  <a:gd name="f37" fmla="val 1455"/>
                  <a:gd name="f38" fmla="val 4745"/>
                  <a:gd name="f39" fmla="val 1328"/>
                  <a:gd name="f40" fmla="val 4318"/>
                  <a:gd name="f41" fmla="val 1120"/>
                  <a:gd name="f42" fmla="val 3914"/>
                  <a:gd name="f43" fmla="val 959"/>
                  <a:gd name="f44" fmla="val 3487"/>
                  <a:gd name="f45" fmla="val 809"/>
                  <a:gd name="f46" fmla="val 3071"/>
                  <a:gd name="f47" fmla="val 670"/>
                  <a:gd name="f48" fmla="val 693"/>
                  <a:gd name="f49" fmla="val 2159"/>
                  <a:gd name="f50" fmla="val 1929"/>
                  <a:gd name="f51" fmla="val 1698"/>
                  <a:gd name="f52" fmla="val 1501"/>
                  <a:gd name="f53" fmla="val 1398"/>
                  <a:gd name="f54" fmla="val 889"/>
                  <a:gd name="f55" fmla="val 947"/>
                  <a:gd name="f56" fmla="val 1190"/>
                  <a:gd name="f57" fmla="val 1005"/>
                  <a:gd name="f58" fmla="val 1097"/>
                  <a:gd name="f59" fmla="val 1074"/>
                  <a:gd name="f60" fmla="val 2309"/>
                  <a:gd name="f61" fmla="val 1"/>
                  <a:gd name="f62" fmla="val 2021"/>
                  <a:gd name="f63" fmla="val 163"/>
                  <a:gd name="f64" fmla="val 1709"/>
                  <a:gd name="f65" fmla="val 243"/>
                  <a:gd name="f66" fmla="val 1443"/>
                  <a:gd name="f67" fmla="val 451"/>
                  <a:gd name="f68" fmla="val 1293"/>
                  <a:gd name="f69" fmla="val 543"/>
                  <a:gd name="f70" fmla="val 659"/>
                  <a:gd name="f71" fmla="val 1039"/>
                  <a:gd name="f72" fmla="val 797"/>
                  <a:gd name="f73" fmla="val 474"/>
                  <a:gd name="f74" fmla="val 1386"/>
                  <a:gd name="f75" fmla="val 301"/>
                  <a:gd name="f76" fmla="val 405"/>
                  <a:gd name="f77" fmla="val 532"/>
                  <a:gd name="f78" fmla="val 4041"/>
                  <a:gd name="f79" fmla="val 589"/>
                  <a:gd name="f80" fmla="val 5299"/>
                  <a:gd name="f81" fmla="val 6188"/>
                  <a:gd name="f82" fmla="val 312"/>
                  <a:gd name="f83" fmla="val 5980"/>
                  <a:gd name="f84" fmla="val 520"/>
                  <a:gd name="f85" fmla="val 5714"/>
                  <a:gd name="f86" fmla="val 578"/>
                  <a:gd name="f87" fmla="val 5979"/>
                  <a:gd name="f88" fmla="val 1752"/>
                  <a:gd name="f89" fmla="val 5968"/>
                  <a:gd name="f90" fmla="val 6601"/>
                  <a:gd name="f91" fmla="val 1757"/>
                  <a:gd name="f92" fmla="val 5933"/>
                  <a:gd name="f93" fmla="val 2713"/>
                  <a:gd name="f94" fmla="val 5610"/>
                  <a:gd name="f95" fmla="val 2171"/>
                  <a:gd name="f96" fmla="val 4860"/>
                  <a:gd name="f97" fmla="val 2308"/>
                  <a:gd name="f98" fmla="val 4877"/>
                  <a:gd name="f99" fmla="val 2411"/>
                  <a:gd name="f100" fmla="val 4886"/>
                  <a:gd name="f101" fmla="val 2503"/>
                  <a:gd name="f102" fmla="val 2666"/>
                  <a:gd name="f103" fmla="val 2796"/>
                  <a:gd name="f104" fmla="val 4857"/>
                  <a:gd name="f105" fmla="val 4791"/>
                  <a:gd name="f106" fmla="val 2598"/>
                  <a:gd name="f107" fmla="val 4606"/>
                  <a:gd name="f108" fmla="val 2425"/>
                  <a:gd name="f109" fmla="val 4399"/>
                  <a:gd name="f110" fmla="val 2563"/>
                  <a:gd name="f111" fmla="val 4376"/>
                  <a:gd name="f112" fmla="val 2736"/>
                  <a:gd name="f113" fmla="val 4272"/>
                  <a:gd name="f114" fmla="val 2136"/>
                  <a:gd name="f115" fmla="val 4052"/>
                  <a:gd name="f116" fmla="val 1640"/>
                  <a:gd name="f117" fmla="val 3718"/>
                  <a:gd name="f118" fmla="val 3164"/>
                  <a:gd name="f119" fmla="val 3186"/>
                  <a:gd name="f120" fmla="val 1450"/>
                  <a:gd name="f121" fmla="val 3197"/>
                  <a:gd name="f122" fmla="val 1512"/>
                  <a:gd name="f123" fmla="val 1647"/>
                  <a:gd name="f124" fmla="val 1780"/>
                  <a:gd name="f125" fmla="val 3143"/>
                  <a:gd name="f126" fmla="val 1859"/>
                  <a:gd name="f127" fmla="val 1963"/>
                  <a:gd name="f128" fmla="val 2852"/>
                  <a:gd name="f129" fmla="val 1928"/>
                  <a:gd name="f130" fmla="val 1790"/>
                  <a:gd name="f131" fmla="val 2483"/>
                  <a:gd name="f132" fmla="val 1847"/>
                  <a:gd name="f133" fmla="val 2610"/>
                  <a:gd name="f134" fmla="val 1732"/>
                  <a:gd name="f135" fmla="val 2817"/>
                  <a:gd name="f136" fmla="val 1548"/>
                  <a:gd name="f137" fmla="val 2863"/>
                  <a:gd name="f138" fmla="val 2868"/>
                  <a:gd name="f139" fmla="val 1477"/>
                  <a:gd name="f140" fmla="val 1367"/>
                  <a:gd name="f141" fmla="val 1253"/>
                  <a:gd name="f142" fmla="val 2821"/>
                  <a:gd name="f143" fmla="val 1166"/>
                  <a:gd name="f144" fmla="val 2760"/>
                  <a:gd name="f145" fmla="val 820"/>
                  <a:gd name="f146" fmla="val 2494"/>
                  <a:gd name="f147" fmla="val 1894"/>
                  <a:gd name="f148" fmla="val 1213"/>
                  <a:gd name="f149" fmla="val 878"/>
                  <a:gd name="f150" fmla="val 347"/>
                  <a:gd name="f151" fmla="val 6602"/>
                  <a:gd name="f152" fmla="val 6603"/>
                  <a:gd name="f153" fmla="*/ f0 1 3025"/>
                  <a:gd name="f154" fmla="*/ f1 1 6604"/>
                  <a:gd name="f155" fmla="val f2"/>
                  <a:gd name="f156" fmla="val f3"/>
                  <a:gd name="f157" fmla="val f4"/>
                  <a:gd name="f158" fmla="+- f157 0 f155"/>
                  <a:gd name="f159" fmla="+- f156 0 f155"/>
                  <a:gd name="f160" fmla="*/ f159 1 3025"/>
                  <a:gd name="f161" fmla="*/ f158 1 6604"/>
                  <a:gd name="f162" fmla="*/ f155 1 f160"/>
                  <a:gd name="f163" fmla="*/ f156 1 f160"/>
                  <a:gd name="f164" fmla="*/ f155 1 f161"/>
                  <a:gd name="f165" fmla="*/ f157 1 f161"/>
                  <a:gd name="f166" fmla="*/ f162 f153 1"/>
                  <a:gd name="f167" fmla="*/ f163 f153 1"/>
                  <a:gd name="f168" fmla="*/ f165 f154 1"/>
                  <a:gd name="f169" fmla="*/ f164 f154 1"/>
                </a:gdLst>
                <a:ahLst/>
                <a:cxnLst>
                  <a:cxn ang="3cd4">
                    <a:pos x="hc" y="t"/>
                  </a:cxn>
                  <a:cxn ang="0">
                    <a:pos x="r" y="vc"/>
                  </a:cxn>
                  <a:cxn ang="cd4">
                    <a:pos x="hc" y="b"/>
                  </a:cxn>
                  <a:cxn ang="cd2">
                    <a:pos x="l" y="vc"/>
                  </a:cxn>
                </a:cxnLst>
                <a:rect l="f166" t="f169" r="f167" b="f168"/>
                <a:pathLst>
                  <a:path w="3025" h="6604">
                    <a:moveTo>
                      <a:pt x="f5" y="f6"/>
                    </a:moveTo>
                    <a:lnTo>
                      <a:pt x="f5" y="f6"/>
                    </a:lnTo>
                    <a:cubicBezTo>
                      <a:pt x="f7" y="f8"/>
                      <a:pt x="f9" y="f10"/>
                      <a:pt x="f9" y="f11"/>
                    </a:cubicBezTo>
                    <a:cubicBezTo>
                      <a:pt x="f9" y="f12"/>
                      <a:pt x="f13" y="f14"/>
                      <a:pt x="f15" y="f16"/>
                    </a:cubicBezTo>
                    <a:cubicBezTo>
                      <a:pt x="f17" y="f18"/>
                      <a:pt x="f19" y="f20"/>
                      <a:pt x="f21" y="f22"/>
                    </a:cubicBezTo>
                    <a:cubicBezTo>
                      <a:pt x="f23" y="f24"/>
                      <a:pt x="f25" y="f26"/>
                      <a:pt x="f27" y="f28"/>
                    </a:cubicBezTo>
                    <a:cubicBezTo>
                      <a:pt x="f29" y="f30"/>
                      <a:pt x="f31" y="f32"/>
                      <a:pt x="f29" y="f33"/>
                    </a:cubicBezTo>
                    <a:cubicBezTo>
                      <a:pt x="f34" y="f30"/>
                      <a:pt x="f35" y="f36"/>
                      <a:pt x="f37" y="f38"/>
                    </a:cubicBezTo>
                    <a:cubicBezTo>
                      <a:pt x="f39" y="f40"/>
                      <a:pt x="f41" y="f42"/>
                      <a:pt x="f43" y="f44"/>
                    </a:cubicBezTo>
                    <a:cubicBezTo>
                      <a:pt x="f45" y="f46"/>
                      <a:pt x="f47" y="f12"/>
                      <a:pt x="f48" y="f49"/>
                    </a:cubicBezTo>
                    <a:cubicBezTo>
                      <a:pt x="f48" y="f50"/>
                      <a:pt x="f9" y="f51"/>
                      <a:pt x="f45" y="f52"/>
                    </a:cubicBezTo>
                    <a:cubicBezTo>
                      <a:pt x="f7" y="f53"/>
                      <a:pt x="f54" y="f8"/>
                      <a:pt x="f55" y="f56"/>
                    </a:cubicBezTo>
                    <a:cubicBezTo>
                      <a:pt x="f57" y="f58"/>
                      <a:pt x="f59" y="f57"/>
                      <a:pt x="f5" y="f6"/>
                    </a:cubicBezTo>
                    <a:close/>
                    <a:moveTo>
                      <a:pt x="f60" y="f61"/>
                    </a:moveTo>
                    <a:cubicBezTo>
                      <a:pt x="f62" y="f63"/>
                      <a:pt x="f64" y="f65"/>
                      <a:pt x="f66" y="f67"/>
                    </a:cubicBezTo>
                    <a:cubicBezTo>
                      <a:pt x="f68" y="f69"/>
                      <a:pt x="f5" y="f70"/>
                      <a:pt x="f71" y="f72"/>
                    </a:cubicBezTo>
                    <a:cubicBezTo>
                      <a:pt x="f73" y="f74"/>
                      <a:pt x="f75" y="f49"/>
                      <a:pt x="f76" y="f3"/>
                    </a:cubicBezTo>
                    <a:cubicBezTo>
                      <a:pt x="f77" y="f78"/>
                      <a:pt x="f79" y="f80"/>
                      <a:pt x="f61" y="f81"/>
                    </a:cubicBezTo>
                    <a:cubicBezTo>
                      <a:pt x="f82" y="f83"/>
                      <a:pt x="f84" y="f85"/>
                      <a:pt x="f47" y="f28"/>
                    </a:cubicBezTo>
                    <a:lnTo>
                      <a:pt x="f47" y="f28"/>
                    </a:lnTo>
                    <a:cubicBezTo>
                      <a:pt x="f86" y="f87"/>
                      <a:pt x="f88" y="f89"/>
                      <a:pt x="f64" y="f90"/>
                    </a:cubicBezTo>
                    <a:lnTo>
                      <a:pt x="f64" y="f90"/>
                    </a:lnTo>
                    <a:cubicBezTo>
                      <a:pt x="f91" y="f92"/>
                      <a:pt x="f93" y="f94"/>
                      <a:pt x="f95" y="f96"/>
                    </a:cubicBezTo>
                    <a:lnTo>
                      <a:pt x="f95" y="f96"/>
                    </a:lnTo>
                    <a:cubicBezTo>
                      <a:pt x="f97" y="f98"/>
                      <a:pt x="f99" y="f100"/>
                      <a:pt x="f101" y="f100"/>
                    </a:cubicBezTo>
                    <a:cubicBezTo>
                      <a:pt x="f102" y="f100"/>
                      <a:pt x="f103" y="f104"/>
                      <a:pt x="f3" y="f105"/>
                    </a:cubicBezTo>
                    <a:cubicBezTo>
                      <a:pt x="f106" y="f107"/>
                      <a:pt x="f108" y="f109"/>
                      <a:pt x="f108" y="f109"/>
                    </a:cubicBezTo>
                    <a:cubicBezTo>
                      <a:pt x="f110" y="f111"/>
                      <a:pt x="f112" y="f113"/>
                      <a:pt x="f112" y="f113"/>
                    </a:cubicBezTo>
                    <a:cubicBezTo>
                      <a:pt x="f114" y="f115"/>
                      <a:pt x="f116" y="f117"/>
                      <a:pt x="f39" y="f118"/>
                    </a:cubicBezTo>
                    <a:lnTo>
                      <a:pt x="f39" y="f118"/>
                    </a:lnTo>
                    <a:cubicBezTo>
                      <a:pt x="f74" y="f119"/>
                      <a:pt x="f120" y="f121"/>
                      <a:pt x="f122" y="f121"/>
                    </a:cubicBezTo>
                    <a:cubicBezTo>
                      <a:pt x="f123" y="f121"/>
                      <a:pt x="f124" y="f125"/>
                      <a:pt x="f126" y="f3"/>
                    </a:cubicBezTo>
                    <a:cubicBezTo>
                      <a:pt x="f127" y="f128"/>
                      <a:pt x="f129" y="f12"/>
                      <a:pt x="f130" y="f131"/>
                    </a:cubicBezTo>
                    <a:lnTo>
                      <a:pt x="f130" y="f131"/>
                    </a:lnTo>
                    <a:cubicBezTo>
                      <a:pt x="f132" y="f133"/>
                      <a:pt x="f134" y="f135"/>
                      <a:pt x="f23" y="f128"/>
                    </a:cubicBezTo>
                    <a:cubicBezTo>
                      <a:pt x="f136" y="f137"/>
                      <a:pt x="f122" y="f138"/>
                      <a:pt x="f139" y="f138"/>
                    </a:cubicBezTo>
                    <a:cubicBezTo>
                      <a:pt x="f140" y="f138"/>
                      <a:pt x="f141" y="f142"/>
                      <a:pt x="f143" y="f144"/>
                    </a:cubicBezTo>
                    <a:cubicBezTo>
                      <a:pt x="f145" y="f146"/>
                      <a:pt x="f6" y="f147"/>
                      <a:pt x="f71" y="f136"/>
                    </a:cubicBezTo>
                    <a:cubicBezTo>
                      <a:pt x="f148" y="f149"/>
                      <a:pt x="f64" y="f150"/>
                      <a:pt x="f60" y="f61"/>
                    </a:cubicBezTo>
                    <a:close/>
                    <a:moveTo>
                      <a:pt x="f64" y="f90"/>
                    </a:moveTo>
                    <a:cubicBezTo>
                      <a:pt x="f64" y="f151"/>
                      <a:pt x="f64" y="f152"/>
                      <a:pt x="f64" y="f152"/>
                    </a:cubicBezTo>
                    <a:cubicBezTo>
                      <a:pt x="f64" y="f152"/>
                      <a:pt x="f64" y="f151"/>
                      <a:pt x="f64" y="f9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1" name="Google Shape;1206;p16">
                <a:extLst>
                  <a:ext uri="{FF2B5EF4-FFF2-40B4-BE49-F238E27FC236}">
                    <a16:creationId xmlns:a16="http://schemas.microsoft.com/office/drawing/2014/main" id="{9FC41A20-544D-4BAE-8823-54C6D4AF0FBE}"/>
                  </a:ext>
                </a:extLst>
              </p:cNvPr>
              <p:cNvSpPr/>
              <p:nvPr/>
            </p:nvSpPr>
            <p:spPr>
              <a:xfrm>
                <a:off x="8509205" y="4856506"/>
                <a:ext cx="17922" cy="77934"/>
              </a:xfrm>
              <a:custGeom>
                <a:avLst/>
                <a:gdLst>
                  <a:gd name="f0" fmla="val w"/>
                  <a:gd name="f1" fmla="val h"/>
                  <a:gd name="f2" fmla="val 0"/>
                  <a:gd name="f3" fmla="val 555"/>
                  <a:gd name="f4" fmla="val 2413"/>
                  <a:gd name="f5" fmla="val 312"/>
                  <a:gd name="f6" fmla="val 208"/>
                  <a:gd name="f7" fmla="val 808"/>
                  <a:gd name="f8" fmla="val 93"/>
                  <a:gd name="f9" fmla="val 1605"/>
                  <a:gd name="f10" fmla="val 427"/>
                  <a:gd name="f11" fmla="val 1674"/>
                  <a:gd name="f12" fmla="val 554"/>
                  <a:gd name="f13" fmla="val 831"/>
                  <a:gd name="f14" fmla="*/ f0 1 555"/>
                  <a:gd name="f15" fmla="*/ f1 1 2413"/>
                  <a:gd name="f16" fmla="val f2"/>
                  <a:gd name="f17" fmla="val f3"/>
                  <a:gd name="f18" fmla="val f4"/>
                  <a:gd name="f19" fmla="+- f18 0 f16"/>
                  <a:gd name="f20" fmla="+- f17 0 f16"/>
                  <a:gd name="f21" fmla="*/ f20 1 555"/>
                  <a:gd name="f22" fmla="*/ f19 1 2413"/>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555" h="2413">
                    <a:moveTo>
                      <a:pt x="f5" y="f2"/>
                    </a:moveTo>
                    <a:lnTo>
                      <a:pt x="f5" y="f2"/>
                    </a:lnTo>
                    <a:cubicBezTo>
                      <a:pt x="f6" y="f7"/>
                      <a:pt x="f8" y="f9"/>
                      <a:pt x="f2" y="f4"/>
                    </a:cubicBezTo>
                    <a:cubicBezTo>
                      <a:pt x="f10" y="f11"/>
                      <a:pt x="f12" y="f1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2" name="Google Shape;1207;p16">
                <a:extLst>
                  <a:ext uri="{FF2B5EF4-FFF2-40B4-BE49-F238E27FC236}">
                    <a16:creationId xmlns:a16="http://schemas.microsoft.com/office/drawing/2014/main" id="{491A3DEC-9799-463E-822A-96212707FF4A}"/>
                  </a:ext>
                </a:extLst>
              </p:cNvPr>
              <p:cNvSpPr/>
              <p:nvPr/>
            </p:nvSpPr>
            <p:spPr>
              <a:xfrm>
                <a:off x="8395124" y="4688366"/>
                <a:ext cx="83521" cy="96953"/>
              </a:xfrm>
              <a:custGeom>
                <a:avLst/>
                <a:gdLst>
                  <a:gd name="f0" fmla="val w"/>
                  <a:gd name="f1" fmla="val h"/>
                  <a:gd name="f2" fmla="val 0"/>
                  <a:gd name="f3" fmla="val 2586"/>
                  <a:gd name="f4" fmla="val 3002"/>
                  <a:gd name="f5" fmla="val 2124"/>
                  <a:gd name="f6" fmla="val 1039"/>
                  <a:gd name="f7" fmla="val 2066"/>
                  <a:gd name="f8" fmla="val 1212"/>
                  <a:gd name="f9" fmla="val 1974"/>
                  <a:gd name="f10" fmla="val 1362"/>
                  <a:gd name="f11" fmla="val 1836"/>
                  <a:gd name="f12" fmla="val 1501"/>
                  <a:gd name="f13" fmla="val 1709"/>
                  <a:gd name="f14" fmla="val 1628"/>
                  <a:gd name="f15" fmla="val 1547"/>
                  <a:gd name="f16" fmla="val 1732"/>
                  <a:gd name="f17" fmla="val 1397"/>
                  <a:gd name="f18" fmla="val 1813"/>
                  <a:gd name="f19" fmla="val 1224"/>
                  <a:gd name="f20" fmla="val 1882"/>
                  <a:gd name="f21" fmla="val 1051"/>
                  <a:gd name="f22" fmla="val 1940"/>
                  <a:gd name="f23" fmla="val 889"/>
                  <a:gd name="f24" fmla="val 1997"/>
                  <a:gd name="f25" fmla="val 716"/>
                  <a:gd name="f26" fmla="val 2055"/>
                  <a:gd name="f27" fmla="val 554"/>
                  <a:gd name="f28" fmla="val 2136"/>
                  <a:gd name="f29" fmla="val 416"/>
                  <a:gd name="f30" fmla="val 2251"/>
                  <a:gd name="f31" fmla="val 508"/>
                  <a:gd name="f32" fmla="val 2101"/>
                  <a:gd name="f33" fmla="val 681"/>
                  <a:gd name="f34" fmla="val 2020"/>
                  <a:gd name="f35" fmla="val 854"/>
                  <a:gd name="f36" fmla="val 1004"/>
                  <a:gd name="f37" fmla="val 1155"/>
                  <a:gd name="f38" fmla="val 1824"/>
                  <a:gd name="f39" fmla="val 1305"/>
                  <a:gd name="f40" fmla="val 1766"/>
                  <a:gd name="f41" fmla="val 1270"/>
                  <a:gd name="f42" fmla="val 1235"/>
                  <a:gd name="f43" fmla="val 1790"/>
                  <a:gd name="f44" fmla="val 1201"/>
                  <a:gd name="f45" fmla="val 1028"/>
                  <a:gd name="f46" fmla="val 1743"/>
                  <a:gd name="f47" fmla="val 727"/>
                  <a:gd name="f48" fmla="val 1686"/>
                  <a:gd name="f49" fmla="val 1316"/>
                  <a:gd name="f50" fmla="val 1432"/>
                  <a:gd name="f51" fmla="val 1651"/>
                  <a:gd name="f52" fmla="val 1593"/>
                  <a:gd name="f53" fmla="val 1536"/>
                  <a:gd name="f54" fmla="val 1812"/>
                  <a:gd name="f55" fmla="val 1466"/>
                  <a:gd name="f56" fmla="val 1939"/>
                  <a:gd name="f57" fmla="val 1351"/>
                  <a:gd name="f58" fmla="val 2043"/>
                  <a:gd name="f59" fmla="val 1189"/>
                  <a:gd name="f60" fmla="val 2551"/>
                  <a:gd name="f61" fmla="val 2517"/>
                  <a:gd name="f62" fmla="val 150"/>
                  <a:gd name="f63" fmla="val 2447"/>
                  <a:gd name="f64" fmla="val 301"/>
                  <a:gd name="f65" fmla="val 2355"/>
                  <a:gd name="f66" fmla="val 462"/>
                  <a:gd name="f67" fmla="val 2178"/>
                  <a:gd name="f68" fmla="val 775"/>
                  <a:gd name="f69" fmla="val 1831"/>
                  <a:gd name="f70" fmla="val 965"/>
                  <a:gd name="f71" fmla="val 1477"/>
                  <a:gd name="f72" fmla="val 1439"/>
                  <a:gd name="f73" fmla="val 1400"/>
                  <a:gd name="f74" fmla="val 963"/>
                  <a:gd name="f75" fmla="val 958"/>
                  <a:gd name="f76" fmla="val 970"/>
                  <a:gd name="f77" fmla="val 924"/>
                  <a:gd name="f78" fmla="val 577"/>
                  <a:gd name="f79" fmla="val 612"/>
                  <a:gd name="f80" fmla="val 474"/>
                  <a:gd name="f81" fmla="val 243"/>
                  <a:gd name="f82" fmla="val 323"/>
                  <a:gd name="f83" fmla="val 347"/>
                  <a:gd name="f84" fmla="val 520"/>
                  <a:gd name="f85" fmla="val 254"/>
                  <a:gd name="f86" fmla="val 693"/>
                  <a:gd name="f87" fmla="val 266"/>
                  <a:gd name="f88" fmla="val 866"/>
                  <a:gd name="f89" fmla="val 427"/>
                  <a:gd name="f90" fmla="val 993"/>
                  <a:gd name="f91" fmla="val 1097"/>
                  <a:gd name="f92" fmla="val 335"/>
                  <a:gd name="f93" fmla="val 1132"/>
                  <a:gd name="f94" fmla="val 231"/>
                  <a:gd name="f95" fmla="val 139"/>
                  <a:gd name="f96" fmla="val 93"/>
                  <a:gd name="f97" fmla="val 1455"/>
                  <a:gd name="f98" fmla="val 1570"/>
                  <a:gd name="f99" fmla="val 190"/>
                  <a:gd name="f100" fmla="val 1639"/>
                  <a:gd name="f101" fmla="val 295"/>
                  <a:gd name="f102" fmla="val 1691"/>
                  <a:gd name="f103" fmla="val 390"/>
                  <a:gd name="f104" fmla="val 407"/>
                  <a:gd name="f105" fmla="val 423"/>
                  <a:gd name="f106" fmla="val 1689"/>
                  <a:gd name="f107" fmla="val 439"/>
                  <a:gd name="f108" fmla="val 104"/>
                  <a:gd name="f109" fmla="val 70"/>
                  <a:gd name="f110" fmla="val 2286"/>
                  <a:gd name="f111" fmla="val 2563"/>
                  <a:gd name="f112" fmla="val 2782"/>
                  <a:gd name="f113" fmla="val 3001"/>
                  <a:gd name="f114" fmla="val 312"/>
                  <a:gd name="f115" fmla="val 2598"/>
                  <a:gd name="f116" fmla="val 658"/>
                  <a:gd name="f117" fmla="val 2494"/>
                  <a:gd name="f118" fmla="val 843"/>
                  <a:gd name="f119" fmla="val 2378"/>
                  <a:gd name="f120" fmla="val 2320"/>
                  <a:gd name="f121" fmla="val 1247"/>
                  <a:gd name="f122" fmla="val 2228"/>
                  <a:gd name="f123" fmla="val 1755"/>
                  <a:gd name="f124" fmla="val 2170"/>
                  <a:gd name="f125" fmla="val 1582"/>
                  <a:gd name="f126" fmla="val 2390"/>
                  <a:gd name="f127" fmla="val 1074"/>
                  <a:gd name="f128" fmla="val 2528"/>
                  <a:gd name="f129" fmla="val 751"/>
                  <a:gd name="f130" fmla="val 358"/>
                  <a:gd name="f131" fmla="*/ f0 1 2586"/>
                  <a:gd name="f132" fmla="*/ f1 1 3002"/>
                  <a:gd name="f133" fmla="val f2"/>
                  <a:gd name="f134" fmla="val f3"/>
                  <a:gd name="f135" fmla="val f4"/>
                  <a:gd name="f136" fmla="+- f135 0 f133"/>
                  <a:gd name="f137" fmla="+- f134 0 f133"/>
                  <a:gd name="f138" fmla="*/ f137 1 2586"/>
                  <a:gd name="f139" fmla="*/ f136 1 3002"/>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2586" h="3002">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22"/>
                    </a:cubicBezTo>
                    <a:cubicBezTo>
                      <a:pt x="f36" y="f20"/>
                      <a:pt x="f37" y="f38"/>
                      <a:pt x="f39" y="f40"/>
                    </a:cubicBezTo>
                    <a:cubicBezTo>
                      <a:pt x="f41" y="f40"/>
                      <a:pt x="f42" y="f43"/>
                      <a:pt x="f44" y="f43"/>
                    </a:cubicBezTo>
                    <a:cubicBezTo>
                      <a:pt x="f45" y="f43"/>
                      <a:pt x="f35" y="f46"/>
                      <a:pt x="f47" y="f14"/>
                    </a:cubicBezTo>
                    <a:lnTo>
                      <a:pt x="f47" y="f14"/>
                    </a:lnTo>
                    <a:cubicBezTo>
                      <a:pt x="f23" y="f48"/>
                      <a:pt x="f21" y="f13"/>
                      <a:pt x="f44" y="f13"/>
                    </a:cubicBezTo>
                    <a:cubicBezTo>
                      <a:pt x="f49" y="f13"/>
                      <a:pt x="f50" y="f48"/>
                      <a:pt x="f15" y="f51"/>
                    </a:cubicBezTo>
                    <a:cubicBezTo>
                      <a:pt x="f51" y="f52"/>
                      <a:pt x="f16" y="f53"/>
                      <a:pt x="f54" y="f55"/>
                    </a:cubicBezTo>
                    <a:cubicBezTo>
                      <a:pt x="f56" y="f57"/>
                      <a:pt x="f58" y="f59"/>
                      <a:pt x="f5" y="f6"/>
                    </a:cubicBezTo>
                    <a:close/>
                    <a:moveTo>
                      <a:pt x="f60" y="f2"/>
                    </a:moveTo>
                    <a:lnTo>
                      <a:pt x="f60" y="f2"/>
                    </a:lnTo>
                    <a:cubicBezTo>
                      <a:pt x="f61" y="f62"/>
                      <a:pt x="f63" y="f64"/>
                      <a:pt x="f65" y="f66"/>
                    </a:cubicBezTo>
                    <a:cubicBezTo>
                      <a:pt x="f67" y="f68"/>
                      <a:pt x="f69" y="f70"/>
                      <a:pt x="f71" y="f70"/>
                    </a:cubicBezTo>
                    <a:cubicBezTo>
                      <a:pt x="f72" y="f70"/>
                      <a:pt x="f73" y="f74"/>
                      <a:pt x="f10" y="f75"/>
                    </a:cubicBezTo>
                    <a:cubicBezTo>
                      <a:pt x="f76" y="f77"/>
                      <a:pt x="f78" y="f79"/>
                      <a:pt x="f80" y="f81"/>
                    </a:cubicBezTo>
                    <a:cubicBezTo>
                      <a:pt x="f82" y="f83"/>
                      <a:pt x="f81" y="f84"/>
                      <a:pt x="f85" y="f86"/>
                    </a:cubicBezTo>
                    <a:cubicBezTo>
                      <a:pt x="f87" y="f88"/>
                      <a:pt x="f89" y="f90"/>
                      <a:pt x="f78" y="f21"/>
                    </a:cubicBezTo>
                    <a:cubicBezTo>
                      <a:pt x="f80" y="f91"/>
                      <a:pt x="f92" y="f93"/>
                      <a:pt x="f94" y="f19"/>
                    </a:cubicBezTo>
                    <a:cubicBezTo>
                      <a:pt x="f95" y="f39"/>
                      <a:pt x="f96" y="f97"/>
                      <a:pt x="f62" y="f98"/>
                    </a:cubicBezTo>
                    <a:cubicBezTo>
                      <a:pt x="f99" y="f100"/>
                      <a:pt x="f101" y="f102"/>
                      <a:pt x="f103" y="f102"/>
                    </a:cubicBezTo>
                    <a:cubicBezTo>
                      <a:pt x="f104" y="f102"/>
                      <a:pt x="f105" y="f106"/>
                      <a:pt x="f107" y="f48"/>
                    </a:cubicBezTo>
                    <a:lnTo>
                      <a:pt x="f107" y="f48"/>
                    </a:lnTo>
                    <a:cubicBezTo>
                      <a:pt x="f85" y="f38"/>
                      <a:pt x="f108" y="f58"/>
                      <a:pt x="f109" y="f110"/>
                    </a:cubicBezTo>
                    <a:cubicBezTo>
                      <a:pt x="f2" y="f111"/>
                      <a:pt x="f62" y="f112"/>
                      <a:pt x="f82" y="f113"/>
                    </a:cubicBezTo>
                    <a:cubicBezTo>
                      <a:pt x="f114" y="f112"/>
                      <a:pt x="f80" y="f115"/>
                      <a:pt x="f116" y="f117"/>
                    </a:cubicBezTo>
                    <a:cubicBezTo>
                      <a:pt x="f118" y="f119"/>
                      <a:pt x="f21" y="f120"/>
                      <a:pt x="f121" y="f122"/>
                    </a:cubicBezTo>
                    <a:cubicBezTo>
                      <a:pt x="f123" y="f34"/>
                      <a:pt x="f124" y="f125"/>
                      <a:pt x="f126" y="f127"/>
                    </a:cubicBezTo>
                    <a:cubicBezTo>
                      <a:pt x="f128" y="f129"/>
                      <a:pt x="f3" y="f130"/>
                      <a:pt x="f6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3" name="Google Shape;1208;p16">
                <a:extLst>
                  <a:ext uri="{FF2B5EF4-FFF2-40B4-BE49-F238E27FC236}">
                    <a16:creationId xmlns:a16="http://schemas.microsoft.com/office/drawing/2014/main" id="{9BD4A969-E792-4645-882E-A8F9CD857E9A}"/>
                  </a:ext>
                </a:extLst>
              </p:cNvPr>
              <p:cNvSpPr/>
              <p:nvPr/>
            </p:nvSpPr>
            <p:spPr>
              <a:xfrm>
                <a:off x="8322493" y="4624257"/>
                <a:ext cx="177411" cy="239225"/>
              </a:xfrm>
              <a:custGeom>
                <a:avLst/>
                <a:gdLst>
                  <a:gd name="f0" fmla="val w"/>
                  <a:gd name="f1" fmla="val h"/>
                  <a:gd name="f2" fmla="val 0"/>
                  <a:gd name="f3" fmla="val 5493"/>
                  <a:gd name="f4" fmla="val 7407"/>
                  <a:gd name="f5" fmla="val 3542"/>
                  <a:gd name="f6" fmla="val 6441"/>
                  <a:gd name="f7" fmla="val 3334"/>
                  <a:gd name="f8" fmla="val 6637"/>
                  <a:gd name="f9" fmla="val 3092"/>
                  <a:gd name="f10" fmla="val 6799"/>
                  <a:gd name="f11" fmla="val 2826"/>
                  <a:gd name="f12" fmla="val 6914"/>
                  <a:gd name="f13" fmla="val 2572"/>
                  <a:gd name="f14" fmla="val 7041"/>
                  <a:gd name="f15" fmla="val 2295"/>
                  <a:gd name="f16" fmla="val 7133"/>
                  <a:gd name="f17" fmla="val 2007"/>
                  <a:gd name="f18" fmla="val 7180"/>
                  <a:gd name="f19" fmla="val 1901"/>
                  <a:gd name="f20" fmla="val 7197"/>
                  <a:gd name="f21" fmla="val 1795"/>
                  <a:gd name="f22" fmla="val 7204"/>
                  <a:gd name="f23" fmla="val 1689"/>
                  <a:gd name="f24" fmla="val 1506"/>
                  <a:gd name="f25" fmla="val 1324"/>
                  <a:gd name="f26" fmla="val 7181"/>
                  <a:gd name="f27" fmla="val 1141"/>
                  <a:gd name="f28" fmla="val 7145"/>
                  <a:gd name="f29" fmla="val 864"/>
                  <a:gd name="f30" fmla="val 7076"/>
                  <a:gd name="f31" fmla="val 599"/>
                  <a:gd name="f32" fmla="val 6972"/>
                  <a:gd name="f33" fmla="val 345"/>
                  <a:gd name="f34" fmla="val 6822"/>
                  <a:gd name="f35" fmla="val 610"/>
                  <a:gd name="f36" fmla="val 6960"/>
                  <a:gd name="f37" fmla="val 887"/>
                  <a:gd name="f38" fmla="val 7064"/>
                  <a:gd name="f39" fmla="val 1164"/>
                  <a:gd name="f40" fmla="val 7099"/>
                  <a:gd name="f41" fmla="val 1323"/>
                  <a:gd name="f42" fmla="val 1489"/>
                  <a:gd name="f43" fmla="val 7155"/>
                  <a:gd name="f44" fmla="val 1656"/>
                  <a:gd name="f45" fmla="val 1770"/>
                  <a:gd name="f46" fmla="val 1883"/>
                  <a:gd name="f47" fmla="val 1995"/>
                  <a:gd name="f48" fmla="val 7122"/>
                  <a:gd name="f49" fmla="val 2272"/>
                  <a:gd name="f50" fmla="val 2538"/>
                  <a:gd name="f51" fmla="val 6983"/>
                  <a:gd name="f52" fmla="val 2803"/>
                  <a:gd name="f53" fmla="val 6868"/>
                  <a:gd name="f54" fmla="val 3057"/>
                  <a:gd name="f55" fmla="val 6753"/>
                  <a:gd name="f56" fmla="val 3311"/>
                  <a:gd name="f57" fmla="val 6614"/>
                  <a:gd name="f58" fmla="val 4800"/>
                  <a:gd name="f59" fmla="val 5227"/>
                  <a:gd name="f60" fmla="val 1027"/>
                  <a:gd name="f61" fmla="val 5158"/>
                  <a:gd name="f62" fmla="val 2343"/>
                  <a:gd name="f63" fmla="val 4766"/>
                  <a:gd name="f64" fmla="val 3371"/>
                  <a:gd name="f65" fmla="val 4639"/>
                  <a:gd name="f66" fmla="val 3717"/>
                  <a:gd name="f67" fmla="val 4465"/>
                  <a:gd name="f68" fmla="val 4040"/>
                  <a:gd name="f69" fmla="val 4258"/>
                  <a:gd name="f70" fmla="val 4363"/>
                  <a:gd name="f71" fmla="val 4165"/>
                  <a:gd name="f72" fmla="val 4502"/>
                  <a:gd name="f73" fmla="val 4050"/>
                  <a:gd name="f74" fmla="val 4629"/>
                  <a:gd name="f75" fmla="val 3934"/>
                  <a:gd name="f76" fmla="val 4756"/>
                  <a:gd name="f77" fmla="val 3796"/>
                  <a:gd name="f78" fmla="val 4883"/>
                  <a:gd name="f79" fmla="val 3669"/>
                  <a:gd name="f80" fmla="val 4998"/>
                  <a:gd name="f81" fmla="val 3565"/>
                  <a:gd name="f82" fmla="val 5137"/>
                  <a:gd name="f83" fmla="val 3473"/>
                  <a:gd name="f84" fmla="val 5287"/>
                  <a:gd name="f85" fmla="val 3392"/>
                  <a:gd name="f86" fmla="val 5471"/>
                  <a:gd name="f87" fmla="val 3450"/>
                  <a:gd name="f88" fmla="val 5644"/>
                  <a:gd name="f89" fmla="val 3492"/>
                  <a:gd name="f90" fmla="val 5771"/>
                  <a:gd name="f91" fmla="val 3589"/>
                  <a:gd name="f92" fmla="val 5854"/>
                  <a:gd name="f93" fmla="val 3701"/>
                  <a:gd name="f94" fmla="val 3738"/>
                  <a:gd name="f95" fmla="val 3777"/>
                  <a:gd name="f96" fmla="val 5845"/>
                  <a:gd name="f97" fmla="val 3815"/>
                  <a:gd name="f98" fmla="val 5826"/>
                  <a:gd name="f99" fmla="val 3435"/>
                  <a:gd name="f100" fmla="val 6027"/>
                  <a:gd name="f101" fmla="val 3049"/>
                  <a:gd name="f102" fmla="val 6107"/>
                  <a:gd name="f103" fmla="val 2663"/>
                  <a:gd name="f104" fmla="val 2316"/>
                  <a:gd name="f105" fmla="val 1968"/>
                  <a:gd name="f106" fmla="val 6042"/>
                  <a:gd name="f107" fmla="val 1626"/>
                  <a:gd name="f108" fmla="val 5945"/>
                  <a:gd name="f109" fmla="val 1481"/>
                  <a:gd name="f110" fmla="val 5907"/>
                  <a:gd name="f111" fmla="val 1338"/>
                  <a:gd name="f112" fmla="val 5890"/>
                  <a:gd name="f113" fmla="val 1203"/>
                  <a:gd name="f114" fmla="val 672"/>
                  <a:gd name="f115" fmla="val 285"/>
                  <a:gd name="f116" fmla="val 6163"/>
                  <a:gd name="f117" fmla="val 552"/>
                  <a:gd name="f118" fmla="val 6568"/>
                  <a:gd name="f119" fmla="val 472"/>
                  <a:gd name="f120" fmla="val 379"/>
                  <a:gd name="f121" fmla="val 6499"/>
                  <a:gd name="f122" fmla="val 275"/>
                  <a:gd name="f123" fmla="val 269"/>
                  <a:gd name="f124" fmla="val 6498"/>
                  <a:gd name="f125" fmla="val 263"/>
                  <a:gd name="f126" fmla="val 257"/>
                  <a:gd name="f127" fmla="val 115"/>
                  <a:gd name="f128" fmla="val 1"/>
                  <a:gd name="f129" fmla="val 6621"/>
                  <a:gd name="f130" fmla="val 56"/>
                  <a:gd name="f131" fmla="val 6776"/>
                  <a:gd name="f132" fmla="val 91"/>
                  <a:gd name="f133" fmla="val 6856"/>
                  <a:gd name="f134" fmla="val 160"/>
                  <a:gd name="f135" fmla="val 6903"/>
                  <a:gd name="f136" fmla="val 229"/>
                  <a:gd name="f137" fmla="val 691"/>
                  <a:gd name="f138" fmla="val 7253"/>
                  <a:gd name="f139" fmla="val 1196"/>
                  <a:gd name="f140" fmla="val 7406"/>
                  <a:gd name="f141" fmla="val 1708"/>
                  <a:gd name="f142" fmla="val 2105"/>
                  <a:gd name="f143" fmla="val 2507"/>
                  <a:gd name="f144" fmla="val 7314"/>
                  <a:gd name="f145" fmla="val 2896"/>
                  <a:gd name="f146" fmla="val 3773"/>
                  <a:gd name="f147" fmla="val 6672"/>
                  <a:gd name="f148" fmla="val 4396"/>
                  <a:gd name="f149" fmla="val 5806"/>
                  <a:gd name="f150" fmla="val 5447"/>
                  <a:gd name="f151" fmla="val 3232"/>
                  <a:gd name="f152" fmla="val 1639"/>
                  <a:gd name="f153" fmla="*/ f0 1 5493"/>
                  <a:gd name="f154" fmla="*/ f1 1 7407"/>
                  <a:gd name="f155" fmla="val f2"/>
                  <a:gd name="f156" fmla="val f3"/>
                  <a:gd name="f157" fmla="val f4"/>
                  <a:gd name="f158" fmla="+- f157 0 f155"/>
                  <a:gd name="f159" fmla="+- f156 0 f155"/>
                  <a:gd name="f160" fmla="*/ f159 1 5493"/>
                  <a:gd name="f161" fmla="*/ f158 1 7407"/>
                  <a:gd name="f162" fmla="*/ f155 1 f160"/>
                  <a:gd name="f163" fmla="*/ f156 1 f160"/>
                  <a:gd name="f164" fmla="*/ f155 1 f161"/>
                  <a:gd name="f165" fmla="*/ f157 1 f161"/>
                  <a:gd name="f166" fmla="*/ f162 f153 1"/>
                  <a:gd name="f167" fmla="*/ f163 f153 1"/>
                  <a:gd name="f168" fmla="*/ f165 f154 1"/>
                  <a:gd name="f169" fmla="*/ f164 f154 1"/>
                </a:gdLst>
                <a:ahLst/>
                <a:cxnLst>
                  <a:cxn ang="3cd4">
                    <a:pos x="hc" y="t"/>
                  </a:cxn>
                  <a:cxn ang="0">
                    <a:pos x="r" y="vc"/>
                  </a:cxn>
                  <a:cxn ang="cd4">
                    <a:pos x="hc" y="b"/>
                  </a:cxn>
                  <a:cxn ang="cd2">
                    <a:pos x="l" y="vc"/>
                  </a:cxn>
                </a:cxnLst>
                <a:rect l="f166" t="f169" r="f167" b="f168"/>
                <a:pathLst>
                  <a:path w="5493" h="7406">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30"/>
                      <a:pt x="f31" y="f32"/>
                      <a:pt x="f33" y="f34"/>
                    </a:cubicBezTo>
                    <a:lnTo>
                      <a:pt x="f33" y="f34"/>
                    </a:lnTo>
                    <a:cubicBezTo>
                      <a:pt x="f35" y="f36"/>
                      <a:pt x="f37" y="f38"/>
                      <a:pt x="f39" y="f40"/>
                    </a:cubicBezTo>
                    <a:cubicBezTo>
                      <a:pt x="f41" y="f16"/>
                      <a:pt x="f42" y="f43"/>
                      <a:pt x="f44" y="f43"/>
                    </a:cubicBezTo>
                    <a:cubicBezTo>
                      <a:pt x="f45" y="f43"/>
                      <a:pt x="f46" y="f28"/>
                      <a:pt x="f47" y="f48"/>
                    </a:cubicBezTo>
                    <a:cubicBezTo>
                      <a:pt x="f49" y="f30"/>
                      <a:pt x="f50" y="f51"/>
                      <a:pt x="f52" y="f53"/>
                    </a:cubicBezTo>
                    <a:cubicBezTo>
                      <a:pt x="f54" y="f55"/>
                      <a:pt x="f56" y="f57"/>
                      <a:pt x="f5" y="f6"/>
                    </a:cubicBezTo>
                    <a:close/>
                    <a:moveTo>
                      <a:pt x="f58" y="f2"/>
                    </a:moveTo>
                    <a:cubicBezTo>
                      <a:pt x="f59" y="f60"/>
                      <a:pt x="f61" y="f62"/>
                      <a:pt x="f63" y="f64"/>
                    </a:cubicBezTo>
                    <a:cubicBezTo>
                      <a:pt x="f65" y="f66"/>
                      <a:pt x="f67" y="f68"/>
                      <a:pt x="f69" y="f70"/>
                    </a:cubicBezTo>
                    <a:cubicBezTo>
                      <a:pt x="f71" y="f72"/>
                      <a:pt x="f73" y="f74"/>
                      <a:pt x="f75" y="f76"/>
                    </a:cubicBezTo>
                    <a:cubicBezTo>
                      <a:pt x="f77" y="f78"/>
                      <a:pt x="f79" y="f80"/>
                      <a:pt x="f81" y="f82"/>
                    </a:cubicBezTo>
                    <a:cubicBezTo>
                      <a:pt x="f83" y="f84"/>
                      <a:pt x="f85" y="f86"/>
                      <a:pt x="f87" y="f88"/>
                    </a:cubicBezTo>
                    <a:cubicBezTo>
                      <a:pt x="f89" y="f90"/>
                      <a:pt x="f91" y="f92"/>
                      <a:pt x="f93" y="f92"/>
                    </a:cubicBezTo>
                    <a:cubicBezTo>
                      <a:pt x="f94" y="f92"/>
                      <a:pt x="f95" y="f96"/>
                      <a:pt x="f97" y="f98"/>
                    </a:cubicBezTo>
                    <a:lnTo>
                      <a:pt x="f97" y="f98"/>
                    </a:lnTo>
                    <a:cubicBezTo>
                      <a:pt x="f99" y="f100"/>
                      <a:pt x="f101" y="f102"/>
                      <a:pt x="f103" y="f102"/>
                    </a:cubicBezTo>
                    <a:cubicBezTo>
                      <a:pt x="f104" y="f102"/>
                      <a:pt x="f105" y="f106"/>
                      <a:pt x="f107" y="f108"/>
                    </a:cubicBezTo>
                    <a:cubicBezTo>
                      <a:pt x="f109" y="f110"/>
                      <a:pt x="f111" y="f112"/>
                      <a:pt x="f113" y="f112"/>
                    </a:cubicBezTo>
                    <a:cubicBezTo>
                      <a:pt x="f114" y="f112"/>
                      <a:pt x="f115" y="f116"/>
                      <a:pt x="f117" y="f118"/>
                    </a:cubicBezTo>
                    <a:cubicBezTo>
                      <a:pt x="f119" y="f118"/>
                      <a:pt x="f120" y="f121"/>
                      <a:pt x="f122" y="f121"/>
                    </a:cubicBezTo>
                    <a:cubicBezTo>
                      <a:pt x="f123" y="f124"/>
                      <a:pt x="f125" y="f124"/>
                      <a:pt x="f126" y="f124"/>
                    </a:cubicBezTo>
                    <a:cubicBezTo>
                      <a:pt x="f127" y="f124"/>
                      <a:pt x="f128" y="f129"/>
                      <a:pt x="f130" y="f131"/>
                    </a:cubicBezTo>
                    <a:cubicBezTo>
                      <a:pt x="f132" y="f133"/>
                      <a:pt x="f134" y="f135"/>
                      <a:pt x="f136" y="f36"/>
                    </a:cubicBezTo>
                    <a:cubicBezTo>
                      <a:pt x="f137" y="f138"/>
                      <a:pt x="f139" y="f140"/>
                      <a:pt x="f141" y="f140"/>
                    </a:cubicBezTo>
                    <a:cubicBezTo>
                      <a:pt x="f142" y="f140"/>
                      <a:pt x="f143" y="f144"/>
                      <a:pt x="f145" y="f48"/>
                    </a:cubicBezTo>
                    <a:cubicBezTo>
                      <a:pt x="f146" y="f147"/>
                      <a:pt x="f148" y="f149"/>
                      <a:pt x="f63" y="f78"/>
                    </a:cubicBezTo>
                    <a:cubicBezTo>
                      <a:pt x="f150" y="f151"/>
                      <a:pt x="f3" y="f152"/>
                      <a:pt x="f5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4" name="Google Shape;1209;p16">
                <a:extLst>
                  <a:ext uri="{FF2B5EF4-FFF2-40B4-BE49-F238E27FC236}">
                    <a16:creationId xmlns:a16="http://schemas.microsoft.com/office/drawing/2014/main" id="{59A84992-3FD5-4513-B961-CDA7B2427688}"/>
                  </a:ext>
                </a:extLst>
              </p:cNvPr>
              <p:cNvSpPr/>
              <p:nvPr/>
            </p:nvSpPr>
            <p:spPr>
              <a:xfrm>
                <a:off x="8388412" y="4802831"/>
                <a:ext cx="82780" cy="100611"/>
              </a:xfrm>
              <a:custGeom>
                <a:avLst/>
                <a:gdLst>
                  <a:gd name="f0" fmla="val w"/>
                  <a:gd name="f1" fmla="val h"/>
                  <a:gd name="f2" fmla="val 0"/>
                  <a:gd name="f3" fmla="val 2563"/>
                  <a:gd name="f4" fmla="val 3115"/>
                  <a:gd name="f5" fmla="val 2332"/>
                  <a:gd name="f6" fmla="val 762"/>
                  <a:gd name="f7" fmla="val 1466"/>
                  <a:gd name="f8" fmla="val 1454"/>
                  <a:gd name="f9" fmla="val 797"/>
                  <a:gd name="f10" fmla="val 1835"/>
                  <a:gd name="f11" fmla="val 716"/>
                  <a:gd name="f12" fmla="val 1881"/>
                  <a:gd name="f13" fmla="val 2251"/>
                  <a:gd name="f14" fmla="val 416"/>
                  <a:gd name="f15" fmla="val 2309"/>
                  <a:gd name="f16" fmla="val 428"/>
                  <a:gd name="f17" fmla="val 2310"/>
                  <a:gd name="f18" fmla="val 440"/>
                  <a:gd name="f19" fmla="val 2311"/>
                  <a:gd name="f20" fmla="val 452"/>
                  <a:gd name="f21" fmla="val 529"/>
                  <a:gd name="f22" fmla="val 598"/>
                  <a:gd name="f23" fmla="val 2279"/>
                  <a:gd name="f24" fmla="val 658"/>
                  <a:gd name="f25" fmla="val 2239"/>
                  <a:gd name="f26" fmla="val 566"/>
                  <a:gd name="f27" fmla="val 2435"/>
                  <a:gd name="f28" fmla="val 543"/>
                  <a:gd name="f29" fmla="val 2689"/>
                  <a:gd name="f30" fmla="val 682"/>
                  <a:gd name="f31" fmla="val 2874"/>
                  <a:gd name="f32" fmla="val 782"/>
                  <a:gd name="f33" fmla="val 3020"/>
                  <a:gd name="f34" fmla="val 975"/>
                  <a:gd name="f35" fmla="val 1154"/>
                  <a:gd name="f36" fmla="val 1202"/>
                  <a:gd name="f37" fmla="val 1249"/>
                  <a:gd name="f38" fmla="val 3108"/>
                  <a:gd name="f39" fmla="val 1293"/>
                  <a:gd name="f40" fmla="val 3093"/>
                  <a:gd name="f41" fmla="val 1513"/>
                  <a:gd name="f42" fmla="val 3013"/>
                  <a:gd name="f43" fmla="val 1628"/>
                  <a:gd name="f44" fmla="val 2759"/>
                  <a:gd name="f45" fmla="val 2528"/>
                  <a:gd name="f46" fmla="val 2638"/>
                  <a:gd name="f47" fmla="val 1524"/>
                  <a:gd name="f48" fmla="val 2731"/>
                  <a:gd name="f49" fmla="val 1421"/>
                  <a:gd name="f50" fmla="val 1405"/>
                  <a:gd name="f51" fmla="val 1389"/>
                  <a:gd name="f52" fmla="val 2729"/>
                  <a:gd name="f53" fmla="val 1374"/>
                  <a:gd name="f54" fmla="val 2724"/>
                  <a:gd name="f55" fmla="val 1259"/>
                  <a:gd name="f56" fmla="val 2701"/>
                  <a:gd name="f57" fmla="val 1166"/>
                  <a:gd name="f58" fmla="val 2586"/>
                  <a:gd name="f59" fmla="val 1155"/>
                  <a:gd name="f60" fmla="val 2459"/>
                  <a:gd name="f61" fmla="val 1143"/>
                  <a:gd name="f62" fmla="val 2343"/>
                  <a:gd name="f63" fmla="val 1178"/>
                  <a:gd name="f64" fmla="val 2205"/>
                  <a:gd name="f65" fmla="val 2112"/>
                  <a:gd name="f66" fmla="val 1328"/>
                  <a:gd name="f67" fmla="val 2008"/>
                  <a:gd name="f68" fmla="val 1432"/>
                  <a:gd name="f69" fmla="val 1916"/>
                  <a:gd name="f70" fmla="val 2044"/>
                  <a:gd name="f71" fmla="val 1327"/>
                  <a:gd name="f72" fmla="val 2355"/>
                  <a:gd name="f73" fmla="val 704"/>
                  <a:gd name="f74" fmla="*/ f0 1 2563"/>
                  <a:gd name="f75" fmla="*/ f1 1 3115"/>
                  <a:gd name="f76" fmla="val f2"/>
                  <a:gd name="f77" fmla="val f3"/>
                  <a:gd name="f78" fmla="val f4"/>
                  <a:gd name="f79" fmla="+- f78 0 f76"/>
                  <a:gd name="f80" fmla="+- f77 0 f76"/>
                  <a:gd name="f81" fmla="*/ f80 1 2563"/>
                  <a:gd name="f82" fmla="*/ f79 1 3115"/>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2563" h="3115">
                    <a:moveTo>
                      <a:pt x="f3" y="f2"/>
                    </a:moveTo>
                    <a:cubicBezTo>
                      <a:pt x="f5" y="f6"/>
                      <a:pt x="f7" y="f8"/>
                      <a:pt x="f9" y="f10"/>
                    </a:cubicBezTo>
                    <a:cubicBezTo>
                      <a:pt x="f11" y="f12"/>
                      <a:pt x="f2" y="f13"/>
                      <a:pt x="f14" y="f15"/>
                    </a:cubicBezTo>
                    <a:cubicBezTo>
                      <a:pt x="f16" y="f17"/>
                      <a:pt x="f18" y="f19"/>
                      <a:pt x="f20" y="f19"/>
                    </a:cubicBezTo>
                    <a:cubicBezTo>
                      <a:pt x="f21" y="f19"/>
                      <a:pt x="f22" y="f23"/>
                      <a:pt x="f24" y="f25"/>
                    </a:cubicBezTo>
                    <a:lnTo>
                      <a:pt x="f24" y="f25"/>
                    </a:lnTo>
                    <a:cubicBezTo>
                      <a:pt x="f26" y="f27"/>
                      <a:pt x="f28" y="f29"/>
                      <a:pt x="f30" y="f31"/>
                    </a:cubicBezTo>
                    <a:cubicBezTo>
                      <a:pt x="f32" y="f33"/>
                      <a:pt x="f34" y="f4"/>
                      <a:pt x="f35" y="f4"/>
                    </a:cubicBezTo>
                    <a:cubicBezTo>
                      <a:pt x="f36" y="f4"/>
                      <a:pt x="f37" y="f38"/>
                      <a:pt x="f39" y="f40"/>
                    </a:cubicBezTo>
                    <a:cubicBezTo>
                      <a:pt x="f41" y="f42"/>
                      <a:pt x="f43" y="f44"/>
                      <a:pt x="f43" y="f45"/>
                    </a:cubicBezTo>
                    <a:lnTo>
                      <a:pt x="f43" y="f45"/>
                    </a:lnTo>
                    <a:cubicBezTo>
                      <a:pt x="f43" y="f46"/>
                      <a:pt x="f47" y="f48"/>
                      <a:pt x="f49" y="f48"/>
                    </a:cubicBezTo>
                    <a:cubicBezTo>
                      <a:pt x="f50" y="f48"/>
                      <a:pt x="f51" y="f52"/>
                      <a:pt x="f53" y="f54"/>
                    </a:cubicBezTo>
                    <a:cubicBezTo>
                      <a:pt x="f55" y="f56"/>
                      <a:pt x="f57" y="f58"/>
                      <a:pt x="f59" y="f60"/>
                    </a:cubicBezTo>
                    <a:cubicBezTo>
                      <a:pt x="f61" y="f62"/>
                      <a:pt x="f63" y="f64"/>
                      <a:pt x="f55" y="f65"/>
                    </a:cubicBezTo>
                    <a:cubicBezTo>
                      <a:pt x="f66" y="f67"/>
                      <a:pt x="f68" y="f69"/>
                      <a:pt x="f41" y="f10"/>
                    </a:cubicBezTo>
                    <a:cubicBezTo>
                      <a:pt x="f70" y="f71"/>
                      <a:pt x="f72" y="f73"/>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5" name="Google Shape;1210;p16">
                <a:extLst>
                  <a:ext uri="{FF2B5EF4-FFF2-40B4-BE49-F238E27FC236}">
                    <a16:creationId xmlns:a16="http://schemas.microsoft.com/office/drawing/2014/main" id="{5124401E-F238-41EC-98FA-82711E820566}"/>
                  </a:ext>
                </a:extLst>
              </p:cNvPr>
              <p:cNvSpPr/>
              <p:nvPr/>
            </p:nvSpPr>
            <p:spPr>
              <a:xfrm>
                <a:off x="8470059" y="4493389"/>
                <a:ext cx="144658" cy="231187"/>
              </a:xfrm>
              <a:custGeom>
                <a:avLst/>
                <a:gdLst>
                  <a:gd name="f0" fmla="val w"/>
                  <a:gd name="f1" fmla="val h"/>
                  <a:gd name="f2" fmla="val 0"/>
                  <a:gd name="f3" fmla="val 4479"/>
                  <a:gd name="f4" fmla="val 7158"/>
                  <a:gd name="f5" fmla="val 993"/>
                  <a:gd name="f6" fmla="val 1"/>
                  <a:gd name="f7" fmla="val 977"/>
                  <a:gd name="f8" fmla="val 28"/>
                  <a:gd name="f9" fmla="val 962"/>
                  <a:gd name="f10" fmla="val 55"/>
                  <a:gd name="f11" fmla="val 946"/>
                  <a:gd name="f12" fmla="val 83"/>
                  <a:gd name="f13" fmla="val 56"/>
                  <a:gd name="f14" fmla="val 978"/>
                  <a:gd name="f15" fmla="val 439"/>
                  <a:gd name="f16" fmla="val 1501"/>
                  <a:gd name="f17" fmla="val 416"/>
                  <a:gd name="f18" fmla="val 1617"/>
                  <a:gd name="f19" fmla="val 1744"/>
                  <a:gd name="f20" fmla="val 1882"/>
                  <a:gd name="f21" fmla="val 2009"/>
                  <a:gd name="f22" fmla="val 427"/>
                  <a:gd name="f23" fmla="val 2124"/>
                  <a:gd name="f24" fmla="val 462"/>
                  <a:gd name="f25" fmla="val 2240"/>
                  <a:gd name="f26" fmla="val 485"/>
                  <a:gd name="f27" fmla="val 2355"/>
                  <a:gd name="f28" fmla="val 520"/>
                  <a:gd name="f29" fmla="val 2471"/>
                  <a:gd name="f30" fmla="val 566"/>
                  <a:gd name="f31" fmla="val 2586"/>
                  <a:gd name="f32" fmla="val 612"/>
                  <a:gd name="f33" fmla="val 2702"/>
                  <a:gd name="f34" fmla="val 670"/>
                  <a:gd name="f35" fmla="val 2817"/>
                  <a:gd name="f36" fmla="val 728"/>
                  <a:gd name="f37" fmla="val 2909"/>
                  <a:gd name="f38" fmla="val 970"/>
                  <a:gd name="f39" fmla="val 3348"/>
                  <a:gd name="f40" fmla="val 1339"/>
                  <a:gd name="f41" fmla="val 3694"/>
                  <a:gd name="f42" fmla="val 1720"/>
                  <a:gd name="f43" fmla="val 3994"/>
                  <a:gd name="f44" fmla="val 2101"/>
                  <a:gd name="f45" fmla="val 4318"/>
                  <a:gd name="f46" fmla="val 2517"/>
                  <a:gd name="f47" fmla="val 4595"/>
                  <a:gd name="f48" fmla="val 2874"/>
                  <a:gd name="f49" fmla="val 4929"/>
                  <a:gd name="f50" fmla="val 3071"/>
                  <a:gd name="f51" fmla="val 5114"/>
                  <a:gd name="f52" fmla="val 3232"/>
                  <a:gd name="f53" fmla="val 5276"/>
                  <a:gd name="f54" fmla="val 3382"/>
                  <a:gd name="f55" fmla="val 5483"/>
                  <a:gd name="f56" fmla="val 3532"/>
                  <a:gd name="f57" fmla="val 5680"/>
                  <a:gd name="f58" fmla="val 3671"/>
                  <a:gd name="f59" fmla="val 5887"/>
                  <a:gd name="f60" fmla="val 3786"/>
                  <a:gd name="f61" fmla="val 6107"/>
                  <a:gd name="f62" fmla="val 3209"/>
                  <a:gd name="f63" fmla="val 5299"/>
                  <a:gd name="f64" fmla="val 2851"/>
                  <a:gd name="f65" fmla="val 4964"/>
                  <a:gd name="f66" fmla="val 2459"/>
                  <a:gd name="f67" fmla="val 4664"/>
                  <a:gd name="f68" fmla="val 2043"/>
                  <a:gd name="f69" fmla="val 4375"/>
                  <a:gd name="f70" fmla="val 1674"/>
                  <a:gd name="f71" fmla="val 4075"/>
                  <a:gd name="f72" fmla="val 1293"/>
                  <a:gd name="f73" fmla="val 3752"/>
                  <a:gd name="f74" fmla="val 924"/>
                  <a:gd name="f75" fmla="val 3406"/>
                  <a:gd name="f76" fmla="val 2956"/>
                  <a:gd name="f77" fmla="val 554"/>
                  <a:gd name="f78" fmla="val 2748"/>
                  <a:gd name="f79" fmla="val 2494"/>
                  <a:gd name="f80" fmla="val 2251"/>
                  <a:gd name="f81" fmla="val 404"/>
                  <a:gd name="f82" fmla="val 381"/>
                  <a:gd name="f83" fmla="val 393"/>
                  <a:gd name="f84" fmla="val 1628"/>
                  <a:gd name="f85" fmla="val 6637"/>
                  <a:gd name="f86" fmla="val 6638"/>
                  <a:gd name="f87" fmla="val 775"/>
                  <a:gd name="f88" fmla="val 366"/>
                  <a:gd name="f89" fmla="val 541"/>
                  <a:gd name="f90" fmla="val 595"/>
                  <a:gd name="f91" fmla="val 901"/>
                  <a:gd name="f92" fmla="val 312"/>
                  <a:gd name="f93" fmla="val 1086"/>
                  <a:gd name="f94" fmla="val 254"/>
                  <a:gd name="f95" fmla="val 1259"/>
                  <a:gd name="f96" fmla="val 208"/>
                  <a:gd name="f97" fmla="val 1443"/>
                  <a:gd name="f98" fmla="val 2321"/>
                  <a:gd name="f99" fmla="val 3163"/>
                  <a:gd name="f100" fmla="val 831"/>
                  <a:gd name="f101" fmla="val 3925"/>
                  <a:gd name="f102" fmla="val 1512"/>
                  <a:gd name="f103" fmla="val 4825"/>
                  <a:gd name="f104" fmla="val 2263"/>
                  <a:gd name="f105" fmla="val 5991"/>
                  <a:gd name="f106" fmla="val 2193"/>
                  <a:gd name="f107" fmla="val 7157"/>
                  <a:gd name="f108" fmla="val 2424"/>
                  <a:gd name="f109" fmla="val 6811"/>
                  <a:gd name="f110" fmla="val 2447"/>
                  <a:gd name="f111" fmla="val 6441"/>
                  <a:gd name="f112" fmla="val 2436"/>
                  <a:gd name="f113" fmla="val 6049"/>
                  <a:gd name="f114" fmla="val 2531"/>
                  <a:gd name="f115" fmla="val 6302"/>
                  <a:gd name="f116" fmla="val 2776"/>
                  <a:gd name="f117" fmla="val 6338"/>
                  <a:gd name="f118" fmla="val 3052"/>
                  <a:gd name="f119" fmla="val 3162"/>
                  <a:gd name="f120" fmla="val 3277"/>
                  <a:gd name="f121" fmla="val 6332"/>
                  <a:gd name="f122" fmla="val 3390"/>
                  <a:gd name="f123" fmla="val 3677"/>
                  <a:gd name="f124" fmla="val 3948"/>
                  <a:gd name="f125" fmla="val 6370"/>
                  <a:gd name="f126" fmla="val 5956"/>
                  <a:gd name="f127" fmla="val 5137"/>
                  <a:gd name="f128" fmla="val 3555"/>
                  <a:gd name="f129" fmla="val 4710"/>
                  <a:gd name="f130" fmla="val 4548"/>
                  <a:gd name="f131" fmla="val 4040"/>
                  <a:gd name="f132" fmla="val 4456"/>
                  <a:gd name="f133" fmla="val 4340"/>
                  <a:gd name="f134" fmla="val 4156"/>
                  <a:gd name="f135" fmla="val 4227"/>
                  <a:gd name="f136" fmla="val 4169"/>
                  <a:gd name="f137" fmla="val 4126"/>
                  <a:gd name="f138" fmla="val 4173"/>
                  <a:gd name="f139" fmla="val 4036"/>
                  <a:gd name="f140" fmla="val 3714"/>
                  <a:gd name="f141" fmla="val 3544"/>
                  <a:gd name="f142" fmla="val 4110"/>
                  <a:gd name="f143" fmla="val 3659"/>
                  <a:gd name="f144" fmla="val 3775"/>
                  <a:gd name="f145" fmla="val 3821"/>
                  <a:gd name="f146" fmla="val 3548"/>
                  <a:gd name="f147" fmla="val 3867"/>
                  <a:gd name="f148" fmla="val 3325"/>
                  <a:gd name="f149" fmla="val 3891"/>
                  <a:gd name="f150" fmla="val 3106"/>
                  <a:gd name="f151" fmla="val 2656"/>
                  <a:gd name="f152" fmla="val 2224"/>
                  <a:gd name="f153" fmla="val 3789"/>
                  <a:gd name="f154" fmla="val 1813"/>
                  <a:gd name="f155" fmla="val 3556"/>
                  <a:gd name="f156" fmla="val 2032"/>
                  <a:gd name="f157" fmla="val 3521"/>
                  <a:gd name="f158" fmla="val 2228"/>
                  <a:gd name="f159" fmla="val 3129"/>
                  <a:gd name="f160" fmla="val 2921"/>
                  <a:gd name="f161" fmla="val 2090"/>
                  <a:gd name="f162" fmla="val 1870"/>
                  <a:gd name="f163" fmla="val 2655"/>
                  <a:gd name="f164" fmla="val 1997"/>
                  <a:gd name="f165" fmla="val 2759"/>
                  <a:gd name="f166" fmla="val 3002"/>
                  <a:gd name="f167" fmla="val 3117"/>
                  <a:gd name="f168" fmla="val 1789"/>
                  <a:gd name="f169" fmla="val 3210"/>
                  <a:gd name="f170" fmla="val 1658"/>
                  <a:gd name="f171" fmla="val 3251"/>
                  <a:gd name="f172" fmla="val 1520"/>
                  <a:gd name="f173" fmla="val 1487"/>
                  <a:gd name="f174" fmla="val 1453"/>
                  <a:gd name="f175" fmla="val 3249"/>
                  <a:gd name="f176" fmla="val 1420"/>
                  <a:gd name="f177" fmla="val 3244"/>
                  <a:gd name="f178" fmla="val 947"/>
                  <a:gd name="f179" fmla="val 2552"/>
                  <a:gd name="f180" fmla="val 635"/>
                  <a:gd name="f181" fmla="val 2171"/>
                  <a:gd name="f182" fmla="val 447"/>
                  <a:gd name="f183" fmla="val 1474"/>
                  <a:gd name="f184" fmla="val 598"/>
                  <a:gd name="f185" fmla="val 714"/>
                  <a:gd name="f186" fmla="*/ f0 1 4479"/>
                  <a:gd name="f187" fmla="*/ f1 1 7158"/>
                  <a:gd name="f188" fmla="val f2"/>
                  <a:gd name="f189" fmla="val f3"/>
                  <a:gd name="f190" fmla="val f4"/>
                  <a:gd name="f191" fmla="+- f190 0 f188"/>
                  <a:gd name="f192" fmla="+- f189 0 f188"/>
                  <a:gd name="f193" fmla="*/ f192 1 4479"/>
                  <a:gd name="f194" fmla="*/ f191 1 7158"/>
                  <a:gd name="f195" fmla="*/ f188 1 f193"/>
                  <a:gd name="f196" fmla="*/ f189 1 f193"/>
                  <a:gd name="f197" fmla="*/ f188 1 f194"/>
                  <a:gd name="f198" fmla="*/ f190 1 f194"/>
                  <a:gd name="f199" fmla="*/ f195 f186 1"/>
                  <a:gd name="f200" fmla="*/ f196 f186 1"/>
                  <a:gd name="f201" fmla="*/ f198 f187 1"/>
                  <a:gd name="f202" fmla="*/ f197 f187 1"/>
                </a:gdLst>
                <a:ahLst/>
                <a:cxnLst>
                  <a:cxn ang="3cd4">
                    <a:pos x="hc" y="t"/>
                  </a:cxn>
                  <a:cxn ang="0">
                    <a:pos x="r" y="vc"/>
                  </a:cxn>
                  <a:cxn ang="cd4">
                    <a:pos x="hc" y="b"/>
                  </a:cxn>
                  <a:cxn ang="cd2">
                    <a:pos x="l" y="vc"/>
                  </a:cxn>
                </a:cxnLst>
                <a:rect l="f199" t="f202" r="f200" b="f201"/>
                <a:pathLst>
                  <a:path w="4479" h="7158">
                    <a:moveTo>
                      <a:pt x="f5" y="f6"/>
                    </a:moveTo>
                    <a:cubicBezTo>
                      <a:pt x="f7" y="f8"/>
                      <a:pt x="f9" y="f10"/>
                      <a:pt x="f11" y="f12"/>
                    </a:cubicBezTo>
                    <a:lnTo>
                      <a:pt x="f11" y="f12"/>
                    </a:lnTo>
                    <a:cubicBezTo>
                      <a:pt x="f9" y="f13"/>
                      <a:pt x="f14" y="f8"/>
                      <a:pt x="f5" y="f6"/>
                    </a:cubicBezTo>
                    <a:close/>
                    <a:moveTo>
                      <a:pt x="f15" y="f16"/>
                    </a:moveTo>
                    <a:lnTo>
                      <a:pt x="f15" y="f16"/>
                    </a:lnTo>
                    <a:cubicBezTo>
                      <a:pt x="f17" y="f18"/>
                      <a:pt x="f17" y="f19"/>
                      <a:pt x="f17" y="f20"/>
                    </a:cubicBezTo>
                    <a:cubicBezTo>
                      <a:pt x="f17"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56" y="f57"/>
                      <a:pt x="f62" y="f63"/>
                      <a:pt x="f64" y="f65"/>
                    </a:cubicBezTo>
                    <a:cubicBezTo>
                      <a:pt x="f66" y="f67"/>
                      <a:pt x="f68" y="f69"/>
                      <a:pt x="f70" y="f71"/>
                    </a:cubicBezTo>
                    <a:cubicBezTo>
                      <a:pt x="f72" y="f73"/>
                      <a:pt x="f74" y="f75"/>
                      <a:pt x="f34" y="f76"/>
                    </a:cubicBezTo>
                    <a:cubicBezTo>
                      <a:pt x="f77" y="f78"/>
                      <a:pt x="f24" y="f79"/>
                      <a:pt x="f17" y="f80"/>
                    </a:cubicBezTo>
                    <a:cubicBezTo>
                      <a:pt x="f81" y="f23"/>
                      <a:pt x="f82" y="f21"/>
                      <a:pt x="f82" y="f20"/>
                    </a:cubicBezTo>
                    <a:cubicBezTo>
                      <a:pt x="f82" y="f19"/>
                      <a:pt x="f83" y="f84"/>
                      <a:pt x="f15" y="f16"/>
                    </a:cubicBezTo>
                    <a:close/>
                    <a:moveTo>
                      <a:pt x="f71" y="f85"/>
                    </a:moveTo>
                    <a:cubicBezTo>
                      <a:pt x="f71" y="f85"/>
                      <a:pt x="f71" y="f85"/>
                      <a:pt x="f71" y="f86"/>
                    </a:cubicBezTo>
                    <a:cubicBezTo>
                      <a:pt x="f71" y="f85"/>
                      <a:pt x="f71" y="f85"/>
                      <a:pt x="f71" y="f85"/>
                    </a:cubicBezTo>
                    <a:close/>
                    <a:moveTo>
                      <a:pt x="f11" y="f12"/>
                    </a:moveTo>
                    <a:cubicBezTo>
                      <a:pt x="f87" y="f88"/>
                      <a:pt x="f89" y="f90"/>
                      <a:pt x="f81" y="f91"/>
                    </a:cubicBezTo>
                    <a:cubicBezTo>
                      <a:pt x="f92" y="f93"/>
                      <a:pt x="f94" y="f95"/>
                      <a:pt x="f96" y="f97"/>
                    </a:cubicBezTo>
                    <a:cubicBezTo>
                      <a:pt x="f2" y="f98"/>
                      <a:pt x="f94" y="f99"/>
                      <a:pt x="f100" y="f101"/>
                    </a:cubicBezTo>
                    <a:cubicBezTo>
                      <a:pt x="f102" y="f103"/>
                      <a:pt x="f104" y="f105"/>
                      <a:pt x="f106" y="f107"/>
                    </a:cubicBezTo>
                    <a:cubicBezTo>
                      <a:pt x="f108" y="f109"/>
                      <a:pt x="f110" y="f111"/>
                      <a:pt x="f112" y="f113"/>
                    </a:cubicBezTo>
                    <a:lnTo>
                      <a:pt x="f112" y="f113"/>
                    </a:lnTo>
                    <a:cubicBezTo>
                      <a:pt x="f114" y="f115"/>
                      <a:pt x="f116" y="f117"/>
                      <a:pt x="f118" y="f117"/>
                    </a:cubicBezTo>
                    <a:cubicBezTo>
                      <a:pt x="f119" y="f117"/>
                      <a:pt x="f120" y="f121"/>
                      <a:pt x="f122" y="f121"/>
                    </a:cubicBezTo>
                    <a:cubicBezTo>
                      <a:pt x="f123" y="f121"/>
                      <a:pt x="f124" y="f125"/>
                      <a:pt x="f71" y="f85"/>
                    </a:cubicBezTo>
                    <a:lnTo>
                      <a:pt x="f71" y="f85"/>
                    </a:lnTo>
                    <a:cubicBezTo>
                      <a:pt x="f73" y="f126"/>
                      <a:pt x="f3" y="f127"/>
                      <a:pt x="f128" y="f129"/>
                    </a:cubicBezTo>
                    <a:cubicBezTo>
                      <a:pt x="f124" y="f130"/>
                      <a:pt x="f131" y="f132"/>
                      <a:pt x="f133" y="f134"/>
                    </a:cubicBezTo>
                    <a:lnTo>
                      <a:pt x="f133" y="f134"/>
                    </a:lnTo>
                    <a:cubicBezTo>
                      <a:pt x="f135" y="f136"/>
                      <a:pt x="f137" y="f138"/>
                      <a:pt x="f139" y="f138"/>
                    </a:cubicBezTo>
                    <a:cubicBezTo>
                      <a:pt x="f140" y="f138"/>
                      <a:pt x="f141" y="f142"/>
                      <a:pt x="f141" y="f142"/>
                    </a:cubicBezTo>
                    <a:cubicBezTo>
                      <a:pt x="f143" y="f43"/>
                      <a:pt x="f144" y="f145"/>
                      <a:pt x="f144" y="f145"/>
                    </a:cubicBezTo>
                    <a:lnTo>
                      <a:pt x="f144" y="f145"/>
                    </a:lnTo>
                    <a:cubicBezTo>
                      <a:pt x="f146" y="f147"/>
                      <a:pt x="f148" y="f149"/>
                      <a:pt x="f150" y="f149"/>
                    </a:cubicBezTo>
                    <a:cubicBezTo>
                      <a:pt x="f151" y="f149"/>
                      <a:pt x="f152" y="f153"/>
                      <a:pt x="f154" y="f155"/>
                    </a:cubicBezTo>
                    <a:cubicBezTo>
                      <a:pt x="f156" y="f157"/>
                      <a:pt x="f158" y="f39"/>
                      <a:pt x="f80" y="f159"/>
                    </a:cubicBezTo>
                    <a:cubicBezTo>
                      <a:pt x="f104" y="f160"/>
                      <a:pt x="f161" y="f33"/>
                      <a:pt x="f162" y="f163"/>
                    </a:cubicBezTo>
                    <a:lnTo>
                      <a:pt x="f162" y="f163"/>
                    </a:lnTo>
                    <a:cubicBezTo>
                      <a:pt x="f164" y="f165"/>
                      <a:pt x="f164" y="f166"/>
                      <a:pt x="f20" y="f167"/>
                    </a:cubicBezTo>
                    <a:cubicBezTo>
                      <a:pt x="f168" y="f169"/>
                      <a:pt x="f170" y="f171"/>
                      <a:pt x="f172" y="f171"/>
                    </a:cubicBezTo>
                    <a:cubicBezTo>
                      <a:pt x="f173" y="f171"/>
                      <a:pt x="f174" y="f175"/>
                      <a:pt x="f176" y="f177"/>
                    </a:cubicBezTo>
                    <a:cubicBezTo>
                      <a:pt x="f178" y="f62"/>
                      <a:pt x="f36" y="f179"/>
                      <a:pt x="f180" y="f181"/>
                    </a:cubicBezTo>
                    <a:cubicBezTo>
                      <a:pt x="f182" y="f183"/>
                      <a:pt x="f184" y="f185"/>
                      <a:pt x="f11" y="f1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6" name="Google Shape;1211;p16">
                <a:extLst>
                  <a:ext uri="{FF2B5EF4-FFF2-40B4-BE49-F238E27FC236}">
                    <a16:creationId xmlns:a16="http://schemas.microsoft.com/office/drawing/2014/main" id="{0842BC32-3F8E-444C-8DB0-6E270B526EC4}"/>
                  </a:ext>
                </a:extLst>
              </p:cNvPr>
              <p:cNvSpPr/>
              <p:nvPr/>
            </p:nvSpPr>
            <p:spPr>
              <a:xfrm>
                <a:off x="8485723" y="4630942"/>
                <a:ext cx="54068" cy="151762"/>
              </a:xfrm>
              <a:custGeom>
                <a:avLst/>
                <a:gdLst>
                  <a:gd name="f0" fmla="val w"/>
                  <a:gd name="f1" fmla="val h"/>
                  <a:gd name="f2" fmla="val 0"/>
                  <a:gd name="f3" fmla="val 1674"/>
                  <a:gd name="f4" fmla="val 4699"/>
                  <a:gd name="f5" fmla="val 450"/>
                  <a:gd name="f6" fmla="val 994"/>
                  <a:gd name="f7" fmla="val 531"/>
                  <a:gd name="f8" fmla="val 1201"/>
                  <a:gd name="f9" fmla="val 612"/>
                  <a:gd name="f10" fmla="val 1409"/>
                  <a:gd name="f11" fmla="val 647"/>
                  <a:gd name="f12" fmla="val 1640"/>
                  <a:gd name="f13" fmla="val 693"/>
                  <a:gd name="f14" fmla="val 1871"/>
                  <a:gd name="f15" fmla="val 727"/>
                  <a:gd name="f16" fmla="val 2102"/>
                  <a:gd name="f17" fmla="val 739"/>
                  <a:gd name="f18" fmla="val 2332"/>
                  <a:gd name="f19" fmla="val 2563"/>
                  <a:gd name="f20" fmla="val 2806"/>
                  <a:gd name="f21" fmla="val 3037"/>
                  <a:gd name="f22" fmla="val 670"/>
                  <a:gd name="f23" fmla="val 3267"/>
                  <a:gd name="f24" fmla="val 623"/>
                  <a:gd name="f25" fmla="val 3521"/>
                  <a:gd name="f26" fmla="val 554"/>
                  <a:gd name="f27" fmla="val 3752"/>
                  <a:gd name="f28" fmla="val 589"/>
                  <a:gd name="f29" fmla="val 635"/>
                  <a:gd name="f30" fmla="val 3291"/>
                  <a:gd name="f31" fmla="val 3048"/>
                  <a:gd name="f32" fmla="val 658"/>
                  <a:gd name="f33" fmla="val 2817"/>
                  <a:gd name="f34" fmla="val 681"/>
                  <a:gd name="f35" fmla="val 1663"/>
                  <a:gd name="f36" fmla="val 566"/>
                  <a:gd name="f37" fmla="val 1432"/>
                  <a:gd name="f38" fmla="val 508"/>
                  <a:gd name="f39" fmla="val 1213"/>
                  <a:gd name="f40" fmla="val 1"/>
                  <a:gd name="f41" fmla="val 1501"/>
                  <a:gd name="f42" fmla="val 3140"/>
                  <a:gd name="f43" fmla="val 266"/>
                  <a:gd name="f44" fmla="val 4387"/>
                  <a:gd name="f45" fmla="val 1016"/>
                  <a:gd name="f46" fmla="val 3718"/>
                  <a:gd name="f47" fmla="val 981"/>
                  <a:gd name="f48" fmla="val 3187"/>
                  <a:gd name="f49" fmla="val 1108"/>
                  <a:gd name="f50" fmla="val 3360"/>
                  <a:gd name="f51" fmla="val 1270"/>
                  <a:gd name="f52" fmla="val 4052"/>
                  <a:gd name="f53" fmla="val 1304"/>
                  <a:gd name="f54" fmla="val 4087"/>
                  <a:gd name="f55" fmla="val 3013"/>
                  <a:gd name="f56" fmla="val 820"/>
                  <a:gd name="f57" fmla="*/ f0 1 1674"/>
                  <a:gd name="f58" fmla="*/ f1 1 4699"/>
                  <a:gd name="f59" fmla="val f2"/>
                  <a:gd name="f60" fmla="val f3"/>
                  <a:gd name="f61" fmla="val f4"/>
                  <a:gd name="f62" fmla="+- f61 0 f59"/>
                  <a:gd name="f63" fmla="+- f60 0 f59"/>
                  <a:gd name="f64" fmla="*/ f63 1 1674"/>
                  <a:gd name="f65" fmla="*/ f62 1 4699"/>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1674" h="4699">
                    <a:moveTo>
                      <a:pt x="f5" y="f6"/>
                    </a:moveTo>
                    <a:lnTo>
                      <a:pt x="f5" y="f6"/>
                    </a:lnTo>
                    <a:cubicBezTo>
                      <a:pt x="f7" y="f8"/>
                      <a:pt x="f9" y="f10"/>
                      <a:pt x="f11" y="f12"/>
                    </a:cubicBezTo>
                    <a:cubicBezTo>
                      <a:pt x="f13" y="f14"/>
                      <a:pt x="f15" y="f16"/>
                      <a:pt x="f17" y="f18"/>
                    </a:cubicBezTo>
                    <a:cubicBezTo>
                      <a:pt x="f17" y="f19"/>
                      <a:pt x="f17" y="f20"/>
                      <a:pt x="f13" y="f21"/>
                    </a:cubicBezTo>
                    <a:cubicBezTo>
                      <a:pt x="f22" y="f23"/>
                      <a:pt x="f24" y="f25"/>
                      <a:pt x="f26" y="f27"/>
                    </a:cubicBezTo>
                    <a:cubicBezTo>
                      <a:pt x="f28" y="f25"/>
                      <a:pt x="f29" y="f30"/>
                      <a:pt x="f11" y="f31"/>
                    </a:cubicBezTo>
                    <a:cubicBezTo>
                      <a:pt x="f32" y="f33"/>
                      <a:pt x="f34" y="f19"/>
                      <a:pt x="f34" y="f18"/>
                    </a:cubicBezTo>
                    <a:cubicBezTo>
                      <a:pt x="f34" y="f16"/>
                      <a:pt x="f11" y="f14"/>
                      <a:pt x="f9" y="f35"/>
                    </a:cubicBezTo>
                    <a:cubicBezTo>
                      <a:pt x="f36" y="f37"/>
                      <a:pt x="f38" y="f39"/>
                      <a:pt x="f5" y="f6"/>
                    </a:cubicBezTo>
                    <a:close/>
                    <a:moveTo>
                      <a:pt x="f2" y="f40"/>
                    </a:moveTo>
                    <a:lnTo>
                      <a:pt x="f2" y="f40"/>
                    </a:lnTo>
                    <a:cubicBezTo>
                      <a:pt x="f7" y="f41"/>
                      <a:pt x="f24" y="f42"/>
                      <a:pt x="f43" y="f4"/>
                    </a:cubicBezTo>
                    <a:cubicBezTo>
                      <a:pt x="f13" y="f44"/>
                      <a:pt x="f45" y="f46"/>
                      <a:pt x="f47" y="f48"/>
                    </a:cubicBezTo>
                    <a:lnTo>
                      <a:pt x="f47" y="f48"/>
                    </a:lnTo>
                    <a:cubicBezTo>
                      <a:pt x="f49" y="f50"/>
                      <a:pt x="f51" y="f52"/>
                      <a:pt x="f53" y="f54"/>
                    </a:cubicBezTo>
                    <a:cubicBezTo>
                      <a:pt x="f3" y="f55"/>
                      <a:pt x="f28" y="f56"/>
                      <a:pt x="f2" y="f4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7" name="Google Shape;1212;p16">
                <a:extLst>
                  <a:ext uri="{FF2B5EF4-FFF2-40B4-BE49-F238E27FC236}">
                    <a16:creationId xmlns:a16="http://schemas.microsoft.com/office/drawing/2014/main" id="{F909F1E1-B158-4F3B-823F-970A1612E113}"/>
                  </a:ext>
                </a:extLst>
              </p:cNvPr>
              <p:cNvSpPr/>
              <p:nvPr/>
            </p:nvSpPr>
            <p:spPr>
              <a:xfrm>
                <a:off x="8347356" y="4424562"/>
                <a:ext cx="171559" cy="50063"/>
              </a:xfrm>
              <a:custGeom>
                <a:avLst/>
                <a:gdLst>
                  <a:gd name="f0" fmla="val w"/>
                  <a:gd name="f1" fmla="val h"/>
                  <a:gd name="f2" fmla="val 0"/>
                  <a:gd name="f3" fmla="val 5312"/>
                  <a:gd name="f4" fmla="val 1550"/>
                  <a:gd name="f5" fmla="val 1067"/>
                  <a:gd name="f6" fmla="val 1"/>
                  <a:gd name="f7" fmla="val 642"/>
                  <a:gd name="f8" fmla="val 333"/>
                  <a:gd name="f9" fmla="val 128"/>
                  <a:gd name="f10" fmla="val 244"/>
                  <a:gd name="f11" fmla="val 458"/>
                  <a:gd name="f12" fmla="val 1376"/>
                  <a:gd name="f13" fmla="val 2016"/>
                  <a:gd name="f14" fmla="val 3577"/>
                  <a:gd name="f15" fmla="val 4529"/>
                  <a:gd name="f16" fmla="val 5311"/>
                  <a:gd name="f17" fmla="val 1485"/>
                  <a:gd name="f18" fmla="val 2515"/>
                  <a:gd name="f19" fmla="*/ f0 1 5312"/>
                  <a:gd name="f20" fmla="*/ f1 1 1550"/>
                  <a:gd name="f21" fmla="val f2"/>
                  <a:gd name="f22" fmla="val f3"/>
                  <a:gd name="f23" fmla="val f4"/>
                  <a:gd name="f24" fmla="+- f23 0 f21"/>
                  <a:gd name="f25" fmla="+- f22 0 f21"/>
                  <a:gd name="f26" fmla="*/ f25 1 5312"/>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12" h="1550">
                    <a:moveTo>
                      <a:pt x="f5" y="f6"/>
                    </a:moveTo>
                    <a:cubicBezTo>
                      <a:pt x="f7" y="f6"/>
                      <a:pt x="f8" y="f9"/>
                      <a:pt x="f10" y="f11"/>
                    </a:cubicBezTo>
                    <a:cubicBezTo>
                      <a:pt x="f2" y="f12"/>
                      <a:pt x="f13" y="f4"/>
                      <a:pt x="f14" y="f4"/>
                    </a:cubicBezTo>
                    <a:cubicBezTo>
                      <a:pt x="f15" y="f4"/>
                      <a:pt x="f16" y="f17"/>
                      <a:pt x="f16" y="f17"/>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8" name="Google Shape;1213;p16">
                <a:extLst>
                  <a:ext uri="{FF2B5EF4-FFF2-40B4-BE49-F238E27FC236}">
                    <a16:creationId xmlns:a16="http://schemas.microsoft.com/office/drawing/2014/main" id="{F2CF053B-40BE-4356-930E-517FBD131D68}"/>
                  </a:ext>
                </a:extLst>
              </p:cNvPr>
              <p:cNvSpPr/>
              <p:nvPr/>
            </p:nvSpPr>
            <p:spPr>
              <a:xfrm>
                <a:off x="8385441" y="4335362"/>
                <a:ext cx="134224" cy="111456"/>
              </a:xfrm>
              <a:custGeom>
                <a:avLst/>
                <a:gdLst>
                  <a:gd name="f0" fmla="val w"/>
                  <a:gd name="f1" fmla="val h"/>
                  <a:gd name="f2" fmla="val 0"/>
                  <a:gd name="f3" fmla="val 4156"/>
                  <a:gd name="f4" fmla="val 3451"/>
                  <a:gd name="f5" fmla="val 1532"/>
                  <a:gd name="f6" fmla="val 1396"/>
                  <a:gd name="f7" fmla="val 1265"/>
                  <a:gd name="f8" fmla="val 50"/>
                  <a:gd name="f9" fmla="val 1143"/>
                  <a:gd name="f10" fmla="val 161"/>
                  <a:gd name="f11" fmla="val 1200"/>
                  <a:gd name="f12" fmla="val 2665"/>
                  <a:gd name="f13" fmla="*/ f0 1 4156"/>
                  <a:gd name="f14" fmla="*/ f1 1 3451"/>
                  <a:gd name="f15" fmla="val f2"/>
                  <a:gd name="f16" fmla="val f3"/>
                  <a:gd name="f17" fmla="val f4"/>
                  <a:gd name="f18" fmla="+- f17 0 f15"/>
                  <a:gd name="f19" fmla="+- f16 0 f15"/>
                  <a:gd name="f20" fmla="*/ f19 1 4156"/>
                  <a:gd name="f21" fmla="*/ f18 1 3451"/>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4156" h="3450">
                    <a:moveTo>
                      <a:pt x="f5" y="f2"/>
                    </a:moveTo>
                    <a:cubicBezTo>
                      <a:pt x="f6" y="f2"/>
                      <a:pt x="f7" y="f8"/>
                      <a:pt x="f9" y="f10"/>
                    </a:cubicBezTo>
                    <a:cubicBezTo>
                      <a:pt x="f2" y="f11"/>
                      <a:pt x="f3" y="f4"/>
                      <a:pt x="f3" y="f4"/>
                    </a:cubicBezTo>
                    <a:cubicBezTo>
                      <a:pt x="f3" y="f4"/>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9" name="Google Shape;1214;p16">
                <a:extLst>
                  <a:ext uri="{FF2B5EF4-FFF2-40B4-BE49-F238E27FC236}">
                    <a16:creationId xmlns:a16="http://schemas.microsoft.com/office/drawing/2014/main" id="{5793626A-0119-48F8-A5E3-7F1C656B7097}"/>
                  </a:ext>
                </a:extLst>
              </p:cNvPr>
              <p:cNvSpPr/>
              <p:nvPr/>
            </p:nvSpPr>
            <p:spPr>
              <a:xfrm>
                <a:off x="8478618" y="4282098"/>
                <a:ext cx="94823" cy="166201"/>
              </a:xfrm>
              <a:custGeom>
                <a:avLst/>
                <a:gdLst>
                  <a:gd name="f0" fmla="val w"/>
                  <a:gd name="f1" fmla="val h"/>
                  <a:gd name="f2" fmla="val 0"/>
                  <a:gd name="f3" fmla="val 2936"/>
                  <a:gd name="f4" fmla="val 5146"/>
                  <a:gd name="f5" fmla="val 1593"/>
                  <a:gd name="f6" fmla="val 1560"/>
                  <a:gd name="f7" fmla="val 1526"/>
                  <a:gd name="f8" fmla="val 3"/>
                  <a:gd name="f9" fmla="val 1490"/>
                  <a:gd name="f10" fmla="val 10"/>
                  <a:gd name="f11" fmla="val 1"/>
                  <a:gd name="f12" fmla="val 263"/>
                  <a:gd name="f13" fmla="val 2067"/>
                  <a:gd name="f14" fmla="*/ f0 1 2936"/>
                  <a:gd name="f15" fmla="*/ f1 1 5146"/>
                  <a:gd name="f16" fmla="val f2"/>
                  <a:gd name="f17" fmla="val f3"/>
                  <a:gd name="f18" fmla="val f4"/>
                  <a:gd name="f19" fmla="+- f18 0 f16"/>
                  <a:gd name="f20" fmla="+- f17 0 f16"/>
                  <a:gd name="f21" fmla="*/ f20 1 2936"/>
                  <a:gd name="f22" fmla="*/ f19 1 514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2936" h="5146">
                    <a:moveTo>
                      <a:pt x="f5" y="f2"/>
                    </a:moveTo>
                    <a:cubicBezTo>
                      <a:pt x="f6" y="f2"/>
                      <a:pt x="f7" y="f8"/>
                      <a:pt x="f9" y="f10"/>
                    </a:cubicBezTo>
                    <a:cubicBezTo>
                      <a:pt x="f11" y="f12"/>
                      <a:pt x="f13" y="f4"/>
                      <a:pt x="f13" y="f4"/>
                    </a:cubicBezTo>
                    <a:cubicBezTo>
                      <a:pt x="f13" y="f4"/>
                      <a:pt x="f3"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sp>
        <p:nvSpPr>
          <p:cNvPr id="110" name="Google Shape;1216;p16">
            <a:extLst>
              <a:ext uri="{FF2B5EF4-FFF2-40B4-BE49-F238E27FC236}">
                <a16:creationId xmlns:a16="http://schemas.microsoft.com/office/drawing/2014/main" id="{0F6D9709-3B71-4694-B229-34F6C822CBA6}"/>
              </a:ext>
            </a:extLst>
          </p:cNvPr>
          <p:cNvSpPr txBox="1">
            <a:spLocks noGrp="1"/>
          </p:cNvSpPr>
          <p:nvPr>
            <p:ph type="title"/>
          </p:nvPr>
        </p:nvSpPr>
        <p:spPr>
          <a:xfrm>
            <a:off x="4476801" y="1165695"/>
            <a:ext cx="3731995" cy="1843503"/>
          </a:xfrm>
        </p:spPr>
        <p:txBody>
          <a:bodyPr anchor="b" anchorCtr="0"/>
          <a:lstStyle>
            <a:lvl1pPr algn="r">
              <a:defRPr sz="3700">
                <a:solidFill>
                  <a:srgbClr val="D6B35F"/>
                </a:solidFill>
              </a:defRPr>
            </a:lvl1pPr>
          </a:lstStyle>
          <a:p>
            <a:pPr lvl="0"/>
            <a:endParaRPr lang="es-PE"/>
          </a:p>
        </p:txBody>
      </p:sp>
      <p:sp>
        <p:nvSpPr>
          <p:cNvPr id="111" name="Google Shape;1217;p16">
            <a:extLst>
              <a:ext uri="{FF2B5EF4-FFF2-40B4-BE49-F238E27FC236}">
                <a16:creationId xmlns:a16="http://schemas.microsoft.com/office/drawing/2014/main" id="{5A7DA977-6E70-4A97-9FA5-9242EC2370E3}"/>
              </a:ext>
            </a:extLst>
          </p:cNvPr>
          <p:cNvSpPr txBox="1">
            <a:spLocks noGrp="1"/>
          </p:cNvSpPr>
          <p:nvPr>
            <p:ph type="subTitle" idx="4294967295"/>
          </p:nvPr>
        </p:nvSpPr>
        <p:spPr>
          <a:xfrm>
            <a:off x="5267949" y="3020720"/>
            <a:ext cx="2940902" cy="1005904"/>
          </a:xfrm>
        </p:spPr>
        <p:txBody>
          <a:bodyPr/>
          <a:lstStyle>
            <a:lvl1pPr algn="r">
              <a:buNone/>
              <a:defRPr sz="1500">
                <a:solidFill>
                  <a:srgbClr val="393231"/>
                </a:solidFill>
              </a:defRPr>
            </a:lvl1pPr>
          </a:lstStyle>
          <a:p>
            <a:pPr lvl="0"/>
            <a:endParaRPr lang="es-PE"/>
          </a:p>
        </p:txBody>
      </p:sp>
      <p:pic>
        <p:nvPicPr>
          <p:cNvPr id="112" name="Imagen 112">
            <a:extLst>
              <a:ext uri="{FF2B5EF4-FFF2-40B4-BE49-F238E27FC236}">
                <a16:creationId xmlns:a16="http://schemas.microsoft.com/office/drawing/2014/main" id="{AF9227C9-C630-4A32-99EB-5C7DD83A9E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2521" y="108136"/>
            <a:ext cx="878957" cy="803922"/>
          </a:xfrm>
          <a:prstGeom prst="rect">
            <a:avLst/>
          </a:prstGeom>
          <a:noFill/>
          <a:ln cap="flat">
            <a:noFill/>
          </a:ln>
        </p:spPr>
      </p:pic>
    </p:spTree>
    <p:extLst>
      <p:ext uri="{BB962C8B-B14F-4D97-AF65-F5344CB8AC3E}">
        <p14:creationId xmlns:p14="http://schemas.microsoft.com/office/powerpoint/2010/main" val="56441645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_7">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4CBBD5D-4D57-4CB2-A94A-1D48DB2AEE29}"/>
              </a:ext>
            </a:extLst>
          </p:cNvPr>
          <p:cNvSpPr/>
          <p:nvPr/>
        </p:nvSpPr>
        <p:spPr>
          <a:xfrm>
            <a:off x="-27" y="4980974"/>
            <a:ext cx="9144027" cy="162525"/>
          </a:xfrm>
          <a:prstGeom prst="rect">
            <a:avLst/>
          </a:prstGeom>
          <a:solidFill>
            <a:srgbClr val="D6B35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F1EEE6"/>
              </a:solidFill>
              <a:uFillTx/>
              <a:latin typeface="Arial"/>
            </a:endParaRPr>
          </a:p>
        </p:txBody>
      </p:sp>
      <p:grpSp>
        <p:nvGrpSpPr>
          <p:cNvPr id="3" name="Google Shape;1219;p17">
            <a:extLst>
              <a:ext uri="{FF2B5EF4-FFF2-40B4-BE49-F238E27FC236}">
                <a16:creationId xmlns:a16="http://schemas.microsoft.com/office/drawing/2014/main" id="{1A64ED4D-50EF-4E2B-9805-5A8FEF1D70A2}"/>
              </a:ext>
            </a:extLst>
          </p:cNvPr>
          <p:cNvGrpSpPr/>
          <p:nvPr/>
        </p:nvGrpSpPr>
        <p:grpSpPr>
          <a:xfrm>
            <a:off x="-19" y="114912"/>
            <a:ext cx="9067894" cy="4900599"/>
            <a:chOff x="-19" y="114912"/>
            <a:chExt cx="9067894" cy="4900599"/>
          </a:xfrm>
        </p:grpSpPr>
        <p:grpSp>
          <p:nvGrpSpPr>
            <p:cNvPr id="4" name="Google Shape;1220;p17">
              <a:extLst>
                <a:ext uri="{FF2B5EF4-FFF2-40B4-BE49-F238E27FC236}">
                  <a16:creationId xmlns:a16="http://schemas.microsoft.com/office/drawing/2014/main" id="{24A62A7C-CD95-4AD2-966E-850E15E323F2}"/>
                </a:ext>
              </a:extLst>
            </p:cNvPr>
            <p:cNvGrpSpPr/>
            <p:nvPr/>
          </p:nvGrpSpPr>
          <p:grpSpPr>
            <a:xfrm>
              <a:off x="4477158" y="4842845"/>
              <a:ext cx="189784" cy="172666"/>
              <a:chOff x="4477158" y="4842845"/>
              <a:chExt cx="189784" cy="172666"/>
            </a:xfrm>
          </p:grpSpPr>
          <p:sp>
            <p:nvSpPr>
              <p:cNvPr id="5" name="Google Shape;1221;p17">
                <a:extLst>
                  <a:ext uri="{FF2B5EF4-FFF2-40B4-BE49-F238E27FC236}">
                    <a16:creationId xmlns:a16="http://schemas.microsoft.com/office/drawing/2014/main" id="{335D8234-7413-4516-87C9-85C03898F735}"/>
                  </a:ext>
                </a:extLst>
              </p:cNvPr>
              <p:cNvSpPr/>
              <p:nvPr/>
            </p:nvSpPr>
            <p:spPr>
              <a:xfrm flipH="1">
                <a:off x="4534939" y="4842845"/>
                <a:ext cx="73481" cy="172666"/>
              </a:xfrm>
              <a:custGeom>
                <a:avLst/>
                <a:gdLst>
                  <a:gd name="f0" fmla="val w"/>
                  <a:gd name="f1" fmla="val h"/>
                  <a:gd name="f2" fmla="val 0"/>
                  <a:gd name="f3" fmla="val 2275"/>
                  <a:gd name="f4" fmla="val 5346"/>
                  <a:gd name="f5" fmla="val 1131"/>
                  <a:gd name="f6" fmla="val 1"/>
                  <a:gd name="f7" fmla="val 1201"/>
                  <a:gd name="f8" fmla="val 2679"/>
                  <a:gd name="f9" fmla="val 4145"/>
                  <a:gd name="f10" fmla="val 5345"/>
                  <a:gd name="f11" fmla="val 2274"/>
                  <a:gd name="f12" fmla="*/ f0 1 2275"/>
                  <a:gd name="f13" fmla="*/ f1 1 5346"/>
                  <a:gd name="f14" fmla="val f2"/>
                  <a:gd name="f15" fmla="val f3"/>
                  <a:gd name="f16" fmla="val f4"/>
                  <a:gd name="f17" fmla="+- f16 0 f14"/>
                  <a:gd name="f18" fmla="+- f15 0 f14"/>
                  <a:gd name="f19" fmla="*/ f18 1 2275"/>
                  <a:gd name="f20" fmla="*/ f17 1 534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275" h="5346">
                    <a:moveTo>
                      <a:pt x="f5" y="f6"/>
                    </a:moveTo>
                    <a:cubicBezTo>
                      <a:pt x="f5" y="f6"/>
                      <a:pt x="f2" y="f7"/>
                      <a:pt x="f2" y="f8"/>
                    </a:cubicBezTo>
                    <a:cubicBezTo>
                      <a:pt x="f2" y="f9"/>
                      <a:pt x="f5" y="f10"/>
                      <a:pt x="f5" y="f10"/>
                    </a:cubicBezTo>
                    <a:cubicBezTo>
                      <a:pt x="f5" y="f10"/>
                      <a:pt x="f11" y="f9"/>
                      <a:pt x="f11" y="f8"/>
                    </a:cubicBezTo>
                    <a:cubicBezTo>
                      <a:pt x="f11" y="f7"/>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1222;p17">
                <a:extLst>
                  <a:ext uri="{FF2B5EF4-FFF2-40B4-BE49-F238E27FC236}">
                    <a16:creationId xmlns:a16="http://schemas.microsoft.com/office/drawing/2014/main" id="{F4D2AD7A-B9F4-4411-8C25-FEB3FEBEE756}"/>
                  </a:ext>
                </a:extLst>
              </p:cNvPr>
              <p:cNvSpPr/>
              <p:nvPr/>
            </p:nvSpPr>
            <p:spPr>
              <a:xfrm flipH="1">
                <a:off x="4606546" y="4862998"/>
                <a:ext cx="60396" cy="60432"/>
              </a:xfrm>
              <a:custGeom>
                <a:avLst/>
                <a:gdLst>
                  <a:gd name="f0" fmla="val w"/>
                  <a:gd name="f1" fmla="val h"/>
                  <a:gd name="f2" fmla="val 0"/>
                  <a:gd name="f3" fmla="val 1870"/>
                  <a:gd name="f4" fmla="val 1871"/>
                  <a:gd name="f5" fmla="val 1062"/>
                  <a:gd name="f6" fmla="val 23"/>
                  <a:gd name="f7" fmla="val 543"/>
                  <a:gd name="f8" fmla="val 531"/>
                  <a:gd name="f9" fmla="val 35"/>
                  <a:gd name="f10" fmla="val 808"/>
                  <a:gd name="f11" fmla="val 1847"/>
                  <a:gd name="f12" fmla="val 1327"/>
                  <a:gd name="f13" fmla="val 1328"/>
                  <a:gd name="f14" fmla="*/ f0 1 1870"/>
                  <a:gd name="f15" fmla="*/ f1 1 1871"/>
                  <a:gd name="f16" fmla="val f2"/>
                  <a:gd name="f17" fmla="val f3"/>
                  <a:gd name="f18" fmla="val f4"/>
                  <a:gd name="f19" fmla="+- f18 0 f16"/>
                  <a:gd name="f20" fmla="+- f17 0 f16"/>
                  <a:gd name="f21" fmla="*/ f20 1 1870"/>
                  <a:gd name="f22" fmla="*/ f19 1 187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870" h="1870">
                    <a:moveTo>
                      <a:pt x="f3" y="f2"/>
                    </a:moveTo>
                    <a:lnTo>
                      <a:pt x="f3" y="f2"/>
                    </a:lnTo>
                    <a:cubicBezTo>
                      <a:pt x="f3" y="f2"/>
                      <a:pt x="f5" y="f6"/>
                      <a:pt x="f7" y="f8"/>
                    </a:cubicBezTo>
                    <a:cubicBezTo>
                      <a:pt x="f9" y="f5"/>
                      <a:pt x="f2" y="f3"/>
                      <a:pt x="f2" y="f3"/>
                    </a:cubicBezTo>
                    <a:cubicBezTo>
                      <a:pt x="f2" y="f3"/>
                      <a:pt x="f10" y="f11"/>
                      <a:pt x="f12" y="f13"/>
                    </a:cubicBezTo>
                    <a:cubicBezTo>
                      <a:pt x="f11" y="f10"/>
                      <a:pt x="f3" y="f2"/>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 name="Google Shape;1223;p17">
                <a:extLst>
                  <a:ext uri="{FF2B5EF4-FFF2-40B4-BE49-F238E27FC236}">
                    <a16:creationId xmlns:a16="http://schemas.microsoft.com/office/drawing/2014/main" id="{3F6D1F0B-EF27-449F-A102-0B17F3686B03}"/>
                  </a:ext>
                </a:extLst>
              </p:cNvPr>
              <p:cNvSpPr/>
              <p:nvPr/>
            </p:nvSpPr>
            <p:spPr>
              <a:xfrm flipH="1">
                <a:off x="4477158" y="4862998"/>
                <a:ext cx="60076" cy="60432"/>
              </a:xfrm>
              <a:custGeom>
                <a:avLst/>
                <a:gdLst>
                  <a:gd name="f0" fmla="val w"/>
                  <a:gd name="f1" fmla="val h"/>
                  <a:gd name="f2" fmla="val 0"/>
                  <a:gd name="f3" fmla="val 1860"/>
                  <a:gd name="f4" fmla="val 1871"/>
                  <a:gd name="f5" fmla="val 1"/>
                  <a:gd name="f6" fmla="val 12"/>
                  <a:gd name="f7" fmla="val 808"/>
                  <a:gd name="f8" fmla="val 532"/>
                  <a:gd name="f9" fmla="val 1328"/>
                  <a:gd name="f10" fmla="val 1051"/>
                  <a:gd name="f11" fmla="val 1847"/>
                  <a:gd name="f12" fmla="val 1859"/>
                  <a:gd name="f13" fmla="val 1870"/>
                  <a:gd name="f14" fmla="val 1836"/>
                  <a:gd name="f15" fmla="val 1062"/>
                  <a:gd name="f16" fmla="val 531"/>
                  <a:gd name="f17" fmla="val 809"/>
                  <a:gd name="f18" fmla="val 23"/>
                  <a:gd name="f19" fmla="*/ f0 1 1860"/>
                  <a:gd name="f20" fmla="*/ f1 1 1871"/>
                  <a:gd name="f21" fmla="val f2"/>
                  <a:gd name="f22" fmla="val f3"/>
                  <a:gd name="f23" fmla="val f4"/>
                  <a:gd name="f24" fmla="+- f23 0 f21"/>
                  <a:gd name="f25" fmla="+- f22 0 f21"/>
                  <a:gd name="f26" fmla="*/ f25 1 1860"/>
                  <a:gd name="f27" fmla="*/ f24 1 1871"/>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860" h="1870">
                    <a:moveTo>
                      <a:pt x="f5" y="f2"/>
                    </a:moveTo>
                    <a:cubicBezTo>
                      <a:pt x="f5" y="f2"/>
                      <a:pt x="f6" y="f7"/>
                      <a:pt x="f8" y="f9"/>
                    </a:cubicBezTo>
                    <a:cubicBezTo>
                      <a:pt x="f10" y="f11"/>
                      <a:pt x="f12" y="f13"/>
                      <a:pt x="f12" y="f13"/>
                    </a:cubicBezTo>
                    <a:cubicBezTo>
                      <a:pt x="f12" y="f13"/>
                      <a:pt x="f14" y="f15"/>
                      <a:pt x="f9" y="f16"/>
                    </a:cubicBezTo>
                    <a:cubicBezTo>
                      <a:pt x="f17" y="f18"/>
                      <a:pt x="f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8" name="Google Shape;1224;p17">
              <a:extLst>
                <a:ext uri="{FF2B5EF4-FFF2-40B4-BE49-F238E27FC236}">
                  <a16:creationId xmlns:a16="http://schemas.microsoft.com/office/drawing/2014/main" id="{9D08547C-C076-44A6-B0D9-D6943CD167AD}"/>
                </a:ext>
              </a:extLst>
            </p:cNvPr>
            <p:cNvSpPr/>
            <p:nvPr/>
          </p:nvSpPr>
          <p:spPr>
            <a:xfrm flipH="1">
              <a:off x="4470437" y="114912"/>
              <a:ext cx="203216" cy="242325"/>
            </a:xfrm>
            <a:custGeom>
              <a:avLst/>
              <a:gdLst>
                <a:gd name="f0" fmla="val w"/>
                <a:gd name="f1" fmla="val h"/>
                <a:gd name="f2" fmla="val 0"/>
                <a:gd name="f3" fmla="val 6292"/>
                <a:gd name="f4" fmla="val 7503"/>
                <a:gd name="f5" fmla="val 3141"/>
                <a:gd name="f6" fmla="val 2979"/>
                <a:gd name="f7" fmla="val 2852"/>
                <a:gd name="f8" fmla="val 173"/>
                <a:gd name="f9" fmla="val 2794"/>
                <a:gd name="f10" fmla="val 427"/>
                <a:gd name="f11" fmla="val 2390"/>
                <a:gd name="f12" fmla="val 2944"/>
                <a:gd name="f13" fmla="val 2943"/>
                <a:gd name="f14" fmla="val 174"/>
                <a:gd name="f15" fmla="val 2401"/>
                <a:gd name="f16" fmla="val 416"/>
                <a:gd name="f17" fmla="val 2805"/>
                <a:gd name="f18" fmla="val 2863"/>
                <a:gd name="f19" fmla="val 1"/>
                <a:gd name="f20" fmla="val 2990"/>
                <a:gd name="f21" fmla="val 3151"/>
                <a:gd name="f22" fmla="val 3313"/>
                <a:gd name="f23" fmla="val 3440"/>
                <a:gd name="f24" fmla="val 3497"/>
                <a:gd name="f25" fmla="val 3901"/>
                <a:gd name="f26" fmla="val 2956"/>
                <a:gd name="f27" fmla="val 3347"/>
                <a:gd name="f28" fmla="val 7330"/>
                <a:gd name="f29" fmla="val 7087"/>
                <a:gd name="f30" fmla="val 3302"/>
                <a:gd name="f31" fmla="val 3429"/>
                <a:gd name="f32" fmla="val 3487"/>
                <a:gd name="f33" fmla="val 3891"/>
                <a:gd name="f34" fmla="val 3325"/>
                <a:gd name="f35" fmla="val 6107"/>
                <a:gd name="f36" fmla="val 5865"/>
                <a:gd name="f37" fmla="val 6119"/>
                <a:gd name="f38" fmla="val 3348"/>
                <a:gd name="f39" fmla="*/ f0 1 6292"/>
                <a:gd name="f40" fmla="*/ f1 1 7503"/>
                <a:gd name="f41" fmla="val f2"/>
                <a:gd name="f42" fmla="val f3"/>
                <a:gd name="f43" fmla="val f4"/>
                <a:gd name="f44" fmla="+- f43 0 f41"/>
                <a:gd name="f45" fmla="+- f42 0 f41"/>
                <a:gd name="f46" fmla="*/ f45 1 6292"/>
                <a:gd name="f47" fmla="*/ f44 1 7503"/>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6292" h="7503">
                  <a:moveTo>
                    <a:pt x="f5" y="f2"/>
                  </a:moveTo>
                  <a:cubicBezTo>
                    <a:pt x="f6" y="f2"/>
                    <a:pt x="f7" y="f8"/>
                    <a:pt x="f9" y="f10"/>
                  </a:cubicBezTo>
                  <a:lnTo>
                    <a:pt x="f11" y="f8"/>
                  </a:lnTo>
                  <a:lnTo>
                    <a:pt x="f12" y="f13"/>
                  </a:lnTo>
                  <a:lnTo>
                    <a:pt x="f14" y="f15"/>
                  </a:lnTo>
                  <a:lnTo>
                    <a:pt x="f16" y="f17"/>
                  </a:lnTo>
                  <a:cubicBezTo>
                    <a:pt x="f14" y="f18"/>
                    <a:pt x="f19" y="f20"/>
                    <a:pt x="f19" y="f21"/>
                  </a:cubicBezTo>
                  <a:cubicBezTo>
                    <a:pt x="f19" y="f22"/>
                    <a:pt x="f14" y="f23"/>
                    <a:pt x="f16" y="f24"/>
                  </a:cubicBezTo>
                  <a:lnTo>
                    <a:pt x="f14" y="f25"/>
                  </a:lnTo>
                  <a:lnTo>
                    <a:pt x="f14" y="f25"/>
                  </a:lnTo>
                  <a:lnTo>
                    <a:pt x="f26" y="f27"/>
                  </a:lnTo>
                  <a:lnTo>
                    <a:pt x="f11" y="f28"/>
                  </a:lnTo>
                  <a:lnTo>
                    <a:pt x="f9" y="f29"/>
                  </a:lnTo>
                  <a:cubicBezTo>
                    <a:pt x="f7" y="f28"/>
                    <a:pt x="f6" y="f4"/>
                    <a:pt x="f5" y="f4"/>
                  </a:cubicBezTo>
                  <a:cubicBezTo>
                    <a:pt x="f30" y="f4"/>
                    <a:pt x="f31" y="f28"/>
                    <a:pt x="f32" y="f29"/>
                  </a:cubicBezTo>
                  <a:lnTo>
                    <a:pt x="f33" y="f28"/>
                  </a:lnTo>
                  <a:lnTo>
                    <a:pt x="f34" y="f27"/>
                  </a:lnTo>
                  <a:lnTo>
                    <a:pt x="f34" y="f27"/>
                  </a:lnTo>
                  <a:lnTo>
                    <a:pt x="f35" y="f25"/>
                  </a:lnTo>
                  <a:lnTo>
                    <a:pt x="f35" y="f25"/>
                  </a:lnTo>
                  <a:lnTo>
                    <a:pt x="f36" y="f24"/>
                  </a:lnTo>
                  <a:cubicBezTo>
                    <a:pt x="f37" y="f23"/>
                    <a:pt x="f3" y="f22"/>
                    <a:pt x="f3" y="f21"/>
                  </a:cubicBezTo>
                  <a:cubicBezTo>
                    <a:pt x="f3" y="f20"/>
                    <a:pt x="f35" y="f18"/>
                    <a:pt x="f36" y="f17"/>
                  </a:cubicBezTo>
                  <a:lnTo>
                    <a:pt x="f37" y="f15"/>
                  </a:lnTo>
                  <a:lnTo>
                    <a:pt x="f38" y="f13"/>
                  </a:lnTo>
                  <a:lnTo>
                    <a:pt x="f33" y="f8"/>
                  </a:lnTo>
                  <a:lnTo>
                    <a:pt x="f32" y="f10"/>
                  </a:lnTo>
                  <a:cubicBezTo>
                    <a:pt x="f31" y="f8"/>
                    <a:pt x="f30"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9" name="Google Shape;1225;p17">
              <a:extLst>
                <a:ext uri="{FF2B5EF4-FFF2-40B4-BE49-F238E27FC236}">
                  <a16:creationId xmlns:a16="http://schemas.microsoft.com/office/drawing/2014/main" id="{59151DDB-7550-489D-986F-E1EC76B85D0C}"/>
                </a:ext>
              </a:extLst>
            </p:cNvPr>
            <p:cNvGrpSpPr/>
            <p:nvPr/>
          </p:nvGrpSpPr>
          <p:grpSpPr>
            <a:xfrm>
              <a:off x="-19" y="114940"/>
              <a:ext cx="9067894" cy="4880417"/>
              <a:chOff x="-19" y="114940"/>
              <a:chExt cx="9067894" cy="4880417"/>
            </a:xfrm>
          </p:grpSpPr>
          <p:grpSp>
            <p:nvGrpSpPr>
              <p:cNvPr id="10" name="Google Shape;1226;p17">
                <a:extLst>
                  <a:ext uri="{FF2B5EF4-FFF2-40B4-BE49-F238E27FC236}">
                    <a16:creationId xmlns:a16="http://schemas.microsoft.com/office/drawing/2014/main" id="{8DE9DBE2-CD57-45F7-BC94-5409771EBFF8}"/>
                  </a:ext>
                </a:extLst>
              </p:cNvPr>
              <p:cNvGrpSpPr/>
              <p:nvPr/>
            </p:nvGrpSpPr>
            <p:grpSpPr>
              <a:xfrm>
                <a:off x="8736095" y="1034698"/>
                <a:ext cx="213649" cy="3005888"/>
                <a:chOff x="8736095" y="1034698"/>
                <a:chExt cx="213649" cy="3005888"/>
              </a:xfrm>
            </p:grpSpPr>
            <p:sp>
              <p:nvSpPr>
                <p:cNvPr id="11" name="Google Shape;1227;p17">
                  <a:extLst>
                    <a:ext uri="{FF2B5EF4-FFF2-40B4-BE49-F238E27FC236}">
                      <a16:creationId xmlns:a16="http://schemas.microsoft.com/office/drawing/2014/main" id="{90E0FE7D-A3FD-4F89-B85B-CB344D0494A0}"/>
                    </a:ext>
                  </a:extLst>
                </p:cNvPr>
                <p:cNvSpPr/>
                <p:nvPr/>
              </p:nvSpPr>
              <p:spPr>
                <a:xfrm flipH="1">
                  <a:off x="8932947"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1228;p17">
                  <a:extLst>
                    <a:ext uri="{FF2B5EF4-FFF2-40B4-BE49-F238E27FC236}">
                      <a16:creationId xmlns:a16="http://schemas.microsoft.com/office/drawing/2014/main" id="{8075D108-BA6D-4B06-A447-B67D7B8278F0}"/>
                    </a:ext>
                  </a:extLst>
                </p:cNvPr>
                <p:cNvSpPr/>
                <p:nvPr/>
              </p:nvSpPr>
              <p:spPr>
                <a:xfrm flipH="1">
                  <a:off x="8736095"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1229;p17">
                  <a:extLst>
                    <a:ext uri="{FF2B5EF4-FFF2-40B4-BE49-F238E27FC236}">
                      <a16:creationId xmlns:a16="http://schemas.microsoft.com/office/drawing/2014/main" id="{36B0F4F0-4CE5-4B65-8B02-0C7207E91607}"/>
                    </a:ext>
                  </a:extLst>
                </p:cNvPr>
                <p:cNvSpPr/>
                <p:nvPr/>
              </p:nvSpPr>
              <p:spPr>
                <a:xfrm flipH="1">
                  <a:off x="8932947"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4" name="Google Shape;1230;p17">
                  <a:extLst>
                    <a:ext uri="{FF2B5EF4-FFF2-40B4-BE49-F238E27FC236}">
                      <a16:creationId xmlns:a16="http://schemas.microsoft.com/office/drawing/2014/main" id="{CA0F83F8-1F85-4DF1-A907-31718AA9AEA1}"/>
                    </a:ext>
                  </a:extLst>
                </p:cNvPr>
                <p:cNvSpPr/>
                <p:nvPr/>
              </p:nvSpPr>
              <p:spPr>
                <a:xfrm flipH="1">
                  <a:off x="8736095"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5" name="Google Shape;1231;p17">
                <a:extLst>
                  <a:ext uri="{FF2B5EF4-FFF2-40B4-BE49-F238E27FC236}">
                    <a16:creationId xmlns:a16="http://schemas.microsoft.com/office/drawing/2014/main" id="{1D80AF97-E90B-469A-80BE-B8BDBF3E28BC}"/>
                  </a:ext>
                </a:extLst>
              </p:cNvPr>
              <p:cNvGrpSpPr/>
              <p:nvPr/>
            </p:nvGrpSpPr>
            <p:grpSpPr>
              <a:xfrm>
                <a:off x="-18" y="210403"/>
                <a:ext cx="8138844" cy="211875"/>
                <a:chOff x="-18" y="210403"/>
                <a:chExt cx="8138844" cy="211875"/>
              </a:xfrm>
            </p:grpSpPr>
            <p:sp>
              <p:nvSpPr>
                <p:cNvPr id="16" name="Google Shape;1232;p17">
                  <a:extLst>
                    <a:ext uri="{FF2B5EF4-FFF2-40B4-BE49-F238E27FC236}">
                      <a16:creationId xmlns:a16="http://schemas.microsoft.com/office/drawing/2014/main" id="{8EE3564F-FAA5-4824-86E3-BED1F16E78C5}"/>
                    </a:ext>
                  </a:extLst>
                </p:cNvPr>
                <p:cNvSpPr/>
                <p:nvPr/>
              </p:nvSpPr>
              <p:spPr>
                <a:xfrm flipH="1">
                  <a:off x="-18" y="210458"/>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17" name="Google Shape;1233;p17">
                  <a:extLst>
                    <a:ext uri="{FF2B5EF4-FFF2-40B4-BE49-F238E27FC236}">
                      <a16:creationId xmlns:a16="http://schemas.microsoft.com/office/drawing/2014/main" id="{E20623E9-F5FB-4910-8E62-A549A1ADC786}"/>
                    </a:ext>
                  </a:extLst>
                </p:cNvPr>
                <p:cNvGrpSpPr/>
                <p:nvPr/>
              </p:nvGrpSpPr>
              <p:grpSpPr>
                <a:xfrm>
                  <a:off x="4842863" y="210403"/>
                  <a:ext cx="3295963" cy="211875"/>
                  <a:chOff x="4842863" y="210403"/>
                  <a:chExt cx="3295963" cy="211875"/>
                </a:xfrm>
              </p:grpSpPr>
              <p:sp>
                <p:nvSpPr>
                  <p:cNvPr id="18" name="Google Shape;1234;p17">
                    <a:extLst>
                      <a:ext uri="{FF2B5EF4-FFF2-40B4-BE49-F238E27FC236}">
                        <a16:creationId xmlns:a16="http://schemas.microsoft.com/office/drawing/2014/main" id="{0F478FF1-A7C7-4B8B-8B20-0CAEC6D9A037}"/>
                      </a:ext>
                    </a:extLst>
                  </p:cNvPr>
                  <p:cNvSpPr/>
                  <p:nvPr/>
                </p:nvSpPr>
                <p:spPr>
                  <a:xfrm flipH="1">
                    <a:off x="4842863" y="210467"/>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9" name="Google Shape;1235;p17">
                    <a:extLst>
                      <a:ext uri="{FF2B5EF4-FFF2-40B4-BE49-F238E27FC236}">
                        <a16:creationId xmlns:a16="http://schemas.microsoft.com/office/drawing/2014/main" id="{C68CE613-7867-4343-A237-BE2EA28D15F9}"/>
                      </a:ext>
                    </a:extLst>
                  </p:cNvPr>
                  <p:cNvSpPr/>
                  <p:nvPr/>
                </p:nvSpPr>
                <p:spPr>
                  <a:xfrm flipH="1">
                    <a:off x="7994873" y="2104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20" name="Google Shape;1236;p17">
                <a:extLst>
                  <a:ext uri="{FF2B5EF4-FFF2-40B4-BE49-F238E27FC236}">
                    <a16:creationId xmlns:a16="http://schemas.microsoft.com/office/drawing/2014/main" id="{F4A752DA-5F31-41A0-B70B-99DC34D0CF03}"/>
                  </a:ext>
                </a:extLst>
              </p:cNvPr>
              <p:cNvGrpSpPr/>
              <p:nvPr/>
            </p:nvGrpSpPr>
            <p:grpSpPr>
              <a:xfrm>
                <a:off x="8302550" y="114940"/>
                <a:ext cx="750045" cy="777202"/>
                <a:chOff x="8302550" y="114940"/>
                <a:chExt cx="750045" cy="777202"/>
              </a:xfrm>
            </p:grpSpPr>
            <p:sp>
              <p:nvSpPr>
                <p:cNvPr id="21" name="Google Shape;1237;p17">
                  <a:extLst>
                    <a:ext uri="{FF2B5EF4-FFF2-40B4-BE49-F238E27FC236}">
                      <a16:creationId xmlns:a16="http://schemas.microsoft.com/office/drawing/2014/main" id="{7BB539DD-2F05-4B2E-80B3-267B08CC05D2}"/>
                    </a:ext>
                  </a:extLst>
                </p:cNvPr>
                <p:cNvSpPr/>
                <p:nvPr/>
              </p:nvSpPr>
              <p:spPr>
                <a:xfrm flipH="1">
                  <a:off x="8386364" y="114940"/>
                  <a:ext cx="179350" cy="271430"/>
                </a:xfrm>
                <a:custGeom>
                  <a:avLst/>
                  <a:gdLst>
                    <a:gd name="f0" fmla="val w"/>
                    <a:gd name="f1" fmla="val h"/>
                    <a:gd name="f2" fmla="val 0"/>
                    <a:gd name="f3" fmla="val 5553"/>
                    <a:gd name="f4" fmla="val 8404"/>
                    <a:gd name="f5" fmla="val 2528"/>
                    <a:gd name="f6" fmla="val 1"/>
                    <a:gd name="f7" fmla="val 3013"/>
                    <a:gd name="f8" fmla="val 1490"/>
                    <a:gd name="f9" fmla="val 2459"/>
                    <a:gd name="f10" fmla="val 2148"/>
                    <a:gd name="f11" fmla="val 2367"/>
                    <a:gd name="f12" fmla="val 4375"/>
                    <a:gd name="f13" fmla="val 2228"/>
                    <a:gd name="f14" fmla="val 7157"/>
                    <a:gd name="f15" fmla="val 728"/>
                    <a:gd name="f16" fmla="val 8265"/>
                    <a:gd name="f17" fmla="val 1362"/>
                    <a:gd name="f18" fmla="val 8150"/>
                    <a:gd name="f19" fmla="val 2574"/>
                    <a:gd name="f20" fmla="val 7111"/>
                    <a:gd name="f21" fmla="val 5783"/>
                    <a:gd name="f22" fmla="val 3186"/>
                    <a:gd name="f23" fmla="val 5241"/>
                    <a:gd name="f24" fmla="val 3244"/>
                    <a:gd name="f25" fmla="val 4675"/>
                    <a:gd name="f26" fmla="val 3359"/>
                    <a:gd name="f27" fmla="val 4110"/>
                    <a:gd name="f28" fmla="val 3475"/>
                    <a:gd name="f29" fmla="val 3544"/>
                    <a:gd name="f30" fmla="val 3648"/>
                    <a:gd name="f31" fmla="val 2990"/>
                    <a:gd name="f32" fmla="val 4017"/>
                    <a:gd name="f33" fmla="val 2552"/>
                    <a:gd name="f34" fmla="val 4319"/>
                    <a:gd name="f35" fmla="val 2213"/>
                    <a:gd name="f36" fmla="val 4760"/>
                    <a:gd name="f37" fmla="val 1968"/>
                    <a:gd name="f38" fmla="val 5205"/>
                    <a:gd name="f39" fmla="val 5322"/>
                    <a:gd name="f40" fmla="val 5438"/>
                    <a:gd name="f41" fmla="val 1985"/>
                    <a:gd name="f42" fmla="val 5552"/>
                    <a:gd name="f43" fmla="val 2021"/>
                    <a:gd name="f44" fmla="val 5235"/>
                    <a:gd name="f45" fmla="val 1760"/>
                    <a:gd name="f46" fmla="val 4801"/>
                    <a:gd name="f47" fmla="val 1611"/>
                    <a:gd name="f48" fmla="val 4382"/>
                    <a:gd name="f49" fmla="val 4039"/>
                    <a:gd name="f50" fmla="val 3706"/>
                    <a:gd name="f51" fmla="val 1710"/>
                    <a:gd name="f52" fmla="val 3452"/>
                    <a:gd name="f53" fmla="val 1928"/>
                    <a:gd name="f54" fmla="val 3602"/>
                    <a:gd name="f55" fmla="val 1259"/>
                    <a:gd name="f56" fmla="val 3151"/>
                    <a:gd name="f57" fmla="val 301"/>
                    <a:gd name="f58" fmla="*/ f0 1 5553"/>
                    <a:gd name="f59" fmla="*/ f1 1 8404"/>
                    <a:gd name="f60" fmla="val f2"/>
                    <a:gd name="f61" fmla="val f3"/>
                    <a:gd name="f62" fmla="val f4"/>
                    <a:gd name="f63" fmla="+- f62 0 f60"/>
                    <a:gd name="f64" fmla="+- f61 0 f60"/>
                    <a:gd name="f65" fmla="*/ f64 1 5553"/>
                    <a:gd name="f66" fmla="*/ f63 1 8404"/>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5553" h="8404">
                      <a:moveTo>
                        <a:pt x="f5" y="f6"/>
                      </a:moveTo>
                      <a:cubicBezTo>
                        <a:pt x="f7" y="f8"/>
                        <a:pt x="f9" y="f10"/>
                        <a:pt x="f11" y="f12"/>
                      </a:cubicBezTo>
                      <a:cubicBezTo>
                        <a:pt x="f13" y="f14"/>
                        <a:pt x="f15" y="f16"/>
                        <a:pt x="f2" y="f4"/>
                      </a:cubicBezTo>
                      <a:cubicBezTo>
                        <a:pt x="f17" y="f18"/>
                        <a:pt x="f19" y="f20"/>
                        <a:pt x="f7" y="f21"/>
                      </a:cubicBezTo>
                      <a:cubicBezTo>
                        <a:pt x="f22"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54" y="f55"/>
                        <a:pt x="f56" y="f57"/>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2" name="Google Shape;1238;p17">
                  <a:extLst>
                    <a:ext uri="{FF2B5EF4-FFF2-40B4-BE49-F238E27FC236}">
                      <a16:creationId xmlns:a16="http://schemas.microsoft.com/office/drawing/2014/main" id="{ACDEE0AE-B16C-4EA1-9416-19F67B1FC708}"/>
                    </a:ext>
                  </a:extLst>
                </p:cNvPr>
                <p:cNvSpPr/>
                <p:nvPr/>
              </p:nvSpPr>
              <p:spPr>
                <a:xfrm flipH="1">
                  <a:off x="8509772" y="169356"/>
                  <a:ext cx="96213" cy="214033"/>
                </a:xfrm>
                <a:custGeom>
                  <a:avLst/>
                  <a:gdLst>
                    <a:gd name="f0" fmla="val w"/>
                    <a:gd name="f1" fmla="val h"/>
                    <a:gd name="f2" fmla="val 0"/>
                    <a:gd name="f3" fmla="val 2979"/>
                    <a:gd name="f4" fmla="val 6627"/>
                    <a:gd name="f5" fmla="val 1236"/>
                    <a:gd name="f6" fmla="val 543"/>
                    <a:gd name="f7" fmla="val 1293"/>
                    <a:gd name="f8" fmla="val 982"/>
                    <a:gd name="f9" fmla="val 1386"/>
                    <a:gd name="f10" fmla="val 1432"/>
                    <a:gd name="f11" fmla="val 1571"/>
                    <a:gd name="f12" fmla="val 1836"/>
                    <a:gd name="f13" fmla="val 1744"/>
                    <a:gd name="f14" fmla="val 2252"/>
                    <a:gd name="f15" fmla="val 1963"/>
                    <a:gd name="f16" fmla="val 2644"/>
                    <a:gd name="f17" fmla="val 2171"/>
                    <a:gd name="f18" fmla="val 3048"/>
                    <a:gd name="f19" fmla="val 2355"/>
                    <a:gd name="f20" fmla="val 3452"/>
                    <a:gd name="f21" fmla="val 2517"/>
                    <a:gd name="f22" fmla="val 3891"/>
                    <a:gd name="f23" fmla="val 2540"/>
                    <a:gd name="f24" fmla="val 4352"/>
                    <a:gd name="f25" fmla="val 2552"/>
                    <a:gd name="f26" fmla="val 4583"/>
                    <a:gd name="f27" fmla="val 4814"/>
                    <a:gd name="f28" fmla="val 2482"/>
                    <a:gd name="f29" fmla="val 5022"/>
                    <a:gd name="f30" fmla="val 2459"/>
                    <a:gd name="f31" fmla="val 5137"/>
                    <a:gd name="f32" fmla="val 2413"/>
                    <a:gd name="f33" fmla="val 5241"/>
                    <a:gd name="f34" fmla="val 2367"/>
                    <a:gd name="f35" fmla="val 5345"/>
                    <a:gd name="f36" fmla="val 2309"/>
                    <a:gd name="f37" fmla="val 5449"/>
                    <a:gd name="f38" fmla="val 5541"/>
                    <a:gd name="f39" fmla="val 2182"/>
                    <a:gd name="f40" fmla="val 5634"/>
                    <a:gd name="f41" fmla="val 2448"/>
                    <a:gd name="f42" fmla="val 5276"/>
                    <a:gd name="f43" fmla="val 4791"/>
                    <a:gd name="f44" fmla="val 2494"/>
                    <a:gd name="f45" fmla="val 4364"/>
                    <a:gd name="f46" fmla="val 2471"/>
                    <a:gd name="f47" fmla="val 3914"/>
                    <a:gd name="f48" fmla="val 2298"/>
                    <a:gd name="f49" fmla="val 3498"/>
                    <a:gd name="f50" fmla="val 2101"/>
                    <a:gd name="f51" fmla="val 3094"/>
                    <a:gd name="f52" fmla="val 1917"/>
                    <a:gd name="f53" fmla="val 2690"/>
                    <a:gd name="f54" fmla="val 1686"/>
                    <a:gd name="f55" fmla="val 1524"/>
                    <a:gd name="f56" fmla="val 1871"/>
                    <a:gd name="f57" fmla="val 1444"/>
                    <a:gd name="f58" fmla="val 1651"/>
                    <a:gd name="f59" fmla="val 1328"/>
                    <a:gd name="f60" fmla="val 1213"/>
                    <a:gd name="f61" fmla="val 1282"/>
                    <a:gd name="f62" fmla="val 1005"/>
                    <a:gd name="f63" fmla="val 1259"/>
                    <a:gd name="f64" fmla="val 774"/>
                    <a:gd name="f65" fmla="val 1190"/>
                    <a:gd name="f66" fmla="val 1"/>
                    <a:gd name="f67" fmla="val 682"/>
                    <a:gd name="f68" fmla="val 266"/>
                    <a:gd name="f69" fmla="val 1074"/>
                    <a:gd name="f70" fmla="val 855"/>
                    <a:gd name="f71" fmla="val 1778"/>
                    <a:gd name="f72" fmla="val 800"/>
                    <a:gd name="f73" fmla="val 1777"/>
                    <a:gd name="f74" fmla="val 751"/>
                    <a:gd name="f75" fmla="val 1776"/>
                    <a:gd name="f76" fmla="val 706"/>
                    <a:gd name="f77" fmla="val 436"/>
                    <a:gd name="f78" fmla="val 307"/>
                    <a:gd name="f79" fmla="val 1810"/>
                    <a:gd name="f80" fmla="val 1928"/>
                    <a:gd name="f81" fmla="val 451"/>
                    <a:gd name="f82" fmla="val 2079"/>
                    <a:gd name="f83" fmla="val 636"/>
                    <a:gd name="f84" fmla="val 2275"/>
                    <a:gd name="f85" fmla="val 509"/>
                    <a:gd name="f86" fmla="val 335"/>
                    <a:gd name="f87" fmla="val 959"/>
                    <a:gd name="f88" fmla="val 2586"/>
                    <a:gd name="f89" fmla="val 1478"/>
                    <a:gd name="f90" fmla="val 2875"/>
                    <a:gd name="f91" fmla="val 3406"/>
                    <a:gd name="f92" fmla="val 1790"/>
                    <a:gd name="f93" fmla="val 3391"/>
                    <a:gd name="f94" fmla="val 1739"/>
                    <a:gd name="f95" fmla="val 3384"/>
                    <a:gd name="f96" fmla="val 1688"/>
                    <a:gd name="f97" fmla="val 1535"/>
                    <a:gd name="f98" fmla="val 1377"/>
                    <a:gd name="f99" fmla="val 3449"/>
                    <a:gd name="f100" fmla="val 1317"/>
                    <a:gd name="f101" fmla="val 3579"/>
                    <a:gd name="f102" fmla="val 3752"/>
                    <a:gd name="f103" fmla="val 1270"/>
                    <a:gd name="f104" fmla="val 4006"/>
                    <a:gd name="f105" fmla="val 4122"/>
                    <a:gd name="f106" fmla="val 1363"/>
                    <a:gd name="f107" fmla="val 3983"/>
                    <a:gd name="f108" fmla="val 1455"/>
                    <a:gd name="f109" fmla="val 3787"/>
                    <a:gd name="f110" fmla="val 1605"/>
                    <a:gd name="f111" fmla="val 3729"/>
                    <a:gd name="f112" fmla="val 1645"/>
                    <a:gd name="f113" fmla="val 3713"/>
                    <a:gd name="f114" fmla="val 1687"/>
                    <a:gd name="f115" fmla="val 3705"/>
                    <a:gd name="f116" fmla="val 1729"/>
                    <a:gd name="f117" fmla="val 1834"/>
                    <a:gd name="f118" fmla="val 1942"/>
                    <a:gd name="f119" fmla="val 3749"/>
                    <a:gd name="f120" fmla="val 2032"/>
                    <a:gd name="f121" fmla="val 3798"/>
                    <a:gd name="f122" fmla="val 4029"/>
                    <a:gd name="f123" fmla="val 2321"/>
                    <a:gd name="f124" fmla="val 4641"/>
                    <a:gd name="f125" fmla="val 2263"/>
                    <a:gd name="f126" fmla="val 4999"/>
                    <a:gd name="f127" fmla="val 2138"/>
                    <a:gd name="f128" fmla="val 5672"/>
                    <a:gd name="f129" fmla="val 1685"/>
                    <a:gd name="f130" fmla="val 6244"/>
                    <a:gd name="f131" fmla="val 1150"/>
                    <a:gd name="f132" fmla="val 6614"/>
                    <a:gd name="f133" fmla="val 1411"/>
                    <a:gd name="f134" fmla="val 6437"/>
                    <a:gd name="f135" fmla="val 1715"/>
                    <a:gd name="f136" fmla="val 6333"/>
                    <a:gd name="f137" fmla="val 6118"/>
                    <a:gd name="f138" fmla="val 2113"/>
                    <a:gd name="f139" fmla="val 6003"/>
                    <a:gd name="f140" fmla="val 2228"/>
                    <a:gd name="f141" fmla="val 5876"/>
                    <a:gd name="f142" fmla="val 2344"/>
                    <a:gd name="f143" fmla="val 5749"/>
                    <a:gd name="f144" fmla="val 2863"/>
                    <a:gd name="f145" fmla="val 5114"/>
                    <a:gd name="f146" fmla="val 4318"/>
                    <a:gd name="f147" fmla="val 2806"/>
                    <a:gd name="f148" fmla="val 3464"/>
                    <a:gd name="f149" fmla="val 2598"/>
                    <a:gd name="f150" fmla="val 2436"/>
                    <a:gd name="f151" fmla="val 2956"/>
                    <a:gd name="f152" fmla="val 289"/>
                    <a:gd name="f153" fmla="val 2632"/>
                    <a:gd name="f154" fmla="val 797"/>
                    <a:gd name="f155" fmla="val 1132"/>
                    <a:gd name="f156" fmla="val 1144"/>
                    <a:gd name="f157" fmla="val 6618"/>
                    <a:gd name="f158" fmla="val 1138"/>
                    <a:gd name="f159" fmla="val 6622"/>
                    <a:gd name="f160" fmla="val 6626"/>
                    <a:gd name="f161" fmla="*/ f0 1 2979"/>
                    <a:gd name="f162" fmla="*/ f1 1 6627"/>
                    <a:gd name="f163" fmla="val f2"/>
                    <a:gd name="f164" fmla="val f3"/>
                    <a:gd name="f165" fmla="val f4"/>
                    <a:gd name="f166" fmla="+- f165 0 f163"/>
                    <a:gd name="f167" fmla="+- f164 0 f163"/>
                    <a:gd name="f168" fmla="*/ f167 1 2979"/>
                    <a:gd name="f169" fmla="*/ f166 1 662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2979" h="6627">
                      <a:moveTo>
                        <a:pt x="f5" y="f6"/>
                      </a:moveTo>
                      <a:cubicBezTo>
                        <a:pt x="f7" y="f8"/>
                        <a:pt x="f9" y="f10"/>
                        <a:pt x="f11" y="f12"/>
                      </a:cubicBezTo>
                      <a:cubicBezTo>
                        <a:pt x="f13" y="f14"/>
                        <a:pt x="f15" y="f16"/>
                        <a:pt x="f17" y="f18"/>
                      </a:cubicBezTo>
                      <a:cubicBezTo>
                        <a:pt x="f19" y="f20"/>
                        <a:pt x="f21" y="f22"/>
                        <a:pt x="f23" y="f24"/>
                      </a:cubicBezTo>
                      <a:cubicBezTo>
                        <a:pt x="f25" y="f26"/>
                        <a:pt x="f23" y="f27"/>
                        <a:pt x="f28" y="f29"/>
                      </a:cubicBezTo>
                      <a:cubicBezTo>
                        <a:pt x="f30" y="f31"/>
                        <a:pt x="f32" y="f33"/>
                        <a:pt x="f34" y="f35"/>
                      </a:cubicBezTo>
                      <a:cubicBezTo>
                        <a:pt x="f36" y="f37"/>
                        <a:pt x="f14" y="f38"/>
                        <a:pt x="f39" y="f40"/>
                      </a:cubicBezTo>
                      <a:cubicBezTo>
                        <a:pt x="f41" y="f42"/>
                        <a:pt x="f23" y="f43"/>
                        <a:pt x="f44" y="f45"/>
                      </a:cubicBezTo>
                      <a:cubicBezTo>
                        <a:pt x="f46" y="f47"/>
                        <a:pt x="f48" y="f49"/>
                        <a:pt x="f50" y="f51"/>
                      </a:cubicBezTo>
                      <a:cubicBezTo>
                        <a:pt x="f52" y="f53"/>
                        <a:pt x="f54" y="f48"/>
                        <a:pt x="f55" y="f56"/>
                      </a:cubicBezTo>
                      <a:cubicBezTo>
                        <a:pt x="f57" y="f58"/>
                        <a:pt x="f9" y="f10"/>
                        <a:pt x="f59" y="f60"/>
                      </a:cubicBezTo>
                      <a:cubicBezTo>
                        <a:pt x="f61" y="f62"/>
                        <a:pt x="f63" y="f64"/>
                        <a:pt x="f5" y="f6"/>
                      </a:cubicBezTo>
                      <a:close/>
                      <a:moveTo>
                        <a:pt x="f65" y="f66"/>
                      </a:moveTo>
                      <a:cubicBezTo>
                        <a:pt x="f65" y="f67"/>
                        <a:pt x="f68" y="f69"/>
                        <a:pt x="f70" y="f71"/>
                      </a:cubicBezTo>
                      <a:cubicBezTo>
                        <a:pt x="f72" y="f73"/>
                        <a:pt x="f74" y="f75"/>
                        <a:pt x="f76" y="f75"/>
                      </a:cubicBezTo>
                      <a:cubicBezTo>
                        <a:pt x="f77" y="f75"/>
                        <a:pt x="f78" y="f79"/>
                        <a:pt x="f66" y="f80"/>
                      </a:cubicBezTo>
                      <a:cubicBezTo>
                        <a:pt x="f81" y="f82"/>
                        <a:pt x="f83" y="f84"/>
                        <a:pt x="f83" y="f84"/>
                      </a:cubicBezTo>
                      <a:cubicBezTo>
                        <a:pt x="f85" y="f36"/>
                        <a:pt x="f86" y="f32"/>
                        <a:pt x="f86" y="f32"/>
                      </a:cubicBezTo>
                      <a:cubicBezTo>
                        <a:pt x="f87" y="f88"/>
                        <a:pt x="f89" y="f90"/>
                        <a:pt x="f12" y="f91"/>
                      </a:cubicBezTo>
                      <a:cubicBezTo>
                        <a:pt x="f92" y="f93"/>
                        <a:pt x="f94" y="f95"/>
                        <a:pt x="f96" y="f95"/>
                      </a:cubicBezTo>
                      <a:cubicBezTo>
                        <a:pt x="f97" y="f95"/>
                        <a:pt x="f98" y="f99"/>
                        <a:pt x="f100" y="f101"/>
                      </a:cubicBezTo>
                      <a:cubicBezTo>
                        <a:pt x="f60" y="f102"/>
                        <a:pt x="f103" y="f104"/>
                        <a:pt x="f10" y="f105"/>
                      </a:cubicBezTo>
                      <a:cubicBezTo>
                        <a:pt x="f106" y="f107"/>
                        <a:pt x="f108" y="f109"/>
                        <a:pt x="f110" y="f111"/>
                      </a:cubicBezTo>
                      <a:cubicBezTo>
                        <a:pt x="f112" y="f113"/>
                        <a:pt x="f114" y="f115"/>
                        <a:pt x="f116" y="f115"/>
                      </a:cubicBezTo>
                      <a:cubicBezTo>
                        <a:pt x="f117" y="f115"/>
                        <a:pt x="f118" y="f119"/>
                        <a:pt x="f120" y="f121"/>
                      </a:cubicBezTo>
                      <a:cubicBezTo>
                        <a:pt x="f32" y="f122"/>
                        <a:pt x="f123" y="f124"/>
                        <a:pt x="f125" y="f126"/>
                      </a:cubicBezTo>
                      <a:cubicBezTo>
                        <a:pt x="f127" y="f128"/>
                        <a:pt x="f129" y="f130"/>
                        <a:pt x="f131" y="f132"/>
                      </a:cubicBezTo>
                      <a:lnTo>
                        <a:pt x="f131" y="f132"/>
                      </a:lnTo>
                      <a:cubicBezTo>
                        <a:pt x="f133" y="f134"/>
                        <a:pt x="f135" y="f136"/>
                        <a:pt x="f15" y="f137"/>
                      </a:cubicBezTo>
                      <a:cubicBezTo>
                        <a:pt x="f138" y="f139"/>
                        <a:pt x="f140" y="f141"/>
                        <a:pt x="f142" y="f143"/>
                      </a:cubicBezTo>
                      <a:cubicBezTo>
                        <a:pt x="f144" y="f145"/>
                        <a:pt x="f3" y="f146"/>
                        <a:pt x="f147" y="f148"/>
                      </a:cubicBezTo>
                      <a:cubicBezTo>
                        <a:pt x="f149" y="f46"/>
                        <a:pt x="f150" y="f60"/>
                        <a:pt x="f151" y="f152"/>
                      </a:cubicBezTo>
                      <a:lnTo>
                        <a:pt x="f151" y="f152"/>
                      </a:lnTo>
                      <a:cubicBezTo>
                        <a:pt x="f153" y="f85"/>
                        <a:pt x="f30" y="f154"/>
                        <a:pt x="f36" y="f155"/>
                      </a:cubicBezTo>
                      <a:cubicBezTo>
                        <a:pt x="f19" y="f6"/>
                        <a:pt x="f65" y="f83"/>
                        <a:pt x="f65" y="f66"/>
                      </a:cubicBezTo>
                      <a:close/>
                      <a:moveTo>
                        <a:pt x="f131" y="f132"/>
                      </a:moveTo>
                      <a:cubicBezTo>
                        <a:pt x="f156" y="f157"/>
                        <a:pt x="f158" y="f159"/>
                        <a:pt x="f155" y="f160"/>
                      </a:cubicBezTo>
                      <a:cubicBezTo>
                        <a:pt x="f158" y="f159"/>
                        <a:pt x="f156" y="f157"/>
                        <a:pt x="f131" y="f13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1239;p17">
                  <a:extLst>
                    <a:ext uri="{FF2B5EF4-FFF2-40B4-BE49-F238E27FC236}">
                      <a16:creationId xmlns:a16="http://schemas.microsoft.com/office/drawing/2014/main" id="{C6ADCD5B-4F6C-4E86-A773-189062DEAB5C}"/>
                    </a:ext>
                  </a:extLst>
                </p:cNvPr>
                <p:cNvSpPr/>
                <p:nvPr/>
              </p:nvSpPr>
              <p:spPr>
                <a:xfrm flipH="1">
                  <a:off x="8497820" y="209991"/>
                  <a:ext cx="13853" cy="78318"/>
                </a:xfrm>
                <a:custGeom>
                  <a:avLst/>
                  <a:gdLst>
                    <a:gd name="f0" fmla="val w"/>
                    <a:gd name="f1" fmla="val h"/>
                    <a:gd name="f2" fmla="val 0"/>
                    <a:gd name="f3" fmla="val 429"/>
                    <a:gd name="f4" fmla="val 2425"/>
                    <a:gd name="f5" fmla="val 428"/>
                    <a:gd name="f6" fmla="val 1"/>
                    <a:gd name="f7" fmla="val 47"/>
                    <a:gd name="f8" fmla="val 786"/>
                    <a:gd name="f9" fmla="val 1617"/>
                    <a:gd name="f10" fmla="val 301"/>
                    <a:gd name="f11" fmla="*/ f0 1 429"/>
                    <a:gd name="f12" fmla="*/ f1 1 2425"/>
                    <a:gd name="f13" fmla="val f2"/>
                    <a:gd name="f14" fmla="val f3"/>
                    <a:gd name="f15" fmla="val f4"/>
                    <a:gd name="f16" fmla="+- f15 0 f13"/>
                    <a:gd name="f17" fmla="+- f14 0 f13"/>
                    <a:gd name="f18" fmla="*/ f17 1 429"/>
                    <a:gd name="f19" fmla="*/ f16 1 2425"/>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429" h="2425">
                      <a:moveTo>
                        <a:pt x="f5" y="f6"/>
                      </a:moveTo>
                      <a:lnTo>
                        <a:pt x="f5" y="f6"/>
                      </a:lnTo>
                      <a:cubicBezTo>
                        <a:pt x="f7" y="f8"/>
                        <a:pt x="f6" y="f9"/>
                        <a:pt x="f10" y="f4"/>
                      </a:cubicBezTo>
                      <a:lnTo>
                        <a:pt x="f5" y="f6"/>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1240;p17">
                  <a:extLst>
                    <a:ext uri="{FF2B5EF4-FFF2-40B4-BE49-F238E27FC236}">
                      <a16:creationId xmlns:a16="http://schemas.microsoft.com/office/drawing/2014/main" id="{CB61BF37-FF5B-45EC-B2DA-3BB1FCF275F0}"/>
                    </a:ext>
                  </a:extLst>
                </p:cNvPr>
                <p:cNvSpPr/>
                <p:nvPr/>
              </p:nvSpPr>
              <p:spPr>
                <a:xfrm flipH="1">
                  <a:off x="8371441" y="351294"/>
                  <a:ext cx="77577" cy="101800"/>
                </a:xfrm>
                <a:custGeom>
                  <a:avLst/>
                  <a:gdLst>
                    <a:gd name="f0" fmla="val w"/>
                    <a:gd name="f1" fmla="val h"/>
                    <a:gd name="f2" fmla="val 0"/>
                    <a:gd name="f3" fmla="val 2402"/>
                    <a:gd name="f4" fmla="val 3152"/>
                    <a:gd name="f5" fmla="val 2020"/>
                    <a:gd name="f6" fmla="val 728"/>
                    <a:gd name="f7" fmla="val 1905"/>
                    <a:gd name="f8" fmla="val 889"/>
                    <a:gd name="f9" fmla="val 1755"/>
                    <a:gd name="f10" fmla="val 993"/>
                    <a:gd name="f11" fmla="val 1593"/>
                    <a:gd name="f12" fmla="val 1086"/>
                    <a:gd name="f13" fmla="val 1443"/>
                    <a:gd name="f14" fmla="val 1155"/>
                    <a:gd name="f15" fmla="val 1304"/>
                    <a:gd name="f16" fmla="val 1213"/>
                    <a:gd name="f17" fmla="val 1154"/>
                    <a:gd name="f18" fmla="val 1282"/>
                    <a:gd name="f19" fmla="val 1189"/>
                    <a:gd name="f20" fmla="val 1270"/>
                    <a:gd name="f21" fmla="val 1235"/>
                    <a:gd name="f22" fmla="val 1258"/>
                    <a:gd name="f23" fmla="val 1285"/>
                    <a:gd name="f24" fmla="val 1269"/>
                    <a:gd name="f25" fmla="val 1311"/>
                    <a:gd name="f26" fmla="val 1268"/>
                    <a:gd name="f27" fmla="val 1337"/>
                    <a:gd name="f28" fmla="val 1483"/>
                    <a:gd name="f29" fmla="val 1627"/>
                    <a:gd name="f30" fmla="val 1298"/>
                    <a:gd name="f31" fmla="val 1386"/>
                    <a:gd name="f32" fmla="val 1629"/>
                    <a:gd name="f33" fmla="val 1341"/>
                    <a:gd name="f34" fmla="val 1504"/>
                    <a:gd name="f35" fmla="val 1324"/>
                    <a:gd name="f36" fmla="val 1379"/>
                    <a:gd name="f37" fmla="val 1342"/>
                    <a:gd name="f38" fmla="val 1306"/>
                    <a:gd name="f39" fmla="val 1325"/>
                    <a:gd name="f40" fmla="val 1328"/>
                    <a:gd name="f41" fmla="val 1340"/>
                    <a:gd name="f42" fmla="val 1039"/>
                    <a:gd name="f43" fmla="val 1374"/>
                    <a:gd name="f44" fmla="val 924"/>
                    <a:gd name="f45" fmla="val 1409"/>
                    <a:gd name="f46" fmla="val 843"/>
                    <a:gd name="f47" fmla="val 1467"/>
                    <a:gd name="f48" fmla="val 750"/>
                    <a:gd name="f49" fmla="val 1547"/>
                    <a:gd name="f50" fmla="val 681"/>
                    <a:gd name="f51" fmla="val 1628"/>
                    <a:gd name="f52" fmla="val 566"/>
                    <a:gd name="f53" fmla="val 485"/>
                    <a:gd name="f54" fmla="val 1917"/>
                    <a:gd name="f55" fmla="val 393"/>
                    <a:gd name="f56" fmla="val 2078"/>
                    <a:gd name="f57" fmla="val 450"/>
                    <a:gd name="f58" fmla="val 520"/>
                    <a:gd name="f59" fmla="val 1732"/>
                    <a:gd name="f60" fmla="val 635"/>
                    <a:gd name="f61" fmla="val 1582"/>
                    <a:gd name="f62" fmla="val 912"/>
                    <a:gd name="f63" fmla="val 1074"/>
                    <a:gd name="f64" fmla="val 1236"/>
                    <a:gd name="f65" fmla="val 1224"/>
                    <a:gd name="f66" fmla="val 1408"/>
                    <a:gd name="f67" fmla="val 1558"/>
                    <a:gd name="f68" fmla="val 1005"/>
                    <a:gd name="f69" fmla="val 1720"/>
                    <a:gd name="f70" fmla="val 936"/>
                    <a:gd name="f71" fmla="val 1882"/>
                    <a:gd name="f72" fmla="val 2066"/>
                    <a:gd name="f73" fmla="val 1"/>
                    <a:gd name="f74" fmla="val 2055"/>
                    <a:gd name="f75" fmla="val 197"/>
                    <a:gd name="f76" fmla="val 1928"/>
                    <a:gd name="f77" fmla="val 405"/>
                    <a:gd name="f78" fmla="val 647"/>
                    <a:gd name="f79" fmla="val 716"/>
                    <a:gd name="f80" fmla="val 820"/>
                    <a:gd name="f81" fmla="val 693"/>
                    <a:gd name="f82" fmla="val 323"/>
                    <a:gd name="f83" fmla="val 1524"/>
                    <a:gd name="f84" fmla="val 150"/>
                    <a:gd name="f85" fmla="val 2067"/>
                    <a:gd name="f86" fmla="val 35"/>
                    <a:gd name="f87" fmla="val 2413"/>
                    <a:gd name="f88" fmla="val 2782"/>
                    <a:gd name="f89" fmla="val 81"/>
                    <a:gd name="f90" fmla="val 93"/>
                    <a:gd name="f91" fmla="val 3002"/>
                    <a:gd name="f92" fmla="val 2840"/>
                    <a:gd name="f93" fmla="val 219"/>
                    <a:gd name="f94" fmla="val 2679"/>
                    <a:gd name="f95" fmla="val 388"/>
                    <a:gd name="f96" fmla="val 2329"/>
                    <a:gd name="f97" fmla="val 766"/>
                    <a:gd name="f98" fmla="val 2101"/>
                    <a:gd name="f99" fmla="val 1149"/>
                    <a:gd name="f100" fmla="val 1159"/>
                    <a:gd name="f101" fmla="val 1168"/>
                    <a:gd name="f102" fmla="val 1178"/>
                    <a:gd name="f103" fmla="val 2113"/>
                    <a:gd name="f104" fmla="val 1962"/>
                    <a:gd name="f105" fmla="val 2390"/>
                    <a:gd name="f106" fmla="val 2112"/>
                    <a:gd name="f107" fmla="val 2759"/>
                    <a:gd name="f108" fmla="val 2251"/>
                    <a:gd name="f109" fmla="val 2655"/>
                    <a:gd name="f110" fmla="val 2332"/>
                    <a:gd name="f111" fmla="val 2471"/>
                    <a:gd name="f112" fmla="val 2286"/>
                    <a:gd name="f113" fmla="val 1998"/>
                    <a:gd name="f114" fmla="val 1963"/>
                    <a:gd name="f115" fmla="val 2043"/>
                    <a:gd name="f116" fmla="val 2170"/>
                    <a:gd name="f117" fmla="val 1859"/>
                    <a:gd name="f118" fmla="val 1778"/>
                    <a:gd name="f119" fmla="val 2343"/>
                    <a:gd name="f120" fmla="val 1686"/>
                    <a:gd name="f121" fmla="val 2389"/>
                    <a:gd name="f122" fmla="val 1420"/>
                    <a:gd name="f123" fmla="val 2296"/>
                    <a:gd name="f124" fmla="val 1358"/>
                    <a:gd name="f125" fmla="val 2192"/>
                    <a:gd name="f126" fmla="val 1316"/>
                    <a:gd name="f127" fmla="val 2109"/>
                    <a:gd name="f128" fmla="val 2085"/>
                    <a:gd name="f129" fmla="val 2062"/>
                    <a:gd name="f130" fmla="val 1320"/>
                    <a:gd name="f131" fmla="val 2228"/>
                    <a:gd name="f132" fmla="val 1166"/>
                    <a:gd name="f133" fmla="val 2366"/>
                    <a:gd name="f134" fmla="val 2401"/>
                    <a:gd name="f135" fmla="val 416"/>
                    <a:gd name="f136" fmla="val 2239"/>
                    <a:gd name="f137" fmla="val 208"/>
                    <a:gd name="f138" fmla="*/ f0 1 2402"/>
                    <a:gd name="f139" fmla="*/ f1 1 3152"/>
                    <a:gd name="f140" fmla="val f2"/>
                    <a:gd name="f141" fmla="val f3"/>
                    <a:gd name="f142" fmla="val f4"/>
                    <a:gd name="f143" fmla="+- f142 0 f140"/>
                    <a:gd name="f144" fmla="+- f141 0 f140"/>
                    <a:gd name="f145" fmla="*/ f144 1 2402"/>
                    <a:gd name="f146" fmla="*/ f143 1 315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402" h="3152">
                      <a:moveTo>
                        <a:pt x="f5" y="f6"/>
                      </a:moveTo>
                      <a:cubicBezTo>
                        <a:pt x="f7" y="f8"/>
                        <a:pt x="f9" y="f10"/>
                        <a:pt x="f11" y="f12"/>
                      </a:cubicBezTo>
                      <a:cubicBezTo>
                        <a:pt x="f13" y="f14"/>
                        <a:pt x="f15" y="f16"/>
                        <a:pt x="f17" y="f18"/>
                      </a:cubicBezTo>
                      <a:cubicBezTo>
                        <a:pt x="f19" y="f20"/>
                        <a:pt x="f21" y="f20"/>
                        <a:pt x="f22" y="f20"/>
                      </a:cubicBezTo>
                      <a:cubicBezTo>
                        <a:pt x="f23" y="f24"/>
                        <a:pt x="f25" y="f26"/>
                        <a:pt x="f27" y="f26"/>
                      </a:cubicBezTo>
                      <a:cubicBezTo>
                        <a:pt x="f28" y="f26"/>
                        <a:pt x="f29" y="f30"/>
                        <a:pt x="f9" y="f31"/>
                      </a:cubicBezTo>
                      <a:cubicBezTo>
                        <a:pt x="f32" y="f33"/>
                        <a:pt x="f34" y="f35"/>
                        <a:pt x="f36" y="f35"/>
                      </a:cubicBezTo>
                      <a:cubicBezTo>
                        <a:pt x="f37" y="f35"/>
                        <a:pt x="f38" y="f39"/>
                        <a:pt x="f20" y="f40"/>
                      </a:cubicBezTo>
                      <a:cubicBezTo>
                        <a:pt x="f17" y="f41"/>
                        <a:pt x="f42" y="f43"/>
                        <a:pt x="f44" y="f45"/>
                      </a:cubicBezTo>
                      <a:cubicBezTo>
                        <a:pt x="f46" y="f47"/>
                        <a:pt x="f48" y="f49"/>
                        <a:pt x="f50" y="f51"/>
                      </a:cubicBezTo>
                      <a:cubicBezTo>
                        <a:pt x="f52" y="f9"/>
                        <a:pt x="f53" y="f54"/>
                        <a:pt x="f55" y="f56"/>
                      </a:cubicBezTo>
                      <a:cubicBezTo>
                        <a:pt x="f57" y="f7"/>
                        <a:pt x="f58" y="f59"/>
                        <a:pt x="f60" y="f61"/>
                      </a:cubicBezTo>
                      <a:cubicBezTo>
                        <a:pt x="f48" y="f13"/>
                        <a:pt x="f62" y="f40"/>
                        <a:pt x="f63" y="f64"/>
                      </a:cubicBezTo>
                      <a:cubicBezTo>
                        <a:pt x="f65" y="f14"/>
                        <a:pt x="f66" y="f63"/>
                        <a:pt x="f67" y="f68"/>
                      </a:cubicBezTo>
                      <a:cubicBezTo>
                        <a:pt x="f69" y="f70"/>
                        <a:pt x="f71" y="f46"/>
                        <a:pt x="f5" y="f6"/>
                      </a:cubicBezTo>
                      <a:close/>
                      <a:moveTo>
                        <a:pt x="f72" y="f73"/>
                      </a:moveTo>
                      <a:cubicBezTo>
                        <a:pt x="f74" y="f75"/>
                        <a:pt x="f76" y="f77"/>
                        <a:pt x="f9" y="f58"/>
                      </a:cubicBezTo>
                      <a:cubicBezTo>
                        <a:pt x="f61" y="f78"/>
                        <a:pt x="f43" y="f79"/>
                        <a:pt x="f19" y="f80"/>
                      </a:cubicBezTo>
                      <a:cubicBezTo>
                        <a:pt x="f81" y="f12"/>
                        <a:pt x="f82" y="f83"/>
                        <a:pt x="f84" y="f85"/>
                      </a:cubicBezTo>
                      <a:cubicBezTo>
                        <a:pt x="f86" y="f87"/>
                        <a:pt x="f2" y="f88"/>
                        <a:pt x="f89" y="f4"/>
                      </a:cubicBezTo>
                      <a:cubicBezTo>
                        <a:pt x="f90" y="f91"/>
                        <a:pt x="f84" y="f92"/>
                        <a:pt x="f93" y="f94"/>
                      </a:cubicBezTo>
                      <a:cubicBezTo>
                        <a:pt x="f95" y="f96"/>
                        <a:pt x="f97" y="f98"/>
                        <a:pt x="f99" y="f98"/>
                      </a:cubicBezTo>
                      <a:cubicBezTo>
                        <a:pt x="f100" y="f98"/>
                        <a:pt x="f101" y="f98"/>
                        <a:pt x="f102" y="f98"/>
                      </a:cubicBezTo>
                      <a:cubicBezTo>
                        <a:pt x="f67" y="f103"/>
                        <a:pt x="f104" y="f105"/>
                        <a:pt x="f106" y="f107"/>
                      </a:cubicBezTo>
                      <a:cubicBezTo>
                        <a:pt x="f108" y="f109"/>
                        <a:pt x="f110" y="f111"/>
                        <a:pt x="f112" y="f112"/>
                      </a:cubicBezTo>
                      <a:cubicBezTo>
                        <a:pt x="f108" y="f103"/>
                        <a:pt x="f98" y="f113"/>
                        <a:pt x="f76" y="f114"/>
                      </a:cubicBezTo>
                      <a:cubicBezTo>
                        <a:pt x="f115" y="f54"/>
                        <a:pt x="f116" y="f117"/>
                        <a:pt x="f108" y="f118"/>
                      </a:cubicBezTo>
                      <a:cubicBezTo>
                        <a:pt x="f119" y="f120"/>
                        <a:pt x="f121" y="f83"/>
                        <a:pt x="f110" y="f122"/>
                      </a:cubicBezTo>
                      <a:cubicBezTo>
                        <a:pt x="f123" y="f124"/>
                        <a:pt x="f125" y="f126"/>
                        <a:pt x="f127" y="f126"/>
                      </a:cubicBezTo>
                      <a:cubicBezTo>
                        <a:pt x="f128" y="f126"/>
                        <a:pt x="f129" y="f130"/>
                        <a:pt x="f115" y="f40"/>
                      </a:cubicBezTo>
                      <a:cubicBezTo>
                        <a:pt x="f131" y="f132"/>
                        <a:pt x="f119" y="f70"/>
                        <a:pt x="f133" y="f81"/>
                      </a:cubicBezTo>
                      <a:cubicBezTo>
                        <a:pt x="f134" y="f135"/>
                        <a:pt x="f136" y="f137"/>
                        <a:pt x="f72" y="f7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1241;p17">
                  <a:extLst>
                    <a:ext uri="{FF2B5EF4-FFF2-40B4-BE49-F238E27FC236}">
                      <a16:creationId xmlns:a16="http://schemas.microsoft.com/office/drawing/2014/main" id="{7F8D3944-0D09-45F4-94A1-7F0E86D4C153}"/>
                    </a:ext>
                  </a:extLst>
                </p:cNvPr>
                <p:cNvSpPr/>
                <p:nvPr/>
              </p:nvSpPr>
              <p:spPr>
                <a:xfrm flipH="1">
                  <a:off x="8304717" y="270671"/>
                  <a:ext cx="167042" cy="246174"/>
                </a:xfrm>
                <a:custGeom>
                  <a:avLst/>
                  <a:gdLst>
                    <a:gd name="f0" fmla="val 180"/>
                    <a:gd name="f1" fmla="val w"/>
                    <a:gd name="f2" fmla="val h"/>
                    <a:gd name="f3" fmla="val 0"/>
                    <a:gd name="f4" fmla="val 5172"/>
                    <a:gd name="f5" fmla="val 7622"/>
                    <a:gd name="f6" fmla="val 3617"/>
                    <a:gd name="f7" fmla="val 3743"/>
                    <a:gd name="f8" fmla="val 3870"/>
                    <a:gd name="f9" fmla="val 191"/>
                    <a:gd name="f10" fmla="val 3994"/>
                    <a:gd name="f11" fmla="val 211"/>
                    <a:gd name="f12" fmla="val 4282"/>
                    <a:gd name="f13" fmla="val 257"/>
                    <a:gd name="f14" fmla="val 4559"/>
                    <a:gd name="f15" fmla="val 338"/>
                    <a:gd name="f16" fmla="val 4813"/>
                    <a:gd name="f17" fmla="val 477"/>
                    <a:gd name="f18" fmla="val 4548"/>
                    <a:gd name="f19" fmla="val 373"/>
                    <a:gd name="f20" fmla="val 4271"/>
                    <a:gd name="f21" fmla="val 292"/>
                    <a:gd name="f22" fmla="val 3982"/>
                    <a:gd name="f23" fmla="val 3873"/>
                    <a:gd name="f24" fmla="val 244"/>
                    <a:gd name="f25" fmla="val 3761"/>
                    <a:gd name="f26" fmla="val 235"/>
                    <a:gd name="f27" fmla="val 3650"/>
                    <a:gd name="f28" fmla="val 3481"/>
                    <a:gd name="f29" fmla="val 3312"/>
                    <a:gd name="f30" fmla="val 255"/>
                    <a:gd name="f31" fmla="val 3151"/>
                    <a:gd name="f32" fmla="val 304"/>
                    <a:gd name="f33" fmla="val 2874"/>
                    <a:gd name="f34" fmla="val 361"/>
                    <a:gd name="f35" fmla="val 2609"/>
                    <a:gd name="f36" fmla="val 2355"/>
                    <a:gd name="f37" fmla="val 604"/>
                    <a:gd name="f38" fmla="val 2112"/>
                    <a:gd name="f39" fmla="val 731"/>
                    <a:gd name="f40" fmla="val 1858"/>
                    <a:gd name="f41" fmla="val 892"/>
                    <a:gd name="f42" fmla="val 1662"/>
                    <a:gd name="f43" fmla="val 1088"/>
                    <a:gd name="f44" fmla="val 1847"/>
                    <a:gd name="f45" fmla="val 881"/>
                    <a:gd name="f46" fmla="val 2078"/>
                    <a:gd name="f47" fmla="val 708"/>
                    <a:gd name="f48" fmla="val 2332"/>
                    <a:gd name="f49" fmla="val 557"/>
                    <a:gd name="f50" fmla="val 2586"/>
                    <a:gd name="f51" fmla="val 419"/>
                    <a:gd name="f52" fmla="val 2851"/>
                    <a:gd name="f53" fmla="val 315"/>
                    <a:gd name="f54" fmla="val 3128"/>
                    <a:gd name="f55" fmla="val 246"/>
                    <a:gd name="f56" fmla="val 3286"/>
                    <a:gd name="f57" fmla="val 200"/>
                    <a:gd name="f58" fmla="val 3451"/>
                    <a:gd name="f59" fmla="val 3586"/>
                    <a:gd name="f60" fmla="val 1"/>
                    <a:gd name="f61" fmla="val 3134"/>
                    <a:gd name="f62" fmla="val 2678"/>
                    <a:gd name="f63" fmla="val 125"/>
                    <a:gd name="f64" fmla="val 2251"/>
                    <a:gd name="f65" fmla="val 384"/>
                    <a:gd name="f66" fmla="val 1397"/>
                    <a:gd name="f67" fmla="val 904"/>
                    <a:gd name="f68" fmla="val 854"/>
                    <a:gd name="f69" fmla="val 1816"/>
                    <a:gd name="f70" fmla="val 543"/>
                    <a:gd name="f71" fmla="val 2751"/>
                    <a:gd name="f72" fmla="val 4447"/>
                    <a:gd name="f73" fmla="val 69"/>
                    <a:gd name="f74" fmla="val 6040"/>
                    <a:gd name="f75" fmla="val 900"/>
                    <a:gd name="f76" fmla="val 381"/>
                    <a:gd name="f77" fmla="val 6617"/>
                    <a:gd name="f78" fmla="val 358"/>
                    <a:gd name="f79" fmla="val 5313"/>
                    <a:gd name="f80" fmla="val 670"/>
                    <a:gd name="f81" fmla="val 4274"/>
                    <a:gd name="f82" fmla="val 762"/>
                    <a:gd name="f83" fmla="val 3905"/>
                    <a:gd name="f84" fmla="val 912"/>
                    <a:gd name="f85" fmla="val 3559"/>
                    <a:gd name="f86" fmla="val 1097"/>
                    <a:gd name="f87" fmla="val 3247"/>
                    <a:gd name="f88" fmla="val 1189"/>
                    <a:gd name="f89" fmla="val 3085"/>
                    <a:gd name="f90" fmla="val 1304"/>
                    <a:gd name="f91" fmla="val 2958"/>
                    <a:gd name="f92" fmla="val 2820"/>
                    <a:gd name="f93" fmla="val 1512"/>
                    <a:gd name="f94" fmla="val 2693"/>
                    <a:gd name="f95" fmla="val 1628"/>
                    <a:gd name="f96" fmla="val 2566"/>
                    <a:gd name="f97" fmla="val 1731"/>
                    <a:gd name="f98" fmla="val 2404"/>
                    <a:gd name="f99" fmla="val 1835"/>
                    <a:gd name="f100" fmla="val 2266"/>
                    <a:gd name="f101" fmla="val 1882"/>
                    <a:gd name="f102" fmla="val 2058"/>
                    <a:gd name="f103" fmla="val 1801"/>
                    <a:gd name="f104" fmla="val 1896"/>
                    <a:gd name="f105" fmla="val 1752"/>
                    <a:gd name="f106" fmla="val 1791"/>
                    <a:gd name="f107" fmla="val 1652"/>
                    <a:gd name="f108" fmla="val 1714"/>
                    <a:gd name="f109" fmla="val 1548"/>
                    <a:gd name="f110" fmla="val 1513"/>
                    <a:gd name="f111" fmla="val 1477"/>
                    <a:gd name="f112" fmla="val 1723"/>
                    <a:gd name="f113" fmla="val 1443"/>
                    <a:gd name="f114" fmla="val 1742"/>
                    <a:gd name="f115" fmla="val 1861"/>
                    <a:gd name="f116" fmla="val 1469"/>
                    <a:gd name="f117" fmla="val 2319"/>
                    <a:gd name="f118" fmla="val 1368"/>
                    <a:gd name="f119" fmla="val 2786"/>
                    <a:gd name="f120" fmla="val 3061"/>
                    <a:gd name="f121" fmla="val 3338"/>
                    <a:gd name="f122" fmla="val 1403"/>
                    <a:gd name="f123" fmla="val 3613"/>
                    <a:gd name="f124" fmla="val 1458"/>
                    <a:gd name="f125" fmla="val 3719"/>
                    <a:gd name="f126" fmla="val 1478"/>
                    <a:gd name="f127" fmla="val 3824"/>
                    <a:gd name="f128" fmla="val 1488"/>
                    <a:gd name="f129" fmla="val 3925"/>
                    <a:gd name="f130" fmla="val 4507"/>
                    <a:gd name="f131" fmla="val 4952"/>
                    <a:gd name="f132" fmla="val 1168"/>
                    <a:gd name="f133" fmla="val 4617"/>
                    <a:gd name="f134" fmla="val 765"/>
                    <a:gd name="f135" fmla="val 4709"/>
                    <a:gd name="f136" fmla="val 4790"/>
                    <a:gd name="f137" fmla="val 823"/>
                    <a:gd name="f138" fmla="val 4894"/>
                    <a:gd name="f139" fmla="val 5056"/>
                    <a:gd name="f140" fmla="val 5171"/>
                    <a:gd name="f141" fmla="val 696"/>
                    <a:gd name="f142" fmla="val 5079"/>
                    <a:gd name="f143" fmla="val 534"/>
                    <a:gd name="f144" fmla="val 5033"/>
                    <a:gd name="f145" fmla="val 465"/>
                    <a:gd name="f146" fmla="val 4963"/>
                    <a:gd name="f147" fmla="val 407"/>
                    <a:gd name="f148" fmla="val 4484"/>
                    <a:gd name="f149" fmla="val 4037"/>
                    <a:gd name="f150" fmla="*/ f1 1 5172"/>
                    <a:gd name="f151" fmla="*/ f2 1 7622"/>
                    <a:gd name="f152" fmla="val f3"/>
                    <a:gd name="f153" fmla="val f4"/>
                    <a:gd name="f154" fmla="val f5"/>
                    <a:gd name="f155" fmla="+- f154 0 f152"/>
                    <a:gd name="f156" fmla="+- f153 0 f152"/>
                    <a:gd name="f157" fmla="*/ f156 1 5172"/>
                    <a:gd name="f158" fmla="*/ f155 1 762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5172" h="7622">
                      <a:moveTo>
                        <a:pt x="f6" y="f0"/>
                      </a:moveTo>
                      <a:cubicBezTo>
                        <a:pt x="f7" y="f0"/>
                        <a:pt x="f8" y="f9"/>
                        <a:pt x="f10" y="f11"/>
                      </a:cubicBezTo>
                      <a:cubicBezTo>
                        <a:pt x="f12" y="f13"/>
                        <a:pt x="f14" y="f15"/>
                        <a:pt x="f16" y="f17"/>
                      </a:cubicBezTo>
                      <a:cubicBezTo>
                        <a:pt x="f18" y="f19"/>
                        <a:pt x="f20" y="f21"/>
                        <a:pt x="f22" y="f13"/>
                      </a:cubicBezTo>
                      <a:cubicBezTo>
                        <a:pt x="f23" y="f24"/>
                        <a:pt x="f25" y="f26"/>
                        <a:pt x="f27" y="f26"/>
                      </a:cubicBezTo>
                      <a:cubicBezTo>
                        <a:pt x="f28" y="f26"/>
                        <a:pt x="f29" y="f30"/>
                        <a:pt x="f31" y="f32"/>
                      </a:cubicBezTo>
                      <a:cubicBezTo>
                        <a:pt x="f33" y="f34"/>
                        <a:pt x="f35" y="f17"/>
                        <a:pt x="f36" y="f37"/>
                      </a:cubicBezTo>
                      <a:cubicBezTo>
                        <a:pt x="f38" y="f39"/>
                        <a:pt x="f40" y="f41"/>
                        <a:pt x="f42" y="f43"/>
                      </a:cubicBezTo>
                      <a:cubicBezTo>
                        <a:pt x="f44" y="f45"/>
                        <a:pt x="f46" y="f47"/>
                        <a:pt x="f48" y="f49"/>
                      </a:cubicBezTo>
                      <a:cubicBezTo>
                        <a:pt x="f50" y="f51"/>
                        <a:pt x="f52" y="f53"/>
                        <a:pt x="f54" y="f55"/>
                      </a:cubicBezTo>
                      <a:cubicBezTo>
                        <a:pt x="f56" y="f57"/>
                        <a:pt x="f58" y="f0"/>
                        <a:pt x="f6" y="f0"/>
                      </a:cubicBezTo>
                      <a:close/>
                      <a:moveTo>
                        <a:pt x="f59" y="f60"/>
                      </a:moveTo>
                      <a:cubicBezTo>
                        <a:pt x="f61" y="f60"/>
                        <a:pt x="f62" y="f63"/>
                        <a:pt x="f64" y="f65"/>
                      </a:cubicBezTo>
                      <a:cubicBezTo>
                        <a:pt x="f66" y="f67"/>
                        <a:pt x="f68" y="f69"/>
                        <a:pt x="f70" y="f71"/>
                      </a:cubicBezTo>
                      <a:cubicBezTo>
                        <a:pt x="f3" y="f72"/>
                        <a:pt x="f73" y="f74"/>
                        <a:pt x="f75" y="f5"/>
                      </a:cubicBezTo>
                      <a:cubicBezTo>
                        <a:pt x="f76" y="f77"/>
                        <a:pt x="f78" y="f79"/>
                        <a:pt x="f80" y="f81"/>
                      </a:cubicBezTo>
                      <a:cubicBezTo>
                        <a:pt x="f82" y="f83"/>
                        <a:pt x="f84" y="f85"/>
                        <a:pt x="f86" y="f87"/>
                      </a:cubicBezTo>
                      <a:cubicBezTo>
                        <a:pt x="f88" y="f89"/>
                        <a:pt x="f90" y="f91"/>
                        <a:pt x="f66" y="f92"/>
                      </a:cubicBezTo>
                      <a:cubicBezTo>
                        <a:pt x="f93" y="f94"/>
                        <a:pt x="f95" y="f96"/>
                        <a:pt x="f97" y="f98"/>
                      </a:cubicBezTo>
                      <a:cubicBezTo>
                        <a:pt x="f99" y="f100"/>
                        <a:pt x="f101" y="f102"/>
                        <a:pt x="f103" y="f104"/>
                      </a:cubicBezTo>
                      <a:cubicBezTo>
                        <a:pt x="f105" y="f106"/>
                        <a:pt x="f107" y="f108"/>
                        <a:pt x="f109" y="f108"/>
                      </a:cubicBezTo>
                      <a:cubicBezTo>
                        <a:pt x="f110" y="f108"/>
                        <a:pt x="f111" y="f112"/>
                        <a:pt x="f113" y="f114"/>
                      </a:cubicBezTo>
                      <a:lnTo>
                        <a:pt x="f113" y="f114"/>
                      </a:lnTo>
                      <a:cubicBezTo>
                        <a:pt x="f115" y="f116"/>
                        <a:pt x="f117" y="f118"/>
                        <a:pt x="f119" y="f118"/>
                      </a:cubicBezTo>
                      <a:cubicBezTo>
                        <a:pt x="f120" y="f118"/>
                        <a:pt x="f121" y="f122"/>
                        <a:pt x="f123" y="f124"/>
                      </a:cubicBezTo>
                      <a:cubicBezTo>
                        <a:pt x="f125" y="f126"/>
                        <a:pt x="f127" y="f128"/>
                        <a:pt x="f129" y="f128"/>
                      </a:cubicBezTo>
                      <a:cubicBezTo>
                        <a:pt x="f130" y="f128"/>
                        <a:pt x="f131" y="f132"/>
                        <a:pt x="f133" y="f134"/>
                      </a:cubicBezTo>
                      <a:cubicBezTo>
                        <a:pt x="f135" y="f134"/>
                        <a:pt x="f136" y="f137"/>
                        <a:pt x="f138" y="f137"/>
                      </a:cubicBezTo>
                      <a:cubicBezTo>
                        <a:pt x="f139" y="f137"/>
                        <a:pt x="f140" y="f141"/>
                        <a:pt x="f142" y="f143"/>
                      </a:cubicBezTo>
                      <a:cubicBezTo>
                        <a:pt x="f144" y="f145"/>
                        <a:pt x="f146" y="f147"/>
                        <a:pt x="f138" y="f34"/>
                      </a:cubicBezTo>
                      <a:cubicBezTo>
                        <a:pt x="f148" y="f63"/>
                        <a:pt x="f149" y="f60"/>
                        <a:pt x="f59" y="f6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1242;p17">
                  <a:extLst>
                    <a:ext uri="{FF2B5EF4-FFF2-40B4-BE49-F238E27FC236}">
                      <a16:creationId xmlns:a16="http://schemas.microsoft.com/office/drawing/2014/main" id="{0E5A8435-B34F-4D5E-A842-2BF35983181C}"/>
                    </a:ext>
                  </a:extLst>
                </p:cNvPr>
                <p:cNvSpPr/>
                <p:nvPr/>
              </p:nvSpPr>
              <p:spPr>
                <a:xfrm flipH="1">
                  <a:off x="8373316" y="234854"/>
                  <a:ext cx="76837" cy="103418"/>
                </a:xfrm>
                <a:custGeom>
                  <a:avLst/>
                  <a:gdLst>
                    <a:gd name="f0" fmla="val w"/>
                    <a:gd name="f1" fmla="val h"/>
                    <a:gd name="f2" fmla="val 0"/>
                    <a:gd name="f3" fmla="val 2379"/>
                    <a:gd name="f4" fmla="val 3202"/>
                    <a:gd name="f5" fmla="val 727"/>
                    <a:gd name="f6" fmla="val 597"/>
                    <a:gd name="f7" fmla="val 603"/>
                    <a:gd name="f8" fmla="val 610"/>
                    <a:gd name="f9" fmla="val 728"/>
                    <a:gd name="f10" fmla="val 616"/>
                    <a:gd name="f11" fmla="val 604"/>
                    <a:gd name="f12" fmla="val 1214"/>
                    <a:gd name="f13" fmla="val 1146"/>
                    <a:gd name="f14" fmla="val 1079"/>
                    <a:gd name="f15" fmla="val 13"/>
                    <a:gd name="f16" fmla="val 1016"/>
                    <a:gd name="f17" fmla="val 39"/>
                    <a:gd name="f18" fmla="val 814"/>
                    <a:gd name="f19" fmla="val 129"/>
                    <a:gd name="f20" fmla="val 721"/>
                    <a:gd name="f21" fmla="val 372"/>
                    <a:gd name="f22" fmla="val 729"/>
                    <a:gd name="f23" fmla="val 485"/>
                    <a:gd name="f24" fmla="val 837"/>
                    <a:gd name="f25" fmla="val 396"/>
                    <a:gd name="f26" fmla="val 961"/>
                    <a:gd name="f27" fmla="val 968"/>
                    <a:gd name="f28" fmla="val 975"/>
                    <a:gd name="f29" fmla="val 982"/>
                    <a:gd name="f30" fmla="val 397"/>
                    <a:gd name="f31" fmla="val 1109"/>
                    <a:gd name="f32" fmla="val 420"/>
                    <a:gd name="f33" fmla="val 1189"/>
                    <a:gd name="f34" fmla="val 535"/>
                    <a:gd name="f35" fmla="val 1224"/>
                    <a:gd name="f36" fmla="val 651"/>
                    <a:gd name="f37" fmla="val 1236"/>
                    <a:gd name="f38" fmla="val 778"/>
                    <a:gd name="f39" fmla="val 905"/>
                    <a:gd name="f40" fmla="val 1132"/>
                    <a:gd name="f41" fmla="val 1009"/>
                    <a:gd name="f42" fmla="val 1074"/>
                    <a:gd name="f43" fmla="val 1112"/>
                    <a:gd name="f44" fmla="val 993"/>
                    <a:gd name="f45" fmla="val 1205"/>
                    <a:gd name="f46" fmla="val 901"/>
                    <a:gd name="f47" fmla="val 1297"/>
                    <a:gd name="f48" fmla="val 416"/>
                    <a:gd name="f49" fmla="val 1840"/>
                    <a:gd name="f50" fmla="val 151"/>
                    <a:gd name="f51" fmla="val 2474"/>
                    <a:gd name="f52" fmla="val 1"/>
                    <a:gd name="f53" fmla="val 162"/>
                    <a:gd name="f54" fmla="val 2417"/>
                    <a:gd name="f55" fmla="val 1666"/>
                    <a:gd name="f56" fmla="val 1617"/>
                    <a:gd name="f57" fmla="val 1251"/>
                    <a:gd name="f58" fmla="val 1674"/>
                    <a:gd name="f59" fmla="val 1193"/>
                    <a:gd name="f60" fmla="val 2378"/>
                    <a:gd name="f61" fmla="val 1940"/>
                    <a:gd name="f62" fmla="val 743"/>
                    <a:gd name="f63" fmla="val 1934"/>
                    <a:gd name="f64" fmla="val 742"/>
                    <a:gd name="f65" fmla="val 1927"/>
                    <a:gd name="f66" fmla="val 1921"/>
                    <a:gd name="f67" fmla="val 1853"/>
                    <a:gd name="f68" fmla="val 1761"/>
                    <a:gd name="f69" fmla="val 793"/>
                    <a:gd name="f70" fmla="val 1709"/>
                    <a:gd name="f71" fmla="val 835"/>
                    <a:gd name="f72" fmla="val 1801"/>
                    <a:gd name="f73" fmla="val 628"/>
                    <a:gd name="f74" fmla="val 385"/>
                    <a:gd name="f75" fmla="val 1651"/>
                    <a:gd name="f76" fmla="val 201"/>
                    <a:gd name="f77" fmla="val 1552"/>
                    <a:gd name="f78" fmla="val 77"/>
                    <a:gd name="f79" fmla="val 1383"/>
                    <a:gd name="f80" fmla="*/ f0 1 2379"/>
                    <a:gd name="f81" fmla="*/ f1 1 3202"/>
                    <a:gd name="f82" fmla="val f2"/>
                    <a:gd name="f83" fmla="val f3"/>
                    <a:gd name="f84" fmla="val f4"/>
                    <a:gd name="f85" fmla="+- f84 0 f82"/>
                    <a:gd name="f86" fmla="+- f83 0 f82"/>
                    <a:gd name="f87" fmla="*/ f86 1 2379"/>
                    <a:gd name="f88" fmla="*/ f85 1 3202"/>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379" h="3202">
                      <a:moveTo>
                        <a:pt x="f5" y="f6"/>
                      </a:moveTo>
                      <a:cubicBezTo>
                        <a:pt x="f5" y="f7"/>
                        <a:pt x="f5" y="f8"/>
                        <a:pt x="f9" y="f10"/>
                      </a:cubicBezTo>
                      <a:cubicBezTo>
                        <a:pt x="f5" y="f8"/>
                        <a:pt x="f5" y="f11"/>
                        <a:pt x="f5" y="f6"/>
                      </a:cubicBezTo>
                      <a:close/>
                      <a:moveTo>
                        <a:pt x="f12" y="f2"/>
                      </a:moveTo>
                      <a:cubicBezTo>
                        <a:pt x="f13" y="f2"/>
                        <a:pt x="f14" y="f15"/>
                        <a:pt x="f16" y="f17"/>
                      </a:cubicBezTo>
                      <a:cubicBezTo>
                        <a:pt x="f18" y="f19"/>
                        <a:pt x="f20" y="f21"/>
                        <a:pt x="f5" y="f6"/>
                      </a:cubicBezTo>
                      <a:lnTo>
                        <a:pt x="f5" y="f6"/>
                      </a:lnTo>
                      <a:cubicBezTo>
                        <a:pt x="f22" y="f23"/>
                        <a:pt x="f24" y="f25"/>
                        <a:pt x="f26" y="f25"/>
                      </a:cubicBezTo>
                      <a:cubicBezTo>
                        <a:pt x="f27" y="f25"/>
                        <a:pt x="f28" y="f25"/>
                        <a:pt x="f29" y="f30"/>
                      </a:cubicBezTo>
                      <a:cubicBezTo>
                        <a:pt x="f31" y="f32"/>
                        <a:pt x="f33" y="f34"/>
                        <a:pt x="f35" y="f36"/>
                      </a:cubicBezTo>
                      <a:cubicBezTo>
                        <a:pt x="f37" y="f38"/>
                        <a:pt x="f33" y="f39"/>
                        <a:pt x="f40" y="f41"/>
                      </a:cubicBezTo>
                      <a:cubicBezTo>
                        <a:pt x="f42" y="f43"/>
                        <a:pt x="f44" y="f45"/>
                        <a:pt x="f46" y="f47"/>
                      </a:cubicBezTo>
                      <a:cubicBezTo>
                        <a:pt x="f48" y="f49"/>
                        <a:pt x="f50" y="f51"/>
                        <a:pt x="f52" y="f4"/>
                      </a:cubicBezTo>
                      <a:cubicBezTo>
                        <a:pt x="f53" y="f54"/>
                        <a:pt x="f44" y="f55"/>
                        <a:pt x="f56" y="f57"/>
                      </a:cubicBezTo>
                      <a:cubicBezTo>
                        <a:pt x="f58" y="f59"/>
                        <a:pt x="f60" y="f38"/>
                        <a:pt x="f61" y="f62"/>
                      </a:cubicBezTo>
                      <a:cubicBezTo>
                        <a:pt x="f63" y="f64"/>
                        <a:pt x="f65" y="f64"/>
                        <a:pt x="f66" y="f64"/>
                      </a:cubicBezTo>
                      <a:cubicBezTo>
                        <a:pt x="f67" y="f64"/>
                        <a:pt x="f68" y="f69"/>
                        <a:pt x="f70" y="f71"/>
                      </a:cubicBezTo>
                      <a:cubicBezTo>
                        <a:pt x="f72" y="f73"/>
                        <a:pt x="f72" y="f74"/>
                        <a:pt x="f75" y="f76"/>
                      </a:cubicBezTo>
                      <a:cubicBezTo>
                        <a:pt x="f77" y="f78"/>
                        <a:pt x="f79" y="f2"/>
                        <a:pt x="f12"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1243;p17">
                  <a:extLst>
                    <a:ext uri="{FF2B5EF4-FFF2-40B4-BE49-F238E27FC236}">
                      <a16:creationId xmlns:a16="http://schemas.microsoft.com/office/drawing/2014/main" id="{D49B9335-901A-4324-B1F1-B75F21F58F84}"/>
                    </a:ext>
                  </a:extLst>
                </p:cNvPr>
                <p:cNvSpPr/>
                <p:nvPr/>
              </p:nvSpPr>
              <p:spPr>
                <a:xfrm flipH="1">
                  <a:off x="8431097" y="421373"/>
                  <a:ext cx="150994" cy="227438"/>
                </a:xfrm>
                <a:custGeom>
                  <a:avLst/>
                  <a:gdLst>
                    <a:gd name="f0" fmla="val w"/>
                    <a:gd name="f1" fmla="val h"/>
                    <a:gd name="f2" fmla="val 0"/>
                    <a:gd name="f3" fmla="val 4675"/>
                    <a:gd name="f4" fmla="val 7042"/>
                    <a:gd name="f5" fmla="val 288"/>
                    <a:gd name="f6" fmla="val 670"/>
                    <a:gd name="f7" fmla="val 671"/>
                    <a:gd name="f8" fmla="val 289"/>
                    <a:gd name="f9" fmla="val 672"/>
                    <a:gd name="f10" fmla="val 673"/>
                    <a:gd name="f11" fmla="val 634"/>
                    <a:gd name="f12" fmla="val 1166"/>
                    <a:gd name="f13" fmla="val 934"/>
                    <a:gd name="f14" fmla="val 1559"/>
                    <a:gd name="f15" fmla="val 1269"/>
                    <a:gd name="f16" fmla="val 1928"/>
                    <a:gd name="f17" fmla="val 1650"/>
                    <a:gd name="f18" fmla="val 2228"/>
                    <a:gd name="f19" fmla="val 2042"/>
                    <a:gd name="f20" fmla="val 2517"/>
                    <a:gd name="f21" fmla="val 2481"/>
                    <a:gd name="f22" fmla="val 2759"/>
                    <a:gd name="f23" fmla="val 2885"/>
                    <a:gd name="f24" fmla="val 3048"/>
                    <a:gd name="f25" fmla="val 3289"/>
                    <a:gd name="f26" fmla="val 3336"/>
                    <a:gd name="f27" fmla="val 3670"/>
                    <a:gd name="f28" fmla="val 3660"/>
                    <a:gd name="f29" fmla="val 3959"/>
                    <a:gd name="f30" fmla="val 4087"/>
                    <a:gd name="f31" fmla="val 4097"/>
                    <a:gd name="f32" fmla="val 4306"/>
                    <a:gd name="f33" fmla="val 4213"/>
                    <a:gd name="f34" fmla="val 4525"/>
                    <a:gd name="f35" fmla="val 4282"/>
                    <a:gd name="f36" fmla="val 4768"/>
                    <a:gd name="f37" fmla="val 4305"/>
                    <a:gd name="f38" fmla="val 4883"/>
                    <a:gd name="f39" fmla="val 4339"/>
                    <a:gd name="f40" fmla="val 5010"/>
                    <a:gd name="f41" fmla="val 5149"/>
                    <a:gd name="f42" fmla="val 5276"/>
                    <a:gd name="f43" fmla="val 5391"/>
                    <a:gd name="f44" fmla="val 4316"/>
                    <a:gd name="f45" fmla="val 5518"/>
                    <a:gd name="f46" fmla="val 4328"/>
                    <a:gd name="f47" fmla="val 4293"/>
                    <a:gd name="f48" fmla="val 4270"/>
                    <a:gd name="f49" fmla="val 4895"/>
                    <a:gd name="f50" fmla="val 4236"/>
                    <a:gd name="f51" fmla="val 4779"/>
                    <a:gd name="f52" fmla="val 4109"/>
                    <a:gd name="f53" fmla="val 4433"/>
                    <a:gd name="f54" fmla="val 4051"/>
                    <a:gd name="f55" fmla="val 4318"/>
                    <a:gd name="f56" fmla="val 3993"/>
                    <a:gd name="f57" fmla="val 4225"/>
                    <a:gd name="f58" fmla="val 3924"/>
                    <a:gd name="f59" fmla="val 4121"/>
                    <a:gd name="f60" fmla="val 3647"/>
                    <a:gd name="f61" fmla="val 3717"/>
                    <a:gd name="f62" fmla="val 3254"/>
                    <a:gd name="f63" fmla="val 3394"/>
                    <a:gd name="f64" fmla="val 2850"/>
                    <a:gd name="f65" fmla="val 3106"/>
                    <a:gd name="f66" fmla="val 2446"/>
                    <a:gd name="f67" fmla="val 2817"/>
                    <a:gd name="f68" fmla="val 2019"/>
                    <a:gd name="f69" fmla="val 2575"/>
                    <a:gd name="f70" fmla="val 1627"/>
                    <a:gd name="f71" fmla="val 2251"/>
                    <a:gd name="f72" fmla="val 1419"/>
                    <a:gd name="f73" fmla="val 2101"/>
                    <a:gd name="f74" fmla="val 1246"/>
                    <a:gd name="f75" fmla="val 1073"/>
                    <a:gd name="f76" fmla="val 1755"/>
                    <a:gd name="f77" fmla="val 923"/>
                    <a:gd name="f78" fmla="val 761"/>
                    <a:gd name="f79" fmla="val 1363"/>
                    <a:gd name="f80" fmla="val 2135"/>
                    <a:gd name="f81" fmla="val 1"/>
                    <a:gd name="f82" fmla="val 1927"/>
                    <a:gd name="f83" fmla="val 370"/>
                    <a:gd name="f84" fmla="val 1916"/>
                    <a:gd name="f85" fmla="val 739"/>
                    <a:gd name="f86" fmla="val 1973"/>
                    <a:gd name="f87" fmla="val 1132"/>
                    <a:gd name="f88" fmla="val 1880"/>
                    <a:gd name="f89" fmla="val 935"/>
                    <a:gd name="f90" fmla="val 1700"/>
                    <a:gd name="f91" fmla="val 886"/>
                    <a:gd name="f92" fmla="val 1487"/>
                    <a:gd name="f93" fmla="val 1283"/>
                    <a:gd name="f94" fmla="val 1050"/>
                    <a:gd name="f95" fmla="val 931"/>
                    <a:gd name="f96" fmla="val 837"/>
                    <a:gd name="f97" fmla="val 611"/>
                    <a:gd name="f98" fmla="val 408"/>
                    <a:gd name="f99" fmla="val 881"/>
                    <a:gd name="f100" fmla="val 656"/>
                    <a:gd name="f101" fmla="val 1319"/>
                    <a:gd name="f102" fmla="val 2206"/>
                    <a:gd name="f103" fmla="val 946"/>
                    <a:gd name="f104" fmla="val 2552"/>
                    <a:gd name="f105" fmla="val 577"/>
                    <a:gd name="f106" fmla="val 2736"/>
                    <a:gd name="f107" fmla="val 484"/>
                    <a:gd name="f108" fmla="val 2840"/>
                    <a:gd name="f109" fmla="val 219"/>
                    <a:gd name="f110" fmla="val 3152"/>
                    <a:gd name="f111" fmla="val 406"/>
                    <a:gd name="f112" fmla="val 3114"/>
                    <a:gd name="f113" fmla="val 560"/>
                    <a:gd name="f114" fmla="val 3102"/>
                    <a:gd name="f115" fmla="val 680"/>
                    <a:gd name="f116" fmla="val 895"/>
                    <a:gd name="f117" fmla="val 1004"/>
                    <a:gd name="f118" fmla="val 3140"/>
                    <a:gd name="f119" fmla="val 911"/>
                    <a:gd name="f120" fmla="val 3256"/>
                    <a:gd name="f121" fmla="val 807"/>
                    <a:gd name="f122" fmla="val 3440"/>
                    <a:gd name="f123" fmla="val 1101"/>
                    <a:gd name="f124" fmla="val 3366"/>
                    <a:gd name="f125" fmla="val 1391"/>
                    <a:gd name="f126" fmla="val 3323"/>
                    <a:gd name="f127" fmla="val 1676"/>
                    <a:gd name="f128" fmla="val 2052"/>
                    <a:gd name="f129" fmla="val 2420"/>
                    <a:gd name="f130" fmla="val 3397"/>
                    <a:gd name="f131" fmla="val 2781"/>
                    <a:gd name="f132" fmla="val 3567"/>
                    <a:gd name="f133" fmla="val 2562"/>
                    <a:gd name="f134" fmla="val 3613"/>
                    <a:gd name="f135" fmla="val 2377"/>
                    <a:gd name="f136" fmla="val 3798"/>
                    <a:gd name="f137" fmla="val 4017"/>
                    <a:gd name="f138" fmla="val 4237"/>
                    <a:gd name="f139" fmla="val 4468"/>
                    <a:gd name="f140" fmla="val 2643"/>
                    <a:gd name="f141" fmla="val 4375"/>
                    <a:gd name="f142" fmla="val 2620"/>
                    <a:gd name="f143" fmla="val 4133"/>
                    <a:gd name="f144" fmla="val 2724"/>
                    <a:gd name="f145" fmla="val 4006"/>
                    <a:gd name="f146" fmla="val 2815"/>
                    <a:gd name="f147" fmla="val 3884"/>
                    <a:gd name="f148" fmla="val 2970"/>
                    <a:gd name="f149" fmla="val 3842"/>
                    <a:gd name="f150" fmla="val 3116"/>
                    <a:gd name="f151" fmla="val 3136"/>
                    <a:gd name="f152" fmla="val 3155"/>
                    <a:gd name="f153" fmla="val 3843"/>
                    <a:gd name="f154" fmla="val 3174"/>
                    <a:gd name="f155" fmla="val 3844"/>
                    <a:gd name="f156" fmla="val 3856"/>
                    <a:gd name="f157" fmla="val 4491"/>
                    <a:gd name="f158" fmla="val 4872"/>
                    <a:gd name="f159" fmla="val 4291"/>
                    <a:gd name="f160" fmla="val 5570"/>
                    <a:gd name="f161" fmla="val 4180"/>
                    <a:gd name="f162" fmla="val 6370"/>
                    <a:gd name="f163" fmla="val 3851"/>
                    <a:gd name="f164" fmla="val 7025"/>
                    <a:gd name="f165" fmla="val 4012"/>
                    <a:gd name="f166" fmla="val 6709"/>
                    <a:gd name="f167" fmla="val 4238"/>
                    <a:gd name="f168" fmla="val 6447"/>
                    <a:gd name="f169" fmla="val 4363"/>
                    <a:gd name="f170" fmla="val 6107"/>
                    <a:gd name="f171" fmla="val 4443"/>
                    <a:gd name="f172" fmla="val 5922"/>
                    <a:gd name="f173" fmla="val 4478"/>
                    <a:gd name="f174" fmla="val 5737"/>
                    <a:gd name="f175" fmla="val 4524"/>
                    <a:gd name="f176" fmla="val 5541"/>
                    <a:gd name="f177" fmla="val 4674"/>
                    <a:gd name="f178" fmla="val 4664"/>
                    <a:gd name="f179" fmla="val 4351"/>
                    <a:gd name="f180" fmla="val 3833"/>
                    <a:gd name="f181" fmla="val 3716"/>
                    <a:gd name="f182" fmla="val 3117"/>
                    <a:gd name="f183" fmla="val 2966"/>
                    <a:gd name="f184" fmla="val 2286"/>
                    <a:gd name="f185" fmla="val 2146"/>
                    <a:gd name="f186" fmla="val 1178"/>
                    <a:gd name="f187" fmla="val 3849"/>
                    <a:gd name="f188" fmla="val 7031"/>
                    <a:gd name="f189" fmla="val 3846"/>
                    <a:gd name="f190" fmla="val 7036"/>
                    <a:gd name="f191" fmla="*/ f0 1 4675"/>
                    <a:gd name="f192" fmla="*/ f1 1 7042"/>
                    <a:gd name="f193" fmla="val f2"/>
                    <a:gd name="f194" fmla="val f3"/>
                    <a:gd name="f195" fmla="val f4"/>
                    <a:gd name="f196" fmla="+- f195 0 f193"/>
                    <a:gd name="f197" fmla="+- f194 0 f193"/>
                    <a:gd name="f198" fmla="*/ f197 1 4675"/>
                    <a:gd name="f199" fmla="*/ f196 1 7042"/>
                    <a:gd name="f200" fmla="*/ f193 1 f198"/>
                    <a:gd name="f201" fmla="*/ f194 1 f198"/>
                    <a:gd name="f202" fmla="*/ f193 1 f199"/>
                    <a:gd name="f203" fmla="*/ f195 1 f199"/>
                    <a:gd name="f204" fmla="*/ f200 f191 1"/>
                    <a:gd name="f205" fmla="*/ f201 f191 1"/>
                    <a:gd name="f206" fmla="*/ f203 f192 1"/>
                    <a:gd name="f207" fmla="*/ f202 f192 1"/>
                  </a:gdLst>
                  <a:ahLst/>
                  <a:cxnLst>
                    <a:cxn ang="3cd4">
                      <a:pos x="hc" y="t"/>
                    </a:cxn>
                    <a:cxn ang="0">
                      <a:pos x="r" y="vc"/>
                    </a:cxn>
                    <a:cxn ang="cd4">
                      <a:pos x="hc" y="b"/>
                    </a:cxn>
                    <a:cxn ang="cd2">
                      <a:pos x="l" y="vc"/>
                    </a:cxn>
                  </a:cxnLst>
                  <a:rect l="f204" t="f207" r="f205" b="f206"/>
                  <a:pathLst>
                    <a:path w="4675" h="7042">
                      <a:moveTo>
                        <a:pt x="f5" y="f6"/>
                      </a:moveTo>
                      <a:cubicBezTo>
                        <a:pt x="f5" y="f7"/>
                        <a:pt x="f8" y="f9"/>
                        <a:pt x="f8" y="f10"/>
                      </a:cubicBezTo>
                      <a:lnTo>
                        <a:pt x="f8" y="f10"/>
                      </a:lnTo>
                      <a:cubicBezTo>
                        <a:pt x="f8" y="f9"/>
                        <a:pt x="f5" y="f7"/>
                        <a:pt x="f5" y="f6"/>
                      </a:cubicBezTo>
                      <a:close/>
                      <a:moveTo>
                        <a:pt x="f11" y="f12"/>
                      </a:move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9" y="f41"/>
                      </a:cubicBezTo>
                      <a:cubicBezTo>
                        <a:pt x="f39" y="f42"/>
                        <a:pt x="f39" y="f43"/>
                        <a:pt x="f44" y="f45"/>
                      </a:cubicBezTo>
                      <a:cubicBezTo>
                        <a:pt x="f46" y="f43"/>
                        <a:pt x="f46" y="f42"/>
                        <a:pt x="f44" y="f41"/>
                      </a:cubicBezTo>
                      <a:cubicBezTo>
                        <a:pt x="f47" y="f40"/>
                        <a:pt x="f48" y="f49"/>
                        <a:pt x="f50" y="f51"/>
                      </a:cubicBezTo>
                      <a:lnTo>
                        <a:pt x="f52" y="f53"/>
                      </a:lnTo>
                      <a:cubicBezTo>
                        <a:pt x="f54" y="f55"/>
                        <a:pt x="f56" y="f57"/>
                        <a:pt x="f58" y="f59"/>
                      </a:cubicBezTo>
                      <a:cubicBezTo>
                        <a:pt x="f60" y="f61"/>
                        <a:pt x="f62" y="f63"/>
                        <a:pt x="f64" y="f65"/>
                      </a:cubicBezTo>
                      <a:cubicBezTo>
                        <a:pt x="f66" y="f67"/>
                        <a:pt x="f68" y="f69"/>
                        <a:pt x="f70" y="f71"/>
                      </a:cubicBezTo>
                      <a:cubicBezTo>
                        <a:pt x="f72" y="f73"/>
                        <a:pt x="f74" y="f16"/>
                        <a:pt x="f75" y="f76"/>
                      </a:cubicBezTo>
                      <a:cubicBezTo>
                        <a:pt x="f77" y="f14"/>
                        <a:pt x="f78" y="f79"/>
                        <a:pt x="f11" y="f12"/>
                      </a:cubicBezTo>
                      <a:close/>
                      <a:moveTo>
                        <a:pt x="f80" y="f81"/>
                      </a:moveTo>
                      <a:cubicBezTo>
                        <a:pt x="f82" y="f83"/>
                        <a:pt x="f84" y="f85"/>
                        <a:pt x="f86" y="f87"/>
                      </a:cubicBezTo>
                      <a:cubicBezTo>
                        <a:pt x="f88" y="f89"/>
                        <a:pt x="f90" y="f91"/>
                        <a:pt x="f92" y="f91"/>
                      </a:cubicBezTo>
                      <a:cubicBezTo>
                        <a:pt x="f93" y="f91"/>
                        <a:pt x="f94" y="f95"/>
                        <a:pt x="f96" y="f95"/>
                      </a:cubicBezTo>
                      <a:cubicBezTo>
                        <a:pt x="f97" y="f95"/>
                        <a:pt x="f98" y="f99"/>
                        <a:pt x="f8" y="f10"/>
                      </a:cubicBezTo>
                      <a:lnTo>
                        <a:pt x="f8" y="f10"/>
                      </a:lnTo>
                      <a:cubicBezTo>
                        <a:pt x="f100" y="f101"/>
                        <a:pt x="f81" y="f102"/>
                        <a:pt x="f103" y="f104"/>
                      </a:cubicBezTo>
                      <a:cubicBezTo>
                        <a:pt x="f105" y="f106"/>
                        <a:pt x="f107" y="f108"/>
                        <a:pt x="f109" y="f110"/>
                      </a:cubicBezTo>
                      <a:cubicBezTo>
                        <a:pt x="f111" y="f112"/>
                        <a:pt x="f113" y="f114"/>
                        <a:pt x="f115" y="f114"/>
                      </a:cubicBezTo>
                      <a:cubicBezTo>
                        <a:pt x="f116" y="f114"/>
                        <a:pt x="f117" y="f118"/>
                        <a:pt x="f117" y="f118"/>
                      </a:cubicBezTo>
                      <a:cubicBezTo>
                        <a:pt x="f119" y="f120"/>
                        <a:pt x="f121" y="f122"/>
                        <a:pt x="f121" y="f122"/>
                      </a:cubicBezTo>
                      <a:cubicBezTo>
                        <a:pt x="f123" y="f124"/>
                        <a:pt x="f125" y="f126"/>
                        <a:pt x="f127" y="f126"/>
                      </a:cubicBezTo>
                      <a:cubicBezTo>
                        <a:pt x="f128" y="f126"/>
                        <a:pt x="f129" y="f130"/>
                        <a:pt x="f131" y="f132"/>
                      </a:cubicBezTo>
                      <a:cubicBezTo>
                        <a:pt x="f133" y="f134"/>
                        <a:pt x="f135" y="f136"/>
                        <a:pt x="f135" y="f137"/>
                      </a:cubicBezTo>
                      <a:cubicBezTo>
                        <a:pt x="f135" y="f138"/>
                        <a:pt x="f133" y="f53"/>
                        <a:pt x="f131" y="f139"/>
                      </a:cubicBezTo>
                      <a:cubicBezTo>
                        <a:pt x="f140" y="f141"/>
                        <a:pt x="f142" y="f143"/>
                        <a:pt x="f144" y="f145"/>
                      </a:cubicBezTo>
                      <a:cubicBezTo>
                        <a:pt x="f146" y="f147"/>
                        <a:pt x="f148" y="f149"/>
                        <a:pt x="f150" y="f149"/>
                      </a:cubicBezTo>
                      <a:cubicBezTo>
                        <a:pt x="f151" y="f149"/>
                        <a:pt x="f152" y="f153"/>
                        <a:pt x="f154" y="f155"/>
                      </a:cubicBezTo>
                      <a:cubicBezTo>
                        <a:pt x="f60" y="f156"/>
                        <a:pt x="f58" y="f157"/>
                        <a:pt x="f54" y="f158"/>
                      </a:cubicBezTo>
                      <a:cubicBezTo>
                        <a:pt x="f159" y="f160"/>
                        <a:pt x="f161" y="f162"/>
                        <a:pt x="f163" y="f164"/>
                      </a:cubicBezTo>
                      <a:lnTo>
                        <a:pt x="f163" y="f164"/>
                      </a:lnTo>
                      <a:cubicBezTo>
                        <a:pt x="f165" y="f166"/>
                        <a:pt x="f167" y="f168"/>
                        <a:pt x="f169" y="f170"/>
                      </a:cubicBezTo>
                      <a:cubicBezTo>
                        <a:pt x="f171" y="f172"/>
                        <a:pt x="f173" y="f174"/>
                        <a:pt x="f175" y="f176"/>
                      </a:cubicBezTo>
                      <a:cubicBezTo>
                        <a:pt x="f177" y="f178"/>
                        <a:pt x="f179" y="f180"/>
                        <a:pt x="f181" y="f182"/>
                      </a:cubicBezTo>
                      <a:cubicBezTo>
                        <a:pt x="f183" y="f184"/>
                        <a:pt x="f185" y="f186"/>
                        <a:pt x="f80" y="f81"/>
                      </a:cubicBezTo>
                      <a:close/>
                      <a:moveTo>
                        <a:pt x="f163" y="f164"/>
                      </a:moveTo>
                      <a:cubicBezTo>
                        <a:pt x="f187" y="f188"/>
                        <a:pt x="f189" y="f190"/>
                        <a:pt x="f153" y="f4"/>
                      </a:cubicBezTo>
                      <a:cubicBezTo>
                        <a:pt x="f189" y="f190"/>
                        <a:pt x="f187" y="f188"/>
                        <a:pt x="f163" y="f16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1244;p17">
                  <a:extLst>
                    <a:ext uri="{FF2B5EF4-FFF2-40B4-BE49-F238E27FC236}">
                      <a16:creationId xmlns:a16="http://schemas.microsoft.com/office/drawing/2014/main" id="{9758E8F4-2529-4443-A7EB-475B4EA7DFE3}"/>
                    </a:ext>
                  </a:extLst>
                </p:cNvPr>
                <p:cNvSpPr/>
                <p:nvPr/>
              </p:nvSpPr>
              <p:spPr>
                <a:xfrm flipH="1">
                  <a:off x="8451250" y="360621"/>
                  <a:ext cx="61529" cy="150638"/>
                </a:xfrm>
                <a:custGeom>
                  <a:avLst/>
                  <a:gdLst>
                    <a:gd name="f0" fmla="val w"/>
                    <a:gd name="f1" fmla="val h"/>
                    <a:gd name="f2" fmla="val 0"/>
                    <a:gd name="f3" fmla="val 1905"/>
                    <a:gd name="f4" fmla="val 4664"/>
                    <a:gd name="f5" fmla="val 1051"/>
                    <a:gd name="f6" fmla="val 970"/>
                    <a:gd name="f7" fmla="val 1039"/>
                    <a:gd name="f8" fmla="val 1178"/>
                    <a:gd name="f9" fmla="val 1016"/>
                    <a:gd name="f10" fmla="val 1431"/>
                    <a:gd name="f11" fmla="val 1662"/>
                    <a:gd name="f12" fmla="val 1893"/>
                    <a:gd name="f13" fmla="val 2136"/>
                    <a:gd name="f14" fmla="val 2366"/>
                    <a:gd name="f15" fmla="val 1062"/>
                    <a:gd name="f16" fmla="val 2597"/>
                    <a:gd name="f17" fmla="val 1108"/>
                    <a:gd name="f18" fmla="val 2828"/>
                    <a:gd name="f19" fmla="val 1166"/>
                    <a:gd name="f20" fmla="val 3047"/>
                    <a:gd name="f21" fmla="val 1224"/>
                    <a:gd name="f22" fmla="val 3255"/>
                    <a:gd name="f23" fmla="val 1305"/>
                    <a:gd name="f24" fmla="val 3475"/>
                    <a:gd name="f25" fmla="val 1385"/>
                    <a:gd name="f26" fmla="val 3694"/>
                    <a:gd name="f27" fmla="val 1282"/>
                    <a:gd name="f28" fmla="val 3486"/>
                    <a:gd name="f29" fmla="val 1201"/>
                    <a:gd name="f30" fmla="val 3290"/>
                    <a:gd name="f31" fmla="val 1120"/>
                    <a:gd name="f32" fmla="val 3071"/>
                    <a:gd name="f33" fmla="val 2851"/>
                    <a:gd name="f34" fmla="val 1005"/>
                    <a:gd name="f35" fmla="val 2620"/>
                    <a:gd name="f36" fmla="val 981"/>
                    <a:gd name="f37" fmla="val 2390"/>
                    <a:gd name="f38" fmla="val 947"/>
                    <a:gd name="f39" fmla="val 2159"/>
                    <a:gd name="f40" fmla="val 1916"/>
                    <a:gd name="f41" fmla="val 1685"/>
                    <a:gd name="f42" fmla="val 1443"/>
                    <a:gd name="f43" fmla="val 1212"/>
                    <a:gd name="f44" fmla="val 878"/>
                    <a:gd name="f45" fmla="val 323"/>
                    <a:gd name="f46" fmla="val 612"/>
                    <a:gd name="f47" fmla="val 1027"/>
                    <a:gd name="f48" fmla="val 681"/>
                    <a:gd name="f49" fmla="val 1558"/>
                    <a:gd name="f50" fmla="val 531"/>
                    <a:gd name="f51" fmla="val 335"/>
                    <a:gd name="f52" fmla="val 704"/>
                    <a:gd name="f53" fmla="val 289"/>
                    <a:gd name="f54" fmla="val 693"/>
                    <a:gd name="f55" fmla="val 1789"/>
                    <a:gd name="f56" fmla="val 1247"/>
                    <a:gd name="f57" fmla="val 3890"/>
                    <a:gd name="f58" fmla="val 4663"/>
                    <a:gd name="f59" fmla="val 1259"/>
                    <a:gd name="f60" fmla="val 3198"/>
                    <a:gd name="f61" fmla="val 1570"/>
                    <a:gd name="f62" fmla="*/ f0 1 1905"/>
                    <a:gd name="f63" fmla="*/ f1 1 4664"/>
                    <a:gd name="f64" fmla="val f2"/>
                    <a:gd name="f65" fmla="val f3"/>
                    <a:gd name="f66" fmla="val f4"/>
                    <a:gd name="f67" fmla="+- f66 0 f64"/>
                    <a:gd name="f68" fmla="+- f65 0 f64"/>
                    <a:gd name="f69" fmla="*/ f68 1 1905"/>
                    <a:gd name="f70" fmla="*/ f67 1 4664"/>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1905" h="4664">
                      <a:moveTo>
                        <a:pt x="f5" y="f6"/>
                      </a:moveTo>
                      <a:lnTo>
                        <a:pt x="f5" y="f6"/>
                      </a:lnTo>
                      <a:cubicBezTo>
                        <a:pt x="f7" y="f8"/>
                        <a:pt x="f9" y="f10"/>
                        <a:pt x="f9" y="f11"/>
                      </a:cubicBezTo>
                      <a:cubicBezTo>
                        <a:pt x="f9" y="f12"/>
                        <a:pt x="f9" y="f13"/>
                        <a:pt x="f7"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8" y="f39"/>
                        <a:pt x="f38" y="f40"/>
                        <a:pt x="f6" y="f41"/>
                      </a:cubicBezTo>
                      <a:cubicBezTo>
                        <a:pt x="f36" y="f42"/>
                        <a:pt x="f9" y="f43"/>
                        <a:pt x="f5" y="f6"/>
                      </a:cubicBezTo>
                      <a:close/>
                      <a:moveTo>
                        <a:pt x="f23" y="f2"/>
                      </a:moveTo>
                      <a:lnTo>
                        <a:pt x="f23" y="f2"/>
                      </a:lnTo>
                      <a:cubicBezTo>
                        <a:pt x="f44" y="f45"/>
                        <a:pt x="f46" y="f47"/>
                        <a:pt x="f48" y="f49"/>
                      </a:cubicBezTo>
                      <a:cubicBezTo>
                        <a:pt x="f50" y="f25"/>
                        <a:pt x="f51" y="f52"/>
                        <a:pt x="f53" y="f54"/>
                      </a:cubicBezTo>
                      <a:lnTo>
                        <a:pt x="f53" y="f54"/>
                      </a:lnTo>
                      <a:cubicBezTo>
                        <a:pt x="f2" y="f55"/>
                        <a:pt x="f56" y="f57"/>
                        <a:pt x="f3" y="f58"/>
                      </a:cubicBezTo>
                      <a:cubicBezTo>
                        <a:pt x="f59" y="f60"/>
                        <a:pt x="f5" y="f61"/>
                        <a:pt x="f2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1245;p17">
                  <a:extLst>
                    <a:ext uri="{FF2B5EF4-FFF2-40B4-BE49-F238E27FC236}">
                      <a16:creationId xmlns:a16="http://schemas.microsoft.com/office/drawing/2014/main" id="{877C531B-BB5D-45CE-B9BA-2BAE9C76F002}"/>
                    </a:ext>
                  </a:extLst>
                </p:cNvPr>
                <p:cNvSpPr/>
                <p:nvPr/>
              </p:nvSpPr>
              <p:spPr>
                <a:xfrm flipH="1">
                  <a:off x="8787886" y="625659"/>
                  <a:ext cx="264709" cy="194273"/>
                </a:xfrm>
                <a:custGeom>
                  <a:avLst/>
                  <a:gdLst>
                    <a:gd name="f0" fmla="val w"/>
                    <a:gd name="f1" fmla="val h"/>
                    <a:gd name="f2" fmla="val 0"/>
                    <a:gd name="f3" fmla="val 8196"/>
                    <a:gd name="f4" fmla="val 6015"/>
                    <a:gd name="f5" fmla="val 1"/>
                    <a:gd name="f6" fmla="val 8127"/>
                    <a:gd name="f7" fmla="val 740"/>
                    <a:gd name="f8" fmla="val 7134"/>
                    <a:gd name="f9" fmla="val 2321"/>
                    <a:gd name="f10" fmla="val 4352"/>
                    <a:gd name="f11" fmla="val 2656"/>
                    <a:gd name="f12" fmla="val 2634"/>
                    <a:gd name="f13" fmla="val 2855"/>
                    <a:gd name="f14" fmla="val 1872"/>
                    <a:gd name="f15" fmla="val 3273"/>
                    <a:gd name="f16" fmla="val 891"/>
                    <a:gd name="f17" fmla="val 619"/>
                    <a:gd name="f18" fmla="val 331"/>
                    <a:gd name="f19" fmla="val 3241"/>
                    <a:gd name="f20" fmla="val 3164"/>
                    <a:gd name="f21" fmla="val 301"/>
                    <a:gd name="f22" fmla="val 3651"/>
                    <a:gd name="f23" fmla="val 989"/>
                    <a:gd name="f24" fmla="val 3994"/>
                    <a:gd name="f25" fmla="val 1602"/>
                    <a:gd name="f26" fmla="val 1744"/>
                    <a:gd name="f27" fmla="val 1881"/>
                    <a:gd name="f28" fmla="val 3976"/>
                    <a:gd name="f29" fmla="val 2009"/>
                    <a:gd name="f30" fmla="val 3937"/>
                    <a:gd name="f31" fmla="val 1570"/>
                    <a:gd name="f32" fmla="val 4526"/>
                    <a:gd name="f33" fmla="val 1732"/>
                    <a:gd name="f34" fmla="val 5484"/>
                    <a:gd name="f35" fmla="val 2263"/>
                    <a:gd name="f36" fmla="val 2044"/>
                    <a:gd name="f37" fmla="val 4849"/>
                    <a:gd name="f38" fmla="val 2655"/>
                    <a:gd name="f39" fmla="val 4445"/>
                    <a:gd name="f40" fmla="val 3059"/>
                    <a:gd name="f41" fmla="val 4041"/>
                    <a:gd name="f42" fmla="val 3625"/>
                    <a:gd name="f43" fmla="val 3810"/>
                    <a:gd name="f44" fmla="val 4179"/>
                    <a:gd name="f45" fmla="val 3660"/>
                    <a:gd name="f46" fmla="val 4722"/>
                    <a:gd name="f47" fmla="val 3521"/>
                    <a:gd name="f48" fmla="val 5287"/>
                    <a:gd name="f49" fmla="val 3418"/>
                    <a:gd name="f50" fmla="val 5818"/>
                    <a:gd name="f51" fmla="val 3198"/>
                    <a:gd name="f52" fmla="val 7122"/>
                    <a:gd name="f53" fmla="val 2667"/>
                    <a:gd name="f54" fmla="val 8069"/>
                    <a:gd name="f55" fmla="val 1386"/>
                    <a:gd name="f56" fmla="*/ f0 1 8196"/>
                    <a:gd name="f57" fmla="*/ f1 1 6015"/>
                    <a:gd name="f58" fmla="val f2"/>
                    <a:gd name="f59" fmla="val f3"/>
                    <a:gd name="f60" fmla="val f4"/>
                    <a:gd name="f61" fmla="+- f60 0 f58"/>
                    <a:gd name="f62" fmla="+- f59 0 f58"/>
                    <a:gd name="f63" fmla="*/ f62 1 8196"/>
                    <a:gd name="f64" fmla="*/ f61 1 6015"/>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5">
                      <a:moveTo>
                        <a:pt x="f3" y="f5"/>
                      </a:moveTo>
                      <a:lnTo>
                        <a:pt x="f3" y="f5"/>
                      </a:lnTo>
                      <a:cubicBezTo>
                        <a:pt x="f6" y="f7"/>
                        <a:pt x="f8" y="f9"/>
                        <a:pt x="f10" y="f11"/>
                      </a:cubicBezTo>
                      <a:cubicBezTo>
                        <a:pt x="f12" y="f13"/>
                        <a:pt x="f14" y="f15"/>
                        <a:pt x="f16" y="f15"/>
                      </a:cubicBezTo>
                      <a:cubicBezTo>
                        <a:pt x="f17" y="f15"/>
                        <a:pt x="f18" y="f19"/>
                        <a:pt x="f5" y="f20"/>
                      </a:cubicBezTo>
                      <a:lnTo>
                        <a:pt x="f5" y="f20"/>
                      </a:lnTo>
                      <a:cubicBezTo>
                        <a:pt x="f21" y="f22"/>
                        <a:pt x="f23" y="f24"/>
                        <a:pt x="f25" y="f24"/>
                      </a:cubicBezTo>
                      <a:cubicBezTo>
                        <a:pt x="f26" y="f24"/>
                        <a:pt x="f27" y="f28"/>
                        <a:pt x="f29" y="f30"/>
                      </a:cubicBezTo>
                      <a:lnTo>
                        <a:pt x="f29" y="f30"/>
                      </a:lnTo>
                      <a:cubicBezTo>
                        <a:pt x="f31" y="f32"/>
                        <a:pt x="f33" y="f34"/>
                        <a:pt x="f35" y="f4"/>
                      </a:cubicBezTo>
                      <a:cubicBezTo>
                        <a:pt x="f36" y="f34"/>
                        <a:pt x="f35" y="f37"/>
                        <a:pt x="f38" y="f39"/>
                      </a:cubicBezTo>
                      <a:cubicBezTo>
                        <a:pt x="f40" y="f41"/>
                        <a:pt x="f42" y="f43"/>
                        <a:pt x="f44" y="f45"/>
                      </a:cubicBezTo>
                      <a:cubicBezTo>
                        <a:pt x="f46" y="f47"/>
                        <a:pt x="f48" y="f49"/>
                        <a:pt x="f50" y="f51"/>
                      </a:cubicBezTo>
                      <a:cubicBezTo>
                        <a:pt x="f52" y="f53"/>
                        <a:pt x="f54" y="f55"/>
                        <a:pt x="f3"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1246;p17">
                  <a:extLst>
                    <a:ext uri="{FF2B5EF4-FFF2-40B4-BE49-F238E27FC236}">
                      <a16:creationId xmlns:a16="http://schemas.microsoft.com/office/drawing/2014/main" id="{560AB087-3439-4172-8739-663CA7514DA4}"/>
                    </a:ext>
                  </a:extLst>
                </p:cNvPr>
                <p:cNvSpPr/>
                <p:nvPr/>
              </p:nvSpPr>
              <p:spPr>
                <a:xfrm flipH="1">
                  <a:off x="8789724" y="597715"/>
                  <a:ext cx="213292" cy="97703"/>
                </a:xfrm>
                <a:custGeom>
                  <a:avLst/>
                  <a:gdLst>
                    <a:gd name="f0" fmla="val w"/>
                    <a:gd name="f1" fmla="val h"/>
                    <a:gd name="f2" fmla="val 0"/>
                    <a:gd name="f3" fmla="val 6604"/>
                    <a:gd name="f4" fmla="val 3025"/>
                    <a:gd name="f5" fmla="val 6603"/>
                    <a:gd name="f6" fmla="val 716"/>
                    <a:gd name="f7" fmla="val 6596"/>
                    <a:gd name="f8" fmla="val 727"/>
                    <a:gd name="f9" fmla="val 6590"/>
                    <a:gd name="f10" fmla="val 739"/>
                    <a:gd name="f11" fmla="val 6583"/>
                    <a:gd name="f12" fmla="val 751"/>
                    <a:gd name="f13" fmla="val 6597"/>
                    <a:gd name="f14" fmla="val 728"/>
                    <a:gd name="f15" fmla="val 4"/>
                    <a:gd name="f16" fmla="val 1316"/>
                    <a:gd name="f17" fmla="val 3"/>
                    <a:gd name="f18" fmla="val 2"/>
                    <a:gd name="f19" fmla="val 1"/>
                    <a:gd name="f20" fmla="val 509"/>
                    <a:gd name="f21" fmla="val 1328"/>
                    <a:gd name="f22" fmla="val 740"/>
                    <a:gd name="f23" fmla="val 959"/>
                    <a:gd name="f24" fmla="val 1190"/>
                    <a:gd name="f25" fmla="val 1362"/>
                    <a:gd name="f26" fmla="val 1421"/>
                    <a:gd name="f27" fmla="val 1385"/>
                    <a:gd name="f28" fmla="val 1628"/>
                    <a:gd name="f29" fmla="val 1432"/>
                    <a:gd name="f30" fmla="val 1848"/>
                    <a:gd name="f31" fmla="val 1501"/>
                    <a:gd name="f32" fmla="val 2286"/>
                    <a:gd name="f33" fmla="val 2690"/>
                    <a:gd name="f34" fmla="val 1836"/>
                    <a:gd name="f35" fmla="val 3106"/>
                    <a:gd name="f36" fmla="val 1997"/>
                    <a:gd name="f37" fmla="val 3521"/>
                    <a:gd name="f38" fmla="val 2147"/>
                    <a:gd name="f39" fmla="val 3960"/>
                    <a:gd name="f40" fmla="val 4399"/>
                    <a:gd name="f41" fmla="val 4836"/>
                    <a:gd name="f42" fmla="val 5284"/>
                    <a:gd name="f43" fmla="val 2166"/>
                    <a:gd name="f44" fmla="val 5616"/>
                    <a:gd name="f45" fmla="val 1884"/>
                    <a:gd name="f46" fmla="val 5536"/>
                    <a:gd name="f47" fmla="val 1954"/>
                    <a:gd name="f48" fmla="val 5462"/>
                    <a:gd name="f49" fmla="val 2015"/>
                    <a:gd name="f50" fmla="val 5380"/>
                    <a:gd name="f51" fmla="val 2066"/>
                    <a:gd name="f52" fmla="val 5287"/>
                    <a:gd name="f53" fmla="val 2124"/>
                    <a:gd name="f54" fmla="val 5183"/>
                    <a:gd name="f55" fmla="val 2159"/>
                    <a:gd name="f56" fmla="val 5080"/>
                    <a:gd name="f57" fmla="val 2205"/>
                    <a:gd name="f58" fmla="val 4860"/>
                    <a:gd name="f59" fmla="val 4629"/>
                    <a:gd name="f60" fmla="val 2320"/>
                    <a:gd name="f61" fmla="val 4422"/>
                    <a:gd name="f62" fmla="val 4387"/>
                    <a:gd name="f63" fmla="val 2322"/>
                    <a:gd name="f64" fmla="val 4353"/>
                    <a:gd name="f65" fmla="val 2323"/>
                    <a:gd name="f66" fmla="val 4319"/>
                    <a:gd name="f67" fmla="val 3894"/>
                    <a:gd name="f68" fmla="val 3479"/>
                    <a:gd name="f69" fmla="val 2194"/>
                    <a:gd name="f70" fmla="val 3094"/>
                    <a:gd name="f71" fmla="val 2055"/>
                    <a:gd name="f72" fmla="val 2667"/>
                    <a:gd name="f73" fmla="val 1905"/>
                    <a:gd name="f74" fmla="val 2252"/>
                    <a:gd name="f75" fmla="val 1709"/>
                    <a:gd name="f76" fmla="val 1559"/>
                    <a:gd name="f77" fmla="val 1420"/>
                    <a:gd name="f78" fmla="val 970"/>
                    <a:gd name="f79" fmla="val 1339"/>
                    <a:gd name="f80" fmla="val 1813"/>
                    <a:gd name="f81" fmla="val 1721"/>
                    <a:gd name="f82" fmla="val 370"/>
                    <a:gd name="f83" fmla="val 1686"/>
                    <a:gd name="f84" fmla="val 474"/>
                    <a:gd name="f85" fmla="val 1744"/>
                    <a:gd name="f86" fmla="val 854"/>
                    <a:gd name="f87" fmla="val 1579"/>
                    <a:gd name="f88" fmla="val 735"/>
                    <a:gd name="f89" fmla="val 1435"/>
                    <a:gd name="f90" fmla="val 689"/>
                    <a:gd name="f91" fmla="val 1305"/>
                    <a:gd name="f92" fmla="val 840"/>
                    <a:gd name="f93" fmla="val 533"/>
                    <a:gd name="f94" fmla="val 1278"/>
                    <a:gd name="f95" fmla="val 15"/>
                    <a:gd name="f96" fmla="val 1315"/>
                    <a:gd name="f97" fmla="val 26"/>
                    <a:gd name="f98" fmla="val 37"/>
                    <a:gd name="f99" fmla="val 615"/>
                    <a:gd name="f100" fmla="val 635"/>
                    <a:gd name="f101" fmla="val 2359"/>
                    <a:gd name="f102" fmla="val 1156"/>
                    <a:gd name="f103" fmla="val 1174"/>
                    <a:gd name="f104" fmla="val 1193"/>
                    <a:gd name="f105" fmla="val 2358"/>
                    <a:gd name="f106" fmla="val 1213"/>
                    <a:gd name="f107" fmla="val 2355"/>
                    <a:gd name="f108" fmla="val 866"/>
                    <a:gd name="f109" fmla="val 2517"/>
                    <a:gd name="f110" fmla="val 578"/>
                    <a:gd name="f111" fmla="val 2713"/>
                    <a:gd name="f112" fmla="val 416"/>
                    <a:gd name="f113" fmla="val 3024"/>
                    <a:gd name="f114" fmla="val 989"/>
                    <a:gd name="f115" fmla="val 2650"/>
                    <a:gd name="f116" fmla="val 1706"/>
                    <a:gd name="f117" fmla="val 2537"/>
                    <a:gd name="f118" fmla="val 2410"/>
                    <a:gd name="f119" fmla="val 2814"/>
                    <a:gd name="f120" fmla="val 3213"/>
                    <a:gd name="f121" fmla="val 2574"/>
                    <a:gd name="f122" fmla="val 3579"/>
                    <a:gd name="f123" fmla="val 2620"/>
                    <a:gd name="f124" fmla="val 3739"/>
                    <a:gd name="f125" fmla="val 2642"/>
                    <a:gd name="f126" fmla="val 3897"/>
                    <a:gd name="f127" fmla="val 2653"/>
                    <a:gd name="f128" fmla="val 4052"/>
                    <a:gd name="f129" fmla="val 4721"/>
                    <a:gd name="f130" fmla="val 5331"/>
                    <a:gd name="f131" fmla="val 2445"/>
                    <a:gd name="f132" fmla="val 5818"/>
                    <a:gd name="f133" fmla="val 1986"/>
                    <a:gd name="f134" fmla="val 5934"/>
                    <a:gd name="f135" fmla="val 1870"/>
                    <a:gd name="f136" fmla="val 6049"/>
                    <a:gd name="f137" fmla="val 1743"/>
                    <a:gd name="f138" fmla="val 6165"/>
                    <a:gd name="f139" fmla="val 1582"/>
                    <a:gd name="f140" fmla="val 6342"/>
                    <a:gd name="f141" fmla="val 1327"/>
                    <a:gd name="f142" fmla="val 6434"/>
                    <a:gd name="f143" fmla="val 1020"/>
                    <a:gd name="f144" fmla="val 6258"/>
                    <a:gd name="f145" fmla="val 1313"/>
                    <a:gd name="f146" fmla="val 5713"/>
                    <a:gd name="f147" fmla="val 1805"/>
                    <a:gd name="f148" fmla="val 5068"/>
                    <a:gd name="f149" fmla="val 4897"/>
                    <a:gd name="f150" fmla="val 2037"/>
                    <a:gd name="f151" fmla="val 4659"/>
                    <a:gd name="f152" fmla="val 2091"/>
                    <a:gd name="f153" fmla="val 4432"/>
                    <a:gd name="f154" fmla="val 4199"/>
                    <a:gd name="f155" fmla="val 3979"/>
                    <a:gd name="f156" fmla="val 2034"/>
                    <a:gd name="f157" fmla="val 3856"/>
                    <a:gd name="f158" fmla="val 1859"/>
                    <a:gd name="f159" fmla="val 3764"/>
                    <a:gd name="f160" fmla="val 3706"/>
                    <a:gd name="f161" fmla="val 3752"/>
                    <a:gd name="f162" fmla="val 1443"/>
                    <a:gd name="f163" fmla="val 3790"/>
                    <a:gd name="f164" fmla="val 1320"/>
                    <a:gd name="f165" fmla="val 3921"/>
                    <a:gd name="f166" fmla="val 1220"/>
                    <a:gd name="f167" fmla="val 4043"/>
                    <a:gd name="f168" fmla="val 4070"/>
                    <a:gd name="f169" fmla="val 4097"/>
                    <a:gd name="f170" fmla="val 1225"/>
                    <a:gd name="f171" fmla="val 4122"/>
                    <a:gd name="f172" fmla="val 1235"/>
                    <a:gd name="f173" fmla="val 4045"/>
                    <a:gd name="f174" fmla="val 1151"/>
                    <a:gd name="f175" fmla="val 3925"/>
                    <a:gd name="f176" fmla="val 1106"/>
                    <a:gd name="f177" fmla="val 3805"/>
                    <a:gd name="f178" fmla="val 3726"/>
                    <a:gd name="f179" fmla="val 3647"/>
                    <a:gd name="f180" fmla="val 1125"/>
                    <a:gd name="f181" fmla="val 1166"/>
                    <a:gd name="f182" fmla="val 3406"/>
                    <a:gd name="f183" fmla="val 1270"/>
                    <a:gd name="f184" fmla="val 3371"/>
                    <a:gd name="f185" fmla="val 1512"/>
                    <a:gd name="f186" fmla="val 3452"/>
                    <a:gd name="f187" fmla="val 1697"/>
                    <a:gd name="f188" fmla="val 2898"/>
                    <a:gd name="f189" fmla="val 2552"/>
                    <a:gd name="f190" fmla="val 878"/>
                    <a:gd name="f191" fmla="val 2332"/>
                    <a:gd name="f192" fmla="val 289"/>
                    <a:gd name="f193" fmla="val 462"/>
                    <a:gd name="f194" fmla="val 601"/>
                    <a:gd name="f195" fmla="val 2009"/>
                    <a:gd name="f196" fmla="val 427"/>
                    <a:gd name="f197" fmla="*/ f0 1 6604"/>
                    <a:gd name="f198" fmla="*/ f1 1 3025"/>
                    <a:gd name="f199" fmla="val f2"/>
                    <a:gd name="f200" fmla="val f3"/>
                    <a:gd name="f201" fmla="val f4"/>
                    <a:gd name="f202" fmla="+- f201 0 f199"/>
                    <a:gd name="f203" fmla="+- f200 0 f199"/>
                    <a:gd name="f204" fmla="*/ f203 1 6604"/>
                    <a:gd name="f205" fmla="*/ f202 1 3025"/>
                    <a:gd name="f206" fmla="*/ f199 1 f204"/>
                    <a:gd name="f207" fmla="*/ f200 1 f204"/>
                    <a:gd name="f208" fmla="*/ f199 1 f205"/>
                    <a:gd name="f209" fmla="*/ f201 1 f205"/>
                    <a:gd name="f210" fmla="*/ f206 f197 1"/>
                    <a:gd name="f211" fmla="*/ f207 f197 1"/>
                    <a:gd name="f212" fmla="*/ f209 f198 1"/>
                    <a:gd name="f213" fmla="*/ f208 f198 1"/>
                  </a:gdLst>
                  <a:ahLst/>
                  <a:cxnLst>
                    <a:cxn ang="3cd4">
                      <a:pos x="hc" y="t"/>
                    </a:cxn>
                    <a:cxn ang="0">
                      <a:pos x="r" y="vc"/>
                    </a:cxn>
                    <a:cxn ang="cd4">
                      <a:pos x="hc" y="b"/>
                    </a:cxn>
                    <a:cxn ang="cd2">
                      <a:pos x="l" y="vc"/>
                    </a:cxn>
                  </a:cxnLst>
                  <a:rect l="f210" t="f213" r="f211" b="f212"/>
                  <a:pathLst>
                    <a:path w="6604" h="3025">
                      <a:moveTo>
                        <a:pt x="f5" y="f6"/>
                      </a:moveTo>
                      <a:lnTo>
                        <a:pt x="f5" y="f6"/>
                      </a:lnTo>
                      <a:cubicBezTo>
                        <a:pt x="f7" y="f8"/>
                        <a:pt x="f9" y="f10"/>
                        <a:pt x="f11" y="f12"/>
                      </a:cubicBezTo>
                      <a:lnTo>
                        <a:pt x="f11" y="f12"/>
                      </a:lnTo>
                      <a:cubicBezTo>
                        <a:pt x="f9" y="f10"/>
                        <a:pt x="f13" y="f14"/>
                        <a:pt x="f5" y="f6"/>
                      </a:cubicBezTo>
                      <a:close/>
                      <a:moveTo>
                        <a:pt x="f15" y="f16"/>
                      </a:moveTo>
                      <a:cubicBezTo>
                        <a:pt x="f17" y="f16"/>
                        <a:pt x="f18" y="f16"/>
                        <a:pt x="f19" y="f16"/>
                      </a:cubicBezTo>
                      <a:cubicBezTo>
                        <a:pt x="f18" y="f16"/>
                        <a:pt x="f17" y="f16"/>
                        <a:pt x="f15" y="f16"/>
                      </a:cubicBezTo>
                      <a:close/>
                      <a:moveTo>
                        <a:pt x="f20" y="f21"/>
                      </a:moveTo>
                      <a:cubicBezTo>
                        <a:pt x="f22" y="f21"/>
                        <a:pt x="f23" y="f21"/>
                        <a:pt x="f24" y="f25"/>
                      </a:cubicBezTo>
                      <a:cubicBezTo>
                        <a:pt x="f26" y="f27"/>
                        <a:pt x="f28" y="f29"/>
                        <a:pt x="f30" y="f31"/>
                      </a:cubicBezTo>
                      <a:cubicBezTo>
                        <a:pt x="f32" y="f28"/>
                        <a:pt x="f33" y="f34"/>
                        <a:pt x="f35" y="f36"/>
                      </a:cubicBezTo>
                      <a:cubicBezTo>
                        <a:pt x="f37" y="f38"/>
                        <a:pt x="f39" y="f32"/>
                        <a:pt x="f40" y="f32"/>
                      </a:cubicBezTo>
                      <a:cubicBezTo>
                        <a:pt x="f41" y="f32"/>
                        <a:pt x="f42" y="f43"/>
                        <a:pt x="f44" y="f45"/>
                      </a:cubicBezTo>
                      <a:lnTo>
                        <a:pt x="f44" y="f45"/>
                      </a:lnTo>
                      <a:cubicBezTo>
                        <a:pt x="f46" y="f47"/>
                        <a:pt x="f48" y="f49"/>
                        <a:pt x="f50" y="f51"/>
                      </a:cubicBezTo>
                      <a:cubicBezTo>
                        <a:pt x="f52" y="f53"/>
                        <a:pt x="f54" y="f55"/>
                        <a:pt x="f56" y="f57"/>
                      </a:cubicBezTo>
                      <a:cubicBezTo>
                        <a:pt x="f58" y="f32"/>
                        <a:pt x="f59" y="f60"/>
                        <a:pt x="f61" y="f60"/>
                      </a:cubicBezTo>
                      <a:cubicBezTo>
                        <a:pt x="f62" y="f63"/>
                        <a:pt x="f64" y="f65"/>
                        <a:pt x="f66" y="f65"/>
                      </a:cubicBezTo>
                      <a:cubicBezTo>
                        <a:pt x="f67" y="f65"/>
                        <a:pt x="f68" y="f69"/>
                        <a:pt x="f70" y="f71"/>
                      </a:cubicBezTo>
                      <a:cubicBezTo>
                        <a:pt x="f72" y="f73"/>
                        <a:pt x="f74" y="f75"/>
                        <a:pt x="f34" y="f76"/>
                      </a:cubicBezTo>
                      <a:cubicBezTo>
                        <a:pt x="f26" y="f77"/>
                        <a:pt x="f78" y="f79"/>
                        <a:pt x="f20" y="f21"/>
                      </a:cubicBezTo>
                      <a:close/>
                      <a:moveTo>
                        <a:pt x="f80" y="f2"/>
                      </a:moveTo>
                      <a:cubicBezTo>
                        <a:pt x="f81" y="f82"/>
                        <a:pt x="f83" y="f84"/>
                        <a:pt x="f85" y="f86"/>
                      </a:cubicBezTo>
                      <a:cubicBezTo>
                        <a:pt x="f87" y="f88"/>
                        <a:pt x="f89" y="f90"/>
                        <a:pt x="f91" y="f90"/>
                      </a:cubicBezTo>
                      <a:cubicBezTo>
                        <a:pt x="f92" y="f90"/>
                        <a:pt x="f93" y="f94"/>
                        <a:pt x="f15" y="f16"/>
                      </a:cubicBezTo>
                      <a:lnTo>
                        <a:pt x="f15" y="f16"/>
                      </a:lnTo>
                      <a:cubicBezTo>
                        <a:pt x="f95" y="f96"/>
                        <a:pt x="f97" y="f96"/>
                        <a:pt x="f98" y="f96"/>
                      </a:cubicBezTo>
                      <a:cubicBezTo>
                        <a:pt x="f99" y="f96"/>
                        <a:pt x="f100" y="f101"/>
                        <a:pt x="f102" y="f101"/>
                      </a:cubicBezTo>
                      <a:cubicBezTo>
                        <a:pt x="f103" y="f101"/>
                        <a:pt x="f104" y="f105"/>
                        <a:pt x="f106" y="f107"/>
                      </a:cubicBezTo>
                      <a:lnTo>
                        <a:pt x="f106" y="f107"/>
                      </a:lnTo>
                      <a:cubicBezTo>
                        <a:pt x="f108" y="f109"/>
                        <a:pt x="f110" y="f111"/>
                        <a:pt x="f112" y="f113"/>
                      </a:cubicBezTo>
                      <a:cubicBezTo>
                        <a:pt x="f114" y="f115"/>
                        <a:pt x="f116" y="f117"/>
                        <a:pt x="f118" y="f117"/>
                      </a:cubicBezTo>
                      <a:cubicBezTo>
                        <a:pt x="f119" y="f117"/>
                        <a:pt x="f120" y="f121"/>
                        <a:pt x="f122" y="f123"/>
                      </a:cubicBezTo>
                      <a:cubicBezTo>
                        <a:pt x="f124" y="f125"/>
                        <a:pt x="f126" y="f127"/>
                        <a:pt x="f128" y="f127"/>
                      </a:cubicBezTo>
                      <a:cubicBezTo>
                        <a:pt x="f129" y="f127"/>
                        <a:pt x="f130" y="f131"/>
                        <a:pt x="f132" y="f133"/>
                      </a:cubicBezTo>
                      <a:cubicBezTo>
                        <a:pt x="f134" y="f135"/>
                        <a:pt x="f136" y="f137"/>
                        <a:pt x="f138" y="f139"/>
                      </a:cubicBezTo>
                      <a:cubicBezTo>
                        <a:pt x="f140" y="f141"/>
                        <a:pt x="f142" y="f143"/>
                        <a:pt x="f11" y="f12"/>
                      </a:cubicBezTo>
                      <a:lnTo>
                        <a:pt x="f11" y="f12"/>
                      </a:lnTo>
                      <a:cubicBezTo>
                        <a:pt x="f144" y="f145"/>
                        <a:pt x="f146" y="f147"/>
                        <a:pt x="f148" y="f133"/>
                      </a:cubicBezTo>
                      <a:cubicBezTo>
                        <a:pt x="f149" y="f150"/>
                        <a:pt x="f151" y="f152"/>
                        <a:pt x="f153" y="f152"/>
                      </a:cubicBezTo>
                      <a:cubicBezTo>
                        <a:pt x="f154" y="f152"/>
                        <a:pt x="f155" y="f156"/>
                        <a:pt x="f157" y="f158"/>
                      </a:cubicBezTo>
                      <a:cubicBezTo>
                        <a:pt x="f159" y="f137"/>
                        <a:pt x="f160" y="f139"/>
                        <a:pt x="f161" y="f162"/>
                      </a:cubicBezTo>
                      <a:cubicBezTo>
                        <a:pt x="f163" y="f164"/>
                        <a:pt x="f165" y="f166"/>
                        <a:pt x="f167" y="f166"/>
                      </a:cubicBezTo>
                      <a:cubicBezTo>
                        <a:pt x="f168" y="f166"/>
                        <a:pt x="f169" y="f170"/>
                        <a:pt x="f171" y="f172"/>
                      </a:cubicBezTo>
                      <a:cubicBezTo>
                        <a:pt x="f173" y="f174"/>
                        <a:pt x="f175" y="f176"/>
                        <a:pt x="f177" y="f176"/>
                      </a:cubicBezTo>
                      <a:cubicBezTo>
                        <a:pt x="f178" y="f176"/>
                        <a:pt x="f179" y="f180"/>
                        <a:pt x="f122" y="f181"/>
                      </a:cubicBezTo>
                      <a:cubicBezTo>
                        <a:pt x="f182" y="f183"/>
                        <a:pt x="f184" y="f185"/>
                        <a:pt x="f186" y="f187"/>
                      </a:cubicBezTo>
                      <a:cubicBezTo>
                        <a:pt x="f188" y="f27"/>
                        <a:pt x="f189" y="f190"/>
                        <a:pt x="f191" y="f192"/>
                      </a:cubicBezTo>
                      <a:cubicBezTo>
                        <a:pt x="f191" y="f192"/>
                        <a:pt x="f74" y="f193"/>
                        <a:pt x="f57" y="f194"/>
                      </a:cubicBezTo>
                      <a:cubicBezTo>
                        <a:pt x="f57" y="f194"/>
                        <a:pt x="f195" y="f196"/>
                        <a:pt x="f8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1247;p17">
                  <a:extLst>
                    <a:ext uri="{FF2B5EF4-FFF2-40B4-BE49-F238E27FC236}">
                      <a16:creationId xmlns:a16="http://schemas.microsoft.com/office/drawing/2014/main" id="{AEC86CFC-52CF-4DB2-BFCF-4A7EF9F172FF}"/>
                    </a:ext>
                  </a:extLst>
                </p:cNvPr>
                <p:cNvSpPr/>
                <p:nvPr/>
              </p:nvSpPr>
              <p:spPr>
                <a:xfrm flipH="1">
                  <a:off x="8880323" y="692575"/>
                  <a:ext cx="77961" cy="14401"/>
                </a:xfrm>
                <a:custGeom>
                  <a:avLst/>
                  <a:gdLst>
                    <a:gd name="f0" fmla="val w"/>
                    <a:gd name="f1" fmla="val h"/>
                    <a:gd name="f2" fmla="val 0"/>
                    <a:gd name="f3" fmla="val 2414"/>
                    <a:gd name="f4" fmla="val 446"/>
                    <a:gd name="f5" fmla="val 1581"/>
                    <a:gd name="f6" fmla="val 1"/>
                    <a:gd name="f7" fmla="val 1036"/>
                    <a:gd name="f8" fmla="val 498"/>
                    <a:gd name="f9" fmla="val 154"/>
                    <a:gd name="f10" fmla="val 445"/>
                    <a:gd name="f11" fmla="val 809"/>
                    <a:gd name="f12" fmla="val 341"/>
                    <a:gd name="f13" fmla="val 1605"/>
                    <a:gd name="f14" fmla="val 226"/>
                    <a:gd name="f15" fmla="val 2413"/>
                    <a:gd name="f16" fmla="val 122"/>
                    <a:gd name="f17" fmla="val 2137"/>
                    <a:gd name="f18" fmla="val 40"/>
                    <a:gd name="f19" fmla="val 185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1248;p17">
                  <a:extLst>
                    <a:ext uri="{FF2B5EF4-FFF2-40B4-BE49-F238E27FC236}">
                      <a16:creationId xmlns:a16="http://schemas.microsoft.com/office/drawing/2014/main" id="{0930843C-72FE-412E-BE50-8CB217943A34}"/>
                    </a:ext>
                  </a:extLst>
                </p:cNvPr>
                <p:cNvSpPr/>
                <p:nvPr/>
              </p:nvSpPr>
              <p:spPr>
                <a:xfrm flipH="1">
                  <a:off x="8711827" y="738506"/>
                  <a:ext cx="96953" cy="80970"/>
                </a:xfrm>
                <a:custGeom>
                  <a:avLst/>
                  <a:gdLst>
                    <a:gd name="f0" fmla="val w"/>
                    <a:gd name="f1" fmla="val h"/>
                    <a:gd name="f2" fmla="val 0"/>
                    <a:gd name="f3" fmla="val 3002"/>
                    <a:gd name="f4" fmla="val 2507"/>
                    <a:gd name="f5" fmla="val 1236"/>
                    <a:gd name="f6" fmla="val 1251"/>
                    <a:gd name="f7" fmla="val 1228"/>
                    <a:gd name="f8" fmla="val 1262"/>
                    <a:gd name="f9" fmla="val 1223"/>
                    <a:gd name="f10" fmla="val 1274"/>
                    <a:gd name="f11" fmla="val 1220"/>
                    <a:gd name="f12" fmla="val 1286"/>
                    <a:gd name="f13" fmla="val 1225"/>
                    <a:gd name="f14" fmla="val 1230"/>
                    <a:gd name="f15" fmla="val 1263"/>
                    <a:gd name="f16" fmla="val 1963"/>
                    <a:gd name="f17" fmla="val 431"/>
                    <a:gd name="f18" fmla="val 1813"/>
                    <a:gd name="f19" fmla="val 524"/>
                    <a:gd name="f20" fmla="val 1663"/>
                    <a:gd name="f21" fmla="val 616"/>
                    <a:gd name="f22" fmla="val 1536"/>
                    <a:gd name="f23" fmla="val 755"/>
                    <a:gd name="f24" fmla="val 1466"/>
                    <a:gd name="f25" fmla="val 824"/>
                    <a:gd name="f26" fmla="val 1386"/>
                    <a:gd name="f27" fmla="val 928"/>
                    <a:gd name="f28" fmla="val 1351"/>
                    <a:gd name="f29" fmla="val 1009"/>
                    <a:gd name="f30" fmla="val 1305"/>
                    <a:gd name="f31" fmla="val 1124"/>
                    <a:gd name="f32" fmla="val 1293"/>
                    <a:gd name="f33" fmla="val 1239"/>
                    <a:gd name="f34" fmla="val 1355"/>
                    <a:gd name="f35" fmla="val 1516"/>
                    <a:gd name="f36" fmla="val 1316"/>
                    <a:gd name="f37" fmla="val 1678"/>
                    <a:gd name="f38" fmla="val 1374"/>
                    <a:gd name="f39" fmla="val 1828"/>
                    <a:gd name="f40" fmla="val 1259"/>
                    <a:gd name="f41" fmla="val 1701"/>
                    <a:gd name="f42" fmla="val 1212"/>
                    <a:gd name="f43" fmla="val 1528"/>
                    <a:gd name="f44" fmla="val 1339"/>
                    <a:gd name="f45" fmla="val 1312"/>
                    <a:gd name="f46" fmla="val 1159"/>
                    <a:gd name="f47" fmla="val 1426"/>
                    <a:gd name="f48" fmla="val 1115"/>
                    <a:gd name="f49" fmla="val 1573"/>
                    <a:gd name="f50" fmla="val 1051"/>
                    <a:gd name="f51" fmla="val 982"/>
                    <a:gd name="f52" fmla="val 1863"/>
                    <a:gd name="f53" fmla="val 901"/>
                    <a:gd name="f54" fmla="val 2036"/>
                    <a:gd name="f55" fmla="val 751"/>
                    <a:gd name="f56" fmla="val 2151"/>
                    <a:gd name="f57" fmla="val 866"/>
                    <a:gd name="f58" fmla="val 2001"/>
                    <a:gd name="f59" fmla="val 935"/>
                    <a:gd name="f60" fmla="val 1851"/>
                    <a:gd name="f61" fmla="val 1005"/>
                    <a:gd name="f62" fmla="val 1062"/>
                    <a:gd name="f63" fmla="val 1505"/>
                    <a:gd name="f64" fmla="val 1120"/>
                    <a:gd name="f65" fmla="val 1332"/>
                    <a:gd name="f66" fmla="val 1189"/>
                    <a:gd name="f67" fmla="val 1170"/>
                    <a:gd name="f68" fmla="val 997"/>
                    <a:gd name="f69" fmla="val 1363"/>
                    <a:gd name="f70" fmla="val 835"/>
                    <a:gd name="f71" fmla="val 1501"/>
                    <a:gd name="f72" fmla="val 720"/>
                    <a:gd name="f73" fmla="val 1640"/>
                    <a:gd name="f74" fmla="val 593"/>
                    <a:gd name="f75" fmla="val 501"/>
                    <a:gd name="f76" fmla="val 2759"/>
                    <a:gd name="f77" fmla="val 2479"/>
                    <a:gd name="f78" fmla="val 2196"/>
                    <a:gd name="f79" fmla="val 61"/>
                    <a:gd name="f80" fmla="val 1928"/>
                    <a:gd name="f81" fmla="val 178"/>
                    <a:gd name="f82" fmla="val 1420"/>
                    <a:gd name="f83" fmla="val 385"/>
                    <a:gd name="f84" fmla="val 812"/>
                    <a:gd name="f85" fmla="val 774"/>
                    <a:gd name="f86" fmla="val 1309"/>
                    <a:gd name="f87" fmla="val 682"/>
                    <a:gd name="f88" fmla="val 624"/>
                    <a:gd name="f89" fmla="val 1713"/>
                    <a:gd name="f90" fmla="val 508"/>
                    <a:gd name="f91" fmla="val 1909"/>
                    <a:gd name="f92" fmla="val 393"/>
                    <a:gd name="f93" fmla="val 2082"/>
                    <a:gd name="f94" fmla="val 220"/>
                    <a:gd name="f95" fmla="val 2232"/>
                    <a:gd name="f96" fmla="val 1"/>
                    <a:gd name="f97" fmla="val 192"/>
                    <a:gd name="f98" fmla="val 2374"/>
                    <a:gd name="f99" fmla="val 2506"/>
                    <a:gd name="f100" fmla="val 618"/>
                    <a:gd name="f101" fmla="val 650"/>
                    <a:gd name="f102" fmla="val 683"/>
                    <a:gd name="f103" fmla="val 2503"/>
                    <a:gd name="f104" fmla="val 716"/>
                    <a:gd name="f105" fmla="val 2498"/>
                    <a:gd name="f106" fmla="val 959"/>
                    <a:gd name="f107" fmla="val 2451"/>
                    <a:gd name="f108" fmla="val 1178"/>
                    <a:gd name="f109" fmla="val 2313"/>
                    <a:gd name="f110" fmla="val 2117"/>
                    <a:gd name="f111" fmla="val 2221"/>
                    <a:gd name="f112" fmla="val 2371"/>
                    <a:gd name="f113" fmla="val 1432"/>
                    <a:gd name="f114" fmla="val 2405"/>
                    <a:gd name="f115" fmla="val 1464"/>
                    <a:gd name="f116" fmla="val 2422"/>
                    <a:gd name="f117" fmla="val 1500"/>
                    <a:gd name="f118" fmla="val 2429"/>
                    <a:gd name="f119" fmla="val 1535"/>
                    <a:gd name="f120" fmla="val 1626"/>
                    <a:gd name="f121" fmla="val 1720"/>
                    <a:gd name="f122" fmla="val 2382"/>
                    <a:gd name="f123" fmla="val 1778"/>
                    <a:gd name="f124" fmla="val 2324"/>
                    <a:gd name="f125" fmla="val 1870"/>
                    <a:gd name="f126" fmla="val 1905"/>
                    <a:gd name="f127" fmla="val 2105"/>
                    <a:gd name="f128" fmla="val 1951"/>
                    <a:gd name="f129" fmla="val 1978"/>
                    <a:gd name="f130" fmla="val 2009"/>
                    <a:gd name="f131" fmla="val 2140"/>
                    <a:gd name="f132" fmla="val 2136"/>
                    <a:gd name="f133" fmla="val 2290"/>
                    <a:gd name="f134" fmla="val 2309"/>
                    <a:gd name="f135" fmla="val 2319"/>
                    <a:gd name="f136" fmla="val 2314"/>
                    <a:gd name="f137" fmla="val 2329"/>
                    <a:gd name="f138" fmla="val 2339"/>
                    <a:gd name="f139" fmla="val 2504"/>
                    <a:gd name="f140" fmla="val 2683"/>
                    <a:gd name="f141" fmla="val 2224"/>
                    <a:gd name="f142" fmla="val 2094"/>
                    <a:gd name="f143" fmla="val 2390"/>
                    <a:gd name="f144" fmla="val 2078"/>
                    <a:gd name="f145" fmla="val 1586"/>
                    <a:gd name="f146" fmla="val 2044"/>
                    <a:gd name="f147" fmla="val 1193"/>
                    <a:gd name="f148" fmla="val 1997"/>
                    <a:gd name="f149" fmla="val 2194"/>
                    <a:gd name="f150" fmla="val 408"/>
                    <a:gd name="f151" fmla="val 2540"/>
                    <a:gd name="f152" fmla="val 201"/>
                    <a:gd name="f153" fmla="val 2701"/>
                    <a:gd name="f154" fmla="val 120"/>
                    <a:gd name="f155" fmla="val 2852"/>
                    <a:gd name="f156" fmla="val 39"/>
                    <a:gd name="f157" fmla="val 16"/>
                    <a:gd name="f158" fmla="val 2921"/>
                    <a:gd name="f159" fmla="val 6"/>
                    <a:gd name="f160" fmla="val 2840"/>
                    <a:gd name="f161" fmla="*/ f0 1 3002"/>
                    <a:gd name="f162" fmla="*/ f1 1 2507"/>
                    <a:gd name="f163" fmla="val f2"/>
                    <a:gd name="f164" fmla="val f3"/>
                    <a:gd name="f165" fmla="val f4"/>
                    <a:gd name="f166" fmla="+- f165 0 f163"/>
                    <a:gd name="f167" fmla="+- f164 0 f163"/>
                    <a:gd name="f168" fmla="*/ f167 1 3002"/>
                    <a:gd name="f169" fmla="*/ f166 1 250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3002" h="2507">
                      <a:moveTo>
                        <a:pt x="f5" y="f6"/>
                      </a:moveTo>
                      <a:cubicBezTo>
                        <a:pt x="f7" y="f8"/>
                        <a:pt x="f9" y="f10"/>
                        <a:pt x="f11" y="f12"/>
                      </a:cubicBezTo>
                      <a:lnTo>
                        <a:pt x="f11" y="f12"/>
                      </a:lnTo>
                      <a:cubicBezTo>
                        <a:pt x="f13" y="f10"/>
                        <a:pt x="f14" y="f15"/>
                        <a:pt x="f5" y="f6"/>
                      </a:cubicBezTo>
                      <a:close/>
                      <a:moveTo>
                        <a:pt x="f16" y="f17"/>
                      </a:moveTo>
                      <a:lnTo>
                        <a:pt x="f16" y="f17"/>
                      </a:lnTo>
                      <a:cubicBezTo>
                        <a:pt x="f18" y="f19"/>
                        <a:pt x="f20" y="f21"/>
                        <a:pt x="f22" y="f23"/>
                      </a:cubicBezTo>
                      <a:cubicBezTo>
                        <a:pt x="f24" y="f25"/>
                        <a:pt x="f26" y="f27"/>
                        <a:pt x="f28" y="f29"/>
                      </a:cubicBezTo>
                      <a:cubicBezTo>
                        <a:pt x="f30" y="f31"/>
                        <a:pt x="f32" y="f33"/>
                        <a:pt x="f32" y="f34"/>
                      </a:cubicBezTo>
                      <a:cubicBezTo>
                        <a:pt x="f32" y="f35"/>
                        <a:pt x="f36" y="f37"/>
                        <a:pt x="f38" y="f39"/>
                      </a:cubicBezTo>
                      <a:cubicBezTo>
                        <a:pt x="f40" y="f41"/>
                        <a:pt x="f42" y="f43"/>
                        <a:pt x="f42" y="f34"/>
                      </a:cubicBezTo>
                      <a:cubicBezTo>
                        <a:pt x="f42" y="f44"/>
                        <a:pt x="f42" y="f45"/>
                        <a:pt x="f11" y="f12"/>
                      </a:cubicBezTo>
                      <a:lnTo>
                        <a:pt x="f11" y="f12"/>
                      </a:lnTo>
                      <a:cubicBezTo>
                        <a:pt x="f46" y="f47"/>
                        <a:pt x="f48" y="f49"/>
                        <a:pt x="f50" y="f41"/>
                      </a:cubicBezTo>
                      <a:cubicBezTo>
                        <a:pt x="f51" y="f52"/>
                        <a:pt x="f53" y="f54"/>
                        <a:pt x="f55" y="f56"/>
                      </a:cubicBezTo>
                      <a:cubicBezTo>
                        <a:pt x="f57" y="f58"/>
                        <a:pt x="f59" y="f60"/>
                        <a:pt x="f61" y="f37"/>
                      </a:cubicBezTo>
                      <a:cubicBezTo>
                        <a:pt x="f62" y="f63"/>
                        <a:pt x="f64" y="f65"/>
                        <a:pt x="f66" y="f67"/>
                      </a:cubicBezTo>
                      <a:cubicBezTo>
                        <a:pt x="f40" y="f68"/>
                        <a:pt x="f69" y="f70"/>
                        <a:pt x="f71" y="f72"/>
                      </a:cubicBezTo>
                      <a:cubicBezTo>
                        <a:pt x="f73" y="f74"/>
                        <a:pt x="f18" y="f75"/>
                        <a:pt x="f16" y="f17"/>
                      </a:cubicBezTo>
                      <a:close/>
                      <a:moveTo>
                        <a:pt x="f76" y="f2"/>
                      </a:moveTo>
                      <a:cubicBezTo>
                        <a:pt x="f77" y="f2"/>
                        <a:pt x="f78" y="f79"/>
                        <a:pt x="f80" y="f81"/>
                      </a:cubicBezTo>
                      <a:cubicBezTo>
                        <a:pt x="f82" y="f83"/>
                        <a:pt x="f61" y="f84"/>
                        <a:pt x="f85" y="f86"/>
                      </a:cubicBezTo>
                      <a:cubicBezTo>
                        <a:pt x="f87" y="f35"/>
                        <a:pt x="f88" y="f89"/>
                        <a:pt x="f90" y="f91"/>
                      </a:cubicBezTo>
                      <a:cubicBezTo>
                        <a:pt x="f92" y="f93"/>
                        <a:pt x="f94" y="f95"/>
                        <a:pt x="f96" y="f95"/>
                      </a:cubicBezTo>
                      <a:cubicBezTo>
                        <a:pt x="f97" y="f98"/>
                        <a:pt x="f92" y="f99"/>
                        <a:pt x="f100" y="f99"/>
                      </a:cubicBezTo>
                      <a:cubicBezTo>
                        <a:pt x="f101" y="f99"/>
                        <a:pt x="f102" y="f103"/>
                        <a:pt x="f104" y="f105"/>
                      </a:cubicBezTo>
                      <a:cubicBezTo>
                        <a:pt x="f106" y="f107"/>
                        <a:pt x="f108" y="f109"/>
                        <a:pt x="f36" y="f110"/>
                      </a:cubicBezTo>
                      <a:lnTo>
                        <a:pt x="f36" y="f110"/>
                      </a:lnTo>
                      <a:cubicBezTo>
                        <a:pt x="f32" y="f111"/>
                        <a:pt x="f28" y="f112"/>
                        <a:pt x="f113" y="f114"/>
                      </a:cubicBezTo>
                      <a:cubicBezTo>
                        <a:pt x="f115" y="f116"/>
                        <a:pt x="f117" y="f118"/>
                        <a:pt x="f119" y="f118"/>
                      </a:cubicBezTo>
                      <a:cubicBezTo>
                        <a:pt x="f120" y="f118"/>
                        <a:pt x="f121" y="f122"/>
                        <a:pt x="f123" y="f124"/>
                      </a:cubicBezTo>
                      <a:cubicBezTo>
                        <a:pt x="f125" y="f111"/>
                        <a:pt x="f126" y="f127"/>
                        <a:pt x="f128" y="f129"/>
                      </a:cubicBezTo>
                      <a:cubicBezTo>
                        <a:pt x="f130" y="f131"/>
                        <a:pt x="f132" y="f133"/>
                        <a:pt x="f134" y="f109"/>
                      </a:cubicBezTo>
                      <a:cubicBezTo>
                        <a:pt x="f135" y="f136"/>
                        <a:pt x="f137" y="f136"/>
                        <a:pt x="f138" y="f136"/>
                      </a:cubicBezTo>
                      <a:cubicBezTo>
                        <a:pt x="f139" y="f136"/>
                        <a:pt x="f140" y="f141"/>
                        <a:pt x="f76" y="f142"/>
                      </a:cubicBezTo>
                      <a:cubicBezTo>
                        <a:pt x="f143" y="f129"/>
                        <a:pt x="f144" y="f145"/>
                        <a:pt x="f146" y="f147"/>
                      </a:cubicBezTo>
                      <a:cubicBezTo>
                        <a:pt x="f148" y="f84"/>
                        <a:pt x="f149" y="f150"/>
                        <a:pt x="f151" y="f152"/>
                      </a:cubicBezTo>
                      <a:cubicBezTo>
                        <a:pt x="f153" y="f154"/>
                        <a:pt x="f155" y="f156"/>
                        <a:pt x="f3" y="f157"/>
                      </a:cubicBezTo>
                      <a:cubicBezTo>
                        <a:pt x="f158" y="f159"/>
                        <a:pt x="f160" y="f2"/>
                        <a:pt x="f7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1249;p17">
                  <a:extLst>
                    <a:ext uri="{FF2B5EF4-FFF2-40B4-BE49-F238E27FC236}">
                      <a16:creationId xmlns:a16="http://schemas.microsoft.com/office/drawing/2014/main" id="{645D09BF-D766-4D43-A5FF-C6564F215289}"/>
                    </a:ext>
                  </a:extLst>
                </p:cNvPr>
                <p:cNvSpPr/>
                <p:nvPr/>
              </p:nvSpPr>
              <p:spPr>
                <a:xfrm flipH="1">
                  <a:off x="8646941" y="722165"/>
                  <a:ext cx="244976" cy="169977"/>
                </a:xfrm>
                <a:custGeom>
                  <a:avLst/>
                  <a:gdLst>
                    <a:gd name="f0" fmla="val w"/>
                    <a:gd name="f1" fmla="val h"/>
                    <a:gd name="f2" fmla="val 0"/>
                    <a:gd name="f3" fmla="val 7585"/>
                    <a:gd name="f4" fmla="val 5263"/>
                    <a:gd name="f5" fmla="val 1109"/>
                    <a:gd name="f6" fmla="val 1757"/>
                    <a:gd name="f7" fmla="val 935"/>
                    <a:gd name="f8" fmla="val 1988"/>
                    <a:gd name="f9" fmla="val 785"/>
                    <a:gd name="f10" fmla="val 2242"/>
                    <a:gd name="f11" fmla="val 670"/>
                    <a:gd name="f12" fmla="val 2496"/>
                    <a:gd name="f13" fmla="val 555"/>
                    <a:gd name="f14" fmla="val 2761"/>
                    <a:gd name="f15" fmla="val 474"/>
                    <a:gd name="f16" fmla="val 3027"/>
                    <a:gd name="f17" fmla="val 428"/>
                    <a:gd name="f18" fmla="val 3304"/>
                    <a:gd name="f19" fmla="val 381"/>
                    <a:gd name="f20" fmla="val 3581"/>
                    <a:gd name="f21" fmla="val 3869"/>
                    <a:gd name="f22" fmla="val 439"/>
                    <a:gd name="f23" fmla="val 4146"/>
                    <a:gd name="f24" fmla="val 497"/>
                    <a:gd name="f25" fmla="val 4412"/>
                    <a:gd name="f26" fmla="val 601"/>
                    <a:gd name="f27" fmla="val 4689"/>
                    <a:gd name="f28" fmla="val 716"/>
                    <a:gd name="f29" fmla="val 4954"/>
                    <a:gd name="f30" fmla="val 578"/>
                    <a:gd name="f31" fmla="val 4700"/>
                    <a:gd name="f32" fmla="val 4435"/>
                    <a:gd name="f33" fmla="val 404"/>
                    <a:gd name="f34" fmla="val 4158"/>
                    <a:gd name="f35" fmla="val 347"/>
                    <a:gd name="f36" fmla="val 3881"/>
                    <a:gd name="f37" fmla="val 312"/>
                    <a:gd name="f38" fmla="val 370"/>
                    <a:gd name="f39" fmla="val 3292"/>
                    <a:gd name="f40" fmla="val 416"/>
                    <a:gd name="f41" fmla="val 3004"/>
                    <a:gd name="f42" fmla="val 2727"/>
                    <a:gd name="f43" fmla="val 624"/>
                    <a:gd name="f44" fmla="val 2473"/>
                    <a:gd name="f45" fmla="val 762"/>
                    <a:gd name="f46" fmla="val 2207"/>
                    <a:gd name="f47" fmla="val 901"/>
                    <a:gd name="f48" fmla="val 1965"/>
                    <a:gd name="f49" fmla="val 5224"/>
                    <a:gd name="f50" fmla="val 1"/>
                    <a:gd name="f51" fmla="val 4391"/>
                    <a:gd name="f52" fmla="val 3557"/>
                    <a:gd name="f53" fmla="val 183"/>
                    <a:gd name="f54" fmla="val 2713"/>
                    <a:gd name="f55" fmla="val 533"/>
                    <a:gd name="f56" fmla="val 1790"/>
                    <a:gd name="f57" fmla="val 903"/>
                    <a:gd name="f58" fmla="val 1526"/>
                    <a:gd name="f59" fmla="val 2403"/>
                    <a:gd name="f60" fmla="val 81"/>
                    <a:gd name="f61" fmla="val 4262"/>
                    <a:gd name="f62" fmla="val 635"/>
                    <a:gd name="f63" fmla="val 5070"/>
                    <a:gd name="f64" fmla="val 5139"/>
                    <a:gd name="f65" fmla="val 728"/>
                    <a:gd name="f66" fmla="val 5208"/>
                    <a:gd name="f67" fmla="val 820"/>
                    <a:gd name="f68" fmla="val 5243"/>
                    <a:gd name="f69" fmla="val 851"/>
                    <a:gd name="f70" fmla="val 5256"/>
                    <a:gd name="f71" fmla="val 880"/>
                    <a:gd name="f72" fmla="val 5262"/>
                    <a:gd name="f73" fmla="val 907"/>
                    <a:gd name="f74" fmla="val 1022"/>
                    <a:gd name="f75" fmla="val 1097"/>
                    <a:gd name="f76" fmla="val 5154"/>
                    <a:gd name="f77" fmla="val 5024"/>
                    <a:gd name="f78" fmla="val 4920"/>
                    <a:gd name="f79" fmla="val 1016"/>
                    <a:gd name="f80" fmla="val 4827"/>
                    <a:gd name="f81" fmla="val 4747"/>
                    <a:gd name="f82" fmla="val 1108"/>
                    <a:gd name="f83" fmla="val 4809"/>
                    <a:gd name="f84" fmla="val 1193"/>
                    <a:gd name="f85" fmla="val 4837"/>
                    <a:gd name="f86" fmla="val 1270"/>
                    <a:gd name="f87" fmla="val 1617"/>
                    <a:gd name="f88" fmla="val 1791"/>
                    <a:gd name="f89" fmla="val 4259"/>
                    <a:gd name="f90" fmla="val 1640"/>
                    <a:gd name="f91" fmla="val 3673"/>
                    <a:gd name="f92" fmla="val 1435"/>
                    <a:gd name="f93" fmla="val 2956"/>
                    <a:gd name="f94" fmla="val 1387"/>
                    <a:gd name="f95" fmla="val 2194"/>
                    <a:gd name="f96" fmla="val 1751"/>
                    <a:gd name="f97" fmla="val 1498"/>
                    <a:gd name="f98" fmla="val 1687"/>
                    <a:gd name="f99" fmla="val 1778"/>
                    <a:gd name="f100" fmla="val 1795"/>
                    <a:gd name="f101" fmla="val 1940"/>
                    <a:gd name="f102" fmla="val 1849"/>
                    <a:gd name="f103" fmla="val 1986"/>
                    <a:gd name="f104" fmla="val 1865"/>
                    <a:gd name="f105" fmla="val 2034"/>
                    <a:gd name="f106" fmla="val 1872"/>
                    <a:gd name="f107" fmla="val 2082"/>
                    <a:gd name="f108" fmla="val 2214"/>
                    <a:gd name="f109" fmla="val 2346"/>
                    <a:gd name="f110" fmla="val 1818"/>
                    <a:gd name="f111" fmla="val 2448"/>
                    <a:gd name="f112" fmla="val 1734"/>
                    <a:gd name="f113" fmla="val 2598"/>
                    <a:gd name="f114" fmla="val 1630"/>
                    <a:gd name="f115" fmla="val 1503"/>
                    <a:gd name="f116" fmla="val 2840"/>
                    <a:gd name="f117" fmla="val 1365"/>
                    <a:gd name="f118" fmla="val 2955"/>
                    <a:gd name="f119" fmla="val 1249"/>
                    <a:gd name="f120" fmla="val 3082"/>
                    <a:gd name="f121" fmla="val 1122"/>
                    <a:gd name="f122" fmla="val 3232"/>
                    <a:gd name="f123" fmla="val 1041"/>
                    <a:gd name="f124" fmla="val 3533"/>
                    <a:gd name="f125" fmla="val 834"/>
                    <a:gd name="f126" fmla="val 3879"/>
                    <a:gd name="f127" fmla="val 660"/>
                    <a:gd name="f128" fmla="val 4225"/>
                    <a:gd name="f129" fmla="val 4774"/>
                    <a:gd name="f130" fmla="val 324"/>
                    <a:gd name="f131" fmla="val 5399"/>
                    <a:gd name="f132" fmla="val 203"/>
                    <a:gd name="f133" fmla="val 6020"/>
                    <a:gd name="f134" fmla="val 6562"/>
                    <a:gd name="f135" fmla="val 7100"/>
                    <a:gd name="f136" fmla="val 295"/>
                    <a:gd name="f137" fmla="val 7584"/>
                    <a:gd name="f138" fmla="val 499"/>
                    <a:gd name="f139" fmla="val 6794"/>
                    <a:gd name="f140" fmla="val 163"/>
                    <a:gd name="f141" fmla="val 6010"/>
                    <a:gd name="f142" fmla="*/ f0 1 7585"/>
                    <a:gd name="f143" fmla="*/ f1 1 5263"/>
                    <a:gd name="f144" fmla="val f2"/>
                    <a:gd name="f145" fmla="val f3"/>
                    <a:gd name="f146" fmla="val f4"/>
                    <a:gd name="f147" fmla="+- f146 0 f144"/>
                    <a:gd name="f148" fmla="+- f145 0 f144"/>
                    <a:gd name="f149" fmla="*/ f148 1 7585"/>
                    <a:gd name="f150" fmla="*/ f147 1 5263"/>
                    <a:gd name="f151" fmla="*/ f144 1 f149"/>
                    <a:gd name="f152" fmla="*/ f145 1 f149"/>
                    <a:gd name="f153" fmla="*/ f144 1 f150"/>
                    <a:gd name="f154" fmla="*/ f146 1 f150"/>
                    <a:gd name="f155" fmla="*/ f151 f142 1"/>
                    <a:gd name="f156" fmla="*/ f152 f142 1"/>
                    <a:gd name="f157" fmla="*/ f154 f143 1"/>
                    <a:gd name="f158" fmla="*/ f153 f143 1"/>
                  </a:gdLst>
                  <a:ahLst/>
                  <a:cxnLst>
                    <a:cxn ang="3cd4">
                      <a:pos x="hc" y="t"/>
                    </a:cxn>
                    <a:cxn ang="0">
                      <a:pos x="r" y="vc"/>
                    </a:cxn>
                    <a:cxn ang="cd4">
                      <a:pos x="hc" y="b"/>
                    </a:cxn>
                    <a:cxn ang="cd2">
                      <a:pos x="l" y="vc"/>
                    </a:cxn>
                  </a:cxnLst>
                  <a:rect l="f155" t="f158" r="f156" b="f157"/>
                  <a:pathLst>
                    <a:path w="7584" h="5263">
                      <a:moveTo>
                        <a:pt x="f5" y="f6"/>
                      </a:moveTo>
                      <a:lnTo>
                        <a:pt x="f5" y="f6"/>
                      </a:lnTo>
                      <a:cubicBezTo>
                        <a:pt x="f7" y="f8"/>
                        <a:pt x="f9" y="f10"/>
                        <a:pt x="f11" y="f12"/>
                      </a:cubicBezTo>
                      <a:cubicBezTo>
                        <a:pt x="f13" y="f14"/>
                        <a:pt x="f15" y="f16"/>
                        <a:pt x="f17" y="f18"/>
                      </a:cubicBezTo>
                      <a:cubicBezTo>
                        <a:pt x="f19" y="f20"/>
                        <a:pt x="f19" y="f21"/>
                        <a:pt x="f22" y="f23"/>
                      </a:cubicBezTo>
                      <a:cubicBezTo>
                        <a:pt x="f24" y="f25"/>
                        <a:pt x="f26" y="f27"/>
                        <a:pt x="f28" y="f29"/>
                      </a:cubicBezTo>
                      <a:cubicBezTo>
                        <a:pt x="f30" y="f31"/>
                        <a:pt x="f15" y="f32"/>
                        <a:pt x="f33" y="f34"/>
                      </a:cubicBezTo>
                      <a:cubicBezTo>
                        <a:pt x="f35" y="f36"/>
                        <a:pt x="f37" y="f20"/>
                        <a:pt x="f38" y="f39"/>
                      </a:cubicBezTo>
                      <a:cubicBezTo>
                        <a:pt x="f40" y="f41"/>
                        <a:pt x="f24" y="f42"/>
                        <a:pt x="f43" y="f44"/>
                      </a:cubicBezTo>
                      <a:cubicBezTo>
                        <a:pt x="f45" y="f46"/>
                        <a:pt x="f47" y="f48"/>
                        <a:pt x="f5" y="f6"/>
                      </a:cubicBezTo>
                      <a:close/>
                      <a:moveTo>
                        <a:pt x="f49" y="f50"/>
                      </a:moveTo>
                      <a:cubicBezTo>
                        <a:pt x="f51" y="f50"/>
                        <a:pt x="f52" y="f53"/>
                        <a:pt x="f54" y="f55"/>
                      </a:cubicBezTo>
                      <a:cubicBezTo>
                        <a:pt x="f56" y="f57"/>
                        <a:pt x="f7" y="f58"/>
                        <a:pt x="f15" y="f59"/>
                      </a:cubicBezTo>
                      <a:cubicBezTo>
                        <a:pt x="f2" y="f39"/>
                        <a:pt x="f60" y="f61"/>
                        <a:pt x="f62" y="f63"/>
                      </a:cubicBezTo>
                      <a:cubicBezTo>
                        <a:pt x="f11" y="f64"/>
                        <a:pt x="f65" y="f66"/>
                        <a:pt x="f67" y="f68"/>
                      </a:cubicBezTo>
                      <a:cubicBezTo>
                        <a:pt x="f69" y="f70"/>
                        <a:pt x="f71" y="f72"/>
                        <a:pt x="f73" y="f72"/>
                      </a:cubicBezTo>
                      <a:cubicBezTo>
                        <a:pt x="f74" y="f72"/>
                        <a:pt x="f75" y="f76"/>
                        <a:pt x="f75" y="f77"/>
                      </a:cubicBezTo>
                      <a:cubicBezTo>
                        <a:pt x="f75" y="f78"/>
                        <a:pt x="f79" y="f80"/>
                        <a:pt x="f79" y="f81"/>
                      </a:cubicBezTo>
                      <a:lnTo>
                        <a:pt x="f79" y="f81"/>
                      </a:lnTo>
                      <a:cubicBezTo>
                        <a:pt x="f82" y="f83"/>
                        <a:pt x="f84" y="f85"/>
                        <a:pt x="f86" y="f85"/>
                      </a:cubicBezTo>
                      <a:cubicBezTo>
                        <a:pt x="f87" y="f85"/>
                        <a:pt x="f88" y="f89"/>
                        <a:pt x="f90" y="f91"/>
                      </a:cubicBezTo>
                      <a:cubicBezTo>
                        <a:pt x="f92" y="f93"/>
                        <a:pt x="f94" y="f95"/>
                        <a:pt x="f96" y="f97"/>
                      </a:cubicBezTo>
                      <a:lnTo>
                        <a:pt x="f96" y="f97"/>
                      </a:lnTo>
                      <a:cubicBezTo>
                        <a:pt x="f98" y="f90"/>
                        <a:pt x="f99" y="f100"/>
                        <a:pt x="f101" y="f102"/>
                      </a:cubicBezTo>
                      <a:cubicBezTo>
                        <a:pt x="f103" y="f104"/>
                        <a:pt x="f105" y="f106"/>
                        <a:pt x="f107" y="f106"/>
                      </a:cubicBezTo>
                      <a:cubicBezTo>
                        <a:pt x="f108" y="f106"/>
                        <a:pt x="f109" y="f110"/>
                        <a:pt x="f111" y="f112"/>
                      </a:cubicBezTo>
                      <a:cubicBezTo>
                        <a:pt x="f113" y="f114"/>
                        <a:pt x="f54" y="f115"/>
                        <a:pt x="f116" y="f117"/>
                      </a:cubicBezTo>
                      <a:cubicBezTo>
                        <a:pt x="f118" y="f119"/>
                        <a:pt x="f120" y="f121"/>
                        <a:pt x="f122" y="f123"/>
                      </a:cubicBezTo>
                      <a:cubicBezTo>
                        <a:pt x="f124" y="f125"/>
                        <a:pt x="f126" y="f127"/>
                        <a:pt x="f128" y="f55"/>
                      </a:cubicBezTo>
                      <a:cubicBezTo>
                        <a:pt x="f129" y="f130"/>
                        <a:pt x="f131" y="f132"/>
                        <a:pt x="f133" y="f132"/>
                      </a:cubicBezTo>
                      <a:cubicBezTo>
                        <a:pt x="f134" y="f132"/>
                        <a:pt x="f135" y="f136"/>
                        <a:pt x="f137" y="f138"/>
                      </a:cubicBezTo>
                      <a:cubicBezTo>
                        <a:pt x="f139" y="f140"/>
                        <a:pt x="f141" y="f50"/>
                        <a:pt x="f49" y="f5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1250;p17">
                  <a:extLst>
                    <a:ext uri="{FF2B5EF4-FFF2-40B4-BE49-F238E27FC236}">
                      <a16:creationId xmlns:a16="http://schemas.microsoft.com/office/drawing/2014/main" id="{2E046283-9E97-4F70-8C4B-E4F8CE80CBFC}"/>
                    </a:ext>
                  </a:extLst>
                </p:cNvPr>
                <p:cNvSpPr/>
                <p:nvPr/>
              </p:nvSpPr>
              <p:spPr>
                <a:xfrm flipH="1">
                  <a:off x="8826648" y="744605"/>
                  <a:ext cx="102193" cy="73508"/>
                </a:xfrm>
                <a:custGeom>
                  <a:avLst/>
                  <a:gdLst>
                    <a:gd name="f0" fmla="val w"/>
                    <a:gd name="f1" fmla="val h"/>
                    <a:gd name="f2" fmla="val 0"/>
                    <a:gd name="f3" fmla="val 3164"/>
                    <a:gd name="f4" fmla="val 2276"/>
                    <a:gd name="f5" fmla="val 3163"/>
                    <a:gd name="f6" fmla="val 2448"/>
                    <a:gd name="f7" fmla="val 208"/>
                    <a:gd name="f8" fmla="val 1836"/>
                    <a:gd name="f9" fmla="val 519"/>
                    <a:gd name="f10" fmla="val 1328"/>
                    <a:gd name="f11" fmla="val 1050"/>
                    <a:gd name="f12" fmla="val 1236"/>
                    <a:gd name="f13" fmla="val 1143"/>
                    <a:gd name="f14" fmla="val 1155"/>
                    <a:gd name="f15" fmla="val 1235"/>
                    <a:gd name="f16" fmla="val 1051"/>
                    <a:gd name="f17" fmla="val 1316"/>
                    <a:gd name="f18" fmla="val 966"/>
                    <a:gd name="f19" fmla="val 1373"/>
                    <a:gd name="f20" fmla="val 865"/>
                    <a:gd name="f21" fmla="val 1414"/>
                    <a:gd name="f22" fmla="val 767"/>
                    <a:gd name="f23" fmla="val 746"/>
                    <a:gd name="f24" fmla="val 725"/>
                    <a:gd name="f25" fmla="val 1412"/>
                    <a:gd name="f26" fmla="val 705"/>
                    <a:gd name="f27" fmla="val 1408"/>
                    <a:gd name="f28" fmla="val 578"/>
                    <a:gd name="f29" fmla="val 1397"/>
                    <a:gd name="f30" fmla="val 462"/>
                    <a:gd name="f31" fmla="val 428"/>
                    <a:gd name="f32" fmla="val 1201"/>
                    <a:gd name="f33" fmla="val 405"/>
                    <a:gd name="f34" fmla="val 1085"/>
                    <a:gd name="f35" fmla="val 509"/>
                    <a:gd name="f36" fmla="val 935"/>
                    <a:gd name="f37" fmla="val 636"/>
                    <a:gd name="f38" fmla="val 139"/>
                    <a:gd name="f39" fmla="val 70"/>
                    <a:gd name="f40" fmla="val 1270"/>
                    <a:gd name="f41" fmla="val 1"/>
                    <a:gd name="f42" fmla="val 1489"/>
                    <a:gd name="f43" fmla="val 105"/>
                    <a:gd name="f44" fmla="val 1755"/>
                    <a:gd name="f45" fmla="val 289"/>
                    <a:gd name="f46" fmla="val 1893"/>
                    <a:gd name="f47" fmla="val 382"/>
                    <a:gd name="f48" fmla="val 1957"/>
                    <a:gd name="f49" fmla="val 488"/>
                    <a:gd name="f50" fmla="val 1985"/>
                    <a:gd name="f51" fmla="val 598"/>
                    <a:gd name="f52" fmla="val 708"/>
                    <a:gd name="f53" fmla="val 820"/>
                    <a:gd name="f54" fmla="val 924"/>
                    <a:gd name="f55" fmla="val 1905"/>
                    <a:gd name="f56" fmla="val 878"/>
                    <a:gd name="f57" fmla="val 1974"/>
                    <a:gd name="f58" fmla="val 832"/>
                    <a:gd name="f59" fmla="val 2066"/>
                    <a:gd name="f60" fmla="val 855"/>
                    <a:gd name="f61" fmla="val 2147"/>
                    <a:gd name="f62" fmla="val 868"/>
                    <a:gd name="f63" fmla="val 2239"/>
                    <a:gd name="f64" fmla="val 896"/>
                    <a:gd name="f65" fmla="val 933"/>
                    <a:gd name="f66" fmla="val 1061"/>
                    <a:gd name="f67" fmla="val 1292"/>
                    <a:gd name="f68" fmla="val 1831"/>
                    <a:gd name="f69" fmla="val 1778"/>
                    <a:gd name="f70" fmla="val 1721"/>
                    <a:gd name="f71" fmla="val 1097"/>
                    <a:gd name="f72" fmla="val 2390"/>
                    <a:gd name="f73" fmla="val 231"/>
                    <a:gd name="f74" fmla="*/ f0 1 3164"/>
                    <a:gd name="f75" fmla="*/ f1 1 2276"/>
                    <a:gd name="f76" fmla="val f2"/>
                    <a:gd name="f77" fmla="val f3"/>
                    <a:gd name="f78" fmla="val f4"/>
                    <a:gd name="f79" fmla="+- f78 0 f76"/>
                    <a:gd name="f80" fmla="+- f77 0 f76"/>
                    <a:gd name="f81" fmla="*/ f80 1 3164"/>
                    <a:gd name="f82" fmla="*/ f79 1 227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3164" h="2276">
                      <a:moveTo>
                        <a:pt x="f5" y="f2"/>
                      </a:moveTo>
                      <a:lnTo>
                        <a:pt x="f5" y="f2"/>
                      </a:lnTo>
                      <a:cubicBezTo>
                        <a:pt x="f6" y="f7"/>
                        <a:pt x="f8" y="f9"/>
                        <a:pt x="f10" y="f11"/>
                      </a:cubicBezTo>
                      <a:cubicBezTo>
                        <a:pt x="f12" y="f13"/>
                        <a:pt x="f14" y="f15"/>
                        <a:pt x="f16" y="f17"/>
                      </a:cubicBezTo>
                      <a:cubicBezTo>
                        <a:pt x="f18" y="f19"/>
                        <a:pt x="f20" y="f21"/>
                        <a:pt x="f22" y="f21"/>
                      </a:cubicBezTo>
                      <a:cubicBezTo>
                        <a:pt x="f23" y="f21"/>
                        <a:pt x="f24" y="f25"/>
                        <a:pt x="f26" y="f27"/>
                      </a:cubicBezTo>
                      <a:cubicBezTo>
                        <a:pt x="f28" y="f29"/>
                        <a:pt x="f30" y="f17"/>
                        <a:pt x="f31" y="f32"/>
                      </a:cubicBezTo>
                      <a:cubicBezTo>
                        <a:pt x="f33" y="f34"/>
                        <a:pt x="f35" y="f36"/>
                        <a:pt x="f37" y="f36"/>
                      </a:cubicBezTo>
                      <a:cubicBezTo>
                        <a:pt x="f33" y="f36"/>
                        <a:pt x="f38" y="f11"/>
                        <a:pt x="f39" y="f40"/>
                      </a:cubicBezTo>
                      <a:cubicBezTo>
                        <a:pt x="f41" y="f42"/>
                        <a:pt x="f43" y="f44"/>
                        <a:pt x="f45" y="f46"/>
                      </a:cubicBezTo>
                      <a:cubicBezTo>
                        <a:pt x="f47" y="f48"/>
                        <a:pt x="f49" y="f50"/>
                        <a:pt x="f51" y="f50"/>
                      </a:cubicBezTo>
                      <a:cubicBezTo>
                        <a:pt x="f52" y="f50"/>
                        <a:pt x="f53" y="f48"/>
                        <a:pt x="f54" y="f55"/>
                      </a:cubicBezTo>
                      <a:lnTo>
                        <a:pt x="f54" y="f55"/>
                      </a:lnTo>
                      <a:cubicBezTo>
                        <a:pt x="f56" y="f57"/>
                        <a:pt x="f58" y="f59"/>
                        <a:pt x="f60" y="f61"/>
                      </a:cubicBezTo>
                      <a:cubicBezTo>
                        <a:pt x="f62" y="f63"/>
                        <a:pt x="f64" y="f4"/>
                        <a:pt x="f65" y="f4"/>
                      </a:cubicBezTo>
                      <a:cubicBezTo>
                        <a:pt x="f66" y="f4"/>
                        <a:pt x="f67" y="f68"/>
                        <a:pt x="f10" y="f69"/>
                      </a:cubicBezTo>
                      <a:cubicBezTo>
                        <a:pt x="f70" y="f71"/>
                        <a:pt x="f72" y="f7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1251;p17">
                  <a:extLst>
                    <a:ext uri="{FF2B5EF4-FFF2-40B4-BE49-F238E27FC236}">
                      <a16:creationId xmlns:a16="http://schemas.microsoft.com/office/drawing/2014/main" id="{9D48FEC0-78BE-4805-8870-81EF711627A5}"/>
                    </a:ext>
                  </a:extLst>
                </p:cNvPr>
                <p:cNvSpPr/>
                <p:nvPr/>
              </p:nvSpPr>
              <p:spPr>
                <a:xfrm flipH="1">
                  <a:off x="8516840" y="605177"/>
                  <a:ext cx="231187" cy="135806"/>
                </a:xfrm>
                <a:custGeom>
                  <a:avLst/>
                  <a:gdLst>
                    <a:gd name="f0" fmla="val w"/>
                    <a:gd name="f1" fmla="val h"/>
                    <a:gd name="f2" fmla="val 0"/>
                    <a:gd name="f3" fmla="val 7158"/>
                    <a:gd name="f4" fmla="val 4205"/>
                    <a:gd name="f5" fmla="val 520"/>
                    <a:gd name="f6" fmla="val 266"/>
                    <a:gd name="f7" fmla="val 521"/>
                    <a:gd name="f8" fmla="val 1017"/>
                    <a:gd name="f9" fmla="val 589"/>
                    <a:gd name="f10" fmla="val 1236"/>
                    <a:gd name="f11" fmla="val 704"/>
                    <a:gd name="f12" fmla="val 1455"/>
                    <a:gd name="f13" fmla="val 854"/>
                    <a:gd name="f14" fmla="val 1640"/>
                    <a:gd name="f15" fmla="val 993"/>
                    <a:gd name="f16" fmla="val 1848"/>
                    <a:gd name="f17" fmla="val 1143"/>
                    <a:gd name="f18" fmla="val 2021"/>
                    <a:gd name="f19" fmla="val 1316"/>
                    <a:gd name="f20" fmla="val 2194"/>
                    <a:gd name="f21" fmla="val 1501"/>
                    <a:gd name="f22" fmla="val 2517"/>
                    <a:gd name="f23" fmla="val 1859"/>
                    <a:gd name="f24" fmla="val 2806"/>
                    <a:gd name="f25" fmla="val 2286"/>
                    <a:gd name="f26" fmla="val 3129"/>
                    <a:gd name="f27" fmla="val 2655"/>
                    <a:gd name="f28" fmla="val 3441"/>
                    <a:gd name="f29" fmla="val 3047"/>
                    <a:gd name="f30" fmla="val 3787"/>
                    <a:gd name="f31" fmla="val 3405"/>
                    <a:gd name="f32" fmla="val 4214"/>
                    <a:gd name="f33" fmla="val 3648"/>
                    <a:gd name="f34" fmla="val 4306"/>
                    <a:gd name="f35" fmla="val 3705"/>
                    <a:gd name="f36" fmla="val 4422"/>
                    <a:gd name="f37" fmla="val 3763"/>
                    <a:gd name="f38" fmla="val 4537"/>
                    <a:gd name="f39" fmla="val 3809"/>
                    <a:gd name="f40" fmla="val 4653"/>
                    <a:gd name="f41" fmla="val 3855"/>
                    <a:gd name="f42" fmla="val 4768"/>
                    <a:gd name="f43" fmla="val 3902"/>
                    <a:gd name="f44" fmla="val 4883"/>
                    <a:gd name="f45" fmla="val 3925"/>
                    <a:gd name="f46" fmla="val 4999"/>
                    <a:gd name="f47" fmla="val 3959"/>
                    <a:gd name="f48" fmla="val 5137"/>
                    <a:gd name="f49" fmla="val 3971"/>
                    <a:gd name="f50" fmla="val 5253"/>
                    <a:gd name="f51" fmla="val 5380"/>
                    <a:gd name="f52" fmla="val 5495"/>
                    <a:gd name="f53" fmla="val 5622"/>
                    <a:gd name="f54" fmla="val 3936"/>
                    <a:gd name="f55" fmla="val 5507"/>
                    <a:gd name="f56" fmla="val 3982"/>
                    <a:gd name="f57" fmla="val 3994"/>
                    <a:gd name="f58" fmla="val 5114"/>
                    <a:gd name="f59" fmla="val 4872"/>
                    <a:gd name="f60" fmla="val 4630"/>
                    <a:gd name="f61" fmla="val 4399"/>
                    <a:gd name="f62" fmla="val 3821"/>
                    <a:gd name="f63" fmla="val 4168"/>
                    <a:gd name="f64" fmla="val 3718"/>
                    <a:gd name="f65" fmla="val 3463"/>
                    <a:gd name="f66" fmla="val 3371"/>
                    <a:gd name="f67" fmla="val 3105"/>
                    <a:gd name="f68" fmla="val 3060"/>
                    <a:gd name="f69" fmla="val 2713"/>
                    <a:gd name="f70" fmla="val 2771"/>
                    <a:gd name="f71" fmla="val 2309"/>
                    <a:gd name="f72" fmla="val 2494"/>
                    <a:gd name="f73" fmla="val 1893"/>
                    <a:gd name="f74" fmla="val 2159"/>
                    <a:gd name="f75" fmla="val 1535"/>
                    <a:gd name="f76" fmla="val 1154"/>
                    <a:gd name="f77" fmla="val 1444"/>
                    <a:gd name="f78" fmla="val 3002"/>
                    <a:gd name="f79" fmla="val 2702"/>
                    <a:gd name="f80" fmla="val 300"/>
                    <a:gd name="f81" fmla="val 2621"/>
                    <a:gd name="f82" fmla="val 393"/>
                    <a:gd name="f83" fmla="val 2448"/>
                    <a:gd name="f84" fmla="val 785"/>
                    <a:gd name="f85" fmla="val 2263"/>
                    <a:gd name="f86" fmla="val 385"/>
                    <a:gd name="f87" fmla="val 2004"/>
                    <a:gd name="f88" fmla="val 295"/>
                    <a:gd name="f89" fmla="val 1715"/>
                    <a:gd name="f90" fmla="val 1478"/>
                    <a:gd name="f91" fmla="val 1220"/>
                    <a:gd name="f92" fmla="val 355"/>
                    <a:gd name="f93" fmla="val 965"/>
                    <a:gd name="f94" fmla="val 815"/>
                    <a:gd name="f95" fmla="val 665"/>
                    <a:gd name="f96" fmla="val 334"/>
                    <a:gd name="f97" fmla="val 1155"/>
                    <a:gd name="f98" fmla="val 567"/>
                    <a:gd name="f99" fmla="val 486"/>
                    <a:gd name="f100" fmla="val 1674"/>
                    <a:gd name="f101" fmla="val 1109"/>
                    <a:gd name="f102" fmla="val 1905"/>
                    <a:gd name="f103" fmla="val 717"/>
                    <a:gd name="f104" fmla="val 336"/>
                    <a:gd name="f105" fmla="val 1928"/>
                    <a:gd name="f106" fmla="val 1"/>
                    <a:gd name="f107" fmla="val 2147"/>
                    <a:gd name="f108" fmla="val 52"/>
                    <a:gd name="f109" fmla="val 2144"/>
                    <a:gd name="f110" fmla="val 103"/>
                    <a:gd name="f111" fmla="val 2143"/>
                    <a:gd name="f112" fmla="val 154"/>
                    <a:gd name="f113" fmla="val 1269"/>
                    <a:gd name="f114" fmla="val 2372"/>
                    <a:gd name="f115" fmla="val 2847"/>
                    <a:gd name="f116" fmla="val 3233"/>
                    <a:gd name="f117" fmla="val 3509"/>
                    <a:gd name="f118" fmla="val 3808"/>
                    <a:gd name="f119" fmla="val 3952"/>
                    <a:gd name="f120" fmla="val 4445"/>
                    <a:gd name="f121" fmla="val 4204"/>
                    <a:gd name="f122" fmla="val 5106"/>
                    <a:gd name="f123" fmla="val 5307"/>
                    <a:gd name="f124" fmla="val 5510"/>
                    <a:gd name="f125" fmla="val 4181"/>
                    <a:gd name="f126" fmla="val 5715"/>
                    <a:gd name="f127" fmla="val 4132"/>
                    <a:gd name="f128" fmla="val 5888"/>
                    <a:gd name="f129" fmla="val 4086"/>
                    <a:gd name="f130" fmla="val 6072"/>
                    <a:gd name="f131" fmla="val 4017"/>
                    <a:gd name="f132" fmla="val 6257"/>
                    <a:gd name="f133" fmla="val 6592"/>
                    <a:gd name="f134" fmla="val 3786"/>
                    <a:gd name="f135" fmla="val 6857"/>
                    <a:gd name="f136" fmla="val 3532"/>
                    <a:gd name="f137" fmla="val 7157"/>
                    <a:gd name="f138" fmla="val 3347"/>
                    <a:gd name="f139" fmla="val 6702"/>
                    <a:gd name="f140" fmla="val 3621"/>
                    <a:gd name="f141" fmla="val 6158"/>
                    <a:gd name="f142" fmla="val 5619"/>
                    <a:gd name="f143" fmla="val 5406"/>
                    <a:gd name="f144" fmla="val 5193"/>
                    <a:gd name="f145" fmla="val 3761"/>
                    <a:gd name="f146" fmla="val 4987"/>
                    <a:gd name="f147" fmla="val 4595"/>
                    <a:gd name="f148" fmla="val 3613"/>
                    <a:gd name="f149" fmla="val 3949"/>
                    <a:gd name="f150" fmla="val 3394"/>
                    <a:gd name="f151" fmla="val 2920"/>
                    <a:gd name="f152" fmla="val 3891"/>
                    <a:gd name="f153" fmla="val 2759"/>
                    <a:gd name="f154" fmla="val 2574"/>
                    <a:gd name="f155" fmla="val 4041"/>
                    <a:gd name="f156" fmla="val 2459"/>
                    <a:gd name="f157" fmla="val 4097"/>
                    <a:gd name="f158" fmla="val 2402"/>
                    <a:gd name="f159" fmla="val 4184"/>
                    <a:gd name="f160" fmla="val 2374"/>
                    <a:gd name="f161" fmla="val 4270"/>
                    <a:gd name="f162" fmla="val 4360"/>
                    <a:gd name="f163" fmla="val 4449"/>
                    <a:gd name="f164" fmla="val 2405"/>
                    <a:gd name="f165" fmla="val 4503"/>
                    <a:gd name="f166" fmla="val 2470"/>
                    <a:gd name="f167" fmla="val 4456"/>
                    <a:gd name="f168" fmla="val 2251"/>
                    <a:gd name="f169" fmla="val 4237"/>
                    <a:gd name="f170" fmla="val 2089"/>
                    <a:gd name="f171" fmla="val 4029"/>
                    <a:gd name="f172" fmla="val 3810"/>
                    <a:gd name="f173" fmla="val 2112"/>
                    <a:gd name="f174" fmla="val 3637"/>
                    <a:gd name="f175" fmla="val 3602"/>
                    <a:gd name="f176" fmla="val 2528"/>
                    <a:gd name="f177" fmla="val 3256"/>
                    <a:gd name="f178" fmla="val 1916"/>
                    <a:gd name="f179" fmla="val 3198"/>
                    <a:gd name="f180" fmla="val 1258"/>
                    <a:gd name="f181" fmla="val 3325"/>
                    <a:gd name="f182" fmla="val 566"/>
                    <a:gd name="f183" fmla="val 3152"/>
                    <a:gd name="f184" fmla="val 681"/>
                    <a:gd name="f185" fmla="val 3037"/>
                    <a:gd name="f186" fmla="val 797"/>
                    <a:gd name="f187" fmla="val 2944"/>
                    <a:gd name="f188" fmla="*/ f0 1 7158"/>
                    <a:gd name="f189" fmla="*/ f1 1 4205"/>
                    <a:gd name="f190" fmla="val f2"/>
                    <a:gd name="f191" fmla="val f3"/>
                    <a:gd name="f192" fmla="val f4"/>
                    <a:gd name="f193" fmla="+- f192 0 f190"/>
                    <a:gd name="f194" fmla="+- f191 0 f190"/>
                    <a:gd name="f195" fmla="*/ f194 1 7158"/>
                    <a:gd name="f196" fmla="*/ f193 1 4205"/>
                    <a:gd name="f197" fmla="*/ f190 1 f195"/>
                    <a:gd name="f198" fmla="*/ f191 1 f195"/>
                    <a:gd name="f199" fmla="*/ f190 1 f196"/>
                    <a:gd name="f200" fmla="*/ f192 1 f196"/>
                    <a:gd name="f201" fmla="*/ f197 f188 1"/>
                    <a:gd name="f202" fmla="*/ f198 f188 1"/>
                    <a:gd name="f203" fmla="*/ f200 f189 1"/>
                    <a:gd name="f204" fmla="*/ f199 f189 1"/>
                  </a:gdLst>
                  <a:ahLst/>
                  <a:cxnLst>
                    <a:cxn ang="3cd4">
                      <a:pos x="hc" y="t"/>
                    </a:cxn>
                    <a:cxn ang="0">
                      <a:pos x="r" y="vc"/>
                    </a:cxn>
                    <a:cxn ang="cd4">
                      <a:pos x="hc" y="b"/>
                    </a:cxn>
                    <a:cxn ang="cd2">
                      <a:pos x="l" y="vc"/>
                    </a:cxn>
                  </a:cxnLst>
                  <a:rect l="f201" t="f204" r="f202" b="f203"/>
                  <a:pathLst>
                    <a:path w="7158" h="4205">
                      <a:moveTo>
                        <a:pt x="f5" y="f6"/>
                      </a:moveTo>
                      <a:lnTo>
                        <a:pt x="f5" y="f6"/>
                      </a:lnTo>
                      <a:cubicBezTo>
                        <a:pt x="f7" y="f6"/>
                        <a:pt x="f7" y="f6"/>
                        <a:pt x="f7" y="f6"/>
                      </a:cubicBezTo>
                      <a:lnTo>
                        <a:pt x="f7" y="f6"/>
                      </a:lnTo>
                      <a:cubicBezTo>
                        <a:pt x="f7" y="f6"/>
                        <a:pt x="f7" y="f6"/>
                        <a:pt x="f5" y="f6"/>
                      </a:cubicBezTo>
                      <a:close/>
                      <a:moveTo>
                        <a:pt x="f8" y="f9"/>
                      </a:moveTo>
                      <a:lnTo>
                        <a:pt x="f8" y="f9"/>
                      </a:ln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49"/>
                      </a:cubicBezTo>
                      <a:cubicBezTo>
                        <a:pt x="f51" y="f49"/>
                        <a:pt x="f52" y="f47"/>
                        <a:pt x="f53" y="f54"/>
                      </a:cubicBezTo>
                      <a:lnTo>
                        <a:pt x="f53" y="f54"/>
                      </a:lnTo>
                      <a:cubicBezTo>
                        <a:pt x="f55" y="f49"/>
                        <a:pt x="f51" y="f56"/>
                        <a:pt x="f50" y="f57"/>
                      </a:cubicBezTo>
                      <a:cubicBezTo>
                        <a:pt x="f58" y="f57"/>
                        <a:pt x="f46" y="f56"/>
                        <a:pt x="f59" y="f49"/>
                      </a:cubicBezTo>
                      <a:cubicBezTo>
                        <a:pt x="f60" y="f45"/>
                        <a:pt x="f61" y="f62"/>
                        <a:pt x="f63" y="f35"/>
                      </a:cubicBezTo>
                      <a:cubicBezTo>
                        <a:pt x="f64" y="f65"/>
                        <a:pt x="f66" y="f67"/>
                        <a:pt x="f68" y="f69"/>
                      </a:cubicBezTo>
                      <a:cubicBezTo>
                        <a:pt x="f70" y="f71"/>
                        <a:pt x="f72" y="f73"/>
                        <a:pt x="f74" y="f75"/>
                      </a:cubicBezTo>
                      <a:cubicBezTo>
                        <a:pt x="f16" y="f76"/>
                        <a:pt x="f77" y="f13"/>
                        <a:pt x="f8" y="f9"/>
                      </a:cubicBezTo>
                      <a:close/>
                      <a:moveTo>
                        <a:pt x="f78" y="f2"/>
                      </a:moveTo>
                      <a:lnTo>
                        <a:pt x="f78" y="f2"/>
                      </a:lnTo>
                      <a:cubicBezTo>
                        <a:pt x="f79" y="f80"/>
                        <a:pt x="f81" y="f82"/>
                        <a:pt x="f83" y="f84"/>
                      </a:cubicBezTo>
                      <a:cubicBezTo>
                        <a:pt x="f85" y="f86"/>
                        <a:pt x="f87" y="f88"/>
                        <a:pt x="f89" y="f88"/>
                      </a:cubicBezTo>
                      <a:cubicBezTo>
                        <a:pt x="f90" y="f88"/>
                        <a:pt x="f91" y="f92"/>
                        <a:pt x="f93" y="f92"/>
                      </a:cubicBezTo>
                      <a:cubicBezTo>
                        <a:pt x="f94" y="f92"/>
                        <a:pt x="f95" y="f96"/>
                        <a:pt x="f7" y="f6"/>
                      </a:cubicBezTo>
                      <a:lnTo>
                        <a:pt x="f7" y="f6"/>
                      </a:lnTo>
                      <a:cubicBezTo>
                        <a:pt x="f97" y="f98"/>
                        <a:pt x="f99" y="f100"/>
                        <a:pt x="f101" y="f102"/>
                      </a:cubicBezTo>
                      <a:cubicBezTo>
                        <a:pt x="f103" y="f102"/>
                        <a:pt x="f104" y="f105"/>
                        <a:pt x="f106" y="f107"/>
                      </a:cubicBezTo>
                      <a:cubicBezTo>
                        <a:pt x="f108" y="f109"/>
                        <a:pt x="f110" y="f111"/>
                        <a:pt x="f112" y="f111"/>
                      </a:cubicBezTo>
                      <a:cubicBezTo>
                        <a:pt x="f113" y="f111"/>
                        <a:pt x="f114" y="f115"/>
                        <a:pt x="f116" y="f117"/>
                      </a:cubicBezTo>
                      <a:cubicBezTo>
                        <a:pt x="f118" y="f119"/>
                        <a:pt x="f120" y="f121"/>
                        <a:pt x="f122" y="f121"/>
                      </a:cubicBezTo>
                      <a:cubicBezTo>
                        <a:pt x="f123" y="f121"/>
                        <a:pt x="f124" y="f125"/>
                        <a:pt x="f126" y="f127"/>
                      </a:cubicBezTo>
                      <a:cubicBezTo>
                        <a:pt x="f128" y="f129"/>
                        <a:pt x="f130" y="f131"/>
                        <a:pt x="f132" y="f54"/>
                      </a:cubicBezTo>
                      <a:cubicBezTo>
                        <a:pt x="f133" y="f134"/>
                        <a:pt x="f135" y="f136"/>
                        <a:pt x="f137" y="f138"/>
                      </a:cubicBezTo>
                      <a:lnTo>
                        <a:pt x="f137" y="f138"/>
                      </a:lnTo>
                      <a:cubicBezTo>
                        <a:pt x="f139" y="f140"/>
                        <a:pt x="f141" y="f30"/>
                        <a:pt x="f142" y="f30"/>
                      </a:cubicBezTo>
                      <a:cubicBezTo>
                        <a:pt x="f143" y="f30"/>
                        <a:pt x="f144" y="f145"/>
                        <a:pt x="f146" y="f35"/>
                      </a:cubicBezTo>
                      <a:cubicBezTo>
                        <a:pt x="f147" y="f148"/>
                        <a:pt x="f149" y="f150"/>
                        <a:pt x="f43" y="f151"/>
                      </a:cubicBezTo>
                      <a:cubicBezTo>
                        <a:pt x="f152" y="f153"/>
                        <a:pt x="f45" y="f154"/>
                        <a:pt x="f155" y="f156"/>
                      </a:cubicBezTo>
                      <a:cubicBezTo>
                        <a:pt x="f157" y="f158"/>
                        <a:pt x="f159" y="f160"/>
                        <a:pt x="f161" y="f160"/>
                      </a:cubicBezTo>
                      <a:cubicBezTo>
                        <a:pt x="f162" y="f160"/>
                        <a:pt x="f163" y="f164"/>
                        <a:pt x="f165" y="f166"/>
                      </a:cubicBezTo>
                      <a:cubicBezTo>
                        <a:pt x="f167" y="f168"/>
                        <a:pt x="f169" y="f170"/>
                        <a:pt x="f171" y="f170"/>
                      </a:cubicBezTo>
                      <a:cubicBezTo>
                        <a:pt x="f172" y="f173"/>
                        <a:pt x="f174" y="f71"/>
                        <a:pt x="f175" y="f176"/>
                      </a:cubicBezTo>
                      <a:cubicBezTo>
                        <a:pt x="f177" y="f178"/>
                        <a:pt x="f179" y="f180"/>
                        <a:pt x="f181" y="f182"/>
                      </a:cubicBezTo>
                      <a:lnTo>
                        <a:pt x="f181" y="f182"/>
                      </a:lnTo>
                      <a:cubicBezTo>
                        <a:pt x="f181" y="f182"/>
                        <a:pt x="f183" y="f184"/>
                        <a:pt x="f185" y="f186"/>
                      </a:cubicBezTo>
                      <a:cubicBezTo>
                        <a:pt x="f185" y="f186"/>
                        <a:pt x="f187" y="f5"/>
                        <a:pt x="f7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1252;p17">
                  <a:extLst>
                    <a:ext uri="{FF2B5EF4-FFF2-40B4-BE49-F238E27FC236}">
                      <a16:creationId xmlns:a16="http://schemas.microsoft.com/office/drawing/2014/main" id="{013E54A3-E6B6-4627-A8FE-23E8A3D3EBB5}"/>
                    </a:ext>
                  </a:extLst>
                </p:cNvPr>
                <p:cNvSpPr/>
                <p:nvPr/>
              </p:nvSpPr>
              <p:spPr>
                <a:xfrm flipH="1">
                  <a:off x="8654402" y="686120"/>
                  <a:ext cx="152156" cy="44348"/>
                </a:xfrm>
                <a:custGeom>
                  <a:avLst/>
                  <a:gdLst>
                    <a:gd name="f0" fmla="val w"/>
                    <a:gd name="f1" fmla="val h"/>
                    <a:gd name="f2" fmla="val 0"/>
                    <a:gd name="f3" fmla="val 4711"/>
                    <a:gd name="f4" fmla="val 1373"/>
                    <a:gd name="f5" fmla="val 2355"/>
                    <a:gd name="f6" fmla="val 622"/>
                    <a:gd name="f7" fmla="val 2586"/>
                    <a:gd name="f8" fmla="val 645"/>
                    <a:gd name="f9" fmla="val 2817"/>
                    <a:gd name="f10" fmla="val 668"/>
                    <a:gd name="f11" fmla="val 3048"/>
                    <a:gd name="f12" fmla="val 715"/>
                    <a:gd name="f13" fmla="val 3279"/>
                    <a:gd name="f14" fmla="val 761"/>
                    <a:gd name="f15" fmla="val 3487"/>
                    <a:gd name="f16" fmla="val 830"/>
                    <a:gd name="f17" fmla="val 3706"/>
                    <a:gd name="f18" fmla="val 911"/>
                    <a:gd name="f19" fmla="val 853"/>
                    <a:gd name="f20" fmla="val 3267"/>
                    <a:gd name="f21" fmla="val 795"/>
                    <a:gd name="f22" fmla="val 3036"/>
                    <a:gd name="f23" fmla="val 2806"/>
                    <a:gd name="f24" fmla="val 680"/>
                    <a:gd name="f25" fmla="val 2298"/>
                    <a:gd name="f26" fmla="val 677"/>
                    <a:gd name="f27" fmla="val 2240"/>
                    <a:gd name="f28" fmla="val 676"/>
                    <a:gd name="f29" fmla="val 2182"/>
                    <a:gd name="f30" fmla="val 2008"/>
                    <a:gd name="f31" fmla="val 1833"/>
                    <a:gd name="f32" fmla="val 689"/>
                    <a:gd name="f33" fmla="val 1651"/>
                    <a:gd name="f34" fmla="val 1421"/>
                    <a:gd name="f35" fmla="val 726"/>
                    <a:gd name="f36" fmla="val 1190"/>
                    <a:gd name="f37" fmla="val 772"/>
                    <a:gd name="f38" fmla="val 947"/>
                    <a:gd name="f39" fmla="val 818"/>
                    <a:gd name="f40" fmla="val 1178"/>
                    <a:gd name="f41" fmla="val 703"/>
                    <a:gd name="f42" fmla="val 1882"/>
                    <a:gd name="f43" fmla="val 2125"/>
                    <a:gd name="f44" fmla="val 1149"/>
                    <a:gd name="f45" fmla="val 956"/>
                    <a:gd name="f46" fmla="val 778"/>
                    <a:gd name="f47" fmla="val 25"/>
                    <a:gd name="f48" fmla="val 624"/>
                    <a:gd name="f49" fmla="val 80"/>
                    <a:gd name="f50" fmla="val 659"/>
                    <a:gd name="f51" fmla="val 126"/>
                    <a:gd name="f52" fmla="val 1351"/>
                    <a:gd name="f53" fmla="val 264"/>
                    <a:gd name="f54" fmla="val 1524"/>
                    <a:gd name="f55" fmla="val 391"/>
                    <a:gd name="f56" fmla="val 1498"/>
                    <a:gd name="f57" fmla="val 390"/>
                    <a:gd name="f58" fmla="val 1472"/>
                    <a:gd name="f59" fmla="val 389"/>
                    <a:gd name="f60" fmla="val 1445"/>
                    <a:gd name="f61" fmla="val 928"/>
                    <a:gd name="f62" fmla="val 308"/>
                    <a:gd name="f63" fmla="val 701"/>
                    <a:gd name="f64" fmla="val 1"/>
                    <a:gd name="f65" fmla="val 1119"/>
                    <a:gd name="f66" fmla="val 628"/>
                    <a:gd name="f67" fmla="val 973"/>
                    <a:gd name="f68" fmla="val 1275"/>
                    <a:gd name="f69" fmla="val 900"/>
                    <a:gd name="f70" fmla="val 1922"/>
                    <a:gd name="f71" fmla="val 2870"/>
                    <a:gd name="f72" fmla="val 3818"/>
                    <a:gd name="f73" fmla="val 1057"/>
                    <a:gd name="f74" fmla="val 4710"/>
                    <a:gd name="f75" fmla="val 1372"/>
                    <a:gd name="f76" fmla="val 4008"/>
                    <a:gd name="f77" fmla="val 868"/>
                    <a:gd name="f78" fmla="val 2300"/>
                    <a:gd name="f79" fmla="*/ f0 1 4711"/>
                    <a:gd name="f80" fmla="*/ f1 1 1373"/>
                    <a:gd name="f81" fmla="val f2"/>
                    <a:gd name="f82" fmla="val f3"/>
                    <a:gd name="f83" fmla="val f4"/>
                    <a:gd name="f84" fmla="+- f83 0 f81"/>
                    <a:gd name="f85" fmla="+- f82 0 f81"/>
                    <a:gd name="f86" fmla="*/ f85 1 4711"/>
                    <a:gd name="f87" fmla="*/ f84 1 1373"/>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711" h="1373">
                      <a:moveTo>
                        <a:pt x="f5" y="f6"/>
                      </a:moveTo>
                      <a:cubicBezTo>
                        <a:pt x="f7" y="f8"/>
                        <a:pt x="f9" y="f10"/>
                        <a:pt x="f11" y="f12"/>
                      </a:cubicBezTo>
                      <a:cubicBezTo>
                        <a:pt x="f13" y="f14"/>
                        <a:pt x="f15" y="f16"/>
                        <a:pt x="f17" y="f18"/>
                      </a:cubicBezTo>
                      <a:cubicBezTo>
                        <a:pt x="f15" y="f19"/>
                        <a:pt x="f20" y="f21"/>
                        <a:pt x="f22" y="f14"/>
                      </a:cubicBezTo>
                      <a:cubicBezTo>
                        <a:pt x="f23" y="f12"/>
                        <a:pt x="f7" y="f24"/>
                        <a:pt x="f5" y="f24"/>
                      </a:cubicBezTo>
                      <a:cubicBezTo>
                        <a:pt x="f25" y="f26"/>
                        <a:pt x="f27" y="f28"/>
                        <a:pt x="f29" y="f28"/>
                      </a:cubicBezTo>
                      <a:cubicBezTo>
                        <a:pt x="f30" y="f28"/>
                        <a:pt x="f31" y="f32"/>
                        <a:pt x="f33" y="f12"/>
                      </a:cubicBezTo>
                      <a:cubicBezTo>
                        <a:pt x="f34" y="f35"/>
                        <a:pt x="f36" y="f37"/>
                        <a:pt x="f38" y="f39"/>
                      </a:cubicBezTo>
                      <a:cubicBezTo>
                        <a:pt x="f40" y="f14"/>
                        <a:pt x="f34" y="f41"/>
                        <a:pt x="f33" y="f10"/>
                      </a:cubicBezTo>
                      <a:cubicBezTo>
                        <a:pt x="f42" y="f8"/>
                        <a:pt x="f43" y="f6"/>
                        <a:pt x="f5" y="f6"/>
                      </a:cubicBezTo>
                      <a:close/>
                      <a:moveTo>
                        <a:pt x="f44" y="f2"/>
                      </a:moveTo>
                      <a:cubicBezTo>
                        <a:pt x="f45" y="f2"/>
                        <a:pt x="f46" y="f47"/>
                        <a:pt x="f48" y="f49"/>
                      </a:cubicBezTo>
                      <a:cubicBezTo>
                        <a:pt x="f50" y="f51"/>
                        <a:pt x="f52" y="f53"/>
                        <a:pt x="f54" y="f55"/>
                      </a:cubicBezTo>
                      <a:cubicBezTo>
                        <a:pt x="f56" y="f57"/>
                        <a:pt x="f58" y="f59"/>
                        <a:pt x="f60" y="f59"/>
                      </a:cubicBezTo>
                      <a:cubicBezTo>
                        <a:pt x="f61" y="f59"/>
                        <a:pt x="f62" y="f63"/>
                        <a:pt x="f64" y="f65"/>
                      </a:cubicBezTo>
                      <a:cubicBezTo>
                        <a:pt x="f66" y="f67"/>
                        <a:pt x="f68" y="f69"/>
                        <a:pt x="f70" y="f69"/>
                      </a:cubicBezTo>
                      <a:cubicBezTo>
                        <a:pt x="f71" y="f69"/>
                        <a:pt x="f72" y="f73"/>
                        <a:pt x="f74" y="f75"/>
                      </a:cubicBezTo>
                      <a:cubicBezTo>
                        <a:pt x="f76" y="f77"/>
                        <a:pt x="f78" y="f2"/>
                        <a:pt x="f4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1253;p17">
                  <a:extLst>
                    <a:ext uri="{FF2B5EF4-FFF2-40B4-BE49-F238E27FC236}">
                      <a16:creationId xmlns:a16="http://schemas.microsoft.com/office/drawing/2014/main" id="{3489E7A1-4141-4CB6-A847-9D76A6B4C569}"/>
                    </a:ext>
                  </a:extLst>
                </p:cNvPr>
                <p:cNvSpPr/>
                <p:nvPr/>
              </p:nvSpPr>
              <p:spPr>
                <a:xfrm flipH="1">
                  <a:off x="8416210" y="697614"/>
                  <a:ext cx="93405" cy="163942"/>
                </a:xfrm>
                <a:custGeom>
                  <a:avLst/>
                  <a:gdLst>
                    <a:gd name="f0" fmla="val w"/>
                    <a:gd name="f1" fmla="val h"/>
                    <a:gd name="f2" fmla="val 0"/>
                    <a:gd name="f3" fmla="val 2892"/>
                    <a:gd name="f4" fmla="val 5076"/>
                    <a:gd name="f5" fmla="val 410"/>
                    <a:gd name="f6" fmla="val 1"/>
                    <a:gd name="f7" fmla="val 5075"/>
                    <a:gd name="f8" fmla="val 1285"/>
                    <a:gd name="f9" fmla="val 1330"/>
                    <a:gd name="f10" fmla="val 1377"/>
                    <a:gd name="f11" fmla="val 5069"/>
                    <a:gd name="f12" fmla="val 1426"/>
                    <a:gd name="f13" fmla="val 5056"/>
                    <a:gd name="f14" fmla="val 4675"/>
                    <a:gd name="f15" fmla="*/ f0 1 2892"/>
                    <a:gd name="f16" fmla="*/ f1 1 5076"/>
                    <a:gd name="f17" fmla="val f2"/>
                    <a:gd name="f18" fmla="val f3"/>
                    <a:gd name="f19" fmla="val f4"/>
                    <a:gd name="f20" fmla="+- f19 0 f17"/>
                    <a:gd name="f21" fmla="+- f18 0 f17"/>
                    <a:gd name="f22" fmla="*/ f21 1 2892"/>
                    <a:gd name="f23" fmla="*/ f20 1 507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892" h="5076">
                      <a:moveTo>
                        <a:pt x="f5" y="f6"/>
                      </a:moveTo>
                      <a:cubicBezTo>
                        <a:pt x="f5" y="f6"/>
                        <a:pt x="f6" y="f7"/>
                        <a:pt x="f8" y="f7"/>
                      </a:cubicBezTo>
                      <a:cubicBezTo>
                        <a:pt x="f9" y="f7"/>
                        <a:pt x="f10" y="f11"/>
                        <a:pt x="f12" y="f13"/>
                      </a:cubicBezTo>
                      <a:cubicBezTo>
                        <a:pt x="f3"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1254;p17">
                  <a:extLst>
                    <a:ext uri="{FF2B5EF4-FFF2-40B4-BE49-F238E27FC236}">
                      <a16:creationId xmlns:a16="http://schemas.microsoft.com/office/drawing/2014/main" id="{BB614170-3264-4807-907D-57A75CD8496C}"/>
                    </a:ext>
                  </a:extLst>
                </p:cNvPr>
                <p:cNvSpPr/>
                <p:nvPr/>
              </p:nvSpPr>
              <p:spPr>
                <a:xfrm flipH="1">
                  <a:off x="8330814" y="696132"/>
                  <a:ext cx="139848" cy="103738"/>
                </a:xfrm>
                <a:custGeom>
                  <a:avLst/>
                  <a:gdLst>
                    <a:gd name="f0" fmla="val w"/>
                    <a:gd name="f1" fmla="val h"/>
                    <a:gd name="f2" fmla="val 0"/>
                    <a:gd name="f3" fmla="val 4330"/>
                    <a:gd name="f4" fmla="val 3212"/>
                    <a:gd name="f5" fmla="val 1"/>
                    <a:gd name="f6" fmla="val 1740"/>
                    <a:gd name="f7" fmla="val 2867"/>
                    <a:gd name="f8" fmla="val 3021"/>
                    <a:gd name="f9" fmla="val 3165"/>
                    <a:gd name="f10" fmla="val 3151"/>
                    <a:gd name="f11" fmla="val 3290"/>
                    <a:gd name="f12" fmla="val 3013"/>
                    <a:gd name="f13" fmla="val 4329"/>
                    <a:gd name="f14" fmla="val 1870"/>
                    <a:gd name="f15" fmla="*/ f0 1 4330"/>
                    <a:gd name="f16" fmla="*/ f1 1 3212"/>
                    <a:gd name="f17" fmla="val f2"/>
                    <a:gd name="f18" fmla="val f3"/>
                    <a:gd name="f19" fmla="val f4"/>
                    <a:gd name="f20" fmla="+- f19 0 f17"/>
                    <a:gd name="f21" fmla="+- f18 0 f17"/>
                    <a:gd name="f22" fmla="*/ f21 1 4330"/>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30" h="3212">
                      <a:moveTo>
                        <a:pt x="f5" y="f5"/>
                      </a:moveTo>
                      <a:lnTo>
                        <a:pt x="f5" y="f5"/>
                      </a:lnTo>
                      <a:cubicBezTo>
                        <a:pt x="f5" y="f5"/>
                        <a:pt x="f6" y="f4"/>
                        <a:pt x="f7" y="f4"/>
                      </a:cubicBezTo>
                      <a:cubicBezTo>
                        <a:pt x="f8" y="f4"/>
                        <a:pt x="f9" y="f10"/>
                        <a:pt x="f11" y="f12"/>
                      </a:cubicBezTo>
                      <a:cubicBezTo>
                        <a:pt x="f13" y="f14"/>
                        <a:pt x="f5" y="f5"/>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9" name="Google Shape;1255;p17">
                  <a:extLst>
                    <a:ext uri="{FF2B5EF4-FFF2-40B4-BE49-F238E27FC236}">
                      <a16:creationId xmlns:a16="http://schemas.microsoft.com/office/drawing/2014/main" id="{E7EA5C02-72EB-4EF1-92FA-5C6487C2D73B}"/>
                    </a:ext>
                  </a:extLst>
                </p:cNvPr>
                <p:cNvSpPr/>
                <p:nvPr/>
              </p:nvSpPr>
              <p:spPr>
                <a:xfrm flipH="1">
                  <a:off x="8302550" y="661705"/>
                  <a:ext cx="169593" cy="45180"/>
                </a:xfrm>
                <a:custGeom>
                  <a:avLst/>
                  <a:gdLst>
                    <a:gd name="f0" fmla="val w"/>
                    <a:gd name="f1" fmla="val h"/>
                    <a:gd name="f2" fmla="val 0"/>
                    <a:gd name="f3" fmla="val 5251"/>
                    <a:gd name="f4" fmla="val 1399"/>
                    <a:gd name="f5" fmla="val 3070"/>
                    <a:gd name="f6" fmla="val 1"/>
                    <a:gd name="f7" fmla="val 1641"/>
                    <a:gd name="f8" fmla="val 282"/>
                    <a:gd name="f9" fmla="val 2633"/>
                    <a:gd name="f10" fmla="val 1398"/>
                    <a:gd name="f11" fmla="val 4133"/>
                    <a:gd name="f12" fmla="val 4673"/>
                    <a:gd name="f13" fmla="val 5067"/>
                    <a:gd name="f14" fmla="val 1253"/>
                    <a:gd name="f15" fmla="val 5137"/>
                    <a:gd name="f16" fmla="val 859"/>
                    <a:gd name="f17" fmla="val 186"/>
                    <a:gd name="f18" fmla="val 423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6" y="f8"/>
                      </a:cubicBezTo>
                      <a:cubicBezTo>
                        <a:pt x="f6" y="f8"/>
                        <a:pt x="f9" y="f10"/>
                        <a:pt x="f11" y="f10"/>
                      </a:cubicBezTo>
                      <a:cubicBezTo>
                        <a:pt x="f12" y="f10"/>
                        <a:pt x="f13" y="f14"/>
                        <a:pt x="f15" y="f16"/>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40" name="Google Shape;1256;p17">
                <a:extLst>
                  <a:ext uri="{FF2B5EF4-FFF2-40B4-BE49-F238E27FC236}">
                    <a16:creationId xmlns:a16="http://schemas.microsoft.com/office/drawing/2014/main" id="{5916D9C9-A2DF-476B-9531-67B7CA617C40}"/>
                  </a:ext>
                </a:extLst>
              </p:cNvPr>
              <p:cNvGrpSpPr/>
              <p:nvPr/>
            </p:nvGrpSpPr>
            <p:grpSpPr>
              <a:xfrm>
                <a:off x="8288697" y="4248695"/>
                <a:ext cx="779178" cy="746662"/>
                <a:chOff x="8288697" y="4248695"/>
                <a:chExt cx="779178" cy="746662"/>
              </a:xfrm>
            </p:grpSpPr>
            <p:sp>
              <p:nvSpPr>
                <p:cNvPr id="41" name="Google Shape;1257;p17">
                  <a:extLst>
                    <a:ext uri="{FF2B5EF4-FFF2-40B4-BE49-F238E27FC236}">
                      <a16:creationId xmlns:a16="http://schemas.microsoft.com/office/drawing/2014/main" id="{949131F2-04F3-4430-94B0-AF479EDF968F}"/>
                    </a:ext>
                  </a:extLst>
                </p:cNvPr>
                <p:cNvSpPr/>
                <p:nvPr/>
              </p:nvSpPr>
              <p:spPr>
                <a:xfrm flipH="1">
                  <a:off x="8796445" y="4329153"/>
                  <a:ext cx="271430" cy="179350"/>
                </a:xfrm>
                <a:custGeom>
                  <a:avLst/>
                  <a:gdLst>
                    <a:gd name="f0" fmla="val w"/>
                    <a:gd name="f1" fmla="val h"/>
                    <a:gd name="f2" fmla="val 0"/>
                    <a:gd name="f3" fmla="val 8404"/>
                    <a:gd name="f4" fmla="val 5553"/>
                    <a:gd name="f5" fmla="val 2020"/>
                    <a:gd name="f6" fmla="val 1547"/>
                    <a:gd name="f7" fmla="val 577"/>
                    <a:gd name="f8" fmla="val 1443"/>
                    <a:gd name="f9" fmla="val 1524"/>
                    <a:gd name="f10" fmla="val 1940"/>
                    <a:gd name="f11" fmla="val 2089"/>
                    <a:gd name="f12" fmla="val 1854"/>
                    <a:gd name="f13" fmla="val 2072"/>
                    <a:gd name="f14" fmla="val 1765"/>
                    <a:gd name="f15" fmla="val 2064"/>
                    <a:gd name="f16" fmla="val 1673"/>
                    <a:gd name="f17" fmla="val 1031"/>
                    <a:gd name="f18" fmla="val 273"/>
                    <a:gd name="f19" fmla="val 2468"/>
                    <a:gd name="f20" fmla="val 3013"/>
                    <a:gd name="f21" fmla="val 440"/>
                    <a:gd name="f22" fmla="val 2873"/>
                    <a:gd name="f23" fmla="val 809"/>
                    <a:gd name="f24" fmla="val 2822"/>
                    <a:gd name="f25" fmla="val 1167"/>
                    <a:gd name="f26" fmla="val 2814"/>
                    <a:gd name="f27" fmla="val 3113"/>
                    <a:gd name="f28" fmla="val 4375"/>
                    <a:gd name="f29" fmla="val 3186"/>
                    <a:gd name="f30" fmla="val 7131"/>
                    <a:gd name="f31" fmla="val 3333"/>
                    <a:gd name="f32" fmla="val 8249"/>
                    <a:gd name="f33" fmla="val 4785"/>
                    <a:gd name="f34" fmla="val 8397"/>
                    <a:gd name="f35" fmla="val 5514"/>
                    <a:gd name="f36" fmla="val 8142"/>
                    <a:gd name="f37" fmla="val 4156"/>
                    <a:gd name="f38" fmla="val 7110"/>
                    <a:gd name="f39" fmla="val 2963"/>
                    <a:gd name="f40" fmla="val 5795"/>
                    <a:gd name="f41" fmla="val 2540"/>
                    <a:gd name="f42" fmla="val 5241"/>
                    <a:gd name="f43" fmla="val 2366"/>
                    <a:gd name="f44" fmla="val 4675"/>
                    <a:gd name="f45" fmla="val 2309"/>
                    <a:gd name="f46" fmla="val 4121"/>
                    <a:gd name="f47" fmla="val 2193"/>
                    <a:gd name="f48" fmla="val 3555"/>
                    <a:gd name="f49" fmla="val 2078"/>
                    <a:gd name="f50" fmla="val 2990"/>
                    <a:gd name="f51" fmla="val 1905"/>
                    <a:gd name="f52" fmla="val 2563"/>
                    <a:gd name="f53" fmla="val 2124"/>
                    <a:gd name="f54" fmla="val 1154"/>
                    <a:gd name="f55" fmla="val 1847"/>
                    <a:gd name="f56" fmla="val 543"/>
                    <a:gd name="f57" fmla="val 8399"/>
                    <a:gd name="f58" fmla="val 5527"/>
                    <a:gd name="f59" fmla="val 8401"/>
                    <a:gd name="f60" fmla="val 5540"/>
                    <a:gd name="f61" fmla="val 8403"/>
                    <a:gd name="f62" fmla="val 5552"/>
                    <a:gd name="f63" fmla="*/ f0 1 8404"/>
                    <a:gd name="f64" fmla="*/ f1 1 5553"/>
                    <a:gd name="f65" fmla="val f2"/>
                    <a:gd name="f66" fmla="val f3"/>
                    <a:gd name="f67" fmla="val f4"/>
                    <a:gd name="f68" fmla="+- f67 0 f65"/>
                    <a:gd name="f69" fmla="+- f66 0 f65"/>
                    <a:gd name="f70" fmla="*/ f69 1 8404"/>
                    <a:gd name="f71" fmla="*/ f68 1 5553"/>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8404" h="5553">
                      <a:moveTo>
                        <a:pt x="f5" y="f2"/>
                      </a:moveTo>
                      <a:lnTo>
                        <a:pt x="f5" y="f2"/>
                      </a:lnTo>
                      <a:cubicBezTo>
                        <a:pt x="f6" y="f7"/>
                        <a:pt x="f8" y="f9"/>
                        <a:pt x="f10" y="f11"/>
                      </a:cubicBezTo>
                      <a:cubicBezTo>
                        <a:pt x="f12" y="f13"/>
                        <a:pt x="f14" y="f15"/>
                        <a:pt x="f16" y="f15"/>
                      </a:cubicBezTo>
                      <a:cubicBezTo>
                        <a:pt x="f17" y="f15"/>
                        <a:pt x="f18" y="f19"/>
                        <a:pt x="f2" y="f20"/>
                      </a:cubicBezTo>
                      <a:cubicBezTo>
                        <a:pt x="f21" y="f22"/>
                        <a:pt x="f23" y="f24"/>
                        <a:pt x="f25" y="f24"/>
                      </a:cubicBezTo>
                      <a:cubicBezTo>
                        <a:pt x="f5" y="f24"/>
                        <a:pt x="f26" y="f27"/>
                        <a:pt x="f28" y="f29"/>
                      </a:cubicBezTo>
                      <a:cubicBezTo>
                        <a:pt x="f30" y="f31"/>
                        <a:pt x="f32" y="f33"/>
                        <a:pt x="f34" y="f35"/>
                      </a:cubicBezTo>
                      <a:lnTo>
                        <a:pt x="f34" y="f35"/>
                      </a:lnTo>
                      <a:cubicBezTo>
                        <a:pt x="f36" y="f37"/>
                        <a:pt x="f38" y="f39"/>
                        <a:pt x="f40" y="f41"/>
                      </a:cubicBezTo>
                      <a:cubicBezTo>
                        <a:pt x="f42" y="f43"/>
                        <a:pt x="f44" y="f45"/>
                        <a:pt x="f46" y="f47"/>
                      </a:cubicBezTo>
                      <a:cubicBezTo>
                        <a:pt x="f48" y="f49"/>
                        <a:pt x="f50" y="f51"/>
                        <a:pt x="f52" y="f9"/>
                      </a:cubicBezTo>
                      <a:cubicBezTo>
                        <a:pt x="f53" y="f54"/>
                        <a:pt x="f55" y="f56"/>
                        <a:pt x="f5" y="f2"/>
                      </a:cubicBezTo>
                      <a:close/>
                      <a:moveTo>
                        <a:pt x="f34" y="f35"/>
                      </a:moveTo>
                      <a:cubicBezTo>
                        <a:pt x="f57" y="f58"/>
                        <a:pt x="f59" y="f60"/>
                        <a:pt x="f61" y="f62"/>
                      </a:cubicBezTo>
                      <a:cubicBezTo>
                        <a:pt x="f59" y="f60"/>
                        <a:pt x="f57" y="f58"/>
                        <a:pt x="f34" y="f3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1258;p17">
                  <a:extLst>
                    <a:ext uri="{FF2B5EF4-FFF2-40B4-BE49-F238E27FC236}">
                      <a16:creationId xmlns:a16="http://schemas.microsoft.com/office/drawing/2014/main" id="{A4B24EBE-488F-425C-AC53-9BE069BE8624}"/>
                    </a:ext>
                  </a:extLst>
                </p:cNvPr>
                <p:cNvSpPr/>
                <p:nvPr/>
              </p:nvSpPr>
              <p:spPr>
                <a:xfrm flipH="1">
                  <a:off x="8798676" y="4453274"/>
                  <a:ext cx="214033" cy="95856"/>
                </a:xfrm>
                <a:custGeom>
                  <a:avLst/>
                  <a:gdLst>
                    <a:gd name="f0" fmla="val w"/>
                    <a:gd name="f1" fmla="val h"/>
                    <a:gd name="f2" fmla="val 0"/>
                    <a:gd name="f3" fmla="val 6627"/>
                    <a:gd name="f4" fmla="val 2968"/>
                    <a:gd name="f5" fmla="val 4496"/>
                    <a:gd name="f6" fmla="val 424"/>
                    <a:gd name="f7" fmla="val 4675"/>
                    <a:gd name="f8" fmla="val 4852"/>
                    <a:gd name="f9" fmla="val 441"/>
                    <a:gd name="f10" fmla="val 5022"/>
                    <a:gd name="f11" fmla="val 486"/>
                    <a:gd name="f12" fmla="val 5137"/>
                    <a:gd name="f13" fmla="val 509"/>
                    <a:gd name="f14" fmla="val 5229"/>
                    <a:gd name="f15" fmla="val 555"/>
                    <a:gd name="f16" fmla="val 5333"/>
                    <a:gd name="f17" fmla="val 601"/>
                    <a:gd name="f18" fmla="val 5437"/>
                    <a:gd name="f19" fmla="val 659"/>
                    <a:gd name="f20" fmla="val 5541"/>
                    <a:gd name="f21" fmla="val 717"/>
                    <a:gd name="f22" fmla="val 5622"/>
                    <a:gd name="f23" fmla="val 786"/>
                    <a:gd name="f24" fmla="val 5315"/>
                    <a:gd name="f25" fmla="val 548"/>
                    <a:gd name="f26" fmla="val 4924"/>
                    <a:gd name="f27" fmla="val 455"/>
                    <a:gd name="f28" fmla="val 4542"/>
                    <a:gd name="f29" fmla="val 4478"/>
                    <a:gd name="f30" fmla="val 4415"/>
                    <a:gd name="f31" fmla="val 458"/>
                    <a:gd name="f32" fmla="val 4352"/>
                    <a:gd name="f33" fmla="val 463"/>
                    <a:gd name="f34" fmla="val 3914"/>
                    <a:gd name="f35" fmla="val 497"/>
                    <a:gd name="f36" fmla="val 3487"/>
                    <a:gd name="f37" fmla="val 670"/>
                    <a:gd name="f38" fmla="val 3083"/>
                    <a:gd name="f39" fmla="val 855"/>
                    <a:gd name="f40" fmla="val 2679"/>
                    <a:gd name="f41" fmla="val 1040"/>
                    <a:gd name="f42" fmla="val 2298"/>
                    <a:gd name="f43" fmla="val 1271"/>
                    <a:gd name="f44" fmla="val 1859"/>
                    <a:gd name="f45" fmla="val 1432"/>
                    <a:gd name="f46" fmla="val 1640"/>
                    <a:gd name="f47" fmla="val 1525"/>
                    <a:gd name="f48" fmla="val 1582"/>
                    <a:gd name="f49" fmla="val 1213"/>
                    <a:gd name="f50" fmla="val 993"/>
                    <a:gd name="f51" fmla="val 1675"/>
                    <a:gd name="f52" fmla="val 762"/>
                    <a:gd name="f53" fmla="val 1709"/>
                    <a:gd name="f54" fmla="val 532"/>
                    <a:gd name="f55" fmla="val 1721"/>
                    <a:gd name="f56" fmla="val 982"/>
                    <a:gd name="f57" fmla="val 1663"/>
                    <a:gd name="f58" fmla="val 1836"/>
                    <a:gd name="f59" fmla="val 1386"/>
                    <a:gd name="f60" fmla="val 2240"/>
                    <a:gd name="f61" fmla="val 1224"/>
                    <a:gd name="f62" fmla="val 2621"/>
                    <a:gd name="f63" fmla="val 994"/>
                    <a:gd name="f64" fmla="val 3048"/>
                    <a:gd name="f65" fmla="val 797"/>
                    <a:gd name="f66" fmla="val 3452"/>
                    <a:gd name="f67" fmla="val 613"/>
                    <a:gd name="f68" fmla="val 3879"/>
                    <a:gd name="f69" fmla="val 451"/>
                    <a:gd name="f70" fmla="val 4341"/>
                    <a:gd name="f71" fmla="val 428"/>
                    <a:gd name="f72" fmla="val 4393"/>
                    <a:gd name="f73" fmla="val 425"/>
                    <a:gd name="f74" fmla="val 4444"/>
                    <a:gd name="f75" fmla="val 6597"/>
                    <a:gd name="f76" fmla="val 1795"/>
                    <a:gd name="f77" fmla="val 6606"/>
                    <a:gd name="f78" fmla="val 1809"/>
                    <a:gd name="f79" fmla="val 6616"/>
                    <a:gd name="f80" fmla="val 1823"/>
                    <a:gd name="f81" fmla="val 6626"/>
                    <a:gd name="f82" fmla="val 6617"/>
                    <a:gd name="f83" fmla="val 6607"/>
                    <a:gd name="f84" fmla="val 289"/>
                    <a:gd name="f85" fmla="val 1"/>
                    <a:gd name="f86" fmla="val 485"/>
                    <a:gd name="f87" fmla="val 336"/>
                    <a:gd name="f88" fmla="val 1120"/>
                    <a:gd name="f89" fmla="val 1109"/>
                    <a:gd name="f90" fmla="val 658"/>
                    <a:gd name="f91" fmla="val 1098"/>
                    <a:gd name="f92" fmla="val 657"/>
                    <a:gd name="f93" fmla="val 1087"/>
                    <a:gd name="f94" fmla="val 535"/>
                    <a:gd name="f95" fmla="val 623"/>
                    <a:gd name="f96" fmla="val 1778"/>
                    <a:gd name="f97" fmla="val 517"/>
                    <a:gd name="f98" fmla="val 861"/>
                    <a:gd name="f99" fmla="val 2309"/>
                    <a:gd name="f100" fmla="val 1309"/>
                    <a:gd name="f101" fmla="val 1452"/>
                    <a:gd name="f102" fmla="val 1605"/>
                    <a:gd name="f103" fmla="val 2255"/>
                    <a:gd name="f104" fmla="val 2113"/>
                    <a:gd name="f105" fmla="val 1755"/>
                    <a:gd name="f106" fmla="val 2494"/>
                    <a:gd name="f107" fmla="val 1790"/>
                    <a:gd name="f108" fmla="val 2598"/>
                    <a:gd name="f109" fmla="val 1917"/>
                    <a:gd name="f110" fmla="val 2967"/>
                    <a:gd name="f111" fmla="val 2078"/>
                    <a:gd name="f112" fmla="val 2517"/>
                    <a:gd name="f113" fmla="val 2263"/>
                    <a:gd name="f114" fmla="val 2332"/>
                    <a:gd name="f115" fmla="val 2459"/>
                    <a:gd name="f116" fmla="val 2413"/>
                    <a:gd name="f117" fmla="val 2633"/>
                    <a:gd name="f118" fmla="val 2586"/>
                    <a:gd name="f119" fmla="val 2009"/>
                    <a:gd name="f120" fmla="val 2875"/>
                    <a:gd name="f121" fmla="val 1490"/>
                    <a:gd name="f122" fmla="val 3406"/>
                    <a:gd name="f123" fmla="val 1132"/>
                    <a:gd name="f124" fmla="val 3348"/>
                    <a:gd name="f125" fmla="val 1317"/>
                    <a:gd name="f126" fmla="val 1571"/>
                    <a:gd name="f127" fmla="val 3579"/>
                    <a:gd name="f128" fmla="val 1651"/>
                    <a:gd name="f129" fmla="val 3638"/>
                    <a:gd name="f130" fmla="val 1687"/>
                    <a:gd name="f131" fmla="val 3706"/>
                    <a:gd name="f132" fmla="val 1704"/>
                    <a:gd name="f133" fmla="val 3773"/>
                    <a:gd name="f134" fmla="val 3903"/>
                    <a:gd name="f135" fmla="val 4034"/>
                    <a:gd name="f136" fmla="val 1642"/>
                    <a:gd name="f137" fmla="val 4110"/>
                    <a:gd name="f138" fmla="val 1536"/>
                    <a:gd name="f139" fmla="val 4080"/>
                    <a:gd name="f140" fmla="val 1552"/>
                    <a:gd name="f141" fmla="val 4047"/>
                    <a:gd name="f142" fmla="val 1559"/>
                    <a:gd name="f143" fmla="val 4012"/>
                    <a:gd name="f144" fmla="val 3895"/>
                    <a:gd name="f145" fmla="val 3762"/>
                    <a:gd name="f146" fmla="val 1478"/>
                    <a:gd name="f147" fmla="val 3717"/>
                    <a:gd name="f148" fmla="val 1363"/>
                    <a:gd name="f149" fmla="val 3660"/>
                    <a:gd name="f150" fmla="val 1063"/>
                    <a:gd name="f151" fmla="val 3798"/>
                    <a:gd name="f152" fmla="val 936"/>
                    <a:gd name="f153" fmla="val 3934"/>
                    <a:gd name="f154" fmla="val 712"/>
                    <a:gd name="f155" fmla="val 4197"/>
                    <a:gd name="f156" fmla="val 652"/>
                    <a:gd name="f157" fmla="val 4464"/>
                    <a:gd name="f158" fmla="val 4651"/>
                    <a:gd name="f159" fmla="val 4840"/>
                    <a:gd name="f160" fmla="val 681"/>
                    <a:gd name="f161" fmla="val 4987"/>
                    <a:gd name="f162" fmla="val 705"/>
                    <a:gd name="f163" fmla="val 5651"/>
                    <a:gd name="f164" fmla="val 829"/>
                    <a:gd name="f165" fmla="val 6216"/>
                    <a:gd name="f166" fmla="val 6420"/>
                    <a:gd name="f167" fmla="val 1539"/>
                    <a:gd name="f168" fmla="val 6326"/>
                    <a:gd name="f169" fmla="val 1246"/>
                    <a:gd name="f170" fmla="val 6118"/>
                    <a:gd name="f171" fmla="val 1005"/>
                    <a:gd name="f172" fmla="val 6003"/>
                    <a:gd name="f173" fmla="val 5876"/>
                    <a:gd name="f174" fmla="val 740"/>
                    <a:gd name="f175" fmla="val 5737"/>
                    <a:gd name="f176" fmla="val 624"/>
                    <a:gd name="f177" fmla="val 5283"/>
                    <a:gd name="f178" fmla="val 252"/>
                    <a:gd name="f179" fmla="val 4751"/>
                    <a:gd name="f180" fmla="val 87"/>
                    <a:gd name="f181" fmla="val 4172"/>
                    <a:gd name="f182" fmla="val 3943"/>
                    <a:gd name="f183" fmla="val 113"/>
                    <a:gd name="f184" fmla="val 3463"/>
                    <a:gd name="f185" fmla="val 162"/>
                    <a:gd name="f186" fmla="val 2971"/>
                    <a:gd name="f187" fmla="val 266"/>
                    <a:gd name="f188" fmla="val 354"/>
                    <a:gd name="f189" fmla="val 1864"/>
                    <a:gd name="f190" fmla="val 1305"/>
                    <a:gd name="f191" fmla="val 755"/>
                    <a:gd name="f192" fmla="val 263"/>
                    <a:gd name="f193" fmla="*/ f0 1 6627"/>
                    <a:gd name="f194" fmla="*/ f1 1 2968"/>
                    <a:gd name="f195" fmla="val f2"/>
                    <a:gd name="f196" fmla="val f3"/>
                    <a:gd name="f197" fmla="val f4"/>
                    <a:gd name="f198" fmla="+- f197 0 f195"/>
                    <a:gd name="f199" fmla="+- f196 0 f195"/>
                    <a:gd name="f200" fmla="*/ f199 1 6627"/>
                    <a:gd name="f201" fmla="*/ f198 1 2968"/>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6627" h="2968">
                      <a:moveTo>
                        <a:pt x="f5" y="f6"/>
                      </a:moveTo>
                      <a:cubicBezTo>
                        <a:pt x="f7" y="f6"/>
                        <a:pt x="f8" y="f9"/>
                        <a:pt x="f10" y="f11"/>
                      </a:cubicBezTo>
                      <a:cubicBezTo>
                        <a:pt x="f12" y="f13"/>
                        <a:pt x="f14" y="f15"/>
                        <a:pt x="f16" y="f17"/>
                      </a:cubicBezTo>
                      <a:cubicBezTo>
                        <a:pt x="f18" y="f19"/>
                        <a:pt x="f20" y="f21"/>
                        <a:pt x="f22" y="f23"/>
                      </a:cubicBezTo>
                      <a:cubicBezTo>
                        <a:pt x="f24" y="f25"/>
                        <a:pt x="f26" y="f27"/>
                        <a:pt x="f28" y="f27"/>
                      </a:cubicBezTo>
                      <a:cubicBezTo>
                        <a:pt x="f29" y="f27"/>
                        <a:pt x="f30" y="f31"/>
                        <a:pt x="f32" y="f33"/>
                      </a:cubicBezTo>
                      <a:cubicBezTo>
                        <a:pt x="f34" y="f35"/>
                        <a:pt x="f36" y="f37"/>
                        <a:pt x="f38" y="f39"/>
                      </a:cubicBezTo>
                      <a:cubicBezTo>
                        <a:pt x="f40" y="f41"/>
                        <a:pt x="f42" y="f43"/>
                        <a:pt x="f44" y="f45"/>
                      </a:cubicBezTo>
                      <a:cubicBezTo>
                        <a:pt x="f46" y="f47"/>
                        <a:pt x="f45" y="f48"/>
                        <a:pt x="f49" y="f46"/>
                      </a:cubicBezTo>
                      <a:cubicBezTo>
                        <a:pt x="f50" y="f51"/>
                        <a:pt x="f52" y="f53"/>
                        <a:pt x="f54" y="f55"/>
                      </a:cubicBezTo>
                      <a:cubicBezTo>
                        <a:pt x="f56" y="f57"/>
                        <a:pt x="f45" y="f48"/>
                        <a:pt x="f58" y="f59"/>
                      </a:cubicBezTo>
                      <a:cubicBezTo>
                        <a:pt x="f60" y="f61"/>
                        <a:pt x="f62" y="f63"/>
                        <a:pt x="f64" y="f65"/>
                      </a:cubicBezTo>
                      <a:cubicBezTo>
                        <a:pt x="f66" y="f67"/>
                        <a:pt x="f68" y="f69"/>
                        <a:pt x="f70" y="f71"/>
                      </a:cubicBezTo>
                      <a:cubicBezTo>
                        <a:pt x="f72" y="f73"/>
                        <a:pt x="f74" y="f6"/>
                        <a:pt x="f5" y="f6"/>
                      </a:cubicBezTo>
                      <a:close/>
                      <a:moveTo>
                        <a:pt x="f75" y="f76"/>
                      </a:moveTo>
                      <a:cubicBezTo>
                        <a:pt x="f77" y="f78"/>
                        <a:pt x="f79" y="f80"/>
                        <a:pt x="f81" y="f58"/>
                      </a:cubicBezTo>
                      <a:cubicBezTo>
                        <a:pt x="f82" y="f80"/>
                        <a:pt x="f83" y="f78"/>
                        <a:pt x="f75" y="f76"/>
                      </a:cubicBezTo>
                      <a:close/>
                      <a:moveTo>
                        <a:pt x="f84" y="f85"/>
                      </a:moveTo>
                      <a:lnTo>
                        <a:pt x="f84" y="f85"/>
                      </a:lnTo>
                      <a:cubicBezTo>
                        <a:pt x="f86" y="f87"/>
                        <a:pt x="f23" y="f13"/>
                        <a:pt x="f88" y="f19"/>
                      </a:cubicBezTo>
                      <a:cubicBezTo>
                        <a:pt x="f89" y="f90"/>
                        <a:pt x="f91" y="f92"/>
                        <a:pt x="f93" y="f92"/>
                      </a:cubicBezTo>
                      <a:cubicBezTo>
                        <a:pt x="f94" y="f92"/>
                        <a:pt x="f95" y="f96"/>
                        <a:pt x="f85" y="f96"/>
                      </a:cubicBezTo>
                      <a:cubicBezTo>
                        <a:pt x="f97" y="f96"/>
                        <a:pt x="f98" y="f99"/>
                        <a:pt x="f100" y="f99"/>
                      </a:cubicBezTo>
                      <a:cubicBezTo>
                        <a:pt x="f101" y="f99"/>
                        <a:pt x="f102" y="f103"/>
                        <a:pt x="f96" y="f104"/>
                      </a:cubicBezTo>
                      <a:lnTo>
                        <a:pt x="f96" y="f104"/>
                      </a:lnTo>
                      <a:cubicBezTo>
                        <a:pt x="f105" y="f106"/>
                        <a:pt x="f107" y="f108"/>
                        <a:pt x="f109" y="f110"/>
                      </a:cubicBezTo>
                      <a:cubicBezTo>
                        <a:pt x="f111" y="f112"/>
                        <a:pt x="f113" y="f114"/>
                        <a:pt x="f113" y="f114"/>
                      </a:cubicBezTo>
                      <a:cubicBezTo>
                        <a:pt x="f99" y="f115"/>
                        <a:pt x="f116" y="f117"/>
                        <a:pt x="f116" y="f117"/>
                      </a:cubicBezTo>
                      <a:cubicBezTo>
                        <a:pt x="f118" y="f119"/>
                        <a:pt x="f120" y="f121"/>
                        <a:pt x="f122" y="f123"/>
                      </a:cubicBezTo>
                      <a:lnTo>
                        <a:pt x="f122" y="f123"/>
                      </a:lnTo>
                      <a:cubicBezTo>
                        <a:pt x="f124" y="f125"/>
                        <a:pt x="f122" y="f126"/>
                        <a:pt x="f127" y="f128"/>
                      </a:cubicBezTo>
                      <a:cubicBezTo>
                        <a:pt x="f129" y="f130"/>
                        <a:pt x="f131" y="f132"/>
                        <a:pt x="f133" y="f132"/>
                      </a:cubicBezTo>
                      <a:cubicBezTo>
                        <a:pt x="f134" y="f132"/>
                        <a:pt x="f135" y="f136"/>
                        <a:pt x="f137" y="f138"/>
                      </a:cubicBezTo>
                      <a:lnTo>
                        <a:pt x="f137" y="f138"/>
                      </a:lnTo>
                      <a:cubicBezTo>
                        <a:pt x="f139" y="f140"/>
                        <a:pt x="f141" y="f142"/>
                        <a:pt x="f143" y="f142"/>
                      </a:cubicBezTo>
                      <a:cubicBezTo>
                        <a:pt x="f144" y="f142"/>
                        <a:pt x="f145" y="f146"/>
                        <a:pt x="f147" y="f148"/>
                      </a:cubicBezTo>
                      <a:cubicBezTo>
                        <a:pt x="f149" y="f61"/>
                        <a:pt x="f147" y="f150"/>
                        <a:pt x="f151" y="f152"/>
                      </a:cubicBezTo>
                      <a:cubicBezTo>
                        <a:pt x="f153" y="f154"/>
                        <a:pt x="f155" y="f156"/>
                        <a:pt x="f157" y="f156"/>
                      </a:cubicBezTo>
                      <a:cubicBezTo>
                        <a:pt x="f158" y="f156"/>
                        <a:pt x="f159" y="f160"/>
                        <a:pt x="f161" y="f162"/>
                      </a:cubicBezTo>
                      <a:cubicBezTo>
                        <a:pt x="f163" y="f164"/>
                        <a:pt x="f165" y="f43"/>
                        <a:pt x="f75" y="f76"/>
                      </a:cubicBezTo>
                      <a:lnTo>
                        <a:pt x="f75" y="f76"/>
                      </a:lnTo>
                      <a:cubicBezTo>
                        <a:pt x="f166" y="f167"/>
                        <a:pt x="f168" y="f169"/>
                        <a:pt x="f170" y="f171"/>
                      </a:cubicBezTo>
                      <a:cubicBezTo>
                        <a:pt x="f172" y="f39"/>
                        <a:pt x="f173" y="f174"/>
                        <a:pt x="f175" y="f176"/>
                      </a:cubicBezTo>
                      <a:cubicBezTo>
                        <a:pt x="f177" y="f178"/>
                        <a:pt x="f179" y="f180"/>
                        <a:pt x="f181" y="f180"/>
                      </a:cubicBezTo>
                      <a:cubicBezTo>
                        <a:pt x="f182" y="f180"/>
                        <a:pt x="f131" y="f183"/>
                        <a:pt x="f184" y="f185"/>
                      </a:cubicBezTo>
                      <a:cubicBezTo>
                        <a:pt x="f186" y="f187"/>
                        <a:pt x="f116" y="f188"/>
                        <a:pt x="f189" y="f188"/>
                      </a:cubicBezTo>
                      <a:cubicBezTo>
                        <a:pt x="f190" y="f188"/>
                        <a:pt x="f191" y="f19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1259;p17">
                  <a:extLst>
                    <a:ext uri="{FF2B5EF4-FFF2-40B4-BE49-F238E27FC236}">
                      <a16:creationId xmlns:a16="http://schemas.microsoft.com/office/drawing/2014/main" id="{CCED8D6B-4DFF-4894-B9B2-5AFF408A4E1E}"/>
                    </a:ext>
                  </a:extLst>
                </p:cNvPr>
                <p:cNvSpPr/>
                <p:nvPr/>
              </p:nvSpPr>
              <p:spPr>
                <a:xfrm flipH="1">
                  <a:off x="8893756" y="4440966"/>
                  <a:ext cx="78318" cy="10369"/>
                </a:xfrm>
                <a:custGeom>
                  <a:avLst/>
                  <a:gdLst>
                    <a:gd name="f0" fmla="val w"/>
                    <a:gd name="f1" fmla="val h"/>
                    <a:gd name="f2" fmla="val 0"/>
                    <a:gd name="f3" fmla="val 2425"/>
                    <a:gd name="f4" fmla="val 321"/>
                    <a:gd name="f5" fmla="val 1"/>
                    <a:gd name="f6" fmla="val 434"/>
                    <a:gd name="f7" fmla="val 211"/>
                    <a:gd name="f8" fmla="val 897"/>
                    <a:gd name="f9" fmla="val 320"/>
                    <a:gd name="f10" fmla="val 1365"/>
                    <a:gd name="f11" fmla="val 1719"/>
                    <a:gd name="f12" fmla="val 2076"/>
                    <a:gd name="f13" fmla="val 257"/>
                    <a:gd name="f14" fmla="val 128"/>
                    <a:gd name="f15" fmla="*/ f0 1 2425"/>
                    <a:gd name="f16" fmla="*/ f1 1 321"/>
                    <a:gd name="f17" fmla="val f2"/>
                    <a:gd name="f18" fmla="val f3"/>
                    <a:gd name="f19" fmla="val f4"/>
                    <a:gd name="f20" fmla="+- f19 0 f17"/>
                    <a:gd name="f21" fmla="+- f18 0 f17"/>
                    <a:gd name="f22" fmla="*/ f21 1 2425"/>
                    <a:gd name="f23" fmla="*/ f20 1 32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425" h="321">
                      <a:moveTo>
                        <a:pt x="f5" y="f5"/>
                      </a:moveTo>
                      <a:lnTo>
                        <a:pt x="f5" y="f5"/>
                      </a:lnTo>
                      <a:cubicBezTo>
                        <a:pt x="f6" y="f7"/>
                        <a:pt x="f8" y="f9"/>
                        <a:pt x="f10" y="f9"/>
                      </a:cubicBezTo>
                      <a:cubicBezTo>
                        <a:pt x="f11" y="f9"/>
                        <a:pt x="f12" y="f13"/>
                        <a:pt x="f3" y="f14"/>
                      </a:cubicBezTo>
                      <a:lnTo>
                        <a:pt x="f5"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1260;p17">
                  <a:extLst>
                    <a:ext uri="{FF2B5EF4-FFF2-40B4-BE49-F238E27FC236}">
                      <a16:creationId xmlns:a16="http://schemas.microsoft.com/office/drawing/2014/main" id="{D536D90A-D7B7-496B-A09E-9D483DBA68DE}"/>
                    </a:ext>
                  </a:extLst>
                </p:cNvPr>
                <p:cNvSpPr/>
                <p:nvPr/>
              </p:nvSpPr>
              <p:spPr>
                <a:xfrm flipH="1">
                  <a:off x="8728972" y="4315556"/>
                  <a:ext cx="102193" cy="75447"/>
                </a:xfrm>
                <a:custGeom>
                  <a:avLst/>
                  <a:gdLst>
                    <a:gd name="f0" fmla="val w"/>
                    <a:gd name="f1" fmla="val h"/>
                    <a:gd name="f2" fmla="val 0"/>
                    <a:gd name="f3" fmla="val 3164"/>
                    <a:gd name="f4" fmla="val 2336"/>
                    <a:gd name="f5" fmla="val 1284"/>
                    <a:gd name="f6" fmla="val 1199"/>
                    <a:gd name="f7" fmla="val 1286"/>
                    <a:gd name="f8" fmla="val 1205"/>
                    <a:gd name="f9" fmla="val 1290"/>
                    <a:gd name="f10" fmla="val 1212"/>
                    <a:gd name="f11" fmla="val 1294"/>
                    <a:gd name="f12" fmla="val 1218"/>
                    <a:gd name="f13" fmla="val 1211"/>
                    <a:gd name="f14" fmla="val 1287"/>
                    <a:gd name="f15" fmla="val 740"/>
                    <a:gd name="f16" fmla="val 340"/>
                    <a:gd name="f17" fmla="val 901"/>
                    <a:gd name="f18" fmla="val 467"/>
                    <a:gd name="f19" fmla="val 1005"/>
                    <a:gd name="f20" fmla="val 617"/>
                    <a:gd name="f21" fmla="val 1086"/>
                    <a:gd name="f22" fmla="val 779"/>
                    <a:gd name="f23" fmla="val 1152"/>
                    <a:gd name="f24" fmla="val 923"/>
                    <a:gd name="f25" fmla="val 1208"/>
                    <a:gd name="f26" fmla="val 1056"/>
                    <a:gd name="f27" fmla="val 1271"/>
                    <a:gd name="f28" fmla="val 1168"/>
                    <a:gd name="f29" fmla="val 1133"/>
                    <a:gd name="f30" fmla="val 1114"/>
                    <a:gd name="f31" fmla="val 1259"/>
                    <a:gd name="f32" fmla="val 941"/>
                    <a:gd name="f33" fmla="val 767"/>
                    <a:gd name="f34" fmla="val 1386"/>
                    <a:gd name="f35" fmla="val 1328"/>
                    <a:gd name="f36" fmla="val 1317"/>
                    <a:gd name="f37" fmla="val 1091"/>
                    <a:gd name="f38" fmla="val 1340"/>
                    <a:gd name="f39" fmla="val 1206"/>
                    <a:gd name="f40" fmla="val 1375"/>
                    <a:gd name="f41" fmla="val 1322"/>
                    <a:gd name="f42" fmla="val 1421"/>
                    <a:gd name="f43" fmla="val 1437"/>
                    <a:gd name="f44" fmla="val 1478"/>
                    <a:gd name="f45" fmla="val 1529"/>
                    <a:gd name="f46" fmla="val 1548"/>
                    <a:gd name="f47" fmla="val 1610"/>
                    <a:gd name="f48" fmla="val 1628"/>
                    <a:gd name="f49" fmla="val 1691"/>
                    <a:gd name="f50" fmla="val 1767"/>
                    <a:gd name="f51" fmla="val 1806"/>
                    <a:gd name="f52" fmla="val 1929"/>
                    <a:gd name="f53" fmla="val 1887"/>
                    <a:gd name="f54" fmla="val 2079"/>
                    <a:gd name="f55" fmla="val 1979"/>
                    <a:gd name="f56" fmla="val 1905"/>
                    <a:gd name="f57" fmla="val 1922"/>
                    <a:gd name="f58" fmla="val 1732"/>
                    <a:gd name="f59" fmla="val 1852"/>
                    <a:gd name="f60" fmla="val 1594"/>
                    <a:gd name="f61" fmla="val 1726"/>
                    <a:gd name="f62" fmla="val 1444"/>
                    <a:gd name="f63" fmla="val 1460"/>
                    <a:gd name="f64" fmla="val 1248"/>
                    <a:gd name="f65" fmla="val 1298"/>
                    <a:gd name="f66" fmla="val 1155"/>
                    <a:gd name="f67" fmla="val 1137"/>
                    <a:gd name="f68" fmla="val 964"/>
                    <a:gd name="f69" fmla="val 1017"/>
                    <a:gd name="f70" fmla="val 802"/>
                    <a:gd name="f71" fmla="val 936"/>
                    <a:gd name="f72" fmla="val 652"/>
                    <a:gd name="f73" fmla="val 855"/>
                    <a:gd name="f74" fmla="val 490"/>
                    <a:gd name="f75" fmla="val 619"/>
                    <a:gd name="f76" fmla="val 1"/>
                    <a:gd name="f77" fmla="val 380"/>
                    <a:gd name="f78" fmla="val 200"/>
                    <a:gd name="f79" fmla="val 149"/>
                    <a:gd name="f80" fmla="val 306"/>
                    <a:gd name="f81" fmla="val 209"/>
                    <a:gd name="f82" fmla="val 393"/>
                    <a:gd name="f83" fmla="val 444"/>
                    <a:gd name="f84" fmla="val 520"/>
                    <a:gd name="f85" fmla="val 659"/>
                    <a:gd name="f86" fmla="val 791"/>
                    <a:gd name="f87" fmla="val 728"/>
                    <a:gd name="f88" fmla="val 998"/>
                    <a:gd name="f89" fmla="val 832"/>
                    <a:gd name="f90" fmla="val 1183"/>
                    <a:gd name="f91" fmla="val 1679"/>
                    <a:gd name="f92" fmla="val 1536"/>
                    <a:gd name="f93" fmla="val 2049"/>
                    <a:gd name="f94" fmla="val 2067"/>
                    <a:gd name="f95" fmla="val 2222"/>
                    <a:gd name="f96" fmla="val 2285"/>
                    <a:gd name="f97" fmla="val 2294"/>
                    <a:gd name="f98" fmla="val 2517"/>
                    <a:gd name="f99" fmla="val 2335"/>
                    <a:gd name="f100" fmla="val 2751"/>
                    <a:gd name="f101" fmla="val 2888"/>
                    <a:gd name="f102" fmla="val 3027"/>
                    <a:gd name="f103" fmla="val 2321"/>
                    <a:gd name="f104" fmla="val 2291"/>
                    <a:gd name="f105" fmla="val 3002"/>
                    <a:gd name="f106" fmla="val 2280"/>
                    <a:gd name="f107" fmla="val 2840"/>
                    <a:gd name="f108" fmla="val 2690"/>
                    <a:gd name="f109" fmla="val 2153"/>
                    <a:gd name="f110" fmla="val 2333"/>
                    <a:gd name="f111" fmla="val 2102"/>
                    <a:gd name="f112" fmla="val 1587"/>
                    <a:gd name="f113" fmla="val 2113"/>
                    <a:gd name="f114" fmla="val 1195"/>
                    <a:gd name="f115" fmla="val 2125"/>
                    <a:gd name="f116" fmla="val 814"/>
                    <a:gd name="f117" fmla="val 2402"/>
                    <a:gd name="f118" fmla="val 410"/>
                    <a:gd name="f119" fmla="val 2760"/>
                    <a:gd name="f120" fmla="val 260"/>
                    <a:gd name="f121" fmla="val 2676"/>
                    <a:gd name="f122" fmla="val 148"/>
                    <a:gd name="f123" fmla="val 2539"/>
                    <a:gd name="f124" fmla="val 73"/>
                    <a:gd name="f125" fmla="val 2398"/>
                    <a:gd name="f126" fmla="val 2365"/>
                    <a:gd name="f127" fmla="val 2331"/>
                    <a:gd name="f128" fmla="val 78"/>
                    <a:gd name="f129" fmla="val 2298"/>
                    <a:gd name="f130" fmla="val 86"/>
                    <a:gd name="f131" fmla="val 121"/>
                    <a:gd name="f132" fmla="val 2009"/>
                    <a:gd name="f133" fmla="val 271"/>
                    <a:gd name="f134" fmla="val 1963"/>
                    <a:gd name="f135" fmla="val 329"/>
                    <a:gd name="f136" fmla="val 1859"/>
                    <a:gd name="f137" fmla="val 202"/>
                    <a:gd name="f138" fmla="val 1779"/>
                    <a:gd name="f139" fmla="val 1722"/>
                    <a:gd name="f140" fmla="val 57"/>
                    <a:gd name="f141" fmla="val 1627"/>
                    <a:gd name="f142" fmla="val 15"/>
                    <a:gd name="f143" fmla="val 1539"/>
                    <a:gd name="f144" fmla="val 1501"/>
                    <a:gd name="f145" fmla="val 1464"/>
                    <a:gd name="f146" fmla="val 23"/>
                    <a:gd name="f147" fmla="val 1432"/>
                    <a:gd name="f148" fmla="val 40"/>
                    <a:gd name="f149" fmla="val 1305"/>
                    <a:gd name="f150" fmla="val 248"/>
                    <a:gd name="f151" fmla="val 1167"/>
                    <a:gd name="f152" fmla="val 144"/>
                    <a:gd name="f153" fmla="val 29"/>
                    <a:gd name="f154" fmla="val 694"/>
                    <a:gd name="f155" fmla="val 6"/>
                    <a:gd name="f156" fmla="val 668"/>
                    <a:gd name="f157" fmla="val 2"/>
                    <a:gd name="f158" fmla="val 643"/>
                    <a:gd name="f159" fmla="*/ f0 1 3164"/>
                    <a:gd name="f160" fmla="*/ f1 1 2336"/>
                    <a:gd name="f161" fmla="val f2"/>
                    <a:gd name="f162" fmla="val f3"/>
                    <a:gd name="f163" fmla="val f4"/>
                    <a:gd name="f164" fmla="+- f163 0 f161"/>
                    <a:gd name="f165" fmla="+- f162 0 f161"/>
                    <a:gd name="f166" fmla="*/ f165 1 3164"/>
                    <a:gd name="f167" fmla="*/ f164 1 2336"/>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3164" h="2336">
                      <a:moveTo>
                        <a:pt x="f5" y="f6"/>
                      </a:moveTo>
                      <a:cubicBezTo>
                        <a:pt x="f7" y="f8"/>
                        <a:pt x="f9" y="f10"/>
                        <a:pt x="f11" y="f12"/>
                      </a:cubicBezTo>
                      <a:cubicBezTo>
                        <a:pt x="f9" y="f13"/>
                        <a:pt x="f14" y="f8"/>
                        <a:pt x="f5" y="f6"/>
                      </a:cubicBezTo>
                      <a:close/>
                      <a:moveTo>
                        <a:pt x="f15" y="f16"/>
                      </a:moveTo>
                      <a:lnTo>
                        <a:pt x="f15" y="f16"/>
                      </a:lnTo>
                      <a:cubicBezTo>
                        <a:pt x="f17" y="f18"/>
                        <a:pt x="f19" y="f20"/>
                        <a:pt x="f21" y="f22"/>
                      </a:cubicBezTo>
                      <a:cubicBezTo>
                        <a:pt x="f23" y="f24"/>
                        <a:pt x="f25" y="f26"/>
                        <a:pt x="f5" y="f6"/>
                      </a:cubicBezTo>
                      <a:lnTo>
                        <a:pt x="f5" y="f6"/>
                      </a:lnTo>
                      <a:cubicBezTo>
                        <a:pt x="f27" y="f28"/>
                        <a:pt x="f27" y="f29"/>
                        <a:pt x="f27" y="f30"/>
                      </a:cubicBezTo>
                      <a:cubicBezTo>
                        <a:pt x="f31" y="f32"/>
                        <a:pt x="f11" y="f33"/>
                        <a:pt x="f34" y="f20"/>
                      </a:cubicBezTo>
                      <a:lnTo>
                        <a:pt x="f34" y="f20"/>
                      </a:lnTo>
                      <a:cubicBezTo>
                        <a:pt x="f35" y="f22"/>
                        <a:pt x="f36" y="f32"/>
                        <a:pt x="f35"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47"/>
                        <a:pt x="f35" y="f63"/>
                        <a:pt x="f64" y="f65"/>
                      </a:cubicBezTo>
                      <a:cubicBezTo>
                        <a:pt x="f66" y="f67"/>
                        <a:pt x="f21" y="f68"/>
                        <a:pt x="f69" y="f70"/>
                      </a:cubicBezTo>
                      <a:cubicBezTo>
                        <a:pt x="f71" y="f72"/>
                        <a:pt x="f73" y="f74"/>
                        <a:pt x="f15" y="f16"/>
                      </a:cubicBezTo>
                      <a:close/>
                      <a:moveTo>
                        <a:pt x="f75" y="f76"/>
                      </a:moveTo>
                      <a:cubicBezTo>
                        <a:pt x="f77" y="f76"/>
                        <a:pt x="f78" y="f79"/>
                        <a:pt x="f76" y="f80"/>
                      </a:cubicBezTo>
                      <a:cubicBezTo>
                        <a:pt x="f81" y="f80"/>
                        <a:pt x="f82" y="f83"/>
                        <a:pt x="f84" y="f20"/>
                      </a:cubicBezTo>
                      <a:cubicBezTo>
                        <a:pt x="f85" y="f86"/>
                        <a:pt x="f87" y="f88"/>
                        <a:pt x="f89" y="f90"/>
                      </a:cubicBezTo>
                      <a:cubicBezTo>
                        <a:pt x="f21" y="f91"/>
                        <a:pt x="f92" y="f93"/>
                        <a:pt x="f94" y="f95"/>
                      </a:cubicBezTo>
                      <a:cubicBezTo>
                        <a:pt x="f96" y="f97"/>
                        <a:pt x="f98" y="f99"/>
                        <a:pt x="f100" y="f99"/>
                      </a:cubicBezTo>
                      <a:cubicBezTo>
                        <a:pt x="f101" y="f99"/>
                        <a:pt x="f102" y="f103"/>
                        <a:pt x="f3" y="f104"/>
                      </a:cubicBezTo>
                      <a:cubicBezTo>
                        <a:pt x="f105" y="f106"/>
                        <a:pt x="f107" y="f95"/>
                        <a:pt x="f108" y="f109"/>
                      </a:cubicBezTo>
                      <a:cubicBezTo>
                        <a:pt x="f110" y="f55"/>
                        <a:pt x="f111" y="f112"/>
                        <a:pt x="f113" y="f114"/>
                      </a:cubicBezTo>
                      <a:cubicBezTo>
                        <a:pt x="f115" y="f116"/>
                        <a:pt x="f117" y="f118"/>
                        <a:pt x="f119" y="f120"/>
                      </a:cubicBezTo>
                      <a:cubicBezTo>
                        <a:pt x="f121" y="f122"/>
                        <a:pt x="f123" y="f124"/>
                        <a:pt x="f125" y="f124"/>
                      </a:cubicBezTo>
                      <a:cubicBezTo>
                        <a:pt x="f126" y="f124"/>
                        <a:pt x="f127" y="f128"/>
                        <a:pt x="f129" y="f130"/>
                      </a:cubicBezTo>
                      <a:cubicBezTo>
                        <a:pt x="f115" y="f131"/>
                        <a:pt x="f132" y="f133"/>
                        <a:pt x="f134" y="f83"/>
                      </a:cubicBezTo>
                      <a:cubicBezTo>
                        <a:pt x="f52" y="f135"/>
                        <a:pt x="f136" y="f137"/>
                        <a:pt x="f138" y="f131"/>
                      </a:cubicBezTo>
                      <a:cubicBezTo>
                        <a:pt x="f139" y="f140"/>
                        <a:pt x="f141" y="f142"/>
                        <a:pt x="f143" y="f142"/>
                      </a:cubicBezTo>
                      <a:cubicBezTo>
                        <a:pt x="f144" y="f142"/>
                        <a:pt x="f145" y="f146"/>
                        <a:pt x="f147" y="f148"/>
                      </a:cubicBezTo>
                      <a:cubicBezTo>
                        <a:pt x="f38" y="f130"/>
                        <a:pt x="f149" y="f150"/>
                        <a:pt x="f35" y="f135"/>
                      </a:cubicBezTo>
                      <a:cubicBezTo>
                        <a:pt x="f151" y="f152"/>
                        <a:pt x="f71" y="f153"/>
                        <a:pt x="f154" y="f155"/>
                      </a:cubicBezTo>
                      <a:cubicBezTo>
                        <a:pt x="f156" y="f157"/>
                        <a:pt x="f158" y="f76"/>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1261;p17">
                  <a:extLst>
                    <a:ext uri="{FF2B5EF4-FFF2-40B4-BE49-F238E27FC236}">
                      <a16:creationId xmlns:a16="http://schemas.microsoft.com/office/drawing/2014/main" id="{82A55451-A7EC-43CF-8F82-8034B1CE0E36}"/>
                    </a:ext>
                  </a:extLst>
                </p:cNvPr>
                <p:cNvSpPr/>
                <p:nvPr/>
              </p:nvSpPr>
              <p:spPr>
                <a:xfrm flipH="1">
                  <a:off x="8665604" y="4249802"/>
                  <a:ext cx="250179" cy="158776"/>
                </a:xfrm>
                <a:custGeom>
                  <a:avLst/>
                  <a:gdLst>
                    <a:gd name="f0" fmla="val w"/>
                    <a:gd name="f1" fmla="val h"/>
                    <a:gd name="f2" fmla="val 0"/>
                    <a:gd name="f3" fmla="val 7746"/>
                    <a:gd name="f4" fmla="val 4916"/>
                    <a:gd name="f5" fmla="val 601"/>
                    <a:gd name="f6" fmla="val 287"/>
                    <a:gd name="f7" fmla="val 486"/>
                    <a:gd name="f8" fmla="val 564"/>
                    <a:gd name="f9" fmla="val 416"/>
                    <a:gd name="f10" fmla="val 841"/>
                    <a:gd name="f11" fmla="val 393"/>
                    <a:gd name="f12" fmla="val 1130"/>
                    <a:gd name="f13" fmla="val 359"/>
                    <a:gd name="f14" fmla="val 1407"/>
                    <a:gd name="f15" fmla="val 1695"/>
                    <a:gd name="f16" fmla="val 428"/>
                    <a:gd name="f17" fmla="val 1961"/>
                    <a:gd name="f18" fmla="val 2238"/>
                    <a:gd name="f19" fmla="val 2503"/>
                    <a:gd name="f20" fmla="val 739"/>
                    <a:gd name="f21" fmla="val 2757"/>
                    <a:gd name="f22" fmla="val 866"/>
                    <a:gd name="f23" fmla="val 3000"/>
                    <a:gd name="f24" fmla="val 1028"/>
                    <a:gd name="f25" fmla="val 3254"/>
                    <a:gd name="f26" fmla="val 1224"/>
                    <a:gd name="f27" fmla="val 3450"/>
                    <a:gd name="f28" fmla="val 1005"/>
                    <a:gd name="f29" fmla="val 3265"/>
                    <a:gd name="f30" fmla="val 832"/>
                    <a:gd name="f31" fmla="val 3034"/>
                    <a:gd name="f32" fmla="val 693"/>
                    <a:gd name="f33" fmla="val 2769"/>
                    <a:gd name="f34" fmla="val 543"/>
                    <a:gd name="f35" fmla="val 2526"/>
                    <a:gd name="f36" fmla="val 439"/>
                    <a:gd name="f37" fmla="val 2249"/>
                    <a:gd name="f38" fmla="val 370"/>
                    <a:gd name="f39" fmla="val 1972"/>
                    <a:gd name="f40" fmla="val 301"/>
                    <a:gd name="f41" fmla="val 1707"/>
                    <a:gd name="f42" fmla="val 1395"/>
                    <a:gd name="f43" fmla="val 347"/>
                    <a:gd name="f44" fmla="val 1107"/>
                    <a:gd name="f45" fmla="val 382"/>
                    <a:gd name="f46" fmla="val 818"/>
                    <a:gd name="f47" fmla="val 474"/>
                    <a:gd name="f48" fmla="val 553"/>
                    <a:gd name="f49" fmla="val 770"/>
                    <a:gd name="f50" fmla="val 736"/>
                    <a:gd name="f51" fmla="val 698"/>
                    <a:gd name="f52" fmla="val 11"/>
                    <a:gd name="f53" fmla="val 659"/>
                    <a:gd name="f54" fmla="val 33"/>
                    <a:gd name="f55" fmla="val 589"/>
                    <a:gd name="f56" fmla="val 79"/>
                    <a:gd name="f57" fmla="val 532"/>
                    <a:gd name="f58" fmla="val 149"/>
                    <a:gd name="f59" fmla="val 218"/>
                    <a:gd name="f60" fmla="val 12"/>
                    <a:gd name="f61" fmla="val 1037"/>
                    <a:gd name="f62" fmla="val 1"/>
                    <a:gd name="f63" fmla="val 2007"/>
                    <a:gd name="f64" fmla="val 520"/>
                    <a:gd name="f65" fmla="val 2861"/>
                    <a:gd name="f66" fmla="val 1040"/>
                    <a:gd name="f67" fmla="val 3715"/>
                    <a:gd name="f68" fmla="val 1951"/>
                    <a:gd name="f69" fmla="val 4258"/>
                    <a:gd name="f70" fmla="val 2886"/>
                    <a:gd name="f71" fmla="val 4558"/>
                    <a:gd name="f72" fmla="val 3602"/>
                    <a:gd name="f73" fmla="val 4793"/>
                    <a:gd name="f74" fmla="val 4302"/>
                    <a:gd name="f75" fmla="val 4992"/>
                    <a:gd name="f76" fmla="val 5927"/>
                    <a:gd name="f77" fmla="val 6842"/>
                    <a:gd name="f78" fmla="val 4690"/>
                    <a:gd name="f79" fmla="val 4212"/>
                    <a:gd name="f80" fmla="val 7173"/>
                    <a:gd name="f81" fmla="val 4512"/>
                    <a:gd name="f82" fmla="val 6491"/>
                    <a:gd name="f83" fmla="val 4646"/>
                    <a:gd name="f84" fmla="val 5818"/>
                    <a:gd name="f85" fmla="val 5326"/>
                    <a:gd name="f86" fmla="val 4837"/>
                    <a:gd name="f87" fmla="val 4574"/>
                    <a:gd name="f88" fmla="val 4399"/>
                    <a:gd name="f89" fmla="val 4443"/>
                    <a:gd name="f90" fmla="val 4041"/>
                    <a:gd name="f91" fmla="val 4350"/>
                    <a:gd name="f92" fmla="val 3694"/>
                    <a:gd name="f93" fmla="val 4200"/>
                    <a:gd name="f94" fmla="val 3371"/>
                    <a:gd name="f95" fmla="val 4015"/>
                    <a:gd name="f96" fmla="val 3221"/>
                    <a:gd name="f97" fmla="val 3923"/>
                    <a:gd name="f98" fmla="val 3083"/>
                    <a:gd name="f99" fmla="val 3808"/>
                    <a:gd name="f100" fmla="val 2956"/>
                    <a:gd name="f101" fmla="val 2829"/>
                    <a:gd name="f102" fmla="val 3600"/>
                    <a:gd name="f103" fmla="val 2702"/>
                    <a:gd name="f104" fmla="val 3484"/>
                    <a:gd name="f105" fmla="val 2540"/>
                    <a:gd name="f106" fmla="val 3381"/>
                    <a:gd name="f107" fmla="val 2443"/>
                    <a:gd name="f108" fmla="val 3313"/>
                    <a:gd name="f109" fmla="val 2326"/>
                    <a:gd name="f110" fmla="val 3270"/>
                    <a:gd name="f111" fmla="val 2212"/>
                    <a:gd name="f112" fmla="val 2150"/>
                    <a:gd name="f113" fmla="val 2089"/>
                    <a:gd name="f114" fmla="val 3283"/>
                    <a:gd name="f115" fmla="val 2032"/>
                    <a:gd name="f116" fmla="val 3311"/>
                    <a:gd name="f117" fmla="val 1872"/>
                    <a:gd name="f118" fmla="val 3380"/>
                    <a:gd name="f119" fmla="val 1791"/>
                    <a:gd name="f120" fmla="val 3551"/>
                    <a:gd name="f121" fmla="val 1880"/>
                    <a:gd name="f122" fmla="val 3688"/>
                    <a:gd name="f123" fmla="val 1444"/>
                    <a:gd name="f124" fmla="val 3020"/>
                    <a:gd name="f125" fmla="val 2248"/>
                    <a:gd name="f126" fmla="val 1582"/>
                    <a:gd name="f127" fmla="val 1499"/>
                    <a:gd name="f128" fmla="val 1702"/>
                    <a:gd name="f129" fmla="val 929"/>
                    <a:gd name="f130" fmla="val 1491"/>
                    <a:gd name="f131" fmla="val 380"/>
                    <a:gd name="f132" fmla="val 1161"/>
                    <a:gd name="f133" fmla="val 1077"/>
                    <a:gd name="f134" fmla="val 985"/>
                    <a:gd name="f135" fmla="val 415"/>
                    <a:gd name="f136" fmla="val 890"/>
                    <a:gd name="f137" fmla="val 495"/>
                    <a:gd name="f138" fmla="val 403"/>
                    <a:gd name="f139" fmla="val 947"/>
                    <a:gd name="f140" fmla="val 322"/>
                    <a:gd name="f141" fmla="val 96"/>
                    <a:gd name="f142" fmla="val 875"/>
                    <a:gd name="f143" fmla="*/ f0 1 7746"/>
                    <a:gd name="f144" fmla="*/ f1 1 4916"/>
                    <a:gd name="f145" fmla="val f2"/>
                    <a:gd name="f146" fmla="val f3"/>
                    <a:gd name="f147" fmla="val f4"/>
                    <a:gd name="f148" fmla="+- f147 0 f145"/>
                    <a:gd name="f149" fmla="+- f146 0 f145"/>
                    <a:gd name="f150" fmla="*/ f149 1 7746"/>
                    <a:gd name="f151" fmla="*/ f148 1 4916"/>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7746" h="4916">
                      <a:moveTo>
                        <a:pt x="f5" y="f6"/>
                      </a:moveTo>
                      <a:lnTo>
                        <a:pt x="f5" y="f6"/>
                      </a:lnTo>
                      <a:cubicBezTo>
                        <a:pt x="f7" y="f8"/>
                        <a:pt x="f9" y="f10"/>
                        <a:pt x="f11" y="f12"/>
                      </a:cubicBezTo>
                      <a:cubicBezTo>
                        <a:pt x="f13" y="f14"/>
                        <a:pt x="f13" y="f15"/>
                        <a:pt x="f16" y="f17"/>
                      </a:cubicBezTo>
                      <a:cubicBezTo>
                        <a:pt x="f7" y="f18"/>
                        <a:pt x="f5" y="f19"/>
                        <a:pt x="f20" y="f21"/>
                      </a:cubicBezTo>
                      <a:cubicBezTo>
                        <a:pt x="f22" y="f23"/>
                        <a:pt x="f24" y="f25"/>
                        <a:pt x="f26" y="f27"/>
                      </a:cubicBezTo>
                      <a:cubicBezTo>
                        <a:pt x="f28" y="f29"/>
                        <a:pt x="f30" y="f31"/>
                        <a:pt x="f32" y="f33"/>
                      </a:cubicBezTo>
                      <a:cubicBezTo>
                        <a:pt x="f34" y="f35"/>
                        <a:pt x="f36" y="f37"/>
                        <a:pt x="f38" y="f39"/>
                      </a:cubicBezTo>
                      <a:cubicBezTo>
                        <a:pt x="f40" y="f41"/>
                        <a:pt x="f40" y="f42"/>
                        <a:pt x="f43" y="f44"/>
                      </a:cubicBezTo>
                      <a:cubicBezTo>
                        <a:pt x="f45" y="f46"/>
                        <a:pt x="f47" y="f48"/>
                        <a:pt x="f5" y="f6"/>
                      </a:cubicBezTo>
                      <a:close/>
                      <a:moveTo>
                        <a:pt x="f49" y="f2"/>
                      </a:moveTo>
                      <a:cubicBezTo>
                        <a:pt x="f50" y="f2"/>
                        <a:pt x="f51" y="f52"/>
                        <a:pt x="f53" y="f54"/>
                      </a:cubicBezTo>
                      <a:cubicBezTo>
                        <a:pt x="f55" y="f56"/>
                        <a:pt x="f57" y="f58"/>
                        <a:pt x="f7" y="f59"/>
                      </a:cubicBezTo>
                      <a:cubicBezTo>
                        <a:pt x="f60" y="f61"/>
                        <a:pt x="f62" y="f63"/>
                        <a:pt x="f64" y="f65"/>
                      </a:cubicBezTo>
                      <a:cubicBezTo>
                        <a:pt x="f66" y="f67"/>
                        <a:pt x="f68" y="f69"/>
                        <a:pt x="f70" y="f71"/>
                      </a:cubicBezTo>
                      <a:cubicBezTo>
                        <a:pt x="f72" y="f73"/>
                        <a:pt x="f74" y="f4"/>
                        <a:pt x="f75" y="f4"/>
                      </a:cubicBezTo>
                      <a:cubicBezTo>
                        <a:pt x="f76" y="f4"/>
                        <a:pt x="f77" y="f78"/>
                        <a:pt x="f3" y="f79"/>
                      </a:cubicBezTo>
                      <a:lnTo>
                        <a:pt x="f3" y="f79"/>
                      </a:lnTo>
                      <a:cubicBezTo>
                        <a:pt x="f80" y="f81"/>
                        <a:pt x="f82" y="f83"/>
                        <a:pt x="f84" y="f83"/>
                      </a:cubicBezTo>
                      <a:cubicBezTo>
                        <a:pt x="f85" y="f83"/>
                        <a:pt x="f86" y="f87"/>
                        <a:pt x="f88" y="f89"/>
                      </a:cubicBezTo>
                      <a:cubicBezTo>
                        <a:pt x="f90" y="f91"/>
                        <a:pt x="f92" y="f93"/>
                        <a:pt x="f94" y="f95"/>
                      </a:cubicBezTo>
                      <a:cubicBezTo>
                        <a:pt x="f96" y="f97"/>
                        <a:pt x="f98" y="f99"/>
                        <a:pt x="f100" y="f67"/>
                      </a:cubicBezTo>
                      <a:cubicBezTo>
                        <a:pt x="f101" y="f102"/>
                        <a:pt x="f103" y="f104"/>
                        <a:pt x="f105" y="f106"/>
                      </a:cubicBezTo>
                      <a:cubicBezTo>
                        <a:pt x="f107" y="f108"/>
                        <a:pt x="f109" y="f110"/>
                        <a:pt x="f111" y="f110"/>
                      </a:cubicBezTo>
                      <a:cubicBezTo>
                        <a:pt x="f112" y="f110"/>
                        <a:pt x="f113" y="f114"/>
                        <a:pt x="f115" y="f116"/>
                      </a:cubicBezTo>
                      <a:cubicBezTo>
                        <a:pt x="f117" y="f118"/>
                        <a:pt x="f119" y="f120"/>
                        <a:pt x="f121" y="f122"/>
                      </a:cubicBezTo>
                      <a:lnTo>
                        <a:pt x="f121" y="f122"/>
                      </a:lnTo>
                      <a:cubicBezTo>
                        <a:pt x="f123" y="f124"/>
                        <a:pt x="f123" y="f125"/>
                        <a:pt x="f126" y="f127"/>
                      </a:cubicBezTo>
                      <a:cubicBezTo>
                        <a:pt x="f128" y="f129"/>
                        <a:pt x="f130" y="f131"/>
                        <a:pt x="f132" y="f131"/>
                      </a:cubicBezTo>
                      <a:cubicBezTo>
                        <a:pt x="f133" y="f131"/>
                        <a:pt x="f134" y="f135"/>
                        <a:pt x="f136" y="f137"/>
                      </a:cubicBezTo>
                      <a:cubicBezTo>
                        <a:pt x="f136" y="f138"/>
                        <a:pt x="f139" y="f140"/>
                        <a:pt x="f139" y="f59"/>
                      </a:cubicBezTo>
                      <a:cubicBezTo>
                        <a:pt x="f139" y="f141"/>
                        <a:pt x="f142" y="f2"/>
                        <a:pt x="f4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1262;p17">
                  <a:extLst>
                    <a:ext uri="{FF2B5EF4-FFF2-40B4-BE49-F238E27FC236}">
                      <a16:creationId xmlns:a16="http://schemas.microsoft.com/office/drawing/2014/main" id="{3FA1CD82-3CF2-45BF-9B56-6E5240F3D272}"/>
                    </a:ext>
                  </a:extLst>
                </p:cNvPr>
                <p:cNvSpPr/>
                <p:nvPr/>
              </p:nvSpPr>
              <p:spPr>
                <a:xfrm flipH="1">
                  <a:off x="8844177" y="4326017"/>
                  <a:ext cx="104771" cy="67272"/>
                </a:xfrm>
                <a:custGeom>
                  <a:avLst/>
                  <a:gdLst>
                    <a:gd name="f0" fmla="val w"/>
                    <a:gd name="f1" fmla="val h"/>
                    <a:gd name="f2" fmla="val 0"/>
                    <a:gd name="f3" fmla="val 3244"/>
                    <a:gd name="f4" fmla="val 2083"/>
                    <a:gd name="f5" fmla="val 869"/>
                    <a:gd name="f6" fmla="val 829"/>
                    <a:gd name="f7" fmla="val 802"/>
                    <a:gd name="f8" fmla="val 40"/>
                    <a:gd name="f9" fmla="val 797"/>
                    <a:gd name="f10" fmla="val 143"/>
                    <a:gd name="f11" fmla="val 774"/>
                    <a:gd name="f12" fmla="val 213"/>
                    <a:gd name="f13" fmla="val 843"/>
                    <a:gd name="f14" fmla="val 317"/>
                    <a:gd name="f15" fmla="val 878"/>
                    <a:gd name="f16" fmla="val 374"/>
                    <a:gd name="f17" fmla="val 791"/>
                    <a:gd name="f18" fmla="val 334"/>
                    <a:gd name="f19" fmla="val 694"/>
                    <a:gd name="f20" fmla="val 311"/>
                    <a:gd name="f21" fmla="val 596"/>
                    <a:gd name="f22" fmla="val 472"/>
                    <a:gd name="f23" fmla="val 346"/>
                    <a:gd name="f24" fmla="val 348"/>
                    <a:gd name="f25" fmla="val 243"/>
                    <a:gd name="f26" fmla="val 432"/>
                    <a:gd name="f27" fmla="val 70"/>
                    <a:gd name="f28" fmla="val 570"/>
                    <a:gd name="f29" fmla="val 847"/>
                    <a:gd name="f30" fmla="val 81"/>
                    <a:gd name="f31" fmla="val 1067"/>
                    <a:gd name="f32" fmla="val 168"/>
                    <a:gd name="f33" fmla="val 1263"/>
                    <a:gd name="f34" fmla="val 400"/>
                    <a:gd name="f35" fmla="val 1356"/>
                    <a:gd name="f36" fmla="val 620"/>
                    <a:gd name="f37" fmla="val 626"/>
                    <a:gd name="f38" fmla="val 633"/>
                    <a:gd name="f39" fmla="val 640"/>
                    <a:gd name="f40" fmla="val 641"/>
                    <a:gd name="f41" fmla="val 642"/>
                    <a:gd name="f42" fmla="val 648"/>
                    <a:gd name="f43" fmla="val 653"/>
                    <a:gd name="f44" fmla="val 658"/>
                    <a:gd name="f45" fmla="val 1355"/>
                    <a:gd name="f46" fmla="val 652"/>
                    <a:gd name="f47" fmla="val 646"/>
                    <a:gd name="f48" fmla="val 521"/>
                    <a:gd name="f49" fmla="val 1354"/>
                    <a:gd name="f50" fmla="val 429"/>
                    <a:gd name="f51" fmla="val 1233"/>
                    <a:gd name="f52" fmla="val 451"/>
                    <a:gd name="f53" fmla="val 1101"/>
                    <a:gd name="f54" fmla="val 462"/>
                    <a:gd name="f55" fmla="val 974"/>
                    <a:gd name="f56" fmla="val 578"/>
                    <a:gd name="f57" fmla="val 894"/>
                    <a:gd name="f58" fmla="val 693"/>
                    <a:gd name="f59" fmla="val 859"/>
                    <a:gd name="f60" fmla="val 706"/>
                    <a:gd name="f61" fmla="val 858"/>
                    <a:gd name="f62" fmla="val 720"/>
                    <a:gd name="f63" fmla="val 857"/>
                    <a:gd name="f64" fmla="val 733"/>
                    <a:gd name="f65" fmla="val 846"/>
                    <a:gd name="f66" fmla="val 958"/>
                    <a:gd name="f67" fmla="val 900"/>
                    <a:gd name="f68" fmla="val 1051"/>
                    <a:gd name="f69" fmla="val 951"/>
                    <a:gd name="f70" fmla="val 1155"/>
                    <a:gd name="f71" fmla="val 1009"/>
                    <a:gd name="f72" fmla="val 1259"/>
                    <a:gd name="f73" fmla="val 1090"/>
                    <a:gd name="f74" fmla="val 1339"/>
                    <a:gd name="f75" fmla="val 1182"/>
                    <a:gd name="f76" fmla="val 1893"/>
                    <a:gd name="f77" fmla="val 1667"/>
                    <a:gd name="f78" fmla="val 2528"/>
                    <a:gd name="f79" fmla="val 1932"/>
                    <a:gd name="f80" fmla="val 2471"/>
                    <a:gd name="f81" fmla="val 1909"/>
                    <a:gd name="f82" fmla="val 1709"/>
                    <a:gd name="f83" fmla="val 1293"/>
                    <a:gd name="f84" fmla="val 467"/>
                    <a:gd name="f85" fmla="val 1249"/>
                    <a:gd name="f86" fmla="val 422"/>
                    <a:gd name="f87" fmla="val 996"/>
                    <a:gd name="f88" fmla="*/ f0 1 3244"/>
                    <a:gd name="f89" fmla="*/ f1 1 2083"/>
                    <a:gd name="f90" fmla="val f2"/>
                    <a:gd name="f91" fmla="val f3"/>
                    <a:gd name="f92" fmla="val f4"/>
                    <a:gd name="f93" fmla="+- f92 0 f90"/>
                    <a:gd name="f94" fmla="+- f91 0 f90"/>
                    <a:gd name="f95" fmla="*/ f94 1 3244"/>
                    <a:gd name="f96" fmla="*/ f93 1 2083"/>
                    <a:gd name="f97" fmla="*/ f90 1 f95"/>
                    <a:gd name="f98" fmla="*/ f91 1 f95"/>
                    <a:gd name="f99" fmla="*/ f90 1 f96"/>
                    <a:gd name="f100" fmla="*/ f92 1 f96"/>
                    <a:gd name="f101" fmla="*/ f97 f88 1"/>
                    <a:gd name="f102" fmla="*/ f98 f88 1"/>
                    <a:gd name="f103" fmla="*/ f100 f89 1"/>
                    <a:gd name="f104" fmla="*/ f99 f89 1"/>
                  </a:gdLst>
                  <a:ahLst/>
                  <a:cxnLst>
                    <a:cxn ang="3cd4">
                      <a:pos x="hc" y="t"/>
                    </a:cxn>
                    <a:cxn ang="0">
                      <a:pos x="r" y="vc"/>
                    </a:cxn>
                    <a:cxn ang="cd4">
                      <a:pos x="hc" y="b"/>
                    </a:cxn>
                    <a:cxn ang="cd2">
                      <a:pos x="l" y="vc"/>
                    </a:cxn>
                  </a:cxnLst>
                  <a:rect l="f101" t="f104" r="f102" b="f103"/>
                  <a:pathLst>
                    <a:path w="3244" h="2083">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 y="f29"/>
                        <a:pt x="f30" y="f31"/>
                      </a:cubicBezTo>
                      <a:cubicBezTo>
                        <a:pt x="f32" y="f33"/>
                        <a:pt x="f34" y="f35"/>
                        <a:pt x="f36" y="f35"/>
                      </a:cubicBezTo>
                      <a:cubicBezTo>
                        <a:pt x="f37" y="f35"/>
                        <a:pt x="f38" y="f35"/>
                        <a:pt x="f39" y="f35"/>
                      </a:cubicBezTo>
                      <a:lnTo>
                        <a:pt x="f39" y="f35"/>
                      </a:lnTo>
                      <a:cubicBezTo>
                        <a:pt x="f39" y="f35"/>
                        <a:pt x="f40" y="f35"/>
                        <a:pt x="f41" y="f35"/>
                      </a:cubicBezTo>
                      <a:cubicBezTo>
                        <a:pt x="f42" y="f35"/>
                        <a:pt x="f43" y="f35"/>
                        <a:pt x="f44" y="f45"/>
                      </a:cubicBezTo>
                      <a:lnTo>
                        <a:pt x="f44" y="f45"/>
                      </a:lnTo>
                      <a:cubicBezTo>
                        <a:pt x="f46" y="f35"/>
                        <a:pt x="f47" y="f35"/>
                        <a:pt x="f39" y="f35"/>
                      </a:cubicBezTo>
                      <a:lnTo>
                        <a:pt x="f39" y="f35"/>
                      </a:ln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3" y="f4"/>
                      </a:cubicBezTo>
                      <a:cubicBezTo>
                        <a:pt x="f80" y="f81"/>
                        <a:pt x="f82" y="f73"/>
                        <a:pt x="f83" y="f84"/>
                      </a:cubicBezTo>
                      <a:cubicBezTo>
                        <a:pt x="f85" y="f86"/>
                        <a:pt x="f87"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1263;p17">
                  <a:extLst>
                    <a:ext uri="{FF2B5EF4-FFF2-40B4-BE49-F238E27FC236}">
                      <a16:creationId xmlns:a16="http://schemas.microsoft.com/office/drawing/2014/main" id="{03F6694C-A4DD-4CB3-88B1-225A884E1436}"/>
                    </a:ext>
                  </a:extLst>
                </p:cNvPr>
                <p:cNvSpPr/>
                <p:nvPr/>
              </p:nvSpPr>
              <p:spPr>
                <a:xfrm flipH="1">
                  <a:off x="8533253" y="4377699"/>
                  <a:ext cx="227438" cy="140497"/>
                </a:xfrm>
                <a:custGeom>
                  <a:avLst/>
                  <a:gdLst>
                    <a:gd name="f0" fmla="val w"/>
                    <a:gd name="f1" fmla="val h"/>
                    <a:gd name="f2" fmla="val 0"/>
                    <a:gd name="f3" fmla="val 7042"/>
                    <a:gd name="f4" fmla="val 4350"/>
                    <a:gd name="f5" fmla="val 7025"/>
                    <a:gd name="f6" fmla="val 706"/>
                    <a:gd name="f7" fmla="val 7031"/>
                    <a:gd name="f8" fmla="val 708"/>
                    <a:gd name="f9" fmla="val 7036"/>
                    <a:gd name="f10" fmla="val 711"/>
                    <a:gd name="f11" fmla="val 713"/>
                    <a:gd name="f12" fmla="val 5137"/>
                    <a:gd name="f13" fmla="val 229"/>
                    <a:gd name="f14" fmla="val 5264"/>
                    <a:gd name="f15" fmla="val 5379"/>
                    <a:gd name="f16" fmla="val 5518"/>
                    <a:gd name="f17" fmla="val 252"/>
                    <a:gd name="f18" fmla="val 5449"/>
                    <a:gd name="f19" fmla="val 246"/>
                    <a:gd name="f20" fmla="val 5385"/>
                    <a:gd name="f21" fmla="val 243"/>
                    <a:gd name="f22" fmla="val 5323"/>
                    <a:gd name="f23" fmla="val 5261"/>
                    <a:gd name="f24" fmla="val 5200"/>
                    <a:gd name="f25" fmla="val 5010"/>
                    <a:gd name="f26" fmla="val 275"/>
                    <a:gd name="f27" fmla="val 4895"/>
                    <a:gd name="f28" fmla="val 298"/>
                    <a:gd name="f29" fmla="val 4779"/>
                    <a:gd name="f30" fmla="val 332"/>
                    <a:gd name="f31" fmla="val 4433"/>
                    <a:gd name="f32" fmla="val 459"/>
                    <a:gd name="f33" fmla="val 4317"/>
                    <a:gd name="f34" fmla="val 517"/>
                    <a:gd name="f35" fmla="val 4214"/>
                    <a:gd name="f36" fmla="val 575"/>
                    <a:gd name="f37" fmla="val 4110"/>
                    <a:gd name="f38" fmla="val 644"/>
                    <a:gd name="f39" fmla="val 3706"/>
                    <a:gd name="f40" fmla="val 921"/>
                    <a:gd name="f41" fmla="val 3394"/>
                    <a:gd name="f42" fmla="val 1314"/>
                    <a:gd name="f43" fmla="val 3105"/>
                    <a:gd name="f44" fmla="val 1706"/>
                    <a:gd name="f45" fmla="val 2817"/>
                    <a:gd name="f46" fmla="val 2110"/>
                    <a:gd name="f47" fmla="val 2563"/>
                    <a:gd name="f48" fmla="val 2549"/>
                    <a:gd name="f49" fmla="val 2251"/>
                    <a:gd name="f50" fmla="val 2941"/>
                    <a:gd name="f51" fmla="val 2090"/>
                    <a:gd name="f52" fmla="val 3137"/>
                    <a:gd name="f53" fmla="val 1917"/>
                    <a:gd name="f54" fmla="val 3310"/>
                    <a:gd name="f55" fmla="val 1743"/>
                    <a:gd name="f56" fmla="val 3484"/>
                    <a:gd name="f57" fmla="val 1559"/>
                    <a:gd name="f58" fmla="val 3645"/>
                    <a:gd name="f59" fmla="val 1351"/>
                    <a:gd name="f60" fmla="val 3807"/>
                    <a:gd name="f61" fmla="val 1155"/>
                    <a:gd name="f62" fmla="val 3934"/>
                    <a:gd name="f63" fmla="val 3634"/>
                    <a:gd name="f64" fmla="val 3299"/>
                    <a:gd name="f65" fmla="val 2228"/>
                    <a:gd name="f66" fmla="val 2906"/>
                    <a:gd name="f67" fmla="val 2517"/>
                    <a:gd name="f68" fmla="val 2526"/>
                    <a:gd name="f69" fmla="val 2759"/>
                    <a:gd name="f70" fmla="val 2087"/>
                    <a:gd name="f71" fmla="val 3048"/>
                    <a:gd name="f72" fmla="val 1683"/>
                    <a:gd name="f73" fmla="val 3336"/>
                    <a:gd name="f74" fmla="val 1279"/>
                    <a:gd name="f75" fmla="val 3648"/>
                    <a:gd name="f76" fmla="val 887"/>
                    <a:gd name="f77" fmla="val 4087"/>
                    <a:gd name="f78" fmla="val 598"/>
                    <a:gd name="f79" fmla="val 4306"/>
                    <a:gd name="f80" fmla="val 471"/>
                    <a:gd name="f81" fmla="val 4514"/>
                    <a:gd name="f82" fmla="val 356"/>
                    <a:gd name="f83" fmla="val 4768"/>
                    <a:gd name="f84" fmla="val 286"/>
                    <a:gd name="f85" fmla="val 4883"/>
                    <a:gd name="f86" fmla="val 5138"/>
                    <a:gd name="f87" fmla="val 1"/>
                    <a:gd name="f88" fmla="val 4407"/>
                    <a:gd name="f89" fmla="val 3713"/>
                    <a:gd name="f90" fmla="val 313"/>
                    <a:gd name="f91" fmla="val 3117"/>
                    <a:gd name="f92" fmla="val 840"/>
                    <a:gd name="f93" fmla="val 2274"/>
                    <a:gd name="f94" fmla="val 1602"/>
                    <a:gd name="f95" fmla="val 1166"/>
                    <a:gd name="f96" fmla="val 2422"/>
                    <a:gd name="f97" fmla="val 2433"/>
                    <a:gd name="f98" fmla="val 244"/>
                    <a:gd name="f99" fmla="val 2574"/>
                    <a:gd name="f100" fmla="val 498"/>
                    <a:gd name="f101" fmla="val 2620"/>
                    <a:gd name="f102" fmla="val 758"/>
                    <a:gd name="f103" fmla="val 881"/>
                    <a:gd name="f104" fmla="val 1006"/>
                    <a:gd name="f105" fmla="val 2610"/>
                    <a:gd name="f106" fmla="val 1132"/>
                    <a:gd name="f107" fmla="val 2595"/>
                    <a:gd name="f108" fmla="val 531"/>
                    <a:gd name="f109" fmla="val 2872"/>
                    <a:gd name="f110" fmla="val 1270"/>
                    <a:gd name="f111" fmla="val 670"/>
                    <a:gd name="f112" fmla="val 4280"/>
                    <a:gd name="f113" fmla="val 851"/>
                    <a:gd name="f114" fmla="val 4176"/>
                    <a:gd name="f115" fmla="val 1051"/>
                    <a:gd name="f116" fmla="val 4154"/>
                    <a:gd name="f117" fmla="val 1252"/>
                    <a:gd name="f118" fmla="val 1409"/>
                    <a:gd name="f119" fmla="val 1567"/>
                    <a:gd name="f120" fmla="val 4167"/>
                    <a:gd name="f121" fmla="val 1717"/>
                    <a:gd name="f122" fmla="val 2061"/>
                    <a:gd name="f123" fmla="val 2367"/>
                    <a:gd name="f124" fmla="val 4095"/>
                    <a:gd name="f125" fmla="val 2540"/>
                    <a:gd name="f126" fmla="val 3622"/>
                    <a:gd name="f127" fmla="val 2725"/>
                    <a:gd name="f128" fmla="val 3991"/>
                    <a:gd name="f129" fmla="val 2828"/>
                    <a:gd name="f130" fmla="val 4084"/>
                    <a:gd name="f131" fmla="val 3152"/>
                    <a:gd name="f132" fmla="val 4349"/>
                    <a:gd name="f133" fmla="val 3830"/>
                    <a:gd name="f134" fmla="val 3129"/>
                    <a:gd name="f135" fmla="val 3564"/>
                    <a:gd name="f136" fmla="val 3244"/>
                    <a:gd name="f137" fmla="val 3657"/>
                    <a:gd name="f138" fmla="val 3440"/>
                    <a:gd name="f139" fmla="val 3761"/>
                    <a:gd name="f140" fmla="val 3267"/>
                    <a:gd name="f141" fmla="val 3080"/>
                    <a:gd name="f142" fmla="val 3567"/>
                    <a:gd name="f143" fmla="val 1787"/>
                    <a:gd name="f144" fmla="val 3613"/>
                    <a:gd name="f145" fmla="val 2006"/>
                    <a:gd name="f146" fmla="val 3798"/>
                    <a:gd name="f147" fmla="val 2191"/>
                    <a:gd name="f148" fmla="val 4017"/>
                    <a:gd name="f149" fmla="val 4225"/>
                    <a:gd name="f150" fmla="val 4456"/>
                    <a:gd name="f151" fmla="val 4409"/>
                    <a:gd name="f152" fmla="val 1868"/>
                    <a:gd name="f153" fmla="val 4307"/>
                    <a:gd name="f154" fmla="val 1909"/>
                    <a:gd name="f155" fmla="val 4202"/>
                    <a:gd name="f156" fmla="val 4128"/>
                    <a:gd name="f157" fmla="val 4052"/>
                    <a:gd name="f158" fmla="val 1888"/>
                    <a:gd name="f159" fmla="val 3994"/>
                    <a:gd name="f160" fmla="val 1845"/>
                    <a:gd name="f161" fmla="val 3867"/>
                    <a:gd name="f162" fmla="val 1741"/>
                    <a:gd name="f163" fmla="val 3821"/>
                    <a:gd name="f164" fmla="val 1556"/>
                    <a:gd name="f165" fmla="val 3844"/>
                    <a:gd name="f166" fmla="val 1394"/>
                    <a:gd name="f167" fmla="val 3856"/>
                    <a:gd name="f168" fmla="val 4491"/>
                    <a:gd name="f169" fmla="val 4860"/>
                    <a:gd name="f170" fmla="val 5122"/>
                    <a:gd name="f171" fmla="val 424"/>
                    <a:gd name="f172" fmla="val 5396"/>
                    <a:gd name="f173" fmla="val 382"/>
                    <a:gd name="f174" fmla="val 5670"/>
                    <a:gd name="f175" fmla="val 6141"/>
                    <a:gd name="f176" fmla="val 6612"/>
                    <a:gd name="f177" fmla="val 505"/>
                    <a:gd name="f178" fmla="val 6699"/>
                    <a:gd name="f179" fmla="val 544"/>
                    <a:gd name="f180" fmla="val 6447"/>
                    <a:gd name="f181" fmla="val 319"/>
                    <a:gd name="f182" fmla="val 6107"/>
                    <a:gd name="f183" fmla="val 194"/>
                    <a:gd name="f184" fmla="val 5922"/>
                    <a:gd name="f185" fmla="val 125"/>
                    <a:gd name="f186" fmla="val 5726"/>
                    <a:gd name="f187" fmla="val 79"/>
                    <a:gd name="f188" fmla="val 5541"/>
                    <a:gd name="f189" fmla="val 32"/>
                    <a:gd name="f190" fmla="val 5406"/>
                    <a:gd name="f191" fmla="val 11"/>
                    <a:gd name="f192" fmla="val 5271"/>
                    <a:gd name="f193" fmla="*/ f0 1 7042"/>
                    <a:gd name="f194" fmla="*/ f1 1 4350"/>
                    <a:gd name="f195" fmla="val f2"/>
                    <a:gd name="f196" fmla="val f3"/>
                    <a:gd name="f197" fmla="val f4"/>
                    <a:gd name="f198" fmla="+- f197 0 f195"/>
                    <a:gd name="f199" fmla="+- f196 0 f195"/>
                    <a:gd name="f200" fmla="*/ f199 1 7042"/>
                    <a:gd name="f201" fmla="*/ f198 1 4350"/>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7042" h="4350">
                      <a:moveTo>
                        <a:pt x="f5" y="f6"/>
                      </a:moveTo>
                      <a:cubicBezTo>
                        <a:pt x="f7" y="f8"/>
                        <a:pt x="f9" y="f10"/>
                        <a:pt x="f3" y="f11"/>
                      </a:cubicBezTo>
                      <a:cubicBezTo>
                        <a:pt x="f9" y="f10"/>
                        <a:pt x="f7" y="f8"/>
                        <a:pt x="f5" y="f6"/>
                      </a:cubicBezTo>
                      <a:close/>
                      <a:moveTo>
                        <a:pt x="f12" y="f13"/>
                      </a:moveTo>
                      <a:cubicBezTo>
                        <a:pt x="f14" y="f13"/>
                        <a:pt x="f15" y="f13"/>
                        <a:pt x="f16" y="f17"/>
                      </a:cubicBezTo>
                      <a:cubicBezTo>
                        <a:pt x="f18" y="f19"/>
                        <a:pt x="f20" y="f21"/>
                        <a:pt x="f22" y="f21"/>
                      </a:cubicBezTo>
                      <a:cubicBezTo>
                        <a:pt x="f23" y="f21"/>
                        <a:pt x="f24" y="f19"/>
                        <a:pt x="f12" y="f17"/>
                      </a:cubicBezTo>
                      <a:cubicBezTo>
                        <a:pt x="f25" y="f26"/>
                        <a:pt x="f27" y="f28"/>
                        <a:pt x="f29" y="f30"/>
                      </a:cubicBez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57" y="f63"/>
                        <a:pt x="f53" y="f64"/>
                        <a:pt x="f65" y="f66"/>
                      </a:cubicBezTo>
                      <a:cubicBezTo>
                        <a:pt x="f67" y="f68"/>
                        <a:pt x="f69" y="f70"/>
                        <a:pt x="f71" y="f72"/>
                      </a:cubicBezTo>
                      <a:cubicBezTo>
                        <a:pt x="f73" y="f74"/>
                        <a:pt x="f75" y="f76"/>
                        <a:pt x="f77" y="f78"/>
                      </a:cubicBezTo>
                      <a:cubicBezTo>
                        <a:pt x="f79" y="f80"/>
                        <a:pt x="f81" y="f82"/>
                        <a:pt x="f83" y="f84"/>
                      </a:cubicBezTo>
                      <a:cubicBezTo>
                        <a:pt x="f85" y="f17"/>
                        <a:pt x="f25" y="f13"/>
                        <a:pt x="f12" y="f13"/>
                      </a:cubicBezTo>
                      <a:close/>
                      <a:moveTo>
                        <a:pt x="f86" y="f87"/>
                      </a:moveTo>
                      <a:cubicBezTo>
                        <a:pt x="f88" y="f87"/>
                        <a:pt x="f89" y="f90"/>
                        <a:pt x="f91" y="f92"/>
                      </a:cubicBezTo>
                      <a:cubicBezTo>
                        <a:pt x="f93" y="f94"/>
                        <a:pt x="f95" y="f96"/>
                        <a:pt x="f87" y="f97"/>
                      </a:cubicBezTo>
                      <a:cubicBezTo>
                        <a:pt x="f98" y="f99"/>
                        <a:pt x="f100" y="f101"/>
                        <a:pt x="f102" y="f101"/>
                      </a:cubicBezTo>
                      <a:cubicBezTo>
                        <a:pt x="f103" y="f101"/>
                        <a:pt x="f104" y="f105"/>
                        <a:pt x="f106" y="f107"/>
                      </a:cubicBezTo>
                      <a:lnTo>
                        <a:pt x="f106" y="f107"/>
                      </a:lnTo>
                      <a:cubicBezTo>
                        <a:pt x="f108" y="f109"/>
                        <a:pt x="f110" y="f62"/>
                        <a:pt x="f111" y="f112"/>
                      </a:cubicBezTo>
                      <a:cubicBezTo>
                        <a:pt x="f113" y="f114"/>
                        <a:pt x="f115" y="f116"/>
                        <a:pt x="f117" y="f116"/>
                      </a:cubicBezTo>
                      <a:cubicBezTo>
                        <a:pt x="f118" y="f116"/>
                        <a:pt x="f119" y="f120"/>
                        <a:pt x="f121" y="f120"/>
                      </a:cubicBezTo>
                      <a:cubicBezTo>
                        <a:pt x="f122" y="f120"/>
                        <a:pt x="f123" y="f124"/>
                        <a:pt x="f125" y="f126"/>
                      </a:cubicBezTo>
                      <a:cubicBezTo>
                        <a:pt x="f127" y="f128"/>
                        <a:pt x="f129" y="f130"/>
                        <a:pt x="f131" y="f132"/>
                      </a:cubicBezTo>
                      <a:cubicBezTo>
                        <a:pt x="f71" y="f133"/>
                        <a:pt x="f134" y="f135"/>
                        <a:pt x="f134" y="f135"/>
                      </a:cubicBezTo>
                      <a:lnTo>
                        <a:pt x="f134" y="f135"/>
                      </a:lnTo>
                      <a:cubicBezTo>
                        <a:pt x="f136" y="f137"/>
                        <a:pt x="f138" y="f139"/>
                        <a:pt x="f138" y="f139"/>
                      </a:cubicBezTo>
                      <a:cubicBezTo>
                        <a:pt x="f140" y="f141"/>
                        <a:pt x="f140" y="f96"/>
                        <a:pt x="f142" y="f143"/>
                      </a:cubicBezTo>
                      <a:cubicBezTo>
                        <a:pt x="f144" y="f145"/>
                        <a:pt x="f146" y="f147"/>
                        <a:pt x="f148" y="f147"/>
                      </a:cubicBezTo>
                      <a:cubicBezTo>
                        <a:pt x="f149" y="f147"/>
                        <a:pt x="f31" y="f145"/>
                        <a:pt x="f150" y="f143"/>
                      </a:cubicBezTo>
                      <a:lnTo>
                        <a:pt x="f150" y="f143"/>
                      </a:lnTo>
                      <a:cubicBezTo>
                        <a:pt x="f151" y="f152"/>
                        <a:pt x="f153" y="f154"/>
                        <a:pt x="f155" y="f154"/>
                      </a:cubicBezTo>
                      <a:cubicBezTo>
                        <a:pt x="f156" y="f154"/>
                        <a:pt x="f157" y="f158"/>
                        <a:pt x="f159" y="f160"/>
                      </a:cubicBezTo>
                      <a:cubicBezTo>
                        <a:pt x="f161" y="f162"/>
                        <a:pt x="f163" y="f164"/>
                        <a:pt x="f165" y="f166"/>
                      </a:cubicBezTo>
                      <a:cubicBezTo>
                        <a:pt x="f167" y="f40"/>
                        <a:pt x="f168" y="f38"/>
                        <a:pt x="f169" y="f34"/>
                      </a:cubicBezTo>
                      <a:cubicBezTo>
                        <a:pt x="f170" y="f171"/>
                        <a:pt x="f172" y="f173"/>
                        <a:pt x="f174" y="f173"/>
                      </a:cubicBezTo>
                      <a:cubicBezTo>
                        <a:pt x="f175" y="f173"/>
                        <a:pt x="f176" y="f177"/>
                        <a:pt x="f5" y="f6"/>
                      </a:cubicBezTo>
                      <a:lnTo>
                        <a:pt x="f5" y="f6"/>
                      </a:lnTo>
                      <a:cubicBezTo>
                        <a:pt x="f178" y="f179"/>
                        <a:pt x="f180" y="f181"/>
                        <a:pt x="f182" y="f183"/>
                      </a:cubicBezTo>
                      <a:cubicBezTo>
                        <a:pt x="f184" y="f185"/>
                        <a:pt x="f186" y="f187"/>
                        <a:pt x="f188" y="f189"/>
                      </a:cubicBezTo>
                      <a:cubicBezTo>
                        <a:pt x="f190" y="f191"/>
                        <a:pt x="f192" y="f87"/>
                        <a:pt x="f86" y="f87"/>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1264;p17">
                  <a:extLst>
                    <a:ext uri="{FF2B5EF4-FFF2-40B4-BE49-F238E27FC236}">
                      <a16:creationId xmlns:a16="http://schemas.microsoft.com/office/drawing/2014/main" id="{18DF1F51-BFEF-4ABA-B208-D50325BE56C2}"/>
                    </a:ext>
                  </a:extLst>
                </p:cNvPr>
                <p:cNvSpPr/>
                <p:nvPr/>
              </p:nvSpPr>
              <p:spPr>
                <a:xfrm flipH="1">
                  <a:off x="8671547" y="4394396"/>
                  <a:ext cx="150665" cy="53583"/>
                </a:xfrm>
                <a:custGeom>
                  <a:avLst/>
                  <a:gdLst>
                    <a:gd name="f0" fmla="val w"/>
                    <a:gd name="f1" fmla="val h"/>
                    <a:gd name="f2" fmla="val 0"/>
                    <a:gd name="f3" fmla="val 4665"/>
                    <a:gd name="f4" fmla="val 1659"/>
                    <a:gd name="f5" fmla="val 3706"/>
                    <a:gd name="f6" fmla="val 520"/>
                    <a:gd name="f7" fmla="val 3510"/>
                    <a:gd name="f8" fmla="val 623"/>
                    <a:gd name="f9" fmla="val 3302"/>
                    <a:gd name="f10" fmla="val 704"/>
                    <a:gd name="f11" fmla="val 3094"/>
                    <a:gd name="f12" fmla="val 774"/>
                    <a:gd name="f13" fmla="val 2875"/>
                    <a:gd name="f14" fmla="val 854"/>
                    <a:gd name="f15" fmla="val 2644"/>
                    <a:gd name="f16" fmla="val 889"/>
                    <a:gd name="f17" fmla="val 2413"/>
                    <a:gd name="f18" fmla="val 924"/>
                    <a:gd name="f19" fmla="val 2278"/>
                    <a:gd name="f20" fmla="val 937"/>
                    <a:gd name="f21" fmla="val 2139"/>
                    <a:gd name="f22" fmla="val 943"/>
                    <a:gd name="f23" fmla="val 2000"/>
                    <a:gd name="f24" fmla="val 1903"/>
                    <a:gd name="f25" fmla="val 1805"/>
                    <a:gd name="f26" fmla="val 940"/>
                    <a:gd name="f27" fmla="val 1709"/>
                    <a:gd name="f28" fmla="val 935"/>
                    <a:gd name="f29" fmla="val 1455"/>
                    <a:gd name="f30" fmla="val 1224"/>
                    <a:gd name="f31" fmla="val 982"/>
                    <a:gd name="f32" fmla="val 1201"/>
                    <a:gd name="f33" fmla="val 866"/>
                    <a:gd name="f34" fmla="val 1444"/>
                    <a:gd name="f35" fmla="val 877"/>
                    <a:gd name="f36" fmla="val 1675"/>
                    <a:gd name="f37" fmla="val 1906"/>
                    <a:gd name="f38" fmla="val 2148"/>
                    <a:gd name="f39" fmla="val 2379"/>
                    <a:gd name="f40" fmla="val 2610"/>
                    <a:gd name="f41" fmla="val 831"/>
                    <a:gd name="f42" fmla="val 2840"/>
                    <a:gd name="f43" fmla="val 797"/>
                    <a:gd name="f44" fmla="val 3060"/>
                    <a:gd name="f45" fmla="val 739"/>
                    <a:gd name="f46" fmla="val 3279"/>
                    <a:gd name="f47" fmla="val 681"/>
                    <a:gd name="f48" fmla="val 3498"/>
                    <a:gd name="f49" fmla="val 600"/>
                    <a:gd name="f50" fmla="val 4664"/>
                    <a:gd name="f51" fmla="val 3613"/>
                    <a:gd name="f52" fmla="val 468"/>
                    <a:gd name="f53" fmla="val 2464"/>
                    <a:gd name="f54" fmla="val 706"/>
                    <a:gd name="f55" fmla="val 1316"/>
                    <a:gd name="f56" fmla="val 876"/>
                    <a:gd name="f57" fmla="val 436"/>
                    <a:gd name="f58" fmla="val 671"/>
                    <a:gd name="f59" fmla="val 1"/>
                    <a:gd name="f60" fmla="val 310"/>
                    <a:gd name="f61" fmla="val 896"/>
                    <a:gd name="f62" fmla="val 1235"/>
                    <a:gd name="f63" fmla="val 1388"/>
                    <a:gd name="f64" fmla="val 1447"/>
                    <a:gd name="f65" fmla="val 1504"/>
                    <a:gd name="f66" fmla="val 1231"/>
                    <a:gd name="f67" fmla="val 1559"/>
                    <a:gd name="f68" fmla="val 1386"/>
                    <a:gd name="f69" fmla="val 1374"/>
                    <a:gd name="f70" fmla="val 705"/>
                    <a:gd name="f71" fmla="val 1570"/>
                    <a:gd name="f72" fmla="val 694"/>
                    <a:gd name="f73" fmla="val 1616"/>
                    <a:gd name="f74" fmla="val 804"/>
                    <a:gd name="f75" fmla="val 1645"/>
                    <a:gd name="f76" fmla="val 926"/>
                    <a:gd name="f77" fmla="val 1055"/>
                    <a:gd name="f78" fmla="val 2203"/>
                    <a:gd name="f79" fmla="val 3979"/>
                    <a:gd name="f80" fmla="val 592"/>
                    <a:gd name="f81" fmla="*/ f0 1 4665"/>
                    <a:gd name="f82" fmla="*/ f1 1 1659"/>
                    <a:gd name="f83" fmla="val f2"/>
                    <a:gd name="f84" fmla="val f3"/>
                    <a:gd name="f85" fmla="val f4"/>
                    <a:gd name="f86" fmla="+- f85 0 f83"/>
                    <a:gd name="f87" fmla="+- f84 0 f83"/>
                    <a:gd name="f88" fmla="*/ f87 1 4665"/>
                    <a:gd name="f89" fmla="*/ f86 1 1659"/>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4665" h="1659">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18"/>
                        <a:pt x="f30" y="f16"/>
                        <a:pt x="f31" y="f14"/>
                      </a:cubicBezTo>
                      <a:lnTo>
                        <a:pt x="f31" y="f14"/>
                      </a:lnTo>
                      <a:cubicBezTo>
                        <a:pt x="f32" y="f33"/>
                        <a:pt x="f34" y="f35"/>
                        <a:pt x="f36" y="f16"/>
                      </a:cubicBezTo>
                      <a:cubicBezTo>
                        <a:pt x="f37" y="f16"/>
                        <a:pt x="f38" y="f16"/>
                        <a:pt x="f39" y="f33"/>
                      </a:cubicBezTo>
                      <a:cubicBezTo>
                        <a:pt x="f40" y="f41"/>
                        <a:pt x="f42" y="f43"/>
                        <a:pt x="f44" y="f45"/>
                      </a:cubicBezTo>
                      <a:cubicBezTo>
                        <a:pt x="f46" y="f47"/>
                        <a:pt x="f48" y="f49"/>
                        <a:pt x="f5" y="f6"/>
                      </a:cubicBezTo>
                      <a:close/>
                      <a:moveTo>
                        <a:pt x="f50" y="f2"/>
                      </a:moveTo>
                      <a:lnTo>
                        <a:pt x="f50" y="f2"/>
                      </a:lnTo>
                      <a:cubicBezTo>
                        <a:pt x="f51" y="f52"/>
                        <a:pt x="f53" y="f54"/>
                        <a:pt x="f55" y="f54"/>
                      </a:cubicBezTo>
                      <a:cubicBezTo>
                        <a:pt x="f56" y="f54"/>
                        <a:pt x="f57" y="f58"/>
                        <a:pt x="f59" y="f49"/>
                      </a:cubicBezTo>
                      <a:lnTo>
                        <a:pt x="f59" y="f49"/>
                      </a:lnTo>
                      <a:cubicBezTo>
                        <a:pt x="f60" y="f31"/>
                        <a:pt x="f61" y="f62"/>
                        <a:pt x="f63" y="f62"/>
                      </a:cubicBezTo>
                      <a:cubicBezTo>
                        <a:pt x="f64" y="f62"/>
                        <a:pt x="f65" y="f66"/>
                        <a:pt x="f67" y="f30"/>
                      </a:cubicBezTo>
                      <a:lnTo>
                        <a:pt x="f67" y="f30"/>
                      </a:lnTo>
                      <a:cubicBezTo>
                        <a:pt x="f68" y="f69"/>
                        <a:pt x="f70" y="f71"/>
                        <a:pt x="f72" y="f73"/>
                      </a:cubicBezTo>
                      <a:cubicBezTo>
                        <a:pt x="f74" y="f75"/>
                        <a:pt x="f76" y="f4"/>
                        <a:pt x="f77" y="f4"/>
                      </a:cubicBezTo>
                      <a:cubicBezTo>
                        <a:pt x="f78" y="f4"/>
                        <a:pt x="f79" y="f80"/>
                        <a:pt x="f5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1265;p17">
                  <a:extLst>
                    <a:ext uri="{FF2B5EF4-FFF2-40B4-BE49-F238E27FC236}">
                      <a16:creationId xmlns:a16="http://schemas.microsoft.com/office/drawing/2014/main" id="{F903888F-20C8-4BE3-8447-5EA7A0AE5B74}"/>
                    </a:ext>
                  </a:extLst>
                </p:cNvPr>
                <p:cNvSpPr/>
                <p:nvPr/>
              </p:nvSpPr>
              <p:spPr>
                <a:xfrm flipH="1">
                  <a:off x="8362142" y="4730648"/>
                  <a:ext cx="194620" cy="264709"/>
                </a:xfrm>
                <a:custGeom>
                  <a:avLst/>
                  <a:gdLst>
                    <a:gd name="f0" fmla="val w"/>
                    <a:gd name="f1" fmla="val h"/>
                    <a:gd name="f2" fmla="val 0"/>
                    <a:gd name="f3" fmla="val 6026"/>
                    <a:gd name="f4" fmla="val 8196"/>
                    <a:gd name="f5" fmla="val 1"/>
                    <a:gd name="f6" fmla="val 20"/>
                    <a:gd name="f7" fmla="val 3"/>
                    <a:gd name="f8" fmla="val 40"/>
                    <a:gd name="f9" fmla="val 5"/>
                    <a:gd name="f10" fmla="val 59"/>
                    <a:gd name="f11" fmla="val 7"/>
                    <a:gd name="f12" fmla="val 39"/>
                    <a:gd name="f13" fmla="val 4"/>
                    <a:gd name="f14" fmla="val 19"/>
                    <a:gd name="f15" fmla="val 2"/>
                    <a:gd name="f16" fmla="val 819"/>
                    <a:gd name="f17" fmla="val 111"/>
                    <a:gd name="f18" fmla="val 2318"/>
                    <a:gd name="f19" fmla="val 1135"/>
                    <a:gd name="f20" fmla="val 2655"/>
                    <a:gd name="f21" fmla="val 3856"/>
                    <a:gd name="f22" fmla="val 2921"/>
                    <a:gd name="f23" fmla="val 6049"/>
                    <a:gd name="f24" fmla="val 3521"/>
                    <a:gd name="f25" fmla="val 6684"/>
                    <a:gd name="f26" fmla="val 3163"/>
                    <a:gd name="f27" fmla="val 3775"/>
                    <a:gd name="f28" fmla="val 7838"/>
                    <a:gd name="f29" fmla="val 4144"/>
                    <a:gd name="f30" fmla="val 6868"/>
                    <a:gd name="f31" fmla="val 3948"/>
                    <a:gd name="f32" fmla="val 6199"/>
                    <a:gd name="f33" fmla="val 4179"/>
                    <a:gd name="f34" fmla="val 6371"/>
                    <a:gd name="f35" fmla="val 4466"/>
                    <a:gd name="f36" fmla="val 6449"/>
                    <a:gd name="f37" fmla="val 4762"/>
                    <a:gd name="f38" fmla="val 5222"/>
                    <a:gd name="f39" fmla="val 5703"/>
                    <a:gd name="f40" fmla="val 6261"/>
                    <a:gd name="f41" fmla="val 5945"/>
                    <a:gd name="f42" fmla="val 5878"/>
                    <a:gd name="f43" fmla="val 6005"/>
                    <a:gd name="f44" fmla="val 5724"/>
                    <a:gd name="f45" fmla="val 6032"/>
                    <a:gd name="f46" fmla="val 5570"/>
                    <a:gd name="f47" fmla="val 5156"/>
                    <a:gd name="f48" fmla="val 4739"/>
                    <a:gd name="f49" fmla="val 5835"/>
                    <a:gd name="f50" fmla="val 4444"/>
                    <a:gd name="f51" fmla="val 5541"/>
                    <a:gd name="f52" fmla="val 4040"/>
                    <a:gd name="f53" fmla="val 5137"/>
                    <a:gd name="f54" fmla="val 3809"/>
                    <a:gd name="f55" fmla="val 4583"/>
                    <a:gd name="f56" fmla="val 3671"/>
                    <a:gd name="f57" fmla="val 4029"/>
                    <a:gd name="f58" fmla="val 3486"/>
                    <a:gd name="f59" fmla="val 3429"/>
                    <a:gd name="f60" fmla="val 3209"/>
                    <a:gd name="f61" fmla="val 2390"/>
                    <a:gd name="f62" fmla="val 2686"/>
                    <a:gd name="f63" fmla="val 1104"/>
                    <a:gd name="f64" fmla="val 1422"/>
                    <a:gd name="f65" fmla="val 166"/>
                    <a:gd name="f66" fmla="*/ f0 1 6026"/>
                    <a:gd name="f67" fmla="*/ f1 1 8196"/>
                    <a:gd name="f68" fmla="val f2"/>
                    <a:gd name="f69" fmla="val f3"/>
                    <a:gd name="f70" fmla="val f4"/>
                    <a:gd name="f71" fmla="+- f70 0 f68"/>
                    <a:gd name="f72" fmla="+- f69 0 f68"/>
                    <a:gd name="f73" fmla="*/ f72 1 6026"/>
                    <a:gd name="f74" fmla="*/ f71 1 8196"/>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6026" h="8196">
                      <a:moveTo>
                        <a:pt x="f2" y="f5"/>
                      </a:moveTo>
                      <a:cubicBezTo>
                        <a:pt x="f6" y="f7"/>
                        <a:pt x="f8" y="f9"/>
                        <a:pt x="f10" y="f11"/>
                      </a:cubicBezTo>
                      <a:lnTo>
                        <a:pt x="f10" y="f11"/>
                      </a:lnTo>
                      <a:cubicBezTo>
                        <a:pt x="f12" y="f13"/>
                        <a:pt x="f14" y="f15"/>
                        <a:pt x="f2" y="f5"/>
                      </a:cubicBezTo>
                      <a:close/>
                      <a:moveTo>
                        <a:pt x="f10" y="f11"/>
                      </a:moveTo>
                      <a:cubicBezTo>
                        <a:pt x="f16" y="f17"/>
                        <a:pt x="f18" y="f19"/>
                        <a:pt x="f20" y="f21"/>
                      </a:cubicBezTo>
                      <a:cubicBezTo>
                        <a:pt x="f22" y="f23"/>
                        <a:pt x="f24" y="f25"/>
                        <a:pt x="f26" y="f4"/>
                      </a:cubicBezTo>
                      <a:cubicBezTo>
                        <a:pt x="f27" y="f28"/>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6" y="f57"/>
                      </a:cubicBezTo>
                      <a:cubicBezTo>
                        <a:pt x="f24" y="f58"/>
                        <a:pt x="f59" y="f22"/>
                        <a:pt x="f60" y="f61"/>
                      </a:cubicBezTo>
                      <a:cubicBezTo>
                        <a:pt x="f62" y="f63"/>
                        <a:pt x="f64" y="f65"/>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1266;p17">
                  <a:extLst>
                    <a:ext uri="{FF2B5EF4-FFF2-40B4-BE49-F238E27FC236}">
                      <a16:creationId xmlns:a16="http://schemas.microsoft.com/office/drawing/2014/main" id="{E9CF5A9F-BE89-4D70-9385-2540E856EFED}"/>
                    </a:ext>
                  </a:extLst>
                </p:cNvPr>
                <p:cNvSpPr/>
                <p:nvPr/>
              </p:nvSpPr>
              <p:spPr>
                <a:xfrm flipH="1">
                  <a:off x="8486646" y="4732513"/>
                  <a:ext cx="98087" cy="213649"/>
                </a:xfrm>
                <a:custGeom>
                  <a:avLst/>
                  <a:gdLst>
                    <a:gd name="f0" fmla="val w"/>
                    <a:gd name="f1" fmla="val h"/>
                    <a:gd name="f2" fmla="val 0"/>
                    <a:gd name="f3" fmla="val 3037"/>
                    <a:gd name="f4" fmla="val 6615"/>
                    <a:gd name="f5" fmla="val 728"/>
                    <a:gd name="f6" fmla="val 750"/>
                    <a:gd name="f7" fmla="val 14"/>
                    <a:gd name="f8" fmla="val 772"/>
                    <a:gd name="f9" fmla="val 27"/>
                    <a:gd name="f10" fmla="val 795"/>
                    <a:gd name="f11" fmla="val 40"/>
                    <a:gd name="f12" fmla="val 13"/>
                    <a:gd name="f13" fmla="val 1998"/>
                    <a:gd name="f14" fmla="val 1136"/>
                    <a:gd name="f15" fmla="val 2022"/>
                    <a:gd name="f16" fmla="val 1168"/>
                    <a:gd name="f17" fmla="val 2045"/>
                    <a:gd name="f18" fmla="val 1201"/>
                    <a:gd name="f19" fmla="val 2067"/>
                    <a:gd name="f20" fmla="val 1235"/>
                    <a:gd name="f21" fmla="val 2124"/>
                    <a:gd name="f22" fmla="val 1328"/>
                    <a:gd name="f23" fmla="val 2171"/>
                    <a:gd name="f24" fmla="val 1432"/>
                    <a:gd name="f25" fmla="val 2217"/>
                    <a:gd name="f26" fmla="val 1535"/>
                    <a:gd name="f27" fmla="val 2286"/>
                    <a:gd name="f28" fmla="val 1755"/>
                    <a:gd name="f29" fmla="val 2332"/>
                    <a:gd name="f30" fmla="val 1986"/>
                    <a:gd name="f31" fmla="val 2193"/>
                    <a:gd name="f32" fmla="val 2344"/>
                    <a:gd name="f33" fmla="val 2655"/>
                    <a:gd name="f34" fmla="val 3105"/>
                    <a:gd name="f35" fmla="val 2055"/>
                    <a:gd name="f36" fmla="val 3521"/>
                    <a:gd name="f37" fmla="val 1894"/>
                    <a:gd name="f38" fmla="val 3948"/>
                    <a:gd name="f39" fmla="val 1709"/>
                    <a:gd name="f40" fmla="val 4352"/>
                    <a:gd name="f41" fmla="val 1570"/>
                    <a:gd name="f42" fmla="val 4779"/>
                    <a:gd name="f43" fmla="val 1420"/>
                    <a:gd name="f44" fmla="val 5194"/>
                    <a:gd name="f45" fmla="val 1351"/>
                    <a:gd name="f46" fmla="val 5645"/>
                    <a:gd name="f47" fmla="val 1340"/>
                    <a:gd name="f48" fmla="val 6106"/>
                    <a:gd name="f49" fmla="val 5875"/>
                    <a:gd name="f50" fmla="val 5656"/>
                    <a:gd name="f51" fmla="val 1363"/>
                    <a:gd name="f52" fmla="val 5425"/>
                    <a:gd name="f53" fmla="val 1386"/>
                    <a:gd name="f54" fmla="val 4987"/>
                    <a:gd name="f55" fmla="val 1513"/>
                    <a:gd name="f56" fmla="val 4767"/>
                    <a:gd name="f57" fmla="val 1640"/>
                    <a:gd name="f58" fmla="val 4329"/>
                    <a:gd name="f59" fmla="val 1836"/>
                    <a:gd name="f60" fmla="val 3925"/>
                    <a:gd name="f61" fmla="val 3509"/>
                    <a:gd name="f62" fmla="val 2159"/>
                    <a:gd name="f63" fmla="val 3094"/>
                    <a:gd name="f64" fmla="val 2216"/>
                    <a:gd name="f65" fmla="val 1837"/>
                    <a:gd name="f66" fmla="val 2204"/>
                    <a:gd name="f67" fmla="val 1449"/>
                    <a:gd name="f68" fmla="val 1344"/>
                    <a:gd name="f69" fmla="val 378"/>
                    <a:gd name="f70" fmla="val 1820"/>
                    <a:gd name="f71" fmla="val 915"/>
                    <a:gd name="f72" fmla="val 1547"/>
                    <a:gd name="f73" fmla="val 2101"/>
                    <a:gd name="f74" fmla="val 1893"/>
                    <a:gd name="f75" fmla="val 2517"/>
                    <a:gd name="f76" fmla="val 1871"/>
                    <a:gd name="f77" fmla="val 2759"/>
                    <a:gd name="f78" fmla="val 1783"/>
                    <a:gd name="f79" fmla="val 2829"/>
                    <a:gd name="f80" fmla="val 1669"/>
                    <a:gd name="f81" fmla="val 2879"/>
                    <a:gd name="f82" fmla="val 1553"/>
                    <a:gd name="f83" fmla="val 1517"/>
                    <a:gd name="f84" fmla="val 1480"/>
                    <a:gd name="f85" fmla="val 2874"/>
                    <a:gd name="f86" fmla="val 1443"/>
                    <a:gd name="f87" fmla="val 2863"/>
                    <a:gd name="f88" fmla="val 1305"/>
                    <a:gd name="f89" fmla="val 2817"/>
                    <a:gd name="f90" fmla="val 1190"/>
                    <a:gd name="f91" fmla="val 2632"/>
                    <a:gd name="f92" fmla="val 1247"/>
                    <a:gd name="f93" fmla="val 2482"/>
                    <a:gd name="f94" fmla="val 1097"/>
                    <a:gd name="f95" fmla="val 2620"/>
                    <a:gd name="f96" fmla="val 1074"/>
                    <a:gd name="f97" fmla="val 1178"/>
                    <a:gd name="f98" fmla="val 3036"/>
                    <a:gd name="f99" fmla="val 1239"/>
                    <a:gd name="f100" fmla="val 3150"/>
                    <a:gd name="f101" fmla="val 1371"/>
                    <a:gd name="f102" fmla="val 3199"/>
                    <a:gd name="f103" fmla="val 1506"/>
                    <a:gd name="f104" fmla="val 1576"/>
                    <a:gd name="f105" fmla="val 1646"/>
                    <a:gd name="f106" fmla="val 3186"/>
                    <a:gd name="f107" fmla="val 3163"/>
                    <a:gd name="f108" fmla="val 3705"/>
                    <a:gd name="f109" fmla="val 889"/>
                    <a:gd name="f110" fmla="val 4063"/>
                    <a:gd name="f111" fmla="val 289"/>
                    <a:gd name="f112" fmla="val 4271"/>
                    <a:gd name="f113" fmla="val 462"/>
                    <a:gd name="f114" fmla="val 4363"/>
                    <a:gd name="f115" fmla="val 612"/>
                    <a:gd name="f116" fmla="val 4410"/>
                    <a:gd name="f117" fmla="val 439"/>
                    <a:gd name="f118" fmla="val 4606"/>
                    <a:gd name="f119" fmla="val 1"/>
                    <a:gd name="f120" fmla="val 4790"/>
                    <a:gd name="f121" fmla="val 257"/>
                    <a:gd name="f122" fmla="val 4861"/>
                    <a:gd name="f123" fmla="val 388"/>
                    <a:gd name="f124" fmla="val 4899"/>
                    <a:gd name="f125" fmla="val 560"/>
                    <a:gd name="f126" fmla="val 642"/>
                    <a:gd name="f127" fmla="val 734"/>
                    <a:gd name="f128" fmla="val 4890"/>
                    <a:gd name="f129" fmla="val 855"/>
                    <a:gd name="f130" fmla="val 4871"/>
                    <a:gd name="f131" fmla="val 325"/>
                    <a:gd name="f132" fmla="val 5620"/>
                    <a:gd name="f133" fmla="val 1268"/>
                    <a:gd name="f134" fmla="val 5932"/>
                    <a:gd name="f135" fmla="val 1316"/>
                    <a:gd name="f136" fmla="val 6611"/>
                    <a:gd name="f137" fmla="val 1274"/>
                    <a:gd name="f138" fmla="val 5979"/>
                    <a:gd name="f139" fmla="val 2448"/>
                    <a:gd name="f140" fmla="val 5990"/>
                    <a:gd name="f141" fmla="val 2355"/>
                    <a:gd name="f142" fmla="val 5402"/>
                    <a:gd name="f143" fmla="val 5748"/>
                    <a:gd name="f144" fmla="val 2725"/>
                    <a:gd name="f145" fmla="val 6014"/>
                    <a:gd name="f146" fmla="val 6199"/>
                    <a:gd name="f147" fmla="val 5298"/>
                    <a:gd name="f148" fmla="val 2505"/>
                    <a:gd name="f149" fmla="val 4040"/>
                    <a:gd name="f150" fmla="val 2748"/>
                    <a:gd name="f151" fmla="val 2182"/>
                    <a:gd name="f152" fmla="val 2563"/>
                    <a:gd name="f153" fmla="val 1385"/>
                    <a:gd name="f154" fmla="val 797"/>
                    <a:gd name="f155" fmla="val 1882"/>
                    <a:gd name="f156" fmla="val 681"/>
                    <a:gd name="f157" fmla="val 566"/>
                    <a:gd name="f158" fmla="val 1594"/>
                    <a:gd name="f159" fmla="val 450"/>
                    <a:gd name="f160" fmla="val 1339"/>
                    <a:gd name="f161" fmla="val 280"/>
                    <a:gd name="f162" fmla="val 1054"/>
                    <a:gd name="f163" fmla="val 189"/>
                    <a:gd name="f164" fmla="val 6612"/>
                    <a:gd name="f165" fmla="val 6613"/>
                    <a:gd name="f166" fmla="val 1317"/>
                    <a:gd name="f167" fmla="val 6614"/>
                    <a:gd name="f168" fmla="*/ f0 1 3037"/>
                    <a:gd name="f169" fmla="*/ f1 1 6615"/>
                    <a:gd name="f170" fmla="val f2"/>
                    <a:gd name="f171" fmla="val f3"/>
                    <a:gd name="f172" fmla="val f4"/>
                    <a:gd name="f173" fmla="+- f172 0 f170"/>
                    <a:gd name="f174" fmla="+- f171 0 f170"/>
                    <a:gd name="f175" fmla="*/ f174 1 3037"/>
                    <a:gd name="f176" fmla="*/ f173 1 6615"/>
                    <a:gd name="f177" fmla="*/ f170 1 f175"/>
                    <a:gd name="f178" fmla="*/ f171 1 f175"/>
                    <a:gd name="f179" fmla="*/ f170 1 f176"/>
                    <a:gd name="f180" fmla="*/ f172 1 f176"/>
                    <a:gd name="f181" fmla="*/ f177 f168 1"/>
                    <a:gd name="f182" fmla="*/ f178 f168 1"/>
                    <a:gd name="f183" fmla="*/ f180 f169 1"/>
                    <a:gd name="f184" fmla="*/ f179 f169 1"/>
                  </a:gdLst>
                  <a:ahLst/>
                  <a:cxnLst>
                    <a:cxn ang="3cd4">
                      <a:pos x="hc" y="t"/>
                    </a:cxn>
                    <a:cxn ang="0">
                      <a:pos x="r" y="vc"/>
                    </a:cxn>
                    <a:cxn ang="cd4">
                      <a:pos x="hc" y="b"/>
                    </a:cxn>
                    <a:cxn ang="cd2">
                      <a:pos x="l" y="vc"/>
                    </a:cxn>
                  </a:cxnLst>
                  <a:rect l="f181" t="f184" r="f182" b="f183"/>
                  <a:pathLst>
                    <a:path w="3037" h="6615">
                      <a:moveTo>
                        <a:pt x="f5" y="f2"/>
                      </a:moveTo>
                      <a:cubicBezTo>
                        <a:pt x="f6" y="f7"/>
                        <a:pt x="f8" y="f9"/>
                        <a:pt x="f10" y="f11"/>
                      </a:cubicBezTo>
                      <a:lnTo>
                        <a:pt x="f10" y="f11"/>
                      </a:lnTo>
                      <a:cubicBezTo>
                        <a:pt x="f8" y="f9"/>
                        <a:pt x="f6" y="f12"/>
                        <a:pt x="f5" y="f2"/>
                      </a:cubicBezTo>
                      <a:close/>
                      <a:moveTo>
                        <a:pt x="f13" y="f14"/>
                      </a:moveTo>
                      <a:cubicBezTo>
                        <a:pt x="f15" y="f16"/>
                        <a:pt x="f17" y="f18"/>
                        <a:pt x="f19" y="f20"/>
                      </a:cubicBezTo>
                      <a:cubicBezTo>
                        <a:pt x="f21" y="f22"/>
                        <a:pt x="f23" y="f24"/>
                        <a:pt x="f25" y="f26"/>
                      </a:cubicBezTo>
                      <a:cubicBezTo>
                        <a:pt x="f27" y="f28"/>
                        <a:pt x="f29" y="f30"/>
                        <a:pt x="f29" y="f31"/>
                      </a:cubicBezTo>
                      <a:cubicBezTo>
                        <a:pt x="f32" y="f33"/>
                        <a:pt x="f25" y="f34"/>
                        <a:pt x="f35" y="f36"/>
                      </a:cubicBezTo>
                      <a:cubicBezTo>
                        <a:pt x="f37" y="f38"/>
                        <a:pt x="f39" y="f40"/>
                        <a:pt x="f41" y="f42"/>
                      </a:cubicBezTo>
                      <a:cubicBezTo>
                        <a:pt x="f43" y="f44"/>
                        <a:pt x="f45" y="f46"/>
                        <a:pt x="f47" y="f48"/>
                      </a:cubicBezTo>
                      <a:cubicBezTo>
                        <a:pt x="f47" y="f49"/>
                        <a:pt x="f47" y="f50"/>
                        <a:pt x="f51" y="f52"/>
                      </a:cubicBezTo>
                      <a:cubicBezTo>
                        <a:pt x="f53" y="f44"/>
                        <a:pt x="f24" y="f54"/>
                        <a:pt x="f55" y="f56"/>
                      </a:cubicBezTo>
                      <a:cubicBezTo>
                        <a:pt x="f57" y="f58"/>
                        <a:pt x="f59" y="f60"/>
                        <a:pt x="f13" y="f61"/>
                      </a:cubicBezTo>
                      <a:cubicBezTo>
                        <a:pt x="f62" y="f63"/>
                        <a:pt x="f27" y="f33"/>
                        <a:pt x="f27" y="f64"/>
                      </a:cubicBezTo>
                      <a:cubicBezTo>
                        <a:pt x="f27" y="f65"/>
                        <a:pt x="f66" y="f67"/>
                        <a:pt x="f13" y="f14"/>
                      </a:cubicBezTo>
                      <a:close/>
                      <a:moveTo>
                        <a:pt x="f10" y="f11"/>
                      </a:moveTo>
                      <a:lnTo>
                        <a:pt x="f10" y="f11"/>
                      </a:lnTo>
                      <a:cubicBezTo>
                        <a:pt x="f68" y="f69"/>
                        <a:pt x="f70" y="f71"/>
                        <a:pt x="f13" y="f72"/>
                      </a:cubicBezTo>
                      <a:cubicBezTo>
                        <a:pt x="f73" y="f74"/>
                        <a:pt x="f25" y="f75"/>
                        <a:pt x="f76" y="f77"/>
                      </a:cubicBezTo>
                      <a:cubicBezTo>
                        <a:pt x="f78" y="f79"/>
                        <a:pt x="f80" y="f81"/>
                        <a:pt x="f82" y="f81"/>
                      </a:cubicBezTo>
                      <a:cubicBezTo>
                        <a:pt x="f83" y="f81"/>
                        <a:pt x="f84" y="f85"/>
                        <a:pt x="f86" y="f87"/>
                      </a:cubicBezTo>
                      <a:cubicBezTo>
                        <a:pt x="f88" y="f89"/>
                        <a:pt x="f90" y="f91"/>
                        <a:pt x="f92" y="f93"/>
                      </a:cubicBezTo>
                      <a:lnTo>
                        <a:pt x="f92" y="f93"/>
                      </a:lnTo>
                      <a:cubicBezTo>
                        <a:pt x="f94" y="f95"/>
                        <a:pt x="f96" y="f87"/>
                        <a:pt x="f97" y="f98"/>
                      </a:cubicBezTo>
                      <a:cubicBezTo>
                        <a:pt x="f99" y="f100"/>
                        <a:pt x="f101" y="f102"/>
                        <a:pt x="f103" y="f102"/>
                      </a:cubicBezTo>
                      <a:cubicBezTo>
                        <a:pt x="f104" y="f102"/>
                        <a:pt x="f105" y="f106"/>
                        <a:pt x="f39" y="f107"/>
                      </a:cubicBezTo>
                      <a:lnTo>
                        <a:pt x="f39" y="f107"/>
                      </a:lnTo>
                      <a:cubicBezTo>
                        <a:pt x="f53" y="f108"/>
                        <a:pt x="f109" y="f110"/>
                        <a:pt x="f111" y="f112"/>
                      </a:cubicBezTo>
                      <a:cubicBezTo>
                        <a:pt x="f111" y="f112"/>
                        <a:pt x="f113" y="f114"/>
                        <a:pt x="f115" y="f116"/>
                      </a:cubicBezTo>
                      <a:cubicBezTo>
                        <a:pt x="f115"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6"/>
                      </a:cubicBezTo>
                      <a:lnTo>
                        <a:pt x="f135" y="f136"/>
                      </a:lnTo>
                      <a:cubicBezTo>
                        <a:pt x="f137" y="f138"/>
                        <a:pt x="f139" y="f140"/>
                        <a:pt x="f141" y="f142"/>
                      </a:cubicBezTo>
                      <a:lnTo>
                        <a:pt x="f141" y="f142"/>
                      </a:lnTo>
                      <a:cubicBezTo>
                        <a:pt x="f75" y="f143"/>
                        <a:pt x="f144" y="f145"/>
                        <a:pt x="f98" y="f146"/>
                      </a:cubicBezTo>
                      <a:cubicBezTo>
                        <a:pt x="f139" y="f147"/>
                        <a:pt x="f148" y="f149"/>
                        <a:pt x="f91" y="f98"/>
                      </a:cubicBezTo>
                      <a:cubicBezTo>
                        <a:pt x="f150" y="f151"/>
                        <a:pt x="f152" y="f153"/>
                        <a:pt x="f13" y="f154"/>
                      </a:cubicBezTo>
                      <a:cubicBezTo>
                        <a:pt x="f155" y="f156"/>
                        <a:pt x="f28" y="f157"/>
                        <a:pt x="f158" y="f159"/>
                      </a:cubicBezTo>
                      <a:cubicBezTo>
                        <a:pt x="f160" y="f161"/>
                        <a:pt x="f162" y="f163"/>
                        <a:pt x="f10" y="f11"/>
                      </a:cubicBezTo>
                      <a:close/>
                      <a:moveTo>
                        <a:pt x="f135" y="f136"/>
                      </a:moveTo>
                      <a:cubicBezTo>
                        <a:pt x="f135" y="f164"/>
                        <a:pt x="f135" y="f165"/>
                        <a:pt x="f166" y="f167"/>
                      </a:cubicBezTo>
                      <a:cubicBezTo>
                        <a:pt x="f135" y="f165"/>
                        <a:pt x="f135" y="f164"/>
                        <a:pt x="f135" y="f13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1267;p17">
                  <a:extLst>
                    <a:ext uri="{FF2B5EF4-FFF2-40B4-BE49-F238E27FC236}">
                      <a16:creationId xmlns:a16="http://schemas.microsoft.com/office/drawing/2014/main" id="{611DFF10-9187-4447-B98D-C441DBC3ABE5}"/>
                    </a:ext>
                  </a:extLst>
                </p:cNvPr>
                <p:cNvSpPr/>
                <p:nvPr/>
              </p:nvSpPr>
              <p:spPr>
                <a:xfrm flipH="1">
                  <a:off x="8475473" y="4823112"/>
                  <a:ext cx="18278" cy="77934"/>
                </a:xfrm>
                <a:custGeom>
                  <a:avLst/>
                  <a:gdLst>
                    <a:gd name="f0" fmla="val w"/>
                    <a:gd name="f1" fmla="val h"/>
                    <a:gd name="f2" fmla="val 0"/>
                    <a:gd name="f3" fmla="val 566"/>
                    <a:gd name="f4" fmla="val 2413"/>
                    <a:gd name="f5" fmla="val 254"/>
                    <a:gd name="f6" fmla="val 831"/>
                    <a:gd name="f7" fmla="val 139"/>
                    <a:gd name="f8" fmla="val 1674"/>
                    <a:gd name="f9" fmla="val 462"/>
                    <a:gd name="f10" fmla="val 1605"/>
                    <a:gd name="f11" fmla="val 346"/>
                    <a:gd name="f12" fmla="val 808"/>
                    <a:gd name="f13" fmla="*/ f0 1 566"/>
                    <a:gd name="f14" fmla="*/ f1 1 2413"/>
                    <a:gd name="f15" fmla="val f2"/>
                    <a:gd name="f16" fmla="val f3"/>
                    <a:gd name="f17" fmla="val f4"/>
                    <a:gd name="f18" fmla="+- f17 0 f15"/>
                    <a:gd name="f19" fmla="+- f16 0 f15"/>
                    <a:gd name="f20" fmla="*/ f19 1 566"/>
                    <a:gd name="f21" fmla="*/ f18 1 241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566" h="2413">
                      <a:moveTo>
                        <a:pt x="f5" y="f2"/>
                      </a:moveTo>
                      <a:cubicBezTo>
                        <a:pt x="f2" y="f6"/>
                        <a:pt x="f7" y="f8"/>
                        <a:pt x="f3" y="f4"/>
                      </a:cubicBezTo>
                      <a:cubicBezTo>
                        <a:pt x="f9" y="f10"/>
                        <a:pt x="f11" y="f1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1268;p17">
                  <a:extLst>
                    <a:ext uri="{FF2B5EF4-FFF2-40B4-BE49-F238E27FC236}">
                      <a16:creationId xmlns:a16="http://schemas.microsoft.com/office/drawing/2014/main" id="{888E6632-AE22-4384-A4D5-F97C1E103319}"/>
                    </a:ext>
                  </a:extLst>
                </p:cNvPr>
                <p:cNvSpPr/>
                <p:nvPr/>
              </p:nvSpPr>
              <p:spPr>
                <a:xfrm flipH="1">
                  <a:off x="8361749" y="4654972"/>
                  <a:ext cx="82808" cy="96953"/>
                </a:xfrm>
                <a:custGeom>
                  <a:avLst/>
                  <a:gdLst>
                    <a:gd name="f0" fmla="val w"/>
                    <a:gd name="f1" fmla="val h"/>
                    <a:gd name="f2" fmla="val 0"/>
                    <a:gd name="f3" fmla="val 2564"/>
                    <a:gd name="f4" fmla="val 3002"/>
                    <a:gd name="f5" fmla="val 1282"/>
                    <a:gd name="f6" fmla="val 1755"/>
                    <a:gd name="f7" fmla="val 1284"/>
                    <a:gd name="f8" fmla="val 1756"/>
                    <a:gd name="f9" fmla="val 1287"/>
                    <a:gd name="f10" fmla="val 1757"/>
                    <a:gd name="f11" fmla="val 1289"/>
                    <a:gd name="f12" fmla="val 1758"/>
                    <a:gd name="f13" fmla="val 462"/>
                    <a:gd name="f14" fmla="val 1016"/>
                    <a:gd name="f15" fmla="val 543"/>
                    <a:gd name="f16" fmla="val 1178"/>
                    <a:gd name="f17" fmla="val 647"/>
                    <a:gd name="f18" fmla="val 1328"/>
                    <a:gd name="f19" fmla="val 774"/>
                    <a:gd name="f20" fmla="val 1455"/>
                    <a:gd name="f21" fmla="val 843"/>
                    <a:gd name="f22" fmla="val 1524"/>
                    <a:gd name="f23" fmla="val 947"/>
                    <a:gd name="f24" fmla="val 1593"/>
                    <a:gd name="f25" fmla="val 1040"/>
                    <a:gd name="f26" fmla="val 1639"/>
                    <a:gd name="f27" fmla="val 1155"/>
                    <a:gd name="f28" fmla="val 1686"/>
                    <a:gd name="f29" fmla="val 1270"/>
                    <a:gd name="f30" fmla="val 1697"/>
                    <a:gd name="f31" fmla="val 1386"/>
                    <a:gd name="f32" fmla="val 1536"/>
                    <a:gd name="f33" fmla="val 1663"/>
                    <a:gd name="f34" fmla="val 1859"/>
                    <a:gd name="f35" fmla="val 1605"/>
                    <a:gd name="f36" fmla="val 1732"/>
                    <a:gd name="f37" fmla="val 1720"/>
                    <a:gd name="f38" fmla="val 1559"/>
                    <a:gd name="f39" fmla="val 1766"/>
                    <a:gd name="f40" fmla="val 1354"/>
                    <a:gd name="f41" fmla="val 1314"/>
                    <a:gd name="f42" fmla="val 1426"/>
                    <a:gd name="f43" fmla="val 1815"/>
                    <a:gd name="f44" fmla="val 1585"/>
                    <a:gd name="f45" fmla="val 1871"/>
                    <a:gd name="f46" fmla="val 1928"/>
                    <a:gd name="f47" fmla="val 1882"/>
                    <a:gd name="f48" fmla="val 2020"/>
                    <a:gd name="f49" fmla="val 2044"/>
                    <a:gd name="f50" fmla="val 2101"/>
                    <a:gd name="f51" fmla="val 2171"/>
                    <a:gd name="f52" fmla="val 2228"/>
                    <a:gd name="f53" fmla="val 2032"/>
                    <a:gd name="f54" fmla="val 2113"/>
                    <a:gd name="f55" fmla="val 2043"/>
                    <a:gd name="f56" fmla="val 1986"/>
                    <a:gd name="f57" fmla="val 1351"/>
                    <a:gd name="f58" fmla="val 1870"/>
                    <a:gd name="f59" fmla="val 1190"/>
                    <a:gd name="f60" fmla="val 1801"/>
                    <a:gd name="f61" fmla="val 855"/>
                    <a:gd name="f62" fmla="val 1628"/>
                    <a:gd name="f63" fmla="val 751"/>
                    <a:gd name="f64" fmla="val 1478"/>
                    <a:gd name="f65" fmla="val 612"/>
                    <a:gd name="f66" fmla="val 532"/>
                    <a:gd name="f67" fmla="val 35"/>
                    <a:gd name="f68" fmla="val 1"/>
                    <a:gd name="f69" fmla="val 358"/>
                    <a:gd name="f70" fmla="val 58"/>
                    <a:gd name="f71" fmla="val 728"/>
                    <a:gd name="f72" fmla="val 197"/>
                    <a:gd name="f73" fmla="val 1074"/>
                    <a:gd name="f74" fmla="val 416"/>
                    <a:gd name="f75" fmla="val 1582"/>
                    <a:gd name="f76" fmla="val 832"/>
                    <a:gd name="f77" fmla="val 1997"/>
                    <a:gd name="f78" fmla="val 1340"/>
                    <a:gd name="f79" fmla="val 2320"/>
                    <a:gd name="f80" fmla="val 1744"/>
                    <a:gd name="f81" fmla="val 2378"/>
                    <a:gd name="f82" fmla="val 2494"/>
                    <a:gd name="f83" fmla="val 2598"/>
                    <a:gd name="f84" fmla="val 2263"/>
                    <a:gd name="f85" fmla="val 2782"/>
                    <a:gd name="f86" fmla="val 3001"/>
                    <a:gd name="f87" fmla="val 2425"/>
                    <a:gd name="f88" fmla="val 2563"/>
                    <a:gd name="f89" fmla="val 2551"/>
                    <a:gd name="f90" fmla="val 2517"/>
                    <a:gd name="f91" fmla="val 2286"/>
                    <a:gd name="f92" fmla="val 2482"/>
                    <a:gd name="f93" fmla="val 2332"/>
                    <a:gd name="f94" fmla="val 1824"/>
                    <a:gd name="f95" fmla="val 2148"/>
                    <a:gd name="f96" fmla="val 2163"/>
                    <a:gd name="f97" fmla="val 1689"/>
                    <a:gd name="f98" fmla="val 2180"/>
                    <a:gd name="f99" fmla="val 1691"/>
                    <a:gd name="f100" fmla="val 2197"/>
                    <a:gd name="f101" fmla="val 2291"/>
                    <a:gd name="f102" fmla="val 2397"/>
                    <a:gd name="f103" fmla="val 2436"/>
                    <a:gd name="f104" fmla="val 1570"/>
                    <a:gd name="f105" fmla="val 1305"/>
                    <a:gd name="f106" fmla="val 2344"/>
                    <a:gd name="f107" fmla="val 1224"/>
                    <a:gd name="f108" fmla="val 2251"/>
                    <a:gd name="f109" fmla="val 1132"/>
                    <a:gd name="f110" fmla="val 2136"/>
                    <a:gd name="f111" fmla="val 1097"/>
                    <a:gd name="f112" fmla="val 1998"/>
                    <a:gd name="f113" fmla="val 1051"/>
                    <a:gd name="f114" fmla="val 2159"/>
                    <a:gd name="f115" fmla="val 993"/>
                    <a:gd name="f116" fmla="val 2321"/>
                    <a:gd name="f117" fmla="val 866"/>
                    <a:gd name="f118" fmla="val 693"/>
                    <a:gd name="f119" fmla="val 520"/>
                    <a:gd name="f120" fmla="val 324"/>
                    <a:gd name="f121" fmla="val 243"/>
                    <a:gd name="f122" fmla="val 1617"/>
                    <a:gd name="f123" fmla="val 924"/>
                    <a:gd name="f124" fmla="val 958"/>
                    <a:gd name="f125" fmla="val 1186"/>
                    <a:gd name="f126" fmla="val 963"/>
                    <a:gd name="f127" fmla="val 1148"/>
                    <a:gd name="f128" fmla="val 965"/>
                    <a:gd name="f129" fmla="val 1110"/>
                    <a:gd name="f130" fmla="val 755"/>
                    <a:gd name="f131" fmla="val 409"/>
                    <a:gd name="f132" fmla="val 775"/>
                    <a:gd name="f133" fmla="val 232"/>
                    <a:gd name="f134" fmla="val 139"/>
                    <a:gd name="f135" fmla="val 301"/>
                    <a:gd name="f136" fmla="val 70"/>
                    <a:gd name="f137" fmla="val 150"/>
                    <a:gd name="f138" fmla="*/ f0 1 2564"/>
                    <a:gd name="f139" fmla="*/ f1 1 3002"/>
                    <a:gd name="f140" fmla="val f2"/>
                    <a:gd name="f141" fmla="val f3"/>
                    <a:gd name="f142" fmla="val f4"/>
                    <a:gd name="f143" fmla="+- f142 0 f140"/>
                    <a:gd name="f144" fmla="+- f141 0 f140"/>
                    <a:gd name="f145" fmla="*/ f144 1 2564"/>
                    <a:gd name="f146" fmla="*/ f143 1 300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564" h="300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0"/>
                      </a:cubicBezTo>
                      <a:cubicBezTo>
                        <a:pt x="f32" y="f30"/>
                        <a:pt x="f30" y="f33"/>
                        <a:pt x="f34" y="f35"/>
                      </a:cubicBezTo>
                      <a:lnTo>
                        <a:pt x="f34" y="f35"/>
                      </a:lnTo>
                      <a:cubicBezTo>
                        <a:pt x="f36" y="f37"/>
                        <a:pt x="f38" y="f39"/>
                        <a:pt x="f31" y="f39"/>
                      </a:cubicBezTo>
                      <a:cubicBezTo>
                        <a:pt x="f40" y="f39"/>
                        <a:pt x="f41" y="f39"/>
                        <a:pt x="f11" y="f12"/>
                      </a:cubicBezTo>
                      <a:lnTo>
                        <a:pt x="f11" y="f12"/>
                      </a:lnTo>
                      <a:cubicBezTo>
                        <a:pt x="f42" y="f43"/>
                        <a:pt x="f44" y="f45"/>
                        <a:pt x="f36" y="f46"/>
                      </a:cubicBezTo>
                      <a:cubicBezTo>
                        <a:pt x="f47" y="f48"/>
                        <a:pt x="f49" y="f50"/>
                        <a:pt x="f51" y="f52"/>
                      </a:cubicBezTo>
                      <a:cubicBezTo>
                        <a:pt x="f53" y="f54"/>
                        <a:pt x="f45" y="f55"/>
                        <a:pt x="f30" y="f56"/>
                      </a:cubicBezTo>
                      <a:cubicBezTo>
                        <a:pt x="f22" y="f46"/>
                        <a:pt x="f57" y="f58"/>
                        <a:pt x="f59" y="f60"/>
                      </a:cubicBezTo>
                      <a:cubicBezTo>
                        <a:pt x="f14" y="f36"/>
                        <a:pt x="f61" y="f62"/>
                        <a:pt x="f63" y="f64"/>
                      </a:cubicBezTo>
                      <a:cubicBezTo>
                        <a:pt x="f65" y="f57"/>
                        <a:pt x="f66" y="f16"/>
                        <a:pt x="f13" y="f14"/>
                      </a:cubicBezTo>
                      <a:close/>
                      <a:moveTo>
                        <a:pt x="f67" y="f2"/>
                      </a:moveTo>
                      <a:cubicBezTo>
                        <a:pt x="f68" y="f69"/>
                        <a:pt x="f70" y="f71"/>
                        <a:pt x="f72" y="f73"/>
                      </a:cubicBezTo>
                      <a:cubicBezTo>
                        <a:pt x="f74" y="f75"/>
                        <a:pt x="f76" y="f77"/>
                        <a:pt x="f78" y="f52"/>
                      </a:cubicBezTo>
                      <a:cubicBezTo>
                        <a:pt x="f32" y="f79"/>
                        <a:pt x="f80" y="f81"/>
                        <a:pt x="f46" y="f82"/>
                      </a:cubicBezTo>
                      <a:cubicBezTo>
                        <a:pt x="f50" y="f83"/>
                        <a:pt x="f84" y="f85"/>
                        <a:pt x="f84" y="f86"/>
                      </a:cubicBezTo>
                      <a:cubicBezTo>
                        <a:pt x="f87" y="f85"/>
                        <a:pt x="f88" y="f89"/>
                        <a:pt x="f90" y="f91"/>
                      </a:cubicBezTo>
                      <a:cubicBezTo>
                        <a:pt x="f92" y="f55"/>
                        <a:pt x="f93" y="f94"/>
                        <a:pt x="f95" y="f28"/>
                      </a:cubicBezTo>
                      <a:lnTo>
                        <a:pt x="f95" y="f28"/>
                      </a:lnTo>
                      <a:cubicBezTo>
                        <a:pt x="f96" y="f97"/>
                        <a:pt x="f98" y="f99"/>
                        <a:pt x="f100" y="f99"/>
                      </a:cubicBezTo>
                      <a:cubicBezTo>
                        <a:pt x="f101" y="f99"/>
                        <a:pt x="f102" y="f26"/>
                        <a:pt x="f103" y="f104"/>
                      </a:cubicBezTo>
                      <a:cubicBezTo>
                        <a:pt x="f82" y="f20"/>
                        <a:pt x="f103" y="f105"/>
                        <a:pt x="f106" y="f107"/>
                      </a:cubicBezTo>
                      <a:cubicBezTo>
                        <a:pt x="f108" y="f109"/>
                        <a:pt x="f110" y="f111"/>
                        <a:pt x="f112" y="f113"/>
                      </a:cubicBezTo>
                      <a:cubicBezTo>
                        <a:pt x="f114" y="f115"/>
                        <a:pt x="f116" y="f117"/>
                        <a:pt x="f93" y="f118"/>
                      </a:cubicBezTo>
                      <a:cubicBezTo>
                        <a:pt x="f106" y="f119"/>
                        <a:pt x="f84" y="f120"/>
                        <a:pt x="f54" y="f121"/>
                      </a:cubicBezTo>
                      <a:cubicBezTo>
                        <a:pt x="f112" y="f65"/>
                        <a:pt x="f122" y="f123"/>
                        <a:pt x="f107" y="f124"/>
                      </a:cubicBezTo>
                      <a:cubicBezTo>
                        <a:pt x="f125" y="f126"/>
                        <a:pt x="f127" y="f128"/>
                        <a:pt x="f129" y="f128"/>
                      </a:cubicBezTo>
                      <a:cubicBezTo>
                        <a:pt x="f130" y="f128"/>
                        <a:pt x="f131" y="f132"/>
                        <a:pt x="f133" y="f13"/>
                      </a:cubicBezTo>
                      <a:cubicBezTo>
                        <a:pt x="f134" y="f135"/>
                        <a:pt x="f136" y="f137"/>
                        <a:pt x="f67"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1269;p17">
                  <a:extLst>
                    <a:ext uri="{FF2B5EF4-FFF2-40B4-BE49-F238E27FC236}">
                      <a16:creationId xmlns:a16="http://schemas.microsoft.com/office/drawing/2014/main" id="{7B1E4415-FF4E-4FAB-BAA6-3634B90DD3B0}"/>
                    </a:ext>
                  </a:extLst>
                </p:cNvPr>
                <p:cNvSpPr/>
                <p:nvPr/>
              </p:nvSpPr>
              <p:spPr>
                <a:xfrm flipH="1">
                  <a:off x="8288697" y="4590114"/>
                  <a:ext cx="177439" cy="239682"/>
                </a:xfrm>
                <a:custGeom>
                  <a:avLst/>
                  <a:gdLst>
                    <a:gd name="f0" fmla="val w"/>
                    <a:gd name="f1" fmla="val h"/>
                    <a:gd name="f2" fmla="val 0"/>
                    <a:gd name="f3" fmla="val 5494"/>
                    <a:gd name="f4" fmla="val 7421"/>
                    <a:gd name="f5" fmla="val 692"/>
                    <a:gd name="f6" fmla="val 681"/>
                    <a:gd name="f7" fmla="val 24"/>
                    <a:gd name="f8" fmla="val 671"/>
                    <a:gd name="f9" fmla="val 49"/>
                    <a:gd name="f10" fmla="val 661"/>
                    <a:gd name="f11" fmla="val 73"/>
                    <a:gd name="f12" fmla="val 1950"/>
                    <a:gd name="f13" fmla="val 6475"/>
                    <a:gd name="f14" fmla="val 2181"/>
                    <a:gd name="f15" fmla="val 6649"/>
                    <a:gd name="f16" fmla="val 2423"/>
                    <a:gd name="f17" fmla="val 6799"/>
                    <a:gd name="f18" fmla="val 2689"/>
                    <a:gd name="f19" fmla="val 6914"/>
                    <a:gd name="f20" fmla="val 2943"/>
                    <a:gd name="f21" fmla="val 7029"/>
                    <a:gd name="f22" fmla="val 3220"/>
                    <a:gd name="f23" fmla="val 7110"/>
                    <a:gd name="f24" fmla="val 3497"/>
                    <a:gd name="f25" fmla="val 7156"/>
                    <a:gd name="f26" fmla="val 3622"/>
                    <a:gd name="f27" fmla="val 7178"/>
                    <a:gd name="f28" fmla="val 3752"/>
                    <a:gd name="f29" fmla="val 7190"/>
                    <a:gd name="f30" fmla="val 3884"/>
                    <a:gd name="f31" fmla="val 4032"/>
                    <a:gd name="f32" fmla="val 4181"/>
                    <a:gd name="f33" fmla="val 7175"/>
                    <a:gd name="f34" fmla="val 4328"/>
                    <a:gd name="f35" fmla="val 7145"/>
                    <a:gd name="f36" fmla="val 4605"/>
                    <a:gd name="f37" fmla="val 7087"/>
                    <a:gd name="f38" fmla="val 4882"/>
                    <a:gd name="f39" fmla="val 6983"/>
                    <a:gd name="f40" fmla="val 5136"/>
                    <a:gd name="f41" fmla="val 6868"/>
                    <a:gd name="f42" fmla="val 4893"/>
                    <a:gd name="f43" fmla="val 7006"/>
                    <a:gd name="f44" fmla="val 4616"/>
                    <a:gd name="f45" fmla="val 4339"/>
                    <a:gd name="f46" fmla="val 7180"/>
                    <a:gd name="f47" fmla="val 4170"/>
                    <a:gd name="f48" fmla="val 7216"/>
                    <a:gd name="f49" fmla="val 3981"/>
                    <a:gd name="f50" fmla="val 7244"/>
                    <a:gd name="f51" fmla="val 3792"/>
                    <a:gd name="f52" fmla="val 3685"/>
                    <a:gd name="f53" fmla="val 3578"/>
                    <a:gd name="f54" fmla="val 7235"/>
                    <a:gd name="f55" fmla="val 3474"/>
                    <a:gd name="f56" fmla="val 7214"/>
                    <a:gd name="f57" fmla="val 3185"/>
                    <a:gd name="f58" fmla="val 7168"/>
                    <a:gd name="f59" fmla="val 2919"/>
                    <a:gd name="f60" fmla="val 2654"/>
                    <a:gd name="f61" fmla="val 6949"/>
                    <a:gd name="f62" fmla="val 2400"/>
                    <a:gd name="f63" fmla="val 6822"/>
                    <a:gd name="f64" fmla="val 2146"/>
                    <a:gd name="f65" fmla="val 6683"/>
                    <a:gd name="f66" fmla="val 1"/>
                    <a:gd name="f67" fmla="val 1676"/>
                    <a:gd name="f68" fmla="val 55"/>
                    <a:gd name="f69" fmla="val 3257"/>
                    <a:gd name="f70" fmla="val 715"/>
                    <a:gd name="f71" fmla="val 4871"/>
                    <a:gd name="f72" fmla="val 1096"/>
                    <a:gd name="f73" fmla="val 5794"/>
                    <a:gd name="f74" fmla="val 1719"/>
                    <a:gd name="f75" fmla="val 2596"/>
                    <a:gd name="f76" fmla="val 2983"/>
                    <a:gd name="f77" fmla="val 7319"/>
                    <a:gd name="f78" fmla="val 3389"/>
                    <a:gd name="f79" fmla="val 7420"/>
                    <a:gd name="f80" fmla="val 3790"/>
                    <a:gd name="f81" fmla="val 4298"/>
                    <a:gd name="f82" fmla="val 4800"/>
                    <a:gd name="f83" fmla="val 7258"/>
                    <a:gd name="f84" fmla="val 5251"/>
                    <a:gd name="f85" fmla="val 5320"/>
                    <a:gd name="f86" fmla="val 5401"/>
                    <a:gd name="f87" fmla="val 6856"/>
                    <a:gd name="f88" fmla="val 5424"/>
                    <a:gd name="f89" fmla="val 6764"/>
                    <a:gd name="f90" fmla="val 6602"/>
                    <a:gd name="f91" fmla="val 5367"/>
                    <a:gd name="f92" fmla="val 6487"/>
                    <a:gd name="f93" fmla="val 5205"/>
                    <a:gd name="f94" fmla="val 5113"/>
                    <a:gd name="f95" fmla="val 5020"/>
                    <a:gd name="f96" fmla="val 6568"/>
                    <a:gd name="f97" fmla="val 4939"/>
                    <a:gd name="f98" fmla="val 5216"/>
                    <a:gd name="f99" fmla="val 6163"/>
                    <a:gd name="f100" fmla="val 4816"/>
                    <a:gd name="f101" fmla="val 5890"/>
                    <a:gd name="f102" fmla="val 4286"/>
                    <a:gd name="f103" fmla="val 4151"/>
                    <a:gd name="f104" fmla="val 4008"/>
                    <a:gd name="f105" fmla="val 5907"/>
                    <a:gd name="f106" fmla="val 3866"/>
                    <a:gd name="f107" fmla="val 5944"/>
                    <a:gd name="f108" fmla="val 3519"/>
                    <a:gd name="f109" fmla="val 6037"/>
                    <a:gd name="f110" fmla="val 3167"/>
                    <a:gd name="f111" fmla="val 6098"/>
                    <a:gd name="f112" fmla="val 2819"/>
                    <a:gd name="f113" fmla="val 2439"/>
                    <a:gd name="f114" fmla="val 2064"/>
                    <a:gd name="f115" fmla="val 6025"/>
                    <a:gd name="f116" fmla="val 1703"/>
                    <a:gd name="f117" fmla="val 5839"/>
                    <a:gd name="f118" fmla="val 1728"/>
                    <a:gd name="f119" fmla="val 5849"/>
                    <a:gd name="f120" fmla="val 1753"/>
                    <a:gd name="f121" fmla="val 5854"/>
                    <a:gd name="f122" fmla="val 1778"/>
                    <a:gd name="f123" fmla="val 1885"/>
                    <a:gd name="f124" fmla="val 1989"/>
                    <a:gd name="f125" fmla="val 5771"/>
                    <a:gd name="f126" fmla="val 2031"/>
                    <a:gd name="f127" fmla="val 5644"/>
                    <a:gd name="f128" fmla="val 2088"/>
                    <a:gd name="f129" fmla="val 5471"/>
                    <a:gd name="f130" fmla="val 5275"/>
                    <a:gd name="f131" fmla="val 1915"/>
                    <a:gd name="f132" fmla="val 1811"/>
                    <a:gd name="f133" fmla="val 4986"/>
                    <a:gd name="f134" fmla="val 1684"/>
                    <a:gd name="f135" fmla="val 1557"/>
                    <a:gd name="f136" fmla="val 4744"/>
                    <a:gd name="f137" fmla="val 1442"/>
                    <a:gd name="f138" fmla="val 4629"/>
                    <a:gd name="f139" fmla="val 1315"/>
                    <a:gd name="f140" fmla="val 4502"/>
                    <a:gd name="f141" fmla="val 1223"/>
                    <a:gd name="f142" fmla="val 4352"/>
                    <a:gd name="f143" fmla="val 1026"/>
                    <a:gd name="f144" fmla="val 4051"/>
                    <a:gd name="f145" fmla="val 853"/>
                    <a:gd name="f146" fmla="val 3705"/>
                    <a:gd name="f147" fmla="val 3359"/>
                    <a:gd name="f148" fmla="val 343"/>
                    <a:gd name="f149" fmla="val 2356"/>
                    <a:gd name="f150" fmla="val 246"/>
                    <a:gd name="f151" fmla="val 1099"/>
                    <a:gd name="f152" fmla="*/ f0 1 5494"/>
                    <a:gd name="f153" fmla="*/ f1 1 7421"/>
                    <a:gd name="f154" fmla="val f2"/>
                    <a:gd name="f155" fmla="val f3"/>
                    <a:gd name="f156" fmla="val f4"/>
                    <a:gd name="f157" fmla="+- f156 0 f154"/>
                    <a:gd name="f158" fmla="+- f155 0 f154"/>
                    <a:gd name="f159" fmla="*/ f158 1 5494"/>
                    <a:gd name="f160" fmla="*/ f157 1 742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5494" h="7421">
                      <a:moveTo>
                        <a:pt x="f5" y="f2"/>
                      </a:moveTo>
                      <a:cubicBezTo>
                        <a:pt x="f6" y="f7"/>
                        <a:pt x="f8" y="f9"/>
                        <a:pt x="f10" y="f11"/>
                      </a:cubicBezTo>
                      <a:lnTo>
                        <a:pt x="f10" y="f11"/>
                      </a:lnTo>
                      <a:cubicBezTo>
                        <a:pt x="f8" y="f9"/>
                        <a:pt x="f6" y="f7"/>
                        <a:pt x="f5" y="f2"/>
                      </a:cubicBezTo>
                      <a:close/>
                      <a:moveTo>
                        <a:pt x="f12" y="f13"/>
                      </a:moveTo>
                      <a:lnTo>
                        <a:pt x="f12" y="f13"/>
                      </a:lnTo>
                      <a:cubicBezTo>
                        <a:pt x="f14" y="f15"/>
                        <a:pt x="f16"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lnTo>
                        <a:pt x="f40" y="f41"/>
                      </a:lnTo>
                      <a:cubicBezTo>
                        <a:pt x="f42" y="f43"/>
                        <a:pt x="f44" y="f23"/>
                        <a:pt x="f45" y="f46"/>
                      </a:cubicBezTo>
                      <a:cubicBezTo>
                        <a:pt x="f47" y="f48"/>
                        <a:pt x="f49" y="f50"/>
                        <a:pt x="f51" y="f50"/>
                      </a:cubicBezTo>
                      <a:cubicBezTo>
                        <a:pt x="f52" y="f50"/>
                        <a:pt x="f53" y="f54"/>
                        <a:pt x="f55" y="f56"/>
                      </a:cubicBezTo>
                      <a:cubicBezTo>
                        <a:pt x="f57" y="f58"/>
                        <a:pt x="f59" y="f37"/>
                        <a:pt x="f60" y="f61"/>
                      </a:cubicBezTo>
                      <a:cubicBezTo>
                        <a:pt x="f62" y="f63"/>
                        <a:pt x="f64" y="f65"/>
                        <a:pt x="f12" y="f13"/>
                      </a:cubicBezTo>
                      <a:close/>
                      <a:moveTo>
                        <a:pt x="f10" y="f11"/>
                      </a:moveTo>
                      <a:cubicBezTo>
                        <a:pt x="f66" y="f67"/>
                        <a:pt x="f68" y="f69"/>
                        <a:pt x="f70" y="f71"/>
                      </a:cubicBezTo>
                      <a:cubicBezTo>
                        <a:pt x="f72" y="f73"/>
                        <a:pt x="f74" y="f15"/>
                        <a:pt x="f75" y="f23"/>
                      </a:cubicBezTo>
                      <a:cubicBezTo>
                        <a:pt x="f76" y="f77"/>
                        <a:pt x="f78" y="f79"/>
                        <a:pt x="f80" y="f79"/>
                      </a:cubicBezTo>
                      <a:cubicBezTo>
                        <a:pt x="f81" y="f79"/>
                        <a:pt x="f82" y="f83"/>
                        <a:pt x="f84" y="f61"/>
                      </a:cubicBezTo>
                      <a:cubicBezTo>
                        <a:pt x="f85" y="f19"/>
                        <a:pt x="f86" y="f87"/>
                        <a:pt x="f88" y="f89"/>
                      </a:cubicBezTo>
                      <a:cubicBezTo>
                        <a:pt x="f3" y="f90"/>
                        <a:pt x="f91" y="f92"/>
                        <a:pt x="f93" y="f92"/>
                      </a:cubicBezTo>
                      <a:cubicBezTo>
                        <a:pt x="f94" y="f92"/>
                        <a:pt x="f95" y="f96"/>
                        <a:pt x="f97" y="f96"/>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117"/>
                      </a:cubicBezTo>
                      <a:lnTo>
                        <a:pt x="f116" y="f117"/>
                      </a:lnTo>
                      <a:cubicBezTo>
                        <a:pt x="f118" y="f119"/>
                        <a:pt x="f120" y="f121"/>
                        <a:pt x="f122" y="f121"/>
                      </a:cubicBezTo>
                      <a:cubicBezTo>
                        <a:pt x="f123" y="f121"/>
                        <a:pt x="f124" y="f125"/>
                        <a:pt x="f126" y="f127"/>
                      </a:cubicBezTo>
                      <a:cubicBezTo>
                        <a:pt x="f128" y="f129"/>
                        <a:pt x="f126" y="f130"/>
                        <a:pt x="f131" y="f40"/>
                      </a:cubicBezTo>
                      <a:cubicBezTo>
                        <a:pt x="f132" y="f133"/>
                        <a:pt x="f134" y="f71"/>
                        <a:pt x="f135" y="f136"/>
                      </a:cubicBezTo>
                      <a:cubicBezTo>
                        <a:pt x="f137" y="f138"/>
                        <a:pt x="f139" y="f140"/>
                        <a:pt x="f141" y="f142"/>
                      </a:cubicBezTo>
                      <a:cubicBezTo>
                        <a:pt x="f143" y="f144"/>
                        <a:pt x="f145" y="f146"/>
                        <a:pt x="f70" y="f147"/>
                      </a:cubicBezTo>
                      <a:cubicBezTo>
                        <a:pt x="f148" y="f149"/>
                        <a:pt x="f150" y="f151"/>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1270;p17">
                  <a:extLst>
                    <a:ext uri="{FF2B5EF4-FFF2-40B4-BE49-F238E27FC236}">
                      <a16:creationId xmlns:a16="http://schemas.microsoft.com/office/drawing/2014/main" id="{E14C000E-BF26-4380-94BE-4BB49CA88E53}"/>
                    </a:ext>
                  </a:extLst>
                </p:cNvPr>
                <p:cNvSpPr/>
                <p:nvPr/>
              </p:nvSpPr>
              <p:spPr>
                <a:xfrm flipH="1">
                  <a:off x="8355064" y="4769437"/>
                  <a:ext cx="83164" cy="100611"/>
                </a:xfrm>
                <a:custGeom>
                  <a:avLst/>
                  <a:gdLst>
                    <a:gd name="f0" fmla="val w"/>
                    <a:gd name="f1" fmla="val h"/>
                    <a:gd name="f2" fmla="val 0"/>
                    <a:gd name="f3" fmla="val 2575"/>
                    <a:gd name="f4" fmla="val 3115"/>
                    <a:gd name="f5" fmla="val 1"/>
                    <a:gd name="f6" fmla="val 4"/>
                    <a:gd name="f7" fmla="val 9"/>
                    <a:gd name="f8" fmla="val 6"/>
                    <a:gd name="f9" fmla="val 18"/>
                    <a:gd name="f10" fmla="val 27"/>
                    <a:gd name="f11" fmla="val 7"/>
                    <a:gd name="f12" fmla="val 228"/>
                    <a:gd name="f13" fmla="val 720"/>
                    <a:gd name="f14" fmla="val 527"/>
                    <a:gd name="f15" fmla="val 1334"/>
                    <a:gd name="f16" fmla="val 1051"/>
                    <a:gd name="f17" fmla="val 1835"/>
                    <a:gd name="f18" fmla="val 1144"/>
                    <a:gd name="f19" fmla="val 1916"/>
                    <a:gd name="f20" fmla="val 1248"/>
                    <a:gd name="f21" fmla="val 2008"/>
                    <a:gd name="f22" fmla="val 1317"/>
                    <a:gd name="f23" fmla="val 2112"/>
                    <a:gd name="f24" fmla="val 1386"/>
                    <a:gd name="f25" fmla="val 2205"/>
                    <a:gd name="f26" fmla="val 1432"/>
                    <a:gd name="f27" fmla="val 2343"/>
                    <a:gd name="f28" fmla="val 1421"/>
                    <a:gd name="f29" fmla="val 2459"/>
                    <a:gd name="f30" fmla="val 1398"/>
                    <a:gd name="f31" fmla="val 2586"/>
                    <a:gd name="f32" fmla="val 2701"/>
                    <a:gd name="f33" fmla="val 1201"/>
                    <a:gd name="f34" fmla="val 2724"/>
                    <a:gd name="f35" fmla="val 1186"/>
                    <a:gd name="f36" fmla="val 2729"/>
                    <a:gd name="f37" fmla="val 1170"/>
                    <a:gd name="f38" fmla="val 2731"/>
                    <a:gd name="f39" fmla="val 1154"/>
                    <a:gd name="f40" fmla="val 1049"/>
                    <a:gd name="f41" fmla="val 936"/>
                    <a:gd name="f42" fmla="val 2638"/>
                    <a:gd name="f43" fmla="val 2528"/>
                    <a:gd name="f44" fmla="val 2759"/>
                    <a:gd name="f45" fmla="val 3013"/>
                    <a:gd name="f46" fmla="val 1271"/>
                    <a:gd name="f47" fmla="val 3093"/>
                    <a:gd name="f48" fmla="val 3108"/>
                    <a:gd name="f49" fmla="val 1366"/>
                    <a:gd name="f50" fmla="val 1416"/>
                    <a:gd name="f51" fmla="val 1601"/>
                    <a:gd name="f52" fmla="val 1794"/>
                    <a:gd name="f53" fmla="val 3020"/>
                    <a:gd name="f54" fmla="val 1894"/>
                    <a:gd name="f55" fmla="val 2874"/>
                    <a:gd name="f56" fmla="val 2021"/>
                    <a:gd name="f57" fmla="val 2689"/>
                    <a:gd name="f58" fmla="val 2009"/>
                    <a:gd name="f59" fmla="val 2435"/>
                    <a:gd name="f60" fmla="val 1905"/>
                    <a:gd name="f61" fmla="val 2239"/>
                    <a:gd name="f62" fmla="val 1966"/>
                    <a:gd name="f63" fmla="val 2279"/>
                    <a:gd name="f64" fmla="val 2043"/>
                    <a:gd name="f65" fmla="val 2311"/>
                    <a:gd name="f66" fmla="val 2115"/>
                    <a:gd name="f67" fmla="val 2126"/>
                    <a:gd name="f68" fmla="val 2137"/>
                    <a:gd name="f69" fmla="val 2310"/>
                    <a:gd name="f70" fmla="val 2148"/>
                    <a:gd name="f71" fmla="val 2309"/>
                    <a:gd name="f72" fmla="val 2251"/>
                    <a:gd name="f73" fmla="val 1848"/>
                    <a:gd name="f74" fmla="val 1881"/>
                    <a:gd name="f75" fmla="val 1778"/>
                    <a:gd name="f76" fmla="val 1117"/>
                    <a:gd name="f77" fmla="val 1459"/>
                    <a:gd name="f78" fmla="val 253"/>
                    <a:gd name="f79" fmla="val 778"/>
                    <a:gd name="f80" fmla="*/ f0 1 2575"/>
                    <a:gd name="f81" fmla="*/ f1 1 3115"/>
                    <a:gd name="f82" fmla="val f2"/>
                    <a:gd name="f83" fmla="val f3"/>
                    <a:gd name="f84" fmla="val f4"/>
                    <a:gd name="f85" fmla="+- f84 0 f82"/>
                    <a:gd name="f86" fmla="+- f83 0 f82"/>
                    <a:gd name="f87" fmla="*/ f86 1 2575"/>
                    <a:gd name="f88" fmla="*/ f85 1 3115"/>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575" h="3115">
                      <a:moveTo>
                        <a:pt x="f5" y="f2"/>
                      </a:moveTo>
                      <a:cubicBezTo>
                        <a:pt x="f6" y="f7"/>
                        <a:pt x="f8" y="f9"/>
                        <a:pt x="f7" y="f10"/>
                      </a:cubicBezTo>
                      <a:lnTo>
                        <a:pt x="f7" y="f10"/>
                      </a:lnTo>
                      <a:cubicBezTo>
                        <a:pt x="f11" y="f9"/>
                        <a:pt x="f6" y="f7"/>
                        <a:pt x="f5" y="f2"/>
                      </a:cubicBezTo>
                      <a:close/>
                      <a:moveTo>
                        <a:pt x="f7" y="f10"/>
                      </a:moveTo>
                      <a:lnTo>
                        <a:pt x="f7" y="f10"/>
                      </a:lnTo>
                      <a:cubicBezTo>
                        <a:pt x="f12" y="f13"/>
                        <a:pt x="f14" y="f15"/>
                        <a:pt x="f16" y="f17"/>
                      </a:cubicBezTo>
                      <a:cubicBezTo>
                        <a:pt x="f18" y="f19"/>
                        <a:pt x="f20" y="f21"/>
                        <a:pt x="f22" y="f23"/>
                      </a:cubicBezTo>
                      <a:cubicBezTo>
                        <a:pt x="f24" y="f25"/>
                        <a:pt x="f26" y="f27"/>
                        <a:pt x="f28" y="f29"/>
                      </a:cubicBezTo>
                      <a:cubicBezTo>
                        <a:pt x="f30" y="f31"/>
                        <a:pt x="f22" y="f32"/>
                        <a:pt x="f33" y="f34"/>
                      </a:cubicBezTo>
                      <a:cubicBezTo>
                        <a:pt x="f35" y="f36"/>
                        <a:pt x="f37" y="f38"/>
                        <a:pt x="f39" y="f38"/>
                      </a:cubicBezTo>
                      <a:cubicBezTo>
                        <a:pt x="f40" y="f38"/>
                        <a:pt x="f41" y="f42"/>
                        <a:pt x="f41" y="f43"/>
                      </a:cubicBezTo>
                      <a:lnTo>
                        <a:pt x="f41" y="f43"/>
                      </a:lnTo>
                      <a:cubicBezTo>
                        <a:pt x="f41" y="f44"/>
                        <a:pt x="f16" y="f45"/>
                        <a:pt x="f46" y="f47"/>
                      </a:cubicBezTo>
                      <a:cubicBezTo>
                        <a:pt x="f22" y="f48"/>
                        <a:pt x="f49" y="f4"/>
                        <a:pt x="f50" y="f4"/>
                      </a:cubicBezTo>
                      <a:cubicBezTo>
                        <a:pt x="f51" y="f4"/>
                        <a:pt x="f52" y="f53"/>
                        <a:pt x="f54" y="f55"/>
                      </a:cubicBezTo>
                      <a:cubicBezTo>
                        <a:pt x="f56" y="f57"/>
                        <a:pt x="f58" y="f59"/>
                        <a:pt x="f60" y="f61"/>
                      </a:cubicBezTo>
                      <a:lnTo>
                        <a:pt x="f60" y="f61"/>
                      </a:lnTo>
                      <a:cubicBezTo>
                        <a:pt x="f62" y="f63"/>
                        <a:pt x="f64" y="f65"/>
                        <a:pt x="f66" y="f65"/>
                      </a:cubicBezTo>
                      <a:cubicBezTo>
                        <a:pt x="f67" y="f65"/>
                        <a:pt x="f68" y="f69"/>
                        <a:pt x="f70" y="f71"/>
                      </a:cubicBezTo>
                      <a:cubicBezTo>
                        <a:pt x="f3" y="f72"/>
                        <a:pt x="f73" y="f74"/>
                        <a:pt x="f75" y="f17"/>
                      </a:cubicBezTo>
                      <a:cubicBezTo>
                        <a:pt x="f76" y="f77"/>
                        <a:pt x="f78" y="f79"/>
                        <a:pt x="f7" y="f1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1271;p17">
                  <a:extLst>
                    <a:ext uri="{FF2B5EF4-FFF2-40B4-BE49-F238E27FC236}">
                      <a16:creationId xmlns:a16="http://schemas.microsoft.com/office/drawing/2014/main" id="{63E02284-C5CB-4B39-9CBB-8E60E3EFA7C1}"/>
                    </a:ext>
                  </a:extLst>
                </p:cNvPr>
                <p:cNvSpPr/>
                <p:nvPr/>
              </p:nvSpPr>
              <p:spPr>
                <a:xfrm flipH="1">
                  <a:off x="8436684" y="4459986"/>
                  <a:ext cx="144923" cy="231187"/>
                </a:xfrm>
                <a:custGeom>
                  <a:avLst/>
                  <a:gdLst>
                    <a:gd name="f0" fmla="val 360"/>
                    <a:gd name="f1" fmla="val w"/>
                    <a:gd name="f2" fmla="val h"/>
                    <a:gd name="f3" fmla="val 0"/>
                    <a:gd name="f4" fmla="val 4487"/>
                    <a:gd name="f5" fmla="val 7158"/>
                    <a:gd name="f6" fmla="val 4071"/>
                    <a:gd name="f7" fmla="val 1536"/>
                    <a:gd name="f8" fmla="val 4094"/>
                    <a:gd name="f9" fmla="val 1651"/>
                    <a:gd name="f10" fmla="val 4105"/>
                    <a:gd name="f11" fmla="val 1778"/>
                    <a:gd name="f12" fmla="val 4128"/>
                    <a:gd name="f13" fmla="val 1905"/>
                    <a:gd name="f14" fmla="val 2032"/>
                    <a:gd name="f15" fmla="val 2148"/>
                    <a:gd name="f16" fmla="val 2286"/>
                    <a:gd name="f17" fmla="val 4047"/>
                    <a:gd name="f18" fmla="val 2528"/>
                    <a:gd name="f19" fmla="val 3955"/>
                    <a:gd name="f20" fmla="val 2759"/>
                    <a:gd name="f21" fmla="val 3840"/>
                    <a:gd name="f22" fmla="val 2990"/>
                    <a:gd name="f23" fmla="val 3586"/>
                    <a:gd name="f24" fmla="val 3440"/>
                    <a:gd name="f25" fmla="val 3228"/>
                    <a:gd name="f26" fmla="val 3787"/>
                    <a:gd name="f27" fmla="val 2835"/>
                    <a:gd name="f28" fmla="val 4098"/>
                    <a:gd name="f29" fmla="val 2431"/>
                    <a:gd name="f30" fmla="val 4375"/>
                    <a:gd name="f31" fmla="val 2027"/>
                    <a:gd name="f32" fmla="val 4664"/>
                    <a:gd name="f33" fmla="val 1658"/>
                    <a:gd name="f34" fmla="val 4999"/>
                    <a:gd name="f35" fmla="val 1277"/>
                    <a:gd name="f36" fmla="val 5310"/>
                    <a:gd name="f37" fmla="val 977"/>
                    <a:gd name="f38" fmla="val 5714"/>
                    <a:gd name="f39" fmla="val 723"/>
                    <a:gd name="f40" fmla="val 6130"/>
                    <a:gd name="f41" fmla="val 839"/>
                    <a:gd name="f42" fmla="val 5922"/>
                    <a:gd name="f43" fmla="val 5703"/>
                    <a:gd name="f44" fmla="val 1127"/>
                    <a:gd name="f45" fmla="val 5518"/>
                    <a:gd name="f46" fmla="val 1266"/>
                    <a:gd name="f47" fmla="val 1439"/>
                    <a:gd name="f48" fmla="val 5137"/>
                    <a:gd name="f49" fmla="val 1623"/>
                    <a:gd name="f50" fmla="val 4964"/>
                    <a:gd name="f51" fmla="val 1993"/>
                    <a:gd name="f52" fmla="val 4629"/>
                    <a:gd name="f53" fmla="val 2408"/>
                    <a:gd name="f54" fmla="val 4341"/>
                    <a:gd name="f55" fmla="val 2778"/>
                    <a:gd name="f56" fmla="val 4029"/>
                    <a:gd name="f57" fmla="val 3170"/>
                    <a:gd name="f58" fmla="val 3706"/>
                    <a:gd name="f59" fmla="val 3528"/>
                    <a:gd name="f60" fmla="val 3360"/>
                    <a:gd name="f61" fmla="val 3782"/>
                    <a:gd name="f62" fmla="val 2944"/>
                    <a:gd name="f63" fmla="val 2840"/>
                    <a:gd name="f64" fmla="val 3897"/>
                    <a:gd name="f65" fmla="val 2725"/>
                    <a:gd name="f66" fmla="val 3932"/>
                    <a:gd name="f67" fmla="val 2609"/>
                    <a:gd name="f68" fmla="val 3978"/>
                    <a:gd name="f69" fmla="val 2494"/>
                    <a:gd name="f70" fmla="val 4024"/>
                    <a:gd name="f71" fmla="val 2378"/>
                    <a:gd name="f72" fmla="val 2263"/>
                    <a:gd name="f73" fmla="val 4082"/>
                    <a:gd name="f74" fmla="val 2021"/>
                    <a:gd name="f75" fmla="val 1663"/>
                    <a:gd name="f76" fmla="val 404"/>
                    <a:gd name="f77" fmla="val 6628"/>
                    <a:gd name="f78" fmla="val 403"/>
                    <a:gd name="f79" fmla="val 6631"/>
                    <a:gd name="f80" fmla="val 401"/>
                    <a:gd name="f81" fmla="val 6635"/>
                    <a:gd name="f82" fmla="val 400"/>
                    <a:gd name="f83" fmla="val 6638"/>
                    <a:gd name="f84" fmla="val 3493"/>
                    <a:gd name="f85" fmla="val 1"/>
                    <a:gd name="f86" fmla="val 3863"/>
                    <a:gd name="f87" fmla="val 635"/>
                    <a:gd name="f88" fmla="val 4036"/>
                    <a:gd name="f89" fmla="val 1443"/>
                    <a:gd name="f90" fmla="val 3851"/>
                    <a:gd name="f91" fmla="val 2171"/>
                    <a:gd name="f92" fmla="val 3747"/>
                    <a:gd name="f93" fmla="val 2552"/>
                    <a:gd name="f94" fmla="val 3209"/>
                    <a:gd name="f95" fmla="val 3055"/>
                    <a:gd name="f96" fmla="val 3244"/>
                    <a:gd name="f97" fmla="val 3024"/>
                    <a:gd name="f98" fmla="val 3249"/>
                    <a:gd name="f99" fmla="val 2992"/>
                    <a:gd name="f100" fmla="val 3251"/>
                    <a:gd name="f101" fmla="val 2960"/>
                    <a:gd name="f102" fmla="val 2825"/>
                    <a:gd name="f103" fmla="val 2686"/>
                    <a:gd name="f104" fmla="val 3210"/>
                    <a:gd name="f105" fmla="val 2593"/>
                    <a:gd name="f106" fmla="val 3117"/>
                    <a:gd name="f107" fmla="val 2478"/>
                    <a:gd name="f108" fmla="val 3002"/>
                    <a:gd name="f109" fmla="val 2605"/>
                    <a:gd name="f110" fmla="val 2655"/>
                    <a:gd name="f111" fmla="val 2397"/>
                    <a:gd name="f112" fmla="val 2702"/>
                    <a:gd name="f113" fmla="val 2235"/>
                    <a:gd name="f114" fmla="val 2909"/>
                    <a:gd name="f115" fmla="val 3129"/>
                    <a:gd name="f116" fmla="val 2247"/>
                    <a:gd name="f117" fmla="val 3348"/>
                    <a:gd name="f118" fmla="val 2455"/>
                    <a:gd name="f119" fmla="val 3521"/>
                    <a:gd name="f120" fmla="val 2662"/>
                    <a:gd name="f121" fmla="val 3544"/>
                    <a:gd name="f122" fmla="val 2252"/>
                    <a:gd name="f123" fmla="val 3781"/>
                    <a:gd name="f124" fmla="val 1808"/>
                    <a:gd name="f125" fmla="val 3883"/>
                    <a:gd name="f126" fmla="val 1348"/>
                    <a:gd name="f127" fmla="val 1135"/>
                    <a:gd name="f128" fmla="val 919"/>
                    <a:gd name="f129" fmla="val 3861"/>
                    <a:gd name="f130" fmla="val 700"/>
                    <a:gd name="f131" fmla="val 3821"/>
                    <a:gd name="f132" fmla="val 816"/>
                    <a:gd name="f133" fmla="val 3994"/>
                    <a:gd name="f134" fmla="val 931"/>
                    <a:gd name="f135" fmla="val 4110"/>
                    <a:gd name="f136" fmla="val 768"/>
                    <a:gd name="f137" fmla="val 4173"/>
                    <a:gd name="f138" fmla="val 449"/>
                    <a:gd name="f139" fmla="val 259"/>
                    <a:gd name="f140" fmla="val 4169"/>
                    <a:gd name="f141" fmla="val 146"/>
                    <a:gd name="f142" fmla="val 4156"/>
                    <a:gd name="f143" fmla="val 446"/>
                    <a:gd name="f144" fmla="val 4456"/>
                    <a:gd name="f145" fmla="val 527"/>
                    <a:gd name="f146" fmla="val 4525"/>
                    <a:gd name="f147" fmla="val 4698"/>
                    <a:gd name="f148" fmla="val 5135"/>
                    <a:gd name="f149" fmla="val 728"/>
                    <a:gd name="f150" fmla="val 5949"/>
                    <a:gd name="f151" fmla="val 533"/>
                    <a:gd name="f152" fmla="val 6369"/>
                    <a:gd name="f153" fmla="val 803"/>
                    <a:gd name="f154" fmla="val 6332"/>
                    <a:gd name="f155" fmla="val 1090"/>
                    <a:gd name="f156" fmla="val 1203"/>
                    <a:gd name="f157" fmla="val 1319"/>
                    <a:gd name="f158" fmla="val 6338"/>
                    <a:gd name="f159" fmla="val 1430"/>
                    <a:gd name="f160" fmla="val 1708"/>
                    <a:gd name="f161" fmla="val 1955"/>
                    <a:gd name="f162" fmla="val 6302"/>
                    <a:gd name="f163" fmla="val 2051"/>
                    <a:gd name="f164" fmla="val 6049"/>
                    <a:gd name="f165" fmla="val 6441"/>
                    <a:gd name="f166" fmla="val 2074"/>
                    <a:gd name="f167" fmla="val 6811"/>
                    <a:gd name="f168" fmla="val 2293"/>
                    <a:gd name="f169" fmla="val 7157"/>
                    <a:gd name="f170" fmla="val 2212"/>
                    <a:gd name="f171" fmla="val 5991"/>
                    <a:gd name="f172" fmla="val 2951"/>
                    <a:gd name="f173" fmla="val 4825"/>
                    <a:gd name="f174" fmla="val 3643"/>
                    <a:gd name="f175" fmla="val 3925"/>
                    <a:gd name="f176" fmla="val 4221"/>
                    <a:gd name="f177" fmla="val 3175"/>
                    <a:gd name="f178" fmla="val 4486"/>
                    <a:gd name="f179" fmla="val 2321"/>
                    <a:gd name="f180" fmla="val 4267"/>
                    <a:gd name="f181" fmla="val 1270"/>
                    <a:gd name="f182" fmla="val 4151"/>
                    <a:gd name="f183" fmla="val 1086"/>
                    <a:gd name="f184" fmla="val 901"/>
                    <a:gd name="f185" fmla="val 3920"/>
                    <a:gd name="f186" fmla="val 566"/>
                    <a:gd name="f187" fmla="val 3678"/>
                    <a:gd name="f188" fmla="val 301"/>
                    <a:gd name="f189" fmla="*/ f1 1 4487"/>
                    <a:gd name="f190" fmla="*/ f2 1 7158"/>
                    <a:gd name="f191" fmla="val f3"/>
                    <a:gd name="f192" fmla="val f4"/>
                    <a:gd name="f193" fmla="val f5"/>
                    <a:gd name="f194" fmla="+- f193 0 f191"/>
                    <a:gd name="f195" fmla="+- f192 0 f191"/>
                    <a:gd name="f196" fmla="*/ f195 1 4487"/>
                    <a:gd name="f197" fmla="*/ f194 1 7158"/>
                    <a:gd name="f198" fmla="*/ f191 1 f196"/>
                    <a:gd name="f199" fmla="*/ f192 1 f196"/>
                    <a:gd name="f200" fmla="*/ f191 1 f197"/>
                    <a:gd name="f201" fmla="*/ f193 1 f197"/>
                    <a:gd name="f202" fmla="*/ f198 f189 1"/>
                    <a:gd name="f203" fmla="*/ f199 f189 1"/>
                    <a:gd name="f204" fmla="*/ f201 f190 1"/>
                    <a:gd name="f205" fmla="*/ f200 f190 1"/>
                  </a:gdLst>
                  <a:ahLst/>
                  <a:cxnLst>
                    <a:cxn ang="3cd4">
                      <a:pos x="hc" y="t"/>
                    </a:cxn>
                    <a:cxn ang="0">
                      <a:pos x="r" y="vc"/>
                    </a:cxn>
                    <a:cxn ang="cd4">
                      <a:pos x="hc" y="b"/>
                    </a:cxn>
                    <a:cxn ang="cd2">
                      <a:pos x="l" y="vc"/>
                    </a:cxn>
                  </a:cxnLst>
                  <a:rect l="f202" t="f205" r="f203" b="f204"/>
                  <a:pathLst>
                    <a:path w="4487" h="7158">
                      <a:moveTo>
                        <a:pt x="f6" y="f7"/>
                      </a:moveTo>
                      <a:lnTo>
                        <a:pt x="f6" y="f7"/>
                      </a:lnTo>
                      <a:cubicBezTo>
                        <a:pt x="f8" y="f9"/>
                        <a:pt x="f10" y="f11"/>
                        <a:pt x="f12" y="f13"/>
                      </a:cubicBezTo>
                      <a:cubicBezTo>
                        <a:pt x="f12" y="f14"/>
                        <a:pt x="f10" y="f15"/>
                        <a:pt x="f8"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37" y="f43"/>
                        <a:pt x="f44" y="f45"/>
                      </a:cubicBezTo>
                      <a:cubicBezTo>
                        <a:pt x="f46" y="f36"/>
                        <a:pt x="f47" y="f48"/>
                        <a:pt x="f49" y="f50"/>
                      </a:cubicBezTo>
                      <a:cubicBezTo>
                        <a:pt x="f51" y="f52"/>
                        <a:pt x="f53" y="f54"/>
                        <a:pt x="f55" y="f56"/>
                      </a:cubicBezTo>
                      <a:cubicBezTo>
                        <a:pt x="f57" y="f58"/>
                        <a:pt x="f59" y="f60"/>
                        <a:pt x="f61" y="f62"/>
                      </a:cubicBezTo>
                      <a:cubicBezTo>
                        <a:pt x="f21" y="f63"/>
                        <a:pt x="f64" y="f65"/>
                        <a:pt x="f66" y="f67"/>
                      </a:cubicBezTo>
                      <a:cubicBezTo>
                        <a:pt x="f68" y="f69"/>
                        <a:pt x="f70" y="f71"/>
                        <a:pt x="f17" y="f72"/>
                      </a:cubicBezTo>
                      <a:cubicBezTo>
                        <a:pt x="f73" y="f15"/>
                        <a:pt x="f8" y="f74"/>
                        <a:pt x="f8" y="f13"/>
                      </a:cubicBezTo>
                      <a:cubicBezTo>
                        <a:pt x="f8" y="f11"/>
                        <a:pt x="f73" y="f75"/>
                        <a:pt x="f6" y="f7"/>
                      </a:cubicBezTo>
                      <a:close/>
                      <a:moveTo>
                        <a:pt x="f76" y="f77"/>
                      </a:moveTo>
                      <a:lnTo>
                        <a:pt x="f76" y="f77"/>
                      </a:lnTo>
                      <a:cubicBezTo>
                        <a:pt x="f78" y="f79"/>
                        <a:pt x="f80" y="f81"/>
                        <a:pt x="f82" y="f83"/>
                      </a:cubicBezTo>
                      <a:cubicBezTo>
                        <a:pt x="f80" y="f81"/>
                        <a:pt x="f78" y="f79"/>
                        <a:pt x="f76" y="f77"/>
                      </a:cubicBezTo>
                      <a:close/>
                      <a:moveTo>
                        <a:pt x="f84" y="f85"/>
                      </a:moveTo>
                      <a:cubicBezTo>
                        <a:pt x="f86" y="f87"/>
                        <a:pt x="f88" y="f89"/>
                        <a:pt x="f90" y="f91"/>
                      </a:cubicBezTo>
                      <a:cubicBezTo>
                        <a:pt x="f92" y="f93"/>
                        <a:pt x="f59" y="f94"/>
                        <a:pt x="f95" y="f96"/>
                      </a:cubicBezTo>
                      <a:cubicBezTo>
                        <a:pt x="f97" y="f98"/>
                        <a:pt x="f99" y="f100"/>
                        <a:pt x="f101" y="f100"/>
                      </a:cubicBezTo>
                      <a:cubicBezTo>
                        <a:pt x="f102" y="f100"/>
                        <a:pt x="f103" y="f104"/>
                        <a:pt x="f105" y="f106"/>
                      </a:cubicBezTo>
                      <a:cubicBezTo>
                        <a:pt x="f107" y="f108"/>
                        <a:pt x="f107" y="f20"/>
                        <a:pt x="f109" y="f110"/>
                      </a:cubicBezTo>
                      <a:lnTo>
                        <a:pt x="f109" y="f110"/>
                      </a:lnTo>
                      <a:cubicBezTo>
                        <a:pt x="f111" y="f112"/>
                        <a:pt x="f113" y="f114"/>
                        <a:pt x="f113" y="f115"/>
                      </a:cubicBezTo>
                      <a:cubicBezTo>
                        <a:pt x="f116" y="f117"/>
                        <a:pt x="f118" y="f119"/>
                        <a:pt x="f120" y="f121"/>
                      </a:cubicBezTo>
                      <a:cubicBezTo>
                        <a:pt x="f122" y="f123"/>
                        <a:pt x="f124" y="f125"/>
                        <a:pt x="f126" y="f125"/>
                      </a:cubicBezTo>
                      <a:cubicBezTo>
                        <a:pt x="f127" y="f125"/>
                        <a:pt x="f128" y="f129"/>
                        <a:pt x="f130" y="f131"/>
                      </a:cubicBezTo>
                      <a:lnTo>
                        <a:pt x="f130" y="f131"/>
                      </a:lnTo>
                      <a:cubicBezTo>
                        <a:pt x="f130" y="f131"/>
                        <a:pt x="f132" y="f133"/>
                        <a:pt x="f134" y="f135"/>
                      </a:cubicBezTo>
                      <a:cubicBezTo>
                        <a:pt x="f134" y="f135"/>
                        <a:pt x="f136" y="f137"/>
                        <a:pt x="f138" y="f137"/>
                      </a:cubicBezTo>
                      <a:cubicBezTo>
                        <a:pt x="f0" y="f137"/>
                        <a:pt x="f139" y="f140"/>
                        <a:pt x="f141" y="f142"/>
                      </a:cubicBezTo>
                      <a:lnTo>
                        <a:pt x="f141" y="f142"/>
                      </a:lnTo>
                      <a:cubicBezTo>
                        <a:pt x="f143" y="f144"/>
                        <a:pt x="f145" y="f146"/>
                        <a:pt x="f128" y="f147"/>
                      </a:cubicBezTo>
                      <a:cubicBezTo>
                        <a:pt x="f3" y="f148"/>
                        <a:pt x="f149" y="f150"/>
                        <a:pt x="f76" y="f77"/>
                      </a:cubicBezTo>
                      <a:lnTo>
                        <a:pt x="f76" y="f77"/>
                      </a:lnTo>
                      <a:cubicBezTo>
                        <a:pt x="f151" y="f152"/>
                        <a:pt x="f153" y="f154"/>
                        <a:pt x="f155" y="f154"/>
                      </a:cubicBezTo>
                      <a:cubicBezTo>
                        <a:pt x="f156" y="f154"/>
                        <a:pt x="f157" y="f158"/>
                        <a:pt x="f159" y="f158"/>
                      </a:cubicBezTo>
                      <a:cubicBezTo>
                        <a:pt x="f160" y="f158"/>
                        <a:pt x="f161" y="f162"/>
                        <a:pt x="f163" y="f164"/>
                      </a:cubicBezTo>
                      <a:cubicBezTo>
                        <a:pt x="f163" y="f165"/>
                        <a:pt x="f166" y="f167"/>
                        <a:pt x="f168" y="f169"/>
                      </a:cubicBezTo>
                      <a:cubicBezTo>
                        <a:pt x="f170" y="f171"/>
                        <a:pt x="f172" y="f173"/>
                        <a:pt x="f174" y="f175"/>
                      </a:cubicBezTo>
                      <a:cubicBezTo>
                        <a:pt x="f176" y="f177"/>
                        <a:pt x="f178" y="f179"/>
                        <a:pt x="f180" y="f89"/>
                      </a:cubicBezTo>
                      <a:cubicBezTo>
                        <a:pt x="f176" y="f181"/>
                        <a:pt x="f182" y="f183"/>
                        <a:pt x="f73" y="f184"/>
                      </a:cubicBezTo>
                      <a:cubicBezTo>
                        <a:pt x="f185" y="f186"/>
                        <a:pt x="f187" y="f188"/>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1272;p17">
                  <a:extLst>
                    <a:ext uri="{FF2B5EF4-FFF2-40B4-BE49-F238E27FC236}">
                      <a16:creationId xmlns:a16="http://schemas.microsoft.com/office/drawing/2014/main" id="{2BFADF50-4F4F-4162-AE8D-0B2219D80B37}"/>
                    </a:ext>
                  </a:extLst>
                </p:cNvPr>
                <p:cNvSpPr/>
                <p:nvPr/>
              </p:nvSpPr>
              <p:spPr>
                <a:xfrm flipH="1">
                  <a:off x="8451991" y="4597191"/>
                  <a:ext cx="54068" cy="151762"/>
                </a:xfrm>
                <a:custGeom>
                  <a:avLst/>
                  <a:gdLst>
                    <a:gd name="f0" fmla="val w"/>
                    <a:gd name="f1" fmla="val h"/>
                    <a:gd name="f2" fmla="val 0"/>
                    <a:gd name="f3" fmla="val 1674"/>
                    <a:gd name="f4" fmla="val 4699"/>
                    <a:gd name="f5" fmla="val 1201"/>
                    <a:gd name="f6" fmla="val 1005"/>
                    <a:gd name="f7" fmla="val 1143"/>
                    <a:gd name="f8" fmla="val 1224"/>
                    <a:gd name="f9" fmla="val 1085"/>
                    <a:gd name="f10" fmla="val 1443"/>
                    <a:gd name="f11" fmla="val 1051"/>
                    <a:gd name="f12" fmla="val 1004"/>
                    <a:gd name="f13" fmla="val 1905"/>
                    <a:gd name="f14" fmla="val 970"/>
                    <a:gd name="f15" fmla="val 2113"/>
                    <a:gd name="f16" fmla="val 2343"/>
                    <a:gd name="f17" fmla="val 958"/>
                    <a:gd name="f18" fmla="val 2574"/>
                    <a:gd name="f19" fmla="val 2805"/>
                    <a:gd name="f20" fmla="val 3059"/>
                    <a:gd name="f21" fmla="val 1027"/>
                    <a:gd name="f22" fmla="val 3302"/>
                    <a:gd name="f23" fmla="val 1074"/>
                    <a:gd name="f24" fmla="val 3532"/>
                    <a:gd name="f25" fmla="val 1108"/>
                    <a:gd name="f26" fmla="val 3763"/>
                    <a:gd name="f27" fmla="val 993"/>
                    <a:gd name="f28" fmla="val 3290"/>
                    <a:gd name="f29" fmla="val 935"/>
                    <a:gd name="f30" fmla="val 2828"/>
                    <a:gd name="f31" fmla="val 912"/>
                    <a:gd name="f32" fmla="val 1882"/>
                    <a:gd name="f33" fmla="val 1651"/>
                    <a:gd name="f34" fmla="val 1420"/>
                    <a:gd name="f35" fmla="val 1120"/>
                    <a:gd name="f36" fmla="val 820"/>
                    <a:gd name="f37" fmla="val 3013"/>
                    <a:gd name="f38" fmla="val 370"/>
                    <a:gd name="f39" fmla="val 4075"/>
                    <a:gd name="f40" fmla="val 416"/>
                    <a:gd name="f41" fmla="val 4052"/>
                    <a:gd name="f42" fmla="val 554"/>
                    <a:gd name="f43" fmla="val 3359"/>
                    <a:gd name="f44" fmla="val 693"/>
                    <a:gd name="f45" fmla="val 3186"/>
                    <a:gd name="f46" fmla="val 658"/>
                    <a:gd name="f47" fmla="val 3729"/>
                    <a:gd name="f48" fmla="val 981"/>
                    <a:gd name="f49" fmla="val 4398"/>
                    <a:gd name="f50" fmla="val 1408"/>
                    <a:gd name="f51" fmla="val 4698"/>
                    <a:gd name="f52" fmla="val 3151"/>
                    <a:gd name="f53" fmla="val 1131"/>
                    <a:gd name="f54" fmla="val 1501"/>
                    <a:gd name="f55" fmla="*/ f0 1 1674"/>
                    <a:gd name="f56" fmla="*/ f1 1 4699"/>
                    <a:gd name="f57" fmla="val f2"/>
                    <a:gd name="f58" fmla="val f3"/>
                    <a:gd name="f59" fmla="val f4"/>
                    <a:gd name="f60" fmla="+- f59 0 f57"/>
                    <a:gd name="f61" fmla="+- f58 0 f57"/>
                    <a:gd name="f62" fmla="*/ f61 1 1674"/>
                    <a:gd name="f63" fmla="*/ f60 1 469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674" h="4699">
                      <a:moveTo>
                        <a:pt x="f5" y="f6"/>
                      </a:moveTo>
                      <a:lnTo>
                        <a:pt x="f5" y="f6"/>
                      </a:lnTo>
                      <a:cubicBezTo>
                        <a:pt x="f7" y="f8"/>
                        <a:pt x="f9" y="f10"/>
                        <a:pt x="f11" y="f3"/>
                      </a:cubicBezTo>
                      <a:cubicBezTo>
                        <a:pt x="f12" y="f13"/>
                        <a:pt x="f14" y="f15"/>
                        <a:pt x="f14" y="f16"/>
                      </a:cubicBezTo>
                      <a:cubicBezTo>
                        <a:pt x="f17" y="f18"/>
                        <a:pt x="f14" y="f19"/>
                        <a:pt x="f12" y="f20"/>
                      </a:cubicBezTo>
                      <a:cubicBezTo>
                        <a:pt x="f21" y="f22"/>
                        <a:pt x="f23" y="f24"/>
                        <a:pt x="f25" y="f26"/>
                      </a:cubicBezTo>
                      <a:cubicBezTo>
                        <a:pt x="f11" y="f24"/>
                        <a:pt x="f27" y="f28"/>
                        <a:pt x="f17" y="f20"/>
                      </a:cubicBezTo>
                      <a:cubicBezTo>
                        <a:pt x="f29" y="f30"/>
                        <a:pt x="f31" y="f18"/>
                        <a:pt x="f31" y="f16"/>
                      </a:cubicBezTo>
                      <a:cubicBezTo>
                        <a:pt x="f29" y="f15"/>
                        <a:pt x="f17" y="f32"/>
                        <a:pt x="f12" y="f33"/>
                      </a:cubicBezTo>
                      <a:cubicBezTo>
                        <a:pt x="f11" y="f34"/>
                        <a:pt x="f35" y="f8"/>
                        <a:pt x="f5" y="f6"/>
                      </a:cubicBezTo>
                      <a:close/>
                      <a:moveTo>
                        <a:pt x="f3" y="f2"/>
                      </a:moveTo>
                      <a:lnTo>
                        <a:pt x="f3" y="f2"/>
                      </a:lnTo>
                      <a:cubicBezTo>
                        <a:pt x="f23" y="f36"/>
                        <a:pt x="f2" y="f37"/>
                        <a:pt x="f38" y="f39"/>
                      </a:cubicBezTo>
                      <a:cubicBezTo>
                        <a:pt x="f40" y="f41"/>
                        <a:pt x="f42" y="f43"/>
                        <a:pt x="f44" y="f45"/>
                      </a:cubicBezTo>
                      <a:lnTo>
                        <a:pt x="f44" y="f45"/>
                      </a:lnTo>
                      <a:cubicBezTo>
                        <a:pt x="f46" y="f47"/>
                        <a:pt x="f48" y="f49"/>
                        <a:pt x="f50" y="f51"/>
                      </a:cubicBezTo>
                      <a:cubicBezTo>
                        <a:pt x="f11" y="f52"/>
                        <a:pt x="f53" y="f54"/>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1273;p17">
                  <a:extLst>
                    <a:ext uri="{FF2B5EF4-FFF2-40B4-BE49-F238E27FC236}">
                      <a16:creationId xmlns:a16="http://schemas.microsoft.com/office/drawing/2014/main" id="{654E2244-D998-4C29-BAE0-1204F7182DC8}"/>
                    </a:ext>
                  </a:extLst>
                </p:cNvPr>
                <p:cNvSpPr/>
                <p:nvPr/>
              </p:nvSpPr>
              <p:spPr>
                <a:xfrm flipH="1">
                  <a:off x="8313852" y="4391168"/>
                  <a:ext cx="171340" cy="50063"/>
                </a:xfrm>
                <a:custGeom>
                  <a:avLst/>
                  <a:gdLst>
                    <a:gd name="f0" fmla="val w"/>
                    <a:gd name="f1" fmla="val h"/>
                    <a:gd name="f2" fmla="val 0"/>
                    <a:gd name="f3" fmla="val 5305"/>
                    <a:gd name="f4" fmla="val 1550"/>
                    <a:gd name="f5" fmla="val 4245"/>
                    <a:gd name="f6" fmla="val 1"/>
                    <a:gd name="f7" fmla="val 2797"/>
                    <a:gd name="f8" fmla="val 1485"/>
                    <a:gd name="f9" fmla="val 782"/>
                    <a:gd name="f10" fmla="val 1732"/>
                    <a:gd name="f11" fmla="val 3291"/>
                    <a:gd name="f12" fmla="val 5304"/>
                    <a:gd name="f13" fmla="val 1376"/>
                    <a:gd name="f14" fmla="val 5068"/>
                    <a:gd name="f15" fmla="val 458"/>
                    <a:gd name="f16" fmla="val 4979"/>
                    <a:gd name="f17" fmla="val 128"/>
                    <a:gd name="f18" fmla="val 4670"/>
                    <a:gd name="f19" fmla="*/ f0 1 5305"/>
                    <a:gd name="f20" fmla="*/ f1 1 1550"/>
                    <a:gd name="f21" fmla="val f2"/>
                    <a:gd name="f22" fmla="val f3"/>
                    <a:gd name="f23" fmla="val f4"/>
                    <a:gd name="f24" fmla="+- f23 0 f21"/>
                    <a:gd name="f25" fmla="+- f22 0 f21"/>
                    <a:gd name="f26" fmla="*/ f25 1 5305"/>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05" h="1550">
                      <a:moveTo>
                        <a:pt x="f5" y="f6"/>
                      </a:moveTo>
                      <a:cubicBezTo>
                        <a:pt x="f7" y="f6"/>
                        <a:pt x="f6" y="f8"/>
                        <a:pt x="f6" y="f8"/>
                      </a:cubicBezTo>
                      <a:cubicBezTo>
                        <a:pt x="f6" y="f8"/>
                        <a:pt x="f9" y="f4"/>
                        <a:pt x="f10" y="f4"/>
                      </a:cubicBezTo>
                      <a:cubicBezTo>
                        <a:pt x="f11" y="f4"/>
                        <a:pt x="f12" y="f13"/>
                        <a:pt x="f14" y="f15"/>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1274;p17">
                  <a:extLst>
                    <a:ext uri="{FF2B5EF4-FFF2-40B4-BE49-F238E27FC236}">
                      <a16:creationId xmlns:a16="http://schemas.microsoft.com/office/drawing/2014/main" id="{5A793387-60D2-43D3-9AC2-DE73B0CF7CCE}"/>
                    </a:ext>
                  </a:extLst>
                </p:cNvPr>
                <p:cNvSpPr/>
                <p:nvPr/>
              </p:nvSpPr>
              <p:spPr>
                <a:xfrm flipH="1">
                  <a:off x="8352065" y="4301959"/>
                  <a:ext cx="134261" cy="111456"/>
                </a:xfrm>
                <a:custGeom>
                  <a:avLst/>
                  <a:gdLst>
                    <a:gd name="f0" fmla="val w"/>
                    <a:gd name="f1" fmla="val h"/>
                    <a:gd name="f2" fmla="val 0"/>
                    <a:gd name="f3" fmla="val 4157"/>
                    <a:gd name="f4" fmla="val 3451"/>
                    <a:gd name="f5" fmla="val 2636"/>
                    <a:gd name="f6" fmla="val 1501"/>
                    <a:gd name="f7" fmla="val 1"/>
                    <a:gd name="f8" fmla="val 4156"/>
                    <a:gd name="f9" fmla="val 1200"/>
                    <a:gd name="f10" fmla="val 3025"/>
                    <a:gd name="f11" fmla="val 161"/>
                    <a:gd name="f12" fmla="val 2903"/>
                    <a:gd name="f13" fmla="val 50"/>
                    <a:gd name="f14" fmla="val 2772"/>
                    <a:gd name="f15" fmla="*/ f0 1 4157"/>
                    <a:gd name="f16" fmla="*/ f1 1 3451"/>
                    <a:gd name="f17" fmla="val f2"/>
                    <a:gd name="f18" fmla="val f3"/>
                    <a:gd name="f19" fmla="val f4"/>
                    <a:gd name="f20" fmla="+- f19 0 f17"/>
                    <a:gd name="f21" fmla="+- f18 0 f17"/>
                    <a:gd name="f22" fmla="*/ f21 1 4157"/>
                    <a:gd name="f23" fmla="*/ f20 1 345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7" h="3450">
                      <a:moveTo>
                        <a:pt x="f5" y="f2"/>
                      </a:moveTo>
                      <a:cubicBezTo>
                        <a:pt x="f6" y="f2"/>
                        <a:pt x="f7" y="f4"/>
                        <a:pt x="f7" y="f4"/>
                      </a:cubicBezTo>
                      <a:cubicBezTo>
                        <a:pt x="f7" y="f4"/>
                        <a:pt x="f8" y="f9"/>
                        <a:pt x="f10" y="f11"/>
                      </a:cubicBezTo>
                      <a:cubicBezTo>
                        <a:pt x="f12" y="f13"/>
                        <a:pt x="f14"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9" name="Google Shape;1275;p17">
                  <a:extLst>
                    <a:ext uri="{FF2B5EF4-FFF2-40B4-BE49-F238E27FC236}">
                      <a16:creationId xmlns:a16="http://schemas.microsoft.com/office/drawing/2014/main" id="{7FDC894B-2E1E-4BDB-957B-9C887C654E52}"/>
                    </a:ext>
                  </a:extLst>
                </p:cNvPr>
                <p:cNvSpPr/>
                <p:nvPr/>
              </p:nvSpPr>
              <p:spPr>
                <a:xfrm flipH="1">
                  <a:off x="8445270" y="4248695"/>
                  <a:ext cx="94439" cy="166201"/>
                </a:xfrm>
                <a:custGeom>
                  <a:avLst/>
                  <a:gdLst>
                    <a:gd name="f0" fmla="val w"/>
                    <a:gd name="f1" fmla="val h"/>
                    <a:gd name="f2" fmla="val 0"/>
                    <a:gd name="f3" fmla="val 2924"/>
                    <a:gd name="f4" fmla="val 5146"/>
                    <a:gd name="f5" fmla="val 1343"/>
                    <a:gd name="f6" fmla="val 869"/>
                    <a:gd name="f7" fmla="val 263"/>
                    <a:gd name="f8" fmla="val 1446"/>
                    <a:gd name="f9" fmla="val 10"/>
                    <a:gd name="f10" fmla="val 1410"/>
                    <a:gd name="f11" fmla="val 3"/>
                    <a:gd name="f12" fmla="val 1376"/>
                    <a:gd name="f13" fmla="*/ f0 1 2924"/>
                    <a:gd name="f14" fmla="*/ f1 1 5146"/>
                    <a:gd name="f15" fmla="val f2"/>
                    <a:gd name="f16" fmla="val f3"/>
                    <a:gd name="f17" fmla="val f4"/>
                    <a:gd name="f18" fmla="+- f17 0 f15"/>
                    <a:gd name="f19" fmla="+- f16 0 f15"/>
                    <a:gd name="f20" fmla="*/ f19 1 2924"/>
                    <a:gd name="f21" fmla="*/ f18 1 514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924" h="5146">
                      <a:moveTo>
                        <a:pt x="f5" y="f2"/>
                      </a:moveTo>
                      <a:cubicBezTo>
                        <a:pt x="f2" y="f2"/>
                        <a:pt x="f6" y="f4"/>
                        <a:pt x="f6" y="f4"/>
                      </a:cubicBezTo>
                      <a:cubicBezTo>
                        <a:pt x="f6" y="f4"/>
                        <a:pt x="f3" y="f7"/>
                        <a:pt x="f8" y="f9"/>
                      </a:cubicBezTo>
                      <a:cubicBezTo>
                        <a:pt x="f10" y="f11"/>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60" name="Google Shape;1276;p17">
                <a:extLst>
                  <a:ext uri="{FF2B5EF4-FFF2-40B4-BE49-F238E27FC236}">
                    <a16:creationId xmlns:a16="http://schemas.microsoft.com/office/drawing/2014/main" id="{5A21E0CA-492B-467F-BB91-5934B6B27025}"/>
                  </a:ext>
                </a:extLst>
              </p:cNvPr>
              <p:cNvGrpSpPr/>
              <p:nvPr/>
            </p:nvGrpSpPr>
            <p:grpSpPr>
              <a:xfrm>
                <a:off x="-19" y="4721203"/>
                <a:ext cx="8138836" cy="211875"/>
                <a:chOff x="-19" y="4721203"/>
                <a:chExt cx="8138836" cy="211875"/>
              </a:xfrm>
            </p:grpSpPr>
            <p:sp>
              <p:nvSpPr>
                <p:cNvPr id="61" name="Google Shape;1277;p17">
                  <a:extLst>
                    <a:ext uri="{FF2B5EF4-FFF2-40B4-BE49-F238E27FC236}">
                      <a16:creationId xmlns:a16="http://schemas.microsoft.com/office/drawing/2014/main" id="{D2BFDFFE-61C3-415D-A4A3-3BF61E6474B2}"/>
                    </a:ext>
                  </a:extLst>
                </p:cNvPr>
                <p:cNvSpPr/>
                <p:nvPr/>
              </p:nvSpPr>
              <p:spPr>
                <a:xfrm rot="10799991">
                  <a:off x="-19" y="4918063"/>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62" name="Google Shape;1278;p17">
                  <a:extLst>
                    <a:ext uri="{FF2B5EF4-FFF2-40B4-BE49-F238E27FC236}">
                      <a16:creationId xmlns:a16="http://schemas.microsoft.com/office/drawing/2014/main" id="{3E79D1F9-0135-4C4C-AA86-3774059D9C63}"/>
                    </a:ext>
                  </a:extLst>
                </p:cNvPr>
                <p:cNvGrpSpPr/>
                <p:nvPr/>
              </p:nvGrpSpPr>
              <p:grpSpPr>
                <a:xfrm>
                  <a:off x="4842863" y="4721203"/>
                  <a:ext cx="3295954" cy="211875"/>
                  <a:chOff x="4842863" y="4721203"/>
                  <a:chExt cx="3295954" cy="211875"/>
                </a:xfrm>
              </p:grpSpPr>
              <p:sp>
                <p:nvSpPr>
                  <p:cNvPr id="63" name="Google Shape;1279;p17">
                    <a:extLst>
                      <a:ext uri="{FF2B5EF4-FFF2-40B4-BE49-F238E27FC236}">
                        <a16:creationId xmlns:a16="http://schemas.microsoft.com/office/drawing/2014/main" id="{A4AAF16E-48F9-4F16-8D35-06998E90544C}"/>
                      </a:ext>
                    </a:extLst>
                  </p:cNvPr>
                  <p:cNvSpPr/>
                  <p:nvPr/>
                </p:nvSpPr>
                <p:spPr>
                  <a:xfrm rot="10799991">
                    <a:off x="4842863" y="4918063"/>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4" name="Google Shape;1280;p17">
                    <a:extLst>
                      <a:ext uri="{FF2B5EF4-FFF2-40B4-BE49-F238E27FC236}">
                        <a16:creationId xmlns:a16="http://schemas.microsoft.com/office/drawing/2014/main" id="{7A96E4E6-1AF3-4870-9815-790525F120C4}"/>
                      </a:ext>
                    </a:extLst>
                  </p:cNvPr>
                  <p:cNvSpPr/>
                  <p:nvPr/>
                </p:nvSpPr>
                <p:spPr>
                  <a:xfrm rot="10799991">
                    <a:off x="7994864" y="47212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grpSp>
      <p:sp>
        <p:nvSpPr>
          <p:cNvPr id="65" name="Google Shape;1281;p17">
            <a:extLst>
              <a:ext uri="{FF2B5EF4-FFF2-40B4-BE49-F238E27FC236}">
                <a16:creationId xmlns:a16="http://schemas.microsoft.com/office/drawing/2014/main" id="{D7FFF0AB-2DA8-4EC4-9185-8161C6333174}"/>
              </a:ext>
            </a:extLst>
          </p:cNvPr>
          <p:cNvSpPr txBox="1">
            <a:spLocks noGrp="1"/>
          </p:cNvSpPr>
          <p:nvPr>
            <p:ph type="title"/>
          </p:nvPr>
        </p:nvSpPr>
        <p:spPr/>
        <p:txBody>
          <a:bodyPr/>
          <a:lstStyle>
            <a:lvl1pPr>
              <a:defRPr sz="3000">
                <a:solidFill>
                  <a:srgbClr val="D6B35F"/>
                </a:solidFill>
              </a:defRPr>
            </a:lvl1pPr>
          </a:lstStyle>
          <a:p>
            <a:pPr lvl="0"/>
            <a:endParaRPr lang="es-PE"/>
          </a:p>
        </p:txBody>
      </p:sp>
    </p:spTree>
    <p:extLst>
      <p:ext uri="{BB962C8B-B14F-4D97-AF65-F5344CB8AC3E}">
        <p14:creationId xmlns:p14="http://schemas.microsoft.com/office/powerpoint/2010/main" val="118793151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_1_1_1">
    <p:bg>
      <p:bgPr>
        <a:blipFill>
          <a:blip r:embed="rId2">
            <a:alphaModFix/>
          </a:blip>
          <a:stretch>
            <a:fillRect/>
          </a:stretch>
        </a:blipFill>
        <a:effectLst/>
      </p:bgPr>
    </p:bg>
    <p:spTree>
      <p:nvGrpSpPr>
        <p:cNvPr id="1" name=""/>
        <p:cNvGrpSpPr/>
        <p:nvPr/>
      </p:nvGrpSpPr>
      <p:grpSpPr>
        <a:xfrm>
          <a:off x="0" y="0"/>
          <a:ext cx="0" cy="0"/>
          <a:chOff x="0" y="0"/>
          <a:chExt cx="0" cy="0"/>
        </a:xfrm>
      </p:grpSpPr>
      <p:grpSp>
        <p:nvGrpSpPr>
          <p:cNvPr id="2" name="Google Shape;1515;p20">
            <a:extLst>
              <a:ext uri="{FF2B5EF4-FFF2-40B4-BE49-F238E27FC236}">
                <a16:creationId xmlns:a16="http://schemas.microsoft.com/office/drawing/2014/main" id="{989DFF93-E51C-4578-AA5D-A06777A5D26D}"/>
              </a:ext>
            </a:extLst>
          </p:cNvPr>
          <p:cNvGrpSpPr/>
          <p:nvPr/>
        </p:nvGrpSpPr>
        <p:grpSpPr>
          <a:xfrm>
            <a:off x="194310" y="1034698"/>
            <a:ext cx="213649" cy="3005888"/>
            <a:chOff x="194310" y="1034698"/>
            <a:chExt cx="213649" cy="3005888"/>
          </a:xfrm>
        </p:grpSpPr>
        <p:sp>
          <p:nvSpPr>
            <p:cNvPr id="3" name="Google Shape;1516;p20">
              <a:extLst>
                <a:ext uri="{FF2B5EF4-FFF2-40B4-BE49-F238E27FC236}">
                  <a16:creationId xmlns:a16="http://schemas.microsoft.com/office/drawing/2014/main" id="{5B9CD5E0-B861-4FD2-9B33-7BAC2D039C5F}"/>
                </a:ext>
              </a:extLst>
            </p:cNvPr>
            <p:cNvSpPr/>
            <p:nvPr/>
          </p:nvSpPr>
          <p:spPr>
            <a:xfrm>
              <a:off x="196175"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B8902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 name="Google Shape;1517;p20">
              <a:extLst>
                <a:ext uri="{FF2B5EF4-FFF2-40B4-BE49-F238E27FC236}">
                  <a16:creationId xmlns:a16="http://schemas.microsoft.com/office/drawing/2014/main" id="{DF286E99-865B-4495-96A8-07B0EA4FA4AD}"/>
                </a:ext>
              </a:extLst>
            </p:cNvPr>
            <p:cNvSpPr/>
            <p:nvPr/>
          </p:nvSpPr>
          <p:spPr>
            <a:xfrm>
              <a:off x="194310"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B8902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1518;p20">
              <a:extLst>
                <a:ext uri="{FF2B5EF4-FFF2-40B4-BE49-F238E27FC236}">
                  <a16:creationId xmlns:a16="http://schemas.microsoft.com/office/drawing/2014/main" id="{D56D946E-1331-4965-BABB-AD358D4A8AD2}"/>
                </a:ext>
              </a:extLst>
            </p:cNvPr>
            <p:cNvSpPr/>
            <p:nvPr/>
          </p:nvSpPr>
          <p:spPr>
            <a:xfrm>
              <a:off x="196175"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B8902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1519;p20">
              <a:extLst>
                <a:ext uri="{FF2B5EF4-FFF2-40B4-BE49-F238E27FC236}">
                  <a16:creationId xmlns:a16="http://schemas.microsoft.com/office/drawing/2014/main" id="{1962F404-F97A-4AEA-9CDE-80DA746F88AF}"/>
                </a:ext>
              </a:extLst>
            </p:cNvPr>
            <p:cNvSpPr/>
            <p:nvPr/>
          </p:nvSpPr>
          <p:spPr>
            <a:xfrm>
              <a:off x="194310"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B8902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7" name="Google Shape;1520;p20">
            <a:extLst>
              <a:ext uri="{FF2B5EF4-FFF2-40B4-BE49-F238E27FC236}">
                <a16:creationId xmlns:a16="http://schemas.microsoft.com/office/drawing/2014/main" id="{C9058AED-C014-4583-B3EE-6D1E36DAEC78}"/>
              </a:ext>
            </a:extLst>
          </p:cNvPr>
          <p:cNvGrpSpPr/>
          <p:nvPr/>
        </p:nvGrpSpPr>
        <p:grpSpPr>
          <a:xfrm>
            <a:off x="1018925" y="4718368"/>
            <a:ext cx="3295953" cy="211903"/>
            <a:chOff x="1018925" y="4718368"/>
            <a:chExt cx="3295953" cy="211903"/>
          </a:xfrm>
        </p:grpSpPr>
        <p:sp>
          <p:nvSpPr>
            <p:cNvPr id="8" name="Google Shape;1521;p20">
              <a:extLst>
                <a:ext uri="{FF2B5EF4-FFF2-40B4-BE49-F238E27FC236}">
                  <a16:creationId xmlns:a16="http://schemas.microsoft.com/office/drawing/2014/main" id="{7DB2F569-8B32-46B8-8974-C33DC16925C2}"/>
                </a:ext>
              </a:extLst>
            </p:cNvPr>
            <p:cNvSpPr/>
            <p:nvPr/>
          </p:nvSpPr>
          <p:spPr>
            <a:xfrm>
              <a:off x="1149793" y="4915229"/>
              <a:ext cx="3165085" cy="14950"/>
            </a:xfrm>
            <a:custGeom>
              <a:avLst/>
              <a:gdLst>
                <a:gd name="f0" fmla="val w"/>
                <a:gd name="f1" fmla="val h"/>
                <a:gd name="f2" fmla="val 0"/>
                <a:gd name="f3" fmla="val 97998"/>
                <a:gd name="f4" fmla="val 463"/>
                <a:gd name="f5" fmla="val 1"/>
                <a:gd name="f6" fmla="val 462"/>
                <a:gd name="f7" fmla="*/ f0 1 97998"/>
                <a:gd name="f8" fmla="*/ f1 1 463"/>
                <a:gd name="f9" fmla="val f2"/>
                <a:gd name="f10" fmla="val f3"/>
                <a:gd name="f11" fmla="val f4"/>
                <a:gd name="f12" fmla="+- f11 0 f9"/>
                <a:gd name="f13" fmla="+- f10 0 f9"/>
                <a:gd name="f14" fmla="*/ f13 1 97998"/>
                <a:gd name="f15" fmla="*/ f12 1 463"/>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97998" h="462">
                  <a:moveTo>
                    <a:pt x="f2" y="f5"/>
                  </a:moveTo>
                  <a:lnTo>
                    <a:pt x="f2" y="f6"/>
                  </a:lnTo>
                  <a:lnTo>
                    <a:pt x="f3" y="f6"/>
                  </a:lnTo>
                  <a:lnTo>
                    <a:pt x="f3" y="f5"/>
                  </a:lnTo>
                  <a:close/>
                </a:path>
              </a:pathLst>
            </a:custGeom>
            <a:solidFill>
              <a:srgbClr val="B8902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 name="Google Shape;1522;p20">
              <a:extLst>
                <a:ext uri="{FF2B5EF4-FFF2-40B4-BE49-F238E27FC236}">
                  <a16:creationId xmlns:a16="http://schemas.microsoft.com/office/drawing/2014/main" id="{1A6D604D-9749-410B-B254-3FE7E061F30E}"/>
                </a:ext>
              </a:extLst>
            </p:cNvPr>
            <p:cNvSpPr/>
            <p:nvPr/>
          </p:nvSpPr>
          <p:spPr>
            <a:xfrm>
              <a:off x="1018925" y="4718368"/>
              <a:ext cx="143953" cy="211903"/>
            </a:xfrm>
            <a:custGeom>
              <a:avLst/>
              <a:gdLst>
                <a:gd name="f0" fmla="val w"/>
                <a:gd name="f1" fmla="val h"/>
                <a:gd name="f2" fmla="val 0"/>
                <a:gd name="f3" fmla="val 4457"/>
                <a:gd name="f4" fmla="val 6561"/>
                <a:gd name="f5" fmla="val 2642"/>
                <a:gd name="f6" fmla="val 1"/>
                <a:gd name="f7" fmla="val 1992"/>
                <a:gd name="f8" fmla="val 1397"/>
                <a:gd name="f9" fmla="val 230"/>
                <a:gd name="f10" fmla="val 913"/>
                <a:gd name="f11" fmla="val 625"/>
                <a:gd name="f12" fmla="val 440"/>
                <a:gd name="f13" fmla="val 1029"/>
                <a:gd name="f14" fmla="val 105"/>
                <a:gd name="f15" fmla="val 1606"/>
                <a:gd name="f16" fmla="val 24"/>
                <a:gd name="f17" fmla="val 2217"/>
                <a:gd name="f18" fmla="val 2368"/>
                <a:gd name="f19" fmla="val 2518"/>
                <a:gd name="f20" fmla="val 2679"/>
                <a:gd name="f21" fmla="val 3106"/>
                <a:gd name="f22" fmla="val 93"/>
                <a:gd name="f23" fmla="val 3522"/>
                <a:gd name="f24" fmla="val 139"/>
                <a:gd name="f25" fmla="val 3660"/>
                <a:gd name="f26" fmla="val 174"/>
                <a:gd name="f27" fmla="val 3799"/>
                <a:gd name="f28" fmla="val 209"/>
                <a:gd name="f29" fmla="val 3926"/>
                <a:gd name="f30" fmla="val 405"/>
                <a:gd name="f31" fmla="val 4468"/>
                <a:gd name="f32" fmla="val 705"/>
                <a:gd name="f33" fmla="val 4953"/>
                <a:gd name="f34" fmla="val 1097"/>
                <a:gd name="f35" fmla="val 5346"/>
                <a:gd name="f36" fmla="val 1824"/>
                <a:gd name="f37" fmla="val 6116"/>
                <a:gd name="f38" fmla="val 2864"/>
                <a:gd name="f39" fmla="val 3900"/>
                <a:gd name="f40" fmla="val 3951"/>
                <a:gd name="f41" fmla="val 4002"/>
                <a:gd name="f42" fmla="val 6560"/>
                <a:gd name="f43" fmla="val 4052"/>
                <a:gd name="f44" fmla="val 6557"/>
                <a:gd name="f45" fmla="val 4179"/>
                <a:gd name="f46" fmla="val 4283"/>
                <a:gd name="f47" fmla="val 6442"/>
                <a:gd name="f48" fmla="val 4272"/>
                <a:gd name="f49" fmla="val 6327"/>
                <a:gd name="f50" fmla="val 6177"/>
                <a:gd name="f51" fmla="val 6096"/>
                <a:gd name="f52" fmla="val 3083"/>
                <a:gd name="f53" fmla="val 6061"/>
                <a:gd name="f54" fmla="val 2171"/>
                <a:gd name="f55" fmla="val 5599"/>
                <a:gd name="f56" fmla="val 1594"/>
                <a:gd name="f57" fmla="val 4884"/>
                <a:gd name="f58" fmla="val 1305"/>
                <a:gd name="f59" fmla="val 4514"/>
                <a:gd name="f60" fmla="val 1074"/>
                <a:gd name="f61" fmla="val 4122"/>
                <a:gd name="f62" fmla="val 959"/>
                <a:gd name="f63" fmla="val 3672"/>
                <a:gd name="f64" fmla="val 936"/>
                <a:gd name="f65" fmla="val 3556"/>
                <a:gd name="f66" fmla="val 3453"/>
                <a:gd name="f67" fmla="val 890"/>
                <a:gd name="f68" fmla="val 3337"/>
                <a:gd name="f69" fmla="val 844"/>
                <a:gd name="f70" fmla="val 3002"/>
                <a:gd name="f71" fmla="val 855"/>
                <a:gd name="f72" fmla="val 2575"/>
                <a:gd name="f73" fmla="val 2471"/>
                <a:gd name="f74" fmla="val 970"/>
                <a:gd name="f75" fmla="val 1987"/>
                <a:gd name="f76" fmla="val 1224"/>
                <a:gd name="f77" fmla="val 1640"/>
                <a:gd name="f78" fmla="val 1536"/>
                <a:gd name="f79" fmla="val 1409"/>
                <a:gd name="f80" fmla="val 1809"/>
                <a:gd name="f81" fmla="val 1200"/>
                <a:gd name="f82" fmla="val 2187"/>
                <a:gd name="f83" fmla="val 1095"/>
                <a:gd name="f84" fmla="val 2513"/>
                <a:gd name="f85" fmla="val 2546"/>
                <a:gd name="f86" fmla="val 2578"/>
                <a:gd name="f87" fmla="val 1096"/>
                <a:gd name="f88" fmla="val 2610"/>
                <a:gd name="f89" fmla="val 1098"/>
                <a:gd name="f90" fmla="val 2898"/>
                <a:gd name="f91" fmla="val 1132"/>
                <a:gd name="f92" fmla="val 3129"/>
                <a:gd name="f93" fmla="val 1363"/>
                <a:gd name="f94" fmla="val 3187"/>
                <a:gd name="f95" fmla="val 1617"/>
                <a:gd name="f96" fmla="val 3198"/>
                <a:gd name="f97" fmla="val 1675"/>
                <a:gd name="f98" fmla="val 1756"/>
                <a:gd name="f99" fmla="val 1813"/>
                <a:gd name="f100" fmla="val 1825"/>
                <a:gd name="f101" fmla="val 1848"/>
                <a:gd name="f102" fmla="val 3175"/>
                <a:gd name="f103" fmla="val 3141"/>
                <a:gd name="f104" fmla="val 1883"/>
                <a:gd name="f105" fmla="val 3117"/>
                <a:gd name="f106" fmla="val 3020"/>
                <a:gd name="f107" fmla="val 1865"/>
                <a:gd name="f108" fmla="val 2957"/>
                <a:gd name="f109" fmla="val 1856"/>
                <a:gd name="f110" fmla="val 2895"/>
                <a:gd name="f111" fmla="val 2600"/>
                <a:gd name="f112" fmla="val 2324"/>
                <a:gd name="f113" fmla="val 2049"/>
                <a:gd name="f114" fmla="val 2229"/>
                <a:gd name="f115" fmla="val 2344"/>
                <a:gd name="f116" fmla="val 2136"/>
                <a:gd name="f117" fmla="val 2702"/>
                <a:gd name="f118" fmla="val 2333"/>
                <a:gd name="f119" fmla="val 2690"/>
                <a:gd name="f120" fmla="val 3199"/>
                <a:gd name="f121" fmla="val 2771"/>
                <a:gd name="f122" fmla="val 3210"/>
                <a:gd name="f123" fmla="val 2829"/>
                <a:gd name="f124" fmla="val 3222"/>
                <a:gd name="f125" fmla="val 3579"/>
                <a:gd name="f126" fmla="val 4041"/>
                <a:gd name="f127" fmla="val 2933"/>
                <a:gd name="f128" fmla="val 2529"/>
                <a:gd name="f129" fmla="val 4387"/>
                <a:gd name="f130" fmla="val 4456"/>
                <a:gd name="f131" fmla="val 2079"/>
                <a:gd name="f132" fmla="val 1652"/>
                <a:gd name="f133" fmla="val 4422"/>
                <a:gd name="f134" fmla="val 1467"/>
                <a:gd name="f135" fmla="val 4364"/>
                <a:gd name="f136" fmla="val 1294"/>
                <a:gd name="f137" fmla="val 4133"/>
                <a:gd name="f138" fmla="val 555"/>
                <a:gd name="f139" fmla="val 3441"/>
                <a:gd name="f140" fmla="val 36"/>
                <a:gd name="f141" fmla="val 2674"/>
                <a:gd name="f142" fmla="val 2658"/>
                <a:gd name="f143" fmla="*/ f0 1 4457"/>
                <a:gd name="f144" fmla="*/ f1 1 6561"/>
                <a:gd name="f145" fmla="val f2"/>
                <a:gd name="f146" fmla="val f3"/>
                <a:gd name="f147" fmla="val f4"/>
                <a:gd name="f148" fmla="+- f147 0 f145"/>
                <a:gd name="f149" fmla="+- f146 0 f145"/>
                <a:gd name="f150" fmla="*/ f149 1 4457"/>
                <a:gd name="f151" fmla="*/ f148 1 65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4457" h="6561">
                  <a:moveTo>
                    <a:pt x="f5" y="f6"/>
                  </a:moveTo>
                  <a:cubicBezTo>
                    <a:pt x="f7" y="f6"/>
                    <a:pt x="f8" y="f9"/>
                    <a:pt x="f10" y="f11"/>
                  </a:cubicBezTo>
                  <a:cubicBezTo>
                    <a:pt x="f12" y="f13"/>
                    <a:pt x="f14" y="f15"/>
                    <a:pt x="f16" y="f17"/>
                  </a:cubicBezTo>
                  <a:cubicBezTo>
                    <a:pt x="f6" y="f18"/>
                    <a:pt x="f6" y="f19"/>
                    <a:pt x="f6" y="f20"/>
                  </a:cubicBezTo>
                  <a:lnTo>
                    <a:pt x="f16" y="f21"/>
                  </a:lnTo>
                  <a:lnTo>
                    <a:pt x="f22" y="f23"/>
                  </a:lnTo>
                  <a:cubicBezTo>
                    <a:pt x="f24" y="f25"/>
                    <a:pt x="f26" y="f27"/>
                    <a:pt x="f28" y="f29"/>
                  </a:cubicBezTo>
                  <a:cubicBezTo>
                    <a:pt x="f30" y="f31"/>
                    <a:pt x="f32" y="f33"/>
                    <a:pt x="f34" y="f35"/>
                  </a:cubicBezTo>
                  <a:cubicBezTo>
                    <a:pt x="f36" y="f37"/>
                    <a:pt x="f38" y="f4"/>
                    <a:pt x="f39" y="f4"/>
                  </a:cubicBezTo>
                  <a:cubicBezTo>
                    <a:pt x="f40" y="f4"/>
                    <a:pt x="f41" y="f42"/>
                    <a:pt x="f43" y="f44"/>
                  </a:cubicBezTo>
                  <a:cubicBezTo>
                    <a:pt x="f45" y="f44"/>
                    <a:pt x="f46" y="f47"/>
                    <a:pt x="f48" y="f49"/>
                  </a:cubicBezTo>
                  <a:cubicBezTo>
                    <a:pt x="f48" y="f50"/>
                    <a:pt x="f45" y="f51"/>
                    <a:pt x="f43" y="f51"/>
                  </a:cubicBezTo>
                  <a:cubicBezTo>
                    <a:pt x="f52" y="f53"/>
                    <a:pt x="f54" y="f55"/>
                    <a:pt x="f56" y="f57"/>
                  </a:cubicBezTo>
                  <a:cubicBezTo>
                    <a:pt x="f58" y="f59"/>
                    <a:pt x="f60" y="f61"/>
                    <a:pt x="f62" y="f63"/>
                  </a:cubicBezTo>
                  <a:cubicBezTo>
                    <a:pt x="f64" y="f65"/>
                    <a:pt x="f10" y="f66"/>
                    <a:pt x="f67" y="f68"/>
                  </a:cubicBezTo>
                  <a:lnTo>
                    <a:pt x="f69" y="f70"/>
                  </a:lnTo>
                  <a:lnTo>
                    <a:pt x="f69" y="f20"/>
                  </a:lnTo>
                  <a:cubicBezTo>
                    <a:pt x="f71" y="f72"/>
                    <a:pt x="f71" y="f73"/>
                    <a:pt x="f67" y="f18"/>
                  </a:cubicBezTo>
                  <a:cubicBezTo>
                    <a:pt x="f74" y="f75"/>
                    <a:pt x="f76" y="f77"/>
                    <a:pt x="f78" y="f79"/>
                  </a:cubicBezTo>
                  <a:cubicBezTo>
                    <a:pt x="f80" y="f81"/>
                    <a:pt x="f82" y="f83"/>
                    <a:pt x="f84" y="f83"/>
                  </a:cubicBezTo>
                  <a:cubicBezTo>
                    <a:pt x="f85" y="f83"/>
                    <a:pt x="f86" y="f87"/>
                    <a:pt x="f88" y="f89"/>
                  </a:cubicBezTo>
                  <a:cubicBezTo>
                    <a:pt x="f90" y="f91"/>
                    <a:pt x="f92" y="f93"/>
                    <a:pt x="f94" y="f95"/>
                  </a:cubicBezTo>
                  <a:cubicBezTo>
                    <a:pt x="f96" y="f97"/>
                    <a:pt x="f96" y="f98"/>
                    <a:pt x="f96" y="f99"/>
                  </a:cubicBezTo>
                  <a:cubicBezTo>
                    <a:pt x="f96" y="f100"/>
                    <a:pt x="f94" y="f101"/>
                    <a:pt x="f102" y="f101"/>
                  </a:cubicBezTo>
                  <a:cubicBezTo>
                    <a:pt x="f103" y="f104"/>
                    <a:pt x="f105" y="f104"/>
                    <a:pt x="f52" y="f104"/>
                  </a:cubicBezTo>
                  <a:cubicBezTo>
                    <a:pt x="f106" y="f107"/>
                    <a:pt x="f108" y="f109"/>
                    <a:pt x="f110" y="f109"/>
                  </a:cubicBezTo>
                  <a:cubicBezTo>
                    <a:pt x="f111" y="f109"/>
                    <a:pt x="f112" y="f113"/>
                    <a:pt x="f114" y="f115"/>
                  </a:cubicBezTo>
                  <a:cubicBezTo>
                    <a:pt x="f116" y="f117"/>
                    <a:pt x="f118" y="f52"/>
                    <a:pt x="f119" y="f120"/>
                  </a:cubicBezTo>
                  <a:cubicBezTo>
                    <a:pt x="f121" y="f122"/>
                    <a:pt x="f123" y="f124"/>
                    <a:pt x="f90" y="f124"/>
                  </a:cubicBezTo>
                  <a:lnTo>
                    <a:pt x="f52" y="f124"/>
                  </a:lnTo>
                  <a:cubicBezTo>
                    <a:pt x="f125" y="f124"/>
                    <a:pt x="f126" y="f127"/>
                    <a:pt x="f48" y="f128"/>
                  </a:cubicBezTo>
                  <a:cubicBezTo>
                    <a:pt x="f129" y="f118"/>
                    <a:pt x="f130" y="f131"/>
                    <a:pt x="f130" y="f101"/>
                  </a:cubicBezTo>
                  <a:cubicBezTo>
                    <a:pt x="f130" y="f132"/>
                    <a:pt x="f133" y="f134"/>
                    <a:pt x="f135" y="f136"/>
                  </a:cubicBezTo>
                  <a:cubicBezTo>
                    <a:pt x="f137" y="f138"/>
                    <a:pt x="f139" y="f140"/>
                    <a:pt x="f119" y="f6"/>
                  </a:cubicBezTo>
                  <a:cubicBezTo>
                    <a:pt x="f141" y="f6"/>
                    <a:pt x="f142" y="f6"/>
                    <a:pt x="f5" y="f6"/>
                  </a:cubicBezTo>
                  <a:close/>
                </a:path>
              </a:pathLst>
            </a:custGeom>
            <a:solidFill>
              <a:srgbClr val="B8902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0" name="Google Shape;1523;p20">
            <a:extLst>
              <a:ext uri="{FF2B5EF4-FFF2-40B4-BE49-F238E27FC236}">
                <a16:creationId xmlns:a16="http://schemas.microsoft.com/office/drawing/2014/main" id="{9EAEFB55-A7E1-4F0D-BF61-FAE4AC000453}"/>
              </a:ext>
            </a:extLst>
          </p:cNvPr>
          <p:cNvGrpSpPr/>
          <p:nvPr/>
        </p:nvGrpSpPr>
        <p:grpSpPr>
          <a:xfrm>
            <a:off x="4856158" y="4718368"/>
            <a:ext cx="3296311" cy="211903"/>
            <a:chOff x="4856158" y="4718368"/>
            <a:chExt cx="3296311" cy="211903"/>
          </a:xfrm>
        </p:grpSpPr>
        <p:sp>
          <p:nvSpPr>
            <p:cNvPr id="11" name="Google Shape;1524;p20">
              <a:extLst>
                <a:ext uri="{FF2B5EF4-FFF2-40B4-BE49-F238E27FC236}">
                  <a16:creationId xmlns:a16="http://schemas.microsoft.com/office/drawing/2014/main" id="{2FC0EEB8-5251-4AB2-90D7-63398F9C562D}"/>
                </a:ext>
              </a:extLst>
            </p:cNvPr>
            <p:cNvSpPr/>
            <p:nvPr/>
          </p:nvSpPr>
          <p:spPr>
            <a:xfrm>
              <a:off x="4856158" y="4915229"/>
              <a:ext cx="3165085" cy="14950"/>
            </a:xfrm>
            <a:custGeom>
              <a:avLst/>
              <a:gdLst>
                <a:gd name="f0" fmla="val w"/>
                <a:gd name="f1" fmla="val h"/>
                <a:gd name="f2" fmla="val 0"/>
                <a:gd name="f3" fmla="val 97998"/>
                <a:gd name="f4" fmla="val 463"/>
                <a:gd name="f5" fmla="val 1"/>
                <a:gd name="f6" fmla="val 462"/>
                <a:gd name="f7" fmla="*/ f0 1 97998"/>
                <a:gd name="f8" fmla="*/ f1 1 463"/>
                <a:gd name="f9" fmla="val f2"/>
                <a:gd name="f10" fmla="val f3"/>
                <a:gd name="f11" fmla="val f4"/>
                <a:gd name="f12" fmla="+- f11 0 f9"/>
                <a:gd name="f13" fmla="+- f10 0 f9"/>
                <a:gd name="f14" fmla="*/ f13 1 97998"/>
                <a:gd name="f15" fmla="*/ f12 1 463"/>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97998" h="462">
                  <a:moveTo>
                    <a:pt x="f2" y="f5"/>
                  </a:moveTo>
                  <a:lnTo>
                    <a:pt x="f2" y="f6"/>
                  </a:lnTo>
                  <a:lnTo>
                    <a:pt x="f3" y="f6"/>
                  </a:lnTo>
                  <a:lnTo>
                    <a:pt x="f3" y="f5"/>
                  </a:lnTo>
                  <a:close/>
                </a:path>
              </a:pathLst>
            </a:custGeom>
            <a:solidFill>
              <a:srgbClr val="B8902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1525;p20">
              <a:extLst>
                <a:ext uri="{FF2B5EF4-FFF2-40B4-BE49-F238E27FC236}">
                  <a16:creationId xmlns:a16="http://schemas.microsoft.com/office/drawing/2014/main" id="{47A5B09B-9874-4B31-9D3C-0444D6C5ED25}"/>
                </a:ext>
              </a:extLst>
            </p:cNvPr>
            <p:cNvSpPr/>
            <p:nvPr/>
          </p:nvSpPr>
          <p:spPr>
            <a:xfrm>
              <a:off x="8008168" y="4718368"/>
              <a:ext cx="144301" cy="211903"/>
            </a:xfrm>
            <a:custGeom>
              <a:avLst/>
              <a:gdLst>
                <a:gd name="f0" fmla="val w"/>
                <a:gd name="f1" fmla="val h"/>
                <a:gd name="f2" fmla="val 0"/>
                <a:gd name="f3" fmla="val 4468"/>
                <a:gd name="f4" fmla="val 6561"/>
                <a:gd name="f5" fmla="val 1815"/>
                <a:gd name="f6" fmla="val 1"/>
                <a:gd name="f7" fmla="val 1799"/>
                <a:gd name="f8" fmla="val 1783"/>
                <a:gd name="f9" fmla="val 1767"/>
                <a:gd name="f10" fmla="val 1016"/>
                <a:gd name="f11" fmla="val 36"/>
                <a:gd name="f12" fmla="val 324"/>
                <a:gd name="f13" fmla="val 555"/>
                <a:gd name="f14" fmla="val 93"/>
                <a:gd name="f15" fmla="val 1294"/>
                <a:gd name="f16" fmla="val 35"/>
                <a:gd name="f17" fmla="val 1467"/>
                <a:gd name="f18" fmla="val 1652"/>
                <a:gd name="f19" fmla="val 1848"/>
                <a:gd name="f20" fmla="val 2079"/>
                <a:gd name="f21" fmla="val 81"/>
                <a:gd name="f22" fmla="val 2333"/>
                <a:gd name="f23" fmla="val 197"/>
                <a:gd name="f24" fmla="val 2529"/>
                <a:gd name="f25" fmla="val 428"/>
                <a:gd name="f26" fmla="val 2933"/>
                <a:gd name="f27" fmla="val 889"/>
                <a:gd name="f28" fmla="val 3222"/>
                <a:gd name="f29" fmla="val 1374"/>
                <a:gd name="f30" fmla="val 1559"/>
                <a:gd name="f31" fmla="val 1640"/>
                <a:gd name="f32" fmla="val 1697"/>
                <a:gd name="f33" fmla="val 3210"/>
                <a:gd name="f34" fmla="val 3199"/>
                <a:gd name="f35" fmla="val 2124"/>
                <a:gd name="f36" fmla="val 3083"/>
                <a:gd name="f37" fmla="val 2332"/>
                <a:gd name="f38" fmla="val 2702"/>
                <a:gd name="f39" fmla="val 2228"/>
                <a:gd name="f40" fmla="val 2344"/>
                <a:gd name="f41" fmla="val 2133"/>
                <a:gd name="f42" fmla="val 2049"/>
                <a:gd name="f43" fmla="val 1857"/>
                <a:gd name="f44" fmla="val 1856"/>
                <a:gd name="f45" fmla="val 1562"/>
                <a:gd name="f46" fmla="val 1500"/>
                <a:gd name="f47" fmla="val 1437"/>
                <a:gd name="f48" fmla="val 1865"/>
                <a:gd name="f49" fmla="val 1883"/>
                <a:gd name="f50" fmla="val 1351"/>
                <a:gd name="f51" fmla="val 1317"/>
                <a:gd name="f52" fmla="val 1293"/>
                <a:gd name="f53" fmla="val 1270"/>
                <a:gd name="f54" fmla="val 1259"/>
                <a:gd name="f55" fmla="val 1825"/>
                <a:gd name="f56" fmla="val 1813"/>
                <a:gd name="f57" fmla="val 1756"/>
                <a:gd name="f58" fmla="val 1675"/>
                <a:gd name="f59" fmla="val 1617"/>
                <a:gd name="f60" fmla="val 1328"/>
                <a:gd name="f61" fmla="val 1363"/>
                <a:gd name="f62" fmla="val 1132"/>
                <a:gd name="f63" fmla="val 1847"/>
                <a:gd name="f64" fmla="val 1098"/>
                <a:gd name="f65" fmla="val 1879"/>
                <a:gd name="f66" fmla="val 1096"/>
                <a:gd name="f67" fmla="val 1911"/>
                <a:gd name="f68" fmla="val 1095"/>
                <a:gd name="f69" fmla="val 1944"/>
                <a:gd name="f70" fmla="val 2270"/>
                <a:gd name="f71" fmla="val 2648"/>
                <a:gd name="f72" fmla="val 1200"/>
                <a:gd name="f73" fmla="val 2921"/>
                <a:gd name="f74" fmla="val 1409"/>
                <a:gd name="f75" fmla="val 3233"/>
                <a:gd name="f76" fmla="val 3487"/>
                <a:gd name="f77" fmla="val 1987"/>
                <a:gd name="f78" fmla="val 3567"/>
                <a:gd name="f79" fmla="val 2368"/>
                <a:gd name="f80" fmla="val 3602"/>
                <a:gd name="f81" fmla="val 2471"/>
                <a:gd name="f82" fmla="val 2575"/>
                <a:gd name="f83" fmla="val 3613"/>
                <a:gd name="f84" fmla="val 2679"/>
                <a:gd name="f85" fmla="val 3002"/>
                <a:gd name="f86" fmla="val 3337"/>
                <a:gd name="f87" fmla="val 3544"/>
                <a:gd name="f88" fmla="val 3453"/>
                <a:gd name="f89" fmla="val 3521"/>
                <a:gd name="f90" fmla="val 3556"/>
                <a:gd name="f91" fmla="val 3498"/>
                <a:gd name="f92" fmla="val 3672"/>
                <a:gd name="f93" fmla="val 3383"/>
                <a:gd name="f94" fmla="val 4122"/>
                <a:gd name="f95" fmla="val 3152"/>
                <a:gd name="f96" fmla="val 4514"/>
                <a:gd name="f97" fmla="val 2863"/>
                <a:gd name="f98" fmla="val 4884"/>
                <a:gd name="f99" fmla="val 2286"/>
                <a:gd name="f100" fmla="val 5599"/>
                <a:gd name="f101" fmla="val 6061"/>
                <a:gd name="f102" fmla="val 405"/>
                <a:gd name="f103" fmla="val 6096"/>
                <a:gd name="f104" fmla="val 278"/>
                <a:gd name="f105" fmla="val 6177"/>
                <a:gd name="f106" fmla="val 6327"/>
                <a:gd name="f107" fmla="val 174"/>
                <a:gd name="f108" fmla="val 6442"/>
                <a:gd name="f109" fmla="val 6557"/>
                <a:gd name="f110" fmla="val 455"/>
                <a:gd name="f111" fmla="val 6560"/>
                <a:gd name="f112" fmla="val 506"/>
                <a:gd name="f113" fmla="val 557"/>
                <a:gd name="f114" fmla="val 1593"/>
                <a:gd name="f115" fmla="val 2634"/>
                <a:gd name="f116" fmla="val 6116"/>
                <a:gd name="f117" fmla="val 3371"/>
                <a:gd name="f118" fmla="val 5346"/>
                <a:gd name="f119" fmla="val 3752"/>
                <a:gd name="f120" fmla="val 4953"/>
                <a:gd name="f121" fmla="val 4064"/>
                <a:gd name="f122" fmla="val 4248"/>
                <a:gd name="f123" fmla="val 3926"/>
                <a:gd name="f124" fmla="val 4283"/>
                <a:gd name="f125" fmla="val 3799"/>
                <a:gd name="f126" fmla="val 4318"/>
                <a:gd name="f127" fmla="val 3660"/>
                <a:gd name="f128" fmla="val 4364"/>
                <a:gd name="f129" fmla="val 3522"/>
                <a:gd name="f130" fmla="val 4433"/>
                <a:gd name="f131" fmla="val 3106"/>
                <a:gd name="f132" fmla="val 2518"/>
                <a:gd name="f133" fmla="val 2217"/>
                <a:gd name="f134" fmla="val 4341"/>
                <a:gd name="f135" fmla="val 1606"/>
                <a:gd name="f136" fmla="val 4017"/>
                <a:gd name="f137" fmla="val 1029"/>
                <a:gd name="f138" fmla="val 3533"/>
                <a:gd name="f139" fmla="val 625"/>
                <a:gd name="f140" fmla="val 3059"/>
                <a:gd name="f141" fmla="val 230"/>
                <a:gd name="f142" fmla="val 2476"/>
                <a:gd name="f143" fmla="*/ f0 1 4468"/>
                <a:gd name="f144" fmla="*/ f1 1 6561"/>
                <a:gd name="f145" fmla="val f2"/>
                <a:gd name="f146" fmla="val f3"/>
                <a:gd name="f147" fmla="val f4"/>
                <a:gd name="f148" fmla="+- f147 0 f145"/>
                <a:gd name="f149" fmla="+- f146 0 f145"/>
                <a:gd name="f150" fmla="*/ f149 1 4468"/>
                <a:gd name="f151" fmla="*/ f148 1 65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4468" h="6561">
                  <a:moveTo>
                    <a:pt x="f5" y="f6"/>
                  </a:moveTo>
                  <a:cubicBezTo>
                    <a:pt x="f7" y="f6"/>
                    <a:pt x="f8" y="f6"/>
                    <a:pt x="f9" y="f6"/>
                  </a:cubicBezTo>
                  <a:cubicBezTo>
                    <a:pt x="f10" y="f11"/>
                    <a:pt x="f12" y="f13"/>
                    <a:pt x="f14" y="f15"/>
                  </a:cubicBezTo>
                  <a:cubicBezTo>
                    <a:pt x="f16" y="f17"/>
                    <a:pt x="f6" y="f18"/>
                    <a:pt x="f6" y="f19"/>
                  </a:cubicBezTo>
                  <a:cubicBezTo>
                    <a:pt x="f6" y="f20"/>
                    <a:pt x="f21" y="f22"/>
                    <a:pt x="f23" y="f24"/>
                  </a:cubicBezTo>
                  <a:cubicBezTo>
                    <a:pt x="f25" y="f26"/>
                    <a:pt x="f27" y="f28"/>
                    <a:pt x="f29" y="f28"/>
                  </a:cubicBezTo>
                  <a:lnTo>
                    <a:pt x="f30" y="f28"/>
                  </a:lnTo>
                  <a:cubicBezTo>
                    <a:pt x="f31" y="f28"/>
                    <a:pt x="f32" y="f33"/>
                    <a:pt x="f9" y="f34"/>
                  </a:cubicBezTo>
                  <a:cubicBezTo>
                    <a:pt x="f35" y="f36"/>
                    <a:pt x="f37" y="f38"/>
                    <a:pt x="f39" y="f40"/>
                  </a:cubicBezTo>
                  <a:cubicBezTo>
                    <a:pt x="f41" y="f42"/>
                    <a:pt x="f43" y="f44"/>
                    <a:pt x="f45" y="f44"/>
                  </a:cubicBezTo>
                  <a:cubicBezTo>
                    <a:pt x="f46" y="f44"/>
                    <a:pt x="f47" y="f48"/>
                    <a:pt x="f29" y="f49"/>
                  </a:cubicBezTo>
                  <a:cubicBezTo>
                    <a:pt x="f50" y="f49"/>
                    <a:pt x="f51" y="f49"/>
                    <a:pt x="f52" y="f19"/>
                  </a:cubicBezTo>
                  <a:cubicBezTo>
                    <a:pt x="f53" y="f19"/>
                    <a:pt x="f54" y="f55"/>
                    <a:pt x="f54" y="f56"/>
                  </a:cubicBezTo>
                  <a:cubicBezTo>
                    <a:pt x="f54" y="f57"/>
                    <a:pt x="f54" y="f58"/>
                    <a:pt x="f53" y="f59"/>
                  </a:cubicBezTo>
                  <a:cubicBezTo>
                    <a:pt x="f60" y="f61"/>
                    <a:pt x="f30" y="f62"/>
                    <a:pt x="f63" y="f64"/>
                  </a:cubicBezTo>
                  <a:cubicBezTo>
                    <a:pt x="f65" y="f66"/>
                    <a:pt x="f67" y="f68"/>
                    <a:pt x="f69" y="f68"/>
                  </a:cubicBezTo>
                  <a:cubicBezTo>
                    <a:pt x="f70" y="f68"/>
                    <a:pt x="f71" y="f72"/>
                    <a:pt x="f73" y="f74"/>
                  </a:cubicBezTo>
                  <a:cubicBezTo>
                    <a:pt x="f75" y="f31"/>
                    <a:pt x="f76" y="f77"/>
                    <a:pt x="f78" y="f79"/>
                  </a:cubicBezTo>
                  <a:cubicBezTo>
                    <a:pt x="f80" y="f81"/>
                    <a:pt x="f80" y="f82"/>
                    <a:pt x="f83" y="f84"/>
                  </a:cubicBezTo>
                  <a:lnTo>
                    <a:pt x="f83" y="f85"/>
                  </a:lnTo>
                  <a:lnTo>
                    <a:pt x="f78" y="f86"/>
                  </a:lnTo>
                  <a:cubicBezTo>
                    <a:pt x="f87" y="f88"/>
                    <a:pt x="f89" y="f90"/>
                    <a:pt x="f91" y="f92"/>
                  </a:cubicBezTo>
                  <a:cubicBezTo>
                    <a:pt x="f93" y="f94"/>
                    <a:pt x="f95" y="f96"/>
                    <a:pt x="f97" y="f98"/>
                  </a:cubicBezTo>
                  <a:cubicBezTo>
                    <a:pt x="f99" y="f100"/>
                    <a:pt x="f29" y="f101"/>
                    <a:pt x="f102" y="f103"/>
                  </a:cubicBezTo>
                  <a:cubicBezTo>
                    <a:pt x="f104" y="f103"/>
                    <a:pt x="f23" y="f105"/>
                    <a:pt x="f23" y="f106"/>
                  </a:cubicBezTo>
                  <a:cubicBezTo>
                    <a:pt x="f107" y="f108"/>
                    <a:pt x="f104" y="f109"/>
                    <a:pt x="f102" y="f109"/>
                  </a:cubicBezTo>
                  <a:cubicBezTo>
                    <a:pt x="f110" y="f111"/>
                    <a:pt x="f112" y="f4"/>
                    <a:pt x="f113" y="f4"/>
                  </a:cubicBezTo>
                  <a:cubicBezTo>
                    <a:pt x="f114" y="f4"/>
                    <a:pt x="f115" y="f116"/>
                    <a:pt x="f117" y="f118"/>
                  </a:cubicBezTo>
                  <a:cubicBezTo>
                    <a:pt x="f119" y="f120"/>
                    <a:pt x="f121" y="f3"/>
                    <a:pt x="f122" y="f123"/>
                  </a:cubicBezTo>
                  <a:cubicBezTo>
                    <a:pt x="f124" y="f125"/>
                    <a:pt x="f126" y="f127"/>
                    <a:pt x="f128" y="f129"/>
                  </a:cubicBezTo>
                  <a:lnTo>
                    <a:pt x="f130" y="f131"/>
                  </a:lnTo>
                  <a:lnTo>
                    <a:pt x="f3" y="f84"/>
                  </a:lnTo>
                  <a:cubicBezTo>
                    <a:pt x="f3" y="f132"/>
                    <a:pt x="f3" y="f79"/>
                    <a:pt x="f130" y="f133"/>
                  </a:cubicBezTo>
                  <a:cubicBezTo>
                    <a:pt x="f134" y="f135"/>
                    <a:pt x="f136" y="f137"/>
                    <a:pt x="f138" y="f139"/>
                  </a:cubicBezTo>
                  <a:cubicBezTo>
                    <a:pt x="f140" y="f141"/>
                    <a:pt x="f142" y="f6"/>
                    <a:pt x="f5" y="f6"/>
                  </a:cubicBezTo>
                  <a:close/>
                </a:path>
              </a:pathLst>
            </a:custGeom>
            <a:solidFill>
              <a:srgbClr val="B8902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3" name="Google Shape;1573;p20">
            <a:extLst>
              <a:ext uri="{FF2B5EF4-FFF2-40B4-BE49-F238E27FC236}">
                <a16:creationId xmlns:a16="http://schemas.microsoft.com/office/drawing/2014/main" id="{82D08FD4-1511-4A97-BDA0-717403E5709C}"/>
              </a:ext>
            </a:extLst>
          </p:cNvPr>
          <p:cNvGrpSpPr/>
          <p:nvPr/>
        </p:nvGrpSpPr>
        <p:grpSpPr>
          <a:xfrm>
            <a:off x="8735866" y="1034698"/>
            <a:ext cx="213292" cy="3005888"/>
            <a:chOff x="8735866" y="1034698"/>
            <a:chExt cx="213292" cy="3005888"/>
          </a:xfrm>
        </p:grpSpPr>
        <p:sp>
          <p:nvSpPr>
            <p:cNvPr id="14" name="Google Shape;1574;p20">
              <a:extLst>
                <a:ext uri="{FF2B5EF4-FFF2-40B4-BE49-F238E27FC236}">
                  <a16:creationId xmlns:a16="http://schemas.microsoft.com/office/drawing/2014/main" id="{50371055-3A09-4F7D-ADC3-54CA241860B7}"/>
                </a:ext>
              </a:extLst>
            </p:cNvPr>
            <p:cNvSpPr/>
            <p:nvPr/>
          </p:nvSpPr>
          <p:spPr>
            <a:xfrm>
              <a:off x="8932718" y="1165530"/>
              <a:ext cx="14950" cy="1487491"/>
            </a:xfrm>
            <a:custGeom>
              <a:avLst/>
              <a:gdLst>
                <a:gd name="f0" fmla="val w"/>
                <a:gd name="f1" fmla="val h"/>
                <a:gd name="f2" fmla="val 0"/>
                <a:gd name="f3" fmla="val 463"/>
                <a:gd name="f4" fmla="val 46056"/>
                <a:gd name="f5" fmla="val 1"/>
                <a:gd name="f6" fmla="val 462"/>
                <a:gd name="f7" fmla="*/ f0 1 463"/>
                <a:gd name="f8" fmla="*/ f1 1 46056"/>
                <a:gd name="f9" fmla="val f2"/>
                <a:gd name="f10" fmla="val f3"/>
                <a:gd name="f11" fmla="val f4"/>
                <a:gd name="f12" fmla="+- f11 0 f9"/>
                <a:gd name="f13" fmla="+- f10 0 f9"/>
                <a:gd name="f14" fmla="*/ f13 1 463"/>
                <a:gd name="f15" fmla="*/ f12 1 4605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62" h="46056">
                  <a:moveTo>
                    <a:pt x="f2" y="f5"/>
                  </a:moveTo>
                  <a:lnTo>
                    <a:pt x="f2" y="f4"/>
                  </a:lnTo>
                  <a:lnTo>
                    <a:pt x="f6" y="f4"/>
                  </a:lnTo>
                  <a:lnTo>
                    <a:pt x="f6" y="f5"/>
                  </a:lnTo>
                  <a:close/>
                </a:path>
              </a:pathLst>
            </a:custGeom>
            <a:solidFill>
              <a:srgbClr val="B8902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5" name="Google Shape;1575;p20">
              <a:extLst>
                <a:ext uri="{FF2B5EF4-FFF2-40B4-BE49-F238E27FC236}">
                  <a16:creationId xmlns:a16="http://schemas.microsoft.com/office/drawing/2014/main" id="{6170731C-0C3F-4D26-8FAA-FF9B996DF424}"/>
                </a:ext>
              </a:extLst>
            </p:cNvPr>
            <p:cNvSpPr/>
            <p:nvPr/>
          </p:nvSpPr>
          <p:spPr>
            <a:xfrm>
              <a:off x="8735866" y="1034698"/>
              <a:ext cx="213292" cy="143917"/>
            </a:xfrm>
            <a:custGeom>
              <a:avLst/>
              <a:gdLst>
                <a:gd name="f0" fmla="val w"/>
                <a:gd name="f1" fmla="val h"/>
                <a:gd name="f2" fmla="val 0"/>
                <a:gd name="f3" fmla="val 6604"/>
                <a:gd name="f4" fmla="val 4456"/>
                <a:gd name="f5" fmla="val 2679"/>
                <a:gd name="f6" fmla="val 2517"/>
                <a:gd name="f7" fmla="val 2379"/>
                <a:gd name="f8" fmla="val 2217"/>
                <a:gd name="f9" fmla="val 35"/>
                <a:gd name="f10" fmla="val 1617"/>
                <a:gd name="f11" fmla="val 116"/>
                <a:gd name="f12" fmla="val 1040"/>
                <a:gd name="f13" fmla="val 451"/>
                <a:gd name="f14" fmla="val 636"/>
                <a:gd name="f15" fmla="val 924"/>
                <a:gd name="f16" fmla="val 232"/>
                <a:gd name="f17" fmla="val 1420"/>
                <a:gd name="f18" fmla="val 1"/>
                <a:gd name="f19" fmla="val 2020"/>
                <a:gd name="f20" fmla="val 12"/>
                <a:gd name="f21" fmla="val 2701"/>
                <a:gd name="f22" fmla="val 36"/>
                <a:gd name="f23" fmla="val 3452"/>
                <a:gd name="f24" fmla="val 555"/>
                <a:gd name="f25" fmla="val 4144"/>
                <a:gd name="f26" fmla="val 1294"/>
                <a:gd name="f27" fmla="val 4375"/>
                <a:gd name="f28" fmla="val 1467"/>
                <a:gd name="f29" fmla="val 4433"/>
                <a:gd name="f30" fmla="val 1652"/>
                <a:gd name="f31" fmla="val 1859"/>
                <a:gd name="f32" fmla="val 2090"/>
                <a:gd name="f33" fmla="val 2333"/>
                <a:gd name="f34" fmla="val 4387"/>
                <a:gd name="f35" fmla="val 2540"/>
                <a:gd name="f36" fmla="val 4271"/>
                <a:gd name="f37" fmla="val 2944"/>
                <a:gd name="f38" fmla="val 4040"/>
                <a:gd name="f39" fmla="val 3233"/>
                <a:gd name="f40" fmla="val 3579"/>
                <a:gd name="f41" fmla="val 3094"/>
                <a:gd name="f42" fmla="val 2898"/>
                <a:gd name="f43" fmla="val 2828"/>
                <a:gd name="f44" fmla="val 3210"/>
                <a:gd name="f45" fmla="val 2771"/>
                <a:gd name="f46" fmla="val 3198"/>
                <a:gd name="f47" fmla="val 3103"/>
                <a:gd name="f48" fmla="val 2406"/>
                <a:gd name="f49" fmla="val 2835"/>
                <a:gd name="f50" fmla="val 2213"/>
                <a:gd name="f51" fmla="val 2536"/>
                <a:gd name="f52" fmla="val 2473"/>
                <a:gd name="f53" fmla="val 2409"/>
                <a:gd name="f54" fmla="val 2222"/>
                <a:gd name="f55" fmla="val 2344"/>
                <a:gd name="f56" fmla="val 2240"/>
                <a:gd name="f57" fmla="val 1986"/>
                <a:gd name="f58" fmla="val 2355"/>
                <a:gd name="f59" fmla="val 1790"/>
                <a:gd name="f60" fmla="val 2725"/>
                <a:gd name="f61" fmla="val 1882"/>
                <a:gd name="f62" fmla="val 3117"/>
                <a:gd name="f63" fmla="val 3152"/>
                <a:gd name="f64" fmla="val 3175"/>
                <a:gd name="f65" fmla="val 3186"/>
                <a:gd name="f66" fmla="val 1825"/>
                <a:gd name="f67" fmla="val 3209"/>
                <a:gd name="f68" fmla="val 1813"/>
                <a:gd name="f69" fmla="val 1755"/>
                <a:gd name="f70" fmla="val 1686"/>
                <a:gd name="f71" fmla="val 1628"/>
                <a:gd name="f72" fmla="val 1363"/>
                <a:gd name="f73" fmla="val 3128"/>
                <a:gd name="f74" fmla="val 1132"/>
                <a:gd name="f75" fmla="val 1109"/>
                <a:gd name="f76" fmla="val 2609"/>
                <a:gd name="f77" fmla="val 1074"/>
                <a:gd name="f78" fmla="val 2263"/>
                <a:gd name="f79" fmla="val 1178"/>
                <a:gd name="f80" fmla="val 1847"/>
                <a:gd name="f81" fmla="val 1409"/>
                <a:gd name="f82" fmla="val 1547"/>
                <a:gd name="f83" fmla="val 1640"/>
                <a:gd name="f84" fmla="val 1224"/>
                <a:gd name="f85" fmla="val 982"/>
                <a:gd name="f86" fmla="val 901"/>
                <a:gd name="f87" fmla="val 2483"/>
                <a:gd name="f88" fmla="val 866"/>
                <a:gd name="f89" fmla="val 2575"/>
                <a:gd name="f90" fmla="val 855"/>
                <a:gd name="f91" fmla="val 3014"/>
                <a:gd name="f92" fmla="val 3348"/>
                <a:gd name="f93" fmla="val 3464"/>
                <a:gd name="f94" fmla="val 3556"/>
                <a:gd name="f95" fmla="val 935"/>
                <a:gd name="f96" fmla="val 3671"/>
                <a:gd name="f97" fmla="val 970"/>
                <a:gd name="f98" fmla="val 4122"/>
                <a:gd name="f99" fmla="val 1085"/>
                <a:gd name="f100" fmla="val 4526"/>
                <a:gd name="f101" fmla="val 1316"/>
                <a:gd name="f102" fmla="val 4883"/>
                <a:gd name="f103" fmla="val 1605"/>
                <a:gd name="f104" fmla="val 5611"/>
                <a:gd name="f105" fmla="val 2182"/>
                <a:gd name="f106" fmla="val 6072"/>
                <a:gd name="f107" fmla="val 6095"/>
                <a:gd name="f108" fmla="val 4052"/>
                <a:gd name="f109" fmla="val 6119"/>
                <a:gd name="f110" fmla="val 4167"/>
                <a:gd name="f111" fmla="val 6199"/>
                <a:gd name="f112" fmla="val 6326"/>
                <a:gd name="f113" fmla="val 6333"/>
                <a:gd name="f114" fmla="val 4272"/>
                <a:gd name="f115" fmla="val 6339"/>
                <a:gd name="f116" fmla="val 6346"/>
                <a:gd name="f117" fmla="val 6454"/>
                <a:gd name="f118" fmla="val 6557"/>
                <a:gd name="f119" fmla="val 4183"/>
                <a:gd name="f120" fmla="val 6603"/>
                <a:gd name="f121" fmla="val 2978"/>
                <a:gd name="f122" fmla="val 6153"/>
                <a:gd name="f123" fmla="val 5345"/>
                <a:gd name="f124" fmla="val 1097"/>
                <a:gd name="f125" fmla="val 4964"/>
                <a:gd name="f126" fmla="val 705"/>
                <a:gd name="f127" fmla="val 4468"/>
                <a:gd name="f128" fmla="val 404"/>
                <a:gd name="f129" fmla="val 3937"/>
                <a:gd name="f130" fmla="val 220"/>
                <a:gd name="f131" fmla="val 3810"/>
                <a:gd name="f132" fmla="val 174"/>
                <a:gd name="f133" fmla="val 3660"/>
                <a:gd name="f134" fmla="val 151"/>
                <a:gd name="f135" fmla="val 3533"/>
                <a:gd name="f136" fmla="val 104"/>
                <a:gd name="f137" fmla="*/ f0 1 6604"/>
                <a:gd name="f138" fmla="*/ f1 1 4456"/>
                <a:gd name="f139" fmla="val f2"/>
                <a:gd name="f140" fmla="val f3"/>
                <a:gd name="f141" fmla="val f4"/>
                <a:gd name="f142" fmla="+- f141 0 f139"/>
                <a:gd name="f143" fmla="+- f140 0 f139"/>
                <a:gd name="f144" fmla="*/ f143 1 6604"/>
                <a:gd name="f145" fmla="*/ f142 1 4456"/>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04" h="4456">
                  <a:moveTo>
                    <a:pt x="f5" y="f2"/>
                  </a:moveTo>
                  <a:cubicBezTo>
                    <a:pt x="f6" y="f2"/>
                    <a:pt x="f7" y="f2"/>
                    <a:pt x="f8" y="f9"/>
                  </a:cubicBezTo>
                  <a:cubicBezTo>
                    <a:pt x="f10" y="f11"/>
                    <a:pt x="f12" y="f13"/>
                    <a:pt x="f14" y="f15"/>
                  </a:cubicBezTo>
                  <a:cubicBezTo>
                    <a:pt x="f16" y="f17"/>
                    <a:pt x="f18" y="f19"/>
                    <a:pt x="f20" y="f21"/>
                  </a:cubicBezTo>
                  <a:cubicBezTo>
                    <a:pt x="f22" y="f23"/>
                    <a:pt x="f24" y="f25"/>
                    <a:pt x="f26" y="f27"/>
                  </a:cubicBezTo>
                  <a:cubicBezTo>
                    <a:pt x="f28" y="f29"/>
                    <a:pt x="f30" y="f4"/>
                    <a:pt x="f31" y="f4"/>
                  </a:cubicBezTo>
                  <a:cubicBezTo>
                    <a:pt x="f32" y="f4"/>
                    <a:pt x="f33" y="f34"/>
                    <a:pt x="f35" y="f36"/>
                  </a:cubicBezTo>
                  <a:cubicBezTo>
                    <a:pt x="f37" y="f38"/>
                    <a:pt x="f39" y="f40"/>
                    <a:pt x="f39" y="f41"/>
                  </a:cubicBezTo>
                  <a:lnTo>
                    <a:pt x="f39" y="f42"/>
                  </a:lnTo>
                  <a:cubicBezTo>
                    <a:pt x="f39" y="f43"/>
                    <a:pt x="f44" y="f45"/>
                    <a:pt x="f46" y="f21"/>
                  </a:cubicBezTo>
                  <a:cubicBezTo>
                    <a:pt x="f47" y="f48"/>
                    <a:pt x="f49" y="f50"/>
                    <a:pt x="f51" y="f50"/>
                  </a:cubicBezTo>
                  <a:cubicBezTo>
                    <a:pt x="f52" y="f50"/>
                    <a:pt x="f53" y="f54"/>
                    <a:pt x="f55" y="f56"/>
                  </a:cubicBezTo>
                  <a:cubicBezTo>
                    <a:pt x="f57" y="f58"/>
                    <a:pt x="f59" y="f60"/>
                    <a:pt x="f61" y="f41"/>
                  </a:cubicBezTo>
                  <a:cubicBezTo>
                    <a:pt x="f61" y="f62"/>
                    <a:pt x="f61" y="f63"/>
                    <a:pt x="f31" y="f64"/>
                  </a:cubicBezTo>
                  <a:cubicBezTo>
                    <a:pt x="f31" y="f65"/>
                    <a:pt x="f66" y="f67"/>
                    <a:pt x="f68" y="f67"/>
                  </a:cubicBezTo>
                  <a:cubicBezTo>
                    <a:pt x="f69" y="f67"/>
                    <a:pt x="f70" y="f67"/>
                    <a:pt x="f71" y="f65"/>
                  </a:cubicBezTo>
                  <a:cubicBezTo>
                    <a:pt x="f72" y="f73"/>
                    <a:pt x="f74" y="f42"/>
                    <a:pt x="f75" y="f76"/>
                  </a:cubicBezTo>
                  <a:cubicBezTo>
                    <a:pt x="f77" y="f78"/>
                    <a:pt x="f79" y="f80"/>
                    <a:pt x="f81" y="f82"/>
                  </a:cubicBezTo>
                  <a:cubicBezTo>
                    <a:pt x="f83" y="f84"/>
                    <a:pt x="f57" y="f85"/>
                    <a:pt x="f7" y="f86"/>
                  </a:cubicBezTo>
                  <a:cubicBezTo>
                    <a:pt x="f87" y="f88"/>
                    <a:pt x="f89" y="f88"/>
                    <a:pt x="f5" y="f90"/>
                  </a:cubicBezTo>
                  <a:lnTo>
                    <a:pt x="f91" y="f90"/>
                  </a:lnTo>
                  <a:lnTo>
                    <a:pt x="f92" y="f86"/>
                  </a:lnTo>
                  <a:cubicBezTo>
                    <a:pt x="f93" y="f15"/>
                    <a:pt x="f94" y="f95"/>
                    <a:pt x="f96" y="f97"/>
                  </a:cubicBezTo>
                  <a:cubicBezTo>
                    <a:pt x="f98" y="f99"/>
                    <a:pt x="f100" y="f101"/>
                    <a:pt x="f102" y="f103"/>
                  </a:cubicBezTo>
                  <a:cubicBezTo>
                    <a:pt x="f104" y="f105"/>
                    <a:pt x="f106" y="f41"/>
                    <a:pt x="f107" y="f108"/>
                  </a:cubicBezTo>
                  <a:cubicBezTo>
                    <a:pt x="f109" y="f110"/>
                    <a:pt x="f111" y="f36"/>
                    <a:pt x="f112" y="f36"/>
                  </a:cubicBezTo>
                  <a:cubicBezTo>
                    <a:pt x="f113" y="f114"/>
                    <a:pt x="f115" y="f114"/>
                    <a:pt x="f116" y="f114"/>
                  </a:cubicBezTo>
                  <a:cubicBezTo>
                    <a:pt x="f117" y="f114"/>
                    <a:pt x="f118" y="f119"/>
                    <a:pt x="f118" y="f108"/>
                  </a:cubicBezTo>
                  <a:cubicBezTo>
                    <a:pt x="f120" y="f121"/>
                    <a:pt x="f122" y="f31"/>
                    <a:pt x="f123" y="f124"/>
                  </a:cubicBezTo>
                  <a:cubicBezTo>
                    <a:pt x="f125" y="f126"/>
                    <a:pt x="f127" y="f128"/>
                    <a:pt x="f129" y="f130"/>
                  </a:cubicBezTo>
                  <a:cubicBezTo>
                    <a:pt x="f131" y="f132"/>
                    <a:pt x="f133" y="f134"/>
                    <a:pt x="f135" y="f136"/>
                  </a:cubicBezTo>
                  <a:lnTo>
                    <a:pt x="f62" y="f9"/>
                  </a:lnTo>
                  <a:lnTo>
                    <a:pt x="f5" y="f2"/>
                  </a:lnTo>
                  <a:close/>
                </a:path>
              </a:pathLst>
            </a:custGeom>
            <a:solidFill>
              <a:srgbClr val="B8902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6" name="Google Shape;1576;p20">
              <a:extLst>
                <a:ext uri="{FF2B5EF4-FFF2-40B4-BE49-F238E27FC236}">
                  <a16:creationId xmlns:a16="http://schemas.microsoft.com/office/drawing/2014/main" id="{BB8531F1-29D7-48A3-87BA-B970FB81721B}"/>
                </a:ext>
              </a:extLst>
            </p:cNvPr>
            <p:cNvSpPr/>
            <p:nvPr/>
          </p:nvSpPr>
          <p:spPr>
            <a:xfrm>
              <a:off x="8932718" y="2421870"/>
              <a:ext cx="14950" cy="1487491"/>
            </a:xfrm>
            <a:custGeom>
              <a:avLst/>
              <a:gdLst>
                <a:gd name="f0" fmla="val w"/>
                <a:gd name="f1" fmla="val h"/>
                <a:gd name="f2" fmla="val 0"/>
                <a:gd name="f3" fmla="val 463"/>
                <a:gd name="f4" fmla="val 46056"/>
                <a:gd name="f5" fmla="val 46055"/>
                <a:gd name="f6" fmla="val 462"/>
                <a:gd name="f7" fmla="*/ f0 1 463"/>
                <a:gd name="f8" fmla="*/ f1 1 46056"/>
                <a:gd name="f9" fmla="val f2"/>
                <a:gd name="f10" fmla="val f3"/>
                <a:gd name="f11" fmla="val f4"/>
                <a:gd name="f12" fmla="+- f11 0 f9"/>
                <a:gd name="f13" fmla="+- f10 0 f9"/>
                <a:gd name="f14" fmla="*/ f13 1 463"/>
                <a:gd name="f15" fmla="*/ f12 1 4605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62" h="46056">
                  <a:moveTo>
                    <a:pt x="f2" y="f2"/>
                  </a:moveTo>
                  <a:lnTo>
                    <a:pt x="f2" y="f5"/>
                  </a:lnTo>
                  <a:lnTo>
                    <a:pt x="f6" y="f5"/>
                  </a:lnTo>
                  <a:lnTo>
                    <a:pt x="f6" y="f2"/>
                  </a:lnTo>
                  <a:close/>
                </a:path>
              </a:pathLst>
            </a:custGeom>
            <a:solidFill>
              <a:srgbClr val="B8902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7" name="Google Shape;1577;p20">
              <a:extLst>
                <a:ext uri="{FF2B5EF4-FFF2-40B4-BE49-F238E27FC236}">
                  <a16:creationId xmlns:a16="http://schemas.microsoft.com/office/drawing/2014/main" id="{5C8B6926-A3CE-4176-A145-2ADCEA6AEB83}"/>
                </a:ext>
              </a:extLst>
            </p:cNvPr>
            <p:cNvSpPr/>
            <p:nvPr/>
          </p:nvSpPr>
          <p:spPr>
            <a:xfrm>
              <a:off x="8735866" y="3896285"/>
              <a:ext cx="213292" cy="144301"/>
            </a:xfrm>
            <a:custGeom>
              <a:avLst/>
              <a:gdLst>
                <a:gd name="f0" fmla="val w"/>
                <a:gd name="f1" fmla="val h"/>
                <a:gd name="f2" fmla="val 0"/>
                <a:gd name="f3" fmla="val 6604"/>
                <a:gd name="f4" fmla="val 4468"/>
                <a:gd name="f5" fmla="val 1859"/>
                <a:gd name="f6" fmla="val 1652"/>
                <a:gd name="f7" fmla="val 1467"/>
                <a:gd name="f8" fmla="val 35"/>
                <a:gd name="f9" fmla="val 1294"/>
                <a:gd name="f10" fmla="val 93"/>
                <a:gd name="f11" fmla="val 555"/>
                <a:gd name="f12" fmla="val 324"/>
                <a:gd name="f13" fmla="val 36"/>
                <a:gd name="f14" fmla="val 1016"/>
                <a:gd name="f15" fmla="val 12"/>
                <a:gd name="f16" fmla="val 1766"/>
                <a:gd name="f17" fmla="val 1"/>
                <a:gd name="f18" fmla="val 2447"/>
                <a:gd name="f19" fmla="val 232"/>
                <a:gd name="f20" fmla="val 3048"/>
                <a:gd name="f21" fmla="val 636"/>
                <a:gd name="f22" fmla="val 3544"/>
                <a:gd name="f23" fmla="val 1040"/>
                <a:gd name="f24" fmla="val 4017"/>
                <a:gd name="f25" fmla="val 1617"/>
                <a:gd name="f26" fmla="val 4352"/>
                <a:gd name="f27" fmla="val 2217"/>
                <a:gd name="f28" fmla="val 4433"/>
                <a:gd name="f29" fmla="val 2379"/>
                <a:gd name="f30" fmla="val 4467"/>
                <a:gd name="f31" fmla="val 2517"/>
                <a:gd name="f32" fmla="val 2679"/>
                <a:gd name="f33" fmla="val 3117"/>
                <a:gd name="f34" fmla="val 3533"/>
                <a:gd name="f35" fmla="val 4364"/>
                <a:gd name="f36" fmla="val 3660"/>
                <a:gd name="f37" fmla="val 4317"/>
                <a:gd name="f38" fmla="val 3810"/>
                <a:gd name="f39" fmla="val 4294"/>
                <a:gd name="f40" fmla="val 3937"/>
                <a:gd name="f41" fmla="val 4248"/>
                <a:gd name="f42" fmla="val 4063"/>
                <a:gd name="f43" fmla="val 4964"/>
                <a:gd name="f44" fmla="val 3752"/>
                <a:gd name="f45" fmla="val 5345"/>
                <a:gd name="f46" fmla="val 3371"/>
                <a:gd name="f47" fmla="val 6153"/>
                <a:gd name="f48" fmla="val 2598"/>
                <a:gd name="f49" fmla="val 6603"/>
                <a:gd name="f50" fmla="val 1489"/>
                <a:gd name="f51" fmla="val 6557"/>
                <a:gd name="f52" fmla="val 404"/>
                <a:gd name="f53" fmla="val 289"/>
                <a:gd name="f54" fmla="val 6463"/>
                <a:gd name="f55" fmla="val 193"/>
                <a:gd name="f56" fmla="val 6359"/>
                <a:gd name="f57" fmla="val 6348"/>
                <a:gd name="f58" fmla="val 6337"/>
                <a:gd name="f59" fmla="val 194"/>
                <a:gd name="f60" fmla="val 6326"/>
                <a:gd name="f61" fmla="val 197"/>
                <a:gd name="f62" fmla="val 6199"/>
                <a:gd name="f63" fmla="val 6119"/>
                <a:gd name="f64" fmla="val 6095"/>
                <a:gd name="f65" fmla="val 6072"/>
                <a:gd name="f66" fmla="val 1374"/>
                <a:gd name="f67" fmla="val 5611"/>
                <a:gd name="f68" fmla="val 2286"/>
                <a:gd name="f69" fmla="val 4883"/>
                <a:gd name="f70" fmla="val 2863"/>
                <a:gd name="f71" fmla="val 4526"/>
                <a:gd name="f72" fmla="val 3152"/>
                <a:gd name="f73" fmla="val 4122"/>
                <a:gd name="f74" fmla="val 3382"/>
                <a:gd name="f75" fmla="val 3671"/>
                <a:gd name="f76" fmla="val 3498"/>
                <a:gd name="f77" fmla="val 3556"/>
                <a:gd name="f78" fmla="val 3521"/>
                <a:gd name="f79" fmla="val 3464"/>
                <a:gd name="f80" fmla="val 3348"/>
                <a:gd name="f81" fmla="val 3567"/>
                <a:gd name="f82" fmla="val 3014"/>
                <a:gd name="f83" fmla="val 3613"/>
                <a:gd name="f84" fmla="val 2575"/>
                <a:gd name="f85" fmla="val 3602"/>
                <a:gd name="f86" fmla="val 2483"/>
                <a:gd name="f87" fmla="val 1986"/>
                <a:gd name="f88" fmla="val 3486"/>
                <a:gd name="f89" fmla="val 1640"/>
                <a:gd name="f90" fmla="val 3232"/>
                <a:gd name="f91" fmla="val 1409"/>
                <a:gd name="f92" fmla="val 2921"/>
                <a:gd name="f93" fmla="val 1178"/>
                <a:gd name="f94" fmla="val 2621"/>
                <a:gd name="f95" fmla="val 1074"/>
                <a:gd name="f96" fmla="val 2194"/>
                <a:gd name="f97" fmla="val 1109"/>
                <a:gd name="f98" fmla="val 1847"/>
                <a:gd name="f99" fmla="val 1132"/>
                <a:gd name="f100" fmla="val 1559"/>
                <a:gd name="f101" fmla="val 1363"/>
                <a:gd name="f102" fmla="val 1328"/>
                <a:gd name="f103" fmla="val 1628"/>
                <a:gd name="f104" fmla="val 1270"/>
                <a:gd name="f105" fmla="val 1686"/>
                <a:gd name="f106" fmla="val 1259"/>
                <a:gd name="f107" fmla="val 1755"/>
                <a:gd name="f108" fmla="val 1813"/>
                <a:gd name="f109" fmla="val 1825"/>
                <a:gd name="f110" fmla="val 1293"/>
                <a:gd name="f111" fmla="val 1882"/>
                <a:gd name="f112" fmla="val 1316"/>
                <a:gd name="f113" fmla="val 1351"/>
                <a:gd name="f114" fmla="val 1790"/>
                <a:gd name="f115" fmla="val 1732"/>
                <a:gd name="f116" fmla="val 2113"/>
                <a:gd name="f117" fmla="val 2344"/>
                <a:gd name="f118" fmla="val 2228"/>
                <a:gd name="f119" fmla="val 2409"/>
                <a:gd name="f120" fmla="val 2246"/>
                <a:gd name="f121" fmla="val 2473"/>
                <a:gd name="f122" fmla="val 2255"/>
                <a:gd name="f123" fmla="val 2536"/>
                <a:gd name="f124" fmla="val 2835"/>
                <a:gd name="f125" fmla="val 3103"/>
                <a:gd name="f126" fmla="val 2062"/>
                <a:gd name="f127" fmla="val 3198"/>
                <a:gd name="f128" fmla="val 3210"/>
                <a:gd name="f129" fmla="val 1697"/>
                <a:gd name="f130" fmla="val 3233"/>
                <a:gd name="f131" fmla="val 1639"/>
                <a:gd name="f132" fmla="val 889"/>
                <a:gd name="f133" fmla="val 2944"/>
                <a:gd name="f134" fmla="val 427"/>
                <a:gd name="f135" fmla="val 2540"/>
                <a:gd name="f136" fmla="val 2333"/>
                <a:gd name="f137" fmla="val 81"/>
                <a:gd name="f138" fmla="val 2090"/>
                <a:gd name="f139" fmla="*/ f0 1 6604"/>
                <a:gd name="f140" fmla="*/ f1 1 4468"/>
                <a:gd name="f141" fmla="val f2"/>
                <a:gd name="f142" fmla="val f3"/>
                <a:gd name="f143" fmla="val f4"/>
                <a:gd name="f144" fmla="+- f143 0 f141"/>
                <a:gd name="f145" fmla="+- f142 0 f141"/>
                <a:gd name="f146" fmla="*/ f145 1 6604"/>
                <a:gd name="f147" fmla="*/ f144 1 4468"/>
                <a:gd name="f148" fmla="*/ f141 1 f146"/>
                <a:gd name="f149" fmla="*/ f142 1 f146"/>
                <a:gd name="f150" fmla="*/ f141 1 f147"/>
                <a:gd name="f151" fmla="*/ f143 1 f147"/>
                <a:gd name="f152" fmla="*/ f148 f139 1"/>
                <a:gd name="f153" fmla="*/ f149 f139 1"/>
                <a:gd name="f154" fmla="*/ f151 f140 1"/>
                <a:gd name="f155" fmla="*/ f150 f140 1"/>
              </a:gdLst>
              <a:ahLst/>
              <a:cxnLst>
                <a:cxn ang="3cd4">
                  <a:pos x="hc" y="t"/>
                </a:cxn>
                <a:cxn ang="0">
                  <a:pos x="r" y="vc"/>
                </a:cxn>
                <a:cxn ang="cd4">
                  <a:pos x="hc" y="b"/>
                </a:cxn>
                <a:cxn ang="cd2">
                  <a:pos x="l" y="vc"/>
                </a:cxn>
              </a:cxnLst>
              <a:rect l="f152" t="f155" r="f153" b="f154"/>
              <a:pathLst>
                <a:path w="6604" h="4468">
                  <a:moveTo>
                    <a:pt x="f5" y="f2"/>
                  </a:moveTo>
                  <a:cubicBezTo>
                    <a:pt x="f6" y="f2"/>
                    <a:pt x="f7" y="f8"/>
                    <a:pt x="f9" y="f10"/>
                  </a:cubicBezTo>
                  <a:cubicBezTo>
                    <a:pt x="f11" y="f12"/>
                    <a:pt x="f13" y="f14"/>
                    <a:pt x="f15" y="f16"/>
                  </a:cubicBezTo>
                  <a:cubicBezTo>
                    <a:pt x="f17" y="f18"/>
                    <a:pt x="f19" y="f20"/>
                    <a:pt x="f21" y="f22"/>
                  </a:cubicBezTo>
                  <a:cubicBezTo>
                    <a:pt x="f23" y="f24"/>
                    <a:pt x="f25" y="f26"/>
                    <a:pt x="f27" y="f28"/>
                  </a:cubicBezTo>
                  <a:cubicBezTo>
                    <a:pt x="f29" y="f30"/>
                    <a:pt x="f31" y="f30"/>
                    <a:pt x="f32" y="f30"/>
                  </a:cubicBezTo>
                  <a:lnTo>
                    <a:pt x="f33" y="f28"/>
                  </a:lnTo>
                  <a:lnTo>
                    <a:pt x="f34" y="f35"/>
                  </a:lnTo>
                  <a:cubicBezTo>
                    <a:pt x="f36" y="f37"/>
                    <a:pt x="f38" y="f39"/>
                    <a:pt x="f40" y="f41"/>
                  </a:cubicBezTo>
                  <a:cubicBezTo>
                    <a:pt x="f4" y="f42"/>
                    <a:pt x="f43" y="f44"/>
                    <a:pt x="f45" y="f46"/>
                  </a:cubicBezTo>
                  <a:cubicBezTo>
                    <a:pt x="f47" y="f48"/>
                    <a:pt x="f49" y="f50"/>
                    <a:pt x="f51" y="f52"/>
                  </a:cubicBezTo>
                  <a:cubicBezTo>
                    <a:pt x="f51" y="f53"/>
                    <a:pt x="f54" y="f55"/>
                    <a:pt x="f56" y="f55"/>
                  </a:cubicBezTo>
                  <a:cubicBezTo>
                    <a:pt x="f57" y="f55"/>
                    <a:pt x="f58" y="f59"/>
                    <a:pt x="f60" y="f61"/>
                  </a:cubicBezTo>
                  <a:cubicBezTo>
                    <a:pt x="f62" y="f61"/>
                    <a:pt x="f63" y="f53"/>
                    <a:pt x="f64" y="f52"/>
                  </a:cubicBezTo>
                  <a:cubicBezTo>
                    <a:pt x="f65" y="f66"/>
                    <a:pt x="f67" y="f68"/>
                    <a:pt x="f69" y="f70"/>
                  </a:cubicBezTo>
                  <a:cubicBezTo>
                    <a:pt x="f71" y="f72"/>
                    <a:pt x="f73" y="f74"/>
                    <a:pt x="f75" y="f76"/>
                  </a:cubicBezTo>
                  <a:cubicBezTo>
                    <a:pt x="f77" y="f78"/>
                    <a:pt x="f79" y="f22"/>
                    <a:pt x="f80" y="f81"/>
                  </a:cubicBezTo>
                  <a:lnTo>
                    <a:pt x="f82" y="f83"/>
                  </a:lnTo>
                  <a:lnTo>
                    <a:pt x="f32" y="f83"/>
                  </a:lnTo>
                  <a:cubicBezTo>
                    <a:pt x="f84" y="f85"/>
                    <a:pt x="f86" y="f85"/>
                    <a:pt x="f29" y="f81"/>
                  </a:cubicBezTo>
                  <a:cubicBezTo>
                    <a:pt x="f87" y="f88"/>
                    <a:pt x="f89" y="f90"/>
                    <a:pt x="f91" y="f92"/>
                  </a:cubicBezTo>
                  <a:cubicBezTo>
                    <a:pt x="f93" y="f94"/>
                    <a:pt x="f95" y="f96"/>
                    <a:pt x="f97" y="f98"/>
                  </a:cubicBezTo>
                  <a:cubicBezTo>
                    <a:pt x="f99" y="f100"/>
                    <a:pt x="f101" y="f102"/>
                    <a:pt x="f103" y="f104"/>
                  </a:cubicBezTo>
                  <a:cubicBezTo>
                    <a:pt x="f105" y="f106"/>
                    <a:pt x="f107" y="f106"/>
                    <a:pt x="f108" y="f106"/>
                  </a:cubicBezTo>
                  <a:cubicBezTo>
                    <a:pt x="f109" y="f106"/>
                    <a:pt x="f5" y="f104"/>
                    <a:pt x="f5" y="f110"/>
                  </a:cubicBezTo>
                  <a:cubicBezTo>
                    <a:pt x="f111" y="f112"/>
                    <a:pt x="f111" y="f113"/>
                    <a:pt x="f111" y="f66"/>
                  </a:cubicBezTo>
                  <a:cubicBezTo>
                    <a:pt x="f114" y="f115"/>
                    <a:pt x="f87" y="f116"/>
                    <a:pt x="f117" y="f118"/>
                  </a:cubicBezTo>
                  <a:cubicBezTo>
                    <a:pt x="f119" y="f120"/>
                    <a:pt x="f121" y="f122"/>
                    <a:pt x="f123" y="f122"/>
                  </a:cubicBezTo>
                  <a:cubicBezTo>
                    <a:pt x="f124" y="f122"/>
                    <a:pt x="f125" y="f126"/>
                    <a:pt x="f127" y="f16"/>
                  </a:cubicBezTo>
                  <a:cubicBezTo>
                    <a:pt x="f128" y="f129"/>
                    <a:pt x="f130" y="f131"/>
                    <a:pt x="f130" y="f100"/>
                  </a:cubicBezTo>
                  <a:lnTo>
                    <a:pt x="f130" y="f66"/>
                  </a:lnTo>
                  <a:cubicBezTo>
                    <a:pt x="f130" y="f132"/>
                    <a:pt x="f133" y="f134"/>
                    <a:pt x="f135" y="f61"/>
                  </a:cubicBezTo>
                  <a:cubicBezTo>
                    <a:pt x="f136" y="f137"/>
                    <a:pt x="f138" y="f2"/>
                    <a:pt x="f5" y="f2"/>
                  </a:cubicBezTo>
                  <a:close/>
                </a:path>
              </a:pathLst>
            </a:custGeom>
            <a:solidFill>
              <a:srgbClr val="B8902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18" name="Google Shape;1619;p20">
            <a:extLst>
              <a:ext uri="{FF2B5EF4-FFF2-40B4-BE49-F238E27FC236}">
                <a16:creationId xmlns:a16="http://schemas.microsoft.com/office/drawing/2014/main" id="{F25F6562-0F29-49B2-BD7B-366BBBA1091C}"/>
              </a:ext>
            </a:extLst>
          </p:cNvPr>
          <p:cNvSpPr txBox="1">
            <a:spLocks noGrp="1"/>
          </p:cNvSpPr>
          <p:nvPr>
            <p:ph type="title"/>
          </p:nvPr>
        </p:nvSpPr>
        <p:spPr>
          <a:xfrm>
            <a:off x="4104650" y="1433779"/>
            <a:ext cx="4045195" cy="954304"/>
          </a:xfrm>
        </p:spPr>
        <p:txBody>
          <a:bodyPr anchor="b" anchorCtr="0"/>
          <a:lstStyle>
            <a:lvl1pPr algn="l">
              <a:defRPr sz="4600">
                <a:solidFill>
                  <a:srgbClr val="D6B35F"/>
                </a:solidFill>
              </a:defRPr>
            </a:lvl1pPr>
          </a:lstStyle>
          <a:p>
            <a:pPr lvl="0"/>
            <a:endParaRPr lang="es-PE"/>
          </a:p>
        </p:txBody>
      </p:sp>
      <p:sp>
        <p:nvSpPr>
          <p:cNvPr id="19" name="Google Shape;1620;p20">
            <a:extLst>
              <a:ext uri="{FF2B5EF4-FFF2-40B4-BE49-F238E27FC236}">
                <a16:creationId xmlns:a16="http://schemas.microsoft.com/office/drawing/2014/main" id="{1ABE98B7-0682-4762-8370-90043E1454B4}"/>
              </a:ext>
            </a:extLst>
          </p:cNvPr>
          <p:cNvSpPr txBox="1">
            <a:spLocks noGrp="1"/>
          </p:cNvSpPr>
          <p:nvPr>
            <p:ph type="subTitle" idx="4294967295"/>
          </p:nvPr>
        </p:nvSpPr>
        <p:spPr>
          <a:xfrm>
            <a:off x="4104650" y="2320253"/>
            <a:ext cx="3973497" cy="1376400"/>
          </a:xfrm>
        </p:spPr>
        <p:txBody>
          <a:bodyPr/>
          <a:lstStyle>
            <a:lvl1pPr>
              <a:buNone/>
              <a:defRPr sz="1500">
                <a:solidFill>
                  <a:srgbClr val="393231"/>
                </a:solidFill>
              </a:defRPr>
            </a:lvl1pPr>
          </a:lstStyle>
          <a:p>
            <a:pPr lvl="0"/>
            <a:endParaRPr lang="es-PE"/>
          </a:p>
        </p:txBody>
      </p:sp>
      <p:sp>
        <p:nvSpPr>
          <p:cNvPr id="20" name="Freeform 5">
            <a:extLst>
              <a:ext uri="{FF2B5EF4-FFF2-40B4-BE49-F238E27FC236}">
                <a16:creationId xmlns:a16="http://schemas.microsoft.com/office/drawing/2014/main" id="{B583BA9D-D168-4A8E-9FD8-6DB885B36CBC}"/>
              </a:ext>
            </a:extLst>
          </p:cNvPr>
          <p:cNvSpPr/>
          <p:nvPr/>
        </p:nvSpPr>
        <p:spPr>
          <a:xfrm>
            <a:off x="3997327" y="3910010"/>
            <a:ext cx="1227133" cy="1033464"/>
          </a:xfrm>
          <a:custGeom>
            <a:avLst/>
            <a:gdLst>
              <a:gd name="f0" fmla="val 10800000"/>
              <a:gd name="f1" fmla="val 5400000"/>
              <a:gd name="f2" fmla="val 180"/>
              <a:gd name="f3" fmla="val w"/>
              <a:gd name="f4" fmla="val h"/>
              <a:gd name="f5" fmla="val 0"/>
              <a:gd name="f6" fmla="val 437"/>
              <a:gd name="f7" fmla="val 368"/>
              <a:gd name="f8" fmla="val 290"/>
              <a:gd name="f9" fmla="val 146"/>
              <a:gd name="f10" fmla="val 73"/>
              <a:gd name="f11" fmla="val 245"/>
              <a:gd name="f12" fmla="val 144"/>
              <a:gd name="f13" fmla="val 124"/>
              <a:gd name="f14" fmla="val 218"/>
              <a:gd name="f15" fmla="val 291"/>
              <a:gd name="f16" fmla="val 123"/>
              <a:gd name="f17" fmla="val 363"/>
              <a:gd name="f18" fmla="val 244"/>
              <a:gd name="f19" fmla="val 211"/>
              <a:gd name="f20" fmla="val 356"/>
              <a:gd name="f21" fmla="val 283"/>
              <a:gd name="f22" fmla="val 210"/>
              <a:gd name="f23" fmla="val 137"/>
              <a:gd name="f24" fmla="val 149"/>
              <a:gd name="f25" fmla="val 140"/>
              <a:gd name="f26" fmla="val 104"/>
              <a:gd name="f27" fmla="val 189"/>
              <a:gd name="f28" fmla="val 250"/>
              <a:gd name="f29" fmla="val 105"/>
              <a:gd name="f30" fmla="val 306"/>
              <a:gd name="f31" fmla="val 152"/>
              <a:gd name="f32" fmla="val 354"/>
              <a:gd name="f33" fmla="val 225"/>
              <a:gd name="f34" fmla="val 285"/>
              <a:gd name="f35" fmla="val 334"/>
              <a:gd name="f36" fmla="val 304"/>
              <a:gd name="f37" fmla="val 333"/>
              <a:gd name="f38" fmla="val 331"/>
              <a:gd name="f39" fmla="val 187"/>
              <a:gd name="f40" fmla="val 281"/>
              <a:gd name="f41" fmla="val 136"/>
              <a:gd name="f42" fmla="val 138"/>
              <a:gd name="f43" fmla="val 282"/>
              <a:gd name="f44" fmla="val 275"/>
              <a:gd name="f45" fmla="val 357"/>
              <a:gd name="f46" fmla="val 325"/>
              <a:gd name="f47" fmla="val 370"/>
              <a:gd name="f48" fmla="val 417"/>
              <a:gd name="f49" fmla="val 393"/>
              <a:gd name="f50" fmla="val 316"/>
              <a:gd name="f51" fmla="val 371"/>
              <a:gd name="f52" fmla="val 278"/>
              <a:gd name="f53" fmla="val 348"/>
              <a:gd name="f54" fmla="val 240"/>
              <a:gd name="f55" fmla="val 343"/>
              <a:gd name="f56" fmla="val 322"/>
              <a:gd name="f57" fmla="val 329"/>
              <a:gd name="f58" fmla="val 156"/>
              <a:gd name="f59" fmla="val 358"/>
              <a:gd name="f60" fmla="val 114"/>
              <a:gd name="f61" fmla="val 330"/>
              <a:gd name="f62" fmla="val 93"/>
              <a:gd name="f63" fmla="val 92"/>
              <a:gd name="f64" fmla="val 234"/>
              <a:gd name="f65" fmla="val 66"/>
              <a:gd name="f66" fmla="val 43"/>
              <a:gd name="f67" fmla="val 317"/>
              <a:gd name="f68" fmla="val 19"/>
              <a:gd name="f69" fmla="val 68"/>
              <a:gd name="f70" fmla="val 112"/>
              <a:gd name="f71" fmla="val 212"/>
              <a:gd name="f72" fmla="val 122"/>
              <a:gd name="f73" fmla="val 94"/>
              <a:gd name="f74" fmla="val 67"/>
              <a:gd name="f75" fmla="val 33"/>
              <a:gd name="f76" fmla="val 188"/>
              <a:gd name="f77" fmla="val 167"/>
              <a:gd name="f78" fmla="val 108"/>
              <a:gd name="f79" fmla="val 143"/>
              <a:gd name="f80" fmla="val 169"/>
              <a:gd name="f81" fmla="val 190"/>
              <a:gd name="f82" fmla="val 129"/>
              <a:gd name="f83" fmla="val 269"/>
              <a:gd name="f84" fmla="val 107"/>
              <a:gd name="f85" fmla="val 248"/>
              <a:gd name="f86" fmla="val 72"/>
              <a:gd name="f87" fmla="val 228"/>
              <a:gd name="f88" fmla="val 38"/>
              <a:gd name="f89" fmla="val 227"/>
              <a:gd name="f90" fmla="val 39"/>
              <a:gd name="f91" fmla="val 226"/>
              <a:gd name="f92" fmla="val 40"/>
              <a:gd name="f93" fmla="val 95"/>
              <a:gd name="f94" fmla="val 246"/>
              <a:gd name="f95" fmla="val 267"/>
              <a:gd name="f96" fmla="+- 0 0 -90"/>
              <a:gd name="f97" fmla="*/ f3 1 437"/>
              <a:gd name="f98" fmla="*/ f4 1 368"/>
              <a:gd name="f99" fmla="val f5"/>
              <a:gd name="f100" fmla="val f6"/>
              <a:gd name="f101" fmla="val f7"/>
              <a:gd name="f102" fmla="*/ f96 f0 1"/>
              <a:gd name="f103" fmla="+- f101 0 f99"/>
              <a:gd name="f104" fmla="+- f100 0 f99"/>
              <a:gd name="f105" fmla="*/ f102 1 f2"/>
              <a:gd name="f106" fmla="*/ f104 1 437"/>
              <a:gd name="f107" fmla="*/ f103 1 368"/>
              <a:gd name="f108" fmla="*/ 437 f104 1"/>
              <a:gd name="f109" fmla="*/ 368 f103 1"/>
              <a:gd name="f110" fmla="*/ 0 f104 1"/>
              <a:gd name="f111" fmla="*/ 218 f104 1"/>
              <a:gd name="f112" fmla="*/ 0 f103 1"/>
              <a:gd name="f113" fmla="*/ 211 f104 1"/>
              <a:gd name="f114" fmla="*/ 356 f103 1"/>
              <a:gd name="f115" fmla="*/ 137 f103 1"/>
              <a:gd name="f116" fmla="*/ 104 f104 1"/>
              <a:gd name="f117" fmla="*/ 250 f103 1"/>
              <a:gd name="f118" fmla="*/ 225 f104 1"/>
              <a:gd name="f119" fmla="*/ 333 f104 1"/>
              <a:gd name="f120" fmla="*/ 245 f103 1"/>
              <a:gd name="f121" fmla="*/ 138 f103 1"/>
              <a:gd name="f122" fmla="*/ 275 f104 1"/>
              <a:gd name="f123" fmla="*/ 357 f103 1"/>
              <a:gd name="f124" fmla="*/ 417 f104 1"/>
              <a:gd name="f125" fmla="*/ 348 f104 1"/>
              <a:gd name="f126" fmla="*/ 240 f103 1"/>
              <a:gd name="f127" fmla="*/ 156 f104 1"/>
              <a:gd name="f128" fmla="*/ 358 f103 1"/>
              <a:gd name="f129" fmla="*/ 92 f104 1"/>
              <a:gd name="f130" fmla="*/ 234 f103 1"/>
              <a:gd name="f131" fmla="*/ 19 f104 1"/>
              <a:gd name="f132" fmla="*/ 212 f104 1"/>
              <a:gd name="f133" fmla="*/ 122 f103 1"/>
              <a:gd name="f134" fmla="*/ 33 f103 1"/>
              <a:gd name="f135" fmla="*/ 146 f104 1"/>
              <a:gd name="f136" fmla="*/ 143 f103 1"/>
              <a:gd name="f137" fmla="*/ 290 f104 1"/>
              <a:gd name="f138" fmla="*/ 228 f104 1"/>
              <a:gd name="f139" fmla="*/ 38 f103 1"/>
              <a:gd name="f140" fmla="*/ 40 f103 1"/>
              <a:gd name="f141" fmla="+- f105 0 f1"/>
              <a:gd name="f142" fmla="*/ f108 1 437"/>
              <a:gd name="f143" fmla="*/ f109 1 368"/>
              <a:gd name="f144" fmla="*/ f110 1 437"/>
              <a:gd name="f145" fmla="*/ f111 1 437"/>
              <a:gd name="f146" fmla="*/ f112 1 368"/>
              <a:gd name="f147" fmla="*/ f113 1 437"/>
              <a:gd name="f148" fmla="*/ f114 1 368"/>
              <a:gd name="f149" fmla="*/ f115 1 368"/>
              <a:gd name="f150" fmla="*/ f116 1 437"/>
              <a:gd name="f151" fmla="*/ f117 1 368"/>
              <a:gd name="f152" fmla="*/ f118 1 437"/>
              <a:gd name="f153" fmla="*/ f119 1 437"/>
              <a:gd name="f154" fmla="*/ f120 1 368"/>
              <a:gd name="f155" fmla="*/ f121 1 368"/>
              <a:gd name="f156" fmla="*/ f122 1 437"/>
              <a:gd name="f157" fmla="*/ f123 1 368"/>
              <a:gd name="f158" fmla="*/ f124 1 437"/>
              <a:gd name="f159" fmla="*/ f125 1 437"/>
              <a:gd name="f160" fmla="*/ f126 1 368"/>
              <a:gd name="f161" fmla="*/ f127 1 437"/>
              <a:gd name="f162" fmla="*/ f128 1 368"/>
              <a:gd name="f163" fmla="*/ f129 1 437"/>
              <a:gd name="f164" fmla="*/ f130 1 368"/>
              <a:gd name="f165" fmla="*/ f131 1 437"/>
              <a:gd name="f166" fmla="*/ f132 1 437"/>
              <a:gd name="f167" fmla="*/ f133 1 368"/>
              <a:gd name="f168" fmla="*/ f134 1 368"/>
              <a:gd name="f169" fmla="*/ f135 1 437"/>
              <a:gd name="f170" fmla="*/ f136 1 368"/>
              <a:gd name="f171" fmla="*/ f137 1 437"/>
              <a:gd name="f172" fmla="*/ f138 1 437"/>
              <a:gd name="f173" fmla="*/ f139 1 368"/>
              <a:gd name="f174" fmla="*/ f140 1 368"/>
              <a:gd name="f175" fmla="*/ 0 1 f106"/>
              <a:gd name="f176" fmla="*/ f100 1 f106"/>
              <a:gd name="f177" fmla="*/ 0 1 f107"/>
              <a:gd name="f178" fmla="*/ f101 1 f107"/>
              <a:gd name="f179" fmla="*/ f142 1 f106"/>
              <a:gd name="f180" fmla="*/ f143 1 f107"/>
              <a:gd name="f181" fmla="*/ f144 1 f106"/>
              <a:gd name="f182" fmla="*/ f145 1 f106"/>
              <a:gd name="f183" fmla="*/ f146 1 f107"/>
              <a:gd name="f184" fmla="*/ f147 1 f106"/>
              <a:gd name="f185" fmla="*/ f148 1 f107"/>
              <a:gd name="f186" fmla="*/ f149 1 f107"/>
              <a:gd name="f187" fmla="*/ f150 1 f106"/>
              <a:gd name="f188" fmla="*/ f151 1 f107"/>
              <a:gd name="f189" fmla="*/ f152 1 f106"/>
              <a:gd name="f190" fmla="*/ f153 1 f106"/>
              <a:gd name="f191" fmla="*/ f154 1 f107"/>
              <a:gd name="f192" fmla="*/ f155 1 f107"/>
              <a:gd name="f193" fmla="*/ f156 1 f106"/>
              <a:gd name="f194" fmla="*/ f157 1 f107"/>
              <a:gd name="f195" fmla="*/ f158 1 f106"/>
              <a:gd name="f196" fmla="*/ f159 1 f106"/>
              <a:gd name="f197" fmla="*/ f160 1 f107"/>
              <a:gd name="f198" fmla="*/ f161 1 f106"/>
              <a:gd name="f199" fmla="*/ f162 1 f107"/>
              <a:gd name="f200" fmla="*/ f163 1 f106"/>
              <a:gd name="f201" fmla="*/ f164 1 f107"/>
              <a:gd name="f202" fmla="*/ f165 1 f106"/>
              <a:gd name="f203" fmla="*/ f166 1 f106"/>
              <a:gd name="f204" fmla="*/ f167 1 f107"/>
              <a:gd name="f205" fmla="*/ f168 1 f107"/>
              <a:gd name="f206" fmla="*/ f169 1 f106"/>
              <a:gd name="f207" fmla="*/ f170 1 f107"/>
              <a:gd name="f208" fmla="*/ f171 1 f106"/>
              <a:gd name="f209" fmla="*/ f172 1 f106"/>
              <a:gd name="f210" fmla="*/ f173 1 f107"/>
              <a:gd name="f211" fmla="*/ f174 1 f107"/>
              <a:gd name="f212" fmla="*/ f175 f97 1"/>
              <a:gd name="f213" fmla="*/ f176 f97 1"/>
              <a:gd name="f214" fmla="*/ f178 f98 1"/>
              <a:gd name="f215" fmla="*/ f177 f98 1"/>
              <a:gd name="f216" fmla="*/ f179 f97 1"/>
              <a:gd name="f217" fmla="*/ f180 f98 1"/>
              <a:gd name="f218" fmla="*/ f181 f97 1"/>
              <a:gd name="f219" fmla="*/ f182 f97 1"/>
              <a:gd name="f220" fmla="*/ f183 f98 1"/>
              <a:gd name="f221" fmla="*/ f184 f97 1"/>
              <a:gd name="f222" fmla="*/ f185 f98 1"/>
              <a:gd name="f223" fmla="*/ f186 f98 1"/>
              <a:gd name="f224" fmla="*/ f187 f97 1"/>
              <a:gd name="f225" fmla="*/ f188 f98 1"/>
              <a:gd name="f226" fmla="*/ f189 f97 1"/>
              <a:gd name="f227" fmla="*/ f190 f97 1"/>
              <a:gd name="f228" fmla="*/ f191 f98 1"/>
              <a:gd name="f229" fmla="*/ f192 f98 1"/>
              <a:gd name="f230" fmla="*/ f193 f97 1"/>
              <a:gd name="f231" fmla="*/ f194 f98 1"/>
              <a:gd name="f232" fmla="*/ f195 f97 1"/>
              <a:gd name="f233" fmla="*/ f196 f97 1"/>
              <a:gd name="f234" fmla="*/ f197 f98 1"/>
              <a:gd name="f235" fmla="*/ f198 f97 1"/>
              <a:gd name="f236" fmla="*/ f199 f98 1"/>
              <a:gd name="f237" fmla="*/ f200 f97 1"/>
              <a:gd name="f238" fmla="*/ f201 f98 1"/>
              <a:gd name="f239" fmla="*/ f202 f97 1"/>
              <a:gd name="f240" fmla="*/ f203 f97 1"/>
              <a:gd name="f241" fmla="*/ f204 f98 1"/>
              <a:gd name="f242" fmla="*/ f205 f98 1"/>
              <a:gd name="f243" fmla="*/ f206 f97 1"/>
              <a:gd name="f244" fmla="*/ f207 f98 1"/>
              <a:gd name="f245" fmla="*/ f208 f97 1"/>
              <a:gd name="f246" fmla="*/ f209 f97 1"/>
              <a:gd name="f247" fmla="*/ f210 f98 1"/>
              <a:gd name="f248" fmla="*/ f211 f98 1"/>
            </a:gdLst>
            <a:ahLst/>
            <a:cxnLst>
              <a:cxn ang="3cd4">
                <a:pos x="hc" y="t"/>
              </a:cxn>
              <a:cxn ang="0">
                <a:pos x="r" y="vc"/>
              </a:cxn>
              <a:cxn ang="cd4">
                <a:pos x="hc" y="b"/>
              </a:cxn>
              <a:cxn ang="cd2">
                <a:pos x="l" y="vc"/>
              </a:cxn>
              <a:cxn ang="f141">
                <a:pos x="f216" y="f217"/>
              </a:cxn>
              <a:cxn ang="f141">
                <a:pos x="f218" y="f217"/>
              </a:cxn>
              <a:cxn ang="f141">
                <a:pos x="f219" y="f220"/>
              </a:cxn>
              <a:cxn ang="f141">
                <a:pos x="f216" y="f217"/>
              </a:cxn>
              <a:cxn ang="f141">
                <a:pos x="f221" y="f222"/>
              </a:cxn>
              <a:cxn ang="f141">
                <a:pos x="f221" y="f223"/>
              </a:cxn>
              <a:cxn ang="f141">
                <a:pos x="f224" y="f225"/>
              </a:cxn>
              <a:cxn ang="f141">
                <a:pos x="f221" y="f222"/>
              </a:cxn>
              <a:cxn ang="f141">
                <a:pos x="f226" y="f222"/>
              </a:cxn>
              <a:cxn ang="f141">
                <a:pos x="f227" y="f228"/>
              </a:cxn>
              <a:cxn ang="f141">
                <a:pos x="f226" y="f229"/>
              </a:cxn>
              <a:cxn ang="f141">
                <a:pos x="f226" y="f222"/>
              </a:cxn>
              <a:cxn ang="f141">
                <a:pos x="f230" y="f231"/>
              </a:cxn>
              <a:cxn ang="f141">
                <a:pos x="f232" y="f231"/>
              </a:cxn>
              <a:cxn ang="f141">
                <a:pos x="f233" y="f234"/>
              </a:cxn>
              <a:cxn ang="f141">
                <a:pos x="f230" y="f231"/>
              </a:cxn>
              <a:cxn ang="f141">
                <a:pos x="f235" y="f236"/>
              </a:cxn>
              <a:cxn ang="f141">
                <a:pos x="f237" y="f238"/>
              </a:cxn>
              <a:cxn ang="f141">
                <a:pos x="f239" y="f236"/>
              </a:cxn>
              <a:cxn ang="f141">
                <a:pos x="f235" y="f236"/>
              </a:cxn>
              <a:cxn ang="f141">
                <a:pos x="f240" y="f241"/>
              </a:cxn>
              <a:cxn ang="f141">
                <a:pos x="f240" y="f242"/>
              </a:cxn>
              <a:cxn ang="f141">
                <a:pos x="f243" y="f244"/>
              </a:cxn>
              <a:cxn ang="f141">
                <a:pos x="f240" y="f241"/>
              </a:cxn>
              <a:cxn ang="f141">
                <a:pos x="f245" y="f244"/>
              </a:cxn>
              <a:cxn ang="f141">
                <a:pos x="f246" y="f247"/>
              </a:cxn>
              <a:cxn ang="f141">
                <a:pos x="f226" y="f248"/>
              </a:cxn>
              <a:cxn ang="f141">
                <a:pos x="f226" y="f241"/>
              </a:cxn>
              <a:cxn ang="f141">
                <a:pos x="f245" y="f244"/>
              </a:cxn>
            </a:cxnLst>
            <a:rect l="f212" t="f215" r="f213" b="f214"/>
            <a:pathLst>
              <a:path w="437" h="368">
                <a:moveTo>
                  <a:pt x="f6" y="f7"/>
                </a:moveTo>
                <a:cubicBezTo>
                  <a:pt x="f8" y="f7"/>
                  <a:pt x="f9" y="f7"/>
                  <a:pt x="f5" y="f7"/>
                </a:cubicBezTo>
                <a:cubicBezTo>
                  <a:pt x="f10" y="f11"/>
                  <a:pt x="f12" y="f13"/>
                  <a:pt x="f14" y="f5"/>
                </a:cubicBezTo>
                <a:cubicBezTo>
                  <a:pt x="f15" y="f16"/>
                  <a:pt x="f17" y="f18"/>
                  <a:pt x="f6" y="f7"/>
                </a:cubicBezTo>
                <a:close/>
                <a:moveTo>
                  <a:pt x="f19" y="f20"/>
                </a:moveTo>
                <a:cubicBezTo>
                  <a:pt x="f19" y="f21"/>
                  <a:pt x="f19" y="f22"/>
                  <a:pt x="f19" y="f23"/>
                </a:cubicBezTo>
                <a:cubicBezTo>
                  <a:pt x="f24" y="f25"/>
                  <a:pt x="f26" y="f27"/>
                  <a:pt x="f26" y="f28"/>
                </a:cubicBezTo>
                <a:cubicBezTo>
                  <a:pt x="f29" y="f30"/>
                  <a:pt x="f31" y="f32"/>
                  <a:pt x="f19" y="f20"/>
                </a:cubicBezTo>
                <a:close/>
                <a:moveTo>
                  <a:pt x="f33" y="f20"/>
                </a:moveTo>
                <a:cubicBezTo>
                  <a:pt x="f34" y="f20"/>
                  <a:pt x="f35" y="f36"/>
                  <a:pt x="f37" y="f11"/>
                </a:cubicBezTo>
                <a:cubicBezTo>
                  <a:pt x="f38" y="f39"/>
                  <a:pt x="f40" y="f41"/>
                  <a:pt x="f33" y="f42"/>
                </a:cubicBezTo>
                <a:cubicBezTo>
                  <a:pt x="f33" y="f22"/>
                  <a:pt x="f33" y="f43"/>
                  <a:pt x="f33" y="f20"/>
                </a:cubicBezTo>
                <a:close/>
                <a:moveTo>
                  <a:pt x="f44" y="f45"/>
                </a:moveTo>
                <a:cubicBezTo>
                  <a:pt x="f46" y="f45"/>
                  <a:pt x="f47" y="f45"/>
                  <a:pt x="f48" y="f45"/>
                </a:cubicBezTo>
                <a:cubicBezTo>
                  <a:pt x="f49" y="f50"/>
                  <a:pt x="f51" y="f52"/>
                  <a:pt x="f53" y="f54"/>
                </a:cubicBezTo>
                <a:cubicBezTo>
                  <a:pt x="f55" y="f15"/>
                  <a:pt x="f56" y="f57"/>
                  <a:pt x="f44" y="f45"/>
                </a:cubicBezTo>
                <a:close/>
                <a:moveTo>
                  <a:pt x="f58" y="f59"/>
                </a:moveTo>
                <a:cubicBezTo>
                  <a:pt x="f60" y="f61"/>
                  <a:pt x="f62" y="f8"/>
                  <a:pt x="f63" y="f64"/>
                </a:cubicBezTo>
                <a:cubicBezTo>
                  <a:pt x="f65" y="f52"/>
                  <a:pt x="f66" y="f67"/>
                  <a:pt x="f68" y="f59"/>
                </a:cubicBezTo>
                <a:cubicBezTo>
                  <a:pt x="f69" y="f59"/>
                  <a:pt x="f70" y="f59"/>
                  <a:pt x="f58" y="f59"/>
                </a:cubicBezTo>
                <a:close/>
                <a:moveTo>
                  <a:pt x="f71" y="f72"/>
                </a:moveTo>
                <a:cubicBezTo>
                  <a:pt x="f71" y="f73"/>
                  <a:pt x="f71" y="f74"/>
                  <a:pt x="f71" y="f75"/>
                </a:cubicBezTo>
                <a:cubicBezTo>
                  <a:pt x="f76" y="f10"/>
                  <a:pt x="f77" y="f78"/>
                  <a:pt x="f9" y="f79"/>
                </a:cubicBezTo>
                <a:cubicBezTo>
                  <a:pt x="f80" y="f41"/>
                  <a:pt x="f81" y="f82"/>
                  <a:pt x="f71" y="f72"/>
                </a:cubicBezTo>
                <a:close/>
                <a:moveTo>
                  <a:pt x="f8" y="f79"/>
                </a:moveTo>
                <a:cubicBezTo>
                  <a:pt x="f83" y="f84"/>
                  <a:pt x="f85" y="f86"/>
                  <a:pt x="f87" y="f88"/>
                </a:cubicBezTo>
                <a:cubicBezTo>
                  <a:pt x="f89" y="f90"/>
                  <a:pt x="f91" y="f90"/>
                  <a:pt x="f33" y="f92"/>
                </a:cubicBezTo>
                <a:cubicBezTo>
                  <a:pt x="f33" y="f69"/>
                  <a:pt x="f33" y="f93"/>
                  <a:pt x="f33" y="f72"/>
                </a:cubicBezTo>
                <a:cubicBezTo>
                  <a:pt x="f94" y="f82"/>
                  <a:pt x="f95" y="f41"/>
                  <a:pt x="f8" y="f79"/>
                </a:cubicBezTo>
                <a:close/>
              </a:path>
            </a:pathLst>
          </a:custGeom>
          <a:solidFill>
            <a:srgbClr val="B8902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Tree>
    <p:extLst>
      <p:ext uri="{BB962C8B-B14F-4D97-AF65-F5344CB8AC3E}">
        <p14:creationId xmlns:p14="http://schemas.microsoft.com/office/powerpoint/2010/main" val="184647992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_2">
    <p:bg>
      <p:bgPr>
        <a:blipFill>
          <a:blip r:embed="rId2">
            <a:alphaModFix/>
          </a:blip>
          <a:stretch>
            <a:fillRect/>
          </a:stretch>
        </a:blipFill>
        <a:effectLst/>
      </p:bgPr>
    </p:bg>
    <p:spTree>
      <p:nvGrpSpPr>
        <p:cNvPr id="1" name=""/>
        <p:cNvGrpSpPr/>
        <p:nvPr/>
      </p:nvGrpSpPr>
      <p:grpSpPr>
        <a:xfrm>
          <a:off x="0" y="0"/>
          <a:ext cx="0" cy="0"/>
          <a:chOff x="0" y="0"/>
          <a:chExt cx="0" cy="0"/>
        </a:xfrm>
      </p:grpSpPr>
      <p:grpSp>
        <p:nvGrpSpPr>
          <p:cNvPr id="2" name="Google Shape;1690;p22">
            <a:extLst>
              <a:ext uri="{FF2B5EF4-FFF2-40B4-BE49-F238E27FC236}">
                <a16:creationId xmlns:a16="http://schemas.microsoft.com/office/drawing/2014/main" id="{5F94028D-DEA7-4CBD-8B03-9B38F8B51FFD}"/>
              </a:ext>
            </a:extLst>
          </p:cNvPr>
          <p:cNvGrpSpPr/>
          <p:nvPr/>
        </p:nvGrpSpPr>
        <p:grpSpPr>
          <a:xfrm>
            <a:off x="76178" y="114912"/>
            <a:ext cx="9067895" cy="4900599"/>
            <a:chOff x="76178" y="114912"/>
            <a:chExt cx="9067895" cy="4900599"/>
          </a:xfrm>
        </p:grpSpPr>
        <p:grpSp>
          <p:nvGrpSpPr>
            <p:cNvPr id="3" name="Google Shape;1691;p22">
              <a:extLst>
                <a:ext uri="{FF2B5EF4-FFF2-40B4-BE49-F238E27FC236}">
                  <a16:creationId xmlns:a16="http://schemas.microsoft.com/office/drawing/2014/main" id="{E6B2905E-A5D4-4AB9-8EEB-3A1699E0E705}"/>
                </a:ext>
              </a:extLst>
            </p:cNvPr>
            <p:cNvGrpSpPr/>
            <p:nvPr/>
          </p:nvGrpSpPr>
          <p:grpSpPr>
            <a:xfrm>
              <a:off x="4477112" y="4842845"/>
              <a:ext cx="189784" cy="172666"/>
              <a:chOff x="4477112" y="4842845"/>
              <a:chExt cx="189784" cy="172666"/>
            </a:xfrm>
          </p:grpSpPr>
          <p:sp>
            <p:nvSpPr>
              <p:cNvPr id="4" name="Google Shape;1692;p22">
                <a:extLst>
                  <a:ext uri="{FF2B5EF4-FFF2-40B4-BE49-F238E27FC236}">
                    <a16:creationId xmlns:a16="http://schemas.microsoft.com/office/drawing/2014/main" id="{BA114222-B133-453F-AB15-2AF386B0BFA3}"/>
                  </a:ext>
                </a:extLst>
              </p:cNvPr>
              <p:cNvSpPr/>
              <p:nvPr/>
            </p:nvSpPr>
            <p:spPr>
              <a:xfrm>
                <a:off x="4535634" y="4842845"/>
                <a:ext cx="73481" cy="172666"/>
              </a:xfrm>
              <a:custGeom>
                <a:avLst/>
                <a:gdLst>
                  <a:gd name="f0" fmla="val w"/>
                  <a:gd name="f1" fmla="val h"/>
                  <a:gd name="f2" fmla="val 0"/>
                  <a:gd name="f3" fmla="val 2275"/>
                  <a:gd name="f4" fmla="val 5346"/>
                  <a:gd name="f5" fmla="val 1131"/>
                  <a:gd name="f6" fmla="val 1"/>
                  <a:gd name="f7" fmla="val 1201"/>
                  <a:gd name="f8" fmla="val 2679"/>
                  <a:gd name="f9" fmla="val 4145"/>
                  <a:gd name="f10" fmla="val 5345"/>
                  <a:gd name="f11" fmla="val 2274"/>
                  <a:gd name="f12" fmla="*/ f0 1 2275"/>
                  <a:gd name="f13" fmla="*/ f1 1 5346"/>
                  <a:gd name="f14" fmla="val f2"/>
                  <a:gd name="f15" fmla="val f3"/>
                  <a:gd name="f16" fmla="val f4"/>
                  <a:gd name="f17" fmla="+- f16 0 f14"/>
                  <a:gd name="f18" fmla="+- f15 0 f14"/>
                  <a:gd name="f19" fmla="*/ f18 1 2275"/>
                  <a:gd name="f20" fmla="*/ f17 1 534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275" h="5346">
                    <a:moveTo>
                      <a:pt x="f5" y="f6"/>
                    </a:moveTo>
                    <a:cubicBezTo>
                      <a:pt x="f5" y="f6"/>
                      <a:pt x="f2" y="f7"/>
                      <a:pt x="f2" y="f8"/>
                    </a:cubicBezTo>
                    <a:cubicBezTo>
                      <a:pt x="f2" y="f9"/>
                      <a:pt x="f5" y="f10"/>
                      <a:pt x="f5" y="f10"/>
                    </a:cubicBezTo>
                    <a:cubicBezTo>
                      <a:pt x="f5" y="f10"/>
                      <a:pt x="f11" y="f9"/>
                      <a:pt x="f11" y="f8"/>
                    </a:cubicBezTo>
                    <a:cubicBezTo>
                      <a:pt x="f11" y="f7"/>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1693;p22">
                <a:extLst>
                  <a:ext uri="{FF2B5EF4-FFF2-40B4-BE49-F238E27FC236}">
                    <a16:creationId xmlns:a16="http://schemas.microsoft.com/office/drawing/2014/main" id="{82E140B1-AFBA-4479-88CC-BF23B6C69E61}"/>
                  </a:ext>
                </a:extLst>
              </p:cNvPr>
              <p:cNvSpPr/>
              <p:nvPr/>
            </p:nvSpPr>
            <p:spPr>
              <a:xfrm>
                <a:off x="4477112" y="4862998"/>
                <a:ext cx="60396" cy="60432"/>
              </a:xfrm>
              <a:custGeom>
                <a:avLst/>
                <a:gdLst>
                  <a:gd name="f0" fmla="val w"/>
                  <a:gd name="f1" fmla="val h"/>
                  <a:gd name="f2" fmla="val 0"/>
                  <a:gd name="f3" fmla="val 1870"/>
                  <a:gd name="f4" fmla="val 1871"/>
                  <a:gd name="f5" fmla="val 1062"/>
                  <a:gd name="f6" fmla="val 23"/>
                  <a:gd name="f7" fmla="val 543"/>
                  <a:gd name="f8" fmla="val 531"/>
                  <a:gd name="f9" fmla="val 35"/>
                  <a:gd name="f10" fmla="val 808"/>
                  <a:gd name="f11" fmla="val 1847"/>
                  <a:gd name="f12" fmla="val 1327"/>
                  <a:gd name="f13" fmla="val 1328"/>
                  <a:gd name="f14" fmla="*/ f0 1 1870"/>
                  <a:gd name="f15" fmla="*/ f1 1 1871"/>
                  <a:gd name="f16" fmla="val f2"/>
                  <a:gd name="f17" fmla="val f3"/>
                  <a:gd name="f18" fmla="val f4"/>
                  <a:gd name="f19" fmla="+- f18 0 f16"/>
                  <a:gd name="f20" fmla="+- f17 0 f16"/>
                  <a:gd name="f21" fmla="*/ f20 1 1870"/>
                  <a:gd name="f22" fmla="*/ f19 1 187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870" h="1870">
                    <a:moveTo>
                      <a:pt x="f3" y="f2"/>
                    </a:moveTo>
                    <a:lnTo>
                      <a:pt x="f3" y="f2"/>
                    </a:lnTo>
                    <a:cubicBezTo>
                      <a:pt x="f3" y="f2"/>
                      <a:pt x="f5" y="f6"/>
                      <a:pt x="f7" y="f8"/>
                    </a:cubicBezTo>
                    <a:cubicBezTo>
                      <a:pt x="f9" y="f5"/>
                      <a:pt x="f2" y="f3"/>
                      <a:pt x="f2" y="f3"/>
                    </a:cubicBezTo>
                    <a:cubicBezTo>
                      <a:pt x="f2" y="f3"/>
                      <a:pt x="f10" y="f11"/>
                      <a:pt x="f12" y="f13"/>
                    </a:cubicBezTo>
                    <a:cubicBezTo>
                      <a:pt x="f11" y="f10"/>
                      <a:pt x="f3" y="f2"/>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1694;p22">
                <a:extLst>
                  <a:ext uri="{FF2B5EF4-FFF2-40B4-BE49-F238E27FC236}">
                    <a16:creationId xmlns:a16="http://schemas.microsoft.com/office/drawing/2014/main" id="{F622A139-5192-4870-8FBB-6D2D534A19B6}"/>
                  </a:ext>
                </a:extLst>
              </p:cNvPr>
              <p:cNvSpPr/>
              <p:nvPr/>
            </p:nvSpPr>
            <p:spPr>
              <a:xfrm>
                <a:off x="4606820" y="4862998"/>
                <a:ext cx="60076" cy="60432"/>
              </a:xfrm>
              <a:custGeom>
                <a:avLst/>
                <a:gdLst>
                  <a:gd name="f0" fmla="val w"/>
                  <a:gd name="f1" fmla="val h"/>
                  <a:gd name="f2" fmla="val 0"/>
                  <a:gd name="f3" fmla="val 1860"/>
                  <a:gd name="f4" fmla="val 1871"/>
                  <a:gd name="f5" fmla="val 1"/>
                  <a:gd name="f6" fmla="val 12"/>
                  <a:gd name="f7" fmla="val 808"/>
                  <a:gd name="f8" fmla="val 532"/>
                  <a:gd name="f9" fmla="val 1328"/>
                  <a:gd name="f10" fmla="val 1051"/>
                  <a:gd name="f11" fmla="val 1847"/>
                  <a:gd name="f12" fmla="val 1859"/>
                  <a:gd name="f13" fmla="val 1870"/>
                  <a:gd name="f14" fmla="val 1836"/>
                  <a:gd name="f15" fmla="val 1062"/>
                  <a:gd name="f16" fmla="val 531"/>
                  <a:gd name="f17" fmla="val 809"/>
                  <a:gd name="f18" fmla="val 23"/>
                  <a:gd name="f19" fmla="*/ f0 1 1860"/>
                  <a:gd name="f20" fmla="*/ f1 1 1871"/>
                  <a:gd name="f21" fmla="val f2"/>
                  <a:gd name="f22" fmla="val f3"/>
                  <a:gd name="f23" fmla="val f4"/>
                  <a:gd name="f24" fmla="+- f23 0 f21"/>
                  <a:gd name="f25" fmla="+- f22 0 f21"/>
                  <a:gd name="f26" fmla="*/ f25 1 1860"/>
                  <a:gd name="f27" fmla="*/ f24 1 1871"/>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860" h="1870">
                    <a:moveTo>
                      <a:pt x="f5" y="f2"/>
                    </a:moveTo>
                    <a:cubicBezTo>
                      <a:pt x="f5" y="f2"/>
                      <a:pt x="f6" y="f7"/>
                      <a:pt x="f8" y="f9"/>
                    </a:cubicBezTo>
                    <a:cubicBezTo>
                      <a:pt x="f10" y="f11"/>
                      <a:pt x="f12" y="f13"/>
                      <a:pt x="f12" y="f13"/>
                    </a:cubicBezTo>
                    <a:cubicBezTo>
                      <a:pt x="f12" y="f13"/>
                      <a:pt x="f14" y="f15"/>
                      <a:pt x="f9" y="f16"/>
                    </a:cubicBezTo>
                    <a:cubicBezTo>
                      <a:pt x="f17" y="f18"/>
                      <a:pt x="f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7" name="Google Shape;1695;p22">
              <a:extLst>
                <a:ext uri="{FF2B5EF4-FFF2-40B4-BE49-F238E27FC236}">
                  <a16:creationId xmlns:a16="http://schemas.microsoft.com/office/drawing/2014/main" id="{450A438C-184C-48B3-81B5-9C5CBBB60E15}"/>
                </a:ext>
              </a:extLst>
            </p:cNvPr>
            <p:cNvSpPr/>
            <p:nvPr/>
          </p:nvSpPr>
          <p:spPr>
            <a:xfrm>
              <a:off x="4470391" y="114912"/>
              <a:ext cx="203216" cy="242325"/>
            </a:xfrm>
            <a:custGeom>
              <a:avLst/>
              <a:gdLst>
                <a:gd name="f0" fmla="val w"/>
                <a:gd name="f1" fmla="val h"/>
                <a:gd name="f2" fmla="val 0"/>
                <a:gd name="f3" fmla="val 6292"/>
                <a:gd name="f4" fmla="val 7503"/>
                <a:gd name="f5" fmla="val 3141"/>
                <a:gd name="f6" fmla="val 2979"/>
                <a:gd name="f7" fmla="val 2852"/>
                <a:gd name="f8" fmla="val 173"/>
                <a:gd name="f9" fmla="val 2794"/>
                <a:gd name="f10" fmla="val 427"/>
                <a:gd name="f11" fmla="val 2390"/>
                <a:gd name="f12" fmla="val 2944"/>
                <a:gd name="f13" fmla="val 2943"/>
                <a:gd name="f14" fmla="val 174"/>
                <a:gd name="f15" fmla="val 2401"/>
                <a:gd name="f16" fmla="val 416"/>
                <a:gd name="f17" fmla="val 2805"/>
                <a:gd name="f18" fmla="val 2863"/>
                <a:gd name="f19" fmla="val 1"/>
                <a:gd name="f20" fmla="val 2990"/>
                <a:gd name="f21" fmla="val 3151"/>
                <a:gd name="f22" fmla="val 3313"/>
                <a:gd name="f23" fmla="val 3440"/>
                <a:gd name="f24" fmla="val 3497"/>
                <a:gd name="f25" fmla="val 3901"/>
                <a:gd name="f26" fmla="val 2956"/>
                <a:gd name="f27" fmla="val 3347"/>
                <a:gd name="f28" fmla="val 7330"/>
                <a:gd name="f29" fmla="val 7087"/>
                <a:gd name="f30" fmla="val 3302"/>
                <a:gd name="f31" fmla="val 3429"/>
                <a:gd name="f32" fmla="val 3487"/>
                <a:gd name="f33" fmla="val 3891"/>
                <a:gd name="f34" fmla="val 3325"/>
                <a:gd name="f35" fmla="val 6107"/>
                <a:gd name="f36" fmla="val 5865"/>
                <a:gd name="f37" fmla="val 6119"/>
                <a:gd name="f38" fmla="val 3348"/>
                <a:gd name="f39" fmla="*/ f0 1 6292"/>
                <a:gd name="f40" fmla="*/ f1 1 7503"/>
                <a:gd name="f41" fmla="val f2"/>
                <a:gd name="f42" fmla="val f3"/>
                <a:gd name="f43" fmla="val f4"/>
                <a:gd name="f44" fmla="+- f43 0 f41"/>
                <a:gd name="f45" fmla="+- f42 0 f41"/>
                <a:gd name="f46" fmla="*/ f45 1 6292"/>
                <a:gd name="f47" fmla="*/ f44 1 7503"/>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6292" h="7503">
                  <a:moveTo>
                    <a:pt x="f5" y="f2"/>
                  </a:moveTo>
                  <a:cubicBezTo>
                    <a:pt x="f6" y="f2"/>
                    <a:pt x="f7" y="f8"/>
                    <a:pt x="f9" y="f10"/>
                  </a:cubicBezTo>
                  <a:lnTo>
                    <a:pt x="f11" y="f8"/>
                  </a:lnTo>
                  <a:lnTo>
                    <a:pt x="f12" y="f13"/>
                  </a:lnTo>
                  <a:lnTo>
                    <a:pt x="f14" y="f15"/>
                  </a:lnTo>
                  <a:lnTo>
                    <a:pt x="f16" y="f17"/>
                  </a:lnTo>
                  <a:cubicBezTo>
                    <a:pt x="f14" y="f18"/>
                    <a:pt x="f19" y="f20"/>
                    <a:pt x="f19" y="f21"/>
                  </a:cubicBezTo>
                  <a:cubicBezTo>
                    <a:pt x="f19" y="f22"/>
                    <a:pt x="f14" y="f23"/>
                    <a:pt x="f16" y="f24"/>
                  </a:cubicBezTo>
                  <a:lnTo>
                    <a:pt x="f14" y="f25"/>
                  </a:lnTo>
                  <a:lnTo>
                    <a:pt x="f14" y="f25"/>
                  </a:lnTo>
                  <a:lnTo>
                    <a:pt x="f26" y="f27"/>
                  </a:lnTo>
                  <a:lnTo>
                    <a:pt x="f11" y="f28"/>
                  </a:lnTo>
                  <a:lnTo>
                    <a:pt x="f9" y="f29"/>
                  </a:lnTo>
                  <a:cubicBezTo>
                    <a:pt x="f7" y="f28"/>
                    <a:pt x="f6" y="f4"/>
                    <a:pt x="f5" y="f4"/>
                  </a:cubicBezTo>
                  <a:cubicBezTo>
                    <a:pt x="f30" y="f4"/>
                    <a:pt x="f31" y="f28"/>
                    <a:pt x="f32" y="f29"/>
                  </a:cubicBezTo>
                  <a:lnTo>
                    <a:pt x="f33" y="f28"/>
                  </a:lnTo>
                  <a:lnTo>
                    <a:pt x="f34" y="f27"/>
                  </a:lnTo>
                  <a:lnTo>
                    <a:pt x="f34" y="f27"/>
                  </a:lnTo>
                  <a:lnTo>
                    <a:pt x="f35" y="f25"/>
                  </a:lnTo>
                  <a:lnTo>
                    <a:pt x="f35" y="f25"/>
                  </a:lnTo>
                  <a:lnTo>
                    <a:pt x="f36" y="f24"/>
                  </a:lnTo>
                  <a:cubicBezTo>
                    <a:pt x="f37" y="f23"/>
                    <a:pt x="f3" y="f22"/>
                    <a:pt x="f3" y="f21"/>
                  </a:cubicBezTo>
                  <a:cubicBezTo>
                    <a:pt x="f3" y="f20"/>
                    <a:pt x="f35" y="f18"/>
                    <a:pt x="f36" y="f17"/>
                  </a:cubicBezTo>
                  <a:lnTo>
                    <a:pt x="f37" y="f15"/>
                  </a:lnTo>
                  <a:lnTo>
                    <a:pt x="f38" y="f13"/>
                  </a:lnTo>
                  <a:lnTo>
                    <a:pt x="f33" y="f8"/>
                  </a:lnTo>
                  <a:lnTo>
                    <a:pt x="f32" y="f10"/>
                  </a:lnTo>
                  <a:cubicBezTo>
                    <a:pt x="f31" y="f8"/>
                    <a:pt x="f30"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8" name="Google Shape;1696;p22">
              <a:extLst>
                <a:ext uri="{FF2B5EF4-FFF2-40B4-BE49-F238E27FC236}">
                  <a16:creationId xmlns:a16="http://schemas.microsoft.com/office/drawing/2014/main" id="{1D1A373B-ECAD-4500-B3F1-AFC01FF7A8F6}"/>
                </a:ext>
              </a:extLst>
            </p:cNvPr>
            <p:cNvGrpSpPr/>
            <p:nvPr/>
          </p:nvGrpSpPr>
          <p:grpSpPr>
            <a:xfrm>
              <a:off x="76178" y="114940"/>
              <a:ext cx="9067895" cy="4880417"/>
              <a:chOff x="76178" y="114940"/>
              <a:chExt cx="9067895" cy="4880417"/>
            </a:xfrm>
          </p:grpSpPr>
          <p:grpSp>
            <p:nvGrpSpPr>
              <p:cNvPr id="9" name="Google Shape;1697;p22">
                <a:extLst>
                  <a:ext uri="{FF2B5EF4-FFF2-40B4-BE49-F238E27FC236}">
                    <a16:creationId xmlns:a16="http://schemas.microsoft.com/office/drawing/2014/main" id="{03BEA4BA-F336-4645-AEDD-87414AD2535B}"/>
                  </a:ext>
                </a:extLst>
              </p:cNvPr>
              <p:cNvGrpSpPr/>
              <p:nvPr/>
            </p:nvGrpSpPr>
            <p:grpSpPr>
              <a:xfrm>
                <a:off x="194310" y="1034698"/>
                <a:ext cx="213649" cy="3005888"/>
                <a:chOff x="194310" y="1034698"/>
                <a:chExt cx="213649" cy="3005888"/>
              </a:xfrm>
            </p:grpSpPr>
            <p:sp>
              <p:nvSpPr>
                <p:cNvPr id="10" name="Google Shape;1698;p22">
                  <a:extLst>
                    <a:ext uri="{FF2B5EF4-FFF2-40B4-BE49-F238E27FC236}">
                      <a16:creationId xmlns:a16="http://schemas.microsoft.com/office/drawing/2014/main" id="{2C56F391-B4F2-4141-BCBB-17026B076476}"/>
                    </a:ext>
                  </a:extLst>
                </p:cNvPr>
                <p:cNvSpPr/>
                <p:nvPr/>
              </p:nvSpPr>
              <p:spPr>
                <a:xfrm>
                  <a:off x="196175"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1699;p22">
                  <a:extLst>
                    <a:ext uri="{FF2B5EF4-FFF2-40B4-BE49-F238E27FC236}">
                      <a16:creationId xmlns:a16="http://schemas.microsoft.com/office/drawing/2014/main" id="{DAC07B10-AAE6-4D04-8EB4-6F69252733D8}"/>
                    </a:ext>
                  </a:extLst>
                </p:cNvPr>
                <p:cNvSpPr/>
                <p:nvPr/>
              </p:nvSpPr>
              <p:spPr>
                <a:xfrm>
                  <a:off x="194310"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1700;p22">
                  <a:extLst>
                    <a:ext uri="{FF2B5EF4-FFF2-40B4-BE49-F238E27FC236}">
                      <a16:creationId xmlns:a16="http://schemas.microsoft.com/office/drawing/2014/main" id="{0CA58B0E-6847-4955-BF92-BCE4B7B91374}"/>
                    </a:ext>
                  </a:extLst>
                </p:cNvPr>
                <p:cNvSpPr/>
                <p:nvPr/>
              </p:nvSpPr>
              <p:spPr>
                <a:xfrm>
                  <a:off x="196175"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1701;p22">
                  <a:extLst>
                    <a:ext uri="{FF2B5EF4-FFF2-40B4-BE49-F238E27FC236}">
                      <a16:creationId xmlns:a16="http://schemas.microsoft.com/office/drawing/2014/main" id="{8CC44ED1-5146-4F4E-B5FB-69F2746BCF14}"/>
                    </a:ext>
                  </a:extLst>
                </p:cNvPr>
                <p:cNvSpPr/>
                <p:nvPr/>
              </p:nvSpPr>
              <p:spPr>
                <a:xfrm>
                  <a:off x="194310"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4" name="Google Shape;1702;p22">
                <a:extLst>
                  <a:ext uri="{FF2B5EF4-FFF2-40B4-BE49-F238E27FC236}">
                    <a16:creationId xmlns:a16="http://schemas.microsoft.com/office/drawing/2014/main" id="{11967FB4-FD09-47A5-86DF-F0C443EFE76D}"/>
                  </a:ext>
                </a:extLst>
              </p:cNvPr>
              <p:cNvGrpSpPr/>
              <p:nvPr/>
            </p:nvGrpSpPr>
            <p:grpSpPr>
              <a:xfrm>
                <a:off x="1005227" y="210403"/>
                <a:ext cx="8138846" cy="211875"/>
                <a:chOff x="1005227" y="210403"/>
                <a:chExt cx="8138846" cy="211875"/>
              </a:xfrm>
            </p:grpSpPr>
            <p:sp>
              <p:nvSpPr>
                <p:cNvPr id="15" name="Google Shape;1703;p22">
                  <a:extLst>
                    <a:ext uri="{FF2B5EF4-FFF2-40B4-BE49-F238E27FC236}">
                      <a16:creationId xmlns:a16="http://schemas.microsoft.com/office/drawing/2014/main" id="{39E27F9A-9CFC-440A-A599-98B40CD4E86D}"/>
                    </a:ext>
                  </a:extLst>
                </p:cNvPr>
                <p:cNvSpPr/>
                <p:nvPr/>
              </p:nvSpPr>
              <p:spPr>
                <a:xfrm>
                  <a:off x="4842452" y="210458"/>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16" name="Google Shape;1704;p22">
                  <a:extLst>
                    <a:ext uri="{FF2B5EF4-FFF2-40B4-BE49-F238E27FC236}">
                      <a16:creationId xmlns:a16="http://schemas.microsoft.com/office/drawing/2014/main" id="{53053C29-2619-45BD-98C8-3AD8FA177317}"/>
                    </a:ext>
                  </a:extLst>
                </p:cNvPr>
                <p:cNvGrpSpPr/>
                <p:nvPr/>
              </p:nvGrpSpPr>
              <p:grpSpPr>
                <a:xfrm>
                  <a:off x="1005227" y="210403"/>
                  <a:ext cx="3295954" cy="211875"/>
                  <a:chOff x="1005227" y="210403"/>
                  <a:chExt cx="3295954" cy="211875"/>
                </a:xfrm>
              </p:grpSpPr>
              <p:sp>
                <p:nvSpPr>
                  <p:cNvPr id="17" name="Google Shape;1705;p22">
                    <a:extLst>
                      <a:ext uri="{FF2B5EF4-FFF2-40B4-BE49-F238E27FC236}">
                        <a16:creationId xmlns:a16="http://schemas.microsoft.com/office/drawing/2014/main" id="{C87ACB1A-20BD-468F-AFCE-B93B80979390}"/>
                      </a:ext>
                    </a:extLst>
                  </p:cNvPr>
                  <p:cNvSpPr/>
                  <p:nvPr/>
                </p:nvSpPr>
                <p:spPr>
                  <a:xfrm>
                    <a:off x="1136096" y="210467"/>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1706;p22">
                    <a:extLst>
                      <a:ext uri="{FF2B5EF4-FFF2-40B4-BE49-F238E27FC236}">
                        <a16:creationId xmlns:a16="http://schemas.microsoft.com/office/drawing/2014/main" id="{E3E2B7EE-5C8E-4463-A841-D0567E50ACC4}"/>
                      </a:ext>
                    </a:extLst>
                  </p:cNvPr>
                  <p:cNvSpPr/>
                  <p:nvPr/>
                </p:nvSpPr>
                <p:spPr>
                  <a:xfrm>
                    <a:off x="1005227" y="2104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19" name="Google Shape;1707;p22">
                <a:extLst>
                  <a:ext uri="{FF2B5EF4-FFF2-40B4-BE49-F238E27FC236}">
                    <a16:creationId xmlns:a16="http://schemas.microsoft.com/office/drawing/2014/main" id="{CF835E41-B105-4377-B82E-92468DD6C89C}"/>
                  </a:ext>
                </a:extLst>
              </p:cNvPr>
              <p:cNvGrpSpPr/>
              <p:nvPr/>
            </p:nvGrpSpPr>
            <p:grpSpPr>
              <a:xfrm>
                <a:off x="91449" y="114940"/>
                <a:ext cx="750045" cy="777202"/>
                <a:chOff x="91449" y="114940"/>
                <a:chExt cx="750045" cy="777202"/>
              </a:xfrm>
            </p:grpSpPr>
            <p:sp>
              <p:nvSpPr>
                <p:cNvPr id="20" name="Google Shape;1708;p22">
                  <a:extLst>
                    <a:ext uri="{FF2B5EF4-FFF2-40B4-BE49-F238E27FC236}">
                      <a16:creationId xmlns:a16="http://schemas.microsoft.com/office/drawing/2014/main" id="{181CB0D5-F406-44DD-86DA-034BF0AD1F58}"/>
                    </a:ext>
                  </a:extLst>
                </p:cNvPr>
                <p:cNvSpPr/>
                <p:nvPr/>
              </p:nvSpPr>
              <p:spPr>
                <a:xfrm>
                  <a:off x="578339" y="114940"/>
                  <a:ext cx="179350" cy="271430"/>
                </a:xfrm>
                <a:custGeom>
                  <a:avLst/>
                  <a:gdLst>
                    <a:gd name="f0" fmla="val w"/>
                    <a:gd name="f1" fmla="val h"/>
                    <a:gd name="f2" fmla="val 0"/>
                    <a:gd name="f3" fmla="val 5553"/>
                    <a:gd name="f4" fmla="val 8404"/>
                    <a:gd name="f5" fmla="val 2528"/>
                    <a:gd name="f6" fmla="val 1"/>
                    <a:gd name="f7" fmla="val 3013"/>
                    <a:gd name="f8" fmla="val 1490"/>
                    <a:gd name="f9" fmla="val 2459"/>
                    <a:gd name="f10" fmla="val 2148"/>
                    <a:gd name="f11" fmla="val 2367"/>
                    <a:gd name="f12" fmla="val 4375"/>
                    <a:gd name="f13" fmla="val 2228"/>
                    <a:gd name="f14" fmla="val 7157"/>
                    <a:gd name="f15" fmla="val 728"/>
                    <a:gd name="f16" fmla="val 8265"/>
                    <a:gd name="f17" fmla="val 1362"/>
                    <a:gd name="f18" fmla="val 8150"/>
                    <a:gd name="f19" fmla="val 2574"/>
                    <a:gd name="f20" fmla="val 7111"/>
                    <a:gd name="f21" fmla="val 5783"/>
                    <a:gd name="f22" fmla="val 3186"/>
                    <a:gd name="f23" fmla="val 5241"/>
                    <a:gd name="f24" fmla="val 3244"/>
                    <a:gd name="f25" fmla="val 4675"/>
                    <a:gd name="f26" fmla="val 3359"/>
                    <a:gd name="f27" fmla="val 4110"/>
                    <a:gd name="f28" fmla="val 3475"/>
                    <a:gd name="f29" fmla="val 3544"/>
                    <a:gd name="f30" fmla="val 3648"/>
                    <a:gd name="f31" fmla="val 2990"/>
                    <a:gd name="f32" fmla="val 4017"/>
                    <a:gd name="f33" fmla="val 2552"/>
                    <a:gd name="f34" fmla="val 4319"/>
                    <a:gd name="f35" fmla="val 2213"/>
                    <a:gd name="f36" fmla="val 4760"/>
                    <a:gd name="f37" fmla="val 1968"/>
                    <a:gd name="f38" fmla="val 5205"/>
                    <a:gd name="f39" fmla="val 5322"/>
                    <a:gd name="f40" fmla="val 5438"/>
                    <a:gd name="f41" fmla="val 1985"/>
                    <a:gd name="f42" fmla="val 5552"/>
                    <a:gd name="f43" fmla="val 2021"/>
                    <a:gd name="f44" fmla="val 5235"/>
                    <a:gd name="f45" fmla="val 1760"/>
                    <a:gd name="f46" fmla="val 4801"/>
                    <a:gd name="f47" fmla="val 1611"/>
                    <a:gd name="f48" fmla="val 4382"/>
                    <a:gd name="f49" fmla="val 4039"/>
                    <a:gd name="f50" fmla="val 3706"/>
                    <a:gd name="f51" fmla="val 1710"/>
                    <a:gd name="f52" fmla="val 3452"/>
                    <a:gd name="f53" fmla="val 1928"/>
                    <a:gd name="f54" fmla="val 3602"/>
                    <a:gd name="f55" fmla="val 1259"/>
                    <a:gd name="f56" fmla="val 3151"/>
                    <a:gd name="f57" fmla="val 301"/>
                    <a:gd name="f58" fmla="*/ f0 1 5553"/>
                    <a:gd name="f59" fmla="*/ f1 1 8404"/>
                    <a:gd name="f60" fmla="val f2"/>
                    <a:gd name="f61" fmla="val f3"/>
                    <a:gd name="f62" fmla="val f4"/>
                    <a:gd name="f63" fmla="+- f62 0 f60"/>
                    <a:gd name="f64" fmla="+- f61 0 f60"/>
                    <a:gd name="f65" fmla="*/ f64 1 5553"/>
                    <a:gd name="f66" fmla="*/ f63 1 8404"/>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5553" h="8404">
                      <a:moveTo>
                        <a:pt x="f5" y="f6"/>
                      </a:moveTo>
                      <a:cubicBezTo>
                        <a:pt x="f7" y="f8"/>
                        <a:pt x="f9" y="f10"/>
                        <a:pt x="f11" y="f12"/>
                      </a:cubicBezTo>
                      <a:cubicBezTo>
                        <a:pt x="f13" y="f14"/>
                        <a:pt x="f15" y="f16"/>
                        <a:pt x="f2" y="f4"/>
                      </a:cubicBezTo>
                      <a:cubicBezTo>
                        <a:pt x="f17" y="f18"/>
                        <a:pt x="f19" y="f20"/>
                        <a:pt x="f7" y="f21"/>
                      </a:cubicBezTo>
                      <a:cubicBezTo>
                        <a:pt x="f22"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54" y="f55"/>
                        <a:pt x="f56" y="f57"/>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1709;p22">
                  <a:extLst>
                    <a:ext uri="{FF2B5EF4-FFF2-40B4-BE49-F238E27FC236}">
                      <a16:creationId xmlns:a16="http://schemas.microsoft.com/office/drawing/2014/main" id="{17177443-8B04-4D32-8EBF-DC73243AECD4}"/>
                    </a:ext>
                  </a:extLst>
                </p:cNvPr>
                <p:cNvSpPr/>
                <p:nvPr/>
              </p:nvSpPr>
              <p:spPr>
                <a:xfrm>
                  <a:off x="538060" y="169356"/>
                  <a:ext cx="96213" cy="214033"/>
                </a:xfrm>
                <a:custGeom>
                  <a:avLst/>
                  <a:gdLst>
                    <a:gd name="f0" fmla="val w"/>
                    <a:gd name="f1" fmla="val h"/>
                    <a:gd name="f2" fmla="val 0"/>
                    <a:gd name="f3" fmla="val 2979"/>
                    <a:gd name="f4" fmla="val 6627"/>
                    <a:gd name="f5" fmla="val 1236"/>
                    <a:gd name="f6" fmla="val 543"/>
                    <a:gd name="f7" fmla="val 1293"/>
                    <a:gd name="f8" fmla="val 982"/>
                    <a:gd name="f9" fmla="val 1386"/>
                    <a:gd name="f10" fmla="val 1432"/>
                    <a:gd name="f11" fmla="val 1571"/>
                    <a:gd name="f12" fmla="val 1836"/>
                    <a:gd name="f13" fmla="val 1744"/>
                    <a:gd name="f14" fmla="val 2252"/>
                    <a:gd name="f15" fmla="val 1963"/>
                    <a:gd name="f16" fmla="val 2644"/>
                    <a:gd name="f17" fmla="val 2171"/>
                    <a:gd name="f18" fmla="val 3048"/>
                    <a:gd name="f19" fmla="val 2355"/>
                    <a:gd name="f20" fmla="val 3452"/>
                    <a:gd name="f21" fmla="val 2517"/>
                    <a:gd name="f22" fmla="val 3891"/>
                    <a:gd name="f23" fmla="val 2540"/>
                    <a:gd name="f24" fmla="val 4352"/>
                    <a:gd name="f25" fmla="val 2552"/>
                    <a:gd name="f26" fmla="val 4583"/>
                    <a:gd name="f27" fmla="val 4814"/>
                    <a:gd name="f28" fmla="val 2482"/>
                    <a:gd name="f29" fmla="val 5022"/>
                    <a:gd name="f30" fmla="val 2459"/>
                    <a:gd name="f31" fmla="val 5137"/>
                    <a:gd name="f32" fmla="val 2413"/>
                    <a:gd name="f33" fmla="val 5241"/>
                    <a:gd name="f34" fmla="val 2367"/>
                    <a:gd name="f35" fmla="val 5345"/>
                    <a:gd name="f36" fmla="val 2309"/>
                    <a:gd name="f37" fmla="val 5449"/>
                    <a:gd name="f38" fmla="val 5541"/>
                    <a:gd name="f39" fmla="val 2182"/>
                    <a:gd name="f40" fmla="val 5634"/>
                    <a:gd name="f41" fmla="val 2448"/>
                    <a:gd name="f42" fmla="val 5276"/>
                    <a:gd name="f43" fmla="val 4791"/>
                    <a:gd name="f44" fmla="val 2494"/>
                    <a:gd name="f45" fmla="val 4364"/>
                    <a:gd name="f46" fmla="val 2471"/>
                    <a:gd name="f47" fmla="val 3914"/>
                    <a:gd name="f48" fmla="val 2298"/>
                    <a:gd name="f49" fmla="val 3498"/>
                    <a:gd name="f50" fmla="val 2101"/>
                    <a:gd name="f51" fmla="val 3094"/>
                    <a:gd name="f52" fmla="val 1917"/>
                    <a:gd name="f53" fmla="val 2690"/>
                    <a:gd name="f54" fmla="val 1686"/>
                    <a:gd name="f55" fmla="val 1524"/>
                    <a:gd name="f56" fmla="val 1871"/>
                    <a:gd name="f57" fmla="val 1444"/>
                    <a:gd name="f58" fmla="val 1651"/>
                    <a:gd name="f59" fmla="val 1328"/>
                    <a:gd name="f60" fmla="val 1213"/>
                    <a:gd name="f61" fmla="val 1282"/>
                    <a:gd name="f62" fmla="val 1005"/>
                    <a:gd name="f63" fmla="val 1259"/>
                    <a:gd name="f64" fmla="val 774"/>
                    <a:gd name="f65" fmla="val 1190"/>
                    <a:gd name="f66" fmla="val 1"/>
                    <a:gd name="f67" fmla="val 682"/>
                    <a:gd name="f68" fmla="val 266"/>
                    <a:gd name="f69" fmla="val 1074"/>
                    <a:gd name="f70" fmla="val 855"/>
                    <a:gd name="f71" fmla="val 1778"/>
                    <a:gd name="f72" fmla="val 800"/>
                    <a:gd name="f73" fmla="val 1777"/>
                    <a:gd name="f74" fmla="val 751"/>
                    <a:gd name="f75" fmla="val 1776"/>
                    <a:gd name="f76" fmla="val 706"/>
                    <a:gd name="f77" fmla="val 436"/>
                    <a:gd name="f78" fmla="val 307"/>
                    <a:gd name="f79" fmla="val 1810"/>
                    <a:gd name="f80" fmla="val 1928"/>
                    <a:gd name="f81" fmla="val 451"/>
                    <a:gd name="f82" fmla="val 2079"/>
                    <a:gd name="f83" fmla="val 636"/>
                    <a:gd name="f84" fmla="val 2275"/>
                    <a:gd name="f85" fmla="val 509"/>
                    <a:gd name="f86" fmla="val 335"/>
                    <a:gd name="f87" fmla="val 959"/>
                    <a:gd name="f88" fmla="val 2586"/>
                    <a:gd name="f89" fmla="val 1478"/>
                    <a:gd name="f90" fmla="val 2875"/>
                    <a:gd name="f91" fmla="val 3406"/>
                    <a:gd name="f92" fmla="val 1790"/>
                    <a:gd name="f93" fmla="val 3391"/>
                    <a:gd name="f94" fmla="val 1739"/>
                    <a:gd name="f95" fmla="val 3384"/>
                    <a:gd name="f96" fmla="val 1688"/>
                    <a:gd name="f97" fmla="val 1535"/>
                    <a:gd name="f98" fmla="val 1377"/>
                    <a:gd name="f99" fmla="val 3449"/>
                    <a:gd name="f100" fmla="val 1317"/>
                    <a:gd name="f101" fmla="val 3579"/>
                    <a:gd name="f102" fmla="val 3752"/>
                    <a:gd name="f103" fmla="val 1270"/>
                    <a:gd name="f104" fmla="val 4006"/>
                    <a:gd name="f105" fmla="val 4122"/>
                    <a:gd name="f106" fmla="val 1363"/>
                    <a:gd name="f107" fmla="val 3983"/>
                    <a:gd name="f108" fmla="val 1455"/>
                    <a:gd name="f109" fmla="val 3787"/>
                    <a:gd name="f110" fmla="val 1605"/>
                    <a:gd name="f111" fmla="val 3729"/>
                    <a:gd name="f112" fmla="val 1645"/>
                    <a:gd name="f113" fmla="val 3713"/>
                    <a:gd name="f114" fmla="val 1687"/>
                    <a:gd name="f115" fmla="val 3705"/>
                    <a:gd name="f116" fmla="val 1729"/>
                    <a:gd name="f117" fmla="val 1834"/>
                    <a:gd name="f118" fmla="val 1942"/>
                    <a:gd name="f119" fmla="val 3749"/>
                    <a:gd name="f120" fmla="val 2032"/>
                    <a:gd name="f121" fmla="val 3798"/>
                    <a:gd name="f122" fmla="val 4029"/>
                    <a:gd name="f123" fmla="val 2321"/>
                    <a:gd name="f124" fmla="val 4641"/>
                    <a:gd name="f125" fmla="val 2263"/>
                    <a:gd name="f126" fmla="val 4999"/>
                    <a:gd name="f127" fmla="val 2138"/>
                    <a:gd name="f128" fmla="val 5672"/>
                    <a:gd name="f129" fmla="val 1685"/>
                    <a:gd name="f130" fmla="val 6244"/>
                    <a:gd name="f131" fmla="val 1150"/>
                    <a:gd name="f132" fmla="val 6614"/>
                    <a:gd name="f133" fmla="val 1411"/>
                    <a:gd name="f134" fmla="val 6437"/>
                    <a:gd name="f135" fmla="val 1715"/>
                    <a:gd name="f136" fmla="val 6333"/>
                    <a:gd name="f137" fmla="val 6118"/>
                    <a:gd name="f138" fmla="val 2113"/>
                    <a:gd name="f139" fmla="val 6003"/>
                    <a:gd name="f140" fmla="val 2228"/>
                    <a:gd name="f141" fmla="val 5876"/>
                    <a:gd name="f142" fmla="val 2344"/>
                    <a:gd name="f143" fmla="val 5749"/>
                    <a:gd name="f144" fmla="val 2863"/>
                    <a:gd name="f145" fmla="val 5114"/>
                    <a:gd name="f146" fmla="val 4318"/>
                    <a:gd name="f147" fmla="val 2806"/>
                    <a:gd name="f148" fmla="val 3464"/>
                    <a:gd name="f149" fmla="val 2598"/>
                    <a:gd name="f150" fmla="val 2436"/>
                    <a:gd name="f151" fmla="val 2956"/>
                    <a:gd name="f152" fmla="val 289"/>
                    <a:gd name="f153" fmla="val 2632"/>
                    <a:gd name="f154" fmla="val 797"/>
                    <a:gd name="f155" fmla="val 1132"/>
                    <a:gd name="f156" fmla="val 1144"/>
                    <a:gd name="f157" fmla="val 6618"/>
                    <a:gd name="f158" fmla="val 1138"/>
                    <a:gd name="f159" fmla="val 6622"/>
                    <a:gd name="f160" fmla="val 6626"/>
                    <a:gd name="f161" fmla="*/ f0 1 2979"/>
                    <a:gd name="f162" fmla="*/ f1 1 6627"/>
                    <a:gd name="f163" fmla="val f2"/>
                    <a:gd name="f164" fmla="val f3"/>
                    <a:gd name="f165" fmla="val f4"/>
                    <a:gd name="f166" fmla="+- f165 0 f163"/>
                    <a:gd name="f167" fmla="+- f164 0 f163"/>
                    <a:gd name="f168" fmla="*/ f167 1 2979"/>
                    <a:gd name="f169" fmla="*/ f166 1 662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2979" h="6627">
                      <a:moveTo>
                        <a:pt x="f5" y="f6"/>
                      </a:moveTo>
                      <a:cubicBezTo>
                        <a:pt x="f7" y="f8"/>
                        <a:pt x="f9" y="f10"/>
                        <a:pt x="f11" y="f12"/>
                      </a:cubicBezTo>
                      <a:cubicBezTo>
                        <a:pt x="f13" y="f14"/>
                        <a:pt x="f15" y="f16"/>
                        <a:pt x="f17" y="f18"/>
                      </a:cubicBezTo>
                      <a:cubicBezTo>
                        <a:pt x="f19" y="f20"/>
                        <a:pt x="f21" y="f22"/>
                        <a:pt x="f23" y="f24"/>
                      </a:cubicBezTo>
                      <a:cubicBezTo>
                        <a:pt x="f25" y="f26"/>
                        <a:pt x="f23" y="f27"/>
                        <a:pt x="f28" y="f29"/>
                      </a:cubicBezTo>
                      <a:cubicBezTo>
                        <a:pt x="f30" y="f31"/>
                        <a:pt x="f32" y="f33"/>
                        <a:pt x="f34" y="f35"/>
                      </a:cubicBezTo>
                      <a:cubicBezTo>
                        <a:pt x="f36" y="f37"/>
                        <a:pt x="f14" y="f38"/>
                        <a:pt x="f39" y="f40"/>
                      </a:cubicBezTo>
                      <a:cubicBezTo>
                        <a:pt x="f41" y="f42"/>
                        <a:pt x="f23" y="f43"/>
                        <a:pt x="f44" y="f45"/>
                      </a:cubicBezTo>
                      <a:cubicBezTo>
                        <a:pt x="f46" y="f47"/>
                        <a:pt x="f48" y="f49"/>
                        <a:pt x="f50" y="f51"/>
                      </a:cubicBezTo>
                      <a:cubicBezTo>
                        <a:pt x="f52" y="f53"/>
                        <a:pt x="f54" y="f48"/>
                        <a:pt x="f55" y="f56"/>
                      </a:cubicBezTo>
                      <a:cubicBezTo>
                        <a:pt x="f57" y="f58"/>
                        <a:pt x="f9" y="f10"/>
                        <a:pt x="f59" y="f60"/>
                      </a:cubicBezTo>
                      <a:cubicBezTo>
                        <a:pt x="f61" y="f62"/>
                        <a:pt x="f63" y="f64"/>
                        <a:pt x="f5" y="f6"/>
                      </a:cubicBezTo>
                      <a:close/>
                      <a:moveTo>
                        <a:pt x="f65" y="f66"/>
                      </a:moveTo>
                      <a:cubicBezTo>
                        <a:pt x="f65" y="f67"/>
                        <a:pt x="f68" y="f69"/>
                        <a:pt x="f70" y="f71"/>
                      </a:cubicBezTo>
                      <a:cubicBezTo>
                        <a:pt x="f72" y="f73"/>
                        <a:pt x="f74" y="f75"/>
                        <a:pt x="f76" y="f75"/>
                      </a:cubicBezTo>
                      <a:cubicBezTo>
                        <a:pt x="f77" y="f75"/>
                        <a:pt x="f78" y="f79"/>
                        <a:pt x="f66" y="f80"/>
                      </a:cubicBezTo>
                      <a:cubicBezTo>
                        <a:pt x="f81" y="f82"/>
                        <a:pt x="f83" y="f84"/>
                        <a:pt x="f83" y="f84"/>
                      </a:cubicBezTo>
                      <a:cubicBezTo>
                        <a:pt x="f85" y="f36"/>
                        <a:pt x="f86" y="f32"/>
                        <a:pt x="f86" y="f32"/>
                      </a:cubicBezTo>
                      <a:cubicBezTo>
                        <a:pt x="f87" y="f88"/>
                        <a:pt x="f89" y="f90"/>
                        <a:pt x="f12" y="f91"/>
                      </a:cubicBezTo>
                      <a:cubicBezTo>
                        <a:pt x="f92" y="f93"/>
                        <a:pt x="f94" y="f95"/>
                        <a:pt x="f96" y="f95"/>
                      </a:cubicBezTo>
                      <a:cubicBezTo>
                        <a:pt x="f97" y="f95"/>
                        <a:pt x="f98" y="f99"/>
                        <a:pt x="f100" y="f101"/>
                      </a:cubicBezTo>
                      <a:cubicBezTo>
                        <a:pt x="f60" y="f102"/>
                        <a:pt x="f103" y="f104"/>
                        <a:pt x="f10" y="f105"/>
                      </a:cubicBezTo>
                      <a:cubicBezTo>
                        <a:pt x="f106" y="f107"/>
                        <a:pt x="f108" y="f109"/>
                        <a:pt x="f110" y="f111"/>
                      </a:cubicBezTo>
                      <a:cubicBezTo>
                        <a:pt x="f112" y="f113"/>
                        <a:pt x="f114" y="f115"/>
                        <a:pt x="f116" y="f115"/>
                      </a:cubicBezTo>
                      <a:cubicBezTo>
                        <a:pt x="f117" y="f115"/>
                        <a:pt x="f118" y="f119"/>
                        <a:pt x="f120" y="f121"/>
                      </a:cubicBezTo>
                      <a:cubicBezTo>
                        <a:pt x="f32" y="f122"/>
                        <a:pt x="f123" y="f124"/>
                        <a:pt x="f125" y="f126"/>
                      </a:cubicBezTo>
                      <a:cubicBezTo>
                        <a:pt x="f127" y="f128"/>
                        <a:pt x="f129" y="f130"/>
                        <a:pt x="f131" y="f132"/>
                      </a:cubicBezTo>
                      <a:lnTo>
                        <a:pt x="f131" y="f132"/>
                      </a:lnTo>
                      <a:cubicBezTo>
                        <a:pt x="f133" y="f134"/>
                        <a:pt x="f135" y="f136"/>
                        <a:pt x="f15" y="f137"/>
                      </a:cubicBezTo>
                      <a:cubicBezTo>
                        <a:pt x="f138" y="f139"/>
                        <a:pt x="f140" y="f141"/>
                        <a:pt x="f142" y="f143"/>
                      </a:cubicBezTo>
                      <a:cubicBezTo>
                        <a:pt x="f144" y="f145"/>
                        <a:pt x="f3" y="f146"/>
                        <a:pt x="f147" y="f148"/>
                      </a:cubicBezTo>
                      <a:cubicBezTo>
                        <a:pt x="f149" y="f46"/>
                        <a:pt x="f150" y="f60"/>
                        <a:pt x="f151" y="f152"/>
                      </a:cubicBezTo>
                      <a:lnTo>
                        <a:pt x="f151" y="f152"/>
                      </a:lnTo>
                      <a:cubicBezTo>
                        <a:pt x="f153" y="f85"/>
                        <a:pt x="f30" y="f154"/>
                        <a:pt x="f36" y="f155"/>
                      </a:cubicBezTo>
                      <a:cubicBezTo>
                        <a:pt x="f19" y="f6"/>
                        <a:pt x="f65" y="f83"/>
                        <a:pt x="f65" y="f66"/>
                      </a:cubicBezTo>
                      <a:close/>
                      <a:moveTo>
                        <a:pt x="f131" y="f132"/>
                      </a:moveTo>
                      <a:cubicBezTo>
                        <a:pt x="f156" y="f157"/>
                        <a:pt x="f158" y="f159"/>
                        <a:pt x="f155" y="f160"/>
                      </a:cubicBezTo>
                      <a:cubicBezTo>
                        <a:pt x="f158" y="f159"/>
                        <a:pt x="f156" y="f157"/>
                        <a:pt x="f131" y="f13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2" name="Google Shape;1710;p22">
                  <a:extLst>
                    <a:ext uri="{FF2B5EF4-FFF2-40B4-BE49-F238E27FC236}">
                      <a16:creationId xmlns:a16="http://schemas.microsoft.com/office/drawing/2014/main" id="{E82D7324-A619-412A-A230-D6FD359EFB9C}"/>
                    </a:ext>
                  </a:extLst>
                </p:cNvPr>
                <p:cNvSpPr/>
                <p:nvPr/>
              </p:nvSpPr>
              <p:spPr>
                <a:xfrm>
                  <a:off x="632371" y="209991"/>
                  <a:ext cx="13853" cy="78318"/>
                </a:xfrm>
                <a:custGeom>
                  <a:avLst/>
                  <a:gdLst>
                    <a:gd name="f0" fmla="val w"/>
                    <a:gd name="f1" fmla="val h"/>
                    <a:gd name="f2" fmla="val 0"/>
                    <a:gd name="f3" fmla="val 429"/>
                    <a:gd name="f4" fmla="val 2425"/>
                    <a:gd name="f5" fmla="val 428"/>
                    <a:gd name="f6" fmla="val 1"/>
                    <a:gd name="f7" fmla="val 47"/>
                    <a:gd name="f8" fmla="val 786"/>
                    <a:gd name="f9" fmla="val 1617"/>
                    <a:gd name="f10" fmla="val 301"/>
                    <a:gd name="f11" fmla="*/ f0 1 429"/>
                    <a:gd name="f12" fmla="*/ f1 1 2425"/>
                    <a:gd name="f13" fmla="val f2"/>
                    <a:gd name="f14" fmla="val f3"/>
                    <a:gd name="f15" fmla="val f4"/>
                    <a:gd name="f16" fmla="+- f15 0 f13"/>
                    <a:gd name="f17" fmla="+- f14 0 f13"/>
                    <a:gd name="f18" fmla="*/ f17 1 429"/>
                    <a:gd name="f19" fmla="*/ f16 1 2425"/>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429" h="2425">
                      <a:moveTo>
                        <a:pt x="f5" y="f6"/>
                      </a:moveTo>
                      <a:lnTo>
                        <a:pt x="f5" y="f6"/>
                      </a:lnTo>
                      <a:cubicBezTo>
                        <a:pt x="f7" y="f8"/>
                        <a:pt x="f6" y="f9"/>
                        <a:pt x="f10" y="f4"/>
                      </a:cubicBezTo>
                      <a:lnTo>
                        <a:pt x="f5" y="f6"/>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1711;p22">
                  <a:extLst>
                    <a:ext uri="{FF2B5EF4-FFF2-40B4-BE49-F238E27FC236}">
                      <a16:creationId xmlns:a16="http://schemas.microsoft.com/office/drawing/2014/main" id="{DA2C855F-B3AA-4969-926C-84CCAE3806F4}"/>
                    </a:ext>
                  </a:extLst>
                </p:cNvPr>
                <p:cNvSpPr/>
                <p:nvPr/>
              </p:nvSpPr>
              <p:spPr>
                <a:xfrm>
                  <a:off x="695026" y="351294"/>
                  <a:ext cx="77577" cy="101800"/>
                </a:xfrm>
                <a:custGeom>
                  <a:avLst/>
                  <a:gdLst>
                    <a:gd name="f0" fmla="val w"/>
                    <a:gd name="f1" fmla="val h"/>
                    <a:gd name="f2" fmla="val 0"/>
                    <a:gd name="f3" fmla="val 2402"/>
                    <a:gd name="f4" fmla="val 3152"/>
                    <a:gd name="f5" fmla="val 2020"/>
                    <a:gd name="f6" fmla="val 728"/>
                    <a:gd name="f7" fmla="val 1905"/>
                    <a:gd name="f8" fmla="val 889"/>
                    <a:gd name="f9" fmla="val 1755"/>
                    <a:gd name="f10" fmla="val 993"/>
                    <a:gd name="f11" fmla="val 1593"/>
                    <a:gd name="f12" fmla="val 1086"/>
                    <a:gd name="f13" fmla="val 1443"/>
                    <a:gd name="f14" fmla="val 1155"/>
                    <a:gd name="f15" fmla="val 1304"/>
                    <a:gd name="f16" fmla="val 1213"/>
                    <a:gd name="f17" fmla="val 1154"/>
                    <a:gd name="f18" fmla="val 1282"/>
                    <a:gd name="f19" fmla="val 1189"/>
                    <a:gd name="f20" fmla="val 1270"/>
                    <a:gd name="f21" fmla="val 1235"/>
                    <a:gd name="f22" fmla="val 1258"/>
                    <a:gd name="f23" fmla="val 1285"/>
                    <a:gd name="f24" fmla="val 1269"/>
                    <a:gd name="f25" fmla="val 1311"/>
                    <a:gd name="f26" fmla="val 1268"/>
                    <a:gd name="f27" fmla="val 1337"/>
                    <a:gd name="f28" fmla="val 1483"/>
                    <a:gd name="f29" fmla="val 1627"/>
                    <a:gd name="f30" fmla="val 1298"/>
                    <a:gd name="f31" fmla="val 1386"/>
                    <a:gd name="f32" fmla="val 1629"/>
                    <a:gd name="f33" fmla="val 1341"/>
                    <a:gd name="f34" fmla="val 1504"/>
                    <a:gd name="f35" fmla="val 1324"/>
                    <a:gd name="f36" fmla="val 1379"/>
                    <a:gd name="f37" fmla="val 1342"/>
                    <a:gd name="f38" fmla="val 1306"/>
                    <a:gd name="f39" fmla="val 1325"/>
                    <a:gd name="f40" fmla="val 1328"/>
                    <a:gd name="f41" fmla="val 1340"/>
                    <a:gd name="f42" fmla="val 1039"/>
                    <a:gd name="f43" fmla="val 1374"/>
                    <a:gd name="f44" fmla="val 924"/>
                    <a:gd name="f45" fmla="val 1409"/>
                    <a:gd name="f46" fmla="val 843"/>
                    <a:gd name="f47" fmla="val 1467"/>
                    <a:gd name="f48" fmla="val 750"/>
                    <a:gd name="f49" fmla="val 1547"/>
                    <a:gd name="f50" fmla="val 681"/>
                    <a:gd name="f51" fmla="val 1628"/>
                    <a:gd name="f52" fmla="val 566"/>
                    <a:gd name="f53" fmla="val 485"/>
                    <a:gd name="f54" fmla="val 1917"/>
                    <a:gd name="f55" fmla="val 393"/>
                    <a:gd name="f56" fmla="val 2078"/>
                    <a:gd name="f57" fmla="val 450"/>
                    <a:gd name="f58" fmla="val 520"/>
                    <a:gd name="f59" fmla="val 1732"/>
                    <a:gd name="f60" fmla="val 635"/>
                    <a:gd name="f61" fmla="val 1582"/>
                    <a:gd name="f62" fmla="val 912"/>
                    <a:gd name="f63" fmla="val 1074"/>
                    <a:gd name="f64" fmla="val 1236"/>
                    <a:gd name="f65" fmla="val 1224"/>
                    <a:gd name="f66" fmla="val 1408"/>
                    <a:gd name="f67" fmla="val 1558"/>
                    <a:gd name="f68" fmla="val 1005"/>
                    <a:gd name="f69" fmla="val 1720"/>
                    <a:gd name="f70" fmla="val 936"/>
                    <a:gd name="f71" fmla="val 1882"/>
                    <a:gd name="f72" fmla="val 2066"/>
                    <a:gd name="f73" fmla="val 1"/>
                    <a:gd name="f74" fmla="val 2055"/>
                    <a:gd name="f75" fmla="val 197"/>
                    <a:gd name="f76" fmla="val 1928"/>
                    <a:gd name="f77" fmla="val 405"/>
                    <a:gd name="f78" fmla="val 647"/>
                    <a:gd name="f79" fmla="val 716"/>
                    <a:gd name="f80" fmla="val 820"/>
                    <a:gd name="f81" fmla="val 693"/>
                    <a:gd name="f82" fmla="val 323"/>
                    <a:gd name="f83" fmla="val 1524"/>
                    <a:gd name="f84" fmla="val 150"/>
                    <a:gd name="f85" fmla="val 2067"/>
                    <a:gd name="f86" fmla="val 35"/>
                    <a:gd name="f87" fmla="val 2413"/>
                    <a:gd name="f88" fmla="val 2782"/>
                    <a:gd name="f89" fmla="val 81"/>
                    <a:gd name="f90" fmla="val 93"/>
                    <a:gd name="f91" fmla="val 3002"/>
                    <a:gd name="f92" fmla="val 2840"/>
                    <a:gd name="f93" fmla="val 219"/>
                    <a:gd name="f94" fmla="val 2679"/>
                    <a:gd name="f95" fmla="val 388"/>
                    <a:gd name="f96" fmla="val 2329"/>
                    <a:gd name="f97" fmla="val 766"/>
                    <a:gd name="f98" fmla="val 2101"/>
                    <a:gd name="f99" fmla="val 1149"/>
                    <a:gd name="f100" fmla="val 1159"/>
                    <a:gd name="f101" fmla="val 1168"/>
                    <a:gd name="f102" fmla="val 1178"/>
                    <a:gd name="f103" fmla="val 2113"/>
                    <a:gd name="f104" fmla="val 1962"/>
                    <a:gd name="f105" fmla="val 2390"/>
                    <a:gd name="f106" fmla="val 2112"/>
                    <a:gd name="f107" fmla="val 2759"/>
                    <a:gd name="f108" fmla="val 2251"/>
                    <a:gd name="f109" fmla="val 2655"/>
                    <a:gd name="f110" fmla="val 2332"/>
                    <a:gd name="f111" fmla="val 2471"/>
                    <a:gd name="f112" fmla="val 2286"/>
                    <a:gd name="f113" fmla="val 1998"/>
                    <a:gd name="f114" fmla="val 1963"/>
                    <a:gd name="f115" fmla="val 2043"/>
                    <a:gd name="f116" fmla="val 2170"/>
                    <a:gd name="f117" fmla="val 1859"/>
                    <a:gd name="f118" fmla="val 1778"/>
                    <a:gd name="f119" fmla="val 2343"/>
                    <a:gd name="f120" fmla="val 1686"/>
                    <a:gd name="f121" fmla="val 2389"/>
                    <a:gd name="f122" fmla="val 1420"/>
                    <a:gd name="f123" fmla="val 2296"/>
                    <a:gd name="f124" fmla="val 1358"/>
                    <a:gd name="f125" fmla="val 2192"/>
                    <a:gd name="f126" fmla="val 1316"/>
                    <a:gd name="f127" fmla="val 2109"/>
                    <a:gd name="f128" fmla="val 2085"/>
                    <a:gd name="f129" fmla="val 2062"/>
                    <a:gd name="f130" fmla="val 1320"/>
                    <a:gd name="f131" fmla="val 2228"/>
                    <a:gd name="f132" fmla="val 1166"/>
                    <a:gd name="f133" fmla="val 2366"/>
                    <a:gd name="f134" fmla="val 2401"/>
                    <a:gd name="f135" fmla="val 416"/>
                    <a:gd name="f136" fmla="val 2239"/>
                    <a:gd name="f137" fmla="val 208"/>
                    <a:gd name="f138" fmla="*/ f0 1 2402"/>
                    <a:gd name="f139" fmla="*/ f1 1 3152"/>
                    <a:gd name="f140" fmla="val f2"/>
                    <a:gd name="f141" fmla="val f3"/>
                    <a:gd name="f142" fmla="val f4"/>
                    <a:gd name="f143" fmla="+- f142 0 f140"/>
                    <a:gd name="f144" fmla="+- f141 0 f140"/>
                    <a:gd name="f145" fmla="*/ f144 1 2402"/>
                    <a:gd name="f146" fmla="*/ f143 1 315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402" h="3152">
                      <a:moveTo>
                        <a:pt x="f5" y="f6"/>
                      </a:moveTo>
                      <a:cubicBezTo>
                        <a:pt x="f7" y="f8"/>
                        <a:pt x="f9" y="f10"/>
                        <a:pt x="f11" y="f12"/>
                      </a:cubicBezTo>
                      <a:cubicBezTo>
                        <a:pt x="f13" y="f14"/>
                        <a:pt x="f15" y="f16"/>
                        <a:pt x="f17" y="f18"/>
                      </a:cubicBezTo>
                      <a:cubicBezTo>
                        <a:pt x="f19" y="f20"/>
                        <a:pt x="f21" y="f20"/>
                        <a:pt x="f22" y="f20"/>
                      </a:cubicBezTo>
                      <a:cubicBezTo>
                        <a:pt x="f23" y="f24"/>
                        <a:pt x="f25" y="f26"/>
                        <a:pt x="f27" y="f26"/>
                      </a:cubicBezTo>
                      <a:cubicBezTo>
                        <a:pt x="f28" y="f26"/>
                        <a:pt x="f29" y="f30"/>
                        <a:pt x="f9" y="f31"/>
                      </a:cubicBezTo>
                      <a:cubicBezTo>
                        <a:pt x="f32" y="f33"/>
                        <a:pt x="f34" y="f35"/>
                        <a:pt x="f36" y="f35"/>
                      </a:cubicBezTo>
                      <a:cubicBezTo>
                        <a:pt x="f37" y="f35"/>
                        <a:pt x="f38" y="f39"/>
                        <a:pt x="f20" y="f40"/>
                      </a:cubicBezTo>
                      <a:cubicBezTo>
                        <a:pt x="f17" y="f41"/>
                        <a:pt x="f42" y="f43"/>
                        <a:pt x="f44" y="f45"/>
                      </a:cubicBezTo>
                      <a:cubicBezTo>
                        <a:pt x="f46" y="f47"/>
                        <a:pt x="f48" y="f49"/>
                        <a:pt x="f50" y="f51"/>
                      </a:cubicBezTo>
                      <a:cubicBezTo>
                        <a:pt x="f52" y="f9"/>
                        <a:pt x="f53" y="f54"/>
                        <a:pt x="f55" y="f56"/>
                      </a:cubicBezTo>
                      <a:cubicBezTo>
                        <a:pt x="f57" y="f7"/>
                        <a:pt x="f58" y="f59"/>
                        <a:pt x="f60" y="f61"/>
                      </a:cubicBezTo>
                      <a:cubicBezTo>
                        <a:pt x="f48" y="f13"/>
                        <a:pt x="f62" y="f40"/>
                        <a:pt x="f63" y="f64"/>
                      </a:cubicBezTo>
                      <a:cubicBezTo>
                        <a:pt x="f65" y="f14"/>
                        <a:pt x="f66" y="f63"/>
                        <a:pt x="f67" y="f68"/>
                      </a:cubicBezTo>
                      <a:cubicBezTo>
                        <a:pt x="f69" y="f70"/>
                        <a:pt x="f71" y="f46"/>
                        <a:pt x="f5" y="f6"/>
                      </a:cubicBezTo>
                      <a:close/>
                      <a:moveTo>
                        <a:pt x="f72" y="f73"/>
                      </a:moveTo>
                      <a:cubicBezTo>
                        <a:pt x="f74" y="f75"/>
                        <a:pt x="f76" y="f77"/>
                        <a:pt x="f9" y="f58"/>
                      </a:cubicBezTo>
                      <a:cubicBezTo>
                        <a:pt x="f61" y="f78"/>
                        <a:pt x="f43" y="f79"/>
                        <a:pt x="f19" y="f80"/>
                      </a:cubicBezTo>
                      <a:cubicBezTo>
                        <a:pt x="f81" y="f12"/>
                        <a:pt x="f82" y="f83"/>
                        <a:pt x="f84" y="f85"/>
                      </a:cubicBezTo>
                      <a:cubicBezTo>
                        <a:pt x="f86" y="f87"/>
                        <a:pt x="f2" y="f88"/>
                        <a:pt x="f89" y="f4"/>
                      </a:cubicBezTo>
                      <a:cubicBezTo>
                        <a:pt x="f90" y="f91"/>
                        <a:pt x="f84" y="f92"/>
                        <a:pt x="f93" y="f94"/>
                      </a:cubicBezTo>
                      <a:cubicBezTo>
                        <a:pt x="f95" y="f96"/>
                        <a:pt x="f97" y="f98"/>
                        <a:pt x="f99" y="f98"/>
                      </a:cubicBezTo>
                      <a:cubicBezTo>
                        <a:pt x="f100" y="f98"/>
                        <a:pt x="f101" y="f98"/>
                        <a:pt x="f102" y="f98"/>
                      </a:cubicBezTo>
                      <a:cubicBezTo>
                        <a:pt x="f67" y="f103"/>
                        <a:pt x="f104" y="f105"/>
                        <a:pt x="f106" y="f107"/>
                      </a:cubicBezTo>
                      <a:cubicBezTo>
                        <a:pt x="f108" y="f109"/>
                        <a:pt x="f110" y="f111"/>
                        <a:pt x="f112" y="f112"/>
                      </a:cubicBezTo>
                      <a:cubicBezTo>
                        <a:pt x="f108" y="f103"/>
                        <a:pt x="f98" y="f113"/>
                        <a:pt x="f76" y="f114"/>
                      </a:cubicBezTo>
                      <a:cubicBezTo>
                        <a:pt x="f115" y="f54"/>
                        <a:pt x="f116" y="f117"/>
                        <a:pt x="f108" y="f118"/>
                      </a:cubicBezTo>
                      <a:cubicBezTo>
                        <a:pt x="f119" y="f120"/>
                        <a:pt x="f121" y="f83"/>
                        <a:pt x="f110" y="f122"/>
                      </a:cubicBezTo>
                      <a:cubicBezTo>
                        <a:pt x="f123" y="f124"/>
                        <a:pt x="f125" y="f126"/>
                        <a:pt x="f127" y="f126"/>
                      </a:cubicBezTo>
                      <a:cubicBezTo>
                        <a:pt x="f128" y="f126"/>
                        <a:pt x="f129" y="f130"/>
                        <a:pt x="f115" y="f40"/>
                      </a:cubicBezTo>
                      <a:cubicBezTo>
                        <a:pt x="f131" y="f132"/>
                        <a:pt x="f119" y="f70"/>
                        <a:pt x="f133" y="f81"/>
                      </a:cubicBezTo>
                      <a:cubicBezTo>
                        <a:pt x="f134" y="f135"/>
                        <a:pt x="f136" y="f137"/>
                        <a:pt x="f72" y="f7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1712;p22">
                  <a:extLst>
                    <a:ext uri="{FF2B5EF4-FFF2-40B4-BE49-F238E27FC236}">
                      <a16:creationId xmlns:a16="http://schemas.microsoft.com/office/drawing/2014/main" id="{ED5BC638-CC5A-49E2-BE15-FE48DA4F73CF}"/>
                    </a:ext>
                  </a:extLst>
                </p:cNvPr>
                <p:cNvSpPr/>
                <p:nvPr/>
              </p:nvSpPr>
              <p:spPr>
                <a:xfrm>
                  <a:off x="672294" y="270671"/>
                  <a:ext cx="167042" cy="246174"/>
                </a:xfrm>
                <a:custGeom>
                  <a:avLst/>
                  <a:gdLst>
                    <a:gd name="f0" fmla="val 180"/>
                    <a:gd name="f1" fmla="val w"/>
                    <a:gd name="f2" fmla="val h"/>
                    <a:gd name="f3" fmla="val 0"/>
                    <a:gd name="f4" fmla="val 5172"/>
                    <a:gd name="f5" fmla="val 7622"/>
                    <a:gd name="f6" fmla="val 3617"/>
                    <a:gd name="f7" fmla="val 3743"/>
                    <a:gd name="f8" fmla="val 3870"/>
                    <a:gd name="f9" fmla="val 191"/>
                    <a:gd name="f10" fmla="val 3994"/>
                    <a:gd name="f11" fmla="val 211"/>
                    <a:gd name="f12" fmla="val 4282"/>
                    <a:gd name="f13" fmla="val 257"/>
                    <a:gd name="f14" fmla="val 4559"/>
                    <a:gd name="f15" fmla="val 338"/>
                    <a:gd name="f16" fmla="val 4813"/>
                    <a:gd name="f17" fmla="val 477"/>
                    <a:gd name="f18" fmla="val 4548"/>
                    <a:gd name="f19" fmla="val 373"/>
                    <a:gd name="f20" fmla="val 4271"/>
                    <a:gd name="f21" fmla="val 292"/>
                    <a:gd name="f22" fmla="val 3982"/>
                    <a:gd name="f23" fmla="val 3873"/>
                    <a:gd name="f24" fmla="val 244"/>
                    <a:gd name="f25" fmla="val 3761"/>
                    <a:gd name="f26" fmla="val 235"/>
                    <a:gd name="f27" fmla="val 3650"/>
                    <a:gd name="f28" fmla="val 3481"/>
                    <a:gd name="f29" fmla="val 3312"/>
                    <a:gd name="f30" fmla="val 255"/>
                    <a:gd name="f31" fmla="val 3151"/>
                    <a:gd name="f32" fmla="val 304"/>
                    <a:gd name="f33" fmla="val 2874"/>
                    <a:gd name="f34" fmla="val 361"/>
                    <a:gd name="f35" fmla="val 2609"/>
                    <a:gd name="f36" fmla="val 2355"/>
                    <a:gd name="f37" fmla="val 604"/>
                    <a:gd name="f38" fmla="val 2112"/>
                    <a:gd name="f39" fmla="val 731"/>
                    <a:gd name="f40" fmla="val 1858"/>
                    <a:gd name="f41" fmla="val 892"/>
                    <a:gd name="f42" fmla="val 1662"/>
                    <a:gd name="f43" fmla="val 1088"/>
                    <a:gd name="f44" fmla="val 1847"/>
                    <a:gd name="f45" fmla="val 881"/>
                    <a:gd name="f46" fmla="val 2078"/>
                    <a:gd name="f47" fmla="val 708"/>
                    <a:gd name="f48" fmla="val 2332"/>
                    <a:gd name="f49" fmla="val 557"/>
                    <a:gd name="f50" fmla="val 2586"/>
                    <a:gd name="f51" fmla="val 419"/>
                    <a:gd name="f52" fmla="val 2851"/>
                    <a:gd name="f53" fmla="val 315"/>
                    <a:gd name="f54" fmla="val 3128"/>
                    <a:gd name="f55" fmla="val 246"/>
                    <a:gd name="f56" fmla="val 3286"/>
                    <a:gd name="f57" fmla="val 200"/>
                    <a:gd name="f58" fmla="val 3451"/>
                    <a:gd name="f59" fmla="val 3586"/>
                    <a:gd name="f60" fmla="val 1"/>
                    <a:gd name="f61" fmla="val 3134"/>
                    <a:gd name="f62" fmla="val 2678"/>
                    <a:gd name="f63" fmla="val 125"/>
                    <a:gd name="f64" fmla="val 2251"/>
                    <a:gd name="f65" fmla="val 384"/>
                    <a:gd name="f66" fmla="val 1397"/>
                    <a:gd name="f67" fmla="val 904"/>
                    <a:gd name="f68" fmla="val 854"/>
                    <a:gd name="f69" fmla="val 1816"/>
                    <a:gd name="f70" fmla="val 543"/>
                    <a:gd name="f71" fmla="val 2751"/>
                    <a:gd name="f72" fmla="val 4447"/>
                    <a:gd name="f73" fmla="val 69"/>
                    <a:gd name="f74" fmla="val 6040"/>
                    <a:gd name="f75" fmla="val 900"/>
                    <a:gd name="f76" fmla="val 381"/>
                    <a:gd name="f77" fmla="val 6617"/>
                    <a:gd name="f78" fmla="val 358"/>
                    <a:gd name="f79" fmla="val 5313"/>
                    <a:gd name="f80" fmla="val 670"/>
                    <a:gd name="f81" fmla="val 4274"/>
                    <a:gd name="f82" fmla="val 762"/>
                    <a:gd name="f83" fmla="val 3905"/>
                    <a:gd name="f84" fmla="val 912"/>
                    <a:gd name="f85" fmla="val 3559"/>
                    <a:gd name="f86" fmla="val 1097"/>
                    <a:gd name="f87" fmla="val 3247"/>
                    <a:gd name="f88" fmla="val 1189"/>
                    <a:gd name="f89" fmla="val 3085"/>
                    <a:gd name="f90" fmla="val 1304"/>
                    <a:gd name="f91" fmla="val 2958"/>
                    <a:gd name="f92" fmla="val 2820"/>
                    <a:gd name="f93" fmla="val 1512"/>
                    <a:gd name="f94" fmla="val 2693"/>
                    <a:gd name="f95" fmla="val 1628"/>
                    <a:gd name="f96" fmla="val 2566"/>
                    <a:gd name="f97" fmla="val 1731"/>
                    <a:gd name="f98" fmla="val 2404"/>
                    <a:gd name="f99" fmla="val 1835"/>
                    <a:gd name="f100" fmla="val 2266"/>
                    <a:gd name="f101" fmla="val 1882"/>
                    <a:gd name="f102" fmla="val 2058"/>
                    <a:gd name="f103" fmla="val 1801"/>
                    <a:gd name="f104" fmla="val 1896"/>
                    <a:gd name="f105" fmla="val 1752"/>
                    <a:gd name="f106" fmla="val 1791"/>
                    <a:gd name="f107" fmla="val 1652"/>
                    <a:gd name="f108" fmla="val 1714"/>
                    <a:gd name="f109" fmla="val 1548"/>
                    <a:gd name="f110" fmla="val 1513"/>
                    <a:gd name="f111" fmla="val 1477"/>
                    <a:gd name="f112" fmla="val 1723"/>
                    <a:gd name="f113" fmla="val 1443"/>
                    <a:gd name="f114" fmla="val 1742"/>
                    <a:gd name="f115" fmla="val 1861"/>
                    <a:gd name="f116" fmla="val 1469"/>
                    <a:gd name="f117" fmla="val 2319"/>
                    <a:gd name="f118" fmla="val 1368"/>
                    <a:gd name="f119" fmla="val 2786"/>
                    <a:gd name="f120" fmla="val 3061"/>
                    <a:gd name="f121" fmla="val 3338"/>
                    <a:gd name="f122" fmla="val 1403"/>
                    <a:gd name="f123" fmla="val 3613"/>
                    <a:gd name="f124" fmla="val 1458"/>
                    <a:gd name="f125" fmla="val 3719"/>
                    <a:gd name="f126" fmla="val 1478"/>
                    <a:gd name="f127" fmla="val 3824"/>
                    <a:gd name="f128" fmla="val 1488"/>
                    <a:gd name="f129" fmla="val 3925"/>
                    <a:gd name="f130" fmla="val 4507"/>
                    <a:gd name="f131" fmla="val 4952"/>
                    <a:gd name="f132" fmla="val 1168"/>
                    <a:gd name="f133" fmla="val 4617"/>
                    <a:gd name="f134" fmla="val 765"/>
                    <a:gd name="f135" fmla="val 4709"/>
                    <a:gd name="f136" fmla="val 4790"/>
                    <a:gd name="f137" fmla="val 823"/>
                    <a:gd name="f138" fmla="val 4894"/>
                    <a:gd name="f139" fmla="val 5056"/>
                    <a:gd name="f140" fmla="val 5171"/>
                    <a:gd name="f141" fmla="val 696"/>
                    <a:gd name="f142" fmla="val 5079"/>
                    <a:gd name="f143" fmla="val 534"/>
                    <a:gd name="f144" fmla="val 5033"/>
                    <a:gd name="f145" fmla="val 465"/>
                    <a:gd name="f146" fmla="val 4963"/>
                    <a:gd name="f147" fmla="val 407"/>
                    <a:gd name="f148" fmla="val 4484"/>
                    <a:gd name="f149" fmla="val 4037"/>
                    <a:gd name="f150" fmla="*/ f1 1 5172"/>
                    <a:gd name="f151" fmla="*/ f2 1 7622"/>
                    <a:gd name="f152" fmla="val f3"/>
                    <a:gd name="f153" fmla="val f4"/>
                    <a:gd name="f154" fmla="val f5"/>
                    <a:gd name="f155" fmla="+- f154 0 f152"/>
                    <a:gd name="f156" fmla="+- f153 0 f152"/>
                    <a:gd name="f157" fmla="*/ f156 1 5172"/>
                    <a:gd name="f158" fmla="*/ f155 1 762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5172" h="7622">
                      <a:moveTo>
                        <a:pt x="f6" y="f0"/>
                      </a:moveTo>
                      <a:cubicBezTo>
                        <a:pt x="f7" y="f0"/>
                        <a:pt x="f8" y="f9"/>
                        <a:pt x="f10" y="f11"/>
                      </a:cubicBezTo>
                      <a:cubicBezTo>
                        <a:pt x="f12" y="f13"/>
                        <a:pt x="f14" y="f15"/>
                        <a:pt x="f16" y="f17"/>
                      </a:cubicBezTo>
                      <a:cubicBezTo>
                        <a:pt x="f18" y="f19"/>
                        <a:pt x="f20" y="f21"/>
                        <a:pt x="f22" y="f13"/>
                      </a:cubicBezTo>
                      <a:cubicBezTo>
                        <a:pt x="f23" y="f24"/>
                        <a:pt x="f25" y="f26"/>
                        <a:pt x="f27" y="f26"/>
                      </a:cubicBezTo>
                      <a:cubicBezTo>
                        <a:pt x="f28" y="f26"/>
                        <a:pt x="f29" y="f30"/>
                        <a:pt x="f31" y="f32"/>
                      </a:cubicBezTo>
                      <a:cubicBezTo>
                        <a:pt x="f33" y="f34"/>
                        <a:pt x="f35" y="f17"/>
                        <a:pt x="f36" y="f37"/>
                      </a:cubicBezTo>
                      <a:cubicBezTo>
                        <a:pt x="f38" y="f39"/>
                        <a:pt x="f40" y="f41"/>
                        <a:pt x="f42" y="f43"/>
                      </a:cubicBezTo>
                      <a:cubicBezTo>
                        <a:pt x="f44" y="f45"/>
                        <a:pt x="f46" y="f47"/>
                        <a:pt x="f48" y="f49"/>
                      </a:cubicBezTo>
                      <a:cubicBezTo>
                        <a:pt x="f50" y="f51"/>
                        <a:pt x="f52" y="f53"/>
                        <a:pt x="f54" y="f55"/>
                      </a:cubicBezTo>
                      <a:cubicBezTo>
                        <a:pt x="f56" y="f57"/>
                        <a:pt x="f58" y="f0"/>
                        <a:pt x="f6" y="f0"/>
                      </a:cubicBezTo>
                      <a:close/>
                      <a:moveTo>
                        <a:pt x="f59" y="f60"/>
                      </a:moveTo>
                      <a:cubicBezTo>
                        <a:pt x="f61" y="f60"/>
                        <a:pt x="f62" y="f63"/>
                        <a:pt x="f64" y="f65"/>
                      </a:cubicBezTo>
                      <a:cubicBezTo>
                        <a:pt x="f66" y="f67"/>
                        <a:pt x="f68" y="f69"/>
                        <a:pt x="f70" y="f71"/>
                      </a:cubicBezTo>
                      <a:cubicBezTo>
                        <a:pt x="f3" y="f72"/>
                        <a:pt x="f73" y="f74"/>
                        <a:pt x="f75" y="f5"/>
                      </a:cubicBezTo>
                      <a:cubicBezTo>
                        <a:pt x="f76" y="f77"/>
                        <a:pt x="f78" y="f79"/>
                        <a:pt x="f80" y="f81"/>
                      </a:cubicBezTo>
                      <a:cubicBezTo>
                        <a:pt x="f82" y="f83"/>
                        <a:pt x="f84" y="f85"/>
                        <a:pt x="f86" y="f87"/>
                      </a:cubicBezTo>
                      <a:cubicBezTo>
                        <a:pt x="f88" y="f89"/>
                        <a:pt x="f90" y="f91"/>
                        <a:pt x="f66" y="f92"/>
                      </a:cubicBezTo>
                      <a:cubicBezTo>
                        <a:pt x="f93" y="f94"/>
                        <a:pt x="f95" y="f96"/>
                        <a:pt x="f97" y="f98"/>
                      </a:cubicBezTo>
                      <a:cubicBezTo>
                        <a:pt x="f99" y="f100"/>
                        <a:pt x="f101" y="f102"/>
                        <a:pt x="f103" y="f104"/>
                      </a:cubicBezTo>
                      <a:cubicBezTo>
                        <a:pt x="f105" y="f106"/>
                        <a:pt x="f107" y="f108"/>
                        <a:pt x="f109" y="f108"/>
                      </a:cubicBezTo>
                      <a:cubicBezTo>
                        <a:pt x="f110" y="f108"/>
                        <a:pt x="f111" y="f112"/>
                        <a:pt x="f113" y="f114"/>
                      </a:cubicBezTo>
                      <a:lnTo>
                        <a:pt x="f113" y="f114"/>
                      </a:lnTo>
                      <a:cubicBezTo>
                        <a:pt x="f115" y="f116"/>
                        <a:pt x="f117" y="f118"/>
                        <a:pt x="f119" y="f118"/>
                      </a:cubicBezTo>
                      <a:cubicBezTo>
                        <a:pt x="f120" y="f118"/>
                        <a:pt x="f121" y="f122"/>
                        <a:pt x="f123" y="f124"/>
                      </a:cubicBezTo>
                      <a:cubicBezTo>
                        <a:pt x="f125" y="f126"/>
                        <a:pt x="f127" y="f128"/>
                        <a:pt x="f129" y="f128"/>
                      </a:cubicBezTo>
                      <a:cubicBezTo>
                        <a:pt x="f130" y="f128"/>
                        <a:pt x="f131" y="f132"/>
                        <a:pt x="f133" y="f134"/>
                      </a:cubicBezTo>
                      <a:cubicBezTo>
                        <a:pt x="f135" y="f134"/>
                        <a:pt x="f136" y="f137"/>
                        <a:pt x="f138" y="f137"/>
                      </a:cubicBezTo>
                      <a:cubicBezTo>
                        <a:pt x="f139" y="f137"/>
                        <a:pt x="f140" y="f141"/>
                        <a:pt x="f142" y="f143"/>
                      </a:cubicBezTo>
                      <a:cubicBezTo>
                        <a:pt x="f144" y="f145"/>
                        <a:pt x="f146" y="f147"/>
                        <a:pt x="f138" y="f34"/>
                      </a:cubicBezTo>
                      <a:cubicBezTo>
                        <a:pt x="f148" y="f63"/>
                        <a:pt x="f149" y="f60"/>
                        <a:pt x="f59" y="f6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1713;p22">
                  <a:extLst>
                    <a:ext uri="{FF2B5EF4-FFF2-40B4-BE49-F238E27FC236}">
                      <a16:creationId xmlns:a16="http://schemas.microsoft.com/office/drawing/2014/main" id="{26D8C531-31B6-41DC-AB9A-61D00B957254}"/>
                    </a:ext>
                  </a:extLst>
                </p:cNvPr>
                <p:cNvSpPr/>
                <p:nvPr/>
              </p:nvSpPr>
              <p:spPr>
                <a:xfrm>
                  <a:off x="693901" y="234854"/>
                  <a:ext cx="76837" cy="103418"/>
                </a:xfrm>
                <a:custGeom>
                  <a:avLst/>
                  <a:gdLst>
                    <a:gd name="f0" fmla="val w"/>
                    <a:gd name="f1" fmla="val h"/>
                    <a:gd name="f2" fmla="val 0"/>
                    <a:gd name="f3" fmla="val 2379"/>
                    <a:gd name="f4" fmla="val 3202"/>
                    <a:gd name="f5" fmla="val 727"/>
                    <a:gd name="f6" fmla="val 597"/>
                    <a:gd name="f7" fmla="val 603"/>
                    <a:gd name="f8" fmla="val 610"/>
                    <a:gd name="f9" fmla="val 728"/>
                    <a:gd name="f10" fmla="val 616"/>
                    <a:gd name="f11" fmla="val 604"/>
                    <a:gd name="f12" fmla="val 1214"/>
                    <a:gd name="f13" fmla="val 1146"/>
                    <a:gd name="f14" fmla="val 1079"/>
                    <a:gd name="f15" fmla="val 13"/>
                    <a:gd name="f16" fmla="val 1016"/>
                    <a:gd name="f17" fmla="val 39"/>
                    <a:gd name="f18" fmla="val 814"/>
                    <a:gd name="f19" fmla="val 129"/>
                    <a:gd name="f20" fmla="val 721"/>
                    <a:gd name="f21" fmla="val 372"/>
                    <a:gd name="f22" fmla="val 729"/>
                    <a:gd name="f23" fmla="val 485"/>
                    <a:gd name="f24" fmla="val 837"/>
                    <a:gd name="f25" fmla="val 396"/>
                    <a:gd name="f26" fmla="val 961"/>
                    <a:gd name="f27" fmla="val 968"/>
                    <a:gd name="f28" fmla="val 975"/>
                    <a:gd name="f29" fmla="val 982"/>
                    <a:gd name="f30" fmla="val 397"/>
                    <a:gd name="f31" fmla="val 1109"/>
                    <a:gd name="f32" fmla="val 420"/>
                    <a:gd name="f33" fmla="val 1189"/>
                    <a:gd name="f34" fmla="val 535"/>
                    <a:gd name="f35" fmla="val 1224"/>
                    <a:gd name="f36" fmla="val 651"/>
                    <a:gd name="f37" fmla="val 1236"/>
                    <a:gd name="f38" fmla="val 778"/>
                    <a:gd name="f39" fmla="val 905"/>
                    <a:gd name="f40" fmla="val 1132"/>
                    <a:gd name="f41" fmla="val 1009"/>
                    <a:gd name="f42" fmla="val 1074"/>
                    <a:gd name="f43" fmla="val 1112"/>
                    <a:gd name="f44" fmla="val 993"/>
                    <a:gd name="f45" fmla="val 1205"/>
                    <a:gd name="f46" fmla="val 901"/>
                    <a:gd name="f47" fmla="val 1297"/>
                    <a:gd name="f48" fmla="val 416"/>
                    <a:gd name="f49" fmla="val 1840"/>
                    <a:gd name="f50" fmla="val 151"/>
                    <a:gd name="f51" fmla="val 2474"/>
                    <a:gd name="f52" fmla="val 1"/>
                    <a:gd name="f53" fmla="val 162"/>
                    <a:gd name="f54" fmla="val 2417"/>
                    <a:gd name="f55" fmla="val 1666"/>
                    <a:gd name="f56" fmla="val 1617"/>
                    <a:gd name="f57" fmla="val 1251"/>
                    <a:gd name="f58" fmla="val 1674"/>
                    <a:gd name="f59" fmla="val 1193"/>
                    <a:gd name="f60" fmla="val 2378"/>
                    <a:gd name="f61" fmla="val 1940"/>
                    <a:gd name="f62" fmla="val 743"/>
                    <a:gd name="f63" fmla="val 1934"/>
                    <a:gd name="f64" fmla="val 742"/>
                    <a:gd name="f65" fmla="val 1927"/>
                    <a:gd name="f66" fmla="val 1921"/>
                    <a:gd name="f67" fmla="val 1853"/>
                    <a:gd name="f68" fmla="val 1761"/>
                    <a:gd name="f69" fmla="val 793"/>
                    <a:gd name="f70" fmla="val 1709"/>
                    <a:gd name="f71" fmla="val 835"/>
                    <a:gd name="f72" fmla="val 1801"/>
                    <a:gd name="f73" fmla="val 628"/>
                    <a:gd name="f74" fmla="val 385"/>
                    <a:gd name="f75" fmla="val 1651"/>
                    <a:gd name="f76" fmla="val 201"/>
                    <a:gd name="f77" fmla="val 1552"/>
                    <a:gd name="f78" fmla="val 77"/>
                    <a:gd name="f79" fmla="val 1383"/>
                    <a:gd name="f80" fmla="*/ f0 1 2379"/>
                    <a:gd name="f81" fmla="*/ f1 1 3202"/>
                    <a:gd name="f82" fmla="val f2"/>
                    <a:gd name="f83" fmla="val f3"/>
                    <a:gd name="f84" fmla="val f4"/>
                    <a:gd name="f85" fmla="+- f84 0 f82"/>
                    <a:gd name="f86" fmla="+- f83 0 f82"/>
                    <a:gd name="f87" fmla="*/ f86 1 2379"/>
                    <a:gd name="f88" fmla="*/ f85 1 3202"/>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379" h="3202">
                      <a:moveTo>
                        <a:pt x="f5" y="f6"/>
                      </a:moveTo>
                      <a:cubicBezTo>
                        <a:pt x="f5" y="f7"/>
                        <a:pt x="f5" y="f8"/>
                        <a:pt x="f9" y="f10"/>
                      </a:cubicBezTo>
                      <a:cubicBezTo>
                        <a:pt x="f5" y="f8"/>
                        <a:pt x="f5" y="f11"/>
                        <a:pt x="f5" y="f6"/>
                      </a:cubicBezTo>
                      <a:close/>
                      <a:moveTo>
                        <a:pt x="f12" y="f2"/>
                      </a:moveTo>
                      <a:cubicBezTo>
                        <a:pt x="f13" y="f2"/>
                        <a:pt x="f14" y="f15"/>
                        <a:pt x="f16" y="f17"/>
                      </a:cubicBezTo>
                      <a:cubicBezTo>
                        <a:pt x="f18" y="f19"/>
                        <a:pt x="f20" y="f21"/>
                        <a:pt x="f5" y="f6"/>
                      </a:cubicBezTo>
                      <a:lnTo>
                        <a:pt x="f5" y="f6"/>
                      </a:lnTo>
                      <a:cubicBezTo>
                        <a:pt x="f22" y="f23"/>
                        <a:pt x="f24" y="f25"/>
                        <a:pt x="f26" y="f25"/>
                      </a:cubicBezTo>
                      <a:cubicBezTo>
                        <a:pt x="f27" y="f25"/>
                        <a:pt x="f28" y="f25"/>
                        <a:pt x="f29" y="f30"/>
                      </a:cubicBezTo>
                      <a:cubicBezTo>
                        <a:pt x="f31" y="f32"/>
                        <a:pt x="f33" y="f34"/>
                        <a:pt x="f35" y="f36"/>
                      </a:cubicBezTo>
                      <a:cubicBezTo>
                        <a:pt x="f37" y="f38"/>
                        <a:pt x="f33" y="f39"/>
                        <a:pt x="f40" y="f41"/>
                      </a:cubicBezTo>
                      <a:cubicBezTo>
                        <a:pt x="f42" y="f43"/>
                        <a:pt x="f44" y="f45"/>
                        <a:pt x="f46" y="f47"/>
                      </a:cubicBezTo>
                      <a:cubicBezTo>
                        <a:pt x="f48" y="f49"/>
                        <a:pt x="f50" y="f51"/>
                        <a:pt x="f52" y="f4"/>
                      </a:cubicBezTo>
                      <a:cubicBezTo>
                        <a:pt x="f53" y="f54"/>
                        <a:pt x="f44" y="f55"/>
                        <a:pt x="f56" y="f57"/>
                      </a:cubicBezTo>
                      <a:cubicBezTo>
                        <a:pt x="f58" y="f59"/>
                        <a:pt x="f60" y="f38"/>
                        <a:pt x="f61" y="f62"/>
                      </a:cubicBezTo>
                      <a:cubicBezTo>
                        <a:pt x="f63" y="f64"/>
                        <a:pt x="f65" y="f64"/>
                        <a:pt x="f66" y="f64"/>
                      </a:cubicBezTo>
                      <a:cubicBezTo>
                        <a:pt x="f67" y="f64"/>
                        <a:pt x="f68" y="f69"/>
                        <a:pt x="f70" y="f71"/>
                      </a:cubicBezTo>
                      <a:cubicBezTo>
                        <a:pt x="f72" y="f73"/>
                        <a:pt x="f72" y="f74"/>
                        <a:pt x="f75" y="f76"/>
                      </a:cubicBezTo>
                      <a:cubicBezTo>
                        <a:pt x="f77" y="f78"/>
                        <a:pt x="f79" y="f2"/>
                        <a:pt x="f12"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1714;p22">
                  <a:extLst>
                    <a:ext uri="{FF2B5EF4-FFF2-40B4-BE49-F238E27FC236}">
                      <a16:creationId xmlns:a16="http://schemas.microsoft.com/office/drawing/2014/main" id="{058232FB-5CED-4E31-B49B-281EA0BCCD50}"/>
                    </a:ext>
                  </a:extLst>
                </p:cNvPr>
                <p:cNvSpPr/>
                <p:nvPr/>
              </p:nvSpPr>
              <p:spPr>
                <a:xfrm>
                  <a:off x="561962" y="421373"/>
                  <a:ext cx="150994" cy="227438"/>
                </a:xfrm>
                <a:custGeom>
                  <a:avLst/>
                  <a:gdLst>
                    <a:gd name="f0" fmla="val w"/>
                    <a:gd name="f1" fmla="val h"/>
                    <a:gd name="f2" fmla="val 0"/>
                    <a:gd name="f3" fmla="val 4675"/>
                    <a:gd name="f4" fmla="val 7042"/>
                    <a:gd name="f5" fmla="val 288"/>
                    <a:gd name="f6" fmla="val 670"/>
                    <a:gd name="f7" fmla="val 671"/>
                    <a:gd name="f8" fmla="val 289"/>
                    <a:gd name="f9" fmla="val 672"/>
                    <a:gd name="f10" fmla="val 673"/>
                    <a:gd name="f11" fmla="val 634"/>
                    <a:gd name="f12" fmla="val 1166"/>
                    <a:gd name="f13" fmla="val 934"/>
                    <a:gd name="f14" fmla="val 1559"/>
                    <a:gd name="f15" fmla="val 1269"/>
                    <a:gd name="f16" fmla="val 1928"/>
                    <a:gd name="f17" fmla="val 1650"/>
                    <a:gd name="f18" fmla="val 2228"/>
                    <a:gd name="f19" fmla="val 2042"/>
                    <a:gd name="f20" fmla="val 2517"/>
                    <a:gd name="f21" fmla="val 2481"/>
                    <a:gd name="f22" fmla="val 2759"/>
                    <a:gd name="f23" fmla="val 2885"/>
                    <a:gd name="f24" fmla="val 3048"/>
                    <a:gd name="f25" fmla="val 3289"/>
                    <a:gd name="f26" fmla="val 3336"/>
                    <a:gd name="f27" fmla="val 3670"/>
                    <a:gd name="f28" fmla="val 3660"/>
                    <a:gd name="f29" fmla="val 3959"/>
                    <a:gd name="f30" fmla="val 4087"/>
                    <a:gd name="f31" fmla="val 4097"/>
                    <a:gd name="f32" fmla="val 4306"/>
                    <a:gd name="f33" fmla="val 4213"/>
                    <a:gd name="f34" fmla="val 4525"/>
                    <a:gd name="f35" fmla="val 4282"/>
                    <a:gd name="f36" fmla="val 4768"/>
                    <a:gd name="f37" fmla="val 4305"/>
                    <a:gd name="f38" fmla="val 4883"/>
                    <a:gd name="f39" fmla="val 4339"/>
                    <a:gd name="f40" fmla="val 5010"/>
                    <a:gd name="f41" fmla="val 5149"/>
                    <a:gd name="f42" fmla="val 5276"/>
                    <a:gd name="f43" fmla="val 5391"/>
                    <a:gd name="f44" fmla="val 4316"/>
                    <a:gd name="f45" fmla="val 5518"/>
                    <a:gd name="f46" fmla="val 4328"/>
                    <a:gd name="f47" fmla="val 4293"/>
                    <a:gd name="f48" fmla="val 4270"/>
                    <a:gd name="f49" fmla="val 4895"/>
                    <a:gd name="f50" fmla="val 4236"/>
                    <a:gd name="f51" fmla="val 4779"/>
                    <a:gd name="f52" fmla="val 4109"/>
                    <a:gd name="f53" fmla="val 4433"/>
                    <a:gd name="f54" fmla="val 4051"/>
                    <a:gd name="f55" fmla="val 4318"/>
                    <a:gd name="f56" fmla="val 3993"/>
                    <a:gd name="f57" fmla="val 4225"/>
                    <a:gd name="f58" fmla="val 3924"/>
                    <a:gd name="f59" fmla="val 4121"/>
                    <a:gd name="f60" fmla="val 3647"/>
                    <a:gd name="f61" fmla="val 3717"/>
                    <a:gd name="f62" fmla="val 3254"/>
                    <a:gd name="f63" fmla="val 3394"/>
                    <a:gd name="f64" fmla="val 2850"/>
                    <a:gd name="f65" fmla="val 3106"/>
                    <a:gd name="f66" fmla="val 2446"/>
                    <a:gd name="f67" fmla="val 2817"/>
                    <a:gd name="f68" fmla="val 2019"/>
                    <a:gd name="f69" fmla="val 2575"/>
                    <a:gd name="f70" fmla="val 1627"/>
                    <a:gd name="f71" fmla="val 2251"/>
                    <a:gd name="f72" fmla="val 1419"/>
                    <a:gd name="f73" fmla="val 2101"/>
                    <a:gd name="f74" fmla="val 1246"/>
                    <a:gd name="f75" fmla="val 1073"/>
                    <a:gd name="f76" fmla="val 1755"/>
                    <a:gd name="f77" fmla="val 923"/>
                    <a:gd name="f78" fmla="val 761"/>
                    <a:gd name="f79" fmla="val 1363"/>
                    <a:gd name="f80" fmla="val 2135"/>
                    <a:gd name="f81" fmla="val 1"/>
                    <a:gd name="f82" fmla="val 1927"/>
                    <a:gd name="f83" fmla="val 370"/>
                    <a:gd name="f84" fmla="val 1916"/>
                    <a:gd name="f85" fmla="val 739"/>
                    <a:gd name="f86" fmla="val 1973"/>
                    <a:gd name="f87" fmla="val 1132"/>
                    <a:gd name="f88" fmla="val 1880"/>
                    <a:gd name="f89" fmla="val 935"/>
                    <a:gd name="f90" fmla="val 1700"/>
                    <a:gd name="f91" fmla="val 886"/>
                    <a:gd name="f92" fmla="val 1487"/>
                    <a:gd name="f93" fmla="val 1283"/>
                    <a:gd name="f94" fmla="val 1050"/>
                    <a:gd name="f95" fmla="val 931"/>
                    <a:gd name="f96" fmla="val 837"/>
                    <a:gd name="f97" fmla="val 611"/>
                    <a:gd name="f98" fmla="val 408"/>
                    <a:gd name="f99" fmla="val 881"/>
                    <a:gd name="f100" fmla="val 656"/>
                    <a:gd name="f101" fmla="val 1319"/>
                    <a:gd name="f102" fmla="val 2206"/>
                    <a:gd name="f103" fmla="val 946"/>
                    <a:gd name="f104" fmla="val 2552"/>
                    <a:gd name="f105" fmla="val 577"/>
                    <a:gd name="f106" fmla="val 2736"/>
                    <a:gd name="f107" fmla="val 484"/>
                    <a:gd name="f108" fmla="val 2840"/>
                    <a:gd name="f109" fmla="val 219"/>
                    <a:gd name="f110" fmla="val 3152"/>
                    <a:gd name="f111" fmla="val 406"/>
                    <a:gd name="f112" fmla="val 3114"/>
                    <a:gd name="f113" fmla="val 560"/>
                    <a:gd name="f114" fmla="val 3102"/>
                    <a:gd name="f115" fmla="val 680"/>
                    <a:gd name="f116" fmla="val 895"/>
                    <a:gd name="f117" fmla="val 1004"/>
                    <a:gd name="f118" fmla="val 3140"/>
                    <a:gd name="f119" fmla="val 911"/>
                    <a:gd name="f120" fmla="val 3256"/>
                    <a:gd name="f121" fmla="val 807"/>
                    <a:gd name="f122" fmla="val 3440"/>
                    <a:gd name="f123" fmla="val 1101"/>
                    <a:gd name="f124" fmla="val 3366"/>
                    <a:gd name="f125" fmla="val 1391"/>
                    <a:gd name="f126" fmla="val 3323"/>
                    <a:gd name="f127" fmla="val 1676"/>
                    <a:gd name="f128" fmla="val 2052"/>
                    <a:gd name="f129" fmla="val 2420"/>
                    <a:gd name="f130" fmla="val 3397"/>
                    <a:gd name="f131" fmla="val 2781"/>
                    <a:gd name="f132" fmla="val 3567"/>
                    <a:gd name="f133" fmla="val 2562"/>
                    <a:gd name="f134" fmla="val 3613"/>
                    <a:gd name="f135" fmla="val 2377"/>
                    <a:gd name="f136" fmla="val 3798"/>
                    <a:gd name="f137" fmla="val 4017"/>
                    <a:gd name="f138" fmla="val 4237"/>
                    <a:gd name="f139" fmla="val 4468"/>
                    <a:gd name="f140" fmla="val 2643"/>
                    <a:gd name="f141" fmla="val 4375"/>
                    <a:gd name="f142" fmla="val 2620"/>
                    <a:gd name="f143" fmla="val 4133"/>
                    <a:gd name="f144" fmla="val 2724"/>
                    <a:gd name="f145" fmla="val 4006"/>
                    <a:gd name="f146" fmla="val 2815"/>
                    <a:gd name="f147" fmla="val 3884"/>
                    <a:gd name="f148" fmla="val 2970"/>
                    <a:gd name="f149" fmla="val 3842"/>
                    <a:gd name="f150" fmla="val 3116"/>
                    <a:gd name="f151" fmla="val 3136"/>
                    <a:gd name="f152" fmla="val 3155"/>
                    <a:gd name="f153" fmla="val 3843"/>
                    <a:gd name="f154" fmla="val 3174"/>
                    <a:gd name="f155" fmla="val 3844"/>
                    <a:gd name="f156" fmla="val 3856"/>
                    <a:gd name="f157" fmla="val 4491"/>
                    <a:gd name="f158" fmla="val 4872"/>
                    <a:gd name="f159" fmla="val 4291"/>
                    <a:gd name="f160" fmla="val 5570"/>
                    <a:gd name="f161" fmla="val 4180"/>
                    <a:gd name="f162" fmla="val 6370"/>
                    <a:gd name="f163" fmla="val 3851"/>
                    <a:gd name="f164" fmla="val 7025"/>
                    <a:gd name="f165" fmla="val 4012"/>
                    <a:gd name="f166" fmla="val 6709"/>
                    <a:gd name="f167" fmla="val 4238"/>
                    <a:gd name="f168" fmla="val 6447"/>
                    <a:gd name="f169" fmla="val 4363"/>
                    <a:gd name="f170" fmla="val 6107"/>
                    <a:gd name="f171" fmla="val 4443"/>
                    <a:gd name="f172" fmla="val 5922"/>
                    <a:gd name="f173" fmla="val 4478"/>
                    <a:gd name="f174" fmla="val 5737"/>
                    <a:gd name="f175" fmla="val 4524"/>
                    <a:gd name="f176" fmla="val 5541"/>
                    <a:gd name="f177" fmla="val 4674"/>
                    <a:gd name="f178" fmla="val 4664"/>
                    <a:gd name="f179" fmla="val 4351"/>
                    <a:gd name="f180" fmla="val 3833"/>
                    <a:gd name="f181" fmla="val 3716"/>
                    <a:gd name="f182" fmla="val 3117"/>
                    <a:gd name="f183" fmla="val 2966"/>
                    <a:gd name="f184" fmla="val 2286"/>
                    <a:gd name="f185" fmla="val 2146"/>
                    <a:gd name="f186" fmla="val 1178"/>
                    <a:gd name="f187" fmla="val 3849"/>
                    <a:gd name="f188" fmla="val 7031"/>
                    <a:gd name="f189" fmla="val 3846"/>
                    <a:gd name="f190" fmla="val 7036"/>
                    <a:gd name="f191" fmla="*/ f0 1 4675"/>
                    <a:gd name="f192" fmla="*/ f1 1 7042"/>
                    <a:gd name="f193" fmla="val f2"/>
                    <a:gd name="f194" fmla="val f3"/>
                    <a:gd name="f195" fmla="val f4"/>
                    <a:gd name="f196" fmla="+- f195 0 f193"/>
                    <a:gd name="f197" fmla="+- f194 0 f193"/>
                    <a:gd name="f198" fmla="*/ f197 1 4675"/>
                    <a:gd name="f199" fmla="*/ f196 1 7042"/>
                    <a:gd name="f200" fmla="*/ f193 1 f198"/>
                    <a:gd name="f201" fmla="*/ f194 1 f198"/>
                    <a:gd name="f202" fmla="*/ f193 1 f199"/>
                    <a:gd name="f203" fmla="*/ f195 1 f199"/>
                    <a:gd name="f204" fmla="*/ f200 f191 1"/>
                    <a:gd name="f205" fmla="*/ f201 f191 1"/>
                    <a:gd name="f206" fmla="*/ f203 f192 1"/>
                    <a:gd name="f207" fmla="*/ f202 f192 1"/>
                  </a:gdLst>
                  <a:ahLst/>
                  <a:cxnLst>
                    <a:cxn ang="3cd4">
                      <a:pos x="hc" y="t"/>
                    </a:cxn>
                    <a:cxn ang="0">
                      <a:pos x="r" y="vc"/>
                    </a:cxn>
                    <a:cxn ang="cd4">
                      <a:pos x="hc" y="b"/>
                    </a:cxn>
                    <a:cxn ang="cd2">
                      <a:pos x="l" y="vc"/>
                    </a:cxn>
                  </a:cxnLst>
                  <a:rect l="f204" t="f207" r="f205" b="f206"/>
                  <a:pathLst>
                    <a:path w="4675" h="7042">
                      <a:moveTo>
                        <a:pt x="f5" y="f6"/>
                      </a:moveTo>
                      <a:cubicBezTo>
                        <a:pt x="f5" y="f7"/>
                        <a:pt x="f8" y="f9"/>
                        <a:pt x="f8" y="f10"/>
                      </a:cubicBezTo>
                      <a:lnTo>
                        <a:pt x="f8" y="f10"/>
                      </a:lnTo>
                      <a:cubicBezTo>
                        <a:pt x="f8" y="f9"/>
                        <a:pt x="f5" y="f7"/>
                        <a:pt x="f5" y="f6"/>
                      </a:cubicBezTo>
                      <a:close/>
                      <a:moveTo>
                        <a:pt x="f11" y="f12"/>
                      </a:move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9" y="f41"/>
                      </a:cubicBezTo>
                      <a:cubicBezTo>
                        <a:pt x="f39" y="f42"/>
                        <a:pt x="f39" y="f43"/>
                        <a:pt x="f44" y="f45"/>
                      </a:cubicBezTo>
                      <a:cubicBezTo>
                        <a:pt x="f46" y="f43"/>
                        <a:pt x="f46" y="f42"/>
                        <a:pt x="f44" y="f41"/>
                      </a:cubicBezTo>
                      <a:cubicBezTo>
                        <a:pt x="f47" y="f40"/>
                        <a:pt x="f48" y="f49"/>
                        <a:pt x="f50" y="f51"/>
                      </a:cubicBezTo>
                      <a:lnTo>
                        <a:pt x="f52" y="f53"/>
                      </a:lnTo>
                      <a:cubicBezTo>
                        <a:pt x="f54" y="f55"/>
                        <a:pt x="f56" y="f57"/>
                        <a:pt x="f58" y="f59"/>
                      </a:cubicBezTo>
                      <a:cubicBezTo>
                        <a:pt x="f60" y="f61"/>
                        <a:pt x="f62" y="f63"/>
                        <a:pt x="f64" y="f65"/>
                      </a:cubicBezTo>
                      <a:cubicBezTo>
                        <a:pt x="f66" y="f67"/>
                        <a:pt x="f68" y="f69"/>
                        <a:pt x="f70" y="f71"/>
                      </a:cubicBezTo>
                      <a:cubicBezTo>
                        <a:pt x="f72" y="f73"/>
                        <a:pt x="f74" y="f16"/>
                        <a:pt x="f75" y="f76"/>
                      </a:cubicBezTo>
                      <a:cubicBezTo>
                        <a:pt x="f77" y="f14"/>
                        <a:pt x="f78" y="f79"/>
                        <a:pt x="f11" y="f12"/>
                      </a:cubicBezTo>
                      <a:close/>
                      <a:moveTo>
                        <a:pt x="f80" y="f81"/>
                      </a:moveTo>
                      <a:cubicBezTo>
                        <a:pt x="f82" y="f83"/>
                        <a:pt x="f84" y="f85"/>
                        <a:pt x="f86" y="f87"/>
                      </a:cubicBezTo>
                      <a:cubicBezTo>
                        <a:pt x="f88" y="f89"/>
                        <a:pt x="f90" y="f91"/>
                        <a:pt x="f92" y="f91"/>
                      </a:cubicBezTo>
                      <a:cubicBezTo>
                        <a:pt x="f93" y="f91"/>
                        <a:pt x="f94" y="f95"/>
                        <a:pt x="f96" y="f95"/>
                      </a:cubicBezTo>
                      <a:cubicBezTo>
                        <a:pt x="f97" y="f95"/>
                        <a:pt x="f98" y="f99"/>
                        <a:pt x="f8" y="f10"/>
                      </a:cubicBezTo>
                      <a:lnTo>
                        <a:pt x="f8" y="f10"/>
                      </a:lnTo>
                      <a:cubicBezTo>
                        <a:pt x="f100" y="f101"/>
                        <a:pt x="f81" y="f102"/>
                        <a:pt x="f103" y="f104"/>
                      </a:cubicBezTo>
                      <a:cubicBezTo>
                        <a:pt x="f105" y="f106"/>
                        <a:pt x="f107" y="f108"/>
                        <a:pt x="f109" y="f110"/>
                      </a:cubicBezTo>
                      <a:cubicBezTo>
                        <a:pt x="f111" y="f112"/>
                        <a:pt x="f113" y="f114"/>
                        <a:pt x="f115" y="f114"/>
                      </a:cubicBezTo>
                      <a:cubicBezTo>
                        <a:pt x="f116" y="f114"/>
                        <a:pt x="f117" y="f118"/>
                        <a:pt x="f117" y="f118"/>
                      </a:cubicBezTo>
                      <a:cubicBezTo>
                        <a:pt x="f119" y="f120"/>
                        <a:pt x="f121" y="f122"/>
                        <a:pt x="f121" y="f122"/>
                      </a:cubicBezTo>
                      <a:cubicBezTo>
                        <a:pt x="f123" y="f124"/>
                        <a:pt x="f125" y="f126"/>
                        <a:pt x="f127" y="f126"/>
                      </a:cubicBezTo>
                      <a:cubicBezTo>
                        <a:pt x="f128" y="f126"/>
                        <a:pt x="f129" y="f130"/>
                        <a:pt x="f131" y="f132"/>
                      </a:cubicBezTo>
                      <a:cubicBezTo>
                        <a:pt x="f133" y="f134"/>
                        <a:pt x="f135" y="f136"/>
                        <a:pt x="f135" y="f137"/>
                      </a:cubicBezTo>
                      <a:cubicBezTo>
                        <a:pt x="f135" y="f138"/>
                        <a:pt x="f133" y="f53"/>
                        <a:pt x="f131" y="f139"/>
                      </a:cubicBezTo>
                      <a:cubicBezTo>
                        <a:pt x="f140" y="f141"/>
                        <a:pt x="f142" y="f143"/>
                        <a:pt x="f144" y="f145"/>
                      </a:cubicBezTo>
                      <a:cubicBezTo>
                        <a:pt x="f146" y="f147"/>
                        <a:pt x="f148" y="f149"/>
                        <a:pt x="f150" y="f149"/>
                      </a:cubicBezTo>
                      <a:cubicBezTo>
                        <a:pt x="f151" y="f149"/>
                        <a:pt x="f152" y="f153"/>
                        <a:pt x="f154" y="f155"/>
                      </a:cubicBezTo>
                      <a:cubicBezTo>
                        <a:pt x="f60" y="f156"/>
                        <a:pt x="f58" y="f157"/>
                        <a:pt x="f54" y="f158"/>
                      </a:cubicBezTo>
                      <a:cubicBezTo>
                        <a:pt x="f159" y="f160"/>
                        <a:pt x="f161" y="f162"/>
                        <a:pt x="f163" y="f164"/>
                      </a:cubicBezTo>
                      <a:lnTo>
                        <a:pt x="f163" y="f164"/>
                      </a:lnTo>
                      <a:cubicBezTo>
                        <a:pt x="f165" y="f166"/>
                        <a:pt x="f167" y="f168"/>
                        <a:pt x="f169" y="f170"/>
                      </a:cubicBezTo>
                      <a:cubicBezTo>
                        <a:pt x="f171" y="f172"/>
                        <a:pt x="f173" y="f174"/>
                        <a:pt x="f175" y="f176"/>
                      </a:cubicBezTo>
                      <a:cubicBezTo>
                        <a:pt x="f177" y="f178"/>
                        <a:pt x="f179" y="f180"/>
                        <a:pt x="f181" y="f182"/>
                      </a:cubicBezTo>
                      <a:cubicBezTo>
                        <a:pt x="f183" y="f184"/>
                        <a:pt x="f185" y="f186"/>
                        <a:pt x="f80" y="f81"/>
                      </a:cubicBezTo>
                      <a:close/>
                      <a:moveTo>
                        <a:pt x="f163" y="f164"/>
                      </a:moveTo>
                      <a:cubicBezTo>
                        <a:pt x="f187" y="f188"/>
                        <a:pt x="f189" y="f190"/>
                        <a:pt x="f153" y="f4"/>
                      </a:cubicBezTo>
                      <a:cubicBezTo>
                        <a:pt x="f189" y="f190"/>
                        <a:pt x="f187" y="f188"/>
                        <a:pt x="f163" y="f16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1715;p22">
                  <a:extLst>
                    <a:ext uri="{FF2B5EF4-FFF2-40B4-BE49-F238E27FC236}">
                      <a16:creationId xmlns:a16="http://schemas.microsoft.com/office/drawing/2014/main" id="{0F79F35B-F1C2-40D0-96F5-1F1EC9A8F772}"/>
                    </a:ext>
                  </a:extLst>
                </p:cNvPr>
                <p:cNvSpPr/>
                <p:nvPr/>
              </p:nvSpPr>
              <p:spPr>
                <a:xfrm>
                  <a:off x="631274" y="360621"/>
                  <a:ext cx="61529" cy="150638"/>
                </a:xfrm>
                <a:custGeom>
                  <a:avLst/>
                  <a:gdLst>
                    <a:gd name="f0" fmla="val w"/>
                    <a:gd name="f1" fmla="val h"/>
                    <a:gd name="f2" fmla="val 0"/>
                    <a:gd name="f3" fmla="val 1905"/>
                    <a:gd name="f4" fmla="val 4664"/>
                    <a:gd name="f5" fmla="val 1051"/>
                    <a:gd name="f6" fmla="val 970"/>
                    <a:gd name="f7" fmla="val 1039"/>
                    <a:gd name="f8" fmla="val 1178"/>
                    <a:gd name="f9" fmla="val 1016"/>
                    <a:gd name="f10" fmla="val 1431"/>
                    <a:gd name="f11" fmla="val 1662"/>
                    <a:gd name="f12" fmla="val 1893"/>
                    <a:gd name="f13" fmla="val 2136"/>
                    <a:gd name="f14" fmla="val 2366"/>
                    <a:gd name="f15" fmla="val 1062"/>
                    <a:gd name="f16" fmla="val 2597"/>
                    <a:gd name="f17" fmla="val 1108"/>
                    <a:gd name="f18" fmla="val 2828"/>
                    <a:gd name="f19" fmla="val 1166"/>
                    <a:gd name="f20" fmla="val 3047"/>
                    <a:gd name="f21" fmla="val 1224"/>
                    <a:gd name="f22" fmla="val 3255"/>
                    <a:gd name="f23" fmla="val 1305"/>
                    <a:gd name="f24" fmla="val 3475"/>
                    <a:gd name="f25" fmla="val 1385"/>
                    <a:gd name="f26" fmla="val 3694"/>
                    <a:gd name="f27" fmla="val 1282"/>
                    <a:gd name="f28" fmla="val 3486"/>
                    <a:gd name="f29" fmla="val 1201"/>
                    <a:gd name="f30" fmla="val 3290"/>
                    <a:gd name="f31" fmla="val 1120"/>
                    <a:gd name="f32" fmla="val 3071"/>
                    <a:gd name="f33" fmla="val 2851"/>
                    <a:gd name="f34" fmla="val 1005"/>
                    <a:gd name="f35" fmla="val 2620"/>
                    <a:gd name="f36" fmla="val 981"/>
                    <a:gd name="f37" fmla="val 2390"/>
                    <a:gd name="f38" fmla="val 947"/>
                    <a:gd name="f39" fmla="val 2159"/>
                    <a:gd name="f40" fmla="val 1916"/>
                    <a:gd name="f41" fmla="val 1685"/>
                    <a:gd name="f42" fmla="val 1443"/>
                    <a:gd name="f43" fmla="val 1212"/>
                    <a:gd name="f44" fmla="val 878"/>
                    <a:gd name="f45" fmla="val 323"/>
                    <a:gd name="f46" fmla="val 612"/>
                    <a:gd name="f47" fmla="val 1027"/>
                    <a:gd name="f48" fmla="val 681"/>
                    <a:gd name="f49" fmla="val 1558"/>
                    <a:gd name="f50" fmla="val 531"/>
                    <a:gd name="f51" fmla="val 335"/>
                    <a:gd name="f52" fmla="val 704"/>
                    <a:gd name="f53" fmla="val 289"/>
                    <a:gd name="f54" fmla="val 693"/>
                    <a:gd name="f55" fmla="val 1789"/>
                    <a:gd name="f56" fmla="val 1247"/>
                    <a:gd name="f57" fmla="val 3890"/>
                    <a:gd name="f58" fmla="val 4663"/>
                    <a:gd name="f59" fmla="val 1259"/>
                    <a:gd name="f60" fmla="val 3198"/>
                    <a:gd name="f61" fmla="val 1570"/>
                    <a:gd name="f62" fmla="*/ f0 1 1905"/>
                    <a:gd name="f63" fmla="*/ f1 1 4664"/>
                    <a:gd name="f64" fmla="val f2"/>
                    <a:gd name="f65" fmla="val f3"/>
                    <a:gd name="f66" fmla="val f4"/>
                    <a:gd name="f67" fmla="+- f66 0 f64"/>
                    <a:gd name="f68" fmla="+- f65 0 f64"/>
                    <a:gd name="f69" fmla="*/ f68 1 1905"/>
                    <a:gd name="f70" fmla="*/ f67 1 4664"/>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1905" h="4664">
                      <a:moveTo>
                        <a:pt x="f5" y="f6"/>
                      </a:moveTo>
                      <a:lnTo>
                        <a:pt x="f5" y="f6"/>
                      </a:lnTo>
                      <a:cubicBezTo>
                        <a:pt x="f7" y="f8"/>
                        <a:pt x="f9" y="f10"/>
                        <a:pt x="f9" y="f11"/>
                      </a:cubicBezTo>
                      <a:cubicBezTo>
                        <a:pt x="f9" y="f12"/>
                        <a:pt x="f9" y="f13"/>
                        <a:pt x="f7"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8" y="f39"/>
                        <a:pt x="f38" y="f40"/>
                        <a:pt x="f6" y="f41"/>
                      </a:cubicBezTo>
                      <a:cubicBezTo>
                        <a:pt x="f36" y="f42"/>
                        <a:pt x="f9" y="f43"/>
                        <a:pt x="f5" y="f6"/>
                      </a:cubicBezTo>
                      <a:close/>
                      <a:moveTo>
                        <a:pt x="f23" y="f2"/>
                      </a:moveTo>
                      <a:lnTo>
                        <a:pt x="f23" y="f2"/>
                      </a:lnTo>
                      <a:cubicBezTo>
                        <a:pt x="f44" y="f45"/>
                        <a:pt x="f46" y="f47"/>
                        <a:pt x="f48" y="f49"/>
                      </a:cubicBezTo>
                      <a:cubicBezTo>
                        <a:pt x="f50" y="f25"/>
                        <a:pt x="f51" y="f52"/>
                        <a:pt x="f53" y="f54"/>
                      </a:cubicBezTo>
                      <a:lnTo>
                        <a:pt x="f53" y="f54"/>
                      </a:lnTo>
                      <a:cubicBezTo>
                        <a:pt x="f2" y="f55"/>
                        <a:pt x="f56" y="f57"/>
                        <a:pt x="f3" y="f58"/>
                      </a:cubicBezTo>
                      <a:cubicBezTo>
                        <a:pt x="f59" y="f60"/>
                        <a:pt x="f5" y="f61"/>
                        <a:pt x="f2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1716;p22">
                  <a:extLst>
                    <a:ext uri="{FF2B5EF4-FFF2-40B4-BE49-F238E27FC236}">
                      <a16:creationId xmlns:a16="http://schemas.microsoft.com/office/drawing/2014/main" id="{E8F2C901-B892-474B-AD9F-78C6922A3A00}"/>
                    </a:ext>
                  </a:extLst>
                </p:cNvPr>
                <p:cNvSpPr/>
                <p:nvPr/>
              </p:nvSpPr>
              <p:spPr>
                <a:xfrm>
                  <a:off x="91449" y="625659"/>
                  <a:ext cx="264709" cy="194273"/>
                </a:xfrm>
                <a:custGeom>
                  <a:avLst/>
                  <a:gdLst>
                    <a:gd name="f0" fmla="val w"/>
                    <a:gd name="f1" fmla="val h"/>
                    <a:gd name="f2" fmla="val 0"/>
                    <a:gd name="f3" fmla="val 8196"/>
                    <a:gd name="f4" fmla="val 6015"/>
                    <a:gd name="f5" fmla="val 1"/>
                    <a:gd name="f6" fmla="val 8127"/>
                    <a:gd name="f7" fmla="val 740"/>
                    <a:gd name="f8" fmla="val 7134"/>
                    <a:gd name="f9" fmla="val 2321"/>
                    <a:gd name="f10" fmla="val 4352"/>
                    <a:gd name="f11" fmla="val 2656"/>
                    <a:gd name="f12" fmla="val 2634"/>
                    <a:gd name="f13" fmla="val 2855"/>
                    <a:gd name="f14" fmla="val 1872"/>
                    <a:gd name="f15" fmla="val 3273"/>
                    <a:gd name="f16" fmla="val 891"/>
                    <a:gd name="f17" fmla="val 619"/>
                    <a:gd name="f18" fmla="val 331"/>
                    <a:gd name="f19" fmla="val 3241"/>
                    <a:gd name="f20" fmla="val 3164"/>
                    <a:gd name="f21" fmla="val 301"/>
                    <a:gd name="f22" fmla="val 3651"/>
                    <a:gd name="f23" fmla="val 989"/>
                    <a:gd name="f24" fmla="val 3994"/>
                    <a:gd name="f25" fmla="val 1602"/>
                    <a:gd name="f26" fmla="val 1744"/>
                    <a:gd name="f27" fmla="val 1881"/>
                    <a:gd name="f28" fmla="val 3976"/>
                    <a:gd name="f29" fmla="val 2009"/>
                    <a:gd name="f30" fmla="val 3937"/>
                    <a:gd name="f31" fmla="val 1570"/>
                    <a:gd name="f32" fmla="val 4526"/>
                    <a:gd name="f33" fmla="val 1732"/>
                    <a:gd name="f34" fmla="val 5484"/>
                    <a:gd name="f35" fmla="val 2263"/>
                    <a:gd name="f36" fmla="val 2044"/>
                    <a:gd name="f37" fmla="val 4849"/>
                    <a:gd name="f38" fmla="val 2655"/>
                    <a:gd name="f39" fmla="val 4445"/>
                    <a:gd name="f40" fmla="val 3059"/>
                    <a:gd name="f41" fmla="val 4041"/>
                    <a:gd name="f42" fmla="val 3625"/>
                    <a:gd name="f43" fmla="val 3810"/>
                    <a:gd name="f44" fmla="val 4179"/>
                    <a:gd name="f45" fmla="val 3660"/>
                    <a:gd name="f46" fmla="val 4722"/>
                    <a:gd name="f47" fmla="val 3521"/>
                    <a:gd name="f48" fmla="val 5287"/>
                    <a:gd name="f49" fmla="val 3418"/>
                    <a:gd name="f50" fmla="val 5818"/>
                    <a:gd name="f51" fmla="val 3198"/>
                    <a:gd name="f52" fmla="val 7122"/>
                    <a:gd name="f53" fmla="val 2667"/>
                    <a:gd name="f54" fmla="val 8069"/>
                    <a:gd name="f55" fmla="val 1386"/>
                    <a:gd name="f56" fmla="*/ f0 1 8196"/>
                    <a:gd name="f57" fmla="*/ f1 1 6015"/>
                    <a:gd name="f58" fmla="val f2"/>
                    <a:gd name="f59" fmla="val f3"/>
                    <a:gd name="f60" fmla="val f4"/>
                    <a:gd name="f61" fmla="+- f60 0 f58"/>
                    <a:gd name="f62" fmla="+- f59 0 f58"/>
                    <a:gd name="f63" fmla="*/ f62 1 8196"/>
                    <a:gd name="f64" fmla="*/ f61 1 6015"/>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5">
                      <a:moveTo>
                        <a:pt x="f3" y="f5"/>
                      </a:moveTo>
                      <a:lnTo>
                        <a:pt x="f3" y="f5"/>
                      </a:lnTo>
                      <a:cubicBezTo>
                        <a:pt x="f6" y="f7"/>
                        <a:pt x="f8" y="f9"/>
                        <a:pt x="f10" y="f11"/>
                      </a:cubicBezTo>
                      <a:cubicBezTo>
                        <a:pt x="f12" y="f13"/>
                        <a:pt x="f14" y="f15"/>
                        <a:pt x="f16" y="f15"/>
                      </a:cubicBezTo>
                      <a:cubicBezTo>
                        <a:pt x="f17" y="f15"/>
                        <a:pt x="f18" y="f19"/>
                        <a:pt x="f5" y="f20"/>
                      </a:cubicBezTo>
                      <a:lnTo>
                        <a:pt x="f5" y="f20"/>
                      </a:lnTo>
                      <a:cubicBezTo>
                        <a:pt x="f21" y="f22"/>
                        <a:pt x="f23" y="f24"/>
                        <a:pt x="f25" y="f24"/>
                      </a:cubicBezTo>
                      <a:cubicBezTo>
                        <a:pt x="f26" y="f24"/>
                        <a:pt x="f27" y="f28"/>
                        <a:pt x="f29" y="f30"/>
                      </a:cubicBezTo>
                      <a:lnTo>
                        <a:pt x="f29" y="f30"/>
                      </a:lnTo>
                      <a:cubicBezTo>
                        <a:pt x="f31" y="f32"/>
                        <a:pt x="f33" y="f34"/>
                        <a:pt x="f35" y="f4"/>
                      </a:cubicBezTo>
                      <a:cubicBezTo>
                        <a:pt x="f36" y="f34"/>
                        <a:pt x="f35" y="f37"/>
                        <a:pt x="f38" y="f39"/>
                      </a:cubicBezTo>
                      <a:cubicBezTo>
                        <a:pt x="f40" y="f41"/>
                        <a:pt x="f42" y="f43"/>
                        <a:pt x="f44" y="f45"/>
                      </a:cubicBezTo>
                      <a:cubicBezTo>
                        <a:pt x="f46" y="f47"/>
                        <a:pt x="f48" y="f49"/>
                        <a:pt x="f50" y="f51"/>
                      </a:cubicBezTo>
                      <a:cubicBezTo>
                        <a:pt x="f52" y="f53"/>
                        <a:pt x="f54" y="f55"/>
                        <a:pt x="f3"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1717;p22">
                  <a:extLst>
                    <a:ext uri="{FF2B5EF4-FFF2-40B4-BE49-F238E27FC236}">
                      <a16:creationId xmlns:a16="http://schemas.microsoft.com/office/drawing/2014/main" id="{A8A28D53-B5E2-44BD-9CCB-35B3F9C99CCB}"/>
                    </a:ext>
                  </a:extLst>
                </p:cNvPr>
                <p:cNvSpPr/>
                <p:nvPr/>
              </p:nvSpPr>
              <p:spPr>
                <a:xfrm>
                  <a:off x="141027" y="597715"/>
                  <a:ext cx="213292" cy="97703"/>
                </a:xfrm>
                <a:custGeom>
                  <a:avLst/>
                  <a:gdLst>
                    <a:gd name="f0" fmla="val w"/>
                    <a:gd name="f1" fmla="val h"/>
                    <a:gd name="f2" fmla="val 0"/>
                    <a:gd name="f3" fmla="val 6604"/>
                    <a:gd name="f4" fmla="val 3025"/>
                    <a:gd name="f5" fmla="val 6603"/>
                    <a:gd name="f6" fmla="val 716"/>
                    <a:gd name="f7" fmla="val 6596"/>
                    <a:gd name="f8" fmla="val 727"/>
                    <a:gd name="f9" fmla="val 6590"/>
                    <a:gd name="f10" fmla="val 739"/>
                    <a:gd name="f11" fmla="val 6583"/>
                    <a:gd name="f12" fmla="val 751"/>
                    <a:gd name="f13" fmla="val 6597"/>
                    <a:gd name="f14" fmla="val 728"/>
                    <a:gd name="f15" fmla="val 4"/>
                    <a:gd name="f16" fmla="val 1316"/>
                    <a:gd name="f17" fmla="val 3"/>
                    <a:gd name="f18" fmla="val 2"/>
                    <a:gd name="f19" fmla="val 1"/>
                    <a:gd name="f20" fmla="val 509"/>
                    <a:gd name="f21" fmla="val 1328"/>
                    <a:gd name="f22" fmla="val 740"/>
                    <a:gd name="f23" fmla="val 959"/>
                    <a:gd name="f24" fmla="val 1190"/>
                    <a:gd name="f25" fmla="val 1362"/>
                    <a:gd name="f26" fmla="val 1421"/>
                    <a:gd name="f27" fmla="val 1385"/>
                    <a:gd name="f28" fmla="val 1628"/>
                    <a:gd name="f29" fmla="val 1432"/>
                    <a:gd name="f30" fmla="val 1848"/>
                    <a:gd name="f31" fmla="val 1501"/>
                    <a:gd name="f32" fmla="val 2286"/>
                    <a:gd name="f33" fmla="val 2690"/>
                    <a:gd name="f34" fmla="val 1836"/>
                    <a:gd name="f35" fmla="val 3106"/>
                    <a:gd name="f36" fmla="val 1997"/>
                    <a:gd name="f37" fmla="val 3521"/>
                    <a:gd name="f38" fmla="val 2147"/>
                    <a:gd name="f39" fmla="val 3960"/>
                    <a:gd name="f40" fmla="val 4399"/>
                    <a:gd name="f41" fmla="val 4836"/>
                    <a:gd name="f42" fmla="val 5284"/>
                    <a:gd name="f43" fmla="val 2166"/>
                    <a:gd name="f44" fmla="val 5616"/>
                    <a:gd name="f45" fmla="val 1884"/>
                    <a:gd name="f46" fmla="val 5536"/>
                    <a:gd name="f47" fmla="val 1954"/>
                    <a:gd name="f48" fmla="val 5462"/>
                    <a:gd name="f49" fmla="val 2015"/>
                    <a:gd name="f50" fmla="val 5380"/>
                    <a:gd name="f51" fmla="val 2066"/>
                    <a:gd name="f52" fmla="val 5287"/>
                    <a:gd name="f53" fmla="val 2124"/>
                    <a:gd name="f54" fmla="val 5183"/>
                    <a:gd name="f55" fmla="val 2159"/>
                    <a:gd name="f56" fmla="val 5080"/>
                    <a:gd name="f57" fmla="val 2205"/>
                    <a:gd name="f58" fmla="val 4860"/>
                    <a:gd name="f59" fmla="val 4629"/>
                    <a:gd name="f60" fmla="val 2320"/>
                    <a:gd name="f61" fmla="val 4422"/>
                    <a:gd name="f62" fmla="val 4387"/>
                    <a:gd name="f63" fmla="val 2322"/>
                    <a:gd name="f64" fmla="val 4353"/>
                    <a:gd name="f65" fmla="val 2323"/>
                    <a:gd name="f66" fmla="val 4319"/>
                    <a:gd name="f67" fmla="val 3894"/>
                    <a:gd name="f68" fmla="val 3479"/>
                    <a:gd name="f69" fmla="val 2194"/>
                    <a:gd name="f70" fmla="val 3094"/>
                    <a:gd name="f71" fmla="val 2055"/>
                    <a:gd name="f72" fmla="val 2667"/>
                    <a:gd name="f73" fmla="val 1905"/>
                    <a:gd name="f74" fmla="val 2252"/>
                    <a:gd name="f75" fmla="val 1709"/>
                    <a:gd name="f76" fmla="val 1559"/>
                    <a:gd name="f77" fmla="val 1420"/>
                    <a:gd name="f78" fmla="val 970"/>
                    <a:gd name="f79" fmla="val 1339"/>
                    <a:gd name="f80" fmla="val 1813"/>
                    <a:gd name="f81" fmla="val 1721"/>
                    <a:gd name="f82" fmla="val 370"/>
                    <a:gd name="f83" fmla="val 1686"/>
                    <a:gd name="f84" fmla="val 474"/>
                    <a:gd name="f85" fmla="val 1744"/>
                    <a:gd name="f86" fmla="val 854"/>
                    <a:gd name="f87" fmla="val 1579"/>
                    <a:gd name="f88" fmla="val 735"/>
                    <a:gd name="f89" fmla="val 1435"/>
                    <a:gd name="f90" fmla="val 689"/>
                    <a:gd name="f91" fmla="val 1305"/>
                    <a:gd name="f92" fmla="val 840"/>
                    <a:gd name="f93" fmla="val 533"/>
                    <a:gd name="f94" fmla="val 1278"/>
                    <a:gd name="f95" fmla="val 15"/>
                    <a:gd name="f96" fmla="val 1315"/>
                    <a:gd name="f97" fmla="val 26"/>
                    <a:gd name="f98" fmla="val 37"/>
                    <a:gd name="f99" fmla="val 615"/>
                    <a:gd name="f100" fmla="val 635"/>
                    <a:gd name="f101" fmla="val 2359"/>
                    <a:gd name="f102" fmla="val 1156"/>
                    <a:gd name="f103" fmla="val 1174"/>
                    <a:gd name="f104" fmla="val 1193"/>
                    <a:gd name="f105" fmla="val 2358"/>
                    <a:gd name="f106" fmla="val 1213"/>
                    <a:gd name="f107" fmla="val 2355"/>
                    <a:gd name="f108" fmla="val 866"/>
                    <a:gd name="f109" fmla="val 2517"/>
                    <a:gd name="f110" fmla="val 578"/>
                    <a:gd name="f111" fmla="val 2713"/>
                    <a:gd name="f112" fmla="val 416"/>
                    <a:gd name="f113" fmla="val 3024"/>
                    <a:gd name="f114" fmla="val 989"/>
                    <a:gd name="f115" fmla="val 2650"/>
                    <a:gd name="f116" fmla="val 1706"/>
                    <a:gd name="f117" fmla="val 2537"/>
                    <a:gd name="f118" fmla="val 2410"/>
                    <a:gd name="f119" fmla="val 2814"/>
                    <a:gd name="f120" fmla="val 3213"/>
                    <a:gd name="f121" fmla="val 2574"/>
                    <a:gd name="f122" fmla="val 3579"/>
                    <a:gd name="f123" fmla="val 2620"/>
                    <a:gd name="f124" fmla="val 3739"/>
                    <a:gd name="f125" fmla="val 2642"/>
                    <a:gd name="f126" fmla="val 3897"/>
                    <a:gd name="f127" fmla="val 2653"/>
                    <a:gd name="f128" fmla="val 4052"/>
                    <a:gd name="f129" fmla="val 4721"/>
                    <a:gd name="f130" fmla="val 5331"/>
                    <a:gd name="f131" fmla="val 2445"/>
                    <a:gd name="f132" fmla="val 5818"/>
                    <a:gd name="f133" fmla="val 1986"/>
                    <a:gd name="f134" fmla="val 5934"/>
                    <a:gd name="f135" fmla="val 1870"/>
                    <a:gd name="f136" fmla="val 6049"/>
                    <a:gd name="f137" fmla="val 1743"/>
                    <a:gd name="f138" fmla="val 6165"/>
                    <a:gd name="f139" fmla="val 1582"/>
                    <a:gd name="f140" fmla="val 6342"/>
                    <a:gd name="f141" fmla="val 1327"/>
                    <a:gd name="f142" fmla="val 6434"/>
                    <a:gd name="f143" fmla="val 1020"/>
                    <a:gd name="f144" fmla="val 6258"/>
                    <a:gd name="f145" fmla="val 1313"/>
                    <a:gd name="f146" fmla="val 5713"/>
                    <a:gd name="f147" fmla="val 1805"/>
                    <a:gd name="f148" fmla="val 5068"/>
                    <a:gd name="f149" fmla="val 4897"/>
                    <a:gd name="f150" fmla="val 2037"/>
                    <a:gd name="f151" fmla="val 4659"/>
                    <a:gd name="f152" fmla="val 2091"/>
                    <a:gd name="f153" fmla="val 4432"/>
                    <a:gd name="f154" fmla="val 4199"/>
                    <a:gd name="f155" fmla="val 3979"/>
                    <a:gd name="f156" fmla="val 2034"/>
                    <a:gd name="f157" fmla="val 3856"/>
                    <a:gd name="f158" fmla="val 1859"/>
                    <a:gd name="f159" fmla="val 3764"/>
                    <a:gd name="f160" fmla="val 3706"/>
                    <a:gd name="f161" fmla="val 3752"/>
                    <a:gd name="f162" fmla="val 1443"/>
                    <a:gd name="f163" fmla="val 3790"/>
                    <a:gd name="f164" fmla="val 1320"/>
                    <a:gd name="f165" fmla="val 3921"/>
                    <a:gd name="f166" fmla="val 1220"/>
                    <a:gd name="f167" fmla="val 4043"/>
                    <a:gd name="f168" fmla="val 4070"/>
                    <a:gd name="f169" fmla="val 4097"/>
                    <a:gd name="f170" fmla="val 1225"/>
                    <a:gd name="f171" fmla="val 4122"/>
                    <a:gd name="f172" fmla="val 1235"/>
                    <a:gd name="f173" fmla="val 4045"/>
                    <a:gd name="f174" fmla="val 1151"/>
                    <a:gd name="f175" fmla="val 3925"/>
                    <a:gd name="f176" fmla="val 1106"/>
                    <a:gd name="f177" fmla="val 3805"/>
                    <a:gd name="f178" fmla="val 3726"/>
                    <a:gd name="f179" fmla="val 3647"/>
                    <a:gd name="f180" fmla="val 1125"/>
                    <a:gd name="f181" fmla="val 1166"/>
                    <a:gd name="f182" fmla="val 3406"/>
                    <a:gd name="f183" fmla="val 1270"/>
                    <a:gd name="f184" fmla="val 3371"/>
                    <a:gd name="f185" fmla="val 1512"/>
                    <a:gd name="f186" fmla="val 3452"/>
                    <a:gd name="f187" fmla="val 1697"/>
                    <a:gd name="f188" fmla="val 2898"/>
                    <a:gd name="f189" fmla="val 2552"/>
                    <a:gd name="f190" fmla="val 878"/>
                    <a:gd name="f191" fmla="val 2332"/>
                    <a:gd name="f192" fmla="val 289"/>
                    <a:gd name="f193" fmla="val 462"/>
                    <a:gd name="f194" fmla="val 601"/>
                    <a:gd name="f195" fmla="val 2009"/>
                    <a:gd name="f196" fmla="val 427"/>
                    <a:gd name="f197" fmla="*/ f0 1 6604"/>
                    <a:gd name="f198" fmla="*/ f1 1 3025"/>
                    <a:gd name="f199" fmla="val f2"/>
                    <a:gd name="f200" fmla="val f3"/>
                    <a:gd name="f201" fmla="val f4"/>
                    <a:gd name="f202" fmla="+- f201 0 f199"/>
                    <a:gd name="f203" fmla="+- f200 0 f199"/>
                    <a:gd name="f204" fmla="*/ f203 1 6604"/>
                    <a:gd name="f205" fmla="*/ f202 1 3025"/>
                    <a:gd name="f206" fmla="*/ f199 1 f204"/>
                    <a:gd name="f207" fmla="*/ f200 1 f204"/>
                    <a:gd name="f208" fmla="*/ f199 1 f205"/>
                    <a:gd name="f209" fmla="*/ f201 1 f205"/>
                    <a:gd name="f210" fmla="*/ f206 f197 1"/>
                    <a:gd name="f211" fmla="*/ f207 f197 1"/>
                    <a:gd name="f212" fmla="*/ f209 f198 1"/>
                    <a:gd name="f213" fmla="*/ f208 f198 1"/>
                  </a:gdLst>
                  <a:ahLst/>
                  <a:cxnLst>
                    <a:cxn ang="3cd4">
                      <a:pos x="hc" y="t"/>
                    </a:cxn>
                    <a:cxn ang="0">
                      <a:pos x="r" y="vc"/>
                    </a:cxn>
                    <a:cxn ang="cd4">
                      <a:pos x="hc" y="b"/>
                    </a:cxn>
                    <a:cxn ang="cd2">
                      <a:pos x="l" y="vc"/>
                    </a:cxn>
                  </a:cxnLst>
                  <a:rect l="f210" t="f213" r="f211" b="f212"/>
                  <a:pathLst>
                    <a:path w="6604" h="3025">
                      <a:moveTo>
                        <a:pt x="f5" y="f6"/>
                      </a:moveTo>
                      <a:lnTo>
                        <a:pt x="f5" y="f6"/>
                      </a:lnTo>
                      <a:cubicBezTo>
                        <a:pt x="f7" y="f8"/>
                        <a:pt x="f9" y="f10"/>
                        <a:pt x="f11" y="f12"/>
                      </a:cubicBezTo>
                      <a:lnTo>
                        <a:pt x="f11" y="f12"/>
                      </a:lnTo>
                      <a:cubicBezTo>
                        <a:pt x="f9" y="f10"/>
                        <a:pt x="f13" y="f14"/>
                        <a:pt x="f5" y="f6"/>
                      </a:cubicBezTo>
                      <a:close/>
                      <a:moveTo>
                        <a:pt x="f15" y="f16"/>
                      </a:moveTo>
                      <a:cubicBezTo>
                        <a:pt x="f17" y="f16"/>
                        <a:pt x="f18" y="f16"/>
                        <a:pt x="f19" y="f16"/>
                      </a:cubicBezTo>
                      <a:cubicBezTo>
                        <a:pt x="f18" y="f16"/>
                        <a:pt x="f17" y="f16"/>
                        <a:pt x="f15" y="f16"/>
                      </a:cubicBezTo>
                      <a:close/>
                      <a:moveTo>
                        <a:pt x="f20" y="f21"/>
                      </a:moveTo>
                      <a:cubicBezTo>
                        <a:pt x="f22" y="f21"/>
                        <a:pt x="f23" y="f21"/>
                        <a:pt x="f24" y="f25"/>
                      </a:cubicBezTo>
                      <a:cubicBezTo>
                        <a:pt x="f26" y="f27"/>
                        <a:pt x="f28" y="f29"/>
                        <a:pt x="f30" y="f31"/>
                      </a:cubicBezTo>
                      <a:cubicBezTo>
                        <a:pt x="f32" y="f28"/>
                        <a:pt x="f33" y="f34"/>
                        <a:pt x="f35" y="f36"/>
                      </a:cubicBezTo>
                      <a:cubicBezTo>
                        <a:pt x="f37" y="f38"/>
                        <a:pt x="f39" y="f32"/>
                        <a:pt x="f40" y="f32"/>
                      </a:cubicBezTo>
                      <a:cubicBezTo>
                        <a:pt x="f41" y="f32"/>
                        <a:pt x="f42" y="f43"/>
                        <a:pt x="f44" y="f45"/>
                      </a:cubicBezTo>
                      <a:lnTo>
                        <a:pt x="f44" y="f45"/>
                      </a:lnTo>
                      <a:cubicBezTo>
                        <a:pt x="f46" y="f47"/>
                        <a:pt x="f48" y="f49"/>
                        <a:pt x="f50" y="f51"/>
                      </a:cubicBezTo>
                      <a:cubicBezTo>
                        <a:pt x="f52" y="f53"/>
                        <a:pt x="f54" y="f55"/>
                        <a:pt x="f56" y="f57"/>
                      </a:cubicBezTo>
                      <a:cubicBezTo>
                        <a:pt x="f58" y="f32"/>
                        <a:pt x="f59" y="f60"/>
                        <a:pt x="f61" y="f60"/>
                      </a:cubicBezTo>
                      <a:cubicBezTo>
                        <a:pt x="f62" y="f63"/>
                        <a:pt x="f64" y="f65"/>
                        <a:pt x="f66" y="f65"/>
                      </a:cubicBezTo>
                      <a:cubicBezTo>
                        <a:pt x="f67" y="f65"/>
                        <a:pt x="f68" y="f69"/>
                        <a:pt x="f70" y="f71"/>
                      </a:cubicBezTo>
                      <a:cubicBezTo>
                        <a:pt x="f72" y="f73"/>
                        <a:pt x="f74" y="f75"/>
                        <a:pt x="f34" y="f76"/>
                      </a:cubicBezTo>
                      <a:cubicBezTo>
                        <a:pt x="f26" y="f77"/>
                        <a:pt x="f78" y="f79"/>
                        <a:pt x="f20" y="f21"/>
                      </a:cubicBezTo>
                      <a:close/>
                      <a:moveTo>
                        <a:pt x="f80" y="f2"/>
                      </a:moveTo>
                      <a:cubicBezTo>
                        <a:pt x="f81" y="f82"/>
                        <a:pt x="f83" y="f84"/>
                        <a:pt x="f85" y="f86"/>
                      </a:cubicBezTo>
                      <a:cubicBezTo>
                        <a:pt x="f87" y="f88"/>
                        <a:pt x="f89" y="f90"/>
                        <a:pt x="f91" y="f90"/>
                      </a:cubicBezTo>
                      <a:cubicBezTo>
                        <a:pt x="f92" y="f90"/>
                        <a:pt x="f93" y="f94"/>
                        <a:pt x="f15" y="f16"/>
                      </a:cubicBezTo>
                      <a:lnTo>
                        <a:pt x="f15" y="f16"/>
                      </a:lnTo>
                      <a:cubicBezTo>
                        <a:pt x="f95" y="f96"/>
                        <a:pt x="f97" y="f96"/>
                        <a:pt x="f98" y="f96"/>
                      </a:cubicBezTo>
                      <a:cubicBezTo>
                        <a:pt x="f99" y="f96"/>
                        <a:pt x="f100" y="f101"/>
                        <a:pt x="f102" y="f101"/>
                      </a:cubicBezTo>
                      <a:cubicBezTo>
                        <a:pt x="f103" y="f101"/>
                        <a:pt x="f104" y="f105"/>
                        <a:pt x="f106" y="f107"/>
                      </a:cubicBezTo>
                      <a:lnTo>
                        <a:pt x="f106" y="f107"/>
                      </a:lnTo>
                      <a:cubicBezTo>
                        <a:pt x="f108" y="f109"/>
                        <a:pt x="f110" y="f111"/>
                        <a:pt x="f112" y="f113"/>
                      </a:cubicBezTo>
                      <a:cubicBezTo>
                        <a:pt x="f114" y="f115"/>
                        <a:pt x="f116" y="f117"/>
                        <a:pt x="f118" y="f117"/>
                      </a:cubicBezTo>
                      <a:cubicBezTo>
                        <a:pt x="f119" y="f117"/>
                        <a:pt x="f120" y="f121"/>
                        <a:pt x="f122" y="f123"/>
                      </a:cubicBezTo>
                      <a:cubicBezTo>
                        <a:pt x="f124" y="f125"/>
                        <a:pt x="f126" y="f127"/>
                        <a:pt x="f128" y="f127"/>
                      </a:cubicBezTo>
                      <a:cubicBezTo>
                        <a:pt x="f129" y="f127"/>
                        <a:pt x="f130" y="f131"/>
                        <a:pt x="f132" y="f133"/>
                      </a:cubicBezTo>
                      <a:cubicBezTo>
                        <a:pt x="f134" y="f135"/>
                        <a:pt x="f136" y="f137"/>
                        <a:pt x="f138" y="f139"/>
                      </a:cubicBezTo>
                      <a:cubicBezTo>
                        <a:pt x="f140" y="f141"/>
                        <a:pt x="f142" y="f143"/>
                        <a:pt x="f11" y="f12"/>
                      </a:cubicBezTo>
                      <a:lnTo>
                        <a:pt x="f11" y="f12"/>
                      </a:lnTo>
                      <a:cubicBezTo>
                        <a:pt x="f144" y="f145"/>
                        <a:pt x="f146" y="f147"/>
                        <a:pt x="f148" y="f133"/>
                      </a:cubicBezTo>
                      <a:cubicBezTo>
                        <a:pt x="f149" y="f150"/>
                        <a:pt x="f151" y="f152"/>
                        <a:pt x="f153" y="f152"/>
                      </a:cubicBezTo>
                      <a:cubicBezTo>
                        <a:pt x="f154" y="f152"/>
                        <a:pt x="f155" y="f156"/>
                        <a:pt x="f157" y="f158"/>
                      </a:cubicBezTo>
                      <a:cubicBezTo>
                        <a:pt x="f159" y="f137"/>
                        <a:pt x="f160" y="f139"/>
                        <a:pt x="f161" y="f162"/>
                      </a:cubicBezTo>
                      <a:cubicBezTo>
                        <a:pt x="f163" y="f164"/>
                        <a:pt x="f165" y="f166"/>
                        <a:pt x="f167" y="f166"/>
                      </a:cubicBezTo>
                      <a:cubicBezTo>
                        <a:pt x="f168" y="f166"/>
                        <a:pt x="f169" y="f170"/>
                        <a:pt x="f171" y="f172"/>
                      </a:cubicBezTo>
                      <a:cubicBezTo>
                        <a:pt x="f173" y="f174"/>
                        <a:pt x="f175" y="f176"/>
                        <a:pt x="f177" y="f176"/>
                      </a:cubicBezTo>
                      <a:cubicBezTo>
                        <a:pt x="f178" y="f176"/>
                        <a:pt x="f179" y="f180"/>
                        <a:pt x="f122" y="f181"/>
                      </a:cubicBezTo>
                      <a:cubicBezTo>
                        <a:pt x="f182" y="f183"/>
                        <a:pt x="f184" y="f185"/>
                        <a:pt x="f186" y="f187"/>
                      </a:cubicBezTo>
                      <a:cubicBezTo>
                        <a:pt x="f188" y="f27"/>
                        <a:pt x="f189" y="f190"/>
                        <a:pt x="f191" y="f192"/>
                      </a:cubicBezTo>
                      <a:cubicBezTo>
                        <a:pt x="f191" y="f192"/>
                        <a:pt x="f74" y="f193"/>
                        <a:pt x="f57" y="f194"/>
                      </a:cubicBezTo>
                      <a:cubicBezTo>
                        <a:pt x="f57" y="f194"/>
                        <a:pt x="f195" y="f196"/>
                        <a:pt x="f8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1718;p22">
                  <a:extLst>
                    <a:ext uri="{FF2B5EF4-FFF2-40B4-BE49-F238E27FC236}">
                      <a16:creationId xmlns:a16="http://schemas.microsoft.com/office/drawing/2014/main" id="{100366E6-8C04-46C7-8EFD-E7834CB5AD1E}"/>
                    </a:ext>
                  </a:extLst>
                </p:cNvPr>
                <p:cNvSpPr/>
                <p:nvPr/>
              </p:nvSpPr>
              <p:spPr>
                <a:xfrm>
                  <a:off x="185760" y="692575"/>
                  <a:ext cx="77961" cy="14401"/>
                </a:xfrm>
                <a:custGeom>
                  <a:avLst/>
                  <a:gdLst>
                    <a:gd name="f0" fmla="val w"/>
                    <a:gd name="f1" fmla="val h"/>
                    <a:gd name="f2" fmla="val 0"/>
                    <a:gd name="f3" fmla="val 2414"/>
                    <a:gd name="f4" fmla="val 446"/>
                    <a:gd name="f5" fmla="val 1581"/>
                    <a:gd name="f6" fmla="val 1"/>
                    <a:gd name="f7" fmla="val 1036"/>
                    <a:gd name="f8" fmla="val 498"/>
                    <a:gd name="f9" fmla="val 154"/>
                    <a:gd name="f10" fmla="val 445"/>
                    <a:gd name="f11" fmla="val 809"/>
                    <a:gd name="f12" fmla="val 341"/>
                    <a:gd name="f13" fmla="val 1605"/>
                    <a:gd name="f14" fmla="val 226"/>
                    <a:gd name="f15" fmla="val 2413"/>
                    <a:gd name="f16" fmla="val 122"/>
                    <a:gd name="f17" fmla="val 2137"/>
                    <a:gd name="f18" fmla="val 40"/>
                    <a:gd name="f19" fmla="val 185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1719;p22">
                  <a:extLst>
                    <a:ext uri="{FF2B5EF4-FFF2-40B4-BE49-F238E27FC236}">
                      <a16:creationId xmlns:a16="http://schemas.microsoft.com/office/drawing/2014/main" id="{FBD9B7B6-026D-4929-917B-C68B14FE2A0C}"/>
                    </a:ext>
                  </a:extLst>
                </p:cNvPr>
                <p:cNvSpPr/>
                <p:nvPr/>
              </p:nvSpPr>
              <p:spPr>
                <a:xfrm>
                  <a:off x="335264" y="738506"/>
                  <a:ext cx="96953" cy="80970"/>
                </a:xfrm>
                <a:custGeom>
                  <a:avLst/>
                  <a:gdLst>
                    <a:gd name="f0" fmla="val w"/>
                    <a:gd name="f1" fmla="val h"/>
                    <a:gd name="f2" fmla="val 0"/>
                    <a:gd name="f3" fmla="val 3002"/>
                    <a:gd name="f4" fmla="val 2507"/>
                    <a:gd name="f5" fmla="val 1236"/>
                    <a:gd name="f6" fmla="val 1251"/>
                    <a:gd name="f7" fmla="val 1228"/>
                    <a:gd name="f8" fmla="val 1262"/>
                    <a:gd name="f9" fmla="val 1223"/>
                    <a:gd name="f10" fmla="val 1274"/>
                    <a:gd name="f11" fmla="val 1220"/>
                    <a:gd name="f12" fmla="val 1286"/>
                    <a:gd name="f13" fmla="val 1225"/>
                    <a:gd name="f14" fmla="val 1230"/>
                    <a:gd name="f15" fmla="val 1263"/>
                    <a:gd name="f16" fmla="val 1963"/>
                    <a:gd name="f17" fmla="val 431"/>
                    <a:gd name="f18" fmla="val 1813"/>
                    <a:gd name="f19" fmla="val 524"/>
                    <a:gd name="f20" fmla="val 1663"/>
                    <a:gd name="f21" fmla="val 616"/>
                    <a:gd name="f22" fmla="val 1536"/>
                    <a:gd name="f23" fmla="val 755"/>
                    <a:gd name="f24" fmla="val 1466"/>
                    <a:gd name="f25" fmla="val 824"/>
                    <a:gd name="f26" fmla="val 1386"/>
                    <a:gd name="f27" fmla="val 928"/>
                    <a:gd name="f28" fmla="val 1351"/>
                    <a:gd name="f29" fmla="val 1009"/>
                    <a:gd name="f30" fmla="val 1305"/>
                    <a:gd name="f31" fmla="val 1124"/>
                    <a:gd name="f32" fmla="val 1293"/>
                    <a:gd name="f33" fmla="val 1239"/>
                    <a:gd name="f34" fmla="val 1355"/>
                    <a:gd name="f35" fmla="val 1516"/>
                    <a:gd name="f36" fmla="val 1316"/>
                    <a:gd name="f37" fmla="val 1678"/>
                    <a:gd name="f38" fmla="val 1374"/>
                    <a:gd name="f39" fmla="val 1828"/>
                    <a:gd name="f40" fmla="val 1259"/>
                    <a:gd name="f41" fmla="val 1701"/>
                    <a:gd name="f42" fmla="val 1212"/>
                    <a:gd name="f43" fmla="val 1528"/>
                    <a:gd name="f44" fmla="val 1339"/>
                    <a:gd name="f45" fmla="val 1312"/>
                    <a:gd name="f46" fmla="val 1159"/>
                    <a:gd name="f47" fmla="val 1426"/>
                    <a:gd name="f48" fmla="val 1115"/>
                    <a:gd name="f49" fmla="val 1573"/>
                    <a:gd name="f50" fmla="val 1051"/>
                    <a:gd name="f51" fmla="val 982"/>
                    <a:gd name="f52" fmla="val 1863"/>
                    <a:gd name="f53" fmla="val 901"/>
                    <a:gd name="f54" fmla="val 2036"/>
                    <a:gd name="f55" fmla="val 751"/>
                    <a:gd name="f56" fmla="val 2151"/>
                    <a:gd name="f57" fmla="val 866"/>
                    <a:gd name="f58" fmla="val 2001"/>
                    <a:gd name="f59" fmla="val 935"/>
                    <a:gd name="f60" fmla="val 1851"/>
                    <a:gd name="f61" fmla="val 1005"/>
                    <a:gd name="f62" fmla="val 1062"/>
                    <a:gd name="f63" fmla="val 1505"/>
                    <a:gd name="f64" fmla="val 1120"/>
                    <a:gd name="f65" fmla="val 1332"/>
                    <a:gd name="f66" fmla="val 1189"/>
                    <a:gd name="f67" fmla="val 1170"/>
                    <a:gd name="f68" fmla="val 997"/>
                    <a:gd name="f69" fmla="val 1363"/>
                    <a:gd name="f70" fmla="val 835"/>
                    <a:gd name="f71" fmla="val 1501"/>
                    <a:gd name="f72" fmla="val 720"/>
                    <a:gd name="f73" fmla="val 1640"/>
                    <a:gd name="f74" fmla="val 593"/>
                    <a:gd name="f75" fmla="val 501"/>
                    <a:gd name="f76" fmla="val 2759"/>
                    <a:gd name="f77" fmla="val 2479"/>
                    <a:gd name="f78" fmla="val 2196"/>
                    <a:gd name="f79" fmla="val 61"/>
                    <a:gd name="f80" fmla="val 1928"/>
                    <a:gd name="f81" fmla="val 178"/>
                    <a:gd name="f82" fmla="val 1420"/>
                    <a:gd name="f83" fmla="val 385"/>
                    <a:gd name="f84" fmla="val 812"/>
                    <a:gd name="f85" fmla="val 774"/>
                    <a:gd name="f86" fmla="val 1309"/>
                    <a:gd name="f87" fmla="val 682"/>
                    <a:gd name="f88" fmla="val 624"/>
                    <a:gd name="f89" fmla="val 1713"/>
                    <a:gd name="f90" fmla="val 508"/>
                    <a:gd name="f91" fmla="val 1909"/>
                    <a:gd name="f92" fmla="val 393"/>
                    <a:gd name="f93" fmla="val 2082"/>
                    <a:gd name="f94" fmla="val 220"/>
                    <a:gd name="f95" fmla="val 2232"/>
                    <a:gd name="f96" fmla="val 1"/>
                    <a:gd name="f97" fmla="val 192"/>
                    <a:gd name="f98" fmla="val 2374"/>
                    <a:gd name="f99" fmla="val 2506"/>
                    <a:gd name="f100" fmla="val 618"/>
                    <a:gd name="f101" fmla="val 650"/>
                    <a:gd name="f102" fmla="val 683"/>
                    <a:gd name="f103" fmla="val 2503"/>
                    <a:gd name="f104" fmla="val 716"/>
                    <a:gd name="f105" fmla="val 2498"/>
                    <a:gd name="f106" fmla="val 959"/>
                    <a:gd name="f107" fmla="val 2451"/>
                    <a:gd name="f108" fmla="val 1178"/>
                    <a:gd name="f109" fmla="val 2313"/>
                    <a:gd name="f110" fmla="val 2117"/>
                    <a:gd name="f111" fmla="val 2221"/>
                    <a:gd name="f112" fmla="val 2371"/>
                    <a:gd name="f113" fmla="val 1432"/>
                    <a:gd name="f114" fmla="val 2405"/>
                    <a:gd name="f115" fmla="val 1464"/>
                    <a:gd name="f116" fmla="val 2422"/>
                    <a:gd name="f117" fmla="val 1500"/>
                    <a:gd name="f118" fmla="val 2429"/>
                    <a:gd name="f119" fmla="val 1535"/>
                    <a:gd name="f120" fmla="val 1626"/>
                    <a:gd name="f121" fmla="val 1720"/>
                    <a:gd name="f122" fmla="val 2382"/>
                    <a:gd name="f123" fmla="val 1778"/>
                    <a:gd name="f124" fmla="val 2324"/>
                    <a:gd name="f125" fmla="val 1870"/>
                    <a:gd name="f126" fmla="val 1905"/>
                    <a:gd name="f127" fmla="val 2105"/>
                    <a:gd name="f128" fmla="val 1951"/>
                    <a:gd name="f129" fmla="val 1978"/>
                    <a:gd name="f130" fmla="val 2009"/>
                    <a:gd name="f131" fmla="val 2140"/>
                    <a:gd name="f132" fmla="val 2136"/>
                    <a:gd name="f133" fmla="val 2290"/>
                    <a:gd name="f134" fmla="val 2309"/>
                    <a:gd name="f135" fmla="val 2319"/>
                    <a:gd name="f136" fmla="val 2314"/>
                    <a:gd name="f137" fmla="val 2329"/>
                    <a:gd name="f138" fmla="val 2339"/>
                    <a:gd name="f139" fmla="val 2504"/>
                    <a:gd name="f140" fmla="val 2683"/>
                    <a:gd name="f141" fmla="val 2224"/>
                    <a:gd name="f142" fmla="val 2094"/>
                    <a:gd name="f143" fmla="val 2390"/>
                    <a:gd name="f144" fmla="val 2078"/>
                    <a:gd name="f145" fmla="val 1586"/>
                    <a:gd name="f146" fmla="val 2044"/>
                    <a:gd name="f147" fmla="val 1193"/>
                    <a:gd name="f148" fmla="val 1997"/>
                    <a:gd name="f149" fmla="val 2194"/>
                    <a:gd name="f150" fmla="val 408"/>
                    <a:gd name="f151" fmla="val 2540"/>
                    <a:gd name="f152" fmla="val 201"/>
                    <a:gd name="f153" fmla="val 2701"/>
                    <a:gd name="f154" fmla="val 120"/>
                    <a:gd name="f155" fmla="val 2852"/>
                    <a:gd name="f156" fmla="val 39"/>
                    <a:gd name="f157" fmla="val 16"/>
                    <a:gd name="f158" fmla="val 2921"/>
                    <a:gd name="f159" fmla="val 6"/>
                    <a:gd name="f160" fmla="val 2840"/>
                    <a:gd name="f161" fmla="*/ f0 1 3002"/>
                    <a:gd name="f162" fmla="*/ f1 1 2507"/>
                    <a:gd name="f163" fmla="val f2"/>
                    <a:gd name="f164" fmla="val f3"/>
                    <a:gd name="f165" fmla="val f4"/>
                    <a:gd name="f166" fmla="+- f165 0 f163"/>
                    <a:gd name="f167" fmla="+- f164 0 f163"/>
                    <a:gd name="f168" fmla="*/ f167 1 3002"/>
                    <a:gd name="f169" fmla="*/ f166 1 250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3002" h="2507">
                      <a:moveTo>
                        <a:pt x="f5" y="f6"/>
                      </a:moveTo>
                      <a:cubicBezTo>
                        <a:pt x="f7" y="f8"/>
                        <a:pt x="f9" y="f10"/>
                        <a:pt x="f11" y="f12"/>
                      </a:cubicBezTo>
                      <a:lnTo>
                        <a:pt x="f11" y="f12"/>
                      </a:lnTo>
                      <a:cubicBezTo>
                        <a:pt x="f13" y="f10"/>
                        <a:pt x="f14" y="f15"/>
                        <a:pt x="f5" y="f6"/>
                      </a:cubicBezTo>
                      <a:close/>
                      <a:moveTo>
                        <a:pt x="f16" y="f17"/>
                      </a:moveTo>
                      <a:lnTo>
                        <a:pt x="f16" y="f17"/>
                      </a:lnTo>
                      <a:cubicBezTo>
                        <a:pt x="f18" y="f19"/>
                        <a:pt x="f20" y="f21"/>
                        <a:pt x="f22" y="f23"/>
                      </a:cubicBezTo>
                      <a:cubicBezTo>
                        <a:pt x="f24" y="f25"/>
                        <a:pt x="f26" y="f27"/>
                        <a:pt x="f28" y="f29"/>
                      </a:cubicBezTo>
                      <a:cubicBezTo>
                        <a:pt x="f30" y="f31"/>
                        <a:pt x="f32" y="f33"/>
                        <a:pt x="f32" y="f34"/>
                      </a:cubicBezTo>
                      <a:cubicBezTo>
                        <a:pt x="f32" y="f35"/>
                        <a:pt x="f36" y="f37"/>
                        <a:pt x="f38" y="f39"/>
                      </a:cubicBezTo>
                      <a:cubicBezTo>
                        <a:pt x="f40" y="f41"/>
                        <a:pt x="f42" y="f43"/>
                        <a:pt x="f42" y="f34"/>
                      </a:cubicBezTo>
                      <a:cubicBezTo>
                        <a:pt x="f42" y="f44"/>
                        <a:pt x="f42" y="f45"/>
                        <a:pt x="f11" y="f12"/>
                      </a:cubicBezTo>
                      <a:lnTo>
                        <a:pt x="f11" y="f12"/>
                      </a:lnTo>
                      <a:cubicBezTo>
                        <a:pt x="f46" y="f47"/>
                        <a:pt x="f48" y="f49"/>
                        <a:pt x="f50" y="f41"/>
                      </a:cubicBezTo>
                      <a:cubicBezTo>
                        <a:pt x="f51" y="f52"/>
                        <a:pt x="f53" y="f54"/>
                        <a:pt x="f55" y="f56"/>
                      </a:cubicBezTo>
                      <a:cubicBezTo>
                        <a:pt x="f57" y="f58"/>
                        <a:pt x="f59" y="f60"/>
                        <a:pt x="f61" y="f37"/>
                      </a:cubicBezTo>
                      <a:cubicBezTo>
                        <a:pt x="f62" y="f63"/>
                        <a:pt x="f64" y="f65"/>
                        <a:pt x="f66" y="f67"/>
                      </a:cubicBezTo>
                      <a:cubicBezTo>
                        <a:pt x="f40" y="f68"/>
                        <a:pt x="f69" y="f70"/>
                        <a:pt x="f71" y="f72"/>
                      </a:cubicBezTo>
                      <a:cubicBezTo>
                        <a:pt x="f73" y="f74"/>
                        <a:pt x="f18" y="f75"/>
                        <a:pt x="f16" y="f17"/>
                      </a:cubicBezTo>
                      <a:close/>
                      <a:moveTo>
                        <a:pt x="f76" y="f2"/>
                      </a:moveTo>
                      <a:cubicBezTo>
                        <a:pt x="f77" y="f2"/>
                        <a:pt x="f78" y="f79"/>
                        <a:pt x="f80" y="f81"/>
                      </a:cubicBezTo>
                      <a:cubicBezTo>
                        <a:pt x="f82" y="f83"/>
                        <a:pt x="f61" y="f84"/>
                        <a:pt x="f85" y="f86"/>
                      </a:cubicBezTo>
                      <a:cubicBezTo>
                        <a:pt x="f87" y="f35"/>
                        <a:pt x="f88" y="f89"/>
                        <a:pt x="f90" y="f91"/>
                      </a:cubicBezTo>
                      <a:cubicBezTo>
                        <a:pt x="f92" y="f93"/>
                        <a:pt x="f94" y="f95"/>
                        <a:pt x="f96" y="f95"/>
                      </a:cubicBezTo>
                      <a:cubicBezTo>
                        <a:pt x="f97" y="f98"/>
                        <a:pt x="f92" y="f99"/>
                        <a:pt x="f100" y="f99"/>
                      </a:cubicBezTo>
                      <a:cubicBezTo>
                        <a:pt x="f101" y="f99"/>
                        <a:pt x="f102" y="f103"/>
                        <a:pt x="f104" y="f105"/>
                      </a:cubicBezTo>
                      <a:cubicBezTo>
                        <a:pt x="f106" y="f107"/>
                        <a:pt x="f108" y="f109"/>
                        <a:pt x="f36" y="f110"/>
                      </a:cubicBezTo>
                      <a:lnTo>
                        <a:pt x="f36" y="f110"/>
                      </a:lnTo>
                      <a:cubicBezTo>
                        <a:pt x="f32" y="f111"/>
                        <a:pt x="f28" y="f112"/>
                        <a:pt x="f113" y="f114"/>
                      </a:cubicBezTo>
                      <a:cubicBezTo>
                        <a:pt x="f115" y="f116"/>
                        <a:pt x="f117" y="f118"/>
                        <a:pt x="f119" y="f118"/>
                      </a:cubicBezTo>
                      <a:cubicBezTo>
                        <a:pt x="f120" y="f118"/>
                        <a:pt x="f121" y="f122"/>
                        <a:pt x="f123" y="f124"/>
                      </a:cubicBezTo>
                      <a:cubicBezTo>
                        <a:pt x="f125" y="f111"/>
                        <a:pt x="f126" y="f127"/>
                        <a:pt x="f128" y="f129"/>
                      </a:cubicBezTo>
                      <a:cubicBezTo>
                        <a:pt x="f130" y="f131"/>
                        <a:pt x="f132" y="f133"/>
                        <a:pt x="f134" y="f109"/>
                      </a:cubicBezTo>
                      <a:cubicBezTo>
                        <a:pt x="f135" y="f136"/>
                        <a:pt x="f137" y="f136"/>
                        <a:pt x="f138" y="f136"/>
                      </a:cubicBezTo>
                      <a:cubicBezTo>
                        <a:pt x="f139" y="f136"/>
                        <a:pt x="f140" y="f141"/>
                        <a:pt x="f76" y="f142"/>
                      </a:cubicBezTo>
                      <a:cubicBezTo>
                        <a:pt x="f143" y="f129"/>
                        <a:pt x="f144" y="f145"/>
                        <a:pt x="f146" y="f147"/>
                      </a:cubicBezTo>
                      <a:cubicBezTo>
                        <a:pt x="f148" y="f84"/>
                        <a:pt x="f149" y="f150"/>
                        <a:pt x="f151" y="f152"/>
                      </a:cubicBezTo>
                      <a:cubicBezTo>
                        <a:pt x="f153" y="f154"/>
                        <a:pt x="f155" y="f156"/>
                        <a:pt x="f3" y="f157"/>
                      </a:cubicBezTo>
                      <a:cubicBezTo>
                        <a:pt x="f158" y="f159"/>
                        <a:pt x="f160" y="f2"/>
                        <a:pt x="f7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1720;p22">
                  <a:extLst>
                    <a:ext uri="{FF2B5EF4-FFF2-40B4-BE49-F238E27FC236}">
                      <a16:creationId xmlns:a16="http://schemas.microsoft.com/office/drawing/2014/main" id="{F08261F7-7AB9-4595-BB0C-09FEEE50C29C}"/>
                    </a:ext>
                  </a:extLst>
                </p:cNvPr>
                <p:cNvSpPr/>
                <p:nvPr/>
              </p:nvSpPr>
              <p:spPr>
                <a:xfrm>
                  <a:off x="252136" y="722165"/>
                  <a:ext cx="244976" cy="169977"/>
                </a:xfrm>
                <a:custGeom>
                  <a:avLst/>
                  <a:gdLst>
                    <a:gd name="f0" fmla="val w"/>
                    <a:gd name="f1" fmla="val h"/>
                    <a:gd name="f2" fmla="val 0"/>
                    <a:gd name="f3" fmla="val 7585"/>
                    <a:gd name="f4" fmla="val 5263"/>
                    <a:gd name="f5" fmla="val 1109"/>
                    <a:gd name="f6" fmla="val 1757"/>
                    <a:gd name="f7" fmla="val 935"/>
                    <a:gd name="f8" fmla="val 1988"/>
                    <a:gd name="f9" fmla="val 785"/>
                    <a:gd name="f10" fmla="val 2242"/>
                    <a:gd name="f11" fmla="val 670"/>
                    <a:gd name="f12" fmla="val 2496"/>
                    <a:gd name="f13" fmla="val 555"/>
                    <a:gd name="f14" fmla="val 2761"/>
                    <a:gd name="f15" fmla="val 474"/>
                    <a:gd name="f16" fmla="val 3027"/>
                    <a:gd name="f17" fmla="val 428"/>
                    <a:gd name="f18" fmla="val 3304"/>
                    <a:gd name="f19" fmla="val 381"/>
                    <a:gd name="f20" fmla="val 3581"/>
                    <a:gd name="f21" fmla="val 3869"/>
                    <a:gd name="f22" fmla="val 439"/>
                    <a:gd name="f23" fmla="val 4146"/>
                    <a:gd name="f24" fmla="val 497"/>
                    <a:gd name="f25" fmla="val 4412"/>
                    <a:gd name="f26" fmla="val 601"/>
                    <a:gd name="f27" fmla="val 4689"/>
                    <a:gd name="f28" fmla="val 716"/>
                    <a:gd name="f29" fmla="val 4954"/>
                    <a:gd name="f30" fmla="val 578"/>
                    <a:gd name="f31" fmla="val 4700"/>
                    <a:gd name="f32" fmla="val 4435"/>
                    <a:gd name="f33" fmla="val 404"/>
                    <a:gd name="f34" fmla="val 4158"/>
                    <a:gd name="f35" fmla="val 347"/>
                    <a:gd name="f36" fmla="val 3881"/>
                    <a:gd name="f37" fmla="val 312"/>
                    <a:gd name="f38" fmla="val 370"/>
                    <a:gd name="f39" fmla="val 3292"/>
                    <a:gd name="f40" fmla="val 416"/>
                    <a:gd name="f41" fmla="val 3004"/>
                    <a:gd name="f42" fmla="val 2727"/>
                    <a:gd name="f43" fmla="val 624"/>
                    <a:gd name="f44" fmla="val 2473"/>
                    <a:gd name="f45" fmla="val 762"/>
                    <a:gd name="f46" fmla="val 2207"/>
                    <a:gd name="f47" fmla="val 901"/>
                    <a:gd name="f48" fmla="val 1965"/>
                    <a:gd name="f49" fmla="val 5224"/>
                    <a:gd name="f50" fmla="val 1"/>
                    <a:gd name="f51" fmla="val 4391"/>
                    <a:gd name="f52" fmla="val 3557"/>
                    <a:gd name="f53" fmla="val 183"/>
                    <a:gd name="f54" fmla="val 2713"/>
                    <a:gd name="f55" fmla="val 533"/>
                    <a:gd name="f56" fmla="val 1790"/>
                    <a:gd name="f57" fmla="val 903"/>
                    <a:gd name="f58" fmla="val 1526"/>
                    <a:gd name="f59" fmla="val 2403"/>
                    <a:gd name="f60" fmla="val 81"/>
                    <a:gd name="f61" fmla="val 4262"/>
                    <a:gd name="f62" fmla="val 635"/>
                    <a:gd name="f63" fmla="val 5070"/>
                    <a:gd name="f64" fmla="val 5139"/>
                    <a:gd name="f65" fmla="val 728"/>
                    <a:gd name="f66" fmla="val 5208"/>
                    <a:gd name="f67" fmla="val 820"/>
                    <a:gd name="f68" fmla="val 5243"/>
                    <a:gd name="f69" fmla="val 851"/>
                    <a:gd name="f70" fmla="val 5256"/>
                    <a:gd name="f71" fmla="val 880"/>
                    <a:gd name="f72" fmla="val 5262"/>
                    <a:gd name="f73" fmla="val 907"/>
                    <a:gd name="f74" fmla="val 1022"/>
                    <a:gd name="f75" fmla="val 1097"/>
                    <a:gd name="f76" fmla="val 5154"/>
                    <a:gd name="f77" fmla="val 5024"/>
                    <a:gd name="f78" fmla="val 4920"/>
                    <a:gd name="f79" fmla="val 1016"/>
                    <a:gd name="f80" fmla="val 4827"/>
                    <a:gd name="f81" fmla="val 4747"/>
                    <a:gd name="f82" fmla="val 1108"/>
                    <a:gd name="f83" fmla="val 4809"/>
                    <a:gd name="f84" fmla="val 1193"/>
                    <a:gd name="f85" fmla="val 4837"/>
                    <a:gd name="f86" fmla="val 1270"/>
                    <a:gd name="f87" fmla="val 1617"/>
                    <a:gd name="f88" fmla="val 1791"/>
                    <a:gd name="f89" fmla="val 4259"/>
                    <a:gd name="f90" fmla="val 1640"/>
                    <a:gd name="f91" fmla="val 3673"/>
                    <a:gd name="f92" fmla="val 1435"/>
                    <a:gd name="f93" fmla="val 2956"/>
                    <a:gd name="f94" fmla="val 1387"/>
                    <a:gd name="f95" fmla="val 2194"/>
                    <a:gd name="f96" fmla="val 1751"/>
                    <a:gd name="f97" fmla="val 1498"/>
                    <a:gd name="f98" fmla="val 1687"/>
                    <a:gd name="f99" fmla="val 1778"/>
                    <a:gd name="f100" fmla="val 1795"/>
                    <a:gd name="f101" fmla="val 1940"/>
                    <a:gd name="f102" fmla="val 1849"/>
                    <a:gd name="f103" fmla="val 1986"/>
                    <a:gd name="f104" fmla="val 1865"/>
                    <a:gd name="f105" fmla="val 2034"/>
                    <a:gd name="f106" fmla="val 1872"/>
                    <a:gd name="f107" fmla="val 2082"/>
                    <a:gd name="f108" fmla="val 2214"/>
                    <a:gd name="f109" fmla="val 2346"/>
                    <a:gd name="f110" fmla="val 1818"/>
                    <a:gd name="f111" fmla="val 2448"/>
                    <a:gd name="f112" fmla="val 1734"/>
                    <a:gd name="f113" fmla="val 2598"/>
                    <a:gd name="f114" fmla="val 1630"/>
                    <a:gd name="f115" fmla="val 1503"/>
                    <a:gd name="f116" fmla="val 2840"/>
                    <a:gd name="f117" fmla="val 1365"/>
                    <a:gd name="f118" fmla="val 2955"/>
                    <a:gd name="f119" fmla="val 1249"/>
                    <a:gd name="f120" fmla="val 3082"/>
                    <a:gd name="f121" fmla="val 1122"/>
                    <a:gd name="f122" fmla="val 3232"/>
                    <a:gd name="f123" fmla="val 1041"/>
                    <a:gd name="f124" fmla="val 3533"/>
                    <a:gd name="f125" fmla="val 834"/>
                    <a:gd name="f126" fmla="val 3879"/>
                    <a:gd name="f127" fmla="val 660"/>
                    <a:gd name="f128" fmla="val 4225"/>
                    <a:gd name="f129" fmla="val 4774"/>
                    <a:gd name="f130" fmla="val 324"/>
                    <a:gd name="f131" fmla="val 5399"/>
                    <a:gd name="f132" fmla="val 203"/>
                    <a:gd name="f133" fmla="val 6020"/>
                    <a:gd name="f134" fmla="val 6562"/>
                    <a:gd name="f135" fmla="val 7100"/>
                    <a:gd name="f136" fmla="val 295"/>
                    <a:gd name="f137" fmla="val 7584"/>
                    <a:gd name="f138" fmla="val 499"/>
                    <a:gd name="f139" fmla="val 6794"/>
                    <a:gd name="f140" fmla="val 163"/>
                    <a:gd name="f141" fmla="val 6010"/>
                    <a:gd name="f142" fmla="*/ f0 1 7585"/>
                    <a:gd name="f143" fmla="*/ f1 1 5263"/>
                    <a:gd name="f144" fmla="val f2"/>
                    <a:gd name="f145" fmla="val f3"/>
                    <a:gd name="f146" fmla="val f4"/>
                    <a:gd name="f147" fmla="+- f146 0 f144"/>
                    <a:gd name="f148" fmla="+- f145 0 f144"/>
                    <a:gd name="f149" fmla="*/ f148 1 7585"/>
                    <a:gd name="f150" fmla="*/ f147 1 5263"/>
                    <a:gd name="f151" fmla="*/ f144 1 f149"/>
                    <a:gd name="f152" fmla="*/ f145 1 f149"/>
                    <a:gd name="f153" fmla="*/ f144 1 f150"/>
                    <a:gd name="f154" fmla="*/ f146 1 f150"/>
                    <a:gd name="f155" fmla="*/ f151 f142 1"/>
                    <a:gd name="f156" fmla="*/ f152 f142 1"/>
                    <a:gd name="f157" fmla="*/ f154 f143 1"/>
                    <a:gd name="f158" fmla="*/ f153 f143 1"/>
                  </a:gdLst>
                  <a:ahLst/>
                  <a:cxnLst>
                    <a:cxn ang="3cd4">
                      <a:pos x="hc" y="t"/>
                    </a:cxn>
                    <a:cxn ang="0">
                      <a:pos x="r" y="vc"/>
                    </a:cxn>
                    <a:cxn ang="cd4">
                      <a:pos x="hc" y="b"/>
                    </a:cxn>
                    <a:cxn ang="cd2">
                      <a:pos x="l" y="vc"/>
                    </a:cxn>
                  </a:cxnLst>
                  <a:rect l="f155" t="f158" r="f156" b="f157"/>
                  <a:pathLst>
                    <a:path w="7584" h="5263">
                      <a:moveTo>
                        <a:pt x="f5" y="f6"/>
                      </a:moveTo>
                      <a:lnTo>
                        <a:pt x="f5" y="f6"/>
                      </a:lnTo>
                      <a:cubicBezTo>
                        <a:pt x="f7" y="f8"/>
                        <a:pt x="f9" y="f10"/>
                        <a:pt x="f11" y="f12"/>
                      </a:cubicBezTo>
                      <a:cubicBezTo>
                        <a:pt x="f13" y="f14"/>
                        <a:pt x="f15" y="f16"/>
                        <a:pt x="f17" y="f18"/>
                      </a:cubicBezTo>
                      <a:cubicBezTo>
                        <a:pt x="f19" y="f20"/>
                        <a:pt x="f19" y="f21"/>
                        <a:pt x="f22" y="f23"/>
                      </a:cubicBezTo>
                      <a:cubicBezTo>
                        <a:pt x="f24" y="f25"/>
                        <a:pt x="f26" y="f27"/>
                        <a:pt x="f28" y="f29"/>
                      </a:cubicBezTo>
                      <a:cubicBezTo>
                        <a:pt x="f30" y="f31"/>
                        <a:pt x="f15" y="f32"/>
                        <a:pt x="f33" y="f34"/>
                      </a:cubicBezTo>
                      <a:cubicBezTo>
                        <a:pt x="f35" y="f36"/>
                        <a:pt x="f37" y="f20"/>
                        <a:pt x="f38" y="f39"/>
                      </a:cubicBezTo>
                      <a:cubicBezTo>
                        <a:pt x="f40" y="f41"/>
                        <a:pt x="f24" y="f42"/>
                        <a:pt x="f43" y="f44"/>
                      </a:cubicBezTo>
                      <a:cubicBezTo>
                        <a:pt x="f45" y="f46"/>
                        <a:pt x="f47" y="f48"/>
                        <a:pt x="f5" y="f6"/>
                      </a:cubicBezTo>
                      <a:close/>
                      <a:moveTo>
                        <a:pt x="f49" y="f50"/>
                      </a:moveTo>
                      <a:cubicBezTo>
                        <a:pt x="f51" y="f50"/>
                        <a:pt x="f52" y="f53"/>
                        <a:pt x="f54" y="f55"/>
                      </a:cubicBezTo>
                      <a:cubicBezTo>
                        <a:pt x="f56" y="f57"/>
                        <a:pt x="f7" y="f58"/>
                        <a:pt x="f15" y="f59"/>
                      </a:cubicBezTo>
                      <a:cubicBezTo>
                        <a:pt x="f2" y="f39"/>
                        <a:pt x="f60" y="f61"/>
                        <a:pt x="f62" y="f63"/>
                      </a:cubicBezTo>
                      <a:cubicBezTo>
                        <a:pt x="f11" y="f64"/>
                        <a:pt x="f65" y="f66"/>
                        <a:pt x="f67" y="f68"/>
                      </a:cubicBezTo>
                      <a:cubicBezTo>
                        <a:pt x="f69" y="f70"/>
                        <a:pt x="f71" y="f72"/>
                        <a:pt x="f73" y="f72"/>
                      </a:cubicBezTo>
                      <a:cubicBezTo>
                        <a:pt x="f74" y="f72"/>
                        <a:pt x="f75" y="f76"/>
                        <a:pt x="f75" y="f77"/>
                      </a:cubicBezTo>
                      <a:cubicBezTo>
                        <a:pt x="f75" y="f78"/>
                        <a:pt x="f79" y="f80"/>
                        <a:pt x="f79" y="f81"/>
                      </a:cubicBezTo>
                      <a:lnTo>
                        <a:pt x="f79" y="f81"/>
                      </a:lnTo>
                      <a:cubicBezTo>
                        <a:pt x="f82" y="f83"/>
                        <a:pt x="f84" y="f85"/>
                        <a:pt x="f86" y="f85"/>
                      </a:cubicBezTo>
                      <a:cubicBezTo>
                        <a:pt x="f87" y="f85"/>
                        <a:pt x="f88" y="f89"/>
                        <a:pt x="f90" y="f91"/>
                      </a:cubicBezTo>
                      <a:cubicBezTo>
                        <a:pt x="f92" y="f93"/>
                        <a:pt x="f94" y="f95"/>
                        <a:pt x="f96" y="f97"/>
                      </a:cubicBezTo>
                      <a:lnTo>
                        <a:pt x="f96" y="f97"/>
                      </a:lnTo>
                      <a:cubicBezTo>
                        <a:pt x="f98" y="f90"/>
                        <a:pt x="f99" y="f100"/>
                        <a:pt x="f101" y="f102"/>
                      </a:cubicBezTo>
                      <a:cubicBezTo>
                        <a:pt x="f103" y="f104"/>
                        <a:pt x="f105" y="f106"/>
                        <a:pt x="f107" y="f106"/>
                      </a:cubicBezTo>
                      <a:cubicBezTo>
                        <a:pt x="f108" y="f106"/>
                        <a:pt x="f109" y="f110"/>
                        <a:pt x="f111" y="f112"/>
                      </a:cubicBezTo>
                      <a:cubicBezTo>
                        <a:pt x="f113" y="f114"/>
                        <a:pt x="f54" y="f115"/>
                        <a:pt x="f116" y="f117"/>
                      </a:cubicBezTo>
                      <a:cubicBezTo>
                        <a:pt x="f118" y="f119"/>
                        <a:pt x="f120" y="f121"/>
                        <a:pt x="f122" y="f123"/>
                      </a:cubicBezTo>
                      <a:cubicBezTo>
                        <a:pt x="f124" y="f125"/>
                        <a:pt x="f126" y="f127"/>
                        <a:pt x="f128" y="f55"/>
                      </a:cubicBezTo>
                      <a:cubicBezTo>
                        <a:pt x="f129" y="f130"/>
                        <a:pt x="f131" y="f132"/>
                        <a:pt x="f133" y="f132"/>
                      </a:cubicBezTo>
                      <a:cubicBezTo>
                        <a:pt x="f134" y="f132"/>
                        <a:pt x="f135" y="f136"/>
                        <a:pt x="f137" y="f138"/>
                      </a:cubicBezTo>
                      <a:cubicBezTo>
                        <a:pt x="f139" y="f140"/>
                        <a:pt x="f141" y="f50"/>
                        <a:pt x="f49" y="f5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1721;p22">
                  <a:extLst>
                    <a:ext uri="{FF2B5EF4-FFF2-40B4-BE49-F238E27FC236}">
                      <a16:creationId xmlns:a16="http://schemas.microsoft.com/office/drawing/2014/main" id="{35B41095-7CF7-486B-ABD1-DE23BE232CE2}"/>
                    </a:ext>
                  </a:extLst>
                </p:cNvPr>
                <p:cNvSpPr/>
                <p:nvPr/>
              </p:nvSpPr>
              <p:spPr>
                <a:xfrm>
                  <a:off x="215213" y="744605"/>
                  <a:ext cx="102193" cy="73508"/>
                </a:xfrm>
                <a:custGeom>
                  <a:avLst/>
                  <a:gdLst>
                    <a:gd name="f0" fmla="val w"/>
                    <a:gd name="f1" fmla="val h"/>
                    <a:gd name="f2" fmla="val 0"/>
                    <a:gd name="f3" fmla="val 3164"/>
                    <a:gd name="f4" fmla="val 2276"/>
                    <a:gd name="f5" fmla="val 3163"/>
                    <a:gd name="f6" fmla="val 2448"/>
                    <a:gd name="f7" fmla="val 208"/>
                    <a:gd name="f8" fmla="val 1836"/>
                    <a:gd name="f9" fmla="val 519"/>
                    <a:gd name="f10" fmla="val 1328"/>
                    <a:gd name="f11" fmla="val 1050"/>
                    <a:gd name="f12" fmla="val 1236"/>
                    <a:gd name="f13" fmla="val 1143"/>
                    <a:gd name="f14" fmla="val 1155"/>
                    <a:gd name="f15" fmla="val 1235"/>
                    <a:gd name="f16" fmla="val 1051"/>
                    <a:gd name="f17" fmla="val 1316"/>
                    <a:gd name="f18" fmla="val 966"/>
                    <a:gd name="f19" fmla="val 1373"/>
                    <a:gd name="f20" fmla="val 865"/>
                    <a:gd name="f21" fmla="val 1414"/>
                    <a:gd name="f22" fmla="val 767"/>
                    <a:gd name="f23" fmla="val 746"/>
                    <a:gd name="f24" fmla="val 725"/>
                    <a:gd name="f25" fmla="val 1412"/>
                    <a:gd name="f26" fmla="val 705"/>
                    <a:gd name="f27" fmla="val 1408"/>
                    <a:gd name="f28" fmla="val 578"/>
                    <a:gd name="f29" fmla="val 1397"/>
                    <a:gd name="f30" fmla="val 462"/>
                    <a:gd name="f31" fmla="val 428"/>
                    <a:gd name="f32" fmla="val 1201"/>
                    <a:gd name="f33" fmla="val 405"/>
                    <a:gd name="f34" fmla="val 1085"/>
                    <a:gd name="f35" fmla="val 509"/>
                    <a:gd name="f36" fmla="val 935"/>
                    <a:gd name="f37" fmla="val 636"/>
                    <a:gd name="f38" fmla="val 139"/>
                    <a:gd name="f39" fmla="val 70"/>
                    <a:gd name="f40" fmla="val 1270"/>
                    <a:gd name="f41" fmla="val 1"/>
                    <a:gd name="f42" fmla="val 1489"/>
                    <a:gd name="f43" fmla="val 105"/>
                    <a:gd name="f44" fmla="val 1755"/>
                    <a:gd name="f45" fmla="val 289"/>
                    <a:gd name="f46" fmla="val 1893"/>
                    <a:gd name="f47" fmla="val 382"/>
                    <a:gd name="f48" fmla="val 1957"/>
                    <a:gd name="f49" fmla="val 488"/>
                    <a:gd name="f50" fmla="val 1985"/>
                    <a:gd name="f51" fmla="val 598"/>
                    <a:gd name="f52" fmla="val 708"/>
                    <a:gd name="f53" fmla="val 820"/>
                    <a:gd name="f54" fmla="val 924"/>
                    <a:gd name="f55" fmla="val 1905"/>
                    <a:gd name="f56" fmla="val 878"/>
                    <a:gd name="f57" fmla="val 1974"/>
                    <a:gd name="f58" fmla="val 832"/>
                    <a:gd name="f59" fmla="val 2066"/>
                    <a:gd name="f60" fmla="val 855"/>
                    <a:gd name="f61" fmla="val 2147"/>
                    <a:gd name="f62" fmla="val 868"/>
                    <a:gd name="f63" fmla="val 2239"/>
                    <a:gd name="f64" fmla="val 896"/>
                    <a:gd name="f65" fmla="val 933"/>
                    <a:gd name="f66" fmla="val 1061"/>
                    <a:gd name="f67" fmla="val 1292"/>
                    <a:gd name="f68" fmla="val 1831"/>
                    <a:gd name="f69" fmla="val 1778"/>
                    <a:gd name="f70" fmla="val 1721"/>
                    <a:gd name="f71" fmla="val 1097"/>
                    <a:gd name="f72" fmla="val 2390"/>
                    <a:gd name="f73" fmla="val 231"/>
                    <a:gd name="f74" fmla="*/ f0 1 3164"/>
                    <a:gd name="f75" fmla="*/ f1 1 2276"/>
                    <a:gd name="f76" fmla="val f2"/>
                    <a:gd name="f77" fmla="val f3"/>
                    <a:gd name="f78" fmla="val f4"/>
                    <a:gd name="f79" fmla="+- f78 0 f76"/>
                    <a:gd name="f80" fmla="+- f77 0 f76"/>
                    <a:gd name="f81" fmla="*/ f80 1 3164"/>
                    <a:gd name="f82" fmla="*/ f79 1 227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3164" h="2276">
                      <a:moveTo>
                        <a:pt x="f5" y="f2"/>
                      </a:moveTo>
                      <a:lnTo>
                        <a:pt x="f5" y="f2"/>
                      </a:lnTo>
                      <a:cubicBezTo>
                        <a:pt x="f6" y="f7"/>
                        <a:pt x="f8" y="f9"/>
                        <a:pt x="f10" y="f11"/>
                      </a:cubicBezTo>
                      <a:cubicBezTo>
                        <a:pt x="f12" y="f13"/>
                        <a:pt x="f14" y="f15"/>
                        <a:pt x="f16" y="f17"/>
                      </a:cubicBezTo>
                      <a:cubicBezTo>
                        <a:pt x="f18" y="f19"/>
                        <a:pt x="f20" y="f21"/>
                        <a:pt x="f22" y="f21"/>
                      </a:cubicBezTo>
                      <a:cubicBezTo>
                        <a:pt x="f23" y="f21"/>
                        <a:pt x="f24" y="f25"/>
                        <a:pt x="f26" y="f27"/>
                      </a:cubicBezTo>
                      <a:cubicBezTo>
                        <a:pt x="f28" y="f29"/>
                        <a:pt x="f30" y="f17"/>
                        <a:pt x="f31" y="f32"/>
                      </a:cubicBezTo>
                      <a:cubicBezTo>
                        <a:pt x="f33" y="f34"/>
                        <a:pt x="f35" y="f36"/>
                        <a:pt x="f37" y="f36"/>
                      </a:cubicBezTo>
                      <a:cubicBezTo>
                        <a:pt x="f33" y="f36"/>
                        <a:pt x="f38" y="f11"/>
                        <a:pt x="f39" y="f40"/>
                      </a:cubicBezTo>
                      <a:cubicBezTo>
                        <a:pt x="f41" y="f42"/>
                        <a:pt x="f43" y="f44"/>
                        <a:pt x="f45" y="f46"/>
                      </a:cubicBezTo>
                      <a:cubicBezTo>
                        <a:pt x="f47" y="f48"/>
                        <a:pt x="f49" y="f50"/>
                        <a:pt x="f51" y="f50"/>
                      </a:cubicBezTo>
                      <a:cubicBezTo>
                        <a:pt x="f52" y="f50"/>
                        <a:pt x="f53" y="f48"/>
                        <a:pt x="f54" y="f55"/>
                      </a:cubicBezTo>
                      <a:lnTo>
                        <a:pt x="f54" y="f55"/>
                      </a:lnTo>
                      <a:cubicBezTo>
                        <a:pt x="f56" y="f57"/>
                        <a:pt x="f58" y="f59"/>
                        <a:pt x="f60" y="f61"/>
                      </a:cubicBezTo>
                      <a:cubicBezTo>
                        <a:pt x="f62" y="f63"/>
                        <a:pt x="f64" y="f4"/>
                        <a:pt x="f65" y="f4"/>
                      </a:cubicBezTo>
                      <a:cubicBezTo>
                        <a:pt x="f66" y="f4"/>
                        <a:pt x="f67" y="f68"/>
                        <a:pt x="f10" y="f69"/>
                      </a:cubicBezTo>
                      <a:cubicBezTo>
                        <a:pt x="f70" y="f71"/>
                        <a:pt x="f72" y="f7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1722;p22">
                  <a:extLst>
                    <a:ext uri="{FF2B5EF4-FFF2-40B4-BE49-F238E27FC236}">
                      <a16:creationId xmlns:a16="http://schemas.microsoft.com/office/drawing/2014/main" id="{9F8EE6F2-D081-4A19-9D77-D019A28E46F0}"/>
                    </a:ext>
                  </a:extLst>
                </p:cNvPr>
                <p:cNvSpPr/>
                <p:nvPr/>
              </p:nvSpPr>
              <p:spPr>
                <a:xfrm>
                  <a:off x="396017" y="605177"/>
                  <a:ext cx="231187" cy="135806"/>
                </a:xfrm>
                <a:custGeom>
                  <a:avLst/>
                  <a:gdLst>
                    <a:gd name="f0" fmla="val w"/>
                    <a:gd name="f1" fmla="val h"/>
                    <a:gd name="f2" fmla="val 0"/>
                    <a:gd name="f3" fmla="val 7158"/>
                    <a:gd name="f4" fmla="val 4205"/>
                    <a:gd name="f5" fmla="val 520"/>
                    <a:gd name="f6" fmla="val 266"/>
                    <a:gd name="f7" fmla="val 521"/>
                    <a:gd name="f8" fmla="val 1017"/>
                    <a:gd name="f9" fmla="val 589"/>
                    <a:gd name="f10" fmla="val 1236"/>
                    <a:gd name="f11" fmla="val 704"/>
                    <a:gd name="f12" fmla="val 1455"/>
                    <a:gd name="f13" fmla="val 854"/>
                    <a:gd name="f14" fmla="val 1640"/>
                    <a:gd name="f15" fmla="val 993"/>
                    <a:gd name="f16" fmla="val 1848"/>
                    <a:gd name="f17" fmla="val 1143"/>
                    <a:gd name="f18" fmla="val 2021"/>
                    <a:gd name="f19" fmla="val 1316"/>
                    <a:gd name="f20" fmla="val 2194"/>
                    <a:gd name="f21" fmla="val 1501"/>
                    <a:gd name="f22" fmla="val 2517"/>
                    <a:gd name="f23" fmla="val 1859"/>
                    <a:gd name="f24" fmla="val 2806"/>
                    <a:gd name="f25" fmla="val 2286"/>
                    <a:gd name="f26" fmla="val 3129"/>
                    <a:gd name="f27" fmla="val 2655"/>
                    <a:gd name="f28" fmla="val 3441"/>
                    <a:gd name="f29" fmla="val 3047"/>
                    <a:gd name="f30" fmla="val 3787"/>
                    <a:gd name="f31" fmla="val 3405"/>
                    <a:gd name="f32" fmla="val 4214"/>
                    <a:gd name="f33" fmla="val 3648"/>
                    <a:gd name="f34" fmla="val 4306"/>
                    <a:gd name="f35" fmla="val 3705"/>
                    <a:gd name="f36" fmla="val 4422"/>
                    <a:gd name="f37" fmla="val 3763"/>
                    <a:gd name="f38" fmla="val 4537"/>
                    <a:gd name="f39" fmla="val 3809"/>
                    <a:gd name="f40" fmla="val 4653"/>
                    <a:gd name="f41" fmla="val 3855"/>
                    <a:gd name="f42" fmla="val 4768"/>
                    <a:gd name="f43" fmla="val 3902"/>
                    <a:gd name="f44" fmla="val 4883"/>
                    <a:gd name="f45" fmla="val 3925"/>
                    <a:gd name="f46" fmla="val 4999"/>
                    <a:gd name="f47" fmla="val 3959"/>
                    <a:gd name="f48" fmla="val 5137"/>
                    <a:gd name="f49" fmla="val 3971"/>
                    <a:gd name="f50" fmla="val 5253"/>
                    <a:gd name="f51" fmla="val 5380"/>
                    <a:gd name="f52" fmla="val 5495"/>
                    <a:gd name="f53" fmla="val 5622"/>
                    <a:gd name="f54" fmla="val 3936"/>
                    <a:gd name="f55" fmla="val 5507"/>
                    <a:gd name="f56" fmla="val 3982"/>
                    <a:gd name="f57" fmla="val 3994"/>
                    <a:gd name="f58" fmla="val 5114"/>
                    <a:gd name="f59" fmla="val 4872"/>
                    <a:gd name="f60" fmla="val 4630"/>
                    <a:gd name="f61" fmla="val 4399"/>
                    <a:gd name="f62" fmla="val 3821"/>
                    <a:gd name="f63" fmla="val 4168"/>
                    <a:gd name="f64" fmla="val 3718"/>
                    <a:gd name="f65" fmla="val 3463"/>
                    <a:gd name="f66" fmla="val 3371"/>
                    <a:gd name="f67" fmla="val 3105"/>
                    <a:gd name="f68" fmla="val 3060"/>
                    <a:gd name="f69" fmla="val 2713"/>
                    <a:gd name="f70" fmla="val 2771"/>
                    <a:gd name="f71" fmla="val 2309"/>
                    <a:gd name="f72" fmla="val 2494"/>
                    <a:gd name="f73" fmla="val 1893"/>
                    <a:gd name="f74" fmla="val 2159"/>
                    <a:gd name="f75" fmla="val 1535"/>
                    <a:gd name="f76" fmla="val 1154"/>
                    <a:gd name="f77" fmla="val 1444"/>
                    <a:gd name="f78" fmla="val 3002"/>
                    <a:gd name="f79" fmla="val 2702"/>
                    <a:gd name="f80" fmla="val 300"/>
                    <a:gd name="f81" fmla="val 2621"/>
                    <a:gd name="f82" fmla="val 393"/>
                    <a:gd name="f83" fmla="val 2448"/>
                    <a:gd name="f84" fmla="val 785"/>
                    <a:gd name="f85" fmla="val 2263"/>
                    <a:gd name="f86" fmla="val 385"/>
                    <a:gd name="f87" fmla="val 2004"/>
                    <a:gd name="f88" fmla="val 295"/>
                    <a:gd name="f89" fmla="val 1715"/>
                    <a:gd name="f90" fmla="val 1478"/>
                    <a:gd name="f91" fmla="val 1220"/>
                    <a:gd name="f92" fmla="val 355"/>
                    <a:gd name="f93" fmla="val 965"/>
                    <a:gd name="f94" fmla="val 815"/>
                    <a:gd name="f95" fmla="val 665"/>
                    <a:gd name="f96" fmla="val 334"/>
                    <a:gd name="f97" fmla="val 1155"/>
                    <a:gd name="f98" fmla="val 567"/>
                    <a:gd name="f99" fmla="val 486"/>
                    <a:gd name="f100" fmla="val 1674"/>
                    <a:gd name="f101" fmla="val 1109"/>
                    <a:gd name="f102" fmla="val 1905"/>
                    <a:gd name="f103" fmla="val 717"/>
                    <a:gd name="f104" fmla="val 336"/>
                    <a:gd name="f105" fmla="val 1928"/>
                    <a:gd name="f106" fmla="val 1"/>
                    <a:gd name="f107" fmla="val 2147"/>
                    <a:gd name="f108" fmla="val 52"/>
                    <a:gd name="f109" fmla="val 2144"/>
                    <a:gd name="f110" fmla="val 103"/>
                    <a:gd name="f111" fmla="val 2143"/>
                    <a:gd name="f112" fmla="val 154"/>
                    <a:gd name="f113" fmla="val 1269"/>
                    <a:gd name="f114" fmla="val 2372"/>
                    <a:gd name="f115" fmla="val 2847"/>
                    <a:gd name="f116" fmla="val 3233"/>
                    <a:gd name="f117" fmla="val 3509"/>
                    <a:gd name="f118" fmla="val 3808"/>
                    <a:gd name="f119" fmla="val 3952"/>
                    <a:gd name="f120" fmla="val 4445"/>
                    <a:gd name="f121" fmla="val 4204"/>
                    <a:gd name="f122" fmla="val 5106"/>
                    <a:gd name="f123" fmla="val 5307"/>
                    <a:gd name="f124" fmla="val 5510"/>
                    <a:gd name="f125" fmla="val 4181"/>
                    <a:gd name="f126" fmla="val 5715"/>
                    <a:gd name="f127" fmla="val 4132"/>
                    <a:gd name="f128" fmla="val 5888"/>
                    <a:gd name="f129" fmla="val 4086"/>
                    <a:gd name="f130" fmla="val 6072"/>
                    <a:gd name="f131" fmla="val 4017"/>
                    <a:gd name="f132" fmla="val 6257"/>
                    <a:gd name="f133" fmla="val 6592"/>
                    <a:gd name="f134" fmla="val 3786"/>
                    <a:gd name="f135" fmla="val 6857"/>
                    <a:gd name="f136" fmla="val 3532"/>
                    <a:gd name="f137" fmla="val 7157"/>
                    <a:gd name="f138" fmla="val 3347"/>
                    <a:gd name="f139" fmla="val 6702"/>
                    <a:gd name="f140" fmla="val 3621"/>
                    <a:gd name="f141" fmla="val 6158"/>
                    <a:gd name="f142" fmla="val 5619"/>
                    <a:gd name="f143" fmla="val 5406"/>
                    <a:gd name="f144" fmla="val 5193"/>
                    <a:gd name="f145" fmla="val 3761"/>
                    <a:gd name="f146" fmla="val 4987"/>
                    <a:gd name="f147" fmla="val 4595"/>
                    <a:gd name="f148" fmla="val 3613"/>
                    <a:gd name="f149" fmla="val 3949"/>
                    <a:gd name="f150" fmla="val 3394"/>
                    <a:gd name="f151" fmla="val 2920"/>
                    <a:gd name="f152" fmla="val 3891"/>
                    <a:gd name="f153" fmla="val 2759"/>
                    <a:gd name="f154" fmla="val 2574"/>
                    <a:gd name="f155" fmla="val 4041"/>
                    <a:gd name="f156" fmla="val 2459"/>
                    <a:gd name="f157" fmla="val 4097"/>
                    <a:gd name="f158" fmla="val 2402"/>
                    <a:gd name="f159" fmla="val 4184"/>
                    <a:gd name="f160" fmla="val 2374"/>
                    <a:gd name="f161" fmla="val 4270"/>
                    <a:gd name="f162" fmla="val 4360"/>
                    <a:gd name="f163" fmla="val 4449"/>
                    <a:gd name="f164" fmla="val 2405"/>
                    <a:gd name="f165" fmla="val 4503"/>
                    <a:gd name="f166" fmla="val 2470"/>
                    <a:gd name="f167" fmla="val 4456"/>
                    <a:gd name="f168" fmla="val 2251"/>
                    <a:gd name="f169" fmla="val 4237"/>
                    <a:gd name="f170" fmla="val 2089"/>
                    <a:gd name="f171" fmla="val 4029"/>
                    <a:gd name="f172" fmla="val 3810"/>
                    <a:gd name="f173" fmla="val 2112"/>
                    <a:gd name="f174" fmla="val 3637"/>
                    <a:gd name="f175" fmla="val 3602"/>
                    <a:gd name="f176" fmla="val 2528"/>
                    <a:gd name="f177" fmla="val 3256"/>
                    <a:gd name="f178" fmla="val 1916"/>
                    <a:gd name="f179" fmla="val 3198"/>
                    <a:gd name="f180" fmla="val 1258"/>
                    <a:gd name="f181" fmla="val 3325"/>
                    <a:gd name="f182" fmla="val 566"/>
                    <a:gd name="f183" fmla="val 3152"/>
                    <a:gd name="f184" fmla="val 681"/>
                    <a:gd name="f185" fmla="val 3037"/>
                    <a:gd name="f186" fmla="val 797"/>
                    <a:gd name="f187" fmla="val 2944"/>
                    <a:gd name="f188" fmla="*/ f0 1 7158"/>
                    <a:gd name="f189" fmla="*/ f1 1 4205"/>
                    <a:gd name="f190" fmla="val f2"/>
                    <a:gd name="f191" fmla="val f3"/>
                    <a:gd name="f192" fmla="val f4"/>
                    <a:gd name="f193" fmla="+- f192 0 f190"/>
                    <a:gd name="f194" fmla="+- f191 0 f190"/>
                    <a:gd name="f195" fmla="*/ f194 1 7158"/>
                    <a:gd name="f196" fmla="*/ f193 1 4205"/>
                    <a:gd name="f197" fmla="*/ f190 1 f195"/>
                    <a:gd name="f198" fmla="*/ f191 1 f195"/>
                    <a:gd name="f199" fmla="*/ f190 1 f196"/>
                    <a:gd name="f200" fmla="*/ f192 1 f196"/>
                    <a:gd name="f201" fmla="*/ f197 f188 1"/>
                    <a:gd name="f202" fmla="*/ f198 f188 1"/>
                    <a:gd name="f203" fmla="*/ f200 f189 1"/>
                    <a:gd name="f204" fmla="*/ f199 f189 1"/>
                  </a:gdLst>
                  <a:ahLst/>
                  <a:cxnLst>
                    <a:cxn ang="3cd4">
                      <a:pos x="hc" y="t"/>
                    </a:cxn>
                    <a:cxn ang="0">
                      <a:pos x="r" y="vc"/>
                    </a:cxn>
                    <a:cxn ang="cd4">
                      <a:pos x="hc" y="b"/>
                    </a:cxn>
                    <a:cxn ang="cd2">
                      <a:pos x="l" y="vc"/>
                    </a:cxn>
                  </a:cxnLst>
                  <a:rect l="f201" t="f204" r="f202" b="f203"/>
                  <a:pathLst>
                    <a:path w="7158" h="4205">
                      <a:moveTo>
                        <a:pt x="f5" y="f6"/>
                      </a:moveTo>
                      <a:lnTo>
                        <a:pt x="f5" y="f6"/>
                      </a:lnTo>
                      <a:cubicBezTo>
                        <a:pt x="f7" y="f6"/>
                        <a:pt x="f7" y="f6"/>
                        <a:pt x="f7" y="f6"/>
                      </a:cubicBezTo>
                      <a:lnTo>
                        <a:pt x="f7" y="f6"/>
                      </a:lnTo>
                      <a:cubicBezTo>
                        <a:pt x="f7" y="f6"/>
                        <a:pt x="f7" y="f6"/>
                        <a:pt x="f5" y="f6"/>
                      </a:cubicBezTo>
                      <a:close/>
                      <a:moveTo>
                        <a:pt x="f8" y="f9"/>
                      </a:moveTo>
                      <a:lnTo>
                        <a:pt x="f8" y="f9"/>
                      </a:ln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49"/>
                      </a:cubicBezTo>
                      <a:cubicBezTo>
                        <a:pt x="f51" y="f49"/>
                        <a:pt x="f52" y="f47"/>
                        <a:pt x="f53" y="f54"/>
                      </a:cubicBezTo>
                      <a:lnTo>
                        <a:pt x="f53" y="f54"/>
                      </a:lnTo>
                      <a:cubicBezTo>
                        <a:pt x="f55" y="f49"/>
                        <a:pt x="f51" y="f56"/>
                        <a:pt x="f50" y="f57"/>
                      </a:cubicBezTo>
                      <a:cubicBezTo>
                        <a:pt x="f58" y="f57"/>
                        <a:pt x="f46" y="f56"/>
                        <a:pt x="f59" y="f49"/>
                      </a:cubicBezTo>
                      <a:cubicBezTo>
                        <a:pt x="f60" y="f45"/>
                        <a:pt x="f61" y="f62"/>
                        <a:pt x="f63" y="f35"/>
                      </a:cubicBezTo>
                      <a:cubicBezTo>
                        <a:pt x="f64" y="f65"/>
                        <a:pt x="f66" y="f67"/>
                        <a:pt x="f68" y="f69"/>
                      </a:cubicBezTo>
                      <a:cubicBezTo>
                        <a:pt x="f70" y="f71"/>
                        <a:pt x="f72" y="f73"/>
                        <a:pt x="f74" y="f75"/>
                      </a:cubicBezTo>
                      <a:cubicBezTo>
                        <a:pt x="f16" y="f76"/>
                        <a:pt x="f77" y="f13"/>
                        <a:pt x="f8" y="f9"/>
                      </a:cubicBezTo>
                      <a:close/>
                      <a:moveTo>
                        <a:pt x="f78" y="f2"/>
                      </a:moveTo>
                      <a:lnTo>
                        <a:pt x="f78" y="f2"/>
                      </a:lnTo>
                      <a:cubicBezTo>
                        <a:pt x="f79" y="f80"/>
                        <a:pt x="f81" y="f82"/>
                        <a:pt x="f83" y="f84"/>
                      </a:cubicBezTo>
                      <a:cubicBezTo>
                        <a:pt x="f85" y="f86"/>
                        <a:pt x="f87" y="f88"/>
                        <a:pt x="f89" y="f88"/>
                      </a:cubicBezTo>
                      <a:cubicBezTo>
                        <a:pt x="f90" y="f88"/>
                        <a:pt x="f91" y="f92"/>
                        <a:pt x="f93" y="f92"/>
                      </a:cubicBezTo>
                      <a:cubicBezTo>
                        <a:pt x="f94" y="f92"/>
                        <a:pt x="f95" y="f96"/>
                        <a:pt x="f7" y="f6"/>
                      </a:cubicBezTo>
                      <a:lnTo>
                        <a:pt x="f7" y="f6"/>
                      </a:lnTo>
                      <a:cubicBezTo>
                        <a:pt x="f97" y="f98"/>
                        <a:pt x="f99" y="f100"/>
                        <a:pt x="f101" y="f102"/>
                      </a:cubicBezTo>
                      <a:cubicBezTo>
                        <a:pt x="f103" y="f102"/>
                        <a:pt x="f104" y="f105"/>
                        <a:pt x="f106" y="f107"/>
                      </a:cubicBezTo>
                      <a:cubicBezTo>
                        <a:pt x="f108" y="f109"/>
                        <a:pt x="f110" y="f111"/>
                        <a:pt x="f112" y="f111"/>
                      </a:cubicBezTo>
                      <a:cubicBezTo>
                        <a:pt x="f113" y="f111"/>
                        <a:pt x="f114" y="f115"/>
                        <a:pt x="f116" y="f117"/>
                      </a:cubicBezTo>
                      <a:cubicBezTo>
                        <a:pt x="f118" y="f119"/>
                        <a:pt x="f120" y="f121"/>
                        <a:pt x="f122" y="f121"/>
                      </a:cubicBezTo>
                      <a:cubicBezTo>
                        <a:pt x="f123" y="f121"/>
                        <a:pt x="f124" y="f125"/>
                        <a:pt x="f126" y="f127"/>
                      </a:cubicBezTo>
                      <a:cubicBezTo>
                        <a:pt x="f128" y="f129"/>
                        <a:pt x="f130" y="f131"/>
                        <a:pt x="f132" y="f54"/>
                      </a:cubicBezTo>
                      <a:cubicBezTo>
                        <a:pt x="f133" y="f134"/>
                        <a:pt x="f135" y="f136"/>
                        <a:pt x="f137" y="f138"/>
                      </a:cubicBezTo>
                      <a:lnTo>
                        <a:pt x="f137" y="f138"/>
                      </a:lnTo>
                      <a:cubicBezTo>
                        <a:pt x="f139" y="f140"/>
                        <a:pt x="f141" y="f30"/>
                        <a:pt x="f142" y="f30"/>
                      </a:cubicBezTo>
                      <a:cubicBezTo>
                        <a:pt x="f143" y="f30"/>
                        <a:pt x="f144" y="f145"/>
                        <a:pt x="f146" y="f35"/>
                      </a:cubicBezTo>
                      <a:cubicBezTo>
                        <a:pt x="f147" y="f148"/>
                        <a:pt x="f149" y="f150"/>
                        <a:pt x="f43" y="f151"/>
                      </a:cubicBezTo>
                      <a:cubicBezTo>
                        <a:pt x="f152" y="f153"/>
                        <a:pt x="f45" y="f154"/>
                        <a:pt x="f155" y="f156"/>
                      </a:cubicBezTo>
                      <a:cubicBezTo>
                        <a:pt x="f157" y="f158"/>
                        <a:pt x="f159" y="f160"/>
                        <a:pt x="f161" y="f160"/>
                      </a:cubicBezTo>
                      <a:cubicBezTo>
                        <a:pt x="f162" y="f160"/>
                        <a:pt x="f163" y="f164"/>
                        <a:pt x="f165" y="f166"/>
                      </a:cubicBezTo>
                      <a:cubicBezTo>
                        <a:pt x="f167" y="f168"/>
                        <a:pt x="f169" y="f170"/>
                        <a:pt x="f171" y="f170"/>
                      </a:cubicBezTo>
                      <a:cubicBezTo>
                        <a:pt x="f172" y="f173"/>
                        <a:pt x="f174" y="f71"/>
                        <a:pt x="f175" y="f176"/>
                      </a:cubicBezTo>
                      <a:cubicBezTo>
                        <a:pt x="f177" y="f178"/>
                        <a:pt x="f179" y="f180"/>
                        <a:pt x="f181" y="f182"/>
                      </a:cubicBezTo>
                      <a:lnTo>
                        <a:pt x="f181" y="f182"/>
                      </a:lnTo>
                      <a:cubicBezTo>
                        <a:pt x="f181" y="f182"/>
                        <a:pt x="f183" y="f184"/>
                        <a:pt x="f185" y="f186"/>
                      </a:cubicBezTo>
                      <a:cubicBezTo>
                        <a:pt x="f185" y="f186"/>
                        <a:pt x="f187" y="f5"/>
                        <a:pt x="f7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1723;p22">
                  <a:extLst>
                    <a:ext uri="{FF2B5EF4-FFF2-40B4-BE49-F238E27FC236}">
                      <a16:creationId xmlns:a16="http://schemas.microsoft.com/office/drawing/2014/main" id="{BB302F8F-7CF3-4A5B-B2E0-23FF8841340E}"/>
                    </a:ext>
                  </a:extLst>
                </p:cNvPr>
                <p:cNvSpPr/>
                <p:nvPr/>
              </p:nvSpPr>
              <p:spPr>
                <a:xfrm>
                  <a:off x="337495" y="686120"/>
                  <a:ext cx="152156" cy="44348"/>
                </a:xfrm>
                <a:custGeom>
                  <a:avLst/>
                  <a:gdLst>
                    <a:gd name="f0" fmla="val w"/>
                    <a:gd name="f1" fmla="val h"/>
                    <a:gd name="f2" fmla="val 0"/>
                    <a:gd name="f3" fmla="val 4711"/>
                    <a:gd name="f4" fmla="val 1373"/>
                    <a:gd name="f5" fmla="val 2355"/>
                    <a:gd name="f6" fmla="val 622"/>
                    <a:gd name="f7" fmla="val 2586"/>
                    <a:gd name="f8" fmla="val 645"/>
                    <a:gd name="f9" fmla="val 2817"/>
                    <a:gd name="f10" fmla="val 668"/>
                    <a:gd name="f11" fmla="val 3048"/>
                    <a:gd name="f12" fmla="val 715"/>
                    <a:gd name="f13" fmla="val 3279"/>
                    <a:gd name="f14" fmla="val 761"/>
                    <a:gd name="f15" fmla="val 3487"/>
                    <a:gd name="f16" fmla="val 830"/>
                    <a:gd name="f17" fmla="val 3706"/>
                    <a:gd name="f18" fmla="val 911"/>
                    <a:gd name="f19" fmla="val 853"/>
                    <a:gd name="f20" fmla="val 3267"/>
                    <a:gd name="f21" fmla="val 795"/>
                    <a:gd name="f22" fmla="val 3036"/>
                    <a:gd name="f23" fmla="val 2806"/>
                    <a:gd name="f24" fmla="val 680"/>
                    <a:gd name="f25" fmla="val 2298"/>
                    <a:gd name="f26" fmla="val 677"/>
                    <a:gd name="f27" fmla="val 2240"/>
                    <a:gd name="f28" fmla="val 676"/>
                    <a:gd name="f29" fmla="val 2182"/>
                    <a:gd name="f30" fmla="val 2008"/>
                    <a:gd name="f31" fmla="val 1833"/>
                    <a:gd name="f32" fmla="val 689"/>
                    <a:gd name="f33" fmla="val 1651"/>
                    <a:gd name="f34" fmla="val 1421"/>
                    <a:gd name="f35" fmla="val 726"/>
                    <a:gd name="f36" fmla="val 1190"/>
                    <a:gd name="f37" fmla="val 772"/>
                    <a:gd name="f38" fmla="val 947"/>
                    <a:gd name="f39" fmla="val 818"/>
                    <a:gd name="f40" fmla="val 1178"/>
                    <a:gd name="f41" fmla="val 703"/>
                    <a:gd name="f42" fmla="val 1882"/>
                    <a:gd name="f43" fmla="val 2125"/>
                    <a:gd name="f44" fmla="val 1149"/>
                    <a:gd name="f45" fmla="val 956"/>
                    <a:gd name="f46" fmla="val 778"/>
                    <a:gd name="f47" fmla="val 25"/>
                    <a:gd name="f48" fmla="val 624"/>
                    <a:gd name="f49" fmla="val 80"/>
                    <a:gd name="f50" fmla="val 659"/>
                    <a:gd name="f51" fmla="val 126"/>
                    <a:gd name="f52" fmla="val 1351"/>
                    <a:gd name="f53" fmla="val 264"/>
                    <a:gd name="f54" fmla="val 1524"/>
                    <a:gd name="f55" fmla="val 391"/>
                    <a:gd name="f56" fmla="val 1498"/>
                    <a:gd name="f57" fmla="val 390"/>
                    <a:gd name="f58" fmla="val 1472"/>
                    <a:gd name="f59" fmla="val 389"/>
                    <a:gd name="f60" fmla="val 1445"/>
                    <a:gd name="f61" fmla="val 928"/>
                    <a:gd name="f62" fmla="val 308"/>
                    <a:gd name="f63" fmla="val 701"/>
                    <a:gd name="f64" fmla="val 1"/>
                    <a:gd name="f65" fmla="val 1119"/>
                    <a:gd name="f66" fmla="val 628"/>
                    <a:gd name="f67" fmla="val 973"/>
                    <a:gd name="f68" fmla="val 1275"/>
                    <a:gd name="f69" fmla="val 900"/>
                    <a:gd name="f70" fmla="val 1922"/>
                    <a:gd name="f71" fmla="val 2870"/>
                    <a:gd name="f72" fmla="val 3818"/>
                    <a:gd name="f73" fmla="val 1057"/>
                    <a:gd name="f74" fmla="val 4710"/>
                    <a:gd name="f75" fmla="val 1372"/>
                    <a:gd name="f76" fmla="val 4008"/>
                    <a:gd name="f77" fmla="val 868"/>
                    <a:gd name="f78" fmla="val 2300"/>
                    <a:gd name="f79" fmla="*/ f0 1 4711"/>
                    <a:gd name="f80" fmla="*/ f1 1 1373"/>
                    <a:gd name="f81" fmla="val f2"/>
                    <a:gd name="f82" fmla="val f3"/>
                    <a:gd name="f83" fmla="val f4"/>
                    <a:gd name="f84" fmla="+- f83 0 f81"/>
                    <a:gd name="f85" fmla="+- f82 0 f81"/>
                    <a:gd name="f86" fmla="*/ f85 1 4711"/>
                    <a:gd name="f87" fmla="*/ f84 1 1373"/>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711" h="1373">
                      <a:moveTo>
                        <a:pt x="f5" y="f6"/>
                      </a:moveTo>
                      <a:cubicBezTo>
                        <a:pt x="f7" y="f8"/>
                        <a:pt x="f9" y="f10"/>
                        <a:pt x="f11" y="f12"/>
                      </a:cubicBezTo>
                      <a:cubicBezTo>
                        <a:pt x="f13" y="f14"/>
                        <a:pt x="f15" y="f16"/>
                        <a:pt x="f17" y="f18"/>
                      </a:cubicBezTo>
                      <a:cubicBezTo>
                        <a:pt x="f15" y="f19"/>
                        <a:pt x="f20" y="f21"/>
                        <a:pt x="f22" y="f14"/>
                      </a:cubicBezTo>
                      <a:cubicBezTo>
                        <a:pt x="f23" y="f12"/>
                        <a:pt x="f7" y="f24"/>
                        <a:pt x="f5" y="f24"/>
                      </a:cubicBezTo>
                      <a:cubicBezTo>
                        <a:pt x="f25" y="f26"/>
                        <a:pt x="f27" y="f28"/>
                        <a:pt x="f29" y="f28"/>
                      </a:cubicBezTo>
                      <a:cubicBezTo>
                        <a:pt x="f30" y="f28"/>
                        <a:pt x="f31" y="f32"/>
                        <a:pt x="f33" y="f12"/>
                      </a:cubicBezTo>
                      <a:cubicBezTo>
                        <a:pt x="f34" y="f35"/>
                        <a:pt x="f36" y="f37"/>
                        <a:pt x="f38" y="f39"/>
                      </a:cubicBezTo>
                      <a:cubicBezTo>
                        <a:pt x="f40" y="f14"/>
                        <a:pt x="f34" y="f41"/>
                        <a:pt x="f33" y="f10"/>
                      </a:cubicBezTo>
                      <a:cubicBezTo>
                        <a:pt x="f42" y="f8"/>
                        <a:pt x="f43" y="f6"/>
                        <a:pt x="f5" y="f6"/>
                      </a:cubicBezTo>
                      <a:close/>
                      <a:moveTo>
                        <a:pt x="f44" y="f2"/>
                      </a:moveTo>
                      <a:cubicBezTo>
                        <a:pt x="f45" y="f2"/>
                        <a:pt x="f46" y="f47"/>
                        <a:pt x="f48" y="f49"/>
                      </a:cubicBezTo>
                      <a:cubicBezTo>
                        <a:pt x="f50" y="f51"/>
                        <a:pt x="f52" y="f53"/>
                        <a:pt x="f54" y="f55"/>
                      </a:cubicBezTo>
                      <a:cubicBezTo>
                        <a:pt x="f56" y="f57"/>
                        <a:pt x="f58" y="f59"/>
                        <a:pt x="f60" y="f59"/>
                      </a:cubicBezTo>
                      <a:cubicBezTo>
                        <a:pt x="f61" y="f59"/>
                        <a:pt x="f62" y="f63"/>
                        <a:pt x="f64" y="f65"/>
                      </a:cubicBezTo>
                      <a:cubicBezTo>
                        <a:pt x="f66" y="f67"/>
                        <a:pt x="f68" y="f69"/>
                        <a:pt x="f70" y="f69"/>
                      </a:cubicBezTo>
                      <a:cubicBezTo>
                        <a:pt x="f71" y="f69"/>
                        <a:pt x="f72" y="f73"/>
                        <a:pt x="f74" y="f75"/>
                      </a:cubicBezTo>
                      <a:cubicBezTo>
                        <a:pt x="f76" y="f77"/>
                        <a:pt x="f78" y="f2"/>
                        <a:pt x="f4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1724;p22">
                  <a:extLst>
                    <a:ext uri="{FF2B5EF4-FFF2-40B4-BE49-F238E27FC236}">
                      <a16:creationId xmlns:a16="http://schemas.microsoft.com/office/drawing/2014/main" id="{ECD8049C-7498-497F-B159-A2AF3055E4E2}"/>
                    </a:ext>
                  </a:extLst>
                </p:cNvPr>
                <p:cNvSpPr/>
                <p:nvPr/>
              </p:nvSpPr>
              <p:spPr>
                <a:xfrm>
                  <a:off x="634438" y="697614"/>
                  <a:ext cx="93405" cy="163942"/>
                </a:xfrm>
                <a:custGeom>
                  <a:avLst/>
                  <a:gdLst>
                    <a:gd name="f0" fmla="val w"/>
                    <a:gd name="f1" fmla="val h"/>
                    <a:gd name="f2" fmla="val 0"/>
                    <a:gd name="f3" fmla="val 2892"/>
                    <a:gd name="f4" fmla="val 5076"/>
                    <a:gd name="f5" fmla="val 410"/>
                    <a:gd name="f6" fmla="val 1"/>
                    <a:gd name="f7" fmla="val 5075"/>
                    <a:gd name="f8" fmla="val 1285"/>
                    <a:gd name="f9" fmla="val 1330"/>
                    <a:gd name="f10" fmla="val 1377"/>
                    <a:gd name="f11" fmla="val 5069"/>
                    <a:gd name="f12" fmla="val 1426"/>
                    <a:gd name="f13" fmla="val 5056"/>
                    <a:gd name="f14" fmla="val 4675"/>
                    <a:gd name="f15" fmla="*/ f0 1 2892"/>
                    <a:gd name="f16" fmla="*/ f1 1 5076"/>
                    <a:gd name="f17" fmla="val f2"/>
                    <a:gd name="f18" fmla="val f3"/>
                    <a:gd name="f19" fmla="val f4"/>
                    <a:gd name="f20" fmla="+- f19 0 f17"/>
                    <a:gd name="f21" fmla="+- f18 0 f17"/>
                    <a:gd name="f22" fmla="*/ f21 1 2892"/>
                    <a:gd name="f23" fmla="*/ f20 1 507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892" h="5076">
                      <a:moveTo>
                        <a:pt x="f5" y="f6"/>
                      </a:moveTo>
                      <a:cubicBezTo>
                        <a:pt x="f5" y="f6"/>
                        <a:pt x="f6" y="f7"/>
                        <a:pt x="f8" y="f7"/>
                      </a:cubicBezTo>
                      <a:cubicBezTo>
                        <a:pt x="f9" y="f7"/>
                        <a:pt x="f10" y="f11"/>
                        <a:pt x="f12" y="f13"/>
                      </a:cubicBezTo>
                      <a:cubicBezTo>
                        <a:pt x="f3"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1725;p22">
                  <a:extLst>
                    <a:ext uri="{FF2B5EF4-FFF2-40B4-BE49-F238E27FC236}">
                      <a16:creationId xmlns:a16="http://schemas.microsoft.com/office/drawing/2014/main" id="{EF3F09E7-63AE-4A7A-A887-BEB4BC926D7C}"/>
                    </a:ext>
                  </a:extLst>
                </p:cNvPr>
                <p:cNvSpPr/>
                <p:nvPr/>
              </p:nvSpPr>
              <p:spPr>
                <a:xfrm>
                  <a:off x="673391" y="696132"/>
                  <a:ext cx="139848" cy="103738"/>
                </a:xfrm>
                <a:custGeom>
                  <a:avLst/>
                  <a:gdLst>
                    <a:gd name="f0" fmla="val w"/>
                    <a:gd name="f1" fmla="val h"/>
                    <a:gd name="f2" fmla="val 0"/>
                    <a:gd name="f3" fmla="val 4330"/>
                    <a:gd name="f4" fmla="val 3212"/>
                    <a:gd name="f5" fmla="val 1"/>
                    <a:gd name="f6" fmla="val 1740"/>
                    <a:gd name="f7" fmla="val 2867"/>
                    <a:gd name="f8" fmla="val 3021"/>
                    <a:gd name="f9" fmla="val 3165"/>
                    <a:gd name="f10" fmla="val 3151"/>
                    <a:gd name="f11" fmla="val 3290"/>
                    <a:gd name="f12" fmla="val 3013"/>
                    <a:gd name="f13" fmla="val 4329"/>
                    <a:gd name="f14" fmla="val 1870"/>
                    <a:gd name="f15" fmla="*/ f0 1 4330"/>
                    <a:gd name="f16" fmla="*/ f1 1 3212"/>
                    <a:gd name="f17" fmla="val f2"/>
                    <a:gd name="f18" fmla="val f3"/>
                    <a:gd name="f19" fmla="val f4"/>
                    <a:gd name="f20" fmla="+- f19 0 f17"/>
                    <a:gd name="f21" fmla="+- f18 0 f17"/>
                    <a:gd name="f22" fmla="*/ f21 1 4330"/>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30" h="3212">
                      <a:moveTo>
                        <a:pt x="f5" y="f5"/>
                      </a:moveTo>
                      <a:lnTo>
                        <a:pt x="f5" y="f5"/>
                      </a:lnTo>
                      <a:cubicBezTo>
                        <a:pt x="f5" y="f5"/>
                        <a:pt x="f6" y="f4"/>
                        <a:pt x="f7" y="f4"/>
                      </a:cubicBezTo>
                      <a:cubicBezTo>
                        <a:pt x="f8" y="f4"/>
                        <a:pt x="f9" y="f10"/>
                        <a:pt x="f11" y="f12"/>
                      </a:cubicBezTo>
                      <a:cubicBezTo>
                        <a:pt x="f13" y="f14"/>
                        <a:pt x="f5" y="f5"/>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1726;p22">
                  <a:extLst>
                    <a:ext uri="{FF2B5EF4-FFF2-40B4-BE49-F238E27FC236}">
                      <a16:creationId xmlns:a16="http://schemas.microsoft.com/office/drawing/2014/main" id="{59563857-9C90-4626-BEDC-7C38A211485A}"/>
                    </a:ext>
                  </a:extLst>
                </p:cNvPr>
                <p:cNvSpPr/>
                <p:nvPr/>
              </p:nvSpPr>
              <p:spPr>
                <a:xfrm>
                  <a:off x="671901" y="661705"/>
                  <a:ext cx="169593" cy="45180"/>
                </a:xfrm>
                <a:custGeom>
                  <a:avLst/>
                  <a:gdLst>
                    <a:gd name="f0" fmla="val w"/>
                    <a:gd name="f1" fmla="val h"/>
                    <a:gd name="f2" fmla="val 0"/>
                    <a:gd name="f3" fmla="val 5251"/>
                    <a:gd name="f4" fmla="val 1399"/>
                    <a:gd name="f5" fmla="val 3070"/>
                    <a:gd name="f6" fmla="val 1"/>
                    <a:gd name="f7" fmla="val 1641"/>
                    <a:gd name="f8" fmla="val 282"/>
                    <a:gd name="f9" fmla="val 2633"/>
                    <a:gd name="f10" fmla="val 1398"/>
                    <a:gd name="f11" fmla="val 4133"/>
                    <a:gd name="f12" fmla="val 4673"/>
                    <a:gd name="f13" fmla="val 5067"/>
                    <a:gd name="f14" fmla="val 1253"/>
                    <a:gd name="f15" fmla="val 5137"/>
                    <a:gd name="f16" fmla="val 859"/>
                    <a:gd name="f17" fmla="val 186"/>
                    <a:gd name="f18" fmla="val 423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6" y="f8"/>
                      </a:cubicBezTo>
                      <a:cubicBezTo>
                        <a:pt x="f6" y="f8"/>
                        <a:pt x="f9" y="f10"/>
                        <a:pt x="f11" y="f10"/>
                      </a:cubicBezTo>
                      <a:cubicBezTo>
                        <a:pt x="f12" y="f10"/>
                        <a:pt x="f13" y="f14"/>
                        <a:pt x="f15" y="f16"/>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39" name="Google Shape;1727;p22">
                <a:extLst>
                  <a:ext uri="{FF2B5EF4-FFF2-40B4-BE49-F238E27FC236}">
                    <a16:creationId xmlns:a16="http://schemas.microsoft.com/office/drawing/2014/main" id="{03277172-9E28-421A-9D91-D28EA44FF620}"/>
                  </a:ext>
                </a:extLst>
              </p:cNvPr>
              <p:cNvGrpSpPr/>
              <p:nvPr/>
            </p:nvGrpSpPr>
            <p:grpSpPr>
              <a:xfrm>
                <a:off x="76178" y="4248695"/>
                <a:ext cx="779169" cy="746662"/>
                <a:chOff x="76178" y="4248695"/>
                <a:chExt cx="779169" cy="746662"/>
              </a:xfrm>
            </p:grpSpPr>
            <p:sp>
              <p:nvSpPr>
                <p:cNvPr id="40" name="Google Shape;1728;p22">
                  <a:extLst>
                    <a:ext uri="{FF2B5EF4-FFF2-40B4-BE49-F238E27FC236}">
                      <a16:creationId xmlns:a16="http://schemas.microsoft.com/office/drawing/2014/main" id="{0A9E7885-2483-427A-A496-D766B884A688}"/>
                    </a:ext>
                  </a:extLst>
                </p:cNvPr>
                <p:cNvSpPr/>
                <p:nvPr/>
              </p:nvSpPr>
              <p:spPr>
                <a:xfrm>
                  <a:off x="76178" y="4329153"/>
                  <a:ext cx="271430" cy="179350"/>
                </a:xfrm>
                <a:custGeom>
                  <a:avLst/>
                  <a:gdLst>
                    <a:gd name="f0" fmla="val w"/>
                    <a:gd name="f1" fmla="val h"/>
                    <a:gd name="f2" fmla="val 0"/>
                    <a:gd name="f3" fmla="val 8404"/>
                    <a:gd name="f4" fmla="val 5553"/>
                    <a:gd name="f5" fmla="val 2020"/>
                    <a:gd name="f6" fmla="val 1547"/>
                    <a:gd name="f7" fmla="val 577"/>
                    <a:gd name="f8" fmla="val 1443"/>
                    <a:gd name="f9" fmla="val 1524"/>
                    <a:gd name="f10" fmla="val 1940"/>
                    <a:gd name="f11" fmla="val 2089"/>
                    <a:gd name="f12" fmla="val 1854"/>
                    <a:gd name="f13" fmla="val 2072"/>
                    <a:gd name="f14" fmla="val 1765"/>
                    <a:gd name="f15" fmla="val 2064"/>
                    <a:gd name="f16" fmla="val 1673"/>
                    <a:gd name="f17" fmla="val 1031"/>
                    <a:gd name="f18" fmla="val 273"/>
                    <a:gd name="f19" fmla="val 2468"/>
                    <a:gd name="f20" fmla="val 3013"/>
                    <a:gd name="f21" fmla="val 440"/>
                    <a:gd name="f22" fmla="val 2873"/>
                    <a:gd name="f23" fmla="val 809"/>
                    <a:gd name="f24" fmla="val 2822"/>
                    <a:gd name="f25" fmla="val 1167"/>
                    <a:gd name="f26" fmla="val 2814"/>
                    <a:gd name="f27" fmla="val 3113"/>
                    <a:gd name="f28" fmla="val 4375"/>
                    <a:gd name="f29" fmla="val 3186"/>
                    <a:gd name="f30" fmla="val 7131"/>
                    <a:gd name="f31" fmla="val 3333"/>
                    <a:gd name="f32" fmla="val 8249"/>
                    <a:gd name="f33" fmla="val 4785"/>
                    <a:gd name="f34" fmla="val 8397"/>
                    <a:gd name="f35" fmla="val 5514"/>
                    <a:gd name="f36" fmla="val 8142"/>
                    <a:gd name="f37" fmla="val 4156"/>
                    <a:gd name="f38" fmla="val 7110"/>
                    <a:gd name="f39" fmla="val 2963"/>
                    <a:gd name="f40" fmla="val 5795"/>
                    <a:gd name="f41" fmla="val 2540"/>
                    <a:gd name="f42" fmla="val 5241"/>
                    <a:gd name="f43" fmla="val 2366"/>
                    <a:gd name="f44" fmla="val 4675"/>
                    <a:gd name="f45" fmla="val 2309"/>
                    <a:gd name="f46" fmla="val 4121"/>
                    <a:gd name="f47" fmla="val 2193"/>
                    <a:gd name="f48" fmla="val 3555"/>
                    <a:gd name="f49" fmla="val 2078"/>
                    <a:gd name="f50" fmla="val 2990"/>
                    <a:gd name="f51" fmla="val 1905"/>
                    <a:gd name="f52" fmla="val 2563"/>
                    <a:gd name="f53" fmla="val 2124"/>
                    <a:gd name="f54" fmla="val 1154"/>
                    <a:gd name="f55" fmla="val 1847"/>
                    <a:gd name="f56" fmla="val 543"/>
                    <a:gd name="f57" fmla="val 8399"/>
                    <a:gd name="f58" fmla="val 5527"/>
                    <a:gd name="f59" fmla="val 8401"/>
                    <a:gd name="f60" fmla="val 5540"/>
                    <a:gd name="f61" fmla="val 8403"/>
                    <a:gd name="f62" fmla="val 5552"/>
                    <a:gd name="f63" fmla="*/ f0 1 8404"/>
                    <a:gd name="f64" fmla="*/ f1 1 5553"/>
                    <a:gd name="f65" fmla="val f2"/>
                    <a:gd name="f66" fmla="val f3"/>
                    <a:gd name="f67" fmla="val f4"/>
                    <a:gd name="f68" fmla="+- f67 0 f65"/>
                    <a:gd name="f69" fmla="+- f66 0 f65"/>
                    <a:gd name="f70" fmla="*/ f69 1 8404"/>
                    <a:gd name="f71" fmla="*/ f68 1 5553"/>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8404" h="5553">
                      <a:moveTo>
                        <a:pt x="f5" y="f2"/>
                      </a:moveTo>
                      <a:lnTo>
                        <a:pt x="f5" y="f2"/>
                      </a:lnTo>
                      <a:cubicBezTo>
                        <a:pt x="f6" y="f7"/>
                        <a:pt x="f8" y="f9"/>
                        <a:pt x="f10" y="f11"/>
                      </a:cubicBezTo>
                      <a:cubicBezTo>
                        <a:pt x="f12" y="f13"/>
                        <a:pt x="f14" y="f15"/>
                        <a:pt x="f16" y="f15"/>
                      </a:cubicBezTo>
                      <a:cubicBezTo>
                        <a:pt x="f17" y="f15"/>
                        <a:pt x="f18" y="f19"/>
                        <a:pt x="f2" y="f20"/>
                      </a:cubicBezTo>
                      <a:cubicBezTo>
                        <a:pt x="f21" y="f22"/>
                        <a:pt x="f23" y="f24"/>
                        <a:pt x="f25" y="f24"/>
                      </a:cubicBezTo>
                      <a:cubicBezTo>
                        <a:pt x="f5" y="f24"/>
                        <a:pt x="f26" y="f27"/>
                        <a:pt x="f28" y="f29"/>
                      </a:cubicBezTo>
                      <a:cubicBezTo>
                        <a:pt x="f30" y="f31"/>
                        <a:pt x="f32" y="f33"/>
                        <a:pt x="f34" y="f35"/>
                      </a:cubicBezTo>
                      <a:lnTo>
                        <a:pt x="f34" y="f35"/>
                      </a:lnTo>
                      <a:cubicBezTo>
                        <a:pt x="f36" y="f37"/>
                        <a:pt x="f38" y="f39"/>
                        <a:pt x="f40" y="f41"/>
                      </a:cubicBezTo>
                      <a:cubicBezTo>
                        <a:pt x="f42" y="f43"/>
                        <a:pt x="f44" y="f45"/>
                        <a:pt x="f46" y="f47"/>
                      </a:cubicBezTo>
                      <a:cubicBezTo>
                        <a:pt x="f48" y="f49"/>
                        <a:pt x="f50" y="f51"/>
                        <a:pt x="f52" y="f9"/>
                      </a:cubicBezTo>
                      <a:cubicBezTo>
                        <a:pt x="f53" y="f54"/>
                        <a:pt x="f55" y="f56"/>
                        <a:pt x="f5" y="f2"/>
                      </a:cubicBezTo>
                      <a:close/>
                      <a:moveTo>
                        <a:pt x="f34" y="f35"/>
                      </a:moveTo>
                      <a:cubicBezTo>
                        <a:pt x="f57" y="f58"/>
                        <a:pt x="f59" y="f60"/>
                        <a:pt x="f61" y="f62"/>
                      </a:cubicBezTo>
                      <a:cubicBezTo>
                        <a:pt x="f59" y="f60"/>
                        <a:pt x="f57" y="f58"/>
                        <a:pt x="f34" y="f3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1729;p22">
                  <a:extLst>
                    <a:ext uri="{FF2B5EF4-FFF2-40B4-BE49-F238E27FC236}">
                      <a16:creationId xmlns:a16="http://schemas.microsoft.com/office/drawing/2014/main" id="{0B555ACC-D7A8-4D0A-97DA-8769CD4E34C6}"/>
                    </a:ext>
                  </a:extLst>
                </p:cNvPr>
                <p:cNvSpPr/>
                <p:nvPr/>
              </p:nvSpPr>
              <p:spPr>
                <a:xfrm>
                  <a:off x="131344" y="4453274"/>
                  <a:ext cx="214033" cy="95856"/>
                </a:xfrm>
                <a:custGeom>
                  <a:avLst/>
                  <a:gdLst>
                    <a:gd name="f0" fmla="val w"/>
                    <a:gd name="f1" fmla="val h"/>
                    <a:gd name="f2" fmla="val 0"/>
                    <a:gd name="f3" fmla="val 6627"/>
                    <a:gd name="f4" fmla="val 2968"/>
                    <a:gd name="f5" fmla="val 4496"/>
                    <a:gd name="f6" fmla="val 424"/>
                    <a:gd name="f7" fmla="val 4675"/>
                    <a:gd name="f8" fmla="val 4852"/>
                    <a:gd name="f9" fmla="val 441"/>
                    <a:gd name="f10" fmla="val 5022"/>
                    <a:gd name="f11" fmla="val 486"/>
                    <a:gd name="f12" fmla="val 5137"/>
                    <a:gd name="f13" fmla="val 509"/>
                    <a:gd name="f14" fmla="val 5229"/>
                    <a:gd name="f15" fmla="val 555"/>
                    <a:gd name="f16" fmla="val 5333"/>
                    <a:gd name="f17" fmla="val 601"/>
                    <a:gd name="f18" fmla="val 5437"/>
                    <a:gd name="f19" fmla="val 659"/>
                    <a:gd name="f20" fmla="val 5541"/>
                    <a:gd name="f21" fmla="val 717"/>
                    <a:gd name="f22" fmla="val 5622"/>
                    <a:gd name="f23" fmla="val 786"/>
                    <a:gd name="f24" fmla="val 5315"/>
                    <a:gd name="f25" fmla="val 548"/>
                    <a:gd name="f26" fmla="val 4924"/>
                    <a:gd name="f27" fmla="val 455"/>
                    <a:gd name="f28" fmla="val 4542"/>
                    <a:gd name="f29" fmla="val 4478"/>
                    <a:gd name="f30" fmla="val 4415"/>
                    <a:gd name="f31" fmla="val 458"/>
                    <a:gd name="f32" fmla="val 4352"/>
                    <a:gd name="f33" fmla="val 463"/>
                    <a:gd name="f34" fmla="val 3914"/>
                    <a:gd name="f35" fmla="val 497"/>
                    <a:gd name="f36" fmla="val 3487"/>
                    <a:gd name="f37" fmla="val 670"/>
                    <a:gd name="f38" fmla="val 3083"/>
                    <a:gd name="f39" fmla="val 855"/>
                    <a:gd name="f40" fmla="val 2679"/>
                    <a:gd name="f41" fmla="val 1040"/>
                    <a:gd name="f42" fmla="val 2298"/>
                    <a:gd name="f43" fmla="val 1271"/>
                    <a:gd name="f44" fmla="val 1859"/>
                    <a:gd name="f45" fmla="val 1432"/>
                    <a:gd name="f46" fmla="val 1640"/>
                    <a:gd name="f47" fmla="val 1525"/>
                    <a:gd name="f48" fmla="val 1582"/>
                    <a:gd name="f49" fmla="val 1213"/>
                    <a:gd name="f50" fmla="val 993"/>
                    <a:gd name="f51" fmla="val 1675"/>
                    <a:gd name="f52" fmla="val 762"/>
                    <a:gd name="f53" fmla="val 1709"/>
                    <a:gd name="f54" fmla="val 532"/>
                    <a:gd name="f55" fmla="val 1721"/>
                    <a:gd name="f56" fmla="val 982"/>
                    <a:gd name="f57" fmla="val 1663"/>
                    <a:gd name="f58" fmla="val 1836"/>
                    <a:gd name="f59" fmla="val 1386"/>
                    <a:gd name="f60" fmla="val 2240"/>
                    <a:gd name="f61" fmla="val 1224"/>
                    <a:gd name="f62" fmla="val 2621"/>
                    <a:gd name="f63" fmla="val 994"/>
                    <a:gd name="f64" fmla="val 3048"/>
                    <a:gd name="f65" fmla="val 797"/>
                    <a:gd name="f66" fmla="val 3452"/>
                    <a:gd name="f67" fmla="val 613"/>
                    <a:gd name="f68" fmla="val 3879"/>
                    <a:gd name="f69" fmla="val 451"/>
                    <a:gd name="f70" fmla="val 4341"/>
                    <a:gd name="f71" fmla="val 428"/>
                    <a:gd name="f72" fmla="val 4393"/>
                    <a:gd name="f73" fmla="val 425"/>
                    <a:gd name="f74" fmla="val 4444"/>
                    <a:gd name="f75" fmla="val 6597"/>
                    <a:gd name="f76" fmla="val 1795"/>
                    <a:gd name="f77" fmla="val 6606"/>
                    <a:gd name="f78" fmla="val 1809"/>
                    <a:gd name="f79" fmla="val 6616"/>
                    <a:gd name="f80" fmla="val 1823"/>
                    <a:gd name="f81" fmla="val 6626"/>
                    <a:gd name="f82" fmla="val 6617"/>
                    <a:gd name="f83" fmla="val 6607"/>
                    <a:gd name="f84" fmla="val 289"/>
                    <a:gd name="f85" fmla="val 1"/>
                    <a:gd name="f86" fmla="val 485"/>
                    <a:gd name="f87" fmla="val 336"/>
                    <a:gd name="f88" fmla="val 1120"/>
                    <a:gd name="f89" fmla="val 1109"/>
                    <a:gd name="f90" fmla="val 658"/>
                    <a:gd name="f91" fmla="val 1098"/>
                    <a:gd name="f92" fmla="val 657"/>
                    <a:gd name="f93" fmla="val 1087"/>
                    <a:gd name="f94" fmla="val 535"/>
                    <a:gd name="f95" fmla="val 623"/>
                    <a:gd name="f96" fmla="val 1778"/>
                    <a:gd name="f97" fmla="val 517"/>
                    <a:gd name="f98" fmla="val 861"/>
                    <a:gd name="f99" fmla="val 2309"/>
                    <a:gd name="f100" fmla="val 1309"/>
                    <a:gd name="f101" fmla="val 1452"/>
                    <a:gd name="f102" fmla="val 1605"/>
                    <a:gd name="f103" fmla="val 2255"/>
                    <a:gd name="f104" fmla="val 2113"/>
                    <a:gd name="f105" fmla="val 1755"/>
                    <a:gd name="f106" fmla="val 2494"/>
                    <a:gd name="f107" fmla="val 1790"/>
                    <a:gd name="f108" fmla="val 2598"/>
                    <a:gd name="f109" fmla="val 1917"/>
                    <a:gd name="f110" fmla="val 2967"/>
                    <a:gd name="f111" fmla="val 2078"/>
                    <a:gd name="f112" fmla="val 2517"/>
                    <a:gd name="f113" fmla="val 2263"/>
                    <a:gd name="f114" fmla="val 2332"/>
                    <a:gd name="f115" fmla="val 2459"/>
                    <a:gd name="f116" fmla="val 2413"/>
                    <a:gd name="f117" fmla="val 2633"/>
                    <a:gd name="f118" fmla="val 2586"/>
                    <a:gd name="f119" fmla="val 2009"/>
                    <a:gd name="f120" fmla="val 2875"/>
                    <a:gd name="f121" fmla="val 1490"/>
                    <a:gd name="f122" fmla="val 3406"/>
                    <a:gd name="f123" fmla="val 1132"/>
                    <a:gd name="f124" fmla="val 3348"/>
                    <a:gd name="f125" fmla="val 1317"/>
                    <a:gd name="f126" fmla="val 1571"/>
                    <a:gd name="f127" fmla="val 3579"/>
                    <a:gd name="f128" fmla="val 1651"/>
                    <a:gd name="f129" fmla="val 3638"/>
                    <a:gd name="f130" fmla="val 1687"/>
                    <a:gd name="f131" fmla="val 3706"/>
                    <a:gd name="f132" fmla="val 1704"/>
                    <a:gd name="f133" fmla="val 3773"/>
                    <a:gd name="f134" fmla="val 3903"/>
                    <a:gd name="f135" fmla="val 4034"/>
                    <a:gd name="f136" fmla="val 1642"/>
                    <a:gd name="f137" fmla="val 4110"/>
                    <a:gd name="f138" fmla="val 1536"/>
                    <a:gd name="f139" fmla="val 4080"/>
                    <a:gd name="f140" fmla="val 1552"/>
                    <a:gd name="f141" fmla="val 4047"/>
                    <a:gd name="f142" fmla="val 1559"/>
                    <a:gd name="f143" fmla="val 4012"/>
                    <a:gd name="f144" fmla="val 3895"/>
                    <a:gd name="f145" fmla="val 3762"/>
                    <a:gd name="f146" fmla="val 1478"/>
                    <a:gd name="f147" fmla="val 3717"/>
                    <a:gd name="f148" fmla="val 1363"/>
                    <a:gd name="f149" fmla="val 3660"/>
                    <a:gd name="f150" fmla="val 1063"/>
                    <a:gd name="f151" fmla="val 3798"/>
                    <a:gd name="f152" fmla="val 936"/>
                    <a:gd name="f153" fmla="val 3934"/>
                    <a:gd name="f154" fmla="val 712"/>
                    <a:gd name="f155" fmla="val 4197"/>
                    <a:gd name="f156" fmla="val 652"/>
                    <a:gd name="f157" fmla="val 4464"/>
                    <a:gd name="f158" fmla="val 4651"/>
                    <a:gd name="f159" fmla="val 4840"/>
                    <a:gd name="f160" fmla="val 681"/>
                    <a:gd name="f161" fmla="val 4987"/>
                    <a:gd name="f162" fmla="val 705"/>
                    <a:gd name="f163" fmla="val 5651"/>
                    <a:gd name="f164" fmla="val 829"/>
                    <a:gd name="f165" fmla="val 6216"/>
                    <a:gd name="f166" fmla="val 6420"/>
                    <a:gd name="f167" fmla="val 1539"/>
                    <a:gd name="f168" fmla="val 6326"/>
                    <a:gd name="f169" fmla="val 1246"/>
                    <a:gd name="f170" fmla="val 6118"/>
                    <a:gd name="f171" fmla="val 1005"/>
                    <a:gd name="f172" fmla="val 6003"/>
                    <a:gd name="f173" fmla="val 5876"/>
                    <a:gd name="f174" fmla="val 740"/>
                    <a:gd name="f175" fmla="val 5737"/>
                    <a:gd name="f176" fmla="val 624"/>
                    <a:gd name="f177" fmla="val 5283"/>
                    <a:gd name="f178" fmla="val 252"/>
                    <a:gd name="f179" fmla="val 4751"/>
                    <a:gd name="f180" fmla="val 87"/>
                    <a:gd name="f181" fmla="val 4172"/>
                    <a:gd name="f182" fmla="val 3943"/>
                    <a:gd name="f183" fmla="val 113"/>
                    <a:gd name="f184" fmla="val 3463"/>
                    <a:gd name="f185" fmla="val 162"/>
                    <a:gd name="f186" fmla="val 2971"/>
                    <a:gd name="f187" fmla="val 266"/>
                    <a:gd name="f188" fmla="val 354"/>
                    <a:gd name="f189" fmla="val 1864"/>
                    <a:gd name="f190" fmla="val 1305"/>
                    <a:gd name="f191" fmla="val 755"/>
                    <a:gd name="f192" fmla="val 263"/>
                    <a:gd name="f193" fmla="*/ f0 1 6627"/>
                    <a:gd name="f194" fmla="*/ f1 1 2968"/>
                    <a:gd name="f195" fmla="val f2"/>
                    <a:gd name="f196" fmla="val f3"/>
                    <a:gd name="f197" fmla="val f4"/>
                    <a:gd name="f198" fmla="+- f197 0 f195"/>
                    <a:gd name="f199" fmla="+- f196 0 f195"/>
                    <a:gd name="f200" fmla="*/ f199 1 6627"/>
                    <a:gd name="f201" fmla="*/ f198 1 2968"/>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6627" h="2968">
                      <a:moveTo>
                        <a:pt x="f5" y="f6"/>
                      </a:moveTo>
                      <a:cubicBezTo>
                        <a:pt x="f7" y="f6"/>
                        <a:pt x="f8" y="f9"/>
                        <a:pt x="f10" y="f11"/>
                      </a:cubicBezTo>
                      <a:cubicBezTo>
                        <a:pt x="f12" y="f13"/>
                        <a:pt x="f14" y="f15"/>
                        <a:pt x="f16" y="f17"/>
                      </a:cubicBezTo>
                      <a:cubicBezTo>
                        <a:pt x="f18" y="f19"/>
                        <a:pt x="f20" y="f21"/>
                        <a:pt x="f22" y="f23"/>
                      </a:cubicBezTo>
                      <a:cubicBezTo>
                        <a:pt x="f24" y="f25"/>
                        <a:pt x="f26" y="f27"/>
                        <a:pt x="f28" y="f27"/>
                      </a:cubicBezTo>
                      <a:cubicBezTo>
                        <a:pt x="f29" y="f27"/>
                        <a:pt x="f30" y="f31"/>
                        <a:pt x="f32" y="f33"/>
                      </a:cubicBezTo>
                      <a:cubicBezTo>
                        <a:pt x="f34" y="f35"/>
                        <a:pt x="f36" y="f37"/>
                        <a:pt x="f38" y="f39"/>
                      </a:cubicBezTo>
                      <a:cubicBezTo>
                        <a:pt x="f40" y="f41"/>
                        <a:pt x="f42" y="f43"/>
                        <a:pt x="f44" y="f45"/>
                      </a:cubicBezTo>
                      <a:cubicBezTo>
                        <a:pt x="f46" y="f47"/>
                        <a:pt x="f45" y="f48"/>
                        <a:pt x="f49" y="f46"/>
                      </a:cubicBezTo>
                      <a:cubicBezTo>
                        <a:pt x="f50" y="f51"/>
                        <a:pt x="f52" y="f53"/>
                        <a:pt x="f54" y="f55"/>
                      </a:cubicBezTo>
                      <a:cubicBezTo>
                        <a:pt x="f56" y="f57"/>
                        <a:pt x="f45" y="f48"/>
                        <a:pt x="f58" y="f59"/>
                      </a:cubicBezTo>
                      <a:cubicBezTo>
                        <a:pt x="f60" y="f61"/>
                        <a:pt x="f62" y="f63"/>
                        <a:pt x="f64" y="f65"/>
                      </a:cubicBezTo>
                      <a:cubicBezTo>
                        <a:pt x="f66" y="f67"/>
                        <a:pt x="f68" y="f69"/>
                        <a:pt x="f70" y="f71"/>
                      </a:cubicBezTo>
                      <a:cubicBezTo>
                        <a:pt x="f72" y="f73"/>
                        <a:pt x="f74" y="f6"/>
                        <a:pt x="f5" y="f6"/>
                      </a:cubicBezTo>
                      <a:close/>
                      <a:moveTo>
                        <a:pt x="f75" y="f76"/>
                      </a:moveTo>
                      <a:cubicBezTo>
                        <a:pt x="f77" y="f78"/>
                        <a:pt x="f79" y="f80"/>
                        <a:pt x="f81" y="f58"/>
                      </a:cubicBezTo>
                      <a:cubicBezTo>
                        <a:pt x="f82" y="f80"/>
                        <a:pt x="f83" y="f78"/>
                        <a:pt x="f75" y="f76"/>
                      </a:cubicBezTo>
                      <a:close/>
                      <a:moveTo>
                        <a:pt x="f84" y="f85"/>
                      </a:moveTo>
                      <a:lnTo>
                        <a:pt x="f84" y="f85"/>
                      </a:lnTo>
                      <a:cubicBezTo>
                        <a:pt x="f86" y="f87"/>
                        <a:pt x="f23" y="f13"/>
                        <a:pt x="f88" y="f19"/>
                      </a:cubicBezTo>
                      <a:cubicBezTo>
                        <a:pt x="f89" y="f90"/>
                        <a:pt x="f91" y="f92"/>
                        <a:pt x="f93" y="f92"/>
                      </a:cubicBezTo>
                      <a:cubicBezTo>
                        <a:pt x="f94" y="f92"/>
                        <a:pt x="f95" y="f96"/>
                        <a:pt x="f85" y="f96"/>
                      </a:cubicBezTo>
                      <a:cubicBezTo>
                        <a:pt x="f97" y="f96"/>
                        <a:pt x="f98" y="f99"/>
                        <a:pt x="f100" y="f99"/>
                      </a:cubicBezTo>
                      <a:cubicBezTo>
                        <a:pt x="f101" y="f99"/>
                        <a:pt x="f102" y="f103"/>
                        <a:pt x="f96" y="f104"/>
                      </a:cubicBezTo>
                      <a:lnTo>
                        <a:pt x="f96" y="f104"/>
                      </a:lnTo>
                      <a:cubicBezTo>
                        <a:pt x="f105" y="f106"/>
                        <a:pt x="f107" y="f108"/>
                        <a:pt x="f109" y="f110"/>
                      </a:cubicBezTo>
                      <a:cubicBezTo>
                        <a:pt x="f111" y="f112"/>
                        <a:pt x="f113" y="f114"/>
                        <a:pt x="f113" y="f114"/>
                      </a:cubicBezTo>
                      <a:cubicBezTo>
                        <a:pt x="f99" y="f115"/>
                        <a:pt x="f116" y="f117"/>
                        <a:pt x="f116" y="f117"/>
                      </a:cubicBezTo>
                      <a:cubicBezTo>
                        <a:pt x="f118" y="f119"/>
                        <a:pt x="f120" y="f121"/>
                        <a:pt x="f122" y="f123"/>
                      </a:cubicBezTo>
                      <a:lnTo>
                        <a:pt x="f122" y="f123"/>
                      </a:lnTo>
                      <a:cubicBezTo>
                        <a:pt x="f124" y="f125"/>
                        <a:pt x="f122" y="f126"/>
                        <a:pt x="f127" y="f128"/>
                      </a:cubicBezTo>
                      <a:cubicBezTo>
                        <a:pt x="f129" y="f130"/>
                        <a:pt x="f131" y="f132"/>
                        <a:pt x="f133" y="f132"/>
                      </a:cubicBezTo>
                      <a:cubicBezTo>
                        <a:pt x="f134" y="f132"/>
                        <a:pt x="f135" y="f136"/>
                        <a:pt x="f137" y="f138"/>
                      </a:cubicBezTo>
                      <a:lnTo>
                        <a:pt x="f137" y="f138"/>
                      </a:lnTo>
                      <a:cubicBezTo>
                        <a:pt x="f139" y="f140"/>
                        <a:pt x="f141" y="f142"/>
                        <a:pt x="f143" y="f142"/>
                      </a:cubicBezTo>
                      <a:cubicBezTo>
                        <a:pt x="f144" y="f142"/>
                        <a:pt x="f145" y="f146"/>
                        <a:pt x="f147" y="f148"/>
                      </a:cubicBezTo>
                      <a:cubicBezTo>
                        <a:pt x="f149" y="f61"/>
                        <a:pt x="f147" y="f150"/>
                        <a:pt x="f151" y="f152"/>
                      </a:cubicBezTo>
                      <a:cubicBezTo>
                        <a:pt x="f153" y="f154"/>
                        <a:pt x="f155" y="f156"/>
                        <a:pt x="f157" y="f156"/>
                      </a:cubicBezTo>
                      <a:cubicBezTo>
                        <a:pt x="f158" y="f156"/>
                        <a:pt x="f159" y="f160"/>
                        <a:pt x="f161" y="f162"/>
                      </a:cubicBezTo>
                      <a:cubicBezTo>
                        <a:pt x="f163" y="f164"/>
                        <a:pt x="f165" y="f43"/>
                        <a:pt x="f75" y="f76"/>
                      </a:cubicBezTo>
                      <a:lnTo>
                        <a:pt x="f75" y="f76"/>
                      </a:lnTo>
                      <a:cubicBezTo>
                        <a:pt x="f166" y="f167"/>
                        <a:pt x="f168" y="f169"/>
                        <a:pt x="f170" y="f171"/>
                      </a:cubicBezTo>
                      <a:cubicBezTo>
                        <a:pt x="f172" y="f39"/>
                        <a:pt x="f173" y="f174"/>
                        <a:pt x="f175" y="f176"/>
                      </a:cubicBezTo>
                      <a:cubicBezTo>
                        <a:pt x="f177" y="f178"/>
                        <a:pt x="f179" y="f180"/>
                        <a:pt x="f181" y="f180"/>
                      </a:cubicBezTo>
                      <a:cubicBezTo>
                        <a:pt x="f182" y="f180"/>
                        <a:pt x="f131" y="f183"/>
                        <a:pt x="f184" y="f185"/>
                      </a:cubicBezTo>
                      <a:cubicBezTo>
                        <a:pt x="f186" y="f187"/>
                        <a:pt x="f116" y="f188"/>
                        <a:pt x="f189" y="f188"/>
                      </a:cubicBezTo>
                      <a:cubicBezTo>
                        <a:pt x="f190" y="f188"/>
                        <a:pt x="f191" y="f19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1730;p22">
                  <a:extLst>
                    <a:ext uri="{FF2B5EF4-FFF2-40B4-BE49-F238E27FC236}">
                      <a16:creationId xmlns:a16="http://schemas.microsoft.com/office/drawing/2014/main" id="{7FA1CD19-2D8B-4CEC-8026-72C9CE79EA9C}"/>
                    </a:ext>
                  </a:extLst>
                </p:cNvPr>
                <p:cNvSpPr/>
                <p:nvPr/>
              </p:nvSpPr>
              <p:spPr>
                <a:xfrm>
                  <a:off x="171971" y="4440966"/>
                  <a:ext cx="78318" cy="10369"/>
                </a:xfrm>
                <a:custGeom>
                  <a:avLst/>
                  <a:gdLst>
                    <a:gd name="f0" fmla="val w"/>
                    <a:gd name="f1" fmla="val h"/>
                    <a:gd name="f2" fmla="val 0"/>
                    <a:gd name="f3" fmla="val 2425"/>
                    <a:gd name="f4" fmla="val 321"/>
                    <a:gd name="f5" fmla="val 1"/>
                    <a:gd name="f6" fmla="val 434"/>
                    <a:gd name="f7" fmla="val 211"/>
                    <a:gd name="f8" fmla="val 897"/>
                    <a:gd name="f9" fmla="val 320"/>
                    <a:gd name="f10" fmla="val 1365"/>
                    <a:gd name="f11" fmla="val 1719"/>
                    <a:gd name="f12" fmla="val 2076"/>
                    <a:gd name="f13" fmla="val 257"/>
                    <a:gd name="f14" fmla="val 128"/>
                    <a:gd name="f15" fmla="*/ f0 1 2425"/>
                    <a:gd name="f16" fmla="*/ f1 1 321"/>
                    <a:gd name="f17" fmla="val f2"/>
                    <a:gd name="f18" fmla="val f3"/>
                    <a:gd name="f19" fmla="val f4"/>
                    <a:gd name="f20" fmla="+- f19 0 f17"/>
                    <a:gd name="f21" fmla="+- f18 0 f17"/>
                    <a:gd name="f22" fmla="*/ f21 1 2425"/>
                    <a:gd name="f23" fmla="*/ f20 1 32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425" h="321">
                      <a:moveTo>
                        <a:pt x="f5" y="f5"/>
                      </a:moveTo>
                      <a:lnTo>
                        <a:pt x="f5" y="f5"/>
                      </a:lnTo>
                      <a:cubicBezTo>
                        <a:pt x="f6" y="f7"/>
                        <a:pt x="f8" y="f9"/>
                        <a:pt x="f10" y="f9"/>
                      </a:cubicBezTo>
                      <a:cubicBezTo>
                        <a:pt x="f11" y="f9"/>
                        <a:pt x="f12" y="f13"/>
                        <a:pt x="f3" y="f14"/>
                      </a:cubicBezTo>
                      <a:lnTo>
                        <a:pt x="f5"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1731;p22">
                  <a:extLst>
                    <a:ext uri="{FF2B5EF4-FFF2-40B4-BE49-F238E27FC236}">
                      <a16:creationId xmlns:a16="http://schemas.microsoft.com/office/drawing/2014/main" id="{1345B251-0E16-47E0-B82B-205EF449341F}"/>
                    </a:ext>
                  </a:extLst>
                </p:cNvPr>
                <p:cNvSpPr/>
                <p:nvPr/>
              </p:nvSpPr>
              <p:spPr>
                <a:xfrm>
                  <a:off x="312889" y="4315556"/>
                  <a:ext cx="102193" cy="75447"/>
                </a:xfrm>
                <a:custGeom>
                  <a:avLst/>
                  <a:gdLst>
                    <a:gd name="f0" fmla="val w"/>
                    <a:gd name="f1" fmla="val h"/>
                    <a:gd name="f2" fmla="val 0"/>
                    <a:gd name="f3" fmla="val 3164"/>
                    <a:gd name="f4" fmla="val 2336"/>
                    <a:gd name="f5" fmla="val 1284"/>
                    <a:gd name="f6" fmla="val 1199"/>
                    <a:gd name="f7" fmla="val 1286"/>
                    <a:gd name="f8" fmla="val 1205"/>
                    <a:gd name="f9" fmla="val 1290"/>
                    <a:gd name="f10" fmla="val 1212"/>
                    <a:gd name="f11" fmla="val 1294"/>
                    <a:gd name="f12" fmla="val 1218"/>
                    <a:gd name="f13" fmla="val 1211"/>
                    <a:gd name="f14" fmla="val 1287"/>
                    <a:gd name="f15" fmla="val 740"/>
                    <a:gd name="f16" fmla="val 340"/>
                    <a:gd name="f17" fmla="val 901"/>
                    <a:gd name="f18" fmla="val 467"/>
                    <a:gd name="f19" fmla="val 1005"/>
                    <a:gd name="f20" fmla="val 617"/>
                    <a:gd name="f21" fmla="val 1086"/>
                    <a:gd name="f22" fmla="val 779"/>
                    <a:gd name="f23" fmla="val 1152"/>
                    <a:gd name="f24" fmla="val 923"/>
                    <a:gd name="f25" fmla="val 1208"/>
                    <a:gd name="f26" fmla="val 1056"/>
                    <a:gd name="f27" fmla="val 1271"/>
                    <a:gd name="f28" fmla="val 1168"/>
                    <a:gd name="f29" fmla="val 1133"/>
                    <a:gd name="f30" fmla="val 1114"/>
                    <a:gd name="f31" fmla="val 1259"/>
                    <a:gd name="f32" fmla="val 941"/>
                    <a:gd name="f33" fmla="val 767"/>
                    <a:gd name="f34" fmla="val 1386"/>
                    <a:gd name="f35" fmla="val 1328"/>
                    <a:gd name="f36" fmla="val 1317"/>
                    <a:gd name="f37" fmla="val 1091"/>
                    <a:gd name="f38" fmla="val 1340"/>
                    <a:gd name="f39" fmla="val 1206"/>
                    <a:gd name="f40" fmla="val 1375"/>
                    <a:gd name="f41" fmla="val 1322"/>
                    <a:gd name="f42" fmla="val 1421"/>
                    <a:gd name="f43" fmla="val 1437"/>
                    <a:gd name="f44" fmla="val 1478"/>
                    <a:gd name="f45" fmla="val 1529"/>
                    <a:gd name="f46" fmla="val 1548"/>
                    <a:gd name="f47" fmla="val 1610"/>
                    <a:gd name="f48" fmla="val 1628"/>
                    <a:gd name="f49" fmla="val 1691"/>
                    <a:gd name="f50" fmla="val 1767"/>
                    <a:gd name="f51" fmla="val 1806"/>
                    <a:gd name="f52" fmla="val 1929"/>
                    <a:gd name="f53" fmla="val 1887"/>
                    <a:gd name="f54" fmla="val 2079"/>
                    <a:gd name="f55" fmla="val 1979"/>
                    <a:gd name="f56" fmla="val 1905"/>
                    <a:gd name="f57" fmla="val 1922"/>
                    <a:gd name="f58" fmla="val 1732"/>
                    <a:gd name="f59" fmla="val 1852"/>
                    <a:gd name="f60" fmla="val 1594"/>
                    <a:gd name="f61" fmla="val 1726"/>
                    <a:gd name="f62" fmla="val 1444"/>
                    <a:gd name="f63" fmla="val 1460"/>
                    <a:gd name="f64" fmla="val 1248"/>
                    <a:gd name="f65" fmla="val 1298"/>
                    <a:gd name="f66" fmla="val 1155"/>
                    <a:gd name="f67" fmla="val 1137"/>
                    <a:gd name="f68" fmla="val 964"/>
                    <a:gd name="f69" fmla="val 1017"/>
                    <a:gd name="f70" fmla="val 802"/>
                    <a:gd name="f71" fmla="val 936"/>
                    <a:gd name="f72" fmla="val 652"/>
                    <a:gd name="f73" fmla="val 855"/>
                    <a:gd name="f74" fmla="val 490"/>
                    <a:gd name="f75" fmla="val 619"/>
                    <a:gd name="f76" fmla="val 1"/>
                    <a:gd name="f77" fmla="val 380"/>
                    <a:gd name="f78" fmla="val 200"/>
                    <a:gd name="f79" fmla="val 149"/>
                    <a:gd name="f80" fmla="val 306"/>
                    <a:gd name="f81" fmla="val 209"/>
                    <a:gd name="f82" fmla="val 393"/>
                    <a:gd name="f83" fmla="val 444"/>
                    <a:gd name="f84" fmla="val 520"/>
                    <a:gd name="f85" fmla="val 659"/>
                    <a:gd name="f86" fmla="val 791"/>
                    <a:gd name="f87" fmla="val 728"/>
                    <a:gd name="f88" fmla="val 998"/>
                    <a:gd name="f89" fmla="val 832"/>
                    <a:gd name="f90" fmla="val 1183"/>
                    <a:gd name="f91" fmla="val 1679"/>
                    <a:gd name="f92" fmla="val 1536"/>
                    <a:gd name="f93" fmla="val 2049"/>
                    <a:gd name="f94" fmla="val 2067"/>
                    <a:gd name="f95" fmla="val 2222"/>
                    <a:gd name="f96" fmla="val 2285"/>
                    <a:gd name="f97" fmla="val 2294"/>
                    <a:gd name="f98" fmla="val 2517"/>
                    <a:gd name="f99" fmla="val 2335"/>
                    <a:gd name="f100" fmla="val 2751"/>
                    <a:gd name="f101" fmla="val 2888"/>
                    <a:gd name="f102" fmla="val 3027"/>
                    <a:gd name="f103" fmla="val 2321"/>
                    <a:gd name="f104" fmla="val 2291"/>
                    <a:gd name="f105" fmla="val 3002"/>
                    <a:gd name="f106" fmla="val 2280"/>
                    <a:gd name="f107" fmla="val 2840"/>
                    <a:gd name="f108" fmla="val 2690"/>
                    <a:gd name="f109" fmla="val 2153"/>
                    <a:gd name="f110" fmla="val 2333"/>
                    <a:gd name="f111" fmla="val 2102"/>
                    <a:gd name="f112" fmla="val 1587"/>
                    <a:gd name="f113" fmla="val 2113"/>
                    <a:gd name="f114" fmla="val 1195"/>
                    <a:gd name="f115" fmla="val 2125"/>
                    <a:gd name="f116" fmla="val 814"/>
                    <a:gd name="f117" fmla="val 2402"/>
                    <a:gd name="f118" fmla="val 410"/>
                    <a:gd name="f119" fmla="val 2760"/>
                    <a:gd name="f120" fmla="val 260"/>
                    <a:gd name="f121" fmla="val 2676"/>
                    <a:gd name="f122" fmla="val 148"/>
                    <a:gd name="f123" fmla="val 2539"/>
                    <a:gd name="f124" fmla="val 73"/>
                    <a:gd name="f125" fmla="val 2398"/>
                    <a:gd name="f126" fmla="val 2365"/>
                    <a:gd name="f127" fmla="val 2331"/>
                    <a:gd name="f128" fmla="val 78"/>
                    <a:gd name="f129" fmla="val 2298"/>
                    <a:gd name="f130" fmla="val 86"/>
                    <a:gd name="f131" fmla="val 121"/>
                    <a:gd name="f132" fmla="val 2009"/>
                    <a:gd name="f133" fmla="val 271"/>
                    <a:gd name="f134" fmla="val 1963"/>
                    <a:gd name="f135" fmla="val 329"/>
                    <a:gd name="f136" fmla="val 1859"/>
                    <a:gd name="f137" fmla="val 202"/>
                    <a:gd name="f138" fmla="val 1779"/>
                    <a:gd name="f139" fmla="val 1722"/>
                    <a:gd name="f140" fmla="val 57"/>
                    <a:gd name="f141" fmla="val 1627"/>
                    <a:gd name="f142" fmla="val 15"/>
                    <a:gd name="f143" fmla="val 1539"/>
                    <a:gd name="f144" fmla="val 1501"/>
                    <a:gd name="f145" fmla="val 1464"/>
                    <a:gd name="f146" fmla="val 23"/>
                    <a:gd name="f147" fmla="val 1432"/>
                    <a:gd name="f148" fmla="val 40"/>
                    <a:gd name="f149" fmla="val 1305"/>
                    <a:gd name="f150" fmla="val 248"/>
                    <a:gd name="f151" fmla="val 1167"/>
                    <a:gd name="f152" fmla="val 144"/>
                    <a:gd name="f153" fmla="val 29"/>
                    <a:gd name="f154" fmla="val 694"/>
                    <a:gd name="f155" fmla="val 6"/>
                    <a:gd name="f156" fmla="val 668"/>
                    <a:gd name="f157" fmla="val 2"/>
                    <a:gd name="f158" fmla="val 643"/>
                    <a:gd name="f159" fmla="*/ f0 1 3164"/>
                    <a:gd name="f160" fmla="*/ f1 1 2336"/>
                    <a:gd name="f161" fmla="val f2"/>
                    <a:gd name="f162" fmla="val f3"/>
                    <a:gd name="f163" fmla="val f4"/>
                    <a:gd name="f164" fmla="+- f163 0 f161"/>
                    <a:gd name="f165" fmla="+- f162 0 f161"/>
                    <a:gd name="f166" fmla="*/ f165 1 3164"/>
                    <a:gd name="f167" fmla="*/ f164 1 2336"/>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3164" h="2336">
                      <a:moveTo>
                        <a:pt x="f5" y="f6"/>
                      </a:moveTo>
                      <a:cubicBezTo>
                        <a:pt x="f7" y="f8"/>
                        <a:pt x="f9" y="f10"/>
                        <a:pt x="f11" y="f12"/>
                      </a:cubicBezTo>
                      <a:cubicBezTo>
                        <a:pt x="f9" y="f13"/>
                        <a:pt x="f14" y="f8"/>
                        <a:pt x="f5" y="f6"/>
                      </a:cubicBezTo>
                      <a:close/>
                      <a:moveTo>
                        <a:pt x="f15" y="f16"/>
                      </a:moveTo>
                      <a:lnTo>
                        <a:pt x="f15" y="f16"/>
                      </a:lnTo>
                      <a:cubicBezTo>
                        <a:pt x="f17" y="f18"/>
                        <a:pt x="f19" y="f20"/>
                        <a:pt x="f21" y="f22"/>
                      </a:cubicBezTo>
                      <a:cubicBezTo>
                        <a:pt x="f23" y="f24"/>
                        <a:pt x="f25" y="f26"/>
                        <a:pt x="f5" y="f6"/>
                      </a:cubicBezTo>
                      <a:lnTo>
                        <a:pt x="f5" y="f6"/>
                      </a:lnTo>
                      <a:cubicBezTo>
                        <a:pt x="f27" y="f28"/>
                        <a:pt x="f27" y="f29"/>
                        <a:pt x="f27" y="f30"/>
                      </a:cubicBezTo>
                      <a:cubicBezTo>
                        <a:pt x="f31" y="f32"/>
                        <a:pt x="f11" y="f33"/>
                        <a:pt x="f34" y="f20"/>
                      </a:cubicBezTo>
                      <a:lnTo>
                        <a:pt x="f34" y="f20"/>
                      </a:lnTo>
                      <a:cubicBezTo>
                        <a:pt x="f35" y="f22"/>
                        <a:pt x="f36" y="f32"/>
                        <a:pt x="f35"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47"/>
                        <a:pt x="f35" y="f63"/>
                        <a:pt x="f64" y="f65"/>
                      </a:cubicBezTo>
                      <a:cubicBezTo>
                        <a:pt x="f66" y="f67"/>
                        <a:pt x="f21" y="f68"/>
                        <a:pt x="f69" y="f70"/>
                      </a:cubicBezTo>
                      <a:cubicBezTo>
                        <a:pt x="f71" y="f72"/>
                        <a:pt x="f73" y="f74"/>
                        <a:pt x="f15" y="f16"/>
                      </a:cubicBezTo>
                      <a:close/>
                      <a:moveTo>
                        <a:pt x="f75" y="f76"/>
                      </a:moveTo>
                      <a:cubicBezTo>
                        <a:pt x="f77" y="f76"/>
                        <a:pt x="f78" y="f79"/>
                        <a:pt x="f76" y="f80"/>
                      </a:cubicBezTo>
                      <a:cubicBezTo>
                        <a:pt x="f81" y="f80"/>
                        <a:pt x="f82" y="f83"/>
                        <a:pt x="f84" y="f20"/>
                      </a:cubicBezTo>
                      <a:cubicBezTo>
                        <a:pt x="f85" y="f86"/>
                        <a:pt x="f87" y="f88"/>
                        <a:pt x="f89" y="f90"/>
                      </a:cubicBezTo>
                      <a:cubicBezTo>
                        <a:pt x="f21" y="f91"/>
                        <a:pt x="f92" y="f93"/>
                        <a:pt x="f94" y="f95"/>
                      </a:cubicBezTo>
                      <a:cubicBezTo>
                        <a:pt x="f96" y="f97"/>
                        <a:pt x="f98" y="f99"/>
                        <a:pt x="f100" y="f99"/>
                      </a:cubicBezTo>
                      <a:cubicBezTo>
                        <a:pt x="f101" y="f99"/>
                        <a:pt x="f102" y="f103"/>
                        <a:pt x="f3" y="f104"/>
                      </a:cubicBezTo>
                      <a:cubicBezTo>
                        <a:pt x="f105" y="f106"/>
                        <a:pt x="f107" y="f95"/>
                        <a:pt x="f108" y="f109"/>
                      </a:cubicBezTo>
                      <a:cubicBezTo>
                        <a:pt x="f110" y="f55"/>
                        <a:pt x="f111" y="f112"/>
                        <a:pt x="f113" y="f114"/>
                      </a:cubicBezTo>
                      <a:cubicBezTo>
                        <a:pt x="f115" y="f116"/>
                        <a:pt x="f117" y="f118"/>
                        <a:pt x="f119" y="f120"/>
                      </a:cubicBezTo>
                      <a:cubicBezTo>
                        <a:pt x="f121" y="f122"/>
                        <a:pt x="f123" y="f124"/>
                        <a:pt x="f125" y="f124"/>
                      </a:cubicBezTo>
                      <a:cubicBezTo>
                        <a:pt x="f126" y="f124"/>
                        <a:pt x="f127" y="f128"/>
                        <a:pt x="f129" y="f130"/>
                      </a:cubicBezTo>
                      <a:cubicBezTo>
                        <a:pt x="f115" y="f131"/>
                        <a:pt x="f132" y="f133"/>
                        <a:pt x="f134" y="f83"/>
                      </a:cubicBezTo>
                      <a:cubicBezTo>
                        <a:pt x="f52" y="f135"/>
                        <a:pt x="f136" y="f137"/>
                        <a:pt x="f138" y="f131"/>
                      </a:cubicBezTo>
                      <a:cubicBezTo>
                        <a:pt x="f139" y="f140"/>
                        <a:pt x="f141" y="f142"/>
                        <a:pt x="f143" y="f142"/>
                      </a:cubicBezTo>
                      <a:cubicBezTo>
                        <a:pt x="f144" y="f142"/>
                        <a:pt x="f145" y="f146"/>
                        <a:pt x="f147" y="f148"/>
                      </a:cubicBezTo>
                      <a:cubicBezTo>
                        <a:pt x="f38" y="f130"/>
                        <a:pt x="f149" y="f150"/>
                        <a:pt x="f35" y="f135"/>
                      </a:cubicBezTo>
                      <a:cubicBezTo>
                        <a:pt x="f151" y="f152"/>
                        <a:pt x="f71" y="f153"/>
                        <a:pt x="f154" y="f155"/>
                      </a:cubicBezTo>
                      <a:cubicBezTo>
                        <a:pt x="f156" y="f157"/>
                        <a:pt x="f158" y="f76"/>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1732;p22">
                  <a:extLst>
                    <a:ext uri="{FF2B5EF4-FFF2-40B4-BE49-F238E27FC236}">
                      <a16:creationId xmlns:a16="http://schemas.microsoft.com/office/drawing/2014/main" id="{574BCE07-83F0-4845-934B-CC92E65186D3}"/>
                    </a:ext>
                  </a:extLst>
                </p:cNvPr>
                <p:cNvSpPr/>
                <p:nvPr/>
              </p:nvSpPr>
              <p:spPr>
                <a:xfrm>
                  <a:off x="228261" y="4249802"/>
                  <a:ext cx="250179" cy="158776"/>
                </a:xfrm>
                <a:custGeom>
                  <a:avLst/>
                  <a:gdLst>
                    <a:gd name="f0" fmla="val w"/>
                    <a:gd name="f1" fmla="val h"/>
                    <a:gd name="f2" fmla="val 0"/>
                    <a:gd name="f3" fmla="val 7746"/>
                    <a:gd name="f4" fmla="val 4916"/>
                    <a:gd name="f5" fmla="val 601"/>
                    <a:gd name="f6" fmla="val 287"/>
                    <a:gd name="f7" fmla="val 486"/>
                    <a:gd name="f8" fmla="val 564"/>
                    <a:gd name="f9" fmla="val 416"/>
                    <a:gd name="f10" fmla="val 841"/>
                    <a:gd name="f11" fmla="val 393"/>
                    <a:gd name="f12" fmla="val 1130"/>
                    <a:gd name="f13" fmla="val 359"/>
                    <a:gd name="f14" fmla="val 1407"/>
                    <a:gd name="f15" fmla="val 1695"/>
                    <a:gd name="f16" fmla="val 428"/>
                    <a:gd name="f17" fmla="val 1961"/>
                    <a:gd name="f18" fmla="val 2238"/>
                    <a:gd name="f19" fmla="val 2503"/>
                    <a:gd name="f20" fmla="val 739"/>
                    <a:gd name="f21" fmla="val 2757"/>
                    <a:gd name="f22" fmla="val 866"/>
                    <a:gd name="f23" fmla="val 3000"/>
                    <a:gd name="f24" fmla="val 1028"/>
                    <a:gd name="f25" fmla="val 3254"/>
                    <a:gd name="f26" fmla="val 1224"/>
                    <a:gd name="f27" fmla="val 3450"/>
                    <a:gd name="f28" fmla="val 1005"/>
                    <a:gd name="f29" fmla="val 3265"/>
                    <a:gd name="f30" fmla="val 832"/>
                    <a:gd name="f31" fmla="val 3034"/>
                    <a:gd name="f32" fmla="val 693"/>
                    <a:gd name="f33" fmla="val 2769"/>
                    <a:gd name="f34" fmla="val 543"/>
                    <a:gd name="f35" fmla="val 2526"/>
                    <a:gd name="f36" fmla="val 439"/>
                    <a:gd name="f37" fmla="val 2249"/>
                    <a:gd name="f38" fmla="val 370"/>
                    <a:gd name="f39" fmla="val 1972"/>
                    <a:gd name="f40" fmla="val 301"/>
                    <a:gd name="f41" fmla="val 1707"/>
                    <a:gd name="f42" fmla="val 1395"/>
                    <a:gd name="f43" fmla="val 347"/>
                    <a:gd name="f44" fmla="val 1107"/>
                    <a:gd name="f45" fmla="val 382"/>
                    <a:gd name="f46" fmla="val 818"/>
                    <a:gd name="f47" fmla="val 474"/>
                    <a:gd name="f48" fmla="val 553"/>
                    <a:gd name="f49" fmla="val 770"/>
                    <a:gd name="f50" fmla="val 736"/>
                    <a:gd name="f51" fmla="val 698"/>
                    <a:gd name="f52" fmla="val 11"/>
                    <a:gd name="f53" fmla="val 659"/>
                    <a:gd name="f54" fmla="val 33"/>
                    <a:gd name="f55" fmla="val 589"/>
                    <a:gd name="f56" fmla="val 79"/>
                    <a:gd name="f57" fmla="val 532"/>
                    <a:gd name="f58" fmla="val 149"/>
                    <a:gd name="f59" fmla="val 218"/>
                    <a:gd name="f60" fmla="val 12"/>
                    <a:gd name="f61" fmla="val 1037"/>
                    <a:gd name="f62" fmla="val 1"/>
                    <a:gd name="f63" fmla="val 2007"/>
                    <a:gd name="f64" fmla="val 520"/>
                    <a:gd name="f65" fmla="val 2861"/>
                    <a:gd name="f66" fmla="val 1040"/>
                    <a:gd name="f67" fmla="val 3715"/>
                    <a:gd name="f68" fmla="val 1951"/>
                    <a:gd name="f69" fmla="val 4258"/>
                    <a:gd name="f70" fmla="val 2886"/>
                    <a:gd name="f71" fmla="val 4558"/>
                    <a:gd name="f72" fmla="val 3602"/>
                    <a:gd name="f73" fmla="val 4793"/>
                    <a:gd name="f74" fmla="val 4302"/>
                    <a:gd name="f75" fmla="val 4992"/>
                    <a:gd name="f76" fmla="val 5927"/>
                    <a:gd name="f77" fmla="val 6842"/>
                    <a:gd name="f78" fmla="val 4690"/>
                    <a:gd name="f79" fmla="val 4212"/>
                    <a:gd name="f80" fmla="val 7173"/>
                    <a:gd name="f81" fmla="val 4512"/>
                    <a:gd name="f82" fmla="val 6491"/>
                    <a:gd name="f83" fmla="val 4646"/>
                    <a:gd name="f84" fmla="val 5818"/>
                    <a:gd name="f85" fmla="val 5326"/>
                    <a:gd name="f86" fmla="val 4837"/>
                    <a:gd name="f87" fmla="val 4574"/>
                    <a:gd name="f88" fmla="val 4399"/>
                    <a:gd name="f89" fmla="val 4443"/>
                    <a:gd name="f90" fmla="val 4041"/>
                    <a:gd name="f91" fmla="val 4350"/>
                    <a:gd name="f92" fmla="val 3694"/>
                    <a:gd name="f93" fmla="val 4200"/>
                    <a:gd name="f94" fmla="val 3371"/>
                    <a:gd name="f95" fmla="val 4015"/>
                    <a:gd name="f96" fmla="val 3221"/>
                    <a:gd name="f97" fmla="val 3923"/>
                    <a:gd name="f98" fmla="val 3083"/>
                    <a:gd name="f99" fmla="val 3808"/>
                    <a:gd name="f100" fmla="val 2956"/>
                    <a:gd name="f101" fmla="val 2829"/>
                    <a:gd name="f102" fmla="val 3600"/>
                    <a:gd name="f103" fmla="val 2702"/>
                    <a:gd name="f104" fmla="val 3484"/>
                    <a:gd name="f105" fmla="val 2540"/>
                    <a:gd name="f106" fmla="val 3381"/>
                    <a:gd name="f107" fmla="val 2443"/>
                    <a:gd name="f108" fmla="val 3313"/>
                    <a:gd name="f109" fmla="val 2326"/>
                    <a:gd name="f110" fmla="val 3270"/>
                    <a:gd name="f111" fmla="val 2212"/>
                    <a:gd name="f112" fmla="val 2150"/>
                    <a:gd name="f113" fmla="val 2089"/>
                    <a:gd name="f114" fmla="val 3283"/>
                    <a:gd name="f115" fmla="val 2032"/>
                    <a:gd name="f116" fmla="val 3311"/>
                    <a:gd name="f117" fmla="val 1872"/>
                    <a:gd name="f118" fmla="val 3380"/>
                    <a:gd name="f119" fmla="val 1791"/>
                    <a:gd name="f120" fmla="val 3551"/>
                    <a:gd name="f121" fmla="val 1880"/>
                    <a:gd name="f122" fmla="val 3688"/>
                    <a:gd name="f123" fmla="val 1444"/>
                    <a:gd name="f124" fmla="val 3020"/>
                    <a:gd name="f125" fmla="val 2248"/>
                    <a:gd name="f126" fmla="val 1582"/>
                    <a:gd name="f127" fmla="val 1499"/>
                    <a:gd name="f128" fmla="val 1702"/>
                    <a:gd name="f129" fmla="val 929"/>
                    <a:gd name="f130" fmla="val 1491"/>
                    <a:gd name="f131" fmla="val 380"/>
                    <a:gd name="f132" fmla="val 1161"/>
                    <a:gd name="f133" fmla="val 1077"/>
                    <a:gd name="f134" fmla="val 985"/>
                    <a:gd name="f135" fmla="val 415"/>
                    <a:gd name="f136" fmla="val 890"/>
                    <a:gd name="f137" fmla="val 495"/>
                    <a:gd name="f138" fmla="val 403"/>
                    <a:gd name="f139" fmla="val 947"/>
                    <a:gd name="f140" fmla="val 322"/>
                    <a:gd name="f141" fmla="val 96"/>
                    <a:gd name="f142" fmla="val 875"/>
                    <a:gd name="f143" fmla="*/ f0 1 7746"/>
                    <a:gd name="f144" fmla="*/ f1 1 4916"/>
                    <a:gd name="f145" fmla="val f2"/>
                    <a:gd name="f146" fmla="val f3"/>
                    <a:gd name="f147" fmla="val f4"/>
                    <a:gd name="f148" fmla="+- f147 0 f145"/>
                    <a:gd name="f149" fmla="+- f146 0 f145"/>
                    <a:gd name="f150" fmla="*/ f149 1 7746"/>
                    <a:gd name="f151" fmla="*/ f148 1 4916"/>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7746" h="4916">
                      <a:moveTo>
                        <a:pt x="f5" y="f6"/>
                      </a:moveTo>
                      <a:lnTo>
                        <a:pt x="f5" y="f6"/>
                      </a:lnTo>
                      <a:cubicBezTo>
                        <a:pt x="f7" y="f8"/>
                        <a:pt x="f9" y="f10"/>
                        <a:pt x="f11" y="f12"/>
                      </a:cubicBezTo>
                      <a:cubicBezTo>
                        <a:pt x="f13" y="f14"/>
                        <a:pt x="f13" y="f15"/>
                        <a:pt x="f16" y="f17"/>
                      </a:cubicBezTo>
                      <a:cubicBezTo>
                        <a:pt x="f7" y="f18"/>
                        <a:pt x="f5" y="f19"/>
                        <a:pt x="f20" y="f21"/>
                      </a:cubicBezTo>
                      <a:cubicBezTo>
                        <a:pt x="f22" y="f23"/>
                        <a:pt x="f24" y="f25"/>
                        <a:pt x="f26" y="f27"/>
                      </a:cubicBezTo>
                      <a:cubicBezTo>
                        <a:pt x="f28" y="f29"/>
                        <a:pt x="f30" y="f31"/>
                        <a:pt x="f32" y="f33"/>
                      </a:cubicBezTo>
                      <a:cubicBezTo>
                        <a:pt x="f34" y="f35"/>
                        <a:pt x="f36" y="f37"/>
                        <a:pt x="f38" y="f39"/>
                      </a:cubicBezTo>
                      <a:cubicBezTo>
                        <a:pt x="f40" y="f41"/>
                        <a:pt x="f40" y="f42"/>
                        <a:pt x="f43" y="f44"/>
                      </a:cubicBezTo>
                      <a:cubicBezTo>
                        <a:pt x="f45" y="f46"/>
                        <a:pt x="f47" y="f48"/>
                        <a:pt x="f5" y="f6"/>
                      </a:cubicBezTo>
                      <a:close/>
                      <a:moveTo>
                        <a:pt x="f49" y="f2"/>
                      </a:moveTo>
                      <a:cubicBezTo>
                        <a:pt x="f50" y="f2"/>
                        <a:pt x="f51" y="f52"/>
                        <a:pt x="f53" y="f54"/>
                      </a:cubicBezTo>
                      <a:cubicBezTo>
                        <a:pt x="f55" y="f56"/>
                        <a:pt x="f57" y="f58"/>
                        <a:pt x="f7" y="f59"/>
                      </a:cubicBezTo>
                      <a:cubicBezTo>
                        <a:pt x="f60" y="f61"/>
                        <a:pt x="f62" y="f63"/>
                        <a:pt x="f64" y="f65"/>
                      </a:cubicBezTo>
                      <a:cubicBezTo>
                        <a:pt x="f66" y="f67"/>
                        <a:pt x="f68" y="f69"/>
                        <a:pt x="f70" y="f71"/>
                      </a:cubicBezTo>
                      <a:cubicBezTo>
                        <a:pt x="f72" y="f73"/>
                        <a:pt x="f74" y="f4"/>
                        <a:pt x="f75" y="f4"/>
                      </a:cubicBezTo>
                      <a:cubicBezTo>
                        <a:pt x="f76" y="f4"/>
                        <a:pt x="f77" y="f78"/>
                        <a:pt x="f3" y="f79"/>
                      </a:cubicBezTo>
                      <a:lnTo>
                        <a:pt x="f3" y="f79"/>
                      </a:lnTo>
                      <a:cubicBezTo>
                        <a:pt x="f80" y="f81"/>
                        <a:pt x="f82" y="f83"/>
                        <a:pt x="f84" y="f83"/>
                      </a:cubicBezTo>
                      <a:cubicBezTo>
                        <a:pt x="f85" y="f83"/>
                        <a:pt x="f86" y="f87"/>
                        <a:pt x="f88" y="f89"/>
                      </a:cubicBezTo>
                      <a:cubicBezTo>
                        <a:pt x="f90" y="f91"/>
                        <a:pt x="f92" y="f93"/>
                        <a:pt x="f94" y="f95"/>
                      </a:cubicBezTo>
                      <a:cubicBezTo>
                        <a:pt x="f96" y="f97"/>
                        <a:pt x="f98" y="f99"/>
                        <a:pt x="f100" y="f67"/>
                      </a:cubicBezTo>
                      <a:cubicBezTo>
                        <a:pt x="f101" y="f102"/>
                        <a:pt x="f103" y="f104"/>
                        <a:pt x="f105" y="f106"/>
                      </a:cubicBezTo>
                      <a:cubicBezTo>
                        <a:pt x="f107" y="f108"/>
                        <a:pt x="f109" y="f110"/>
                        <a:pt x="f111" y="f110"/>
                      </a:cubicBezTo>
                      <a:cubicBezTo>
                        <a:pt x="f112" y="f110"/>
                        <a:pt x="f113" y="f114"/>
                        <a:pt x="f115" y="f116"/>
                      </a:cubicBezTo>
                      <a:cubicBezTo>
                        <a:pt x="f117" y="f118"/>
                        <a:pt x="f119" y="f120"/>
                        <a:pt x="f121" y="f122"/>
                      </a:cubicBezTo>
                      <a:lnTo>
                        <a:pt x="f121" y="f122"/>
                      </a:lnTo>
                      <a:cubicBezTo>
                        <a:pt x="f123" y="f124"/>
                        <a:pt x="f123" y="f125"/>
                        <a:pt x="f126" y="f127"/>
                      </a:cubicBezTo>
                      <a:cubicBezTo>
                        <a:pt x="f128" y="f129"/>
                        <a:pt x="f130" y="f131"/>
                        <a:pt x="f132" y="f131"/>
                      </a:cubicBezTo>
                      <a:cubicBezTo>
                        <a:pt x="f133" y="f131"/>
                        <a:pt x="f134" y="f135"/>
                        <a:pt x="f136" y="f137"/>
                      </a:cubicBezTo>
                      <a:cubicBezTo>
                        <a:pt x="f136" y="f138"/>
                        <a:pt x="f139" y="f140"/>
                        <a:pt x="f139" y="f59"/>
                      </a:cubicBezTo>
                      <a:cubicBezTo>
                        <a:pt x="f139" y="f141"/>
                        <a:pt x="f142" y="f2"/>
                        <a:pt x="f4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1733;p22">
                  <a:extLst>
                    <a:ext uri="{FF2B5EF4-FFF2-40B4-BE49-F238E27FC236}">
                      <a16:creationId xmlns:a16="http://schemas.microsoft.com/office/drawing/2014/main" id="{B04880C9-837E-4D20-8B52-2CB8DA52D828}"/>
                    </a:ext>
                  </a:extLst>
                </p:cNvPr>
                <p:cNvSpPr/>
                <p:nvPr/>
              </p:nvSpPr>
              <p:spPr>
                <a:xfrm>
                  <a:off x="195096" y="4326017"/>
                  <a:ext cx="104771" cy="67272"/>
                </a:xfrm>
                <a:custGeom>
                  <a:avLst/>
                  <a:gdLst>
                    <a:gd name="f0" fmla="val w"/>
                    <a:gd name="f1" fmla="val h"/>
                    <a:gd name="f2" fmla="val 0"/>
                    <a:gd name="f3" fmla="val 3244"/>
                    <a:gd name="f4" fmla="val 2083"/>
                    <a:gd name="f5" fmla="val 869"/>
                    <a:gd name="f6" fmla="val 829"/>
                    <a:gd name="f7" fmla="val 802"/>
                    <a:gd name="f8" fmla="val 40"/>
                    <a:gd name="f9" fmla="val 797"/>
                    <a:gd name="f10" fmla="val 143"/>
                    <a:gd name="f11" fmla="val 774"/>
                    <a:gd name="f12" fmla="val 213"/>
                    <a:gd name="f13" fmla="val 843"/>
                    <a:gd name="f14" fmla="val 317"/>
                    <a:gd name="f15" fmla="val 878"/>
                    <a:gd name="f16" fmla="val 374"/>
                    <a:gd name="f17" fmla="val 791"/>
                    <a:gd name="f18" fmla="val 334"/>
                    <a:gd name="f19" fmla="val 694"/>
                    <a:gd name="f20" fmla="val 311"/>
                    <a:gd name="f21" fmla="val 596"/>
                    <a:gd name="f22" fmla="val 472"/>
                    <a:gd name="f23" fmla="val 346"/>
                    <a:gd name="f24" fmla="val 348"/>
                    <a:gd name="f25" fmla="val 243"/>
                    <a:gd name="f26" fmla="val 432"/>
                    <a:gd name="f27" fmla="val 70"/>
                    <a:gd name="f28" fmla="val 570"/>
                    <a:gd name="f29" fmla="val 847"/>
                    <a:gd name="f30" fmla="val 81"/>
                    <a:gd name="f31" fmla="val 1067"/>
                    <a:gd name="f32" fmla="val 168"/>
                    <a:gd name="f33" fmla="val 1263"/>
                    <a:gd name="f34" fmla="val 400"/>
                    <a:gd name="f35" fmla="val 1356"/>
                    <a:gd name="f36" fmla="val 620"/>
                    <a:gd name="f37" fmla="val 626"/>
                    <a:gd name="f38" fmla="val 633"/>
                    <a:gd name="f39" fmla="val 640"/>
                    <a:gd name="f40" fmla="val 641"/>
                    <a:gd name="f41" fmla="val 642"/>
                    <a:gd name="f42" fmla="val 648"/>
                    <a:gd name="f43" fmla="val 653"/>
                    <a:gd name="f44" fmla="val 658"/>
                    <a:gd name="f45" fmla="val 1355"/>
                    <a:gd name="f46" fmla="val 652"/>
                    <a:gd name="f47" fmla="val 646"/>
                    <a:gd name="f48" fmla="val 521"/>
                    <a:gd name="f49" fmla="val 1354"/>
                    <a:gd name="f50" fmla="val 429"/>
                    <a:gd name="f51" fmla="val 1233"/>
                    <a:gd name="f52" fmla="val 451"/>
                    <a:gd name="f53" fmla="val 1101"/>
                    <a:gd name="f54" fmla="val 462"/>
                    <a:gd name="f55" fmla="val 974"/>
                    <a:gd name="f56" fmla="val 578"/>
                    <a:gd name="f57" fmla="val 894"/>
                    <a:gd name="f58" fmla="val 693"/>
                    <a:gd name="f59" fmla="val 859"/>
                    <a:gd name="f60" fmla="val 706"/>
                    <a:gd name="f61" fmla="val 858"/>
                    <a:gd name="f62" fmla="val 720"/>
                    <a:gd name="f63" fmla="val 857"/>
                    <a:gd name="f64" fmla="val 733"/>
                    <a:gd name="f65" fmla="val 846"/>
                    <a:gd name="f66" fmla="val 958"/>
                    <a:gd name="f67" fmla="val 900"/>
                    <a:gd name="f68" fmla="val 1051"/>
                    <a:gd name="f69" fmla="val 951"/>
                    <a:gd name="f70" fmla="val 1155"/>
                    <a:gd name="f71" fmla="val 1009"/>
                    <a:gd name="f72" fmla="val 1259"/>
                    <a:gd name="f73" fmla="val 1090"/>
                    <a:gd name="f74" fmla="val 1339"/>
                    <a:gd name="f75" fmla="val 1182"/>
                    <a:gd name="f76" fmla="val 1893"/>
                    <a:gd name="f77" fmla="val 1667"/>
                    <a:gd name="f78" fmla="val 2528"/>
                    <a:gd name="f79" fmla="val 1932"/>
                    <a:gd name="f80" fmla="val 2471"/>
                    <a:gd name="f81" fmla="val 1909"/>
                    <a:gd name="f82" fmla="val 1709"/>
                    <a:gd name="f83" fmla="val 1293"/>
                    <a:gd name="f84" fmla="val 467"/>
                    <a:gd name="f85" fmla="val 1249"/>
                    <a:gd name="f86" fmla="val 422"/>
                    <a:gd name="f87" fmla="val 996"/>
                    <a:gd name="f88" fmla="*/ f0 1 3244"/>
                    <a:gd name="f89" fmla="*/ f1 1 2083"/>
                    <a:gd name="f90" fmla="val f2"/>
                    <a:gd name="f91" fmla="val f3"/>
                    <a:gd name="f92" fmla="val f4"/>
                    <a:gd name="f93" fmla="+- f92 0 f90"/>
                    <a:gd name="f94" fmla="+- f91 0 f90"/>
                    <a:gd name="f95" fmla="*/ f94 1 3244"/>
                    <a:gd name="f96" fmla="*/ f93 1 2083"/>
                    <a:gd name="f97" fmla="*/ f90 1 f95"/>
                    <a:gd name="f98" fmla="*/ f91 1 f95"/>
                    <a:gd name="f99" fmla="*/ f90 1 f96"/>
                    <a:gd name="f100" fmla="*/ f92 1 f96"/>
                    <a:gd name="f101" fmla="*/ f97 f88 1"/>
                    <a:gd name="f102" fmla="*/ f98 f88 1"/>
                    <a:gd name="f103" fmla="*/ f100 f89 1"/>
                    <a:gd name="f104" fmla="*/ f99 f89 1"/>
                  </a:gdLst>
                  <a:ahLst/>
                  <a:cxnLst>
                    <a:cxn ang="3cd4">
                      <a:pos x="hc" y="t"/>
                    </a:cxn>
                    <a:cxn ang="0">
                      <a:pos x="r" y="vc"/>
                    </a:cxn>
                    <a:cxn ang="cd4">
                      <a:pos x="hc" y="b"/>
                    </a:cxn>
                    <a:cxn ang="cd2">
                      <a:pos x="l" y="vc"/>
                    </a:cxn>
                  </a:cxnLst>
                  <a:rect l="f101" t="f104" r="f102" b="f103"/>
                  <a:pathLst>
                    <a:path w="3244" h="2083">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 y="f29"/>
                        <a:pt x="f30" y="f31"/>
                      </a:cubicBezTo>
                      <a:cubicBezTo>
                        <a:pt x="f32" y="f33"/>
                        <a:pt x="f34" y="f35"/>
                        <a:pt x="f36" y="f35"/>
                      </a:cubicBezTo>
                      <a:cubicBezTo>
                        <a:pt x="f37" y="f35"/>
                        <a:pt x="f38" y="f35"/>
                        <a:pt x="f39" y="f35"/>
                      </a:cubicBezTo>
                      <a:lnTo>
                        <a:pt x="f39" y="f35"/>
                      </a:lnTo>
                      <a:cubicBezTo>
                        <a:pt x="f39" y="f35"/>
                        <a:pt x="f40" y="f35"/>
                        <a:pt x="f41" y="f35"/>
                      </a:cubicBezTo>
                      <a:cubicBezTo>
                        <a:pt x="f42" y="f35"/>
                        <a:pt x="f43" y="f35"/>
                        <a:pt x="f44" y="f45"/>
                      </a:cubicBezTo>
                      <a:lnTo>
                        <a:pt x="f44" y="f45"/>
                      </a:lnTo>
                      <a:cubicBezTo>
                        <a:pt x="f46" y="f35"/>
                        <a:pt x="f47" y="f35"/>
                        <a:pt x="f39" y="f35"/>
                      </a:cubicBezTo>
                      <a:lnTo>
                        <a:pt x="f39" y="f35"/>
                      </a:ln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3" y="f4"/>
                      </a:cubicBezTo>
                      <a:cubicBezTo>
                        <a:pt x="f80" y="f81"/>
                        <a:pt x="f82" y="f73"/>
                        <a:pt x="f83" y="f84"/>
                      </a:cubicBezTo>
                      <a:cubicBezTo>
                        <a:pt x="f85" y="f86"/>
                        <a:pt x="f87"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1734;p22">
                  <a:extLst>
                    <a:ext uri="{FF2B5EF4-FFF2-40B4-BE49-F238E27FC236}">
                      <a16:creationId xmlns:a16="http://schemas.microsoft.com/office/drawing/2014/main" id="{9322F89C-FE6A-4A2F-915A-053C433B587C}"/>
                    </a:ext>
                  </a:extLst>
                </p:cNvPr>
                <p:cNvSpPr/>
                <p:nvPr/>
              </p:nvSpPr>
              <p:spPr>
                <a:xfrm>
                  <a:off x="383362" y="4377699"/>
                  <a:ext cx="227438" cy="140497"/>
                </a:xfrm>
                <a:custGeom>
                  <a:avLst/>
                  <a:gdLst>
                    <a:gd name="f0" fmla="val w"/>
                    <a:gd name="f1" fmla="val h"/>
                    <a:gd name="f2" fmla="val 0"/>
                    <a:gd name="f3" fmla="val 7042"/>
                    <a:gd name="f4" fmla="val 4350"/>
                    <a:gd name="f5" fmla="val 7025"/>
                    <a:gd name="f6" fmla="val 706"/>
                    <a:gd name="f7" fmla="val 7031"/>
                    <a:gd name="f8" fmla="val 708"/>
                    <a:gd name="f9" fmla="val 7036"/>
                    <a:gd name="f10" fmla="val 711"/>
                    <a:gd name="f11" fmla="val 713"/>
                    <a:gd name="f12" fmla="val 5137"/>
                    <a:gd name="f13" fmla="val 229"/>
                    <a:gd name="f14" fmla="val 5264"/>
                    <a:gd name="f15" fmla="val 5379"/>
                    <a:gd name="f16" fmla="val 5518"/>
                    <a:gd name="f17" fmla="val 252"/>
                    <a:gd name="f18" fmla="val 5449"/>
                    <a:gd name="f19" fmla="val 246"/>
                    <a:gd name="f20" fmla="val 5385"/>
                    <a:gd name="f21" fmla="val 243"/>
                    <a:gd name="f22" fmla="val 5323"/>
                    <a:gd name="f23" fmla="val 5261"/>
                    <a:gd name="f24" fmla="val 5200"/>
                    <a:gd name="f25" fmla="val 5010"/>
                    <a:gd name="f26" fmla="val 275"/>
                    <a:gd name="f27" fmla="val 4895"/>
                    <a:gd name="f28" fmla="val 298"/>
                    <a:gd name="f29" fmla="val 4779"/>
                    <a:gd name="f30" fmla="val 332"/>
                    <a:gd name="f31" fmla="val 4433"/>
                    <a:gd name="f32" fmla="val 459"/>
                    <a:gd name="f33" fmla="val 4317"/>
                    <a:gd name="f34" fmla="val 517"/>
                    <a:gd name="f35" fmla="val 4214"/>
                    <a:gd name="f36" fmla="val 575"/>
                    <a:gd name="f37" fmla="val 4110"/>
                    <a:gd name="f38" fmla="val 644"/>
                    <a:gd name="f39" fmla="val 3706"/>
                    <a:gd name="f40" fmla="val 921"/>
                    <a:gd name="f41" fmla="val 3394"/>
                    <a:gd name="f42" fmla="val 1314"/>
                    <a:gd name="f43" fmla="val 3105"/>
                    <a:gd name="f44" fmla="val 1706"/>
                    <a:gd name="f45" fmla="val 2817"/>
                    <a:gd name="f46" fmla="val 2110"/>
                    <a:gd name="f47" fmla="val 2563"/>
                    <a:gd name="f48" fmla="val 2549"/>
                    <a:gd name="f49" fmla="val 2251"/>
                    <a:gd name="f50" fmla="val 2941"/>
                    <a:gd name="f51" fmla="val 2090"/>
                    <a:gd name="f52" fmla="val 3137"/>
                    <a:gd name="f53" fmla="val 1917"/>
                    <a:gd name="f54" fmla="val 3310"/>
                    <a:gd name="f55" fmla="val 1743"/>
                    <a:gd name="f56" fmla="val 3484"/>
                    <a:gd name="f57" fmla="val 1559"/>
                    <a:gd name="f58" fmla="val 3645"/>
                    <a:gd name="f59" fmla="val 1351"/>
                    <a:gd name="f60" fmla="val 3807"/>
                    <a:gd name="f61" fmla="val 1155"/>
                    <a:gd name="f62" fmla="val 3934"/>
                    <a:gd name="f63" fmla="val 3634"/>
                    <a:gd name="f64" fmla="val 3299"/>
                    <a:gd name="f65" fmla="val 2228"/>
                    <a:gd name="f66" fmla="val 2906"/>
                    <a:gd name="f67" fmla="val 2517"/>
                    <a:gd name="f68" fmla="val 2526"/>
                    <a:gd name="f69" fmla="val 2759"/>
                    <a:gd name="f70" fmla="val 2087"/>
                    <a:gd name="f71" fmla="val 3048"/>
                    <a:gd name="f72" fmla="val 1683"/>
                    <a:gd name="f73" fmla="val 3336"/>
                    <a:gd name="f74" fmla="val 1279"/>
                    <a:gd name="f75" fmla="val 3648"/>
                    <a:gd name="f76" fmla="val 887"/>
                    <a:gd name="f77" fmla="val 4087"/>
                    <a:gd name="f78" fmla="val 598"/>
                    <a:gd name="f79" fmla="val 4306"/>
                    <a:gd name="f80" fmla="val 471"/>
                    <a:gd name="f81" fmla="val 4514"/>
                    <a:gd name="f82" fmla="val 356"/>
                    <a:gd name="f83" fmla="val 4768"/>
                    <a:gd name="f84" fmla="val 286"/>
                    <a:gd name="f85" fmla="val 4883"/>
                    <a:gd name="f86" fmla="val 5138"/>
                    <a:gd name="f87" fmla="val 1"/>
                    <a:gd name="f88" fmla="val 4407"/>
                    <a:gd name="f89" fmla="val 3713"/>
                    <a:gd name="f90" fmla="val 313"/>
                    <a:gd name="f91" fmla="val 3117"/>
                    <a:gd name="f92" fmla="val 840"/>
                    <a:gd name="f93" fmla="val 2274"/>
                    <a:gd name="f94" fmla="val 1602"/>
                    <a:gd name="f95" fmla="val 1166"/>
                    <a:gd name="f96" fmla="val 2422"/>
                    <a:gd name="f97" fmla="val 2433"/>
                    <a:gd name="f98" fmla="val 244"/>
                    <a:gd name="f99" fmla="val 2574"/>
                    <a:gd name="f100" fmla="val 498"/>
                    <a:gd name="f101" fmla="val 2620"/>
                    <a:gd name="f102" fmla="val 758"/>
                    <a:gd name="f103" fmla="val 881"/>
                    <a:gd name="f104" fmla="val 1006"/>
                    <a:gd name="f105" fmla="val 2610"/>
                    <a:gd name="f106" fmla="val 1132"/>
                    <a:gd name="f107" fmla="val 2595"/>
                    <a:gd name="f108" fmla="val 531"/>
                    <a:gd name="f109" fmla="val 2872"/>
                    <a:gd name="f110" fmla="val 1270"/>
                    <a:gd name="f111" fmla="val 670"/>
                    <a:gd name="f112" fmla="val 4280"/>
                    <a:gd name="f113" fmla="val 851"/>
                    <a:gd name="f114" fmla="val 4176"/>
                    <a:gd name="f115" fmla="val 1051"/>
                    <a:gd name="f116" fmla="val 4154"/>
                    <a:gd name="f117" fmla="val 1252"/>
                    <a:gd name="f118" fmla="val 1409"/>
                    <a:gd name="f119" fmla="val 1567"/>
                    <a:gd name="f120" fmla="val 4167"/>
                    <a:gd name="f121" fmla="val 1717"/>
                    <a:gd name="f122" fmla="val 2061"/>
                    <a:gd name="f123" fmla="val 2367"/>
                    <a:gd name="f124" fmla="val 4095"/>
                    <a:gd name="f125" fmla="val 2540"/>
                    <a:gd name="f126" fmla="val 3622"/>
                    <a:gd name="f127" fmla="val 2725"/>
                    <a:gd name="f128" fmla="val 3991"/>
                    <a:gd name="f129" fmla="val 2828"/>
                    <a:gd name="f130" fmla="val 4084"/>
                    <a:gd name="f131" fmla="val 3152"/>
                    <a:gd name="f132" fmla="val 4349"/>
                    <a:gd name="f133" fmla="val 3830"/>
                    <a:gd name="f134" fmla="val 3129"/>
                    <a:gd name="f135" fmla="val 3564"/>
                    <a:gd name="f136" fmla="val 3244"/>
                    <a:gd name="f137" fmla="val 3657"/>
                    <a:gd name="f138" fmla="val 3440"/>
                    <a:gd name="f139" fmla="val 3761"/>
                    <a:gd name="f140" fmla="val 3267"/>
                    <a:gd name="f141" fmla="val 3080"/>
                    <a:gd name="f142" fmla="val 3567"/>
                    <a:gd name="f143" fmla="val 1787"/>
                    <a:gd name="f144" fmla="val 3613"/>
                    <a:gd name="f145" fmla="val 2006"/>
                    <a:gd name="f146" fmla="val 3798"/>
                    <a:gd name="f147" fmla="val 2191"/>
                    <a:gd name="f148" fmla="val 4017"/>
                    <a:gd name="f149" fmla="val 4225"/>
                    <a:gd name="f150" fmla="val 4456"/>
                    <a:gd name="f151" fmla="val 4409"/>
                    <a:gd name="f152" fmla="val 1868"/>
                    <a:gd name="f153" fmla="val 4307"/>
                    <a:gd name="f154" fmla="val 1909"/>
                    <a:gd name="f155" fmla="val 4202"/>
                    <a:gd name="f156" fmla="val 4128"/>
                    <a:gd name="f157" fmla="val 4052"/>
                    <a:gd name="f158" fmla="val 1888"/>
                    <a:gd name="f159" fmla="val 3994"/>
                    <a:gd name="f160" fmla="val 1845"/>
                    <a:gd name="f161" fmla="val 3867"/>
                    <a:gd name="f162" fmla="val 1741"/>
                    <a:gd name="f163" fmla="val 3821"/>
                    <a:gd name="f164" fmla="val 1556"/>
                    <a:gd name="f165" fmla="val 3844"/>
                    <a:gd name="f166" fmla="val 1394"/>
                    <a:gd name="f167" fmla="val 3856"/>
                    <a:gd name="f168" fmla="val 4491"/>
                    <a:gd name="f169" fmla="val 4860"/>
                    <a:gd name="f170" fmla="val 5122"/>
                    <a:gd name="f171" fmla="val 424"/>
                    <a:gd name="f172" fmla="val 5396"/>
                    <a:gd name="f173" fmla="val 382"/>
                    <a:gd name="f174" fmla="val 5670"/>
                    <a:gd name="f175" fmla="val 6141"/>
                    <a:gd name="f176" fmla="val 6612"/>
                    <a:gd name="f177" fmla="val 505"/>
                    <a:gd name="f178" fmla="val 6699"/>
                    <a:gd name="f179" fmla="val 544"/>
                    <a:gd name="f180" fmla="val 6447"/>
                    <a:gd name="f181" fmla="val 319"/>
                    <a:gd name="f182" fmla="val 6107"/>
                    <a:gd name="f183" fmla="val 194"/>
                    <a:gd name="f184" fmla="val 5922"/>
                    <a:gd name="f185" fmla="val 125"/>
                    <a:gd name="f186" fmla="val 5726"/>
                    <a:gd name="f187" fmla="val 79"/>
                    <a:gd name="f188" fmla="val 5541"/>
                    <a:gd name="f189" fmla="val 32"/>
                    <a:gd name="f190" fmla="val 5406"/>
                    <a:gd name="f191" fmla="val 11"/>
                    <a:gd name="f192" fmla="val 5271"/>
                    <a:gd name="f193" fmla="*/ f0 1 7042"/>
                    <a:gd name="f194" fmla="*/ f1 1 4350"/>
                    <a:gd name="f195" fmla="val f2"/>
                    <a:gd name="f196" fmla="val f3"/>
                    <a:gd name="f197" fmla="val f4"/>
                    <a:gd name="f198" fmla="+- f197 0 f195"/>
                    <a:gd name="f199" fmla="+- f196 0 f195"/>
                    <a:gd name="f200" fmla="*/ f199 1 7042"/>
                    <a:gd name="f201" fmla="*/ f198 1 4350"/>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7042" h="4350">
                      <a:moveTo>
                        <a:pt x="f5" y="f6"/>
                      </a:moveTo>
                      <a:cubicBezTo>
                        <a:pt x="f7" y="f8"/>
                        <a:pt x="f9" y="f10"/>
                        <a:pt x="f3" y="f11"/>
                      </a:cubicBezTo>
                      <a:cubicBezTo>
                        <a:pt x="f9" y="f10"/>
                        <a:pt x="f7" y="f8"/>
                        <a:pt x="f5" y="f6"/>
                      </a:cubicBezTo>
                      <a:close/>
                      <a:moveTo>
                        <a:pt x="f12" y="f13"/>
                      </a:moveTo>
                      <a:cubicBezTo>
                        <a:pt x="f14" y="f13"/>
                        <a:pt x="f15" y="f13"/>
                        <a:pt x="f16" y="f17"/>
                      </a:cubicBezTo>
                      <a:cubicBezTo>
                        <a:pt x="f18" y="f19"/>
                        <a:pt x="f20" y="f21"/>
                        <a:pt x="f22" y="f21"/>
                      </a:cubicBezTo>
                      <a:cubicBezTo>
                        <a:pt x="f23" y="f21"/>
                        <a:pt x="f24" y="f19"/>
                        <a:pt x="f12" y="f17"/>
                      </a:cubicBezTo>
                      <a:cubicBezTo>
                        <a:pt x="f25" y="f26"/>
                        <a:pt x="f27" y="f28"/>
                        <a:pt x="f29" y="f30"/>
                      </a:cubicBez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57" y="f63"/>
                        <a:pt x="f53" y="f64"/>
                        <a:pt x="f65" y="f66"/>
                      </a:cubicBezTo>
                      <a:cubicBezTo>
                        <a:pt x="f67" y="f68"/>
                        <a:pt x="f69" y="f70"/>
                        <a:pt x="f71" y="f72"/>
                      </a:cubicBezTo>
                      <a:cubicBezTo>
                        <a:pt x="f73" y="f74"/>
                        <a:pt x="f75" y="f76"/>
                        <a:pt x="f77" y="f78"/>
                      </a:cubicBezTo>
                      <a:cubicBezTo>
                        <a:pt x="f79" y="f80"/>
                        <a:pt x="f81" y="f82"/>
                        <a:pt x="f83" y="f84"/>
                      </a:cubicBezTo>
                      <a:cubicBezTo>
                        <a:pt x="f85" y="f17"/>
                        <a:pt x="f25" y="f13"/>
                        <a:pt x="f12" y="f13"/>
                      </a:cubicBezTo>
                      <a:close/>
                      <a:moveTo>
                        <a:pt x="f86" y="f87"/>
                      </a:moveTo>
                      <a:cubicBezTo>
                        <a:pt x="f88" y="f87"/>
                        <a:pt x="f89" y="f90"/>
                        <a:pt x="f91" y="f92"/>
                      </a:cubicBezTo>
                      <a:cubicBezTo>
                        <a:pt x="f93" y="f94"/>
                        <a:pt x="f95" y="f96"/>
                        <a:pt x="f87" y="f97"/>
                      </a:cubicBezTo>
                      <a:cubicBezTo>
                        <a:pt x="f98" y="f99"/>
                        <a:pt x="f100" y="f101"/>
                        <a:pt x="f102" y="f101"/>
                      </a:cubicBezTo>
                      <a:cubicBezTo>
                        <a:pt x="f103" y="f101"/>
                        <a:pt x="f104" y="f105"/>
                        <a:pt x="f106" y="f107"/>
                      </a:cubicBezTo>
                      <a:lnTo>
                        <a:pt x="f106" y="f107"/>
                      </a:lnTo>
                      <a:cubicBezTo>
                        <a:pt x="f108" y="f109"/>
                        <a:pt x="f110" y="f62"/>
                        <a:pt x="f111" y="f112"/>
                      </a:cubicBezTo>
                      <a:cubicBezTo>
                        <a:pt x="f113" y="f114"/>
                        <a:pt x="f115" y="f116"/>
                        <a:pt x="f117" y="f116"/>
                      </a:cubicBezTo>
                      <a:cubicBezTo>
                        <a:pt x="f118" y="f116"/>
                        <a:pt x="f119" y="f120"/>
                        <a:pt x="f121" y="f120"/>
                      </a:cubicBezTo>
                      <a:cubicBezTo>
                        <a:pt x="f122" y="f120"/>
                        <a:pt x="f123" y="f124"/>
                        <a:pt x="f125" y="f126"/>
                      </a:cubicBezTo>
                      <a:cubicBezTo>
                        <a:pt x="f127" y="f128"/>
                        <a:pt x="f129" y="f130"/>
                        <a:pt x="f131" y="f132"/>
                      </a:cubicBezTo>
                      <a:cubicBezTo>
                        <a:pt x="f71" y="f133"/>
                        <a:pt x="f134" y="f135"/>
                        <a:pt x="f134" y="f135"/>
                      </a:cubicBezTo>
                      <a:lnTo>
                        <a:pt x="f134" y="f135"/>
                      </a:lnTo>
                      <a:cubicBezTo>
                        <a:pt x="f136" y="f137"/>
                        <a:pt x="f138" y="f139"/>
                        <a:pt x="f138" y="f139"/>
                      </a:cubicBezTo>
                      <a:cubicBezTo>
                        <a:pt x="f140" y="f141"/>
                        <a:pt x="f140" y="f96"/>
                        <a:pt x="f142" y="f143"/>
                      </a:cubicBezTo>
                      <a:cubicBezTo>
                        <a:pt x="f144" y="f145"/>
                        <a:pt x="f146" y="f147"/>
                        <a:pt x="f148" y="f147"/>
                      </a:cubicBezTo>
                      <a:cubicBezTo>
                        <a:pt x="f149" y="f147"/>
                        <a:pt x="f31" y="f145"/>
                        <a:pt x="f150" y="f143"/>
                      </a:cubicBezTo>
                      <a:lnTo>
                        <a:pt x="f150" y="f143"/>
                      </a:lnTo>
                      <a:cubicBezTo>
                        <a:pt x="f151" y="f152"/>
                        <a:pt x="f153" y="f154"/>
                        <a:pt x="f155" y="f154"/>
                      </a:cubicBezTo>
                      <a:cubicBezTo>
                        <a:pt x="f156" y="f154"/>
                        <a:pt x="f157" y="f158"/>
                        <a:pt x="f159" y="f160"/>
                      </a:cubicBezTo>
                      <a:cubicBezTo>
                        <a:pt x="f161" y="f162"/>
                        <a:pt x="f163" y="f164"/>
                        <a:pt x="f165" y="f166"/>
                      </a:cubicBezTo>
                      <a:cubicBezTo>
                        <a:pt x="f167" y="f40"/>
                        <a:pt x="f168" y="f38"/>
                        <a:pt x="f169" y="f34"/>
                      </a:cubicBezTo>
                      <a:cubicBezTo>
                        <a:pt x="f170" y="f171"/>
                        <a:pt x="f172" y="f173"/>
                        <a:pt x="f174" y="f173"/>
                      </a:cubicBezTo>
                      <a:cubicBezTo>
                        <a:pt x="f175" y="f173"/>
                        <a:pt x="f176" y="f177"/>
                        <a:pt x="f5" y="f6"/>
                      </a:cubicBezTo>
                      <a:lnTo>
                        <a:pt x="f5" y="f6"/>
                      </a:lnTo>
                      <a:cubicBezTo>
                        <a:pt x="f178" y="f179"/>
                        <a:pt x="f180" y="f181"/>
                        <a:pt x="f182" y="f183"/>
                      </a:cubicBezTo>
                      <a:cubicBezTo>
                        <a:pt x="f184" y="f185"/>
                        <a:pt x="f186" y="f187"/>
                        <a:pt x="f188" y="f189"/>
                      </a:cubicBezTo>
                      <a:cubicBezTo>
                        <a:pt x="f190" y="f191"/>
                        <a:pt x="f192" y="f87"/>
                        <a:pt x="f86" y="f87"/>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1735;p22">
                  <a:extLst>
                    <a:ext uri="{FF2B5EF4-FFF2-40B4-BE49-F238E27FC236}">
                      <a16:creationId xmlns:a16="http://schemas.microsoft.com/office/drawing/2014/main" id="{F5715FDC-5B32-452F-8232-C0AA621DD1F6}"/>
                    </a:ext>
                  </a:extLst>
                </p:cNvPr>
                <p:cNvSpPr/>
                <p:nvPr/>
              </p:nvSpPr>
              <p:spPr>
                <a:xfrm>
                  <a:off x="321832" y="4394396"/>
                  <a:ext cx="150665" cy="53583"/>
                </a:xfrm>
                <a:custGeom>
                  <a:avLst/>
                  <a:gdLst>
                    <a:gd name="f0" fmla="val w"/>
                    <a:gd name="f1" fmla="val h"/>
                    <a:gd name="f2" fmla="val 0"/>
                    <a:gd name="f3" fmla="val 4665"/>
                    <a:gd name="f4" fmla="val 1659"/>
                    <a:gd name="f5" fmla="val 3706"/>
                    <a:gd name="f6" fmla="val 520"/>
                    <a:gd name="f7" fmla="val 3510"/>
                    <a:gd name="f8" fmla="val 623"/>
                    <a:gd name="f9" fmla="val 3302"/>
                    <a:gd name="f10" fmla="val 704"/>
                    <a:gd name="f11" fmla="val 3094"/>
                    <a:gd name="f12" fmla="val 774"/>
                    <a:gd name="f13" fmla="val 2875"/>
                    <a:gd name="f14" fmla="val 854"/>
                    <a:gd name="f15" fmla="val 2644"/>
                    <a:gd name="f16" fmla="val 889"/>
                    <a:gd name="f17" fmla="val 2413"/>
                    <a:gd name="f18" fmla="val 924"/>
                    <a:gd name="f19" fmla="val 2278"/>
                    <a:gd name="f20" fmla="val 937"/>
                    <a:gd name="f21" fmla="val 2139"/>
                    <a:gd name="f22" fmla="val 943"/>
                    <a:gd name="f23" fmla="val 2000"/>
                    <a:gd name="f24" fmla="val 1903"/>
                    <a:gd name="f25" fmla="val 1805"/>
                    <a:gd name="f26" fmla="val 940"/>
                    <a:gd name="f27" fmla="val 1709"/>
                    <a:gd name="f28" fmla="val 935"/>
                    <a:gd name="f29" fmla="val 1455"/>
                    <a:gd name="f30" fmla="val 1224"/>
                    <a:gd name="f31" fmla="val 982"/>
                    <a:gd name="f32" fmla="val 1201"/>
                    <a:gd name="f33" fmla="val 866"/>
                    <a:gd name="f34" fmla="val 1444"/>
                    <a:gd name="f35" fmla="val 877"/>
                    <a:gd name="f36" fmla="val 1675"/>
                    <a:gd name="f37" fmla="val 1906"/>
                    <a:gd name="f38" fmla="val 2148"/>
                    <a:gd name="f39" fmla="val 2379"/>
                    <a:gd name="f40" fmla="val 2610"/>
                    <a:gd name="f41" fmla="val 831"/>
                    <a:gd name="f42" fmla="val 2840"/>
                    <a:gd name="f43" fmla="val 797"/>
                    <a:gd name="f44" fmla="val 3060"/>
                    <a:gd name="f45" fmla="val 739"/>
                    <a:gd name="f46" fmla="val 3279"/>
                    <a:gd name="f47" fmla="val 681"/>
                    <a:gd name="f48" fmla="val 3498"/>
                    <a:gd name="f49" fmla="val 600"/>
                    <a:gd name="f50" fmla="val 4664"/>
                    <a:gd name="f51" fmla="val 3613"/>
                    <a:gd name="f52" fmla="val 468"/>
                    <a:gd name="f53" fmla="val 2464"/>
                    <a:gd name="f54" fmla="val 706"/>
                    <a:gd name="f55" fmla="val 1316"/>
                    <a:gd name="f56" fmla="val 876"/>
                    <a:gd name="f57" fmla="val 436"/>
                    <a:gd name="f58" fmla="val 671"/>
                    <a:gd name="f59" fmla="val 1"/>
                    <a:gd name="f60" fmla="val 310"/>
                    <a:gd name="f61" fmla="val 896"/>
                    <a:gd name="f62" fmla="val 1235"/>
                    <a:gd name="f63" fmla="val 1388"/>
                    <a:gd name="f64" fmla="val 1447"/>
                    <a:gd name="f65" fmla="val 1504"/>
                    <a:gd name="f66" fmla="val 1231"/>
                    <a:gd name="f67" fmla="val 1559"/>
                    <a:gd name="f68" fmla="val 1386"/>
                    <a:gd name="f69" fmla="val 1374"/>
                    <a:gd name="f70" fmla="val 705"/>
                    <a:gd name="f71" fmla="val 1570"/>
                    <a:gd name="f72" fmla="val 694"/>
                    <a:gd name="f73" fmla="val 1616"/>
                    <a:gd name="f74" fmla="val 804"/>
                    <a:gd name="f75" fmla="val 1645"/>
                    <a:gd name="f76" fmla="val 926"/>
                    <a:gd name="f77" fmla="val 1055"/>
                    <a:gd name="f78" fmla="val 2203"/>
                    <a:gd name="f79" fmla="val 3979"/>
                    <a:gd name="f80" fmla="val 592"/>
                    <a:gd name="f81" fmla="*/ f0 1 4665"/>
                    <a:gd name="f82" fmla="*/ f1 1 1659"/>
                    <a:gd name="f83" fmla="val f2"/>
                    <a:gd name="f84" fmla="val f3"/>
                    <a:gd name="f85" fmla="val f4"/>
                    <a:gd name="f86" fmla="+- f85 0 f83"/>
                    <a:gd name="f87" fmla="+- f84 0 f83"/>
                    <a:gd name="f88" fmla="*/ f87 1 4665"/>
                    <a:gd name="f89" fmla="*/ f86 1 1659"/>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4665" h="1659">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18"/>
                        <a:pt x="f30" y="f16"/>
                        <a:pt x="f31" y="f14"/>
                      </a:cubicBezTo>
                      <a:lnTo>
                        <a:pt x="f31" y="f14"/>
                      </a:lnTo>
                      <a:cubicBezTo>
                        <a:pt x="f32" y="f33"/>
                        <a:pt x="f34" y="f35"/>
                        <a:pt x="f36" y="f16"/>
                      </a:cubicBezTo>
                      <a:cubicBezTo>
                        <a:pt x="f37" y="f16"/>
                        <a:pt x="f38" y="f16"/>
                        <a:pt x="f39" y="f33"/>
                      </a:cubicBezTo>
                      <a:cubicBezTo>
                        <a:pt x="f40" y="f41"/>
                        <a:pt x="f42" y="f43"/>
                        <a:pt x="f44" y="f45"/>
                      </a:cubicBezTo>
                      <a:cubicBezTo>
                        <a:pt x="f46" y="f47"/>
                        <a:pt x="f48" y="f49"/>
                        <a:pt x="f5" y="f6"/>
                      </a:cubicBezTo>
                      <a:close/>
                      <a:moveTo>
                        <a:pt x="f50" y="f2"/>
                      </a:moveTo>
                      <a:lnTo>
                        <a:pt x="f50" y="f2"/>
                      </a:lnTo>
                      <a:cubicBezTo>
                        <a:pt x="f51" y="f52"/>
                        <a:pt x="f53" y="f54"/>
                        <a:pt x="f55" y="f54"/>
                      </a:cubicBezTo>
                      <a:cubicBezTo>
                        <a:pt x="f56" y="f54"/>
                        <a:pt x="f57" y="f58"/>
                        <a:pt x="f59" y="f49"/>
                      </a:cubicBezTo>
                      <a:lnTo>
                        <a:pt x="f59" y="f49"/>
                      </a:lnTo>
                      <a:cubicBezTo>
                        <a:pt x="f60" y="f31"/>
                        <a:pt x="f61" y="f62"/>
                        <a:pt x="f63" y="f62"/>
                      </a:cubicBezTo>
                      <a:cubicBezTo>
                        <a:pt x="f64" y="f62"/>
                        <a:pt x="f65" y="f66"/>
                        <a:pt x="f67" y="f30"/>
                      </a:cubicBezTo>
                      <a:lnTo>
                        <a:pt x="f67" y="f30"/>
                      </a:lnTo>
                      <a:cubicBezTo>
                        <a:pt x="f68" y="f69"/>
                        <a:pt x="f70" y="f71"/>
                        <a:pt x="f72" y="f73"/>
                      </a:cubicBezTo>
                      <a:cubicBezTo>
                        <a:pt x="f74" y="f75"/>
                        <a:pt x="f76" y="f4"/>
                        <a:pt x="f77" y="f4"/>
                      </a:cubicBezTo>
                      <a:cubicBezTo>
                        <a:pt x="f78" y="f4"/>
                        <a:pt x="f79" y="f80"/>
                        <a:pt x="f5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1736;p22">
                  <a:extLst>
                    <a:ext uri="{FF2B5EF4-FFF2-40B4-BE49-F238E27FC236}">
                      <a16:creationId xmlns:a16="http://schemas.microsoft.com/office/drawing/2014/main" id="{4E419196-1A1B-4554-B53B-AD01D7422C8B}"/>
                    </a:ext>
                  </a:extLst>
                </p:cNvPr>
                <p:cNvSpPr/>
                <p:nvPr/>
              </p:nvSpPr>
              <p:spPr>
                <a:xfrm>
                  <a:off x="587282" y="4730648"/>
                  <a:ext cx="194620" cy="264709"/>
                </a:xfrm>
                <a:custGeom>
                  <a:avLst/>
                  <a:gdLst>
                    <a:gd name="f0" fmla="val w"/>
                    <a:gd name="f1" fmla="val h"/>
                    <a:gd name="f2" fmla="val 0"/>
                    <a:gd name="f3" fmla="val 6026"/>
                    <a:gd name="f4" fmla="val 8196"/>
                    <a:gd name="f5" fmla="val 1"/>
                    <a:gd name="f6" fmla="val 20"/>
                    <a:gd name="f7" fmla="val 3"/>
                    <a:gd name="f8" fmla="val 40"/>
                    <a:gd name="f9" fmla="val 5"/>
                    <a:gd name="f10" fmla="val 59"/>
                    <a:gd name="f11" fmla="val 7"/>
                    <a:gd name="f12" fmla="val 39"/>
                    <a:gd name="f13" fmla="val 4"/>
                    <a:gd name="f14" fmla="val 19"/>
                    <a:gd name="f15" fmla="val 2"/>
                    <a:gd name="f16" fmla="val 819"/>
                    <a:gd name="f17" fmla="val 111"/>
                    <a:gd name="f18" fmla="val 2318"/>
                    <a:gd name="f19" fmla="val 1135"/>
                    <a:gd name="f20" fmla="val 2655"/>
                    <a:gd name="f21" fmla="val 3856"/>
                    <a:gd name="f22" fmla="val 2921"/>
                    <a:gd name="f23" fmla="val 6049"/>
                    <a:gd name="f24" fmla="val 3521"/>
                    <a:gd name="f25" fmla="val 6684"/>
                    <a:gd name="f26" fmla="val 3163"/>
                    <a:gd name="f27" fmla="val 3775"/>
                    <a:gd name="f28" fmla="val 7838"/>
                    <a:gd name="f29" fmla="val 4144"/>
                    <a:gd name="f30" fmla="val 6868"/>
                    <a:gd name="f31" fmla="val 3948"/>
                    <a:gd name="f32" fmla="val 6199"/>
                    <a:gd name="f33" fmla="val 4179"/>
                    <a:gd name="f34" fmla="val 6371"/>
                    <a:gd name="f35" fmla="val 4466"/>
                    <a:gd name="f36" fmla="val 6449"/>
                    <a:gd name="f37" fmla="val 4762"/>
                    <a:gd name="f38" fmla="val 5222"/>
                    <a:gd name="f39" fmla="val 5703"/>
                    <a:gd name="f40" fmla="val 6261"/>
                    <a:gd name="f41" fmla="val 5945"/>
                    <a:gd name="f42" fmla="val 5878"/>
                    <a:gd name="f43" fmla="val 6005"/>
                    <a:gd name="f44" fmla="val 5724"/>
                    <a:gd name="f45" fmla="val 6032"/>
                    <a:gd name="f46" fmla="val 5570"/>
                    <a:gd name="f47" fmla="val 5156"/>
                    <a:gd name="f48" fmla="val 4739"/>
                    <a:gd name="f49" fmla="val 5835"/>
                    <a:gd name="f50" fmla="val 4444"/>
                    <a:gd name="f51" fmla="val 5541"/>
                    <a:gd name="f52" fmla="val 4040"/>
                    <a:gd name="f53" fmla="val 5137"/>
                    <a:gd name="f54" fmla="val 3809"/>
                    <a:gd name="f55" fmla="val 4583"/>
                    <a:gd name="f56" fmla="val 3671"/>
                    <a:gd name="f57" fmla="val 4029"/>
                    <a:gd name="f58" fmla="val 3486"/>
                    <a:gd name="f59" fmla="val 3429"/>
                    <a:gd name="f60" fmla="val 3209"/>
                    <a:gd name="f61" fmla="val 2390"/>
                    <a:gd name="f62" fmla="val 2686"/>
                    <a:gd name="f63" fmla="val 1104"/>
                    <a:gd name="f64" fmla="val 1422"/>
                    <a:gd name="f65" fmla="val 166"/>
                    <a:gd name="f66" fmla="*/ f0 1 6026"/>
                    <a:gd name="f67" fmla="*/ f1 1 8196"/>
                    <a:gd name="f68" fmla="val f2"/>
                    <a:gd name="f69" fmla="val f3"/>
                    <a:gd name="f70" fmla="val f4"/>
                    <a:gd name="f71" fmla="+- f70 0 f68"/>
                    <a:gd name="f72" fmla="+- f69 0 f68"/>
                    <a:gd name="f73" fmla="*/ f72 1 6026"/>
                    <a:gd name="f74" fmla="*/ f71 1 8196"/>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6026" h="8196">
                      <a:moveTo>
                        <a:pt x="f2" y="f5"/>
                      </a:moveTo>
                      <a:cubicBezTo>
                        <a:pt x="f6" y="f7"/>
                        <a:pt x="f8" y="f9"/>
                        <a:pt x="f10" y="f11"/>
                      </a:cubicBezTo>
                      <a:lnTo>
                        <a:pt x="f10" y="f11"/>
                      </a:lnTo>
                      <a:cubicBezTo>
                        <a:pt x="f12" y="f13"/>
                        <a:pt x="f14" y="f15"/>
                        <a:pt x="f2" y="f5"/>
                      </a:cubicBezTo>
                      <a:close/>
                      <a:moveTo>
                        <a:pt x="f10" y="f11"/>
                      </a:moveTo>
                      <a:cubicBezTo>
                        <a:pt x="f16" y="f17"/>
                        <a:pt x="f18" y="f19"/>
                        <a:pt x="f20" y="f21"/>
                      </a:cubicBezTo>
                      <a:cubicBezTo>
                        <a:pt x="f22" y="f23"/>
                        <a:pt x="f24" y="f25"/>
                        <a:pt x="f26" y="f4"/>
                      </a:cubicBezTo>
                      <a:cubicBezTo>
                        <a:pt x="f27" y="f28"/>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6" y="f57"/>
                      </a:cubicBezTo>
                      <a:cubicBezTo>
                        <a:pt x="f24" y="f58"/>
                        <a:pt x="f59" y="f22"/>
                        <a:pt x="f60" y="f61"/>
                      </a:cubicBezTo>
                      <a:cubicBezTo>
                        <a:pt x="f62" y="f63"/>
                        <a:pt x="f64" y="f65"/>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1737;p22">
                  <a:extLst>
                    <a:ext uri="{FF2B5EF4-FFF2-40B4-BE49-F238E27FC236}">
                      <a16:creationId xmlns:a16="http://schemas.microsoft.com/office/drawing/2014/main" id="{79CD3D6A-D106-4A15-AB6A-A3A8964C352D}"/>
                    </a:ext>
                  </a:extLst>
                </p:cNvPr>
                <p:cNvSpPr/>
                <p:nvPr/>
              </p:nvSpPr>
              <p:spPr>
                <a:xfrm>
                  <a:off x="559311" y="4732513"/>
                  <a:ext cx="98087" cy="213649"/>
                </a:xfrm>
                <a:custGeom>
                  <a:avLst/>
                  <a:gdLst>
                    <a:gd name="f0" fmla="val w"/>
                    <a:gd name="f1" fmla="val h"/>
                    <a:gd name="f2" fmla="val 0"/>
                    <a:gd name="f3" fmla="val 3037"/>
                    <a:gd name="f4" fmla="val 6615"/>
                    <a:gd name="f5" fmla="val 728"/>
                    <a:gd name="f6" fmla="val 750"/>
                    <a:gd name="f7" fmla="val 14"/>
                    <a:gd name="f8" fmla="val 772"/>
                    <a:gd name="f9" fmla="val 27"/>
                    <a:gd name="f10" fmla="val 795"/>
                    <a:gd name="f11" fmla="val 40"/>
                    <a:gd name="f12" fmla="val 13"/>
                    <a:gd name="f13" fmla="val 1998"/>
                    <a:gd name="f14" fmla="val 1136"/>
                    <a:gd name="f15" fmla="val 2022"/>
                    <a:gd name="f16" fmla="val 1168"/>
                    <a:gd name="f17" fmla="val 2045"/>
                    <a:gd name="f18" fmla="val 1201"/>
                    <a:gd name="f19" fmla="val 2067"/>
                    <a:gd name="f20" fmla="val 1235"/>
                    <a:gd name="f21" fmla="val 2124"/>
                    <a:gd name="f22" fmla="val 1328"/>
                    <a:gd name="f23" fmla="val 2171"/>
                    <a:gd name="f24" fmla="val 1432"/>
                    <a:gd name="f25" fmla="val 2217"/>
                    <a:gd name="f26" fmla="val 1535"/>
                    <a:gd name="f27" fmla="val 2286"/>
                    <a:gd name="f28" fmla="val 1755"/>
                    <a:gd name="f29" fmla="val 2332"/>
                    <a:gd name="f30" fmla="val 1986"/>
                    <a:gd name="f31" fmla="val 2193"/>
                    <a:gd name="f32" fmla="val 2344"/>
                    <a:gd name="f33" fmla="val 2655"/>
                    <a:gd name="f34" fmla="val 3105"/>
                    <a:gd name="f35" fmla="val 2055"/>
                    <a:gd name="f36" fmla="val 3521"/>
                    <a:gd name="f37" fmla="val 1894"/>
                    <a:gd name="f38" fmla="val 3948"/>
                    <a:gd name="f39" fmla="val 1709"/>
                    <a:gd name="f40" fmla="val 4352"/>
                    <a:gd name="f41" fmla="val 1570"/>
                    <a:gd name="f42" fmla="val 4779"/>
                    <a:gd name="f43" fmla="val 1420"/>
                    <a:gd name="f44" fmla="val 5194"/>
                    <a:gd name="f45" fmla="val 1351"/>
                    <a:gd name="f46" fmla="val 5645"/>
                    <a:gd name="f47" fmla="val 1340"/>
                    <a:gd name="f48" fmla="val 6106"/>
                    <a:gd name="f49" fmla="val 5875"/>
                    <a:gd name="f50" fmla="val 5656"/>
                    <a:gd name="f51" fmla="val 1363"/>
                    <a:gd name="f52" fmla="val 5425"/>
                    <a:gd name="f53" fmla="val 1386"/>
                    <a:gd name="f54" fmla="val 4987"/>
                    <a:gd name="f55" fmla="val 1513"/>
                    <a:gd name="f56" fmla="val 4767"/>
                    <a:gd name="f57" fmla="val 1640"/>
                    <a:gd name="f58" fmla="val 4329"/>
                    <a:gd name="f59" fmla="val 1836"/>
                    <a:gd name="f60" fmla="val 3925"/>
                    <a:gd name="f61" fmla="val 3509"/>
                    <a:gd name="f62" fmla="val 2159"/>
                    <a:gd name="f63" fmla="val 3094"/>
                    <a:gd name="f64" fmla="val 2216"/>
                    <a:gd name="f65" fmla="val 1837"/>
                    <a:gd name="f66" fmla="val 2204"/>
                    <a:gd name="f67" fmla="val 1449"/>
                    <a:gd name="f68" fmla="val 1344"/>
                    <a:gd name="f69" fmla="val 378"/>
                    <a:gd name="f70" fmla="val 1820"/>
                    <a:gd name="f71" fmla="val 915"/>
                    <a:gd name="f72" fmla="val 1547"/>
                    <a:gd name="f73" fmla="val 2101"/>
                    <a:gd name="f74" fmla="val 1893"/>
                    <a:gd name="f75" fmla="val 2517"/>
                    <a:gd name="f76" fmla="val 1871"/>
                    <a:gd name="f77" fmla="val 2759"/>
                    <a:gd name="f78" fmla="val 1783"/>
                    <a:gd name="f79" fmla="val 2829"/>
                    <a:gd name="f80" fmla="val 1669"/>
                    <a:gd name="f81" fmla="val 2879"/>
                    <a:gd name="f82" fmla="val 1553"/>
                    <a:gd name="f83" fmla="val 1517"/>
                    <a:gd name="f84" fmla="val 1480"/>
                    <a:gd name="f85" fmla="val 2874"/>
                    <a:gd name="f86" fmla="val 1443"/>
                    <a:gd name="f87" fmla="val 2863"/>
                    <a:gd name="f88" fmla="val 1305"/>
                    <a:gd name="f89" fmla="val 2817"/>
                    <a:gd name="f90" fmla="val 1190"/>
                    <a:gd name="f91" fmla="val 2632"/>
                    <a:gd name="f92" fmla="val 1247"/>
                    <a:gd name="f93" fmla="val 2482"/>
                    <a:gd name="f94" fmla="val 1097"/>
                    <a:gd name="f95" fmla="val 2620"/>
                    <a:gd name="f96" fmla="val 1074"/>
                    <a:gd name="f97" fmla="val 1178"/>
                    <a:gd name="f98" fmla="val 3036"/>
                    <a:gd name="f99" fmla="val 1239"/>
                    <a:gd name="f100" fmla="val 3150"/>
                    <a:gd name="f101" fmla="val 1371"/>
                    <a:gd name="f102" fmla="val 3199"/>
                    <a:gd name="f103" fmla="val 1506"/>
                    <a:gd name="f104" fmla="val 1576"/>
                    <a:gd name="f105" fmla="val 1646"/>
                    <a:gd name="f106" fmla="val 3186"/>
                    <a:gd name="f107" fmla="val 3163"/>
                    <a:gd name="f108" fmla="val 3705"/>
                    <a:gd name="f109" fmla="val 889"/>
                    <a:gd name="f110" fmla="val 4063"/>
                    <a:gd name="f111" fmla="val 289"/>
                    <a:gd name="f112" fmla="val 4271"/>
                    <a:gd name="f113" fmla="val 462"/>
                    <a:gd name="f114" fmla="val 4363"/>
                    <a:gd name="f115" fmla="val 612"/>
                    <a:gd name="f116" fmla="val 4410"/>
                    <a:gd name="f117" fmla="val 439"/>
                    <a:gd name="f118" fmla="val 4606"/>
                    <a:gd name="f119" fmla="val 1"/>
                    <a:gd name="f120" fmla="val 4790"/>
                    <a:gd name="f121" fmla="val 257"/>
                    <a:gd name="f122" fmla="val 4861"/>
                    <a:gd name="f123" fmla="val 388"/>
                    <a:gd name="f124" fmla="val 4899"/>
                    <a:gd name="f125" fmla="val 560"/>
                    <a:gd name="f126" fmla="val 642"/>
                    <a:gd name="f127" fmla="val 734"/>
                    <a:gd name="f128" fmla="val 4890"/>
                    <a:gd name="f129" fmla="val 855"/>
                    <a:gd name="f130" fmla="val 4871"/>
                    <a:gd name="f131" fmla="val 325"/>
                    <a:gd name="f132" fmla="val 5620"/>
                    <a:gd name="f133" fmla="val 1268"/>
                    <a:gd name="f134" fmla="val 5932"/>
                    <a:gd name="f135" fmla="val 1316"/>
                    <a:gd name="f136" fmla="val 6611"/>
                    <a:gd name="f137" fmla="val 1274"/>
                    <a:gd name="f138" fmla="val 5979"/>
                    <a:gd name="f139" fmla="val 2448"/>
                    <a:gd name="f140" fmla="val 5990"/>
                    <a:gd name="f141" fmla="val 2355"/>
                    <a:gd name="f142" fmla="val 5402"/>
                    <a:gd name="f143" fmla="val 5748"/>
                    <a:gd name="f144" fmla="val 2725"/>
                    <a:gd name="f145" fmla="val 6014"/>
                    <a:gd name="f146" fmla="val 6199"/>
                    <a:gd name="f147" fmla="val 5298"/>
                    <a:gd name="f148" fmla="val 2505"/>
                    <a:gd name="f149" fmla="val 4040"/>
                    <a:gd name="f150" fmla="val 2748"/>
                    <a:gd name="f151" fmla="val 2182"/>
                    <a:gd name="f152" fmla="val 2563"/>
                    <a:gd name="f153" fmla="val 1385"/>
                    <a:gd name="f154" fmla="val 797"/>
                    <a:gd name="f155" fmla="val 1882"/>
                    <a:gd name="f156" fmla="val 681"/>
                    <a:gd name="f157" fmla="val 566"/>
                    <a:gd name="f158" fmla="val 1594"/>
                    <a:gd name="f159" fmla="val 450"/>
                    <a:gd name="f160" fmla="val 1339"/>
                    <a:gd name="f161" fmla="val 280"/>
                    <a:gd name="f162" fmla="val 1054"/>
                    <a:gd name="f163" fmla="val 189"/>
                    <a:gd name="f164" fmla="val 6612"/>
                    <a:gd name="f165" fmla="val 6613"/>
                    <a:gd name="f166" fmla="val 1317"/>
                    <a:gd name="f167" fmla="val 6614"/>
                    <a:gd name="f168" fmla="*/ f0 1 3037"/>
                    <a:gd name="f169" fmla="*/ f1 1 6615"/>
                    <a:gd name="f170" fmla="val f2"/>
                    <a:gd name="f171" fmla="val f3"/>
                    <a:gd name="f172" fmla="val f4"/>
                    <a:gd name="f173" fmla="+- f172 0 f170"/>
                    <a:gd name="f174" fmla="+- f171 0 f170"/>
                    <a:gd name="f175" fmla="*/ f174 1 3037"/>
                    <a:gd name="f176" fmla="*/ f173 1 6615"/>
                    <a:gd name="f177" fmla="*/ f170 1 f175"/>
                    <a:gd name="f178" fmla="*/ f171 1 f175"/>
                    <a:gd name="f179" fmla="*/ f170 1 f176"/>
                    <a:gd name="f180" fmla="*/ f172 1 f176"/>
                    <a:gd name="f181" fmla="*/ f177 f168 1"/>
                    <a:gd name="f182" fmla="*/ f178 f168 1"/>
                    <a:gd name="f183" fmla="*/ f180 f169 1"/>
                    <a:gd name="f184" fmla="*/ f179 f169 1"/>
                  </a:gdLst>
                  <a:ahLst/>
                  <a:cxnLst>
                    <a:cxn ang="3cd4">
                      <a:pos x="hc" y="t"/>
                    </a:cxn>
                    <a:cxn ang="0">
                      <a:pos x="r" y="vc"/>
                    </a:cxn>
                    <a:cxn ang="cd4">
                      <a:pos x="hc" y="b"/>
                    </a:cxn>
                    <a:cxn ang="cd2">
                      <a:pos x="l" y="vc"/>
                    </a:cxn>
                  </a:cxnLst>
                  <a:rect l="f181" t="f184" r="f182" b="f183"/>
                  <a:pathLst>
                    <a:path w="3037" h="6615">
                      <a:moveTo>
                        <a:pt x="f5" y="f2"/>
                      </a:moveTo>
                      <a:cubicBezTo>
                        <a:pt x="f6" y="f7"/>
                        <a:pt x="f8" y="f9"/>
                        <a:pt x="f10" y="f11"/>
                      </a:cubicBezTo>
                      <a:lnTo>
                        <a:pt x="f10" y="f11"/>
                      </a:lnTo>
                      <a:cubicBezTo>
                        <a:pt x="f8" y="f9"/>
                        <a:pt x="f6" y="f12"/>
                        <a:pt x="f5" y="f2"/>
                      </a:cubicBezTo>
                      <a:close/>
                      <a:moveTo>
                        <a:pt x="f13" y="f14"/>
                      </a:moveTo>
                      <a:cubicBezTo>
                        <a:pt x="f15" y="f16"/>
                        <a:pt x="f17" y="f18"/>
                        <a:pt x="f19" y="f20"/>
                      </a:cubicBezTo>
                      <a:cubicBezTo>
                        <a:pt x="f21" y="f22"/>
                        <a:pt x="f23" y="f24"/>
                        <a:pt x="f25" y="f26"/>
                      </a:cubicBezTo>
                      <a:cubicBezTo>
                        <a:pt x="f27" y="f28"/>
                        <a:pt x="f29" y="f30"/>
                        <a:pt x="f29" y="f31"/>
                      </a:cubicBezTo>
                      <a:cubicBezTo>
                        <a:pt x="f32" y="f33"/>
                        <a:pt x="f25" y="f34"/>
                        <a:pt x="f35" y="f36"/>
                      </a:cubicBezTo>
                      <a:cubicBezTo>
                        <a:pt x="f37" y="f38"/>
                        <a:pt x="f39" y="f40"/>
                        <a:pt x="f41" y="f42"/>
                      </a:cubicBezTo>
                      <a:cubicBezTo>
                        <a:pt x="f43" y="f44"/>
                        <a:pt x="f45" y="f46"/>
                        <a:pt x="f47" y="f48"/>
                      </a:cubicBezTo>
                      <a:cubicBezTo>
                        <a:pt x="f47" y="f49"/>
                        <a:pt x="f47" y="f50"/>
                        <a:pt x="f51" y="f52"/>
                      </a:cubicBezTo>
                      <a:cubicBezTo>
                        <a:pt x="f53" y="f44"/>
                        <a:pt x="f24" y="f54"/>
                        <a:pt x="f55" y="f56"/>
                      </a:cubicBezTo>
                      <a:cubicBezTo>
                        <a:pt x="f57" y="f58"/>
                        <a:pt x="f59" y="f60"/>
                        <a:pt x="f13" y="f61"/>
                      </a:cubicBezTo>
                      <a:cubicBezTo>
                        <a:pt x="f62" y="f63"/>
                        <a:pt x="f27" y="f33"/>
                        <a:pt x="f27" y="f64"/>
                      </a:cubicBezTo>
                      <a:cubicBezTo>
                        <a:pt x="f27" y="f65"/>
                        <a:pt x="f66" y="f67"/>
                        <a:pt x="f13" y="f14"/>
                      </a:cubicBezTo>
                      <a:close/>
                      <a:moveTo>
                        <a:pt x="f10" y="f11"/>
                      </a:moveTo>
                      <a:lnTo>
                        <a:pt x="f10" y="f11"/>
                      </a:lnTo>
                      <a:cubicBezTo>
                        <a:pt x="f68" y="f69"/>
                        <a:pt x="f70" y="f71"/>
                        <a:pt x="f13" y="f72"/>
                      </a:cubicBezTo>
                      <a:cubicBezTo>
                        <a:pt x="f73" y="f74"/>
                        <a:pt x="f25" y="f75"/>
                        <a:pt x="f76" y="f77"/>
                      </a:cubicBezTo>
                      <a:cubicBezTo>
                        <a:pt x="f78" y="f79"/>
                        <a:pt x="f80" y="f81"/>
                        <a:pt x="f82" y="f81"/>
                      </a:cubicBezTo>
                      <a:cubicBezTo>
                        <a:pt x="f83" y="f81"/>
                        <a:pt x="f84" y="f85"/>
                        <a:pt x="f86" y="f87"/>
                      </a:cubicBezTo>
                      <a:cubicBezTo>
                        <a:pt x="f88" y="f89"/>
                        <a:pt x="f90" y="f91"/>
                        <a:pt x="f92" y="f93"/>
                      </a:cubicBezTo>
                      <a:lnTo>
                        <a:pt x="f92" y="f93"/>
                      </a:lnTo>
                      <a:cubicBezTo>
                        <a:pt x="f94" y="f95"/>
                        <a:pt x="f96" y="f87"/>
                        <a:pt x="f97" y="f98"/>
                      </a:cubicBezTo>
                      <a:cubicBezTo>
                        <a:pt x="f99" y="f100"/>
                        <a:pt x="f101" y="f102"/>
                        <a:pt x="f103" y="f102"/>
                      </a:cubicBezTo>
                      <a:cubicBezTo>
                        <a:pt x="f104" y="f102"/>
                        <a:pt x="f105" y="f106"/>
                        <a:pt x="f39" y="f107"/>
                      </a:cubicBezTo>
                      <a:lnTo>
                        <a:pt x="f39" y="f107"/>
                      </a:lnTo>
                      <a:cubicBezTo>
                        <a:pt x="f53" y="f108"/>
                        <a:pt x="f109" y="f110"/>
                        <a:pt x="f111" y="f112"/>
                      </a:cubicBezTo>
                      <a:cubicBezTo>
                        <a:pt x="f111" y="f112"/>
                        <a:pt x="f113" y="f114"/>
                        <a:pt x="f115" y="f116"/>
                      </a:cubicBezTo>
                      <a:cubicBezTo>
                        <a:pt x="f115"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6"/>
                      </a:cubicBezTo>
                      <a:lnTo>
                        <a:pt x="f135" y="f136"/>
                      </a:lnTo>
                      <a:cubicBezTo>
                        <a:pt x="f137" y="f138"/>
                        <a:pt x="f139" y="f140"/>
                        <a:pt x="f141" y="f142"/>
                      </a:cubicBezTo>
                      <a:lnTo>
                        <a:pt x="f141" y="f142"/>
                      </a:lnTo>
                      <a:cubicBezTo>
                        <a:pt x="f75" y="f143"/>
                        <a:pt x="f144" y="f145"/>
                        <a:pt x="f98" y="f146"/>
                      </a:cubicBezTo>
                      <a:cubicBezTo>
                        <a:pt x="f139" y="f147"/>
                        <a:pt x="f148" y="f149"/>
                        <a:pt x="f91" y="f98"/>
                      </a:cubicBezTo>
                      <a:cubicBezTo>
                        <a:pt x="f150" y="f151"/>
                        <a:pt x="f152" y="f153"/>
                        <a:pt x="f13" y="f154"/>
                      </a:cubicBezTo>
                      <a:cubicBezTo>
                        <a:pt x="f155" y="f156"/>
                        <a:pt x="f28" y="f157"/>
                        <a:pt x="f158" y="f159"/>
                      </a:cubicBezTo>
                      <a:cubicBezTo>
                        <a:pt x="f160" y="f161"/>
                        <a:pt x="f162" y="f163"/>
                        <a:pt x="f10" y="f11"/>
                      </a:cubicBezTo>
                      <a:close/>
                      <a:moveTo>
                        <a:pt x="f135" y="f136"/>
                      </a:moveTo>
                      <a:cubicBezTo>
                        <a:pt x="f135" y="f164"/>
                        <a:pt x="f135" y="f165"/>
                        <a:pt x="f166" y="f167"/>
                      </a:cubicBezTo>
                      <a:cubicBezTo>
                        <a:pt x="f135" y="f165"/>
                        <a:pt x="f135" y="f164"/>
                        <a:pt x="f135" y="f13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1738;p22">
                  <a:extLst>
                    <a:ext uri="{FF2B5EF4-FFF2-40B4-BE49-F238E27FC236}">
                      <a16:creationId xmlns:a16="http://schemas.microsoft.com/office/drawing/2014/main" id="{E321B933-1836-40EF-99B8-23B8247FE83C}"/>
                    </a:ext>
                  </a:extLst>
                </p:cNvPr>
                <p:cNvSpPr/>
                <p:nvPr/>
              </p:nvSpPr>
              <p:spPr>
                <a:xfrm>
                  <a:off x="650293" y="4823112"/>
                  <a:ext cx="18278" cy="77934"/>
                </a:xfrm>
                <a:custGeom>
                  <a:avLst/>
                  <a:gdLst>
                    <a:gd name="f0" fmla="val w"/>
                    <a:gd name="f1" fmla="val h"/>
                    <a:gd name="f2" fmla="val 0"/>
                    <a:gd name="f3" fmla="val 566"/>
                    <a:gd name="f4" fmla="val 2413"/>
                    <a:gd name="f5" fmla="val 254"/>
                    <a:gd name="f6" fmla="val 831"/>
                    <a:gd name="f7" fmla="val 139"/>
                    <a:gd name="f8" fmla="val 1674"/>
                    <a:gd name="f9" fmla="val 462"/>
                    <a:gd name="f10" fmla="val 1605"/>
                    <a:gd name="f11" fmla="val 346"/>
                    <a:gd name="f12" fmla="val 808"/>
                    <a:gd name="f13" fmla="*/ f0 1 566"/>
                    <a:gd name="f14" fmla="*/ f1 1 2413"/>
                    <a:gd name="f15" fmla="val f2"/>
                    <a:gd name="f16" fmla="val f3"/>
                    <a:gd name="f17" fmla="val f4"/>
                    <a:gd name="f18" fmla="+- f17 0 f15"/>
                    <a:gd name="f19" fmla="+- f16 0 f15"/>
                    <a:gd name="f20" fmla="*/ f19 1 566"/>
                    <a:gd name="f21" fmla="*/ f18 1 241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566" h="2413">
                      <a:moveTo>
                        <a:pt x="f5" y="f2"/>
                      </a:moveTo>
                      <a:cubicBezTo>
                        <a:pt x="f2" y="f6"/>
                        <a:pt x="f7" y="f8"/>
                        <a:pt x="f3" y="f4"/>
                      </a:cubicBezTo>
                      <a:cubicBezTo>
                        <a:pt x="f9" y="f10"/>
                        <a:pt x="f11" y="f1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1739;p22">
                  <a:extLst>
                    <a:ext uri="{FF2B5EF4-FFF2-40B4-BE49-F238E27FC236}">
                      <a16:creationId xmlns:a16="http://schemas.microsoft.com/office/drawing/2014/main" id="{F27D61C9-F42D-4AE9-AD4B-1B8330164E49}"/>
                    </a:ext>
                  </a:extLst>
                </p:cNvPr>
                <p:cNvSpPr/>
                <p:nvPr/>
              </p:nvSpPr>
              <p:spPr>
                <a:xfrm>
                  <a:off x="699488" y="4654972"/>
                  <a:ext cx="82808" cy="96953"/>
                </a:xfrm>
                <a:custGeom>
                  <a:avLst/>
                  <a:gdLst>
                    <a:gd name="f0" fmla="val w"/>
                    <a:gd name="f1" fmla="val h"/>
                    <a:gd name="f2" fmla="val 0"/>
                    <a:gd name="f3" fmla="val 2564"/>
                    <a:gd name="f4" fmla="val 3002"/>
                    <a:gd name="f5" fmla="val 1282"/>
                    <a:gd name="f6" fmla="val 1755"/>
                    <a:gd name="f7" fmla="val 1284"/>
                    <a:gd name="f8" fmla="val 1756"/>
                    <a:gd name="f9" fmla="val 1287"/>
                    <a:gd name="f10" fmla="val 1757"/>
                    <a:gd name="f11" fmla="val 1289"/>
                    <a:gd name="f12" fmla="val 1758"/>
                    <a:gd name="f13" fmla="val 462"/>
                    <a:gd name="f14" fmla="val 1016"/>
                    <a:gd name="f15" fmla="val 543"/>
                    <a:gd name="f16" fmla="val 1178"/>
                    <a:gd name="f17" fmla="val 647"/>
                    <a:gd name="f18" fmla="val 1328"/>
                    <a:gd name="f19" fmla="val 774"/>
                    <a:gd name="f20" fmla="val 1455"/>
                    <a:gd name="f21" fmla="val 843"/>
                    <a:gd name="f22" fmla="val 1524"/>
                    <a:gd name="f23" fmla="val 947"/>
                    <a:gd name="f24" fmla="val 1593"/>
                    <a:gd name="f25" fmla="val 1040"/>
                    <a:gd name="f26" fmla="val 1639"/>
                    <a:gd name="f27" fmla="val 1155"/>
                    <a:gd name="f28" fmla="val 1686"/>
                    <a:gd name="f29" fmla="val 1270"/>
                    <a:gd name="f30" fmla="val 1697"/>
                    <a:gd name="f31" fmla="val 1386"/>
                    <a:gd name="f32" fmla="val 1536"/>
                    <a:gd name="f33" fmla="val 1663"/>
                    <a:gd name="f34" fmla="val 1859"/>
                    <a:gd name="f35" fmla="val 1605"/>
                    <a:gd name="f36" fmla="val 1732"/>
                    <a:gd name="f37" fmla="val 1720"/>
                    <a:gd name="f38" fmla="val 1559"/>
                    <a:gd name="f39" fmla="val 1766"/>
                    <a:gd name="f40" fmla="val 1354"/>
                    <a:gd name="f41" fmla="val 1314"/>
                    <a:gd name="f42" fmla="val 1426"/>
                    <a:gd name="f43" fmla="val 1815"/>
                    <a:gd name="f44" fmla="val 1585"/>
                    <a:gd name="f45" fmla="val 1871"/>
                    <a:gd name="f46" fmla="val 1928"/>
                    <a:gd name="f47" fmla="val 1882"/>
                    <a:gd name="f48" fmla="val 2020"/>
                    <a:gd name="f49" fmla="val 2044"/>
                    <a:gd name="f50" fmla="val 2101"/>
                    <a:gd name="f51" fmla="val 2171"/>
                    <a:gd name="f52" fmla="val 2228"/>
                    <a:gd name="f53" fmla="val 2032"/>
                    <a:gd name="f54" fmla="val 2113"/>
                    <a:gd name="f55" fmla="val 2043"/>
                    <a:gd name="f56" fmla="val 1986"/>
                    <a:gd name="f57" fmla="val 1351"/>
                    <a:gd name="f58" fmla="val 1870"/>
                    <a:gd name="f59" fmla="val 1190"/>
                    <a:gd name="f60" fmla="val 1801"/>
                    <a:gd name="f61" fmla="val 855"/>
                    <a:gd name="f62" fmla="val 1628"/>
                    <a:gd name="f63" fmla="val 751"/>
                    <a:gd name="f64" fmla="val 1478"/>
                    <a:gd name="f65" fmla="val 612"/>
                    <a:gd name="f66" fmla="val 532"/>
                    <a:gd name="f67" fmla="val 35"/>
                    <a:gd name="f68" fmla="val 1"/>
                    <a:gd name="f69" fmla="val 358"/>
                    <a:gd name="f70" fmla="val 58"/>
                    <a:gd name="f71" fmla="val 728"/>
                    <a:gd name="f72" fmla="val 197"/>
                    <a:gd name="f73" fmla="val 1074"/>
                    <a:gd name="f74" fmla="val 416"/>
                    <a:gd name="f75" fmla="val 1582"/>
                    <a:gd name="f76" fmla="val 832"/>
                    <a:gd name="f77" fmla="val 1997"/>
                    <a:gd name="f78" fmla="val 1340"/>
                    <a:gd name="f79" fmla="val 2320"/>
                    <a:gd name="f80" fmla="val 1744"/>
                    <a:gd name="f81" fmla="val 2378"/>
                    <a:gd name="f82" fmla="val 2494"/>
                    <a:gd name="f83" fmla="val 2598"/>
                    <a:gd name="f84" fmla="val 2263"/>
                    <a:gd name="f85" fmla="val 2782"/>
                    <a:gd name="f86" fmla="val 3001"/>
                    <a:gd name="f87" fmla="val 2425"/>
                    <a:gd name="f88" fmla="val 2563"/>
                    <a:gd name="f89" fmla="val 2551"/>
                    <a:gd name="f90" fmla="val 2517"/>
                    <a:gd name="f91" fmla="val 2286"/>
                    <a:gd name="f92" fmla="val 2482"/>
                    <a:gd name="f93" fmla="val 2332"/>
                    <a:gd name="f94" fmla="val 1824"/>
                    <a:gd name="f95" fmla="val 2148"/>
                    <a:gd name="f96" fmla="val 2163"/>
                    <a:gd name="f97" fmla="val 1689"/>
                    <a:gd name="f98" fmla="val 2180"/>
                    <a:gd name="f99" fmla="val 1691"/>
                    <a:gd name="f100" fmla="val 2197"/>
                    <a:gd name="f101" fmla="val 2291"/>
                    <a:gd name="f102" fmla="val 2397"/>
                    <a:gd name="f103" fmla="val 2436"/>
                    <a:gd name="f104" fmla="val 1570"/>
                    <a:gd name="f105" fmla="val 1305"/>
                    <a:gd name="f106" fmla="val 2344"/>
                    <a:gd name="f107" fmla="val 1224"/>
                    <a:gd name="f108" fmla="val 2251"/>
                    <a:gd name="f109" fmla="val 1132"/>
                    <a:gd name="f110" fmla="val 2136"/>
                    <a:gd name="f111" fmla="val 1097"/>
                    <a:gd name="f112" fmla="val 1998"/>
                    <a:gd name="f113" fmla="val 1051"/>
                    <a:gd name="f114" fmla="val 2159"/>
                    <a:gd name="f115" fmla="val 993"/>
                    <a:gd name="f116" fmla="val 2321"/>
                    <a:gd name="f117" fmla="val 866"/>
                    <a:gd name="f118" fmla="val 693"/>
                    <a:gd name="f119" fmla="val 520"/>
                    <a:gd name="f120" fmla="val 324"/>
                    <a:gd name="f121" fmla="val 243"/>
                    <a:gd name="f122" fmla="val 1617"/>
                    <a:gd name="f123" fmla="val 924"/>
                    <a:gd name="f124" fmla="val 958"/>
                    <a:gd name="f125" fmla="val 1186"/>
                    <a:gd name="f126" fmla="val 963"/>
                    <a:gd name="f127" fmla="val 1148"/>
                    <a:gd name="f128" fmla="val 965"/>
                    <a:gd name="f129" fmla="val 1110"/>
                    <a:gd name="f130" fmla="val 755"/>
                    <a:gd name="f131" fmla="val 409"/>
                    <a:gd name="f132" fmla="val 775"/>
                    <a:gd name="f133" fmla="val 232"/>
                    <a:gd name="f134" fmla="val 139"/>
                    <a:gd name="f135" fmla="val 301"/>
                    <a:gd name="f136" fmla="val 70"/>
                    <a:gd name="f137" fmla="val 150"/>
                    <a:gd name="f138" fmla="*/ f0 1 2564"/>
                    <a:gd name="f139" fmla="*/ f1 1 3002"/>
                    <a:gd name="f140" fmla="val f2"/>
                    <a:gd name="f141" fmla="val f3"/>
                    <a:gd name="f142" fmla="val f4"/>
                    <a:gd name="f143" fmla="+- f142 0 f140"/>
                    <a:gd name="f144" fmla="+- f141 0 f140"/>
                    <a:gd name="f145" fmla="*/ f144 1 2564"/>
                    <a:gd name="f146" fmla="*/ f143 1 300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564" h="300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0"/>
                      </a:cubicBezTo>
                      <a:cubicBezTo>
                        <a:pt x="f32" y="f30"/>
                        <a:pt x="f30" y="f33"/>
                        <a:pt x="f34" y="f35"/>
                      </a:cubicBezTo>
                      <a:lnTo>
                        <a:pt x="f34" y="f35"/>
                      </a:lnTo>
                      <a:cubicBezTo>
                        <a:pt x="f36" y="f37"/>
                        <a:pt x="f38" y="f39"/>
                        <a:pt x="f31" y="f39"/>
                      </a:cubicBezTo>
                      <a:cubicBezTo>
                        <a:pt x="f40" y="f39"/>
                        <a:pt x="f41" y="f39"/>
                        <a:pt x="f11" y="f12"/>
                      </a:cubicBezTo>
                      <a:lnTo>
                        <a:pt x="f11" y="f12"/>
                      </a:lnTo>
                      <a:cubicBezTo>
                        <a:pt x="f42" y="f43"/>
                        <a:pt x="f44" y="f45"/>
                        <a:pt x="f36" y="f46"/>
                      </a:cubicBezTo>
                      <a:cubicBezTo>
                        <a:pt x="f47" y="f48"/>
                        <a:pt x="f49" y="f50"/>
                        <a:pt x="f51" y="f52"/>
                      </a:cubicBezTo>
                      <a:cubicBezTo>
                        <a:pt x="f53" y="f54"/>
                        <a:pt x="f45" y="f55"/>
                        <a:pt x="f30" y="f56"/>
                      </a:cubicBezTo>
                      <a:cubicBezTo>
                        <a:pt x="f22" y="f46"/>
                        <a:pt x="f57" y="f58"/>
                        <a:pt x="f59" y="f60"/>
                      </a:cubicBezTo>
                      <a:cubicBezTo>
                        <a:pt x="f14" y="f36"/>
                        <a:pt x="f61" y="f62"/>
                        <a:pt x="f63" y="f64"/>
                      </a:cubicBezTo>
                      <a:cubicBezTo>
                        <a:pt x="f65" y="f57"/>
                        <a:pt x="f66" y="f16"/>
                        <a:pt x="f13" y="f14"/>
                      </a:cubicBezTo>
                      <a:close/>
                      <a:moveTo>
                        <a:pt x="f67" y="f2"/>
                      </a:moveTo>
                      <a:cubicBezTo>
                        <a:pt x="f68" y="f69"/>
                        <a:pt x="f70" y="f71"/>
                        <a:pt x="f72" y="f73"/>
                      </a:cubicBezTo>
                      <a:cubicBezTo>
                        <a:pt x="f74" y="f75"/>
                        <a:pt x="f76" y="f77"/>
                        <a:pt x="f78" y="f52"/>
                      </a:cubicBezTo>
                      <a:cubicBezTo>
                        <a:pt x="f32" y="f79"/>
                        <a:pt x="f80" y="f81"/>
                        <a:pt x="f46" y="f82"/>
                      </a:cubicBezTo>
                      <a:cubicBezTo>
                        <a:pt x="f50" y="f83"/>
                        <a:pt x="f84" y="f85"/>
                        <a:pt x="f84" y="f86"/>
                      </a:cubicBezTo>
                      <a:cubicBezTo>
                        <a:pt x="f87" y="f85"/>
                        <a:pt x="f88" y="f89"/>
                        <a:pt x="f90" y="f91"/>
                      </a:cubicBezTo>
                      <a:cubicBezTo>
                        <a:pt x="f92" y="f55"/>
                        <a:pt x="f93" y="f94"/>
                        <a:pt x="f95" y="f28"/>
                      </a:cubicBezTo>
                      <a:lnTo>
                        <a:pt x="f95" y="f28"/>
                      </a:lnTo>
                      <a:cubicBezTo>
                        <a:pt x="f96" y="f97"/>
                        <a:pt x="f98" y="f99"/>
                        <a:pt x="f100" y="f99"/>
                      </a:cubicBezTo>
                      <a:cubicBezTo>
                        <a:pt x="f101" y="f99"/>
                        <a:pt x="f102" y="f26"/>
                        <a:pt x="f103" y="f104"/>
                      </a:cubicBezTo>
                      <a:cubicBezTo>
                        <a:pt x="f82" y="f20"/>
                        <a:pt x="f103" y="f105"/>
                        <a:pt x="f106" y="f107"/>
                      </a:cubicBezTo>
                      <a:cubicBezTo>
                        <a:pt x="f108" y="f109"/>
                        <a:pt x="f110" y="f111"/>
                        <a:pt x="f112" y="f113"/>
                      </a:cubicBezTo>
                      <a:cubicBezTo>
                        <a:pt x="f114" y="f115"/>
                        <a:pt x="f116" y="f117"/>
                        <a:pt x="f93" y="f118"/>
                      </a:cubicBezTo>
                      <a:cubicBezTo>
                        <a:pt x="f106" y="f119"/>
                        <a:pt x="f84" y="f120"/>
                        <a:pt x="f54" y="f121"/>
                      </a:cubicBezTo>
                      <a:cubicBezTo>
                        <a:pt x="f112" y="f65"/>
                        <a:pt x="f122" y="f123"/>
                        <a:pt x="f107" y="f124"/>
                      </a:cubicBezTo>
                      <a:cubicBezTo>
                        <a:pt x="f125" y="f126"/>
                        <a:pt x="f127" y="f128"/>
                        <a:pt x="f129" y="f128"/>
                      </a:cubicBezTo>
                      <a:cubicBezTo>
                        <a:pt x="f130" y="f128"/>
                        <a:pt x="f131" y="f132"/>
                        <a:pt x="f133" y="f13"/>
                      </a:cubicBezTo>
                      <a:cubicBezTo>
                        <a:pt x="f134" y="f135"/>
                        <a:pt x="f136" y="f137"/>
                        <a:pt x="f67"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1740;p22">
                  <a:extLst>
                    <a:ext uri="{FF2B5EF4-FFF2-40B4-BE49-F238E27FC236}">
                      <a16:creationId xmlns:a16="http://schemas.microsoft.com/office/drawing/2014/main" id="{8BCC0621-C585-4144-BA2A-1BC9B241267B}"/>
                    </a:ext>
                  </a:extLst>
                </p:cNvPr>
                <p:cNvSpPr/>
                <p:nvPr/>
              </p:nvSpPr>
              <p:spPr>
                <a:xfrm>
                  <a:off x="677908" y="4590114"/>
                  <a:ext cx="177439" cy="239682"/>
                </a:xfrm>
                <a:custGeom>
                  <a:avLst/>
                  <a:gdLst>
                    <a:gd name="f0" fmla="val w"/>
                    <a:gd name="f1" fmla="val h"/>
                    <a:gd name="f2" fmla="val 0"/>
                    <a:gd name="f3" fmla="val 5494"/>
                    <a:gd name="f4" fmla="val 7421"/>
                    <a:gd name="f5" fmla="val 692"/>
                    <a:gd name="f6" fmla="val 681"/>
                    <a:gd name="f7" fmla="val 24"/>
                    <a:gd name="f8" fmla="val 671"/>
                    <a:gd name="f9" fmla="val 49"/>
                    <a:gd name="f10" fmla="val 661"/>
                    <a:gd name="f11" fmla="val 73"/>
                    <a:gd name="f12" fmla="val 1950"/>
                    <a:gd name="f13" fmla="val 6475"/>
                    <a:gd name="f14" fmla="val 2181"/>
                    <a:gd name="f15" fmla="val 6649"/>
                    <a:gd name="f16" fmla="val 2423"/>
                    <a:gd name="f17" fmla="val 6799"/>
                    <a:gd name="f18" fmla="val 2689"/>
                    <a:gd name="f19" fmla="val 6914"/>
                    <a:gd name="f20" fmla="val 2943"/>
                    <a:gd name="f21" fmla="val 7029"/>
                    <a:gd name="f22" fmla="val 3220"/>
                    <a:gd name="f23" fmla="val 7110"/>
                    <a:gd name="f24" fmla="val 3497"/>
                    <a:gd name="f25" fmla="val 7156"/>
                    <a:gd name="f26" fmla="val 3622"/>
                    <a:gd name="f27" fmla="val 7178"/>
                    <a:gd name="f28" fmla="val 3752"/>
                    <a:gd name="f29" fmla="val 7190"/>
                    <a:gd name="f30" fmla="val 3884"/>
                    <a:gd name="f31" fmla="val 4032"/>
                    <a:gd name="f32" fmla="val 4181"/>
                    <a:gd name="f33" fmla="val 7175"/>
                    <a:gd name="f34" fmla="val 4328"/>
                    <a:gd name="f35" fmla="val 7145"/>
                    <a:gd name="f36" fmla="val 4605"/>
                    <a:gd name="f37" fmla="val 7087"/>
                    <a:gd name="f38" fmla="val 4882"/>
                    <a:gd name="f39" fmla="val 6983"/>
                    <a:gd name="f40" fmla="val 5136"/>
                    <a:gd name="f41" fmla="val 6868"/>
                    <a:gd name="f42" fmla="val 4893"/>
                    <a:gd name="f43" fmla="val 7006"/>
                    <a:gd name="f44" fmla="val 4616"/>
                    <a:gd name="f45" fmla="val 4339"/>
                    <a:gd name="f46" fmla="val 7180"/>
                    <a:gd name="f47" fmla="val 4170"/>
                    <a:gd name="f48" fmla="val 7216"/>
                    <a:gd name="f49" fmla="val 3981"/>
                    <a:gd name="f50" fmla="val 7244"/>
                    <a:gd name="f51" fmla="val 3792"/>
                    <a:gd name="f52" fmla="val 3685"/>
                    <a:gd name="f53" fmla="val 3578"/>
                    <a:gd name="f54" fmla="val 7235"/>
                    <a:gd name="f55" fmla="val 3474"/>
                    <a:gd name="f56" fmla="val 7214"/>
                    <a:gd name="f57" fmla="val 3185"/>
                    <a:gd name="f58" fmla="val 7168"/>
                    <a:gd name="f59" fmla="val 2919"/>
                    <a:gd name="f60" fmla="val 2654"/>
                    <a:gd name="f61" fmla="val 6949"/>
                    <a:gd name="f62" fmla="val 2400"/>
                    <a:gd name="f63" fmla="val 6822"/>
                    <a:gd name="f64" fmla="val 2146"/>
                    <a:gd name="f65" fmla="val 6683"/>
                    <a:gd name="f66" fmla="val 1"/>
                    <a:gd name="f67" fmla="val 1676"/>
                    <a:gd name="f68" fmla="val 55"/>
                    <a:gd name="f69" fmla="val 3257"/>
                    <a:gd name="f70" fmla="val 715"/>
                    <a:gd name="f71" fmla="val 4871"/>
                    <a:gd name="f72" fmla="val 1096"/>
                    <a:gd name="f73" fmla="val 5794"/>
                    <a:gd name="f74" fmla="val 1719"/>
                    <a:gd name="f75" fmla="val 2596"/>
                    <a:gd name="f76" fmla="val 2983"/>
                    <a:gd name="f77" fmla="val 7319"/>
                    <a:gd name="f78" fmla="val 3389"/>
                    <a:gd name="f79" fmla="val 7420"/>
                    <a:gd name="f80" fmla="val 3790"/>
                    <a:gd name="f81" fmla="val 4298"/>
                    <a:gd name="f82" fmla="val 4800"/>
                    <a:gd name="f83" fmla="val 7258"/>
                    <a:gd name="f84" fmla="val 5251"/>
                    <a:gd name="f85" fmla="val 5320"/>
                    <a:gd name="f86" fmla="val 5401"/>
                    <a:gd name="f87" fmla="val 6856"/>
                    <a:gd name="f88" fmla="val 5424"/>
                    <a:gd name="f89" fmla="val 6764"/>
                    <a:gd name="f90" fmla="val 6602"/>
                    <a:gd name="f91" fmla="val 5367"/>
                    <a:gd name="f92" fmla="val 6487"/>
                    <a:gd name="f93" fmla="val 5205"/>
                    <a:gd name="f94" fmla="val 5113"/>
                    <a:gd name="f95" fmla="val 5020"/>
                    <a:gd name="f96" fmla="val 6568"/>
                    <a:gd name="f97" fmla="val 4939"/>
                    <a:gd name="f98" fmla="val 5216"/>
                    <a:gd name="f99" fmla="val 6163"/>
                    <a:gd name="f100" fmla="val 4816"/>
                    <a:gd name="f101" fmla="val 5890"/>
                    <a:gd name="f102" fmla="val 4286"/>
                    <a:gd name="f103" fmla="val 4151"/>
                    <a:gd name="f104" fmla="val 4008"/>
                    <a:gd name="f105" fmla="val 5907"/>
                    <a:gd name="f106" fmla="val 3866"/>
                    <a:gd name="f107" fmla="val 5944"/>
                    <a:gd name="f108" fmla="val 3519"/>
                    <a:gd name="f109" fmla="val 6037"/>
                    <a:gd name="f110" fmla="val 3167"/>
                    <a:gd name="f111" fmla="val 6098"/>
                    <a:gd name="f112" fmla="val 2819"/>
                    <a:gd name="f113" fmla="val 2439"/>
                    <a:gd name="f114" fmla="val 2064"/>
                    <a:gd name="f115" fmla="val 6025"/>
                    <a:gd name="f116" fmla="val 1703"/>
                    <a:gd name="f117" fmla="val 5839"/>
                    <a:gd name="f118" fmla="val 1728"/>
                    <a:gd name="f119" fmla="val 5849"/>
                    <a:gd name="f120" fmla="val 1753"/>
                    <a:gd name="f121" fmla="val 5854"/>
                    <a:gd name="f122" fmla="val 1778"/>
                    <a:gd name="f123" fmla="val 1885"/>
                    <a:gd name="f124" fmla="val 1989"/>
                    <a:gd name="f125" fmla="val 5771"/>
                    <a:gd name="f126" fmla="val 2031"/>
                    <a:gd name="f127" fmla="val 5644"/>
                    <a:gd name="f128" fmla="val 2088"/>
                    <a:gd name="f129" fmla="val 5471"/>
                    <a:gd name="f130" fmla="val 5275"/>
                    <a:gd name="f131" fmla="val 1915"/>
                    <a:gd name="f132" fmla="val 1811"/>
                    <a:gd name="f133" fmla="val 4986"/>
                    <a:gd name="f134" fmla="val 1684"/>
                    <a:gd name="f135" fmla="val 1557"/>
                    <a:gd name="f136" fmla="val 4744"/>
                    <a:gd name="f137" fmla="val 1442"/>
                    <a:gd name="f138" fmla="val 4629"/>
                    <a:gd name="f139" fmla="val 1315"/>
                    <a:gd name="f140" fmla="val 4502"/>
                    <a:gd name="f141" fmla="val 1223"/>
                    <a:gd name="f142" fmla="val 4352"/>
                    <a:gd name="f143" fmla="val 1026"/>
                    <a:gd name="f144" fmla="val 4051"/>
                    <a:gd name="f145" fmla="val 853"/>
                    <a:gd name="f146" fmla="val 3705"/>
                    <a:gd name="f147" fmla="val 3359"/>
                    <a:gd name="f148" fmla="val 343"/>
                    <a:gd name="f149" fmla="val 2356"/>
                    <a:gd name="f150" fmla="val 246"/>
                    <a:gd name="f151" fmla="val 1099"/>
                    <a:gd name="f152" fmla="*/ f0 1 5494"/>
                    <a:gd name="f153" fmla="*/ f1 1 7421"/>
                    <a:gd name="f154" fmla="val f2"/>
                    <a:gd name="f155" fmla="val f3"/>
                    <a:gd name="f156" fmla="val f4"/>
                    <a:gd name="f157" fmla="+- f156 0 f154"/>
                    <a:gd name="f158" fmla="+- f155 0 f154"/>
                    <a:gd name="f159" fmla="*/ f158 1 5494"/>
                    <a:gd name="f160" fmla="*/ f157 1 742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5494" h="7421">
                      <a:moveTo>
                        <a:pt x="f5" y="f2"/>
                      </a:moveTo>
                      <a:cubicBezTo>
                        <a:pt x="f6" y="f7"/>
                        <a:pt x="f8" y="f9"/>
                        <a:pt x="f10" y="f11"/>
                      </a:cubicBezTo>
                      <a:lnTo>
                        <a:pt x="f10" y="f11"/>
                      </a:lnTo>
                      <a:cubicBezTo>
                        <a:pt x="f8" y="f9"/>
                        <a:pt x="f6" y="f7"/>
                        <a:pt x="f5" y="f2"/>
                      </a:cubicBezTo>
                      <a:close/>
                      <a:moveTo>
                        <a:pt x="f12" y="f13"/>
                      </a:moveTo>
                      <a:lnTo>
                        <a:pt x="f12" y="f13"/>
                      </a:lnTo>
                      <a:cubicBezTo>
                        <a:pt x="f14" y="f15"/>
                        <a:pt x="f16"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lnTo>
                        <a:pt x="f40" y="f41"/>
                      </a:lnTo>
                      <a:cubicBezTo>
                        <a:pt x="f42" y="f43"/>
                        <a:pt x="f44" y="f23"/>
                        <a:pt x="f45" y="f46"/>
                      </a:cubicBezTo>
                      <a:cubicBezTo>
                        <a:pt x="f47" y="f48"/>
                        <a:pt x="f49" y="f50"/>
                        <a:pt x="f51" y="f50"/>
                      </a:cubicBezTo>
                      <a:cubicBezTo>
                        <a:pt x="f52" y="f50"/>
                        <a:pt x="f53" y="f54"/>
                        <a:pt x="f55" y="f56"/>
                      </a:cubicBezTo>
                      <a:cubicBezTo>
                        <a:pt x="f57" y="f58"/>
                        <a:pt x="f59" y="f37"/>
                        <a:pt x="f60" y="f61"/>
                      </a:cubicBezTo>
                      <a:cubicBezTo>
                        <a:pt x="f62" y="f63"/>
                        <a:pt x="f64" y="f65"/>
                        <a:pt x="f12" y="f13"/>
                      </a:cubicBezTo>
                      <a:close/>
                      <a:moveTo>
                        <a:pt x="f10" y="f11"/>
                      </a:moveTo>
                      <a:cubicBezTo>
                        <a:pt x="f66" y="f67"/>
                        <a:pt x="f68" y="f69"/>
                        <a:pt x="f70" y="f71"/>
                      </a:cubicBezTo>
                      <a:cubicBezTo>
                        <a:pt x="f72" y="f73"/>
                        <a:pt x="f74" y="f15"/>
                        <a:pt x="f75" y="f23"/>
                      </a:cubicBezTo>
                      <a:cubicBezTo>
                        <a:pt x="f76" y="f77"/>
                        <a:pt x="f78" y="f79"/>
                        <a:pt x="f80" y="f79"/>
                      </a:cubicBezTo>
                      <a:cubicBezTo>
                        <a:pt x="f81" y="f79"/>
                        <a:pt x="f82" y="f83"/>
                        <a:pt x="f84" y="f61"/>
                      </a:cubicBezTo>
                      <a:cubicBezTo>
                        <a:pt x="f85" y="f19"/>
                        <a:pt x="f86" y="f87"/>
                        <a:pt x="f88" y="f89"/>
                      </a:cubicBezTo>
                      <a:cubicBezTo>
                        <a:pt x="f3" y="f90"/>
                        <a:pt x="f91" y="f92"/>
                        <a:pt x="f93" y="f92"/>
                      </a:cubicBezTo>
                      <a:cubicBezTo>
                        <a:pt x="f94" y="f92"/>
                        <a:pt x="f95" y="f96"/>
                        <a:pt x="f97" y="f96"/>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117"/>
                      </a:cubicBezTo>
                      <a:lnTo>
                        <a:pt x="f116" y="f117"/>
                      </a:lnTo>
                      <a:cubicBezTo>
                        <a:pt x="f118" y="f119"/>
                        <a:pt x="f120" y="f121"/>
                        <a:pt x="f122" y="f121"/>
                      </a:cubicBezTo>
                      <a:cubicBezTo>
                        <a:pt x="f123" y="f121"/>
                        <a:pt x="f124" y="f125"/>
                        <a:pt x="f126" y="f127"/>
                      </a:cubicBezTo>
                      <a:cubicBezTo>
                        <a:pt x="f128" y="f129"/>
                        <a:pt x="f126" y="f130"/>
                        <a:pt x="f131" y="f40"/>
                      </a:cubicBezTo>
                      <a:cubicBezTo>
                        <a:pt x="f132" y="f133"/>
                        <a:pt x="f134" y="f71"/>
                        <a:pt x="f135" y="f136"/>
                      </a:cubicBezTo>
                      <a:cubicBezTo>
                        <a:pt x="f137" y="f138"/>
                        <a:pt x="f139" y="f140"/>
                        <a:pt x="f141" y="f142"/>
                      </a:cubicBezTo>
                      <a:cubicBezTo>
                        <a:pt x="f143" y="f144"/>
                        <a:pt x="f145" y="f146"/>
                        <a:pt x="f70" y="f147"/>
                      </a:cubicBezTo>
                      <a:cubicBezTo>
                        <a:pt x="f148" y="f149"/>
                        <a:pt x="f150" y="f151"/>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1741;p22">
                  <a:extLst>
                    <a:ext uri="{FF2B5EF4-FFF2-40B4-BE49-F238E27FC236}">
                      <a16:creationId xmlns:a16="http://schemas.microsoft.com/office/drawing/2014/main" id="{F938B2C5-D792-4FF2-AE3B-5DE25191D63C}"/>
                    </a:ext>
                  </a:extLst>
                </p:cNvPr>
                <p:cNvSpPr/>
                <p:nvPr/>
              </p:nvSpPr>
              <p:spPr>
                <a:xfrm>
                  <a:off x="705816" y="4769437"/>
                  <a:ext cx="83164" cy="100611"/>
                </a:xfrm>
                <a:custGeom>
                  <a:avLst/>
                  <a:gdLst>
                    <a:gd name="f0" fmla="val w"/>
                    <a:gd name="f1" fmla="val h"/>
                    <a:gd name="f2" fmla="val 0"/>
                    <a:gd name="f3" fmla="val 2575"/>
                    <a:gd name="f4" fmla="val 3115"/>
                    <a:gd name="f5" fmla="val 1"/>
                    <a:gd name="f6" fmla="val 4"/>
                    <a:gd name="f7" fmla="val 9"/>
                    <a:gd name="f8" fmla="val 6"/>
                    <a:gd name="f9" fmla="val 18"/>
                    <a:gd name="f10" fmla="val 27"/>
                    <a:gd name="f11" fmla="val 7"/>
                    <a:gd name="f12" fmla="val 228"/>
                    <a:gd name="f13" fmla="val 720"/>
                    <a:gd name="f14" fmla="val 527"/>
                    <a:gd name="f15" fmla="val 1334"/>
                    <a:gd name="f16" fmla="val 1051"/>
                    <a:gd name="f17" fmla="val 1835"/>
                    <a:gd name="f18" fmla="val 1144"/>
                    <a:gd name="f19" fmla="val 1916"/>
                    <a:gd name="f20" fmla="val 1248"/>
                    <a:gd name="f21" fmla="val 2008"/>
                    <a:gd name="f22" fmla="val 1317"/>
                    <a:gd name="f23" fmla="val 2112"/>
                    <a:gd name="f24" fmla="val 1386"/>
                    <a:gd name="f25" fmla="val 2205"/>
                    <a:gd name="f26" fmla="val 1432"/>
                    <a:gd name="f27" fmla="val 2343"/>
                    <a:gd name="f28" fmla="val 1421"/>
                    <a:gd name="f29" fmla="val 2459"/>
                    <a:gd name="f30" fmla="val 1398"/>
                    <a:gd name="f31" fmla="val 2586"/>
                    <a:gd name="f32" fmla="val 2701"/>
                    <a:gd name="f33" fmla="val 1201"/>
                    <a:gd name="f34" fmla="val 2724"/>
                    <a:gd name="f35" fmla="val 1186"/>
                    <a:gd name="f36" fmla="val 2729"/>
                    <a:gd name="f37" fmla="val 1170"/>
                    <a:gd name="f38" fmla="val 2731"/>
                    <a:gd name="f39" fmla="val 1154"/>
                    <a:gd name="f40" fmla="val 1049"/>
                    <a:gd name="f41" fmla="val 936"/>
                    <a:gd name="f42" fmla="val 2638"/>
                    <a:gd name="f43" fmla="val 2528"/>
                    <a:gd name="f44" fmla="val 2759"/>
                    <a:gd name="f45" fmla="val 3013"/>
                    <a:gd name="f46" fmla="val 1271"/>
                    <a:gd name="f47" fmla="val 3093"/>
                    <a:gd name="f48" fmla="val 3108"/>
                    <a:gd name="f49" fmla="val 1366"/>
                    <a:gd name="f50" fmla="val 1416"/>
                    <a:gd name="f51" fmla="val 1601"/>
                    <a:gd name="f52" fmla="val 1794"/>
                    <a:gd name="f53" fmla="val 3020"/>
                    <a:gd name="f54" fmla="val 1894"/>
                    <a:gd name="f55" fmla="val 2874"/>
                    <a:gd name="f56" fmla="val 2021"/>
                    <a:gd name="f57" fmla="val 2689"/>
                    <a:gd name="f58" fmla="val 2009"/>
                    <a:gd name="f59" fmla="val 2435"/>
                    <a:gd name="f60" fmla="val 1905"/>
                    <a:gd name="f61" fmla="val 2239"/>
                    <a:gd name="f62" fmla="val 1966"/>
                    <a:gd name="f63" fmla="val 2279"/>
                    <a:gd name="f64" fmla="val 2043"/>
                    <a:gd name="f65" fmla="val 2311"/>
                    <a:gd name="f66" fmla="val 2115"/>
                    <a:gd name="f67" fmla="val 2126"/>
                    <a:gd name="f68" fmla="val 2137"/>
                    <a:gd name="f69" fmla="val 2310"/>
                    <a:gd name="f70" fmla="val 2148"/>
                    <a:gd name="f71" fmla="val 2309"/>
                    <a:gd name="f72" fmla="val 2251"/>
                    <a:gd name="f73" fmla="val 1848"/>
                    <a:gd name="f74" fmla="val 1881"/>
                    <a:gd name="f75" fmla="val 1778"/>
                    <a:gd name="f76" fmla="val 1117"/>
                    <a:gd name="f77" fmla="val 1459"/>
                    <a:gd name="f78" fmla="val 253"/>
                    <a:gd name="f79" fmla="val 778"/>
                    <a:gd name="f80" fmla="*/ f0 1 2575"/>
                    <a:gd name="f81" fmla="*/ f1 1 3115"/>
                    <a:gd name="f82" fmla="val f2"/>
                    <a:gd name="f83" fmla="val f3"/>
                    <a:gd name="f84" fmla="val f4"/>
                    <a:gd name="f85" fmla="+- f84 0 f82"/>
                    <a:gd name="f86" fmla="+- f83 0 f82"/>
                    <a:gd name="f87" fmla="*/ f86 1 2575"/>
                    <a:gd name="f88" fmla="*/ f85 1 3115"/>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575" h="3115">
                      <a:moveTo>
                        <a:pt x="f5" y="f2"/>
                      </a:moveTo>
                      <a:cubicBezTo>
                        <a:pt x="f6" y="f7"/>
                        <a:pt x="f8" y="f9"/>
                        <a:pt x="f7" y="f10"/>
                      </a:cubicBezTo>
                      <a:lnTo>
                        <a:pt x="f7" y="f10"/>
                      </a:lnTo>
                      <a:cubicBezTo>
                        <a:pt x="f11" y="f9"/>
                        <a:pt x="f6" y="f7"/>
                        <a:pt x="f5" y="f2"/>
                      </a:cubicBezTo>
                      <a:close/>
                      <a:moveTo>
                        <a:pt x="f7" y="f10"/>
                      </a:moveTo>
                      <a:lnTo>
                        <a:pt x="f7" y="f10"/>
                      </a:lnTo>
                      <a:cubicBezTo>
                        <a:pt x="f12" y="f13"/>
                        <a:pt x="f14" y="f15"/>
                        <a:pt x="f16" y="f17"/>
                      </a:cubicBezTo>
                      <a:cubicBezTo>
                        <a:pt x="f18" y="f19"/>
                        <a:pt x="f20" y="f21"/>
                        <a:pt x="f22" y="f23"/>
                      </a:cubicBezTo>
                      <a:cubicBezTo>
                        <a:pt x="f24" y="f25"/>
                        <a:pt x="f26" y="f27"/>
                        <a:pt x="f28" y="f29"/>
                      </a:cubicBezTo>
                      <a:cubicBezTo>
                        <a:pt x="f30" y="f31"/>
                        <a:pt x="f22" y="f32"/>
                        <a:pt x="f33" y="f34"/>
                      </a:cubicBezTo>
                      <a:cubicBezTo>
                        <a:pt x="f35" y="f36"/>
                        <a:pt x="f37" y="f38"/>
                        <a:pt x="f39" y="f38"/>
                      </a:cubicBezTo>
                      <a:cubicBezTo>
                        <a:pt x="f40" y="f38"/>
                        <a:pt x="f41" y="f42"/>
                        <a:pt x="f41" y="f43"/>
                      </a:cubicBezTo>
                      <a:lnTo>
                        <a:pt x="f41" y="f43"/>
                      </a:lnTo>
                      <a:cubicBezTo>
                        <a:pt x="f41" y="f44"/>
                        <a:pt x="f16" y="f45"/>
                        <a:pt x="f46" y="f47"/>
                      </a:cubicBezTo>
                      <a:cubicBezTo>
                        <a:pt x="f22" y="f48"/>
                        <a:pt x="f49" y="f4"/>
                        <a:pt x="f50" y="f4"/>
                      </a:cubicBezTo>
                      <a:cubicBezTo>
                        <a:pt x="f51" y="f4"/>
                        <a:pt x="f52" y="f53"/>
                        <a:pt x="f54" y="f55"/>
                      </a:cubicBezTo>
                      <a:cubicBezTo>
                        <a:pt x="f56" y="f57"/>
                        <a:pt x="f58" y="f59"/>
                        <a:pt x="f60" y="f61"/>
                      </a:cubicBezTo>
                      <a:lnTo>
                        <a:pt x="f60" y="f61"/>
                      </a:lnTo>
                      <a:cubicBezTo>
                        <a:pt x="f62" y="f63"/>
                        <a:pt x="f64" y="f65"/>
                        <a:pt x="f66" y="f65"/>
                      </a:cubicBezTo>
                      <a:cubicBezTo>
                        <a:pt x="f67" y="f65"/>
                        <a:pt x="f68" y="f69"/>
                        <a:pt x="f70" y="f71"/>
                      </a:cubicBezTo>
                      <a:cubicBezTo>
                        <a:pt x="f3" y="f72"/>
                        <a:pt x="f73" y="f74"/>
                        <a:pt x="f75" y="f17"/>
                      </a:cubicBezTo>
                      <a:cubicBezTo>
                        <a:pt x="f76" y="f77"/>
                        <a:pt x="f78" y="f79"/>
                        <a:pt x="f7" y="f1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1742;p22">
                  <a:extLst>
                    <a:ext uri="{FF2B5EF4-FFF2-40B4-BE49-F238E27FC236}">
                      <a16:creationId xmlns:a16="http://schemas.microsoft.com/office/drawing/2014/main" id="{CFCF353D-9EC8-48DD-AF5C-0E6D0ACE9924}"/>
                    </a:ext>
                  </a:extLst>
                </p:cNvPr>
                <p:cNvSpPr/>
                <p:nvPr/>
              </p:nvSpPr>
              <p:spPr>
                <a:xfrm>
                  <a:off x="562447" y="4459986"/>
                  <a:ext cx="144923" cy="231187"/>
                </a:xfrm>
                <a:custGeom>
                  <a:avLst/>
                  <a:gdLst>
                    <a:gd name="f0" fmla="val 360"/>
                    <a:gd name="f1" fmla="val w"/>
                    <a:gd name="f2" fmla="val h"/>
                    <a:gd name="f3" fmla="val 0"/>
                    <a:gd name="f4" fmla="val 4487"/>
                    <a:gd name="f5" fmla="val 7158"/>
                    <a:gd name="f6" fmla="val 4071"/>
                    <a:gd name="f7" fmla="val 1536"/>
                    <a:gd name="f8" fmla="val 4094"/>
                    <a:gd name="f9" fmla="val 1651"/>
                    <a:gd name="f10" fmla="val 4105"/>
                    <a:gd name="f11" fmla="val 1778"/>
                    <a:gd name="f12" fmla="val 4128"/>
                    <a:gd name="f13" fmla="val 1905"/>
                    <a:gd name="f14" fmla="val 2032"/>
                    <a:gd name="f15" fmla="val 2148"/>
                    <a:gd name="f16" fmla="val 2286"/>
                    <a:gd name="f17" fmla="val 4047"/>
                    <a:gd name="f18" fmla="val 2528"/>
                    <a:gd name="f19" fmla="val 3955"/>
                    <a:gd name="f20" fmla="val 2759"/>
                    <a:gd name="f21" fmla="val 3840"/>
                    <a:gd name="f22" fmla="val 2990"/>
                    <a:gd name="f23" fmla="val 3586"/>
                    <a:gd name="f24" fmla="val 3440"/>
                    <a:gd name="f25" fmla="val 3228"/>
                    <a:gd name="f26" fmla="val 3787"/>
                    <a:gd name="f27" fmla="val 2835"/>
                    <a:gd name="f28" fmla="val 4098"/>
                    <a:gd name="f29" fmla="val 2431"/>
                    <a:gd name="f30" fmla="val 4375"/>
                    <a:gd name="f31" fmla="val 2027"/>
                    <a:gd name="f32" fmla="val 4664"/>
                    <a:gd name="f33" fmla="val 1658"/>
                    <a:gd name="f34" fmla="val 4999"/>
                    <a:gd name="f35" fmla="val 1277"/>
                    <a:gd name="f36" fmla="val 5310"/>
                    <a:gd name="f37" fmla="val 977"/>
                    <a:gd name="f38" fmla="val 5714"/>
                    <a:gd name="f39" fmla="val 723"/>
                    <a:gd name="f40" fmla="val 6130"/>
                    <a:gd name="f41" fmla="val 839"/>
                    <a:gd name="f42" fmla="val 5922"/>
                    <a:gd name="f43" fmla="val 5703"/>
                    <a:gd name="f44" fmla="val 1127"/>
                    <a:gd name="f45" fmla="val 5518"/>
                    <a:gd name="f46" fmla="val 1266"/>
                    <a:gd name="f47" fmla="val 1439"/>
                    <a:gd name="f48" fmla="val 5137"/>
                    <a:gd name="f49" fmla="val 1623"/>
                    <a:gd name="f50" fmla="val 4964"/>
                    <a:gd name="f51" fmla="val 1993"/>
                    <a:gd name="f52" fmla="val 4629"/>
                    <a:gd name="f53" fmla="val 2408"/>
                    <a:gd name="f54" fmla="val 4341"/>
                    <a:gd name="f55" fmla="val 2778"/>
                    <a:gd name="f56" fmla="val 4029"/>
                    <a:gd name="f57" fmla="val 3170"/>
                    <a:gd name="f58" fmla="val 3706"/>
                    <a:gd name="f59" fmla="val 3528"/>
                    <a:gd name="f60" fmla="val 3360"/>
                    <a:gd name="f61" fmla="val 3782"/>
                    <a:gd name="f62" fmla="val 2944"/>
                    <a:gd name="f63" fmla="val 2840"/>
                    <a:gd name="f64" fmla="val 3897"/>
                    <a:gd name="f65" fmla="val 2725"/>
                    <a:gd name="f66" fmla="val 3932"/>
                    <a:gd name="f67" fmla="val 2609"/>
                    <a:gd name="f68" fmla="val 3978"/>
                    <a:gd name="f69" fmla="val 2494"/>
                    <a:gd name="f70" fmla="val 4024"/>
                    <a:gd name="f71" fmla="val 2378"/>
                    <a:gd name="f72" fmla="val 2263"/>
                    <a:gd name="f73" fmla="val 4082"/>
                    <a:gd name="f74" fmla="val 2021"/>
                    <a:gd name="f75" fmla="val 1663"/>
                    <a:gd name="f76" fmla="val 404"/>
                    <a:gd name="f77" fmla="val 6628"/>
                    <a:gd name="f78" fmla="val 403"/>
                    <a:gd name="f79" fmla="val 6631"/>
                    <a:gd name="f80" fmla="val 401"/>
                    <a:gd name="f81" fmla="val 6635"/>
                    <a:gd name="f82" fmla="val 400"/>
                    <a:gd name="f83" fmla="val 6638"/>
                    <a:gd name="f84" fmla="val 3493"/>
                    <a:gd name="f85" fmla="val 1"/>
                    <a:gd name="f86" fmla="val 3863"/>
                    <a:gd name="f87" fmla="val 635"/>
                    <a:gd name="f88" fmla="val 4036"/>
                    <a:gd name="f89" fmla="val 1443"/>
                    <a:gd name="f90" fmla="val 3851"/>
                    <a:gd name="f91" fmla="val 2171"/>
                    <a:gd name="f92" fmla="val 3747"/>
                    <a:gd name="f93" fmla="val 2552"/>
                    <a:gd name="f94" fmla="val 3209"/>
                    <a:gd name="f95" fmla="val 3055"/>
                    <a:gd name="f96" fmla="val 3244"/>
                    <a:gd name="f97" fmla="val 3024"/>
                    <a:gd name="f98" fmla="val 3249"/>
                    <a:gd name="f99" fmla="val 2992"/>
                    <a:gd name="f100" fmla="val 3251"/>
                    <a:gd name="f101" fmla="val 2960"/>
                    <a:gd name="f102" fmla="val 2825"/>
                    <a:gd name="f103" fmla="val 2686"/>
                    <a:gd name="f104" fmla="val 3210"/>
                    <a:gd name="f105" fmla="val 2593"/>
                    <a:gd name="f106" fmla="val 3117"/>
                    <a:gd name="f107" fmla="val 2478"/>
                    <a:gd name="f108" fmla="val 3002"/>
                    <a:gd name="f109" fmla="val 2605"/>
                    <a:gd name="f110" fmla="val 2655"/>
                    <a:gd name="f111" fmla="val 2397"/>
                    <a:gd name="f112" fmla="val 2702"/>
                    <a:gd name="f113" fmla="val 2235"/>
                    <a:gd name="f114" fmla="val 2909"/>
                    <a:gd name="f115" fmla="val 3129"/>
                    <a:gd name="f116" fmla="val 2247"/>
                    <a:gd name="f117" fmla="val 3348"/>
                    <a:gd name="f118" fmla="val 2455"/>
                    <a:gd name="f119" fmla="val 3521"/>
                    <a:gd name="f120" fmla="val 2662"/>
                    <a:gd name="f121" fmla="val 3544"/>
                    <a:gd name="f122" fmla="val 2252"/>
                    <a:gd name="f123" fmla="val 3781"/>
                    <a:gd name="f124" fmla="val 1808"/>
                    <a:gd name="f125" fmla="val 3883"/>
                    <a:gd name="f126" fmla="val 1348"/>
                    <a:gd name="f127" fmla="val 1135"/>
                    <a:gd name="f128" fmla="val 919"/>
                    <a:gd name="f129" fmla="val 3861"/>
                    <a:gd name="f130" fmla="val 700"/>
                    <a:gd name="f131" fmla="val 3821"/>
                    <a:gd name="f132" fmla="val 816"/>
                    <a:gd name="f133" fmla="val 3994"/>
                    <a:gd name="f134" fmla="val 931"/>
                    <a:gd name="f135" fmla="val 4110"/>
                    <a:gd name="f136" fmla="val 768"/>
                    <a:gd name="f137" fmla="val 4173"/>
                    <a:gd name="f138" fmla="val 449"/>
                    <a:gd name="f139" fmla="val 259"/>
                    <a:gd name="f140" fmla="val 4169"/>
                    <a:gd name="f141" fmla="val 146"/>
                    <a:gd name="f142" fmla="val 4156"/>
                    <a:gd name="f143" fmla="val 446"/>
                    <a:gd name="f144" fmla="val 4456"/>
                    <a:gd name="f145" fmla="val 527"/>
                    <a:gd name="f146" fmla="val 4525"/>
                    <a:gd name="f147" fmla="val 4698"/>
                    <a:gd name="f148" fmla="val 5135"/>
                    <a:gd name="f149" fmla="val 728"/>
                    <a:gd name="f150" fmla="val 5949"/>
                    <a:gd name="f151" fmla="val 533"/>
                    <a:gd name="f152" fmla="val 6369"/>
                    <a:gd name="f153" fmla="val 803"/>
                    <a:gd name="f154" fmla="val 6332"/>
                    <a:gd name="f155" fmla="val 1090"/>
                    <a:gd name="f156" fmla="val 1203"/>
                    <a:gd name="f157" fmla="val 1319"/>
                    <a:gd name="f158" fmla="val 6338"/>
                    <a:gd name="f159" fmla="val 1430"/>
                    <a:gd name="f160" fmla="val 1708"/>
                    <a:gd name="f161" fmla="val 1955"/>
                    <a:gd name="f162" fmla="val 6302"/>
                    <a:gd name="f163" fmla="val 2051"/>
                    <a:gd name="f164" fmla="val 6049"/>
                    <a:gd name="f165" fmla="val 6441"/>
                    <a:gd name="f166" fmla="val 2074"/>
                    <a:gd name="f167" fmla="val 6811"/>
                    <a:gd name="f168" fmla="val 2293"/>
                    <a:gd name="f169" fmla="val 7157"/>
                    <a:gd name="f170" fmla="val 2212"/>
                    <a:gd name="f171" fmla="val 5991"/>
                    <a:gd name="f172" fmla="val 2951"/>
                    <a:gd name="f173" fmla="val 4825"/>
                    <a:gd name="f174" fmla="val 3643"/>
                    <a:gd name="f175" fmla="val 3925"/>
                    <a:gd name="f176" fmla="val 4221"/>
                    <a:gd name="f177" fmla="val 3175"/>
                    <a:gd name="f178" fmla="val 4486"/>
                    <a:gd name="f179" fmla="val 2321"/>
                    <a:gd name="f180" fmla="val 4267"/>
                    <a:gd name="f181" fmla="val 1270"/>
                    <a:gd name="f182" fmla="val 4151"/>
                    <a:gd name="f183" fmla="val 1086"/>
                    <a:gd name="f184" fmla="val 901"/>
                    <a:gd name="f185" fmla="val 3920"/>
                    <a:gd name="f186" fmla="val 566"/>
                    <a:gd name="f187" fmla="val 3678"/>
                    <a:gd name="f188" fmla="val 301"/>
                    <a:gd name="f189" fmla="*/ f1 1 4487"/>
                    <a:gd name="f190" fmla="*/ f2 1 7158"/>
                    <a:gd name="f191" fmla="val f3"/>
                    <a:gd name="f192" fmla="val f4"/>
                    <a:gd name="f193" fmla="val f5"/>
                    <a:gd name="f194" fmla="+- f193 0 f191"/>
                    <a:gd name="f195" fmla="+- f192 0 f191"/>
                    <a:gd name="f196" fmla="*/ f195 1 4487"/>
                    <a:gd name="f197" fmla="*/ f194 1 7158"/>
                    <a:gd name="f198" fmla="*/ f191 1 f196"/>
                    <a:gd name="f199" fmla="*/ f192 1 f196"/>
                    <a:gd name="f200" fmla="*/ f191 1 f197"/>
                    <a:gd name="f201" fmla="*/ f193 1 f197"/>
                    <a:gd name="f202" fmla="*/ f198 f189 1"/>
                    <a:gd name="f203" fmla="*/ f199 f189 1"/>
                    <a:gd name="f204" fmla="*/ f201 f190 1"/>
                    <a:gd name="f205" fmla="*/ f200 f190 1"/>
                  </a:gdLst>
                  <a:ahLst/>
                  <a:cxnLst>
                    <a:cxn ang="3cd4">
                      <a:pos x="hc" y="t"/>
                    </a:cxn>
                    <a:cxn ang="0">
                      <a:pos x="r" y="vc"/>
                    </a:cxn>
                    <a:cxn ang="cd4">
                      <a:pos x="hc" y="b"/>
                    </a:cxn>
                    <a:cxn ang="cd2">
                      <a:pos x="l" y="vc"/>
                    </a:cxn>
                  </a:cxnLst>
                  <a:rect l="f202" t="f205" r="f203" b="f204"/>
                  <a:pathLst>
                    <a:path w="4487" h="7158">
                      <a:moveTo>
                        <a:pt x="f6" y="f7"/>
                      </a:moveTo>
                      <a:lnTo>
                        <a:pt x="f6" y="f7"/>
                      </a:lnTo>
                      <a:cubicBezTo>
                        <a:pt x="f8" y="f9"/>
                        <a:pt x="f10" y="f11"/>
                        <a:pt x="f12" y="f13"/>
                      </a:cubicBezTo>
                      <a:cubicBezTo>
                        <a:pt x="f12" y="f14"/>
                        <a:pt x="f10" y="f15"/>
                        <a:pt x="f8"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37" y="f43"/>
                        <a:pt x="f44" y="f45"/>
                      </a:cubicBezTo>
                      <a:cubicBezTo>
                        <a:pt x="f46" y="f36"/>
                        <a:pt x="f47" y="f48"/>
                        <a:pt x="f49" y="f50"/>
                      </a:cubicBezTo>
                      <a:cubicBezTo>
                        <a:pt x="f51" y="f52"/>
                        <a:pt x="f53" y="f54"/>
                        <a:pt x="f55" y="f56"/>
                      </a:cubicBezTo>
                      <a:cubicBezTo>
                        <a:pt x="f57" y="f58"/>
                        <a:pt x="f59" y="f60"/>
                        <a:pt x="f61" y="f62"/>
                      </a:cubicBezTo>
                      <a:cubicBezTo>
                        <a:pt x="f21" y="f63"/>
                        <a:pt x="f64" y="f65"/>
                        <a:pt x="f66" y="f67"/>
                      </a:cubicBezTo>
                      <a:cubicBezTo>
                        <a:pt x="f68" y="f69"/>
                        <a:pt x="f70" y="f71"/>
                        <a:pt x="f17" y="f72"/>
                      </a:cubicBezTo>
                      <a:cubicBezTo>
                        <a:pt x="f73" y="f15"/>
                        <a:pt x="f8" y="f74"/>
                        <a:pt x="f8" y="f13"/>
                      </a:cubicBezTo>
                      <a:cubicBezTo>
                        <a:pt x="f8" y="f11"/>
                        <a:pt x="f73" y="f75"/>
                        <a:pt x="f6" y="f7"/>
                      </a:cubicBezTo>
                      <a:close/>
                      <a:moveTo>
                        <a:pt x="f76" y="f77"/>
                      </a:moveTo>
                      <a:lnTo>
                        <a:pt x="f76" y="f77"/>
                      </a:lnTo>
                      <a:cubicBezTo>
                        <a:pt x="f78" y="f79"/>
                        <a:pt x="f80" y="f81"/>
                        <a:pt x="f82" y="f83"/>
                      </a:cubicBezTo>
                      <a:cubicBezTo>
                        <a:pt x="f80" y="f81"/>
                        <a:pt x="f78" y="f79"/>
                        <a:pt x="f76" y="f77"/>
                      </a:cubicBezTo>
                      <a:close/>
                      <a:moveTo>
                        <a:pt x="f84" y="f85"/>
                      </a:moveTo>
                      <a:cubicBezTo>
                        <a:pt x="f86" y="f87"/>
                        <a:pt x="f88" y="f89"/>
                        <a:pt x="f90" y="f91"/>
                      </a:cubicBezTo>
                      <a:cubicBezTo>
                        <a:pt x="f92" y="f93"/>
                        <a:pt x="f59" y="f94"/>
                        <a:pt x="f95" y="f96"/>
                      </a:cubicBezTo>
                      <a:cubicBezTo>
                        <a:pt x="f97" y="f98"/>
                        <a:pt x="f99" y="f100"/>
                        <a:pt x="f101" y="f100"/>
                      </a:cubicBezTo>
                      <a:cubicBezTo>
                        <a:pt x="f102" y="f100"/>
                        <a:pt x="f103" y="f104"/>
                        <a:pt x="f105" y="f106"/>
                      </a:cubicBezTo>
                      <a:cubicBezTo>
                        <a:pt x="f107" y="f108"/>
                        <a:pt x="f107" y="f20"/>
                        <a:pt x="f109" y="f110"/>
                      </a:cubicBezTo>
                      <a:lnTo>
                        <a:pt x="f109" y="f110"/>
                      </a:lnTo>
                      <a:cubicBezTo>
                        <a:pt x="f111" y="f112"/>
                        <a:pt x="f113" y="f114"/>
                        <a:pt x="f113" y="f115"/>
                      </a:cubicBezTo>
                      <a:cubicBezTo>
                        <a:pt x="f116" y="f117"/>
                        <a:pt x="f118" y="f119"/>
                        <a:pt x="f120" y="f121"/>
                      </a:cubicBezTo>
                      <a:cubicBezTo>
                        <a:pt x="f122" y="f123"/>
                        <a:pt x="f124" y="f125"/>
                        <a:pt x="f126" y="f125"/>
                      </a:cubicBezTo>
                      <a:cubicBezTo>
                        <a:pt x="f127" y="f125"/>
                        <a:pt x="f128" y="f129"/>
                        <a:pt x="f130" y="f131"/>
                      </a:cubicBezTo>
                      <a:lnTo>
                        <a:pt x="f130" y="f131"/>
                      </a:lnTo>
                      <a:cubicBezTo>
                        <a:pt x="f130" y="f131"/>
                        <a:pt x="f132" y="f133"/>
                        <a:pt x="f134" y="f135"/>
                      </a:cubicBezTo>
                      <a:cubicBezTo>
                        <a:pt x="f134" y="f135"/>
                        <a:pt x="f136" y="f137"/>
                        <a:pt x="f138" y="f137"/>
                      </a:cubicBezTo>
                      <a:cubicBezTo>
                        <a:pt x="f0" y="f137"/>
                        <a:pt x="f139" y="f140"/>
                        <a:pt x="f141" y="f142"/>
                      </a:cubicBezTo>
                      <a:lnTo>
                        <a:pt x="f141" y="f142"/>
                      </a:lnTo>
                      <a:cubicBezTo>
                        <a:pt x="f143" y="f144"/>
                        <a:pt x="f145" y="f146"/>
                        <a:pt x="f128" y="f147"/>
                      </a:cubicBezTo>
                      <a:cubicBezTo>
                        <a:pt x="f3" y="f148"/>
                        <a:pt x="f149" y="f150"/>
                        <a:pt x="f76" y="f77"/>
                      </a:cubicBezTo>
                      <a:lnTo>
                        <a:pt x="f76" y="f77"/>
                      </a:lnTo>
                      <a:cubicBezTo>
                        <a:pt x="f151" y="f152"/>
                        <a:pt x="f153" y="f154"/>
                        <a:pt x="f155" y="f154"/>
                      </a:cubicBezTo>
                      <a:cubicBezTo>
                        <a:pt x="f156" y="f154"/>
                        <a:pt x="f157" y="f158"/>
                        <a:pt x="f159" y="f158"/>
                      </a:cubicBezTo>
                      <a:cubicBezTo>
                        <a:pt x="f160" y="f158"/>
                        <a:pt x="f161" y="f162"/>
                        <a:pt x="f163" y="f164"/>
                      </a:cubicBezTo>
                      <a:cubicBezTo>
                        <a:pt x="f163" y="f165"/>
                        <a:pt x="f166" y="f167"/>
                        <a:pt x="f168" y="f169"/>
                      </a:cubicBezTo>
                      <a:cubicBezTo>
                        <a:pt x="f170" y="f171"/>
                        <a:pt x="f172" y="f173"/>
                        <a:pt x="f174" y="f175"/>
                      </a:cubicBezTo>
                      <a:cubicBezTo>
                        <a:pt x="f176" y="f177"/>
                        <a:pt x="f178" y="f179"/>
                        <a:pt x="f180" y="f89"/>
                      </a:cubicBezTo>
                      <a:cubicBezTo>
                        <a:pt x="f176" y="f181"/>
                        <a:pt x="f182" y="f183"/>
                        <a:pt x="f73" y="f184"/>
                      </a:cubicBezTo>
                      <a:cubicBezTo>
                        <a:pt x="f185" y="f186"/>
                        <a:pt x="f187" y="f188"/>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1743;p22">
                  <a:extLst>
                    <a:ext uri="{FF2B5EF4-FFF2-40B4-BE49-F238E27FC236}">
                      <a16:creationId xmlns:a16="http://schemas.microsoft.com/office/drawing/2014/main" id="{C3AD0091-33F4-48EE-8B17-375DD1D90807}"/>
                    </a:ext>
                  </a:extLst>
                </p:cNvPr>
                <p:cNvSpPr/>
                <p:nvPr/>
              </p:nvSpPr>
              <p:spPr>
                <a:xfrm>
                  <a:off x="637995" y="4597191"/>
                  <a:ext cx="54068" cy="151762"/>
                </a:xfrm>
                <a:custGeom>
                  <a:avLst/>
                  <a:gdLst>
                    <a:gd name="f0" fmla="val w"/>
                    <a:gd name="f1" fmla="val h"/>
                    <a:gd name="f2" fmla="val 0"/>
                    <a:gd name="f3" fmla="val 1674"/>
                    <a:gd name="f4" fmla="val 4699"/>
                    <a:gd name="f5" fmla="val 1201"/>
                    <a:gd name="f6" fmla="val 1005"/>
                    <a:gd name="f7" fmla="val 1143"/>
                    <a:gd name="f8" fmla="val 1224"/>
                    <a:gd name="f9" fmla="val 1085"/>
                    <a:gd name="f10" fmla="val 1443"/>
                    <a:gd name="f11" fmla="val 1051"/>
                    <a:gd name="f12" fmla="val 1004"/>
                    <a:gd name="f13" fmla="val 1905"/>
                    <a:gd name="f14" fmla="val 970"/>
                    <a:gd name="f15" fmla="val 2113"/>
                    <a:gd name="f16" fmla="val 2343"/>
                    <a:gd name="f17" fmla="val 958"/>
                    <a:gd name="f18" fmla="val 2574"/>
                    <a:gd name="f19" fmla="val 2805"/>
                    <a:gd name="f20" fmla="val 3059"/>
                    <a:gd name="f21" fmla="val 1027"/>
                    <a:gd name="f22" fmla="val 3302"/>
                    <a:gd name="f23" fmla="val 1074"/>
                    <a:gd name="f24" fmla="val 3532"/>
                    <a:gd name="f25" fmla="val 1108"/>
                    <a:gd name="f26" fmla="val 3763"/>
                    <a:gd name="f27" fmla="val 993"/>
                    <a:gd name="f28" fmla="val 3290"/>
                    <a:gd name="f29" fmla="val 935"/>
                    <a:gd name="f30" fmla="val 2828"/>
                    <a:gd name="f31" fmla="val 912"/>
                    <a:gd name="f32" fmla="val 1882"/>
                    <a:gd name="f33" fmla="val 1651"/>
                    <a:gd name="f34" fmla="val 1420"/>
                    <a:gd name="f35" fmla="val 1120"/>
                    <a:gd name="f36" fmla="val 820"/>
                    <a:gd name="f37" fmla="val 3013"/>
                    <a:gd name="f38" fmla="val 370"/>
                    <a:gd name="f39" fmla="val 4075"/>
                    <a:gd name="f40" fmla="val 416"/>
                    <a:gd name="f41" fmla="val 4052"/>
                    <a:gd name="f42" fmla="val 554"/>
                    <a:gd name="f43" fmla="val 3359"/>
                    <a:gd name="f44" fmla="val 693"/>
                    <a:gd name="f45" fmla="val 3186"/>
                    <a:gd name="f46" fmla="val 658"/>
                    <a:gd name="f47" fmla="val 3729"/>
                    <a:gd name="f48" fmla="val 981"/>
                    <a:gd name="f49" fmla="val 4398"/>
                    <a:gd name="f50" fmla="val 1408"/>
                    <a:gd name="f51" fmla="val 4698"/>
                    <a:gd name="f52" fmla="val 3151"/>
                    <a:gd name="f53" fmla="val 1131"/>
                    <a:gd name="f54" fmla="val 1501"/>
                    <a:gd name="f55" fmla="*/ f0 1 1674"/>
                    <a:gd name="f56" fmla="*/ f1 1 4699"/>
                    <a:gd name="f57" fmla="val f2"/>
                    <a:gd name="f58" fmla="val f3"/>
                    <a:gd name="f59" fmla="val f4"/>
                    <a:gd name="f60" fmla="+- f59 0 f57"/>
                    <a:gd name="f61" fmla="+- f58 0 f57"/>
                    <a:gd name="f62" fmla="*/ f61 1 1674"/>
                    <a:gd name="f63" fmla="*/ f60 1 469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674" h="4699">
                      <a:moveTo>
                        <a:pt x="f5" y="f6"/>
                      </a:moveTo>
                      <a:lnTo>
                        <a:pt x="f5" y="f6"/>
                      </a:lnTo>
                      <a:cubicBezTo>
                        <a:pt x="f7" y="f8"/>
                        <a:pt x="f9" y="f10"/>
                        <a:pt x="f11" y="f3"/>
                      </a:cubicBezTo>
                      <a:cubicBezTo>
                        <a:pt x="f12" y="f13"/>
                        <a:pt x="f14" y="f15"/>
                        <a:pt x="f14" y="f16"/>
                      </a:cubicBezTo>
                      <a:cubicBezTo>
                        <a:pt x="f17" y="f18"/>
                        <a:pt x="f14" y="f19"/>
                        <a:pt x="f12" y="f20"/>
                      </a:cubicBezTo>
                      <a:cubicBezTo>
                        <a:pt x="f21" y="f22"/>
                        <a:pt x="f23" y="f24"/>
                        <a:pt x="f25" y="f26"/>
                      </a:cubicBezTo>
                      <a:cubicBezTo>
                        <a:pt x="f11" y="f24"/>
                        <a:pt x="f27" y="f28"/>
                        <a:pt x="f17" y="f20"/>
                      </a:cubicBezTo>
                      <a:cubicBezTo>
                        <a:pt x="f29" y="f30"/>
                        <a:pt x="f31" y="f18"/>
                        <a:pt x="f31" y="f16"/>
                      </a:cubicBezTo>
                      <a:cubicBezTo>
                        <a:pt x="f29" y="f15"/>
                        <a:pt x="f17" y="f32"/>
                        <a:pt x="f12" y="f33"/>
                      </a:cubicBezTo>
                      <a:cubicBezTo>
                        <a:pt x="f11" y="f34"/>
                        <a:pt x="f35" y="f8"/>
                        <a:pt x="f5" y="f6"/>
                      </a:cubicBezTo>
                      <a:close/>
                      <a:moveTo>
                        <a:pt x="f3" y="f2"/>
                      </a:moveTo>
                      <a:lnTo>
                        <a:pt x="f3" y="f2"/>
                      </a:lnTo>
                      <a:cubicBezTo>
                        <a:pt x="f23" y="f36"/>
                        <a:pt x="f2" y="f37"/>
                        <a:pt x="f38" y="f39"/>
                      </a:cubicBezTo>
                      <a:cubicBezTo>
                        <a:pt x="f40" y="f41"/>
                        <a:pt x="f42" y="f43"/>
                        <a:pt x="f44" y="f45"/>
                      </a:cubicBezTo>
                      <a:lnTo>
                        <a:pt x="f44" y="f45"/>
                      </a:lnTo>
                      <a:cubicBezTo>
                        <a:pt x="f46" y="f47"/>
                        <a:pt x="f48" y="f49"/>
                        <a:pt x="f50" y="f51"/>
                      </a:cubicBezTo>
                      <a:cubicBezTo>
                        <a:pt x="f11" y="f52"/>
                        <a:pt x="f53" y="f54"/>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1744;p22">
                  <a:extLst>
                    <a:ext uri="{FF2B5EF4-FFF2-40B4-BE49-F238E27FC236}">
                      <a16:creationId xmlns:a16="http://schemas.microsoft.com/office/drawing/2014/main" id="{4B25E5F6-5173-4E78-AAA7-FFDC41D91A9F}"/>
                    </a:ext>
                  </a:extLst>
                </p:cNvPr>
                <p:cNvSpPr/>
                <p:nvPr/>
              </p:nvSpPr>
              <p:spPr>
                <a:xfrm>
                  <a:off x="658852" y="4391168"/>
                  <a:ext cx="171340" cy="50063"/>
                </a:xfrm>
                <a:custGeom>
                  <a:avLst/>
                  <a:gdLst>
                    <a:gd name="f0" fmla="val w"/>
                    <a:gd name="f1" fmla="val h"/>
                    <a:gd name="f2" fmla="val 0"/>
                    <a:gd name="f3" fmla="val 5305"/>
                    <a:gd name="f4" fmla="val 1550"/>
                    <a:gd name="f5" fmla="val 4245"/>
                    <a:gd name="f6" fmla="val 1"/>
                    <a:gd name="f7" fmla="val 2797"/>
                    <a:gd name="f8" fmla="val 1485"/>
                    <a:gd name="f9" fmla="val 782"/>
                    <a:gd name="f10" fmla="val 1732"/>
                    <a:gd name="f11" fmla="val 3291"/>
                    <a:gd name="f12" fmla="val 5304"/>
                    <a:gd name="f13" fmla="val 1376"/>
                    <a:gd name="f14" fmla="val 5068"/>
                    <a:gd name="f15" fmla="val 458"/>
                    <a:gd name="f16" fmla="val 4979"/>
                    <a:gd name="f17" fmla="val 128"/>
                    <a:gd name="f18" fmla="val 4670"/>
                    <a:gd name="f19" fmla="*/ f0 1 5305"/>
                    <a:gd name="f20" fmla="*/ f1 1 1550"/>
                    <a:gd name="f21" fmla="val f2"/>
                    <a:gd name="f22" fmla="val f3"/>
                    <a:gd name="f23" fmla="val f4"/>
                    <a:gd name="f24" fmla="+- f23 0 f21"/>
                    <a:gd name="f25" fmla="+- f22 0 f21"/>
                    <a:gd name="f26" fmla="*/ f25 1 5305"/>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05" h="1550">
                      <a:moveTo>
                        <a:pt x="f5" y="f6"/>
                      </a:moveTo>
                      <a:cubicBezTo>
                        <a:pt x="f7" y="f6"/>
                        <a:pt x="f6" y="f8"/>
                        <a:pt x="f6" y="f8"/>
                      </a:cubicBezTo>
                      <a:cubicBezTo>
                        <a:pt x="f6" y="f8"/>
                        <a:pt x="f9" y="f4"/>
                        <a:pt x="f10" y="f4"/>
                      </a:cubicBezTo>
                      <a:cubicBezTo>
                        <a:pt x="f11" y="f4"/>
                        <a:pt x="f12" y="f13"/>
                        <a:pt x="f14" y="f15"/>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1745;p22">
                  <a:extLst>
                    <a:ext uri="{FF2B5EF4-FFF2-40B4-BE49-F238E27FC236}">
                      <a16:creationId xmlns:a16="http://schemas.microsoft.com/office/drawing/2014/main" id="{3F34DB78-F639-480E-B854-1AC10690A6B2}"/>
                    </a:ext>
                  </a:extLst>
                </p:cNvPr>
                <p:cNvSpPr/>
                <p:nvPr/>
              </p:nvSpPr>
              <p:spPr>
                <a:xfrm>
                  <a:off x="657727" y="4301959"/>
                  <a:ext cx="134261" cy="111456"/>
                </a:xfrm>
                <a:custGeom>
                  <a:avLst/>
                  <a:gdLst>
                    <a:gd name="f0" fmla="val w"/>
                    <a:gd name="f1" fmla="val h"/>
                    <a:gd name="f2" fmla="val 0"/>
                    <a:gd name="f3" fmla="val 4157"/>
                    <a:gd name="f4" fmla="val 3451"/>
                    <a:gd name="f5" fmla="val 2636"/>
                    <a:gd name="f6" fmla="val 1501"/>
                    <a:gd name="f7" fmla="val 1"/>
                    <a:gd name="f8" fmla="val 4156"/>
                    <a:gd name="f9" fmla="val 1200"/>
                    <a:gd name="f10" fmla="val 3025"/>
                    <a:gd name="f11" fmla="val 161"/>
                    <a:gd name="f12" fmla="val 2903"/>
                    <a:gd name="f13" fmla="val 50"/>
                    <a:gd name="f14" fmla="val 2772"/>
                    <a:gd name="f15" fmla="*/ f0 1 4157"/>
                    <a:gd name="f16" fmla="*/ f1 1 3451"/>
                    <a:gd name="f17" fmla="val f2"/>
                    <a:gd name="f18" fmla="val f3"/>
                    <a:gd name="f19" fmla="val f4"/>
                    <a:gd name="f20" fmla="+- f19 0 f17"/>
                    <a:gd name="f21" fmla="+- f18 0 f17"/>
                    <a:gd name="f22" fmla="*/ f21 1 4157"/>
                    <a:gd name="f23" fmla="*/ f20 1 345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7" h="3450">
                      <a:moveTo>
                        <a:pt x="f5" y="f2"/>
                      </a:moveTo>
                      <a:cubicBezTo>
                        <a:pt x="f6" y="f2"/>
                        <a:pt x="f7" y="f4"/>
                        <a:pt x="f7" y="f4"/>
                      </a:cubicBezTo>
                      <a:cubicBezTo>
                        <a:pt x="f7" y="f4"/>
                        <a:pt x="f8" y="f9"/>
                        <a:pt x="f10" y="f11"/>
                      </a:cubicBezTo>
                      <a:cubicBezTo>
                        <a:pt x="f12" y="f13"/>
                        <a:pt x="f14"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1746;p22">
                  <a:extLst>
                    <a:ext uri="{FF2B5EF4-FFF2-40B4-BE49-F238E27FC236}">
                      <a16:creationId xmlns:a16="http://schemas.microsoft.com/office/drawing/2014/main" id="{2C4517DE-81C7-4BB7-B092-D2E61AA7B95D}"/>
                    </a:ext>
                  </a:extLst>
                </p:cNvPr>
                <p:cNvSpPr/>
                <p:nvPr/>
              </p:nvSpPr>
              <p:spPr>
                <a:xfrm>
                  <a:off x="604336" y="4248695"/>
                  <a:ext cx="94439" cy="166201"/>
                </a:xfrm>
                <a:custGeom>
                  <a:avLst/>
                  <a:gdLst>
                    <a:gd name="f0" fmla="val w"/>
                    <a:gd name="f1" fmla="val h"/>
                    <a:gd name="f2" fmla="val 0"/>
                    <a:gd name="f3" fmla="val 2924"/>
                    <a:gd name="f4" fmla="val 5146"/>
                    <a:gd name="f5" fmla="val 1343"/>
                    <a:gd name="f6" fmla="val 869"/>
                    <a:gd name="f7" fmla="val 263"/>
                    <a:gd name="f8" fmla="val 1446"/>
                    <a:gd name="f9" fmla="val 10"/>
                    <a:gd name="f10" fmla="val 1410"/>
                    <a:gd name="f11" fmla="val 3"/>
                    <a:gd name="f12" fmla="val 1376"/>
                    <a:gd name="f13" fmla="*/ f0 1 2924"/>
                    <a:gd name="f14" fmla="*/ f1 1 5146"/>
                    <a:gd name="f15" fmla="val f2"/>
                    <a:gd name="f16" fmla="val f3"/>
                    <a:gd name="f17" fmla="val f4"/>
                    <a:gd name="f18" fmla="+- f17 0 f15"/>
                    <a:gd name="f19" fmla="+- f16 0 f15"/>
                    <a:gd name="f20" fmla="*/ f19 1 2924"/>
                    <a:gd name="f21" fmla="*/ f18 1 514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924" h="5146">
                      <a:moveTo>
                        <a:pt x="f5" y="f2"/>
                      </a:moveTo>
                      <a:cubicBezTo>
                        <a:pt x="f2" y="f2"/>
                        <a:pt x="f6" y="f4"/>
                        <a:pt x="f6" y="f4"/>
                      </a:cubicBezTo>
                      <a:cubicBezTo>
                        <a:pt x="f6" y="f4"/>
                        <a:pt x="f3" y="f7"/>
                        <a:pt x="f8" y="f9"/>
                      </a:cubicBezTo>
                      <a:cubicBezTo>
                        <a:pt x="f10" y="f11"/>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59" name="Google Shape;1747;p22">
                <a:extLst>
                  <a:ext uri="{FF2B5EF4-FFF2-40B4-BE49-F238E27FC236}">
                    <a16:creationId xmlns:a16="http://schemas.microsoft.com/office/drawing/2014/main" id="{0432BBB5-DA98-4840-BC98-EA16B099E9E5}"/>
                  </a:ext>
                </a:extLst>
              </p:cNvPr>
              <p:cNvGrpSpPr/>
              <p:nvPr/>
            </p:nvGrpSpPr>
            <p:grpSpPr>
              <a:xfrm>
                <a:off x="1005218" y="4721203"/>
                <a:ext cx="8138855" cy="211875"/>
                <a:chOff x="1005218" y="4721203"/>
                <a:chExt cx="8138855" cy="211875"/>
              </a:xfrm>
            </p:grpSpPr>
            <p:sp>
              <p:nvSpPr>
                <p:cNvPr id="60" name="Google Shape;1748;p22">
                  <a:extLst>
                    <a:ext uri="{FF2B5EF4-FFF2-40B4-BE49-F238E27FC236}">
                      <a16:creationId xmlns:a16="http://schemas.microsoft.com/office/drawing/2014/main" id="{65E6A06D-4481-48E6-8D3A-1EDE95BAF338}"/>
                    </a:ext>
                  </a:extLst>
                </p:cNvPr>
                <p:cNvSpPr/>
                <p:nvPr/>
              </p:nvSpPr>
              <p:spPr>
                <a:xfrm rot="10800009" flipH="1">
                  <a:off x="4842452" y="4918063"/>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61" name="Google Shape;1749;p22">
                  <a:extLst>
                    <a:ext uri="{FF2B5EF4-FFF2-40B4-BE49-F238E27FC236}">
                      <a16:creationId xmlns:a16="http://schemas.microsoft.com/office/drawing/2014/main" id="{94089C37-1A8F-412B-9799-DD185F9923EE}"/>
                    </a:ext>
                  </a:extLst>
                </p:cNvPr>
                <p:cNvGrpSpPr/>
                <p:nvPr/>
              </p:nvGrpSpPr>
              <p:grpSpPr>
                <a:xfrm>
                  <a:off x="1005218" y="4721203"/>
                  <a:ext cx="3295963" cy="211875"/>
                  <a:chOff x="1005218" y="4721203"/>
                  <a:chExt cx="3295963" cy="211875"/>
                </a:xfrm>
              </p:grpSpPr>
              <p:sp>
                <p:nvSpPr>
                  <p:cNvPr id="62" name="Google Shape;1750;p22">
                    <a:extLst>
                      <a:ext uri="{FF2B5EF4-FFF2-40B4-BE49-F238E27FC236}">
                        <a16:creationId xmlns:a16="http://schemas.microsoft.com/office/drawing/2014/main" id="{41BCCA70-4664-4CD3-BEAC-91D128AB8482}"/>
                      </a:ext>
                    </a:extLst>
                  </p:cNvPr>
                  <p:cNvSpPr/>
                  <p:nvPr/>
                </p:nvSpPr>
                <p:spPr>
                  <a:xfrm rot="10800009" flipH="1">
                    <a:off x="1136096" y="4918063"/>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1751;p22">
                    <a:extLst>
                      <a:ext uri="{FF2B5EF4-FFF2-40B4-BE49-F238E27FC236}">
                        <a16:creationId xmlns:a16="http://schemas.microsoft.com/office/drawing/2014/main" id="{6C69D94F-1659-48A4-8FC3-7B6B9007A44D}"/>
                      </a:ext>
                    </a:extLst>
                  </p:cNvPr>
                  <p:cNvSpPr/>
                  <p:nvPr/>
                </p:nvSpPr>
                <p:spPr>
                  <a:xfrm rot="10800009" flipH="1">
                    <a:off x="1005218" y="47212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grpSp>
      <p:sp>
        <p:nvSpPr>
          <p:cNvPr id="64" name="Google Shape;1752;p22">
            <a:extLst>
              <a:ext uri="{FF2B5EF4-FFF2-40B4-BE49-F238E27FC236}">
                <a16:creationId xmlns:a16="http://schemas.microsoft.com/office/drawing/2014/main" id="{3E067301-7B14-4DA0-B7DC-130E18D252B5}"/>
              </a:ext>
            </a:extLst>
          </p:cNvPr>
          <p:cNvSpPr txBox="1">
            <a:spLocks noGrp="1"/>
          </p:cNvSpPr>
          <p:nvPr>
            <p:ph type="title"/>
          </p:nvPr>
        </p:nvSpPr>
        <p:spPr/>
        <p:txBody>
          <a:bodyPr/>
          <a:lstStyle>
            <a:lvl1pPr>
              <a:defRPr sz="3000">
                <a:solidFill>
                  <a:srgbClr val="D6B35F"/>
                </a:solidFill>
              </a:defRPr>
            </a:lvl1pPr>
          </a:lstStyle>
          <a:p>
            <a:pPr lvl="0"/>
            <a:endParaRPr lang="es-PE"/>
          </a:p>
        </p:txBody>
      </p:sp>
      <p:sp>
        <p:nvSpPr>
          <p:cNvPr id="65" name="Google Shape;1753;p22">
            <a:extLst>
              <a:ext uri="{FF2B5EF4-FFF2-40B4-BE49-F238E27FC236}">
                <a16:creationId xmlns:a16="http://schemas.microsoft.com/office/drawing/2014/main" id="{16BB52DA-81FE-4B10-872B-9B2A1135BFFE}"/>
              </a:ext>
            </a:extLst>
          </p:cNvPr>
          <p:cNvSpPr txBox="1">
            <a:spLocks noGrp="1"/>
          </p:cNvSpPr>
          <p:nvPr>
            <p:ph type="title" idx="4294967295"/>
          </p:nvPr>
        </p:nvSpPr>
        <p:spPr>
          <a:xfrm>
            <a:off x="3955365" y="1683446"/>
            <a:ext cx="1233297" cy="531595"/>
          </a:xfrm>
        </p:spPr>
        <p:txBody>
          <a:bodyPr/>
          <a:lstStyle>
            <a:lvl1pPr>
              <a:defRPr sz="3000">
                <a:solidFill>
                  <a:srgbClr val="D6B35F"/>
                </a:solidFill>
              </a:defRPr>
            </a:lvl1pPr>
          </a:lstStyle>
          <a:p>
            <a:pPr lvl="0"/>
            <a:r>
              <a:rPr lang="es-PE"/>
              <a:t>xx%</a:t>
            </a:r>
          </a:p>
        </p:txBody>
      </p:sp>
      <p:sp>
        <p:nvSpPr>
          <p:cNvPr id="66" name="Google Shape;1754;p22">
            <a:extLst>
              <a:ext uri="{FF2B5EF4-FFF2-40B4-BE49-F238E27FC236}">
                <a16:creationId xmlns:a16="http://schemas.microsoft.com/office/drawing/2014/main" id="{B3BDCAD3-70B7-4602-BBB5-243E9BE19A08}"/>
              </a:ext>
            </a:extLst>
          </p:cNvPr>
          <p:cNvSpPr txBox="1">
            <a:spLocks noGrp="1"/>
          </p:cNvSpPr>
          <p:nvPr>
            <p:ph type="title" idx="1"/>
          </p:nvPr>
        </p:nvSpPr>
        <p:spPr>
          <a:xfrm>
            <a:off x="3255309" y="2215051"/>
            <a:ext cx="2633398" cy="531595"/>
          </a:xfrm>
        </p:spPr>
        <p:txBody>
          <a:bodyPr anchor="b"/>
          <a:lstStyle>
            <a:lvl1pPr>
              <a:defRPr sz="2400">
                <a:solidFill>
                  <a:srgbClr val="5F5B52"/>
                </a:solidFill>
              </a:defRPr>
            </a:lvl1pPr>
          </a:lstStyle>
          <a:p>
            <a:pPr lvl="0"/>
            <a:endParaRPr lang="es-PE"/>
          </a:p>
        </p:txBody>
      </p:sp>
      <p:sp>
        <p:nvSpPr>
          <p:cNvPr id="67" name="Google Shape;1755;p22">
            <a:extLst>
              <a:ext uri="{FF2B5EF4-FFF2-40B4-BE49-F238E27FC236}">
                <a16:creationId xmlns:a16="http://schemas.microsoft.com/office/drawing/2014/main" id="{4F356FED-F9C3-40FD-86F1-7DEA069BF791}"/>
              </a:ext>
            </a:extLst>
          </p:cNvPr>
          <p:cNvSpPr txBox="1">
            <a:spLocks noGrp="1"/>
          </p:cNvSpPr>
          <p:nvPr>
            <p:ph type="title" idx="2"/>
          </p:nvPr>
        </p:nvSpPr>
        <p:spPr>
          <a:xfrm>
            <a:off x="3312615" y="2670450"/>
            <a:ext cx="2518797" cy="875400"/>
          </a:xfrm>
        </p:spPr>
        <p:txBody>
          <a:bodyPr anchor="t"/>
          <a:lstStyle>
            <a:lvl1pPr>
              <a:defRPr sz="1500" b="0">
                <a:solidFill>
                  <a:srgbClr val="5F5B52"/>
                </a:solidFill>
                <a:latin typeface="Adamina"/>
                <a:ea typeface="Adamina"/>
                <a:cs typeface="Adamina"/>
              </a:defRPr>
            </a:lvl1pPr>
          </a:lstStyle>
          <a:p>
            <a:pPr lvl="0"/>
            <a:endParaRPr lang="es-PE"/>
          </a:p>
        </p:txBody>
      </p:sp>
      <p:sp>
        <p:nvSpPr>
          <p:cNvPr id="68" name="Google Shape;1756;p22">
            <a:extLst>
              <a:ext uri="{FF2B5EF4-FFF2-40B4-BE49-F238E27FC236}">
                <a16:creationId xmlns:a16="http://schemas.microsoft.com/office/drawing/2014/main" id="{C6894B56-578F-4E10-8F1B-C14941CDE583}"/>
              </a:ext>
            </a:extLst>
          </p:cNvPr>
          <p:cNvSpPr txBox="1">
            <a:spLocks noGrp="1"/>
          </p:cNvSpPr>
          <p:nvPr>
            <p:ph type="title" idx="3"/>
          </p:nvPr>
        </p:nvSpPr>
        <p:spPr>
          <a:xfrm>
            <a:off x="1206276" y="1683446"/>
            <a:ext cx="1233297" cy="531595"/>
          </a:xfrm>
        </p:spPr>
        <p:txBody>
          <a:bodyPr/>
          <a:lstStyle>
            <a:lvl1pPr>
              <a:defRPr sz="3000">
                <a:solidFill>
                  <a:srgbClr val="D6B35F"/>
                </a:solidFill>
              </a:defRPr>
            </a:lvl1pPr>
          </a:lstStyle>
          <a:p>
            <a:pPr lvl="0"/>
            <a:r>
              <a:rPr lang="es-PE"/>
              <a:t>xx%</a:t>
            </a:r>
          </a:p>
        </p:txBody>
      </p:sp>
      <p:sp>
        <p:nvSpPr>
          <p:cNvPr id="69" name="Google Shape;1757;p22">
            <a:extLst>
              <a:ext uri="{FF2B5EF4-FFF2-40B4-BE49-F238E27FC236}">
                <a16:creationId xmlns:a16="http://schemas.microsoft.com/office/drawing/2014/main" id="{D23EED6E-17E1-4461-9E13-70ED38BB4489}"/>
              </a:ext>
            </a:extLst>
          </p:cNvPr>
          <p:cNvSpPr txBox="1">
            <a:spLocks noGrp="1"/>
          </p:cNvSpPr>
          <p:nvPr>
            <p:ph type="title" idx="4"/>
          </p:nvPr>
        </p:nvSpPr>
        <p:spPr>
          <a:xfrm>
            <a:off x="506129" y="2215051"/>
            <a:ext cx="2633700" cy="531595"/>
          </a:xfrm>
        </p:spPr>
        <p:txBody>
          <a:bodyPr anchor="b"/>
          <a:lstStyle>
            <a:lvl1pPr>
              <a:defRPr sz="2400">
                <a:solidFill>
                  <a:srgbClr val="5F5B52"/>
                </a:solidFill>
              </a:defRPr>
            </a:lvl1pPr>
          </a:lstStyle>
          <a:p>
            <a:pPr lvl="0"/>
            <a:endParaRPr lang="es-PE"/>
          </a:p>
        </p:txBody>
      </p:sp>
      <p:sp>
        <p:nvSpPr>
          <p:cNvPr id="70" name="Google Shape;1758;p22">
            <a:extLst>
              <a:ext uri="{FF2B5EF4-FFF2-40B4-BE49-F238E27FC236}">
                <a16:creationId xmlns:a16="http://schemas.microsoft.com/office/drawing/2014/main" id="{64C1FE64-D8AA-4CAB-A3C4-571B1F37B39D}"/>
              </a:ext>
            </a:extLst>
          </p:cNvPr>
          <p:cNvSpPr txBox="1">
            <a:spLocks noGrp="1"/>
          </p:cNvSpPr>
          <p:nvPr>
            <p:ph type="title" idx="5"/>
          </p:nvPr>
        </p:nvSpPr>
        <p:spPr>
          <a:xfrm>
            <a:off x="563526" y="2670450"/>
            <a:ext cx="2518797" cy="875400"/>
          </a:xfrm>
        </p:spPr>
        <p:txBody>
          <a:bodyPr anchor="t"/>
          <a:lstStyle>
            <a:lvl1pPr>
              <a:defRPr sz="1500" b="0">
                <a:solidFill>
                  <a:srgbClr val="5F5B52"/>
                </a:solidFill>
                <a:latin typeface="Adamina"/>
                <a:ea typeface="Adamina"/>
                <a:cs typeface="Adamina"/>
              </a:defRPr>
            </a:lvl1pPr>
          </a:lstStyle>
          <a:p>
            <a:pPr lvl="0"/>
            <a:endParaRPr lang="es-PE"/>
          </a:p>
        </p:txBody>
      </p:sp>
      <p:sp>
        <p:nvSpPr>
          <p:cNvPr id="71" name="Google Shape;1759;p22">
            <a:extLst>
              <a:ext uri="{FF2B5EF4-FFF2-40B4-BE49-F238E27FC236}">
                <a16:creationId xmlns:a16="http://schemas.microsoft.com/office/drawing/2014/main" id="{8BE820B9-A281-4E45-AB7B-F8578D40AD6A}"/>
              </a:ext>
            </a:extLst>
          </p:cNvPr>
          <p:cNvSpPr txBox="1">
            <a:spLocks noGrp="1"/>
          </p:cNvSpPr>
          <p:nvPr>
            <p:ph type="title" idx="6"/>
          </p:nvPr>
        </p:nvSpPr>
        <p:spPr>
          <a:xfrm>
            <a:off x="6704444" y="1683446"/>
            <a:ext cx="1233297" cy="531595"/>
          </a:xfrm>
        </p:spPr>
        <p:txBody>
          <a:bodyPr/>
          <a:lstStyle>
            <a:lvl1pPr>
              <a:defRPr sz="3000">
                <a:solidFill>
                  <a:srgbClr val="D6B35F"/>
                </a:solidFill>
              </a:defRPr>
            </a:lvl1pPr>
          </a:lstStyle>
          <a:p>
            <a:pPr lvl="0"/>
            <a:r>
              <a:rPr lang="es-PE"/>
              <a:t>xx%</a:t>
            </a:r>
          </a:p>
        </p:txBody>
      </p:sp>
      <p:sp>
        <p:nvSpPr>
          <p:cNvPr id="72" name="Google Shape;1760;p22">
            <a:extLst>
              <a:ext uri="{FF2B5EF4-FFF2-40B4-BE49-F238E27FC236}">
                <a16:creationId xmlns:a16="http://schemas.microsoft.com/office/drawing/2014/main" id="{081CBB36-99D7-4F3B-A70F-D82E2D1D28D9}"/>
              </a:ext>
            </a:extLst>
          </p:cNvPr>
          <p:cNvSpPr txBox="1">
            <a:spLocks noGrp="1"/>
          </p:cNvSpPr>
          <p:nvPr>
            <p:ph type="title" idx="7"/>
          </p:nvPr>
        </p:nvSpPr>
        <p:spPr>
          <a:xfrm>
            <a:off x="6004325" y="2215051"/>
            <a:ext cx="2633398" cy="531595"/>
          </a:xfrm>
        </p:spPr>
        <p:txBody>
          <a:bodyPr anchor="b"/>
          <a:lstStyle>
            <a:lvl1pPr>
              <a:defRPr sz="2400">
                <a:solidFill>
                  <a:srgbClr val="5F5B52"/>
                </a:solidFill>
              </a:defRPr>
            </a:lvl1pPr>
          </a:lstStyle>
          <a:p>
            <a:pPr lvl="0"/>
            <a:endParaRPr lang="es-PE"/>
          </a:p>
        </p:txBody>
      </p:sp>
      <p:sp>
        <p:nvSpPr>
          <p:cNvPr id="73" name="Google Shape;1761;p22">
            <a:extLst>
              <a:ext uri="{FF2B5EF4-FFF2-40B4-BE49-F238E27FC236}">
                <a16:creationId xmlns:a16="http://schemas.microsoft.com/office/drawing/2014/main" id="{AA885315-43E7-4058-8025-A20218494B9B}"/>
              </a:ext>
            </a:extLst>
          </p:cNvPr>
          <p:cNvSpPr txBox="1">
            <a:spLocks noGrp="1"/>
          </p:cNvSpPr>
          <p:nvPr>
            <p:ph type="title" idx="8"/>
          </p:nvPr>
        </p:nvSpPr>
        <p:spPr>
          <a:xfrm>
            <a:off x="6061694" y="2670450"/>
            <a:ext cx="2518797" cy="875400"/>
          </a:xfrm>
        </p:spPr>
        <p:txBody>
          <a:bodyPr anchor="t"/>
          <a:lstStyle>
            <a:lvl1pPr>
              <a:defRPr sz="1500" b="0">
                <a:solidFill>
                  <a:srgbClr val="5F5B52"/>
                </a:solidFill>
                <a:latin typeface="Adamina"/>
                <a:ea typeface="Adamina"/>
                <a:cs typeface="Adamina"/>
              </a:defRPr>
            </a:lvl1pPr>
          </a:lstStyle>
          <a:p>
            <a:pPr lvl="0"/>
            <a:endParaRPr lang="es-PE"/>
          </a:p>
        </p:txBody>
      </p:sp>
    </p:spTree>
    <p:extLst>
      <p:ext uri="{BB962C8B-B14F-4D97-AF65-F5344CB8AC3E}">
        <p14:creationId xmlns:p14="http://schemas.microsoft.com/office/powerpoint/2010/main" val="19690018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_2_2">
    <p:bg>
      <p:bgPr>
        <a:blipFill>
          <a:blip r:embed="rId2">
            <a:alphaModFix/>
          </a:blip>
          <a:stretch>
            <a:fillRect/>
          </a:stretch>
        </a:blipFill>
        <a:effectLst/>
      </p:bgPr>
    </p:bg>
    <p:spTree>
      <p:nvGrpSpPr>
        <p:cNvPr id="1" name=""/>
        <p:cNvGrpSpPr/>
        <p:nvPr/>
      </p:nvGrpSpPr>
      <p:grpSpPr>
        <a:xfrm>
          <a:off x="0" y="0"/>
          <a:ext cx="0" cy="0"/>
          <a:chOff x="0" y="0"/>
          <a:chExt cx="0" cy="0"/>
        </a:xfrm>
      </p:grpSpPr>
      <p:grpSp>
        <p:nvGrpSpPr>
          <p:cNvPr id="2" name="Google Shape;1763;p23">
            <a:extLst>
              <a:ext uri="{FF2B5EF4-FFF2-40B4-BE49-F238E27FC236}">
                <a16:creationId xmlns:a16="http://schemas.microsoft.com/office/drawing/2014/main" id="{FB4FD337-12EA-4442-ABFB-0FD52B8351BB}"/>
              </a:ext>
            </a:extLst>
          </p:cNvPr>
          <p:cNvGrpSpPr/>
          <p:nvPr/>
        </p:nvGrpSpPr>
        <p:grpSpPr>
          <a:xfrm>
            <a:off x="76178" y="114912"/>
            <a:ext cx="9067895" cy="4900599"/>
            <a:chOff x="76178" y="114912"/>
            <a:chExt cx="9067895" cy="4900599"/>
          </a:xfrm>
        </p:grpSpPr>
        <p:grpSp>
          <p:nvGrpSpPr>
            <p:cNvPr id="3" name="Google Shape;1764;p23">
              <a:extLst>
                <a:ext uri="{FF2B5EF4-FFF2-40B4-BE49-F238E27FC236}">
                  <a16:creationId xmlns:a16="http://schemas.microsoft.com/office/drawing/2014/main" id="{B5236D12-9DDB-4511-88CB-E5FB3F64452A}"/>
                </a:ext>
              </a:extLst>
            </p:cNvPr>
            <p:cNvGrpSpPr/>
            <p:nvPr/>
          </p:nvGrpSpPr>
          <p:grpSpPr>
            <a:xfrm>
              <a:off x="4477112" y="4842845"/>
              <a:ext cx="189784" cy="172666"/>
              <a:chOff x="4477112" y="4842845"/>
              <a:chExt cx="189784" cy="172666"/>
            </a:xfrm>
          </p:grpSpPr>
          <p:sp>
            <p:nvSpPr>
              <p:cNvPr id="4" name="Google Shape;1765;p23">
                <a:extLst>
                  <a:ext uri="{FF2B5EF4-FFF2-40B4-BE49-F238E27FC236}">
                    <a16:creationId xmlns:a16="http://schemas.microsoft.com/office/drawing/2014/main" id="{0B88EDFD-BEA9-4F01-BC7E-623CA48C4A8A}"/>
                  </a:ext>
                </a:extLst>
              </p:cNvPr>
              <p:cNvSpPr/>
              <p:nvPr/>
            </p:nvSpPr>
            <p:spPr>
              <a:xfrm>
                <a:off x="4535634" y="4842845"/>
                <a:ext cx="73481" cy="172666"/>
              </a:xfrm>
              <a:custGeom>
                <a:avLst/>
                <a:gdLst>
                  <a:gd name="f0" fmla="val w"/>
                  <a:gd name="f1" fmla="val h"/>
                  <a:gd name="f2" fmla="val 0"/>
                  <a:gd name="f3" fmla="val 2275"/>
                  <a:gd name="f4" fmla="val 5346"/>
                  <a:gd name="f5" fmla="val 1131"/>
                  <a:gd name="f6" fmla="val 1"/>
                  <a:gd name="f7" fmla="val 1201"/>
                  <a:gd name="f8" fmla="val 2679"/>
                  <a:gd name="f9" fmla="val 4145"/>
                  <a:gd name="f10" fmla="val 5345"/>
                  <a:gd name="f11" fmla="val 2274"/>
                  <a:gd name="f12" fmla="*/ f0 1 2275"/>
                  <a:gd name="f13" fmla="*/ f1 1 5346"/>
                  <a:gd name="f14" fmla="val f2"/>
                  <a:gd name="f15" fmla="val f3"/>
                  <a:gd name="f16" fmla="val f4"/>
                  <a:gd name="f17" fmla="+- f16 0 f14"/>
                  <a:gd name="f18" fmla="+- f15 0 f14"/>
                  <a:gd name="f19" fmla="*/ f18 1 2275"/>
                  <a:gd name="f20" fmla="*/ f17 1 534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275" h="5346">
                    <a:moveTo>
                      <a:pt x="f5" y="f6"/>
                    </a:moveTo>
                    <a:cubicBezTo>
                      <a:pt x="f5" y="f6"/>
                      <a:pt x="f2" y="f7"/>
                      <a:pt x="f2" y="f8"/>
                    </a:cubicBezTo>
                    <a:cubicBezTo>
                      <a:pt x="f2" y="f9"/>
                      <a:pt x="f5" y="f10"/>
                      <a:pt x="f5" y="f10"/>
                    </a:cubicBezTo>
                    <a:cubicBezTo>
                      <a:pt x="f5" y="f10"/>
                      <a:pt x="f11" y="f9"/>
                      <a:pt x="f11" y="f8"/>
                    </a:cubicBezTo>
                    <a:cubicBezTo>
                      <a:pt x="f11" y="f7"/>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1766;p23">
                <a:extLst>
                  <a:ext uri="{FF2B5EF4-FFF2-40B4-BE49-F238E27FC236}">
                    <a16:creationId xmlns:a16="http://schemas.microsoft.com/office/drawing/2014/main" id="{3CDD73A6-80D7-4D57-857F-55A61DEF720F}"/>
                  </a:ext>
                </a:extLst>
              </p:cNvPr>
              <p:cNvSpPr/>
              <p:nvPr/>
            </p:nvSpPr>
            <p:spPr>
              <a:xfrm>
                <a:off x="4477112" y="4862998"/>
                <a:ext cx="60396" cy="60432"/>
              </a:xfrm>
              <a:custGeom>
                <a:avLst/>
                <a:gdLst>
                  <a:gd name="f0" fmla="val w"/>
                  <a:gd name="f1" fmla="val h"/>
                  <a:gd name="f2" fmla="val 0"/>
                  <a:gd name="f3" fmla="val 1870"/>
                  <a:gd name="f4" fmla="val 1871"/>
                  <a:gd name="f5" fmla="val 1062"/>
                  <a:gd name="f6" fmla="val 23"/>
                  <a:gd name="f7" fmla="val 543"/>
                  <a:gd name="f8" fmla="val 531"/>
                  <a:gd name="f9" fmla="val 35"/>
                  <a:gd name="f10" fmla="val 808"/>
                  <a:gd name="f11" fmla="val 1847"/>
                  <a:gd name="f12" fmla="val 1327"/>
                  <a:gd name="f13" fmla="val 1328"/>
                  <a:gd name="f14" fmla="*/ f0 1 1870"/>
                  <a:gd name="f15" fmla="*/ f1 1 1871"/>
                  <a:gd name="f16" fmla="val f2"/>
                  <a:gd name="f17" fmla="val f3"/>
                  <a:gd name="f18" fmla="val f4"/>
                  <a:gd name="f19" fmla="+- f18 0 f16"/>
                  <a:gd name="f20" fmla="+- f17 0 f16"/>
                  <a:gd name="f21" fmla="*/ f20 1 1870"/>
                  <a:gd name="f22" fmla="*/ f19 1 187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870" h="1870">
                    <a:moveTo>
                      <a:pt x="f3" y="f2"/>
                    </a:moveTo>
                    <a:lnTo>
                      <a:pt x="f3" y="f2"/>
                    </a:lnTo>
                    <a:cubicBezTo>
                      <a:pt x="f3" y="f2"/>
                      <a:pt x="f5" y="f6"/>
                      <a:pt x="f7" y="f8"/>
                    </a:cubicBezTo>
                    <a:cubicBezTo>
                      <a:pt x="f9" y="f5"/>
                      <a:pt x="f2" y="f3"/>
                      <a:pt x="f2" y="f3"/>
                    </a:cubicBezTo>
                    <a:cubicBezTo>
                      <a:pt x="f2" y="f3"/>
                      <a:pt x="f10" y="f11"/>
                      <a:pt x="f12" y="f13"/>
                    </a:cubicBezTo>
                    <a:cubicBezTo>
                      <a:pt x="f11" y="f10"/>
                      <a:pt x="f3" y="f2"/>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1767;p23">
                <a:extLst>
                  <a:ext uri="{FF2B5EF4-FFF2-40B4-BE49-F238E27FC236}">
                    <a16:creationId xmlns:a16="http://schemas.microsoft.com/office/drawing/2014/main" id="{55A01DBF-7400-45C6-8675-80429AE0EDDA}"/>
                  </a:ext>
                </a:extLst>
              </p:cNvPr>
              <p:cNvSpPr/>
              <p:nvPr/>
            </p:nvSpPr>
            <p:spPr>
              <a:xfrm>
                <a:off x="4606820" y="4862998"/>
                <a:ext cx="60076" cy="60432"/>
              </a:xfrm>
              <a:custGeom>
                <a:avLst/>
                <a:gdLst>
                  <a:gd name="f0" fmla="val w"/>
                  <a:gd name="f1" fmla="val h"/>
                  <a:gd name="f2" fmla="val 0"/>
                  <a:gd name="f3" fmla="val 1860"/>
                  <a:gd name="f4" fmla="val 1871"/>
                  <a:gd name="f5" fmla="val 1"/>
                  <a:gd name="f6" fmla="val 12"/>
                  <a:gd name="f7" fmla="val 808"/>
                  <a:gd name="f8" fmla="val 532"/>
                  <a:gd name="f9" fmla="val 1328"/>
                  <a:gd name="f10" fmla="val 1051"/>
                  <a:gd name="f11" fmla="val 1847"/>
                  <a:gd name="f12" fmla="val 1859"/>
                  <a:gd name="f13" fmla="val 1870"/>
                  <a:gd name="f14" fmla="val 1836"/>
                  <a:gd name="f15" fmla="val 1062"/>
                  <a:gd name="f16" fmla="val 531"/>
                  <a:gd name="f17" fmla="val 809"/>
                  <a:gd name="f18" fmla="val 23"/>
                  <a:gd name="f19" fmla="*/ f0 1 1860"/>
                  <a:gd name="f20" fmla="*/ f1 1 1871"/>
                  <a:gd name="f21" fmla="val f2"/>
                  <a:gd name="f22" fmla="val f3"/>
                  <a:gd name="f23" fmla="val f4"/>
                  <a:gd name="f24" fmla="+- f23 0 f21"/>
                  <a:gd name="f25" fmla="+- f22 0 f21"/>
                  <a:gd name="f26" fmla="*/ f25 1 1860"/>
                  <a:gd name="f27" fmla="*/ f24 1 1871"/>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860" h="1870">
                    <a:moveTo>
                      <a:pt x="f5" y="f2"/>
                    </a:moveTo>
                    <a:cubicBezTo>
                      <a:pt x="f5" y="f2"/>
                      <a:pt x="f6" y="f7"/>
                      <a:pt x="f8" y="f9"/>
                    </a:cubicBezTo>
                    <a:cubicBezTo>
                      <a:pt x="f10" y="f11"/>
                      <a:pt x="f12" y="f13"/>
                      <a:pt x="f12" y="f13"/>
                    </a:cubicBezTo>
                    <a:cubicBezTo>
                      <a:pt x="f12" y="f13"/>
                      <a:pt x="f14" y="f15"/>
                      <a:pt x="f9" y="f16"/>
                    </a:cubicBezTo>
                    <a:cubicBezTo>
                      <a:pt x="f17" y="f18"/>
                      <a:pt x="f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7" name="Google Shape;1768;p23">
              <a:extLst>
                <a:ext uri="{FF2B5EF4-FFF2-40B4-BE49-F238E27FC236}">
                  <a16:creationId xmlns:a16="http://schemas.microsoft.com/office/drawing/2014/main" id="{F3CD92E4-B8E3-4DCB-935C-B7A8A18FD8F2}"/>
                </a:ext>
              </a:extLst>
            </p:cNvPr>
            <p:cNvSpPr/>
            <p:nvPr/>
          </p:nvSpPr>
          <p:spPr>
            <a:xfrm>
              <a:off x="4470391" y="114912"/>
              <a:ext cx="203216" cy="242325"/>
            </a:xfrm>
            <a:custGeom>
              <a:avLst/>
              <a:gdLst>
                <a:gd name="f0" fmla="val w"/>
                <a:gd name="f1" fmla="val h"/>
                <a:gd name="f2" fmla="val 0"/>
                <a:gd name="f3" fmla="val 6292"/>
                <a:gd name="f4" fmla="val 7503"/>
                <a:gd name="f5" fmla="val 3141"/>
                <a:gd name="f6" fmla="val 2979"/>
                <a:gd name="f7" fmla="val 2852"/>
                <a:gd name="f8" fmla="val 173"/>
                <a:gd name="f9" fmla="val 2794"/>
                <a:gd name="f10" fmla="val 427"/>
                <a:gd name="f11" fmla="val 2390"/>
                <a:gd name="f12" fmla="val 2944"/>
                <a:gd name="f13" fmla="val 2943"/>
                <a:gd name="f14" fmla="val 174"/>
                <a:gd name="f15" fmla="val 2401"/>
                <a:gd name="f16" fmla="val 416"/>
                <a:gd name="f17" fmla="val 2805"/>
                <a:gd name="f18" fmla="val 2863"/>
                <a:gd name="f19" fmla="val 1"/>
                <a:gd name="f20" fmla="val 2990"/>
                <a:gd name="f21" fmla="val 3151"/>
                <a:gd name="f22" fmla="val 3313"/>
                <a:gd name="f23" fmla="val 3440"/>
                <a:gd name="f24" fmla="val 3497"/>
                <a:gd name="f25" fmla="val 3901"/>
                <a:gd name="f26" fmla="val 2956"/>
                <a:gd name="f27" fmla="val 3347"/>
                <a:gd name="f28" fmla="val 7330"/>
                <a:gd name="f29" fmla="val 7087"/>
                <a:gd name="f30" fmla="val 3302"/>
                <a:gd name="f31" fmla="val 3429"/>
                <a:gd name="f32" fmla="val 3487"/>
                <a:gd name="f33" fmla="val 3891"/>
                <a:gd name="f34" fmla="val 3325"/>
                <a:gd name="f35" fmla="val 6107"/>
                <a:gd name="f36" fmla="val 5865"/>
                <a:gd name="f37" fmla="val 6119"/>
                <a:gd name="f38" fmla="val 3348"/>
                <a:gd name="f39" fmla="*/ f0 1 6292"/>
                <a:gd name="f40" fmla="*/ f1 1 7503"/>
                <a:gd name="f41" fmla="val f2"/>
                <a:gd name="f42" fmla="val f3"/>
                <a:gd name="f43" fmla="val f4"/>
                <a:gd name="f44" fmla="+- f43 0 f41"/>
                <a:gd name="f45" fmla="+- f42 0 f41"/>
                <a:gd name="f46" fmla="*/ f45 1 6292"/>
                <a:gd name="f47" fmla="*/ f44 1 7503"/>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6292" h="7503">
                  <a:moveTo>
                    <a:pt x="f5" y="f2"/>
                  </a:moveTo>
                  <a:cubicBezTo>
                    <a:pt x="f6" y="f2"/>
                    <a:pt x="f7" y="f8"/>
                    <a:pt x="f9" y="f10"/>
                  </a:cubicBezTo>
                  <a:lnTo>
                    <a:pt x="f11" y="f8"/>
                  </a:lnTo>
                  <a:lnTo>
                    <a:pt x="f12" y="f13"/>
                  </a:lnTo>
                  <a:lnTo>
                    <a:pt x="f14" y="f15"/>
                  </a:lnTo>
                  <a:lnTo>
                    <a:pt x="f16" y="f17"/>
                  </a:lnTo>
                  <a:cubicBezTo>
                    <a:pt x="f14" y="f18"/>
                    <a:pt x="f19" y="f20"/>
                    <a:pt x="f19" y="f21"/>
                  </a:cubicBezTo>
                  <a:cubicBezTo>
                    <a:pt x="f19" y="f22"/>
                    <a:pt x="f14" y="f23"/>
                    <a:pt x="f16" y="f24"/>
                  </a:cubicBezTo>
                  <a:lnTo>
                    <a:pt x="f14" y="f25"/>
                  </a:lnTo>
                  <a:lnTo>
                    <a:pt x="f14" y="f25"/>
                  </a:lnTo>
                  <a:lnTo>
                    <a:pt x="f26" y="f27"/>
                  </a:lnTo>
                  <a:lnTo>
                    <a:pt x="f11" y="f28"/>
                  </a:lnTo>
                  <a:lnTo>
                    <a:pt x="f9" y="f29"/>
                  </a:lnTo>
                  <a:cubicBezTo>
                    <a:pt x="f7" y="f28"/>
                    <a:pt x="f6" y="f4"/>
                    <a:pt x="f5" y="f4"/>
                  </a:cubicBezTo>
                  <a:cubicBezTo>
                    <a:pt x="f30" y="f4"/>
                    <a:pt x="f31" y="f28"/>
                    <a:pt x="f32" y="f29"/>
                  </a:cubicBezTo>
                  <a:lnTo>
                    <a:pt x="f33" y="f28"/>
                  </a:lnTo>
                  <a:lnTo>
                    <a:pt x="f34" y="f27"/>
                  </a:lnTo>
                  <a:lnTo>
                    <a:pt x="f34" y="f27"/>
                  </a:lnTo>
                  <a:lnTo>
                    <a:pt x="f35" y="f25"/>
                  </a:lnTo>
                  <a:lnTo>
                    <a:pt x="f35" y="f25"/>
                  </a:lnTo>
                  <a:lnTo>
                    <a:pt x="f36" y="f24"/>
                  </a:lnTo>
                  <a:cubicBezTo>
                    <a:pt x="f37" y="f23"/>
                    <a:pt x="f3" y="f22"/>
                    <a:pt x="f3" y="f21"/>
                  </a:cubicBezTo>
                  <a:cubicBezTo>
                    <a:pt x="f3" y="f20"/>
                    <a:pt x="f35" y="f18"/>
                    <a:pt x="f36" y="f17"/>
                  </a:cubicBezTo>
                  <a:lnTo>
                    <a:pt x="f37" y="f15"/>
                  </a:lnTo>
                  <a:lnTo>
                    <a:pt x="f38" y="f13"/>
                  </a:lnTo>
                  <a:lnTo>
                    <a:pt x="f33" y="f8"/>
                  </a:lnTo>
                  <a:lnTo>
                    <a:pt x="f32" y="f10"/>
                  </a:lnTo>
                  <a:cubicBezTo>
                    <a:pt x="f31" y="f8"/>
                    <a:pt x="f30"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8" name="Google Shape;1769;p23">
              <a:extLst>
                <a:ext uri="{FF2B5EF4-FFF2-40B4-BE49-F238E27FC236}">
                  <a16:creationId xmlns:a16="http://schemas.microsoft.com/office/drawing/2014/main" id="{3F6A4F23-347D-4EEB-A79A-20BE1292DEEA}"/>
                </a:ext>
              </a:extLst>
            </p:cNvPr>
            <p:cNvGrpSpPr/>
            <p:nvPr/>
          </p:nvGrpSpPr>
          <p:grpSpPr>
            <a:xfrm>
              <a:off x="76178" y="114940"/>
              <a:ext cx="9067895" cy="4880417"/>
              <a:chOff x="76178" y="114940"/>
              <a:chExt cx="9067895" cy="4880417"/>
            </a:xfrm>
          </p:grpSpPr>
          <p:grpSp>
            <p:nvGrpSpPr>
              <p:cNvPr id="9" name="Google Shape;1770;p23">
                <a:extLst>
                  <a:ext uri="{FF2B5EF4-FFF2-40B4-BE49-F238E27FC236}">
                    <a16:creationId xmlns:a16="http://schemas.microsoft.com/office/drawing/2014/main" id="{2EF9F890-72E7-45CE-AE08-212B74A44013}"/>
                  </a:ext>
                </a:extLst>
              </p:cNvPr>
              <p:cNvGrpSpPr/>
              <p:nvPr/>
            </p:nvGrpSpPr>
            <p:grpSpPr>
              <a:xfrm>
                <a:off x="194310" y="1034698"/>
                <a:ext cx="213649" cy="3005888"/>
                <a:chOff x="194310" y="1034698"/>
                <a:chExt cx="213649" cy="3005888"/>
              </a:xfrm>
            </p:grpSpPr>
            <p:sp>
              <p:nvSpPr>
                <p:cNvPr id="10" name="Google Shape;1771;p23">
                  <a:extLst>
                    <a:ext uri="{FF2B5EF4-FFF2-40B4-BE49-F238E27FC236}">
                      <a16:creationId xmlns:a16="http://schemas.microsoft.com/office/drawing/2014/main" id="{D3D19A1B-B568-4534-A32B-B14033F1F5AE}"/>
                    </a:ext>
                  </a:extLst>
                </p:cNvPr>
                <p:cNvSpPr/>
                <p:nvPr/>
              </p:nvSpPr>
              <p:spPr>
                <a:xfrm>
                  <a:off x="196175"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1772;p23">
                  <a:extLst>
                    <a:ext uri="{FF2B5EF4-FFF2-40B4-BE49-F238E27FC236}">
                      <a16:creationId xmlns:a16="http://schemas.microsoft.com/office/drawing/2014/main" id="{2C224CB7-6462-40DA-8781-119DB1FA3BF5}"/>
                    </a:ext>
                  </a:extLst>
                </p:cNvPr>
                <p:cNvSpPr/>
                <p:nvPr/>
              </p:nvSpPr>
              <p:spPr>
                <a:xfrm>
                  <a:off x="194310"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1773;p23">
                  <a:extLst>
                    <a:ext uri="{FF2B5EF4-FFF2-40B4-BE49-F238E27FC236}">
                      <a16:creationId xmlns:a16="http://schemas.microsoft.com/office/drawing/2014/main" id="{723CF25B-2DE1-42B9-A331-4D15E821DE51}"/>
                    </a:ext>
                  </a:extLst>
                </p:cNvPr>
                <p:cNvSpPr/>
                <p:nvPr/>
              </p:nvSpPr>
              <p:spPr>
                <a:xfrm>
                  <a:off x="196175"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1774;p23">
                  <a:extLst>
                    <a:ext uri="{FF2B5EF4-FFF2-40B4-BE49-F238E27FC236}">
                      <a16:creationId xmlns:a16="http://schemas.microsoft.com/office/drawing/2014/main" id="{8060D3D0-E27C-4142-82A5-D1CF3A6E4B70}"/>
                    </a:ext>
                  </a:extLst>
                </p:cNvPr>
                <p:cNvSpPr/>
                <p:nvPr/>
              </p:nvSpPr>
              <p:spPr>
                <a:xfrm>
                  <a:off x="194310"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4" name="Google Shape;1775;p23">
                <a:extLst>
                  <a:ext uri="{FF2B5EF4-FFF2-40B4-BE49-F238E27FC236}">
                    <a16:creationId xmlns:a16="http://schemas.microsoft.com/office/drawing/2014/main" id="{83518093-8197-44B6-8988-16E0A1ADD697}"/>
                  </a:ext>
                </a:extLst>
              </p:cNvPr>
              <p:cNvGrpSpPr/>
              <p:nvPr/>
            </p:nvGrpSpPr>
            <p:grpSpPr>
              <a:xfrm>
                <a:off x="1005227" y="210403"/>
                <a:ext cx="8138846" cy="211875"/>
                <a:chOff x="1005227" y="210403"/>
                <a:chExt cx="8138846" cy="211875"/>
              </a:xfrm>
            </p:grpSpPr>
            <p:sp>
              <p:nvSpPr>
                <p:cNvPr id="15" name="Google Shape;1776;p23">
                  <a:extLst>
                    <a:ext uri="{FF2B5EF4-FFF2-40B4-BE49-F238E27FC236}">
                      <a16:creationId xmlns:a16="http://schemas.microsoft.com/office/drawing/2014/main" id="{796FEE13-C971-4CE8-91F9-6D7FAA4191D4}"/>
                    </a:ext>
                  </a:extLst>
                </p:cNvPr>
                <p:cNvSpPr/>
                <p:nvPr/>
              </p:nvSpPr>
              <p:spPr>
                <a:xfrm>
                  <a:off x="4842452" y="210458"/>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16" name="Google Shape;1777;p23">
                  <a:extLst>
                    <a:ext uri="{FF2B5EF4-FFF2-40B4-BE49-F238E27FC236}">
                      <a16:creationId xmlns:a16="http://schemas.microsoft.com/office/drawing/2014/main" id="{9651DCA0-C6D5-4147-9FDD-1CE36FF5448F}"/>
                    </a:ext>
                  </a:extLst>
                </p:cNvPr>
                <p:cNvGrpSpPr/>
                <p:nvPr/>
              </p:nvGrpSpPr>
              <p:grpSpPr>
                <a:xfrm>
                  <a:off x="1005227" y="210403"/>
                  <a:ext cx="3295954" cy="211875"/>
                  <a:chOff x="1005227" y="210403"/>
                  <a:chExt cx="3295954" cy="211875"/>
                </a:xfrm>
              </p:grpSpPr>
              <p:sp>
                <p:nvSpPr>
                  <p:cNvPr id="17" name="Google Shape;1778;p23">
                    <a:extLst>
                      <a:ext uri="{FF2B5EF4-FFF2-40B4-BE49-F238E27FC236}">
                        <a16:creationId xmlns:a16="http://schemas.microsoft.com/office/drawing/2014/main" id="{9E876087-FBA6-4569-ABE3-8F3720DC06FB}"/>
                      </a:ext>
                    </a:extLst>
                  </p:cNvPr>
                  <p:cNvSpPr/>
                  <p:nvPr/>
                </p:nvSpPr>
                <p:spPr>
                  <a:xfrm>
                    <a:off x="1136096" y="210467"/>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1779;p23">
                    <a:extLst>
                      <a:ext uri="{FF2B5EF4-FFF2-40B4-BE49-F238E27FC236}">
                        <a16:creationId xmlns:a16="http://schemas.microsoft.com/office/drawing/2014/main" id="{25BFF300-1424-4AC1-B344-95D50708ED11}"/>
                      </a:ext>
                    </a:extLst>
                  </p:cNvPr>
                  <p:cNvSpPr/>
                  <p:nvPr/>
                </p:nvSpPr>
                <p:spPr>
                  <a:xfrm>
                    <a:off x="1005227" y="2104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19" name="Google Shape;1780;p23">
                <a:extLst>
                  <a:ext uri="{FF2B5EF4-FFF2-40B4-BE49-F238E27FC236}">
                    <a16:creationId xmlns:a16="http://schemas.microsoft.com/office/drawing/2014/main" id="{51DA2862-FE41-4D8A-B283-20A814F13047}"/>
                  </a:ext>
                </a:extLst>
              </p:cNvPr>
              <p:cNvGrpSpPr/>
              <p:nvPr/>
            </p:nvGrpSpPr>
            <p:grpSpPr>
              <a:xfrm>
                <a:off x="91449" y="114940"/>
                <a:ext cx="750045" cy="777202"/>
                <a:chOff x="91449" y="114940"/>
                <a:chExt cx="750045" cy="777202"/>
              </a:xfrm>
            </p:grpSpPr>
            <p:sp>
              <p:nvSpPr>
                <p:cNvPr id="20" name="Google Shape;1781;p23">
                  <a:extLst>
                    <a:ext uri="{FF2B5EF4-FFF2-40B4-BE49-F238E27FC236}">
                      <a16:creationId xmlns:a16="http://schemas.microsoft.com/office/drawing/2014/main" id="{052763D8-7158-429E-A8D6-BC9C21E8A9A1}"/>
                    </a:ext>
                  </a:extLst>
                </p:cNvPr>
                <p:cNvSpPr/>
                <p:nvPr/>
              </p:nvSpPr>
              <p:spPr>
                <a:xfrm>
                  <a:off x="578339" y="114940"/>
                  <a:ext cx="179350" cy="271430"/>
                </a:xfrm>
                <a:custGeom>
                  <a:avLst/>
                  <a:gdLst>
                    <a:gd name="f0" fmla="val w"/>
                    <a:gd name="f1" fmla="val h"/>
                    <a:gd name="f2" fmla="val 0"/>
                    <a:gd name="f3" fmla="val 5553"/>
                    <a:gd name="f4" fmla="val 8404"/>
                    <a:gd name="f5" fmla="val 2528"/>
                    <a:gd name="f6" fmla="val 1"/>
                    <a:gd name="f7" fmla="val 3013"/>
                    <a:gd name="f8" fmla="val 1490"/>
                    <a:gd name="f9" fmla="val 2459"/>
                    <a:gd name="f10" fmla="val 2148"/>
                    <a:gd name="f11" fmla="val 2367"/>
                    <a:gd name="f12" fmla="val 4375"/>
                    <a:gd name="f13" fmla="val 2228"/>
                    <a:gd name="f14" fmla="val 7157"/>
                    <a:gd name="f15" fmla="val 728"/>
                    <a:gd name="f16" fmla="val 8265"/>
                    <a:gd name="f17" fmla="val 1362"/>
                    <a:gd name="f18" fmla="val 8150"/>
                    <a:gd name="f19" fmla="val 2574"/>
                    <a:gd name="f20" fmla="val 7111"/>
                    <a:gd name="f21" fmla="val 5783"/>
                    <a:gd name="f22" fmla="val 3186"/>
                    <a:gd name="f23" fmla="val 5241"/>
                    <a:gd name="f24" fmla="val 3244"/>
                    <a:gd name="f25" fmla="val 4675"/>
                    <a:gd name="f26" fmla="val 3359"/>
                    <a:gd name="f27" fmla="val 4110"/>
                    <a:gd name="f28" fmla="val 3475"/>
                    <a:gd name="f29" fmla="val 3544"/>
                    <a:gd name="f30" fmla="val 3648"/>
                    <a:gd name="f31" fmla="val 2990"/>
                    <a:gd name="f32" fmla="val 4017"/>
                    <a:gd name="f33" fmla="val 2552"/>
                    <a:gd name="f34" fmla="val 4319"/>
                    <a:gd name="f35" fmla="val 2213"/>
                    <a:gd name="f36" fmla="val 4760"/>
                    <a:gd name="f37" fmla="val 1968"/>
                    <a:gd name="f38" fmla="val 5205"/>
                    <a:gd name="f39" fmla="val 5322"/>
                    <a:gd name="f40" fmla="val 5438"/>
                    <a:gd name="f41" fmla="val 1985"/>
                    <a:gd name="f42" fmla="val 5552"/>
                    <a:gd name="f43" fmla="val 2021"/>
                    <a:gd name="f44" fmla="val 5235"/>
                    <a:gd name="f45" fmla="val 1760"/>
                    <a:gd name="f46" fmla="val 4801"/>
                    <a:gd name="f47" fmla="val 1611"/>
                    <a:gd name="f48" fmla="val 4382"/>
                    <a:gd name="f49" fmla="val 4039"/>
                    <a:gd name="f50" fmla="val 3706"/>
                    <a:gd name="f51" fmla="val 1710"/>
                    <a:gd name="f52" fmla="val 3452"/>
                    <a:gd name="f53" fmla="val 1928"/>
                    <a:gd name="f54" fmla="val 3602"/>
                    <a:gd name="f55" fmla="val 1259"/>
                    <a:gd name="f56" fmla="val 3151"/>
                    <a:gd name="f57" fmla="val 301"/>
                    <a:gd name="f58" fmla="*/ f0 1 5553"/>
                    <a:gd name="f59" fmla="*/ f1 1 8404"/>
                    <a:gd name="f60" fmla="val f2"/>
                    <a:gd name="f61" fmla="val f3"/>
                    <a:gd name="f62" fmla="val f4"/>
                    <a:gd name="f63" fmla="+- f62 0 f60"/>
                    <a:gd name="f64" fmla="+- f61 0 f60"/>
                    <a:gd name="f65" fmla="*/ f64 1 5553"/>
                    <a:gd name="f66" fmla="*/ f63 1 8404"/>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5553" h="8404">
                      <a:moveTo>
                        <a:pt x="f5" y="f6"/>
                      </a:moveTo>
                      <a:cubicBezTo>
                        <a:pt x="f7" y="f8"/>
                        <a:pt x="f9" y="f10"/>
                        <a:pt x="f11" y="f12"/>
                      </a:cubicBezTo>
                      <a:cubicBezTo>
                        <a:pt x="f13" y="f14"/>
                        <a:pt x="f15" y="f16"/>
                        <a:pt x="f2" y="f4"/>
                      </a:cubicBezTo>
                      <a:cubicBezTo>
                        <a:pt x="f17" y="f18"/>
                        <a:pt x="f19" y="f20"/>
                        <a:pt x="f7" y="f21"/>
                      </a:cubicBezTo>
                      <a:cubicBezTo>
                        <a:pt x="f22"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54" y="f55"/>
                        <a:pt x="f56" y="f57"/>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1782;p23">
                  <a:extLst>
                    <a:ext uri="{FF2B5EF4-FFF2-40B4-BE49-F238E27FC236}">
                      <a16:creationId xmlns:a16="http://schemas.microsoft.com/office/drawing/2014/main" id="{BADBD24D-388D-4C5C-B643-97DBE59B86DC}"/>
                    </a:ext>
                  </a:extLst>
                </p:cNvPr>
                <p:cNvSpPr/>
                <p:nvPr/>
              </p:nvSpPr>
              <p:spPr>
                <a:xfrm>
                  <a:off x="538060" y="169356"/>
                  <a:ext cx="96213" cy="214033"/>
                </a:xfrm>
                <a:custGeom>
                  <a:avLst/>
                  <a:gdLst>
                    <a:gd name="f0" fmla="val w"/>
                    <a:gd name="f1" fmla="val h"/>
                    <a:gd name="f2" fmla="val 0"/>
                    <a:gd name="f3" fmla="val 2979"/>
                    <a:gd name="f4" fmla="val 6627"/>
                    <a:gd name="f5" fmla="val 1236"/>
                    <a:gd name="f6" fmla="val 543"/>
                    <a:gd name="f7" fmla="val 1293"/>
                    <a:gd name="f8" fmla="val 982"/>
                    <a:gd name="f9" fmla="val 1386"/>
                    <a:gd name="f10" fmla="val 1432"/>
                    <a:gd name="f11" fmla="val 1571"/>
                    <a:gd name="f12" fmla="val 1836"/>
                    <a:gd name="f13" fmla="val 1744"/>
                    <a:gd name="f14" fmla="val 2252"/>
                    <a:gd name="f15" fmla="val 1963"/>
                    <a:gd name="f16" fmla="val 2644"/>
                    <a:gd name="f17" fmla="val 2171"/>
                    <a:gd name="f18" fmla="val 3048"/>
                    <a:gd name="f19" fmla="val 2355"/>
                    <a:gd name="f20" fmla="val 3452"/>
                    <a:gd name="f21" fmla="val 2517"/>
                    <a:gd name="f22" fmla="val 3891"/>
                    <a:gd name="f23" fmla="val 2540"/>
                    <a:gd name="f24" fmla="val 4352"/>
                    <a:gd name="f25" fmla="val 2552"/>
                    <a:gd name="f26" fmla="val 4583"/>
                    <a:gd name="f27" fmla="val 4814"/>
                    <a:gd name="f28" fmla="val 2482"/>
                    <a:gd name="f29" fmla="val 5022"/>
                    <a:gd name="f30" fmla="val 2459"/>
                    <a:gd name="f31" fmla="val 5137"/>
                    <a:gd name="f32" fmla="val 2413"/>
                    <a:gd name="f33" fmla="val 5241"/>
                    <a:gd name="f34" fmla="val 2367"/>
                    <a:gd name="f35" fmla="val 5345"/>
                    <a:gd name="f36" fmla="val 2309"/>
                    <a:gd name="f37" fmla="val 5449"/>
                    <a:gd name="f38" fmla="val 5541"/>
                    <a:gd name="f39" fmla="val 2182"/>
                    <a:gd name="f40" fmla="val 5634"/>
                    <a:gd name="f41" fmla="val 2448"/>
                    <a:gd name="f42" fmla="val 5276"/>
                    <a:gd name="f43" fmla="val 4791"/>
                    <a:gd name="f44" fmla="val 2494"/>
                    <a:gd name="f45" fmla="val 4364"/>
                    <a:gd name="f46" fmla="val 2471"/>
                    <a:gd name="f47" fmla="val 3914"/>
                    <a:gd name="f48" fmla="val 2298"/>
                    <a:gd name="f49" fmla="val 3498"/>
                    <a:gd name="f50" fmla="val 2101"/>
                    <a:gd name="f51" fmla="val 3094"/>
                    <a:gd name="f52" fmla="val 1917"/>
                    <a:gd name="f53" fmla="val 2690"/>
                    <a:gd name="f54" fmla="val 1686"/>
                    <a:gd name="f55" fmla="val 1524"/>
                    <a:gd name="f56" fmla="val 1871"/>
                    <a:gd name="f57" fmla="val 1444"/>
                    <a:gd name="f58" fmla="val 1651"/>
                    <a:gd name="f59" fmla="val 1328"/>
                    <a:gd name="f60" fmla="val 1213"/>
                    <a:gd name="f61" fmla="val 1282"/>
                    <a:gd name="f62" fmla="val 1005"/>
                    <a:gd name="f63" fmla="val 1259"/>
                    <a:gd name="f64" fmla="val 774"/>
                    <a:gd name="f65" fmla="val 1190"/>
                    <a:gd name="f66" fmla="val 1"/>
                    <a:gd name="f67" fmla="val 682"/>
                    <a:gd name="f68" fmla="val 266"/>
                    <a:gd name="f69" fmla="val 1074"/>
                    <a:gd name="f70" fmla="val 855"/>
                    <a:gd name="f71" fmla="val 1778"/>
                    <a:gd name="f72" fmla="val 800"/>
                    <a:gd name="f73" fmla="val 1777"/>
                    <a:gd name="f74" fmla="val 751"/>
                    <a:gd name="f75" fmla="val 1776"/>
                    <a:gd name="f76" fmla="val 706"/>
                    <a:gd name="f77" fmla="val 436"/>
                    <a:gd name="f78" fmla="val 307"/>
                    <a:gd name="f79" fmla="val 1810"/>
                    <a:gd name="f80" fmla="val 1928"/>
                    <a:gd name="f81" fmla="val 451"/>
                    <a:gd name="f82" fmla="val 2079"/>
                    <a:gd name="f83" fmla="val 636"/>
                    <a:gd name="f84" fmla="val 2275"/>
                    <a:gd name="f85" fmla="val 509"/>
                    <a:gd name="f86" fmla="val 335"/>
                    <a:gd name="f87" fmla="val 959"/>
                    <a:gd name="f88" fmla="val 2586"/>
                    <a:gd name="f89" fmla="val 1478"/>
                    <a:gd name="f90" fmla="val 2875"/>
                    <a:gd name="f91" fmla="val 3406"/>
                    <a:gd name="f92" fmla="val 1790"/>
                    <a:gd name="f93" fmla="val 3391"/>
                    <a:gd name="f94" fmla="val 1739"/>
                    <a:gd name="f95" fmla="val 3384"/>
                    <a:gd name="f96" fmla="val 1688"/>
                    <a:gd name="f97" fmla="val 1535"/>
                    <a:gd name="f98" fmla="val 1377"/>
                    <a:gd name="f99" fmla="val 3449"/>
                    <a:gd name="f100" fmla="val 1317"/>
                    <a:gd name="f101" fmla="val 3579"/>
                    <a:gd name="f102" fmla="val 3752"/>
                    <a:gd name="f103" fmla="val 1270"/>
                    <a:gd name="f104" fmla="val 4006"/>
                    <a:gd name="f105" fmla="val 4122"/>
                    <a:gd name="f106" fmla="val 1363"/>
                    <a:gd name="f107" fmla="val 3983"/>
                    <a:gd name="f108" fmla="val 1455"/>
                    <a:gd name="f109" fmla="val 3787"/>
                    <a:gd name="f110" fmla="val 1605"/>
                    <a:gd name="f111" fmla="val 3729"/>
                    <a:gd name="f112" fmla="val 1645"/>
                    <a:gd name="f113" fmla="val 3713"/>
                    <a:gd name="f114" fmla="val 1687"/>
                    <a:gd name="f115" fmla="val 3705"/>
                    <a:gd name="f116" fmla="val 1729"/>
                    <a:gd name="f117" fmla="val 1834"/>
                    <a:gd name="f118" fmla="val 1942"/>
                    <a:gd name="f119" fmla="val 3749"/>
                    <a:gd name="f120" fmla="val 2032"/>
                    <a:gd name="f121" fmla="val 3798"/>
                    <a:gd name="f122" fmla="val 4029"/>
                    <a:gd name="f123" fmla="val 2321"/>
                    <a:gd name="f124" fmla="val 4641"/>
                    <a:gd name="f125" fmla="val 2263"/>
                    <a:gd name="f126" fmla="val 4999"/>
                    <a:gd name="f127" fmla="val 2138"/>
                    <a:gd name="f128" fmla="val 5672"/>
                    <a:gd name="f129" fmla="val 1685"/>
                    <a:gd name="f130" fmla="val 6244"/>
                    <a:gd name="f131" fmla="val 1150"/>
                    <a:gd name="f132" fmla="val 6614"/>
                    <a:gd name="f133" fmla="val 1411"/>
                    <a:gd name="f134" fmla="val 6437"/>
                    <a:gd name="f135" fmla="val 1715"/>
                    <a:gd name="f136" fmla="val 6333"/>
                    <a:gd name="f137" fmla="val 6118"/>
                    <a:gd name="f138" fmla="val 2113"/>
                    <a:gd name="f139" fmla="val 6003"/>
                    <a:gd name="f140" fmla="val 2228"/>
                    <a:gd name="f141" fmla="val 5876"/>
                    <a:gd name="f142" fmla="val 2344"/>
                    <a:gd name="f143" fmla="val 5749"/>
                    <a:gd name="f144" fmla="val 2863"/>
                    <a:gd name="f145" fmla="val 5114"/>
                    <a:gd name="f146" fmla="val 4318"/>
                    <a:gd name="f147" fmla="val 2806"/>
                    <a:gd name="f148" fmla="val 3464"/>
                    <a:gd name="f149" fmla="val 2598"/>
                    <a:gd name="f150" fmla="val 2436"/>
                    <a:gd name="f151" fmla="val 2956"/>
                    <a:gd name="f152" fmla="val 289"/>
                    <a:gd name="f153" fmla="val 2632"/>
                    <a:gd name="f154" fmla="val 797"/>
                    <a:gd name="f155" fmla="val 1132"/>
                    <a:gd name="f156" fmla="val 1144"/>
                    <a:gd name="f157" fmla="val 6618"/>
                    <a:gd name="f158" fmla="val 1138"/>
                    <a:gd name="f159" fmla="val 6622"/>
                    <a:gd name="f160" fmla="val 6626"/>
                    <a:gd name="f161" fmla="*/ f0 1 2979"/>
                    <a:gd name="f162" fmla="*/ f1 1 6627"/>
                    <a:gd name="f163" fmla="val f2"/>
                    <a:gd name="f164" fmla="val f3"/>
                    <a:gd name="f165" fmla="val f4"/>
                    <a:gd name="f166" fmla="+- f165 0 f163"/>
                    <a:gd name="f167" fmla="+- f164 0 f163"/>
                    <a:gd name="f168" fmla="*/ f167 1 2979"/>
                    <a:gd name="f169" fmla="*/ f166 1 662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2979" h="6627">
                      <a:moveTo>
                        <a:pt x="f5" y="f6"/>
                      </a:moveTo>
                      <a:cubicBezTo>
                        <a:pt x="f7" y="f8"/>
                        <a:pt x="f9" y="f10"/>
                        <a:pt x="f11" y="f12"/>
                      </a:cubicBezTo>
                      <a:cubicBezTo>
                        <a:pt x="f13" y="f14"/>
                        <a:pt x="f15" y="f16"/>
                        <a:pt x="f17" y="f18"/>
                      </a:cubicBezTo>
                      <a:cubicBezTo>
                        <a:pt x="f19" y="f20"/>
                        <a:pt x="f21" y="f22"/>
                        <a:pt x="f23" y="f24"/>
                      </a:cubicBezTo>
                      <a:cubicBezTo>
                        <a:pt x="f25" y="f26"/>
                        <a:pt x="f23" y="f27"/>
                        <a:pt x="f28" y="f29"/>
                      </a:cubicBezTo>
                      <a:cubicBezTo>
                        <a:pt x="f30" y="f31"/>
                        <a:pt x="f32" y="f33"/>
                        <a:pt x="f34" y="f35"/>
                      </a:cubicBezTo>
                      <a:cubicBezTo>
                        <a:pt x="f36" y="f37"/>
                        <a:pt x="f14" y="f38"/>
                        <a:pt x="f39" y="f40"/>
                      </a:cubicBezTo>
                      <a:cubicBezTo>
                        <a:pt x="f41" y="f42"/>
                        <a:pt x="f23" y="f43"/>
                        <a:pt x="f44" y="f45"/>
                      </a:cubicBezTo>
                      <a:cubicBezTo>
                        <a:pt x="f46" y="f47"/>
                        <a:pt x="f48" y="f49"/>
                        <a:pt x="f50" y="f51"/>
                      </a:cubicBezTo>
                      <a:cubicBezTo>
                        <a:pt x="f52" y="f53"/>
                        <a:pt x="f54" y="f48"/>
                        <a:pt x="f55" y="f56"/>
                      </a:cubicBezTo>
                      <a:cubicBezTo>
                        <a:pt x="f57" y="f58"/>
                        <a:pt x="f9" y="f10"/>
                        <a:pt x="f59" y="f60"/>
                      </a:cubicBezTo>
                      <a:cubicBezTo>
                        <a:pt x="f61" y="f62"/>
                        <a:pt x="f63" y="f64"/>
                        <a:pt x="f5" y="f6"/>
                      </a:cubicBezTo>
                      <a:close/>
                      <a:moveTo>
                        <a:pt x="f65" y="f66"/>
                      </a:moveTo>
                      <a:cubicBezTo>
                        <a:pt x="f65" y="f67"/>
                        <a:pt x="f68" y="f69"/>
                        <a:pt x="f70" y="f71"/>
                      </a:cubicBezTo>
                      <a:cubicBezTo>
                        <a:pt x="f72" y="f73"/>
                        <a:pt x="f74" y="f75"/>
                        <a:pt x="f76" y="f75"/>
                      </a:cubicBezTo>
                      <a:cubicBezTo>
                        <a:pt x="f77" y="f75"/>
                        <a:pt x="f78" y="f79"/>
                        <a:pt x="f66" y="f80"/>
                      </a:cubicBezTo>
                      <a:cubicBezTo>
                        <a:pt x="f81" y="f82"/>
                        <a:pt x="f83" y="f84"/>
                        <a:pt x="f83" y="f84"/>
                      </a:cubicBezTo>
                      <a:cubicBezTo>
                        <a:pt x="f85" y="f36"/>
                        <a:pt x="f86" y="f32"/>
                        <a:pt x="f86" y="f32"/>
                      </a:cubicBezTo>
                      <a:cubicBezTo>
                        <a:pt x="f87" y="f88"/>
                        <a:pt x="f89" y="f90"/>
                        <a:pt x="f12" y="f91"/>
                      </a:cubicBezTo>
                      <a:cubicBezTo>
                        <a:pt x="f92" y="f93"/>
                        <a:pt x="f94" y="f95"/>
                        <a:pt x="f96" y="f95"/>
                      </a:cubicBezTo>
                      <a:cubicBezTo>
                        <a:pt x="f97" y="f95"/>
                        <a:pt x="f98" y="f99"/>
                        <a:pt x="f100" y="f101"/>
                      </a:cubicBezTo>
                      <a:cubicBezTo>
                        <a:pt x="f60" y="f102"/>
                        <a:pt x="f103" y="f104"/>
                        <a:pt x="f10" y="f105"/>
                      </a:cubicBezTo>
                      <a:cubicBezTo>
                        <a:pt x="f106" y="f107"/>
                        <a:pt x="f108" y="f109"/>
                        <a:pt x="f110" y="f111"/>
                      </a:cubicBezTo>
                      <a:cubicBezTo>
                        <a:pt x="f112" y="f113"/>
                        <a:pt x="f114" y="f115"/>
                        <a:pt x="f116" y="f115"/>
                      </a:cubicBezTo>
                      <a:cubicBezTo>
                        <a:pt x="f117" y="f115"/>
                        <a:pt x="f118" y="f119"/>
                        <a:pt x="f120" y="f121"/>
                      </a:cubicBezTo>
                      <a:cubicBezTo>
                        <a:pt x="f32" y="f122"/>
                        <a:pt x="f123" y="f124"/>
                        <a:pt x="f125" y="f126"/>
                      </a:cubicBezTo>
                      <a:cubicBezTo>
                        <a:pt x="f127" y="f128"/>
                        <a:pt x="f129" y="f130"/>
                        <a:pt x="f131" y="f132"/>
                      </a:cubicBezTo>
                      <a:lnTo>
                        <a:pt x="f131" y="f132"/>
                      </a:lnTo>
                      <a:cubicBezTo>
                        <a:pt x="f133" y="f134"/>
                        <a:pt x="f135" y="f136"/>
                        <a:pt x="f15" y="f137"/>
                      </a:cubicBezTo>
                      <a:cubicBezTo>
                        <a:pt x="f138" y="f139"/>
                        <a:pt x="f140" y="f141"/>
                        <a:pt x="f142" y="f143"/>
                      </a:cubicBezTo>
                      <a:cubicBezTo>
                        <a:pt x="f144" y="f145"/>
                        <a:pt x="f3" y="f146"/>
                        <a:pt x="f147" y="f148"/>
                      </a:cubicBezTo>
                      <a:cubicBezTo>
                        <a:pt x="f149" y="f46"/>
                        <a:pt x="f150" y="f60"/>
                        <a:pt x="f151" y="f152"/>
                      </a:cubicBezTo>
                      <a:lnTo>
                        <a:pt x="f151" y="f152"/>
                      </a:lnTo>
                      <a:cubicBezTo>
                        <a:pt x="f153" y="f85"/>
                        <a:pt x="f30" y="f154"/>
                        <a:pt x="f36" y="f155"/>
                      </a:cubicBezTo>
                      <a:cubicBezTo>
                        <a:pt x="f19" y="f6"/>
                        <a:pt x="f65" y="f83"/>
                        <a:pt x="f65" y="f66"/>
                      </a:cubicBezTo>
                      <a:close/>
                      <a:moveTo>
                        <a:pt x="f131" y="f132"/>
                      </a:moveTo>
                      <a:cubicBezTo>
                        <a:pt x="f156" y="f157"/>
                        <a:pt x="f158" y="f159"/>
                        <a:pt x="f155" y="f160"/>
                      </a:cubicBezTo>
                      <a:cubicBezTo>
                        <a:pt x="f158" y="f159"/>
                        <a:pt x="f156" y="f157"/>
                        <a:pt x="f131" y="f13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2" name="Google Shape;1783;p23">
                  <a:extLst>
                    <a:ext uri="{FF2B5EF4-FFF2-40B4-BE49-F238E27FC236}">
                      <a16:creationId xmlns:a16="http://schemas.microsoft.com/office/drawing/2014/main" id="{1D657B8A-8BC3-4AFB-B2BF-5ABCC4F67644}"/>
                    </a:ext>
                  </a:extLst>
                </p:cNvPr>
                <p:cNvSpPr/>
                <p:nvPr/>
              </p:nvSpPr>
              <p:spPr>
                <a:xfrm>
                  <a:off x="632371" y="209991"/>
                  <a:ext cx="13853" cy="78318"/>
                </a:xfrm>
                <a:custGeom>
                  <a:avLst/>
                  <a:gdLst>
                    <a:gd name="f0" fmla="val w"/>
                    <a:gd name="f1" fmla="val h"/>
                    <a:gd name="f2" fmla="val 0"/>
                    <a:gd name="f3" fmla="val 429"/>
                    <a:gd name="f4" fmla="val 2425"/>
                    <a:gd name="f5" fmla="val 428"/>
                    <a:gd name="f6" fmla="val 1"/>
                    <a:gd name="f7" fmla="val 47"/>
                    <a:gd name="f8" fmla="val 786"/>
                    <a:gd name="f9" fmla="val 1617"/>
                    <a:gd name="f10" fmla="val 301"/>
                    <a:gd name="f11" fmla="*/ f0 1 429"/>
                    <a:gd name="f12" fmla="*/ f1 1 2425"/>
                    <a:gd name="f13" fmla="val f2"/>
                    <a:gd name="f14" fmla="val f3"/>
                    <a:gd name="f15" fmla="val f4"/>
                    <a:gd name="f16" fmla="+- f15 0 f13"/>
                    <a:gd name="f17" fmla="+- f14 0 f13"/>
                    <a:gd name="f18" fmla="*/ f17 1 429"/>
                    <a:gd name="f19" fmla="*/ f16 1 2425"/>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429" h="2425">
                      <a:moveTo>
                        <a:pt x="f5" y="f6"/>
                      </a:moveTo>
                      <a:lnTo>
                        <a:pt x="f5" y="f6"/>
                      </a:lnTo>
                      <a:cubicBezTo>
                        <a:pt x="f7" y="f8"/>
                        <a:pt x="f6" y="f9"/>
                        <a:pt x="f10" y="f4"/>
                      </a:cubicBezTo>
                      <a:lnTo>
                        <a:pt x="f5" y="f6"/>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1784;p23">
                  <a:extLst>
                    <a:ext uri="{FF2B5EF4-FFF2-40B4-BE49-F238E27FC236}">
                      <a16:creationId xmlns:a16="http://schemas.microsoft.com/office/drawing/2014/main" id="{0CA4FC09-D391-43A1-A123-07B7F80BE368}"/>
                    </a:ext>
                  </a:extLst>
                </p:cNvPr>
                <p:cNvSpPr/>
                <p:nvPr/>
              </p:nvSpPr>
              <p:spPr>
                <a:xfrm>
                  <a:off x="695026" y="351294"/>
                  <a:ext cx="77577" cy="101800"/>
                </a:xfrm>
                <a:custGeom>
                  <a:avLst/>
                  <a:gdLst>
                    <a:gd name="f0" fmla="val w"/>
                    <a:gd name="f1" fmla="val h"/>
                    <a:gd name="f2" fmla="val 0"/>
                    <a:gd name="f3" fmla="val 2402"/>
                    <a:gd name="f4" fmla="val 3152"/>
                    <a:gd name="f5" fmla="val 2020"/>
                    <a:gd name="f6" fmla="val 728"/>
                    <a:gd name="f7" fmla="val 1905"/>
                    <a:gd name="f8" fmla="val 889"/>
                    <a:gd name="f9" fmla="val 1755"/>
                    <a:gd name="f10" fmla="val 993"/>
                    <a:gd name="f11" fmla="val 1593"/>
                    <a:gd name="f12" fmla="val 1086"/>
                    <a:gd name="f13" fmla="val 1443"/>
                    <a:gd name="f14" fmla="val 1155"/>
                    <a:gd name="f15" fmla="val 1304"/>
                    <a:gd name="f16" fmla="val 1213"/>
                    <a:gd name="f17" fmla="val 1154"/>
                    <a:gd name="f18" fmla="val 1282"/>
                    <a:gd name="f19" fmla="val 1189"/>
                    <a:gd name="f20" fmla="val 1270"/>
                    <a:gd name="f21" fmla="val 1235"/>
                    <a:gd name="f22" fmla="val 1258"/>
                    <a:gd name="f23" fmla="val 1285"/>
                    <a:gd name="f24" fmla="val 1269"/>
                    <a:gd name="f25" fmla="val 1311"/>
                    <a:gd name="f26" fmla="val 1268"/>
                    <a:gd name="f27" fmla="val 1337"/>
                    <a:gd name="f28" fmla="val 1483"/>
                    <a:gd name="f29" fmla="val 1627"/>
                    <a:gd name="f30" fmla="val 1298"/>
                    <a:gd name="f31" fmla="val 1386"/>
                    <a:gd name="f32" fmla="val 1629"/>
                    <a:gd name="f33" fmla="val 1341"/>
                    <a:gd name="f34" fmla="val 1504"/>
                    <a:gd name="f35" fmla="val 1324"/>
                    <a:gd name="f36" fmla="val 1379"/>
                    <a:gd name="f37" fmla="val 1342"/>
                    <a:gd name="f38" fmla="val 1306"/>
                    <a:gd name="f39" fmla="val 1325"/>
                    <a:gd name="f40" fmla="val 1328"/>
                    <a:gd name="f41" fmla="val 1340"/>
                    <a:gd name="f42" fmla="val 1039"/>
                    <a:gd name="f43" fmla="val 1374"/>
                    <a:gd name="f44" fmla="val 924"/>
                    <a:gd name="f45" fmla="val 1409"/>
                    <a:gd name="f46" fmla="val 843"/>
                    <a:gd name="f47" fmla="val 1467"/>
                    <a:gd name="f48" fmla="val 750"/>
                    <a:gd name="f49" fmla="val 1547"/>
                    <a:gd name="f50" fmla="val 681"/>
                    <a:gd name="f51" fmla="val 1628"/>
                    <a:gd name="f52" fmla="val 566"/>
                    <a:gd name="f53" fmla="val 485"/>
                    <a:gd name="f54" fmla="val 1917"/>
                    <a:gd name="f55" fmla="val 393"/>
                    <a:gd name="f56" fmla="val 2078"/>
                    <a:gd name="f57" fmla="val 450"/>
                    <a:gd name="f58" fmla="val 520"/>
                    <a:gd name="f59" fmla="val 1732"/>
                    <a:gd name="f60" fmla="val 635"/>
                    <a:gd name="f61" fmla="val 1582"/>
                    <a:gd name="f62" fmla="val 912"/>
                    <a:gd name="f63" fmla="val 1074"/>
                    <a:gd name="f64" fmla="val 1236"/>
                    <a:gd name="f65" fmla="val 1224"/>
                    <a:gd name="f66" fmla="val 1408"/>
                    <a:gd name="f67" fmla="val 1558"/>
                    <a:gd name="f68" fmla="val 1005"/>
                    <a:gd name="f69" fmla="val 1720"/>
                    <a:gd name="f70" fmla="val 936"/>
                    <a:gd name="f71" fmla="val 1882"/>
                    <a:gd name="f72" fmla="val 2066"/>
                    <a:gd name="f73" fmla="val 1"/>
                    <a:gd name="f74" fmla="val 2055"/>
                    <a:gd name="f75" fmla="val 197"/>
                    <a:gd name="f76" fmla="val 1928"/>
                    <a:gd name="f77" fmla="val 405"/>
                    <a:gd name="f78" fmla="val 647"/>
                    <a:gd name="f79" fmla="val 716"/>
                    <a:gd name="f80" fmla="val 820"/>
                    <a:gd name="f81" fmla="val 693"/>
                    <a:gd name="f82" fmla="val 323"/>
                    <a:gd name="f83" fmla="val 1524"/>
                    <a:gd name="f84" fmla="val 150"/>
                    <a:gd name="f85" fmla="val 2067"/>
                    <a:gd name="f86" fmla="val 35"/>
                    <a:gd name="f87" fmla="val 2413"/>
                    <a:gd name="f88" fmla="val 2782"/>
                    <a:gd name="f89" fmla="val 81"/>
                    <a:gd name="f90" fmla="val 93"/>
                    <a:gd name="f91" fmla="val 3002"/>
                    <a:gd name="f92" fmla="val 2840"/>
                    <a:gd name="f93" fmla="val 219"/>
                    <a:gd name="f94" fmla="val 2679"/>
                    <a:gd name="f95" fmla="val 388"/>
                    <a:gd name="f96" fmla="val 2329"/>
                    <a:gd name="f97" fmla="val 766"/>
                    <a:gd name="f98" fmla="val 2101"/>
                    <a:gd name="f99" fmla="val 1149"/>
                    <a:gd name="f100" fmla="val 1159"/>
                    <a:gd name="f101" fmla="val 1168"/>
                    <a:gd name="f102" fmla="val 1178"/>
                    <a:gd name="f103" fmla="val 2113"/>
                    <a:gd name="f104" fmla="val 1962"/>
                    <a:gd name="f105" fmla="val 2390"/>
                    <a:gd name="f106" fmla="val 2112"/>
                    <a:gd name="f107" fmla="val 2759"/>
                    <a:gd name="f108" fmla="val 2251"/>
                    <a:gd name="f109" fmla="val 2655"/>
                    <a:gd name="f110" fmla="val 2332"/>
                    <a:gd name="f111" fmla="val 2471"/>
                    <a:gd name="f112" fmla="val 2286"/>
                    <a:gd name="f113" fmla="val 1998"/>
                    <a:gd name="f114" fmla="val 1963"/>
                    <a:gd name="f115" fmla="val 2043"/>
                    <a:gd name="f116" fmla="val 2170"/>
                    <a:gd name="f117" fmla="val 1859"/>
                    <a:gd name="f118" fmla="val 1778"/>
                    <a:gd name="f119" fmla="val 2343"/>
                    <a:gd name="f120" fmla="val 1686"/>
                    <a:gd name="f121" fmla="val 2389"/>
                    <a:gd name="f122" fmla="val 1420"/>
                    <a:gd name="f123" fmla="val 2296"/>
                    <a:gd name="f124" fmla="val 1358"/>
                    <a:gd name="f125" fmla="val 2192"/>
                    <a:gd name="f126" fmla="val 1316"/>
                    <a:gd name="f127" fmla="val 2109"/>
                    <a:gd name="f128" fmla="val 2085"/>
                    <a:gd name="f129" fmla="val 2062"/>
                    <a:gd name="f130" fmla="val 1320"/>
                    <a:gd name="f131" fmla="val 2228"/>
                    <a:gd name="f132" fmla="val 1166"/>
                    <a:gd name="f133" fmla="val 2366"/>
                    <a:gd name="f134" fmla="val 2401"/>
                    <a:gd name="f135" fmla="val 416"/>
                    <a:gd name="f136" fmla="val 2239"/>
                    <a:gd name="f137" fmla="val 208"/>
                    <a:gd name="f138" fmla="*/ f0 1 2402"/>
                    <a:gd name="f139" fmla="*/ f1 1 3152"/>
                    <a:gd name="f140" fmla="val f2"/>
                    <a:gd name="f141" fmla="val f3"/>
                    <a:gd name="f142" fmla="val f4"/>
                    <a:gd name="f143" fmla="+- f142 0 f140"/>
                    <a:gd name="f144" fmla="+- f141 0 f140"/>
                    <a:gd name="f145" fmla="*/ f144 1 2402"/>
                    <a:gd name="f146" fmla="*/ f143 1 315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402" h="3152">
                      <a:moveTo>
                        <a:pt x="f5" y="f6"/>
                      </a:moveTo>
                      <a:cubicBezTo>
                        <a:pt x="f7" y="f8"/>
                        <a:pt x="f9" y="f10"/>
                        <a:pt x="f11" y="f12"/>
                      </a:cubicBezTo>
                      <a:cubicBezTo>
                        <a:pt x="f13" y="f14"/>
                        <a:pt x="f15" y="f16"/>
                        <a:pt x="f17" y="f18"/>
                      </a:cubicBezTo>
                      <a:cubicBezTo>
                        <a:pt x="f19" y="f20"/>
                        <a:pt x="f21" y="f20"/>
                        <a:pt x="f22" y="f20"/>
                      </a:cubicBezTo>
                      <a:cubicBezTo>
                        <a:pt x="f23" y="f24"/>
                        <a:pt x="f25" y="f26"/>
                        <a:pt x="f27" y="f26"/>
                      </a:cubicBezTo>
                      <a:cubicBezTo>
                        <a:pt x="f28" y="f26"/>
                        <a:pt x="f29" y="f30"/>
                        <a:pt x="f9" y="f31"/>
                      </a:cubicBezTo>
                      <a:cubicBezTo>
                        <a:pt x="f32" y="f33"/>
                        <a:pt x="f34" y="f35"/>
                        <a:pt x="f36" y="f35"/>
                      </a:cubicBezTo>
                      <a:cubicBezTo>
                        <a:pt x="f37" y="f35"/>
                        <a:pt x="f38" y="f39"/>
                        <a:pt x="f20" y="f40"/>
                      </a:cubicBezTo>
                      <a:cubicBezTo>
                        <a:pt x="f17" y="f41"/>
                        <a:pt x="f42" y="f43"/>
                        <a:pt x="f44" y="f45"/>
                      </a:cubicBezTo>
                      <a:cubicBezTo>
                        <a:pt x="f46" y="f47"/>
                        <a:pt x="f48" y="f49"/>
                        <a:pt x="f50" y="f51"/>
                      </a:cubicBezTo>
                      <a:cubicBezTo>
                        <a:pt x="f52" y="f9"/>
                        <a:pt x="f53" y="f54"/>
                        <a:pt x="f55" y="f56"/>
                      </a:cubicBezTo>
                      <a:cubicBezTo>
                        <a:pt x="f57" y="f7"/>
                        <a:pt x="f58" y="f59"/>
                        <a:pt x="f60" y="f61"/>
                      </a:cubicBezTo>
                      <a:cubicBezTo>
                        <a:pt x="f48" y="f13"/>
                        <a:pt x="f62" y="f40"/>
                        <a:pt x="f63" y="f64"/>
                      </a:cubicBezTo>
                      <a:cubicBezTo>
                        <a:pt x="f65" y="f14"/>
                        <a:pt x="f66" y="f63"/>
                        <a:pt x="f67" y="f68"/>
                      </a:cubicBezTo>
                      <a:cubicBezTo>
                        <a:pt x="f69" y="f70"/>
                        <a:pt x="f71" y="f46"/>
                        <a:pt x="f5" y="f6"/>
                      </a:cubicBezTo>
                      <a:close/>
                      <a:moveTo>
                        <a:pt x="f72" y="f73"/>
                      </a:moveTo>
                      <a:cubicBezTo>
                        <a:pt x="f74" y="f75"/>
                        <a:pt x="f76" y="f77"/>
                        <a:pt x="f9" y="f58"/>
                      </a:cubicBezTo>
                      <a:cubicBezTo>
                        <a:pt x="f61" y="f78"/>
                        <a:pt x="f43" y="f79"/>
                        <a:pt x="f19" y="f80"/>
                      </a:cubicBezTo>
                      <a:cubicBezTo>
                        <a:pt x="f81" y="f12"/>
                        <a:pt x="f82" y="f83"/>
                        <a:pt x="f84" y="f85"/>
                      </a:cubicBezTo>
                      <a:cubicBezTo>
                        <a:pt x="f86" y="f87"/>
                        <a:pt x="f2" y="f88"/>
                        <a:pt x="f89" y="f4"/>
                      </a:cubicBezTo>
                      <a:cubicBezTo>
                        <a:pt x="f90" y="f91"/>
                        <a:pt x="f84" y="f92"/>
                        <a:pt x="f93" y="f94"/>
                      </a:cubicBezTo>
                      <a:cubicBezTo>
                        <a:pt x="f95" y="f96"/>
                        <a:pt x="f97" y="f98"/>
                        <a:pt x="f99" y="f98"/>
                      </a:cubicBezTo>
                      <a:cubicBezTo>
                        <a:pt x="f100" y="f98"/>
                        <a:pt x="f101" y="f98"/>
                        <a:pt x="f102" y="f98"/>
                      </a:cubicBezTo>
                      <a:cubicBezTo>
                        <a:pt x="f67" y="f103"/>
                        <a:pt x="f104" y="f105"/>
                        <a:pt x="f106" y="f107"/>
                      </a:cubicBezTo>
                      <a:cubicBezTo>
                        <a:pt x="f108" y="f109"/>
                        <a:pt x="f110" y="f111"/>
                        <a:pt x="f112" y="f112"/>
                      </a:cubicBezTo>
                      <a:cubicBezTo>
                        <a:pt x="f108" y="f103"/>
                        <a:pt x="f98" y="f113"/>
                        <a:pt x="f76" y="f114"/>
                      </a:cubicBezTo>
                      <a:cubicBezTo>
                        <a:pt x="f115" y="f54"/>
                        <a:pt x="f116" y="f117"/>
                        <a:pt x="f108" y="f118"/>
                      </a:cubicBezTo>
                      <a:cubicBezTo>
                        <a:pt x="f119" y="f120"/>
                        <a:pt x="f121" y="f83"/>
                        <a:pt x="f110" y="f122"/>
                      </a:cubicBezTo>
                      <a:cubicBezTo>
                        <a:pt x="f123" y="f124"/>
                        <a:pt x="f125" y="f126"/>
                        <a:pt x="f127" y="f126"/>
                      </a:cubicBezTo>
                      <a:cubicBezTo>
                        <a:pt x="f128" y="f126"/>
                        <a:pt x="f129" y="f130"/>
                        <a:pt x="f115" y="f40"/>
                      </a:cubicBezTo>
                      <a:cubicBezTo>
                        <a:pt x="f131" y="f132"/>
                        <a:pt x="f119" y="f70"/>
                        <a:pt x="f133" y="f81"/>
                      </a:cubicBezTo>
                      <a:cubicBezTo>
                        <a:pt x="f134" y="f135"/>
                        <a:pt x="f136" y="f137"/>
                        <a:pt x="f72" y="f7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1785;p23">
                  <a:extLst>
                    <a:ext uri="{FF2B5EF4-FFF2-40B4-BE49-F238E27FC236}">
                      <a16:creationId xmlns:a16="http://schemas.microsoft.com/office/drawing/2014/main" id="{E2A3C258-D951-473E-87B8-81334262FC33}"/>
                    </a:ext>
                  </a:extLst>
                </p:cNvPr>
                <p:cNvSpPr/>
                <p:nvPr/>
              </p:nvSpPr>
              <p:spPr>
                <a:xfrm>
                  <a:off x="672294" y="270671"/>
                  <a:ext cx="167042" cy="246174"/>
                </a:xfrm>
                <a:custGeom>
                  <a:avLst/>
                  <a:gdLst>
                    <a:gd name="f0" fmla="val 180"/>
                    <a:gd name="f1" fmla="val w"/>
                    <a:gd name="f2" fmla="val h"/>
                    <a:gd name="f3" fmla="val 0"/>
                    <a:gd name="f4" fmla="val 5172"/>
                    <a:gd name="f5" fmla="val 7622"/>
                    <a:gd name="f6" fmla="val 3617"/>
                    <a:gd name="f7" fmla="val 3743"/>
                    <a:gd name="f8" fmla="val 3870"/>
                    <a:gd name="f9" fmla="val 191"/>
                    <a:gd name="f10" fmla="val 3994"/>
                    <a:gd name="f11" fmla="val 211"/>
                    <a:gd name="f12" fmla="val 4282"/>
                    <a:gd name="f13" fmla="val 257"/>
                    <a:gd name="f14" fmla="val 4559"/>
                    <a:gd name="f15" fmla="val 338"/>
                    <a:gd name="f16" fmla="val 4813"/>
                    <a:gd name="f17" fmla="val 477"/>
                    <a:gd name="f18" fmla="val 4548"/>
                    <a:gd name="f19" fmla="val 373"/>
                    <a:gd name="f20" fmla="val 4271"/>
                    <a:gd name="f21" fmla="val 292"/>
                    <a:gd name="f22" fmla="val 3982"/>
                    <a:gd name="f23" fmla="val 3873"/>
                    <a:gd name="f24" fmla="val 244"/>
                    <a:gd name="f25" fmla="val 3761"/>
                    <a:gd name="f26" fmla="val 235"/>
                    <a:gd name="f27" fmla="val 3650"/>
                    <a:gd name="f28" fmla="val 3481"/>
                    <a:gd name="f29" fmla="val 3312"/>
                    <a:gd name="f30" fmla="val 255"/>
                    <a:gd name="f31" fmla="val 3151"/>
                    <a:gd name="f32" fmla="val 304"/>
                    <a:gd name="f33" fmla="val 2874"/>
                    <a:gd name="f34" fmla="val 361"/>
                    <a:gd name="f35" fmla="val 2609"/>
                    <a:gd name="f36" fmla="val 2355"/>
                    <a:gd name="f37" fmla="val 604"/>
                    <a:gd name="f38" fmla="val 2112"/>
                    <a:gd name="f39" fmla="val 731"/>
                    <a:gd name="f40" fmla="val 1858"/>
                    <a:gd name="f41" fmla="val 892"/>
                    <a:gd name="f42" fmla="val 1662"/>
                    <a:gd name="f43" fmla="val 1088"/>
                    <a:gd name="f44" fmla="val 1847"/>
                    <a:gd name="f45" fmla="val 881"/>
                    <a:gd name="f46" fmla="val 2078"/>
                    <a:gd name="f47" fmla="val 708"/>
                    <a:gd name="f48" fmla="val 2332"/>
                    <a:gd name="f49" fmla="val 557"/>
                    <a:gd name="f50" fmla="val 2586"/>
                    <a:gd name="f51" fmla="val 419"/>
                    <a:gd name="f52" fmla="val 2851"/>
                    <a:gd name="f53" fmla="val 315"/>
                    <a:gd name="f54" fmla="val 3128"/>
                    <a:gd name="f55" fmla="val 246"/>
                    <a:gd name="f56" fmla="val 3286"/>
                    <a:gd name="f57" fmla="val 200"/>
                    <a:gd name="f58" fmla="val 3451"/>
                    <a:gd name="f59" fmla="val 3586"/>
                    <a:gd name="f60" fmla="val 1"/>
                    <a:gd name="f61" fmla="val 3134"/>
                    <a:gd name="f62" fmla="val 2678"/>
                    <a:gd name="f63" fmla="val 125"/>
                    <a:gd name="f64" fmla="val 2251"/>
                    <a:gd name="f65" fmla="val 384"/>
                    <a:gd name="f66" fmla="val 1397"/>
                    <a:gd name="f67" fmla="val 904"/>
                    <a:gd name="f68" fmla="val 854"/>
                    <a:gd name="f69" fmla="val 1816"/>
                    <a:gd name="f70" fmla="val 543"/>
                    <a:gd name="f71" fmla="val 2751"/>
                    <a:gd name="f72" fmla="val 4447"/>
                    <a:gd name="f73" fmla="val 69"/>
                    <a:gd name="f74" fmla="val 6040"/>
                    <a:gd name="f75" fmla="val 900"/>
                    <a:gd name="f76" fmla="val 381"/>
                    <a:gd name="f77" fmla="val 6617"/>
                    <a:gd name="f78" fmla="val 358"/>
                    <a:gd name="f79" fmla="val 5313"/>
                    <a:gd name="f80" fmla="val 670"/>
                    <a:gd name="f81" fmla="val 4274"/>
                    <a:gd name="f82" fmla="val 762"/>
                    <a:gd name="f83" fmla="val 3905"/>
                    <a:gd name="f84" fmla="val 912"/>
                    <a:gd name="f85" fmla="val 3559"/>
                    <a:gd name="f86" fmla="val 1097"/>
                    <a:gd name="f87" fmla="val 3247"/>
                    <a:gd name="f88" fmla="val 1189"/>
                    <a:gd name="f89" fmla="val 3085"/>
                    <a:gd name="f90" fmla="val 1304"/>
                    <a:gd name="f91" fmla="val 2958"/>
                    <a:gd name="f92" fmla="val 2820"/>
                    <a:gd name="f93" fmla="val 1512"/>
                    <a:gd name="f94" fmla="val 2693"/>
                    <a:gd name="f95" fmla="val 1628"/>
                    <a:gd name="f96" fmla="val 2566"/>
                    <a:gd name="f97" fmla="val 1731"/>
                    <a:gd name="f98" fmla="val 2404"/>
                    <a:gd name="f99" fmla="val 1835"/>
                    <a:gd name="f100" fmla="val 2266"/>
                    <a:gd name="f101" fmla="val 1882"/>
                    <a:gd name="f102" fmla="val 2058"/>
                    <a:gd name="f103" fmla="val 1801"/>
                    <a:gd name="f104" fmla="val 1896"/>
                    <a:gd name="f105" fmla="val 1752"/>
                    <a:gd name="f106" fmla="val 1791"/>
                    <a:gd name="f107" fmla="val 1652"/>
                    <a:gd name="f108" fmla="val 1714"/>
                    <a:gd name="f109" fmla="val 1548"/>
                    <a:gd name="f110" fmla="val 1513"/>
                    <a:gd name="f111" fmla="val 1477"/>
                    <a:gd name="f112" fmla="val 1723"/>
                    <a:gd name="f113" fmla="val 1443"/>
                    <a:gd name="f114" fmla="val 1742"/>
                    <a:gd name="f115" fmla="val 1861"/>
                    <a:gd name="f116" fmla="val 1469"/>
                    <a:gd name="f117" fmla="val 2319"/>
                    <a:gd name="f118" fmla="val 1368"/>
                    <a:gd name="f119" fmla="val 2786"/>
                    <a:gd name="f120" fmla="val 3061"/>
                    <a:gd name="f121" fmla="val 3338"/>
                    <a:gd name="f122" fmla="val 1403"/>
                    <a:gd name="f123" fmla="val 3613"/>
                    <a:gd name="f124" fmla="val 1458"/>
                    <a:gd name="f125" fmla="val 3719"/>
                    <a:gd name="f126" fmla="val 1478"/>
                    <a:gd name="f127" fmla="val 3824"/>
                    <a:gd name="f128" fmla="val 1488"/>
                    <a:gd name="f129" fmla="val 3925"/>
                    <a:gd name="f130" fmla="val 4507"/>
                    <a:gd name="f131" fmla="val 4952"/>
                    <a:gd name="f132" fmla="val 1168"/>
                    <a:gd name="f133" fmla="val 4617"/>
                    <a:gd name="f134" fmla="val 765"/>
                    <a:gd name="f135" fmla="val 4709"/>
                    <a:gd name="f136" fmla="val 4790"/>
                    <a:gd name="f137" fmla="val 823"/>
                    <a:gd name="f138" fmla="val 4894"/>
                    <a:gd name="f139" fmla="val 5056"/>
                    <a:gd name="f140" fmla="val 5171"/>
                    <a:gd name="f141" fmla="val 696"/>
                    <a:gd name="f142" fmla="val 5079"/>
                    <a:gd name="f143" fmla="val 534"/>
                    <a:gd name="f144" fmla="val 5033"/>
                    <a:gd name="f145" fmla="val 465"/>
                    <a:gd name="f146" fmla="val 4963"/>
                    <a:gd name="f147" fmla="val 407"/>
                    <a:gd name="f148" fmla="val 4484"/>
                    <a:gd name="f149" fmla="val 4037"/>
                    <a:gd name="f150" fmla="*/ f1 1 5172"/>
                    <a:gd name="f151" fmla="*/ f2 1 7622"/>
                    <a:gd name="f152" fmla="val f3"/>
                    <a:gd name="f153" fmla="val f4"/>
                    <a:gd name="f154" fmla="val f5"/>
                    <a:gd name="f155" fmla="+- f154 0 f152"/>
                    <a:gd name="f156" fmla="+- f153 0 f152"/>
                    <a:gd name="f157" fmla="*/ f156 1 5172"/>
                    <a:gd name="f158" fmla="*/ f155 1 762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5172" h="7622">
                      <a:moveTo>
                        <a:pt x="f6" y="f0"/>
                      </a:moveTo>
                      <a:cubicBezTo>
                        <a:pt x="f7" y="f0"/>
                        <a:pt x="f8" y="f9"/>
                        <a:pt x="f10" y="f11"/>
                      </a:cubicBezTo>
                      <a:cubicBezTo>
                        <a:pt x="f12" y="f13"/>
                        <a:pt x="f14" y="f15"/>
                        <a:pt x="f16" y="f17"/>
                      </a:cubicBezTo>
                      <a:cubicBezTo>
                        <a:pt x="f18" y="f19"/>
                        <a:pt x="f20" y="f21"/>
                        <a:pt x="f22" y="f13"/>
                      </a:cubicBezTo>
                      <a:cubicBezTo>
                        <a:pt x="f23" y="f24"/>
                        <a:pt x="f25" y="f26"/>
                        <a:pt x="f27" y="f26"/>
                      </a:cubicBezTo>
                      <a:cubicBezTo>
                        <a:pt x="f28" y="f26"/>
                        <a:pt x="f29" y="f30"/>
                        <a:pt x="f31" y="f32"/>
                      </a:cubicBezTo>
                      <a:cubicBezTo>
                        <a:pt x="f33" y="f34"/>
                        <a:pt x="f35" y="f17"/>
                        <a:pt x="f36" y="f37"/>
                      </a:cubicBezTo>
                      <a:cubicBezTo>
                        <a:pt x="f38" y="f39"/>
                        <a:pt x="f40" y="f41"/>
                        <a:pt x="f42" y="f43"/>
                      </a:cubicBezTo>
                      <a:cubicBezTo>
                        <a:pt x="f44" y="f45"/>
                        <a:pt x="f46" y="f47"/>
                        <a:pt x="f48" y="f49"/>
                      </a:cubicBezTo>
                      <a:cubicBezTo>
                        <a:pt x="f50" y="f51"/>
                        <a:pt x="f52" y="f53"/>
                        <a:pt x="f54" y="f55"/>
                      </a:cubicBezTo>
                      <a:cubicBezTo>
                        <a:pt x="f56" y="f57"/>
                        <a:pt x="f58" y="f0"/>
                        <a:pt x="f6" y="f0"/>
                      </a:cubicBezTo>
                      <a:close/>
                      <a:moveTo>
                        <a:pt x="f59" y="f60"/>
                      </a:moveTo>
                      <a:cubicBezTo>
                        <a:pt x="f61" y="f60"/>
                        <a:pt x="f62" y="f63"/>
                        <a:pt x="f64" y="f65"/>
                      </a:cubicBezTo>
                      <a:cubicBezTo>
                        <a:pt x="f66" y="f67"/>
                        <a:pt x="f68" y="f69"/>
                        <a:pt x="f70" y="f71"/>
                      </a:cubicBezTo>
                      <a:cubicBezTo>
                        <a:pt x="f3" y="f72"/>
                        <a:pt x="f73" y="f74"/>
                        <a:pt x="f75" y="f5"/>
                      </a:cubicBezTo>
                      <a:cubicBezTo>
                        <a:pt x="f76" y="f77"/>
                        <a:pt x="f78" y="f79"/>
                        <a:pt x="f80" y="f81"/>
                      </a:cubicBezTo>
                      <a:cubicBezTo>
                        <a:pt x="f82" y="f83"/>
                        <a:pt x="f84" y="f85"/>
                        <a:pt x="f86" y="f87"/>
                      </a:cubicBezTo>
                      <a:cubicBezTo>
                        <a:pt x="f88" y="f89"/>
                        <a:pt x="f90" y="f91"/>
                        <a:pt x="f66" y="f92"/>
                      </a:cubicBezTo>
                      <a:cubicBezTo>
                        <a:pt x="f93" y="f94"/>
                        <a:pt x="f95" y="f96"/>
                        <a:pt x="f97" y="f98"/>
                      </a:cubicBezTo>
                      <a:cubicBezTo>
                        <a:pt x="f99" y="f100"/>
                        <a:pt x="f101" y="f102"/>
                        <a:pt x="f103" y="f104"/>
                      </a:cubicBezTo>
                      <a:cubicBezTo>
                        <a:pt x="f105" y="f106"/>
                        <a:pt x="f107" y="f108"/>
                        <a:pt x="f109" y="f108"/>
                      </a:cubicBezTo>
                      <a:cubicBezTo>
                        <a:pt x="f110" y="f108"/>
                        <a:pt x="f111" y="f112"/>
                        <a:pt x="f113" y="f114"/>
                      </a:cubicBezTo>
                      <a:lnTo>
                        <a:pt x="f113" y="f114"/>
                      </a:lnTo>
                      <a:cubicBezTo>
                        <a:pt x="f115" y="f116"/>
                        <a:pt x="f117" y="f118"/>
                        <a:pt x="f119" y="f118"/>
                      </a:cubicBezTo>
                      <a:cubicBezTo>
                        <a:pt x="f120" y="f118"/>
                        <a:pt x="f121" y="f122"/>
                        <a:pt x="f123" y="f124"/>
                      </a:cubicBezTo>
                      <a:cubicBezTo>
                        <a:pt x="f125" y="f126"/>
                        <a:pt x="f127" y="f128"/>
                        <a:pt x="f129" y="f128"/>
                      </a:cubicBezTo>
                      <a:cubicBezTo>
                        <a:pt x="f130" y="f128"/>
                        <a:pt x="f131" y="f132"/>
                        <a:pt x="f133" y="f134"/>
                      </a:cubicBezTo>
                      <a:cubicBezTo>
                        <a:pt x="f135" y="f134"/>
                        <a:pt x="f136" y="f137"/>
                        <a:pt x="f138" y="f137"/>
                      </a:cubicBezTo>
                      <a:cubicBezTo>
                        <a:pt x="f139" y="f137"/>
                        <a:pt x="f140" y="f141"/>
                        <a:pt x="f142" y="f143"/>
                      </a:cubicBezTo>
                      <a:cubicBezTo>
                        <a:pt x="f144" y="f145"/>
                        <a:pt x="f146" y="f147"/>
                        <a:pt x="f138" y="f34"/>
                      </a:cubicBezTo>
                      <a:cubicBezTo>
                        <a:pt x="f148" y="f63"/>
                        <a:pt x="f149" y="f60"/>
                        <a:pt x="f59" y="f6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1786;p23">
                  <a:extLst>
                    <a:ext uri="{FF2B5EF4-FFF2-40B4-BE49-F238E27FC236}">
                      <a16:creationId xmlns:a16="http://schemas.microsoft.com/office/drawing/2014/main" id="{C63920D4-5B6C-41C1-9C15-939968F70D0D}"/>
                    </a:ext>
                  </a:extLst>
                </p:cNvPr>
                <p:cNvSpPr/>
                <p:nvPr/>
              </p:nvSpPr>
              <p:spPr>
                <a:xfrm>
                  <a:off x="693901" y="234854"/>
                  <a:ext cx="76837" cy="103418"/>
                </a:xfrm>
                <a:custGeom>
                  <a:avLst/>
                  <a:gdLst>
                    <a:gd name="f0" fmla="val w"/>
                    <a:gd name="f1" fmla="val h"/>
                    <a:gd name="f2" fmla="val 0"/>
                    <a:gd name="f3" fmla="val 2379"/>
                    <a:gd name="f4" fmla="val 3202"/>
                    <a:gd name="f5" fmla="val 727"/>
                    <a:gd name="f6" fmla="val 597"/>
                    <a:gd name="f7" fmla="val 603"/>
                    <a:gd name="f8" fmla="val 610"/>
                    <a:gd name="f9" fmla="val 728"/>
                    <a:gd name="f10" fmla="val 616"/>
                    <a:gd name="f11" fmla="val 604"/>
                    <a:gd name="f12" fmla="val 1214"/>
                    <a:gd name="f13" fmla="val 1146"/>
                    <a:gd name="f14" fmla="val 1079"/>
                    <a:gd name="f15" fmla="val 13"/>
                    <a:gd name="f16" fmla="val 1016"/>
                    <a:gd name="f17" fmla="val 39"/>
                    <a:gd name="f18" fmla="val 814"/>
                    <a:gd name="f19" fmla="val 129"/>
                    <a:gd name="f20" fmla="val 721"/>
                    <a:gd name="f21" fmla="val 372"/>
                    <a:gd name="f22" fmla="val 729"/>
                    <a:gd name="f23" fmla="val 485"/>
                    <a:gd name="f24" fmla="val 837"/>
                    <a:gd name="f25" fmla="val 396"/>
                    <a:gd name="f26" fmla="val 961"/>
                    <a:gd name="f27" fmla="val 968"/>
                    <a:gd name="f28" fmla="val 975"/>
                    <a:gd name="f29" fmla="val 982"/>
                    <a:gd name="f30" fmla="val 397"/>
                    <a:gd name="f31" fmla="val 1109"/>
                    <a:gd name="f32" fmla="val 420"/>
                    <a:gd name="f33" fmla="val 1189"/>
                    <a:gd name="f34" fmla="val 535"/>
                    <a:gd name="f35" fmla="val 1224"/>
                    <a:gd name="f36" fmla="val 651"/>
                    <a:gd name="f37" fmla="val 1236"/>
                    <a:gd name="f38" fmla="val 778"/>
                    <a:gd name="f39" fmla="val 905"/>
                    <a:gd name="f40" fmla="val 1132"/>
                    <a:gd name="f41" fmla="val 1009"/>
                    <a:gd name="f42" fmla="val 1074"/>
                    <a:gd name="f43" fmla="val 1112"/>
                    <a:gd name="f44" fmla="val 993"/>
                    <a:gd name="f45" fmla="val 1205"/>
                    <a:gd name="f46" fmla="val 901"/>
                    <a:gd name="f47" fmla="val 1297"/>
                    <a:gd name="f48" fmla="val 416"/>
                    <a:gd name="f49" fmla="val 1840"/>
                    <a:gd name="f50" fmla="val 151"/>
                    <a:gd name="f51" fmla="val 2474"/>
                    <a:gd name="f52" fmla="val 1"/>
                    <a:gd name="f53" fmla="val 162"/>
                    <a:gd name="f54" fmla="val 2417"/>
                    <a:gd name="f55" fmla="val 1666"/>
                    <a:gd name="f56" fmla="val 1617"/>
                    <a:gd name="f57" fmla="val 1251"/>
                    <a:gd name="f58" fmla="val 1674"/>
                    <a:gd name="f59" fmla="val 1193"/>
                    <a:gd name="f60" fmla="val 2378"/>
                    <a:gd name="f61" fmla="val 1940"/>
                    <a:gd name="f62" fmla="val 743"/>
                    <a:gd name="f63" fmla="val 1934"/>
                    <a:gd name="f64" fmla="val 742"/>
                    <a:gd name="f65" fmla="val 1927"/>
                    <a:gd name="f66" fmla="val 1921"/>
                    <a:gd name="f67" fmla="val 1853"/>
                    <a:gd name="f68" fmla="val 1761"/>
                    <a:gd name="f69" fmla="val 793"/>
                    <a:gd name="f70" fmla="val 1709"/>
                    <a:gd name="f71" fmla="val 835"/>
                    <a:gd name="f72" fmla="val 1801"/>
                    <a:gd name="f73" fmla="val 628"/>
                    <a:gd name="f74" fmla="val 385"/>
                    <a:gd name="f75" fmla="val 1651"/>
                    <a:gd name="f76" fmla="val 201"/>
                    <a:gd name="f77" fmla="val 1552"/>
                    <a:gd name="f78" fmla="val 77"/>
                    <a:gd name="f79" fmla="val 1383"/>
                    <a:gd name="f80" fmla="*/ f0 1 2379"/>
                    <a:gd name="f81" fmla="*/ f1 1 3202"/>
                    <a:gd name="f82" fmla="val f2"/>
                    <a:gd name="f83" fmla="val f3"/>
                    <a:gd name="f84" fmla="val f4"/>
                    <a:gd name="f85" fmla="+- f84 0 f82"/>
                    <a:gd name="f86" fmla="+- f83 0 f82"/>
                    <a:gd name="f87" fmla="*/ f86 1 2379"/>
                    <a:gd name="f88" fmla="*/ f85 1 3202"/>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379" h="3202">
                      <a:moveTo>
                        <a:pt x="f5" y="f6"/>
                      </a:moveTo>
                      <a:cubicBezTo>
                        <a:pt x="f5" y="f7"/>
                        <a:pt x="f5" y="f8"/>
                        <a:pt x="f9" y="f10"/>
                      </a:cubicBezTo>
                      <a:cubicBezTo>
                        <a:pt x="f5" y="f8"/>
                        <a:pt x="f5" y="f11"/>
                        <a:pt x="f5" y="f6"/>
                      </a:cubicBezTo>
                      <a:close/>
                      <a:moveTo>
                        <a:pt x="f12" y="f2"/>
                      </a:moveTo>
                      <a:cubicBezTo>
                        <a:pt x="f13" y="f2"/>
                        <a:pt x="f14" y="f15"/>
                        <a:pt x="f16" y="f17"/>
                      </a:cubicBezTo>
                      <a:cubicBezTo>
                        <a:pt x="f18" y="f19"/>
                        <a:pt x="f20" y="f21"/>
                        <a:pt x="f5" y="f6"/>
                      </a:cubicBezTo>
                      <a:lnTo>
                        <a:pt x="f5" y="f6"/>
                      </a:lnTo>
                      <a:cubicBezTo>
                        <a:pt x="f22" y="f23"/>
                        <a:pt x="f24" y="f25"/>
                        <a:pt x="f26" y="f25"/>
                      </a:cubicBezTo>
                      <a:cubicBezTo>
                        <a:pt x="f27" y="f25"/>
                        <a:pt x="f28" y="f25"/>
                        <a:pt x="f29" y="f30"/>
                      </a:cubicBezTo>
                      <a:cubicBezTo>
                        <a:pt x="f31" y="f32"/>
                        <a:pt x="f33" y="f34"/>
                        <a:pt x="f35" y="f36"/>
                      </a:cubicBezTo>
                      <a:cubicBezTo>
                        <a:pt x="f37" y="f38"/>
                        <a:pt x="f33" y="f39"/>
                        <a:pt x="f40" y="f41"/>
                      </a:cubicBezTo>
                      <a:cubicBezTo>
                        <a:pt x="f42" y="f43"/>
                        <a:pt x="f44" y="f45"/>
                        <a:pt x="f46" y="f47"/>
                      </a:cubicBezTo>
                      <a:cubicBezTo>
                        <a:pt x="f48" y="f49"/>
                        <a:pt x="f50" y="f51"/>
                        <a:pt x="f52" y="f4"/>
                      </a:cubicBezTo>
                      <a:cubicBezTo>
                        <a:pt x="f53" y="f54"/>
                        <a:pt x="f44" y="f55"/>
                        <a:pt x="f56" y="f57"/>
                      </a:cubicBezTo>
                      <a:cubicBezTo>
                        <a:pt x="f58" y="f59"/>
                        <a:pt x="f60" y="f38"/>
                        <a:pt x="f61" y="f62"/>
                      </a:cubicBezTo>
                      <a:cubicBezTo>
                        <a:pt x="f63" y="f64"/>
                        <a:pt x="f65" y="f64"/>
                        <a:pt x="f66" y="f64"/>
                      </a:cubicBezTo>
                      <a:cubicBezTo>
                        <a:pt x="f67" y="f64"/>
                        <a:pt x="f68" y="f69"/>
                        <a:pt x="f70" y="f71"/>
                      </a:cubicBezTo>
                      <a:cubicBezTo>
                        <a:pt x="f72" y="f73"/>
                        <a:pt x="f72" y="f74"/>
                        <a:pt x="f75" y="f76"/>
                      </a:cubicBezTo>
                      <a:cubicBezTo>
                        <a:pt x="f77" y="f78"/>
                        <a:pt x="f79" y="f2"/>
                        <a:pt x="f12"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1787;p23">
                  <a:extLst>
                    <a:ext uri="{FF2B5EF4-FFF2-40B4-BE49-F238E27FC236}">
                      <a16:creationId xmlns:a16="http://schemas.microsoft.com/office/drawing/2014/main" id="{462D6658-D416-425E-AFC1-5709B1749FC3}"/>
                    </a:ext>
                  </a:extLst>
                </p:cNvPr>
                <p:cNvSpPr/>
                <p:nvPr/>
              </p:nvSpPr>
              <p:spPr>
                <a:xfrm>
                  <a:off x="561962" y="421373"/>
                  <a:ext cx="150994" cy="227438"/>
                </a:xfrm>
                <a:custGeom>
                  <a:avLst/>
                  <a:gdLst>
                    <a:gd name="f0" fmla="val w"/>
                    <a:gd name="f1" fmla="val h"/>
                    <a:gd name="f2" fmla="val 0"/>
                    <a:gd name="f3" fmla="val 4675"/>
                    <a:gd name="f4" fmla="val 7042"/>
                    <a:gd name="f5" fmla="val 288"/>
                    <a:gd name="f6" fmla="val 670"/>
                    <a:gd name="f7" fmla="val 671"/>
                    <a:gd name="f8" fmla="val 289"/>
                    <a:gd name="f9" fmla="val 672"/>
                    <a:gd name="f10" fmla="val 673"/>
                    <a:gd name="f11" fmla="val 634"/>
                    <a:gd name="f12" fmla="val 1166"/>
                    <a:gd name="f13" fmla="val 934"/>
                    <a:gd name="f14" fmla="val 1559"/>
                    <a:gd name="f15" fmla="val 1269"/>
                    <a:gd name="f16" fmla="val 1928"/>
                    <a:gd name="f17" fmla="val 1650"/>
                    <a:gd name="f18" fmla="val 2228"/>
                    <a:gd name="f19" fmla="val 2042"/>
                    <a:gd name="f20" fmla="val 2517"/>
                    <a:gd name="f21" fmla="val 2481"/>
                    <a:gd name="f22" fmla="val 2759"/>
                    <a:gd name="f23" fmla="val 2885"/>
                    <a:gd name="f24" fmla="val 3048"/>
                    <a:gd name="f25" fmla="val 3289"/>
                    <a:gd name="f26" fmla="val 3336"/>
                    <a:gd name="f27" fmla="val 3670"/>
                    <a:gd name="f28" fmla="val 3660"/>
                    <a:gd name="f29" fmla="val 3959"/>
                    <a:gd name="f30" fmla="val 4087"/>
                    <a:gd name="f31" fmla="val 4097"/>
                    <a:gd name="f32" fmla="val 4306"/>
                    <a:gd name="f33" fmla="val 4213"/>
                    <a:gd name="f34" fmla="val 4525"/>
                    <a:gd name="f35" fmla="val 4282"/>
                    <a:gd name="f36" fmla="val 4768"/>
                    <a:gd name="f37" fmla="val 4305"/>
                    <a:gd name="f38" fmla="val 4883"/>
                    <a:gd name="f39" fmla="val 4339"/>
                    <a:gd name="f40" fmla="val 5010"/>
                    <a:gd name="f41" fmla="val 5149"/>
                    <a:gd name="f42" fmla="val 5276"/>
                    <a:gd name="f43" fmla="val 5391"/>
                    <a:gd name="f44" fmla="val 4316"/>
                    <a:gd name="f45" fmla="val 5518"/>
                    <a:gd name="f46" fmla="val 4328"/>
                    <a:gd name="f47" fmla="val 4293"/>
                    <a:gd name="f48" fmla="val 4270"/>
                    <a:gd name="f49" fmla="val 4895"/>
                    <a:gd name="f50" fmla="val 4236"/>
                    <a:gd name="f51" fmla="val 4779"/>
                    <a:gd name="f52" fmla="val 4109"/>
                    <a:gd name="f53" fmla="val 4433"/>
                    <a:gd name="f54" fmla="val 4051"/>
                    <a:gd name="f55" fmla="val 4318"/>
                    <a:gd name="f56" fmla="val 3993"/>
                    <a:gd name="f57" fmla="val 4225"/>
                    <a:gd name="f58" fmla="val 3924"/>
                    <a:gd name="f59" fmla="val 4121"/>
                    <a:gd name="f60" fmla="val 3647"/>
                    <a:gd name="f61" fmla="val 3717"/>
                    <a:gd name="f62" fmla="val 3254"/>
                    <a:gd name="f63" fmla="val 3394"/>
                    <a:gd name="f64" fmla="val 2850"/>
                    <a:gd name="f65" fmla="val 3106"/>
                    <a:gd name="f66" fmla="val 2446"/>
                    <a:gd name="f67" fmla="val 2817"/>
                    <a:gd name="f68" fmla="val 2019"/>
                    <a:gd name="f69" fmla="val 2575"/>
                    <a:gd name="f70" fmla="val 1627"/>
                    <a:gd name="f71" fmla="val 2251"/>
                    <a:gd name="f72" fmla="val 1419"/>
                    <a:gd name="f73" fmla="val 2101"/>
                    <a:gd name="f74" fmla="val 1246"/>
                    <a:gd name="f75" fmla="val 1073"/>
                    <a:gd name="f76" fmla="val 1755"/>
                    <a:gd name="f77" fmla="val 923"/>
                    <a:gd name="f78" fmla="val 761"/>
                    <a:gd name="f79" fmla="val 1363"/>
                    <a:gd name="f80" fmla="val 2135"/>
                    <a:gd name="f81" fmla="val 1"/>
                    <a:gd name="f82" fmla="val 1927"/>
                    <a:gd name="f83" fmla="val 370"/>
                    <a:gd name="f84" fmla="val 1916"/>
                    <a:gd name="f85" fmla="val 739"/>
                    <a:gd name="f86" fmla="val 1973"/>
                    <a:gd name="f87" fmla="val 1132"/>
                    <a:gd name="f88" fmla="val 1880"/>
                    <a:gd name="f89" fmla="val 935"/>
                    <a:gd name="f90" fmla="val 1700"/>
                    <a:gd name="f91" fmla="val 886"/>
                    <a:gd name="f92" fmla="val 1487"/>
                    <a:gd name="f93" fmla="val 1283"/>
                    <a:gd name="f94" fmla="val 1050"/>
                    <a:gd name="f95" fmla="val 931"/>
                    <a:gd name="f96" fmla="val 837"/>
                    <a:gd name="f97" fmla="val 611"/>
                    <a:gd name="f98" fmla="val 408"/>
                    <a:gd name="f99" fmla="val 881"/>
                    <a:gd name="f100" fmla="val 656"/>
                    <a:gd name="f101" fmla="val 1319"/>
                    <a:gd name="f102" fmla="val 2206"/>
                    <a:gd name="f103" fmla="val 946"/>
                    <a:gd name="f104" fmla="val 2552"/>
                    <a:gd name="f105" fmla="val 577"/>
                    <a:gd name="f106" fmla="val 2736"/>
                    <a:gd name="f107" fmla="val 484"/>
                    <a:gd name="f108" fmla="val 2840"/>
                    <a:gd name="f109" fmla="val 219"/>
                    <a:gd name="f110" fmla="val 3152"/>
                    <a:gd name="f111" fmla="val 406"/>
                    <a:gd name="f112" fmla="val 3114"/>
                    <a:gd name="f113" fmla="val 560"/>
                    <a:gd name="f114" fmla="val 3102"/>
                    <a:gd name="f115" fmla="val 680"/>
                    <a:gd name="f116" fmla="val 895"/>
                    <a:gd name="f117" fmla="val 1004"/>
                    <a:gd name="f118" fmla="val 3140"/>
                    <a:gd name="f119" fmla="val 911"/>
                    <a:gd name="f120" fmla="val 3256"/>
                    <a:gd name="f121" fmla="val 807"/>
                    <a:gd name="f122" fmla="val 3440"/>
                    <a:gd name="f123" fmla="val 1101"/>
                    <a:gd name="f124" fmla="val 3366"/>
                    <a:gd name="f125" fmla="val 1391"/>
                    <a:gd name="f126" fmla="val 3323"/>
                    <a:gd name="f127" fmla="val 1676"/>
                    <a:gd name="f128" fmla="val 2052"/>
                    <a:gd name="f129" fmla="val 2420"/>
                    <a:gd name="f130" fmla="val 3397"/>
                    <a:gd name="f131" fmla="val 2781"/>
                    <a:gd name="f132" fmla="val 3567"/>
                    <a:gd name="f133" fmla="val 2562"/>
                    <a:gd name="f134" fmla="val 3613"/>
                    <a:gd name="f135" fmla="val 2377"/>
                    <a:gd name="f136" fmla="val 3798"/>
                    <a:gd name="f137" fmla="val 4017"/>
                    <a:gd name="f138" fmla="val 4237"/>
                    <a:gd name="f139" fmla="val 4468"/>
                    <a:gd name="f140" fmla="val 2643"/>
                    <a:gd name="f141" fmla="val 4375"/>
                    <a:gd name="f142" fmla="val 2620"/>
                    <a:gd name="f143" fmla="val 4133"/>
                    <a:gd name="f144" fmla="val 2724"/>
                    <a:gd name="f145" fmla="val 4006"/>
                    <a:gd name="f146" fmla="val 2815"/>
                    <a:gd name="f147" fmla="val 3884"/>
                    <a:gd name="f148" fmla="val 2970"/>
                    <a:gd name="f149" fmla="val 3842"/>
                    <a:gd name="f150" fmla="val 3116"/>
                    <a:gd name="f151" fmla="val 3136"/>
                    <a:gd name="f152" fmla="val 3155"/>
                    <a:gd name="f153" fmla="val 3843"/>
                    <a:gd name="f154" fmla="val 3174"/>
                    <a:gd name="f155" fmla="val 3844"/>
                    <a:gd name="f156" fmla="val 3856"/>
                    <a:gd name="f157" fmla="val 4491"/>
                    <a:gd name="f158" fmla="val 4872"/>
                    <a:gd name="f159" fmla="val 4291"/>
                    <a:gd name="f160" fmla="val 5570"/>
                    <a:gd name="f161" fmla="val 4180"/>
                    <a:gd name="f162" fmla="val 6370"/>
                    <a:gd name="f163" fmla="val 3851"/>
                    <a:gd name="f164" fmla="val 7025"/>
                    <a:gd name="f165" fmla="val 4012"/>
                    <a:gd name="f166" fmla="val 6709"/>
                    <a:gd name="f167" fmla="val 4238"/>
                    <a:gd name="f168" fmla="val 6447"/>
                    <a:gd name="f169" fmla="val 4363"/>
                    <a:gd name="f170" fmla="val 6107"/>
                    <a:gd name="f171" fmla="val 4443"/>
                    <a:gd name="f172" fmla="val 5922"/>
                    <a:gd name="f173" fmla="val 4478"/>
                    <a:gd name="f174" fmla="val 5737"/>
                    <a:gd name="f175" fmla="val 4524"/>
                    <a:gd name="f176" fmla="val 5541"/>
                    <a:gd name="f177" fmla="val 4674"/>
                    <a:gd name="f178" fmla="val 4664"/>
                    <a:gd name="f179" fmla="val 4351"/>
                    <a:gd name="f180" fmla="val 3833"/>
                    <a:gd name="f181" fmla="val 3716"/>
                    <a:gd name="f182" fmla="val 3117"/>
                    <a:gd name="f183" fmla="val 2966"/>
                    <a:gd name="f184" fmla="val 2286"/>
                    <a:gd name="f185" fmla="val 2146"/>
                    <a:gd name="f186" fmla="val 1178"/>
                    <a:gd name="f187" fmla="val 3849"/>
                    <a:gd name="f188" fmla="val 7031"/>
                    <a:gd name="f189" fmla="val 3846"/>
                    <a:gd name="f190" fmla="val 7036"/>
                    <a:gd name="f191" fmla="*/ f0 1 4675"/>
                    <a:gd name="f192" fmla="*/ f1 1 7042"/>
                    <a:gd name="f193" fmla="val f2"/>
                    <a:gd name="f194" fmla="val f3"/>
                    <a:gd name="f195" fmla="val f4"/>
                    <a:gd name="f196" fmla="+- f195 0 f193"/>
                    <a:gd name="f197" fmla="+- f194 0 f193"/>
                    <a:gd name="f198" fmla="*/ f197 1 4675"/>
                    <a:gd name="f199" fmla="*/ f196 1 7042"/>
                    <a:gd name="f200" fmla="*/ f193 1 f198"/>
                    <a:gd name="f201" fmla="*/ f194 1 f198"/>
                    <a:gd name="f202" fmla="*/ f193 1 f199"/>
                    <a:gd name="f203" fmla="*/ f195 1 f199"/>
                    <a:gd name="f204" fmla="*/ f200 f191 1"/>
                    <a:gd name="f205" fmla="*/ f201 f191 1"/>
                    <a:gd name="f206" fmla="*/ f203 f192 1"/>
                    <a:gd name="f207" fmla="*/ f202 f192 1"/>
                  </a:gdLst>
                  <a:ahLst/>
                  <a:cxnLst>
                    <a:cxn ang="3cd4">
                      <a:pos x="hc" y="t"/>
                    </a:cxn>
                    <a:cxn ang="0">
                      <a:pos x="r" y="vc"/>
                    </a:cxn>
                    <a:cxn ang="cd4">
                      <a:pos x="hc" y="b"/>
                    </a:cxn>
                    <a:cxn ang="cd2">
                      <a:pos x="l" y="vc"/>
                    </a:cxn>
                  </a:cxnLst>
                  <a:rect l="f204" t="f207" r="f205" b="f206"/>
                  <a:pathLst>
                    <a:path w="4675" h="7042">
                      <a:moveTo>
                        <a:pt x="f5" y="f6"/>
                      </a:moveTo>
                      <a:cubicBezTo>
                        <a:pt x="f5" y="f7"/>
                        <a:pt x="f8" y="f9"/>
                        <a:pt x="f8" y="f10"/>
                      </a:cubicBezTo>
                      <a:lnTo>
                        <a:pt x="f8" y="f10"/>
                      </a:lnTo>
                      <a:cubicBezTo>
                        <a:pt x="f8" y="f9"/>
                        <a:pt x="f5" y="f7"/>
                        <a:pt x="f5" y="f6"/>
                      </a:cubicBezTo>
                      <a:close/>
                      <a:moveTo>
                        <a:pt x="f11" y="f12"/>
                      </a:move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9" y="f41"/>
                      </a:cubicBezTo>
                      <a:cubicBezTo>
                        <a:pt x="f39" y="f42"/>
                        <a:pt x="f39" y="f43"/>
                        <a:pt x="f44" y="f45"/>
                      </a:cubicBezTo>
                      <a:cubicBezTo>
                        <a:pt x="f46" y="f43"/>
                        <a:pt x="f46" y="f42"/>
                        <a:pt x="f44" y="f41"/>
                      </a:cubicBezTo>
                      <a:cubicBezTo>
                        <a:pt x="f47" y="f40"/>
                        <a:pt x="f48" y="f49"/>
                        <a:pt x="f50" y="f51"/>
                      </a:cubicBezTo>
                      <a:lnTo>
                        <a:pt x="f52" y="f53"/>
                      </a:lnTo>
                      <a:cubicBezTo>
                        <a:pt x="f54" y="f55"/>
                        <a:pt x="f56" y="f57"/>
                        <a:pt x="f58" y="f59"/>
                      </a:cubicBezTo>
                      <a:cubicBezTo>
                        <a:pt x="f60" y="f61"/>
                        <a:pt x="f62" y="f63"/>
                        <a:pt x="f64" y="f65"/>
                      </a:cubicBezTo>
                      <a:cubicBezTo>
                        <a:pt x="f66" y="f67"/>
                        <a:pt x="f68" y="f69"/>
                        <a:pt x="f70" y="f71"/>
                      </a:cubicBezTo>
                      <a:cubicBezTo>
                        <a:pt x="f72" y="f73"/>
                        <a:pt x="f74" y="f16"/>
                        <a:pt x="f75" y="f76"/>
                      </a:cubicBezTo>
                      <a:cubicBezTo>
                        <a:pt x="f77" y="f14"/>
                        <a:pt x="f78" y="f79"/>
                        <a:pt x="f11" y="f12"/>
                      </a:cubicBezTo>
                      <a:close/>
                      <a:moveTo>
                        <a:pt x="f80" y="f81"/>
                      </a:moveTo>
                      <a:cubicBezTo>
                        <a:pt x="f82" y="f83"/>
                        <a:pt x="f84" y="f85"/>
                        <a:pt x="f86" y="f87"/>
                      </a:cubicBezTo>
                      <a:cubicBezTo>
                        <a:pt x="f88" y="f89"/>
                        <a:pt x="f90" y="f91"/>
                        <a:pt x="f92" y="f91"/>
                      </a:cubicBezTo>
                      <a:cubicBezTo>
                        <a:pt x="f93" y="f91"/>
                        <a:pt x="f94" y="f95"/>
                        <a:pt x="f96" y="f95"/>
                      </a:cubicBezTo>
                      <a:cubicBezTo>
                        <a:pt x="f97" y="f95"/>
                        <a:pt x="f98" y="f99"/>
                        <a:pt x="f8" y="f10"/>
                      </a:cubicBezTo>
                      <a:lnTo>
                        <a:pt x="f8" y="f10"/>
                      </a:lnTo>
                      <a:cubicBezTo>
                        <a:pt x="f100" y="f101"/>
                        <a:pt x="f81" y="f102"/>
                        <a:pt x="f103" y="f104"/>
                      </a:cubicBezTo>
                      <a:cubicBezTo>
                        <a:pt x="f105" y="f106"/>
                        <a:pt x="f107" y="f108"/>
                        <a:pt x="f109" y="f110"/>
                      </a:cubicBezTo>
                      <a:cubicBezTo>
                        <a:pt x="f111" y="f112"/>
                        <a:pt x="f113" y="f114"/>
                        <a:pt x="f115" y="f114"/>
                      </a:cubicBezTo>
                      <a:cubicBezTo>
                        <a:pt x="f116" y="f114"/>
                        <a:pt x="f117" y="f118"/>
                        <a:pt x="f117" y="f118"/>
                      </a:cubicBezTo>
                      <a:cubicBezTo>
                        <a:pt x="f119" y="f120"/>
                        <a:pt x="f121" y="f122"/>
                        <a:pt x="f121" y="f122"/>
                      </a:cubicBezTo>
                      <a:cubicBezTo>
                        <a:pt x="f123" y="f124"/>
                        <a:pt x="f125" y="f126"/>
                        <a:pt x="f127" y="f126"/>
                      </a:cubicBezTo>
                      <a:cubicBezTo>
                        <a:pt x="f128" y="f126"/>
                        <a:pt x="f129" y="f130"/>
                        <a:pt x="f131" y="f132"/>
                      </a:cubicBezTo>
                      <a:cubicBezTo>
                        <a:pt x="f133" y="f134"/>
                        <a:pt x="f135" y="f136"/>
                        <a:pt x="f135" y="f137"/>
                      </a:cubicBezTo>
                      <a:cubicBezTo>
                        <a:pt x="f135" y="f138"/>
                        <a:pt x="f133" y="f53"/>
                        <a:pt x="f131" y="f139"/>
                      </a:cubicBezTo>
                      <a:cubicBezTo>
                        <a:pt x="f140" y="f141"/>
                        <a:pt x="f142" y="f143"/>
                        <a:pt x="f144" y="f145"/>
                      </a:cubicBezTo>
                      <a:cubicBezTo>
                        <a:pt x="f146" y="f147"/>
                        <a:pt x="f148" y="f149"/>
                        <a:pt x="f150" y="f149"/>
                      </a:cubicBezTo>
                      <a:cubicBezTo>
                        <a:pt x="f151" y="f149"/>
                        <a:pt x="f152" y="f153"/>
                        <a:pt x="f154" y="f155"/>
                      </a:cubicBezTo>
                      <a:cubicBezTo>
                        <a:pt x="f60" y="f156"/>
                        <a:pt x="f58" y="f157"/>
                        <a:pt x="f54" y="f158"/>
                      </a:cubicBezTo>
                      <a:cubicBezTo>
                        <a:pt x="f159" y="f160"/>
                        <a:pt x="f161" y="f162"/>
                        <a:pt x="f163" y="f164"/>
                      </a:cubicBezTo>
                      <a:lnTo>
                        <a:pt x="f163" y="f164"/>
                      </a:lnTo>
                      <a:cubicBezTo>
                        <a:pt x="f165" y="f166"/>
                        <a:pt x="f167" y="f168"/>
                        <a:pt x="f169" y="f170"/>
                      </a:cubicBezTo>
                      <a:cubicBezTo>
                        <a:pt x="f171" y="f172"/>
                        <a:pt x="f173" y="f174"/>
                        <a:pt x="f175" y="f176"/>
                      </a:cubicBezTo>
                      <a:cubicBezTo>
                        <a:pt x="f177" y="f178"/>
                        <a:pt x="f179" y="f180"/>
                        <a:pt x="f181" y="f182"/>
                      </a:cubicBezTo>
                      <a:cubicBezTo>
                        <a:pt x="f183" y="f184"/>
                        <a:pt x="f185" y="f186"/>
                        <a:pt x="f80" y="f81"/>
                      </a:cubicBezTo>
                      <a:close/>
                      <a:moveTo>
                        <a:pt x="f163" y="f164"/>
                      </a:moveTo>
                      <a:cubicBezTo>
                        <a:pt x="f187" y="f188"/>
                        <a:pt x="f189" y="f190"/>
                        <a:pt x="f153" y="f4"/>
                      </a:cubicBezTo>
                      <a:cubicBezTo>
                        <a:pt x="f189" y="f190"/>
                        <a:pt x="f187" y="f188"/>
                        <a:pt x="f163" y="f16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1788;p23">
                  <a:extLst>
                    <a:ext uri="{FF2B5EF4-FFF2-40B4-BE49-F238E27FC236}">
                      <a16:creationId xmlns:a16="http://schemas.microsoft.com/office/drawing/2014/main" id="{72C335C4-EBA6-40E1-93C6-2E67DA4F861D}"/>
                    </a:ext>
                  </a:extLst>
                </p:cNvPr>
                <p:cNvSpPr/>
                <p:nvPr/>
              </p:nvSpPr>
              <p:spPr>
                <a:xfrm>
                  <a:off x="631274" y="360621"/>
                  <a:ext cx="61529" cy="150638"/>
                </a:xfrm>
                <a:custGeom>
                  <a:avLst/>
                  <a:gdLst>
                    <a:gd name="f0" fmla="val w"/>
                    <a:gd name="f1" fmla="val h"/>
                    <a:gd name="f2" fmla="val 0"/>
                    <a:gd name="f3" fmla="val 1905"/>
                    <a:gd name="f4" fmla="val 4664"/>
                    <a:gd name="f5" fmla="val 1051"/>
                    <a:gd name="f6" fmla="val 970"/>
                    <a:gd name="f7" fmla="val 1039"/>
                    <a:gd name="f8" fmla="val 1178"/>
                    <a:gd name="f9" fmla="val 1016"/>
                    <a:gd name="f10" fmla="val 1431"/>
                    <a:gd name="f11" fmla="val 1662"/>
                    <a:gd name="f12" fmla="val 1893"/>
                    <a:gd name="f13" fmla="val 2136"/>
                    <a:gd name="f14" fmla="val 2366"/>
                    <a:gd name="f15" fmla="val 1062"/>
                    <a:gd name="f16" fmla="val 2597"/>
                    <a:gd name="f17" fmla="val 1108"/>
                    <a:gd name="f18" fmla="val 2828"/>
                    <a:gd name="f19" fmla="val 1166"/>
                    <a:gd name="f20" fmla="val 3047"/>
                    <a:gd name="f21" fmla="val 1224"/>
                    <a:gd name="f22" fmla="val 3255"/>
                    <a:gd name="f23" fmla="val 1305"/>
                    <a:gd name="f24" fmla="val 3475"/>
                    <a:gd name="f25" fmla="val 1385"/>
                    <a:gd name="f26" fmla="val 3694"/>
                    <a:gd name="f27" fmla="val 1282"/>
                    <a:gd name="f28" fmla="val 3486"/>
                    <a:gd name="f29" fmla="val 1201"/>
                    <a:gd name="f30" fmla="val 3290"/>
                    <a:gd name="f31" fmla="val 1120"/>
                    <a:gd name="f32" fmla="val 3071"/>
                    <a:gd name="f33" fmla="val 2851"/>
                    <a:gd name="f34" fmla="val 1005"/>
                    <a:gd name="f35" fmla="val 2620"/>
                    <a:gd name="f36" fmla="val 981"/>
                    <a:gd name="f37" fmla="val 2390"/>
                    <a:gd name="f38" fmla="val 947"/>
                    <a:gd name="f39" fmla="val 2159"/>
                    <a:gd name="f40" fmla="val 1916"/>
                    <a:gd name="f41" fmla="val 1685"/>
                    <a:gd name="f42" fmla="val 1443"/>
                    <a:gd name="f43" fmla="val 1212"/>
                    <a:gd name="f44" fmla="val 878"/>
                    <a:gd name="f45" fmla="val 323"/>
                    <a:gd name="f46" fmla="val 612"/>
                    <a:gd name="f47" fmla="val 1027"/>
                    <a:gd name="f48" fmla="val 681"/>
                    <a:gd name="f49" fmla="val 1558"/>
                    <a:gd name="f50" fmla="val 531"/>
                    <a:gd name="f51" fmla="val 335"/>
                    <a:gd name="f52" fmla="val 704"/>
                    <a:gd name="f53" fmla="val 289"/>
                    <a:gd name="f54" fmla="val 693"/>
                    <a:gd name="f55" fmla="val 1789"/>
                    <a:gd name="f56" fmla="val 1247"/>
                    <a:gd name="f57" fmla="val 3890"/>
                    <a:gd name="f58" fmla="val 4663"/>
                    <a:gd name="f59" fmla="val 1259"/>
                    <a:gd name="f60" fmla="val 3198"/>
                    <a:gd name="f61" fmla="val 1570"/>
                    <a:gd name="f62" fmla="*/ f0 1 1905"/>
                    <a:gd name="f63" fmla="*/ f1 1 4664"/>
                    <a:gd name="f64" fmla="val f2"/>
                    <a:gd name="f65" fmla="val f3"/>
                    <a:gd name="f66" fmla="val f4"/>
                    <a:gd name="f67" fmla="+- f66 0 f64"/>
                    <a:gd name="f68" fmla="+- f65 0 f64"/>
                    <a:gd name="f69" fmla="*/ f68 1 1905"/>
                    <a:gd name="f70" fmla="*/ f67 1 4664"/>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1905" h="4664">
                      <a:moveTo>
                        <a:pt x="f5" y="f6"/>
                      </a:moveTo>
                      <a:lnTo>
                        <a:pt x="f5" y="f6"/>
                      </a:lnTo>
                      <a:cubicBezTo>
                        <a:pt x="f7" y="f8"/>
                        <a:pt x="f9" y="f10"/>
                        <a:pt x="f9" y="f11"/>
                      </a:cubicBezTo>
                      <a:cubicBezTo>
                        <a:pt x="f9" y="f12"/>
                        <a:pt x="f9" y="f13"/>
                        <a:pt x="f7"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8" y="f39"/>
                        <a:pt x="f38" y="f40"/>
                        <a:pt x="f6" y="f41"/>
                      </a:cubicBezTo>
                      <a:cubicBezTo>
                        <a:pt x="f36" y="f42"/>
                        <a:pt x="f9" y="f43"/>
                        <a:pt x="f5" y="f6"/>
                      </a:cubicBezTo>
                      <a:close/>
                      <a:moveTo>
                        <a:pt x="f23" y="f2"/>
                      </a:moveTo>
                      <a:lnTo>
                        <a:pt x="f23" y="f2"/>
                      </a:lnTo>
                      <a:cubicBezTo>
                        <a:pt x="f44" y="f45"/>
                        <a:pt x="f46" y="f47"/>
                        <a:pt x="f48" y="f49"/>
                      </a:cubicBezTo>
                      <a:cubicBezTo>
                        <a:pt x="f50" y="f25"/>
                        <a:pt x="f51" y="f52"/>
                        <a:pt x="f53" y="f54"/>
                      </a:cubicBezTo>
                      <a:lnTo>
                        <a:pt x="f53" y="f54"/>
                      </a:lnTo>
                      <a:cubicBezTo>
                        <a:pt x="f2" y="f55"/>
                        <a:pt x="f56" y="f57"/>
                        <a:pt x="f3" y="f58"/>
                      </a:cubicBezTo>
                      <a:cubicBezTo>
                        <a:pt x="f59" y="f60"/>
                        <a:pt x="f5" y="f61"/>
                        <a:pt x="f2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1789;p23">
                  <a:extLst>
                    <a:ext uri="{FF2B5EF4-FFF2-40B4-BE49-F238E27FC236}">
                      <a16:creationId xmlns:a16="http://schemas.microsoft.com/office/drawing/2014/main" id="{D76E9C12-11E2-4814-85D3-32A047DA4752}"/>
                    </a:ext>
                  </a:extLst>
                </p:cNvPr>
                <p:cNvSpPr/>
                <p:nvPr/>
              </p:nvSpPr>
              <p:spPr>
                <a:xfrm>
                  <a:off x="91449" y="625659"/>
                  <a:ext cx="264709" cy="194273"/>
                </a:xfrm>
                <a:custGeom>
                  <a:avLst/>
                  <a:gdLst>
                    <a:gd name="f0" fmla="val w"/>
                    <a:gd name="f1" fmla="val h"/>
                    <a:gd name="f2" fmla="val 0"/>
                    <a:gd name="f3" fmla="val 8196"/>
                    <a:gd name="f4" fmla="val 6015"/>
                    <a:gd name="f5" fmla="val 1"/>
                    <a:gd name="f6" fmla="val 8127"/>
                    <a:gd name="f7" fmla="val 740"/>
                    <a:gd name="f8" fmla="val 7134"/>
                    <a:gd name="f9" fmla="val 2321"/>
                    <a:gd name="f10" fmla="val 4352"/>
                    <a:gd name="f11" fmla="val 2656"/>
                    <a:gd name="f12" fmla="val 2634"/>
                    <a:gd name="f13" fmla="val 2855"/>
                    <a:gd name="f14" fmla="val 1872"/>
                    <a:gd name="f15" fmla="val 3273"/>
                    <a:gd name="f16" fmla="val 891"/>
                    <a:gd name="f17" fmla="val 619"/>
                    <a:gd name="f18" fmla="val 331"/>
                    <a:gd name="f19" fmla="val 3241"/>
                    <a:gd name="f20" fmla="val 3164"/>
                    <a:gd name="f21" fmla="val 301"/>
                    <a:gd name="f22" fmla="val 3651"/>
                    <a:gd name="f23" fmla="val 989"/>
                    <a:gd name="f24" fmla="val 3994"/>
                    <a:gd name="f25" fmla="val 1602"/>
                    <a:gd name="f26" fmla="val 1744"/>
                    <a:gd name="f27" fmla="val 1881"/>
                    <a:gd name="f28" fmla="val 3976"/>
                    <a:gd name="f29" fmla="val 2009"/>
                    <a:gd name="f30" fmla="val 3937"/>
                    <a:gd name="f31" fmla="val 1570"/>
                    <a:gd name="f32" fmla="val 4526"/>
                    <a:gd name="f33" fmla="val 1732"/>
                    <a:gd name="f34" fmla="val 5484"/>
                    <a:gd name="f35" fmla="val 2263"/>
                    <a:gd name="f36" fmla="val 2044"/>
                    <a:gd name="f37" fmla="val 4849"/>
                    <a:gd name="f38" fmla="val 2655"/>
                    <a:gd name="f39" fmla="val 4445"/>
                    <a:gd name="f40" fmla="val 3059"/>
                    <a:gd name="f41" fmla="val 4041"/>
                    <a:gd name="f42" fmla="val 3625"/>
                    <a:gd name="f43" fmla="val 3810"/>
                    <a:gd name="f44" fmla="val 4179"/>
                    <a:gd name="f45" fmla="val 3660"/>
                    <a:gd name="f46" fmla="val 4722"/>
                    <a:gd name="f47" fmla="val 3521"/>
                    <a:gd name="f48" fmla="val 5287"/>
                    <a:gd name="f49" fmla="val 3418"/>
                    <a:gd name="f50" fmla="val 5818"/>
                    <a:gd name="f51" fmla="val 3198"/>
                    <a:gd name="f52" fmla="val 7122"/>
                    <a:gd name="f53" fmla="val 2667"/>
                    <a:gd name="f54" fmla="val 8069"/>
                    <a:gd name="f55" fmla="val 1386"/>
                    <a:gd name="f56" fmla="*/ f0 1 8196"/>
                    <a:gd name="f57" fmla="*/ f1 1 6015"/>
                    <a:gd name="f58" fmla="val f2"/>
                    <a:gd name="f59" fmla="val f3"/>
                    <a:gd name="f60" fmla="val f4"/>
                    <a:gd name="f61" fmla="+- f60 0 f58"/>
                    <a:gd name="f62" fmla="+- f59 0 f58"/>
                    <a:gd name="f63" fmla="*/ f62 1 8196"/>
                    <a:gd name="f64" fmla="*/ f61 1 6015"/>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5">
                      <a:moveTo>
                        <a:pt x="f3" y="f5"/>
                      </a:moveTo>
                      <a:lnTo>
                        <a:pt x="f3" y="f5"/>
                      </a:lnTo>
                      <a:cubicBezTo>
                        <a:pt x="f6" y="f7"/>
                        <a:pt x="f8" y="f9"/>
                        <a:pt x="f10" y="f11"/>
                      </a:cubicBezTo>
                      <a:cubicBezTo>
                        <a:pt x="f12" y="f13"/>
                        <a:pt x="f14" y="f15"/>
                        <a:pt x="f16" y="f15"/>
                      </a:cubicBezTo>
                      <a:cubicBezTo>
                        <a:pt x="f17" y="f15"/>
                        <a:pt x="f18" y="f19"/>
                        <a:pt x="f5" y="f20"/>
                      </a:cubicBezTo>
                      <a:lnTo>
                        <a:pt x="f5" y="f20"/>
                      </a:lnTo>
                      <a:cubicBezTo>
                        <a:pt x="f21" y="f22"/>
                        <a:pt x="f23" y="f24"/>
                        <a:pt x="f25" y="f24"/>
                      </a:cubicBezTo>
                      <a:cubicBezTo>
                        <a:pt x="f26" y="f24"/>
                        <a:pt x="f27" y="f28"/>
                        <a:pt x="f29" y="f30"/>
                      </a:cubicBezTo>
                      <a:lnTo>
                        <a:pt x="f29" y="f30"/>
                      </a:lnTo>
                      <a:cubicBezTo>
                        <a:pt x="f31" y="f32"/>
                        <a:pt x="f33" y="f34"/>
                        <a:pt x="f35" y="f4"/>
                      </a:cubicBezTo>
                      <a:cubicBezTo>
                        <a:pt x="f36" y="f34"/>
                        <a:pt x="f35" y="f37"/>
                        <a:pt x="f38" y="f39"/>
                      </a:cubicBezTo>
                      <a:cubicBezTo>
                        <a:pt x="f40" y="f41"/>
                        <a:pt x="f42" y="f43"/>
                        <a:pt x="f44" y="f45"/>
                      </a:cubicBezTo>
                      <a:cubicBezTo>
                        <a:pt x="f46" y="f47"/>
                        <a:pt x="f48" y="f49"/>
                        <a:pt x="f50" y="f51"/>
                      </a:cubicBezTo>
                      <a:cubicBezTo>
                        <a:pt x="f52" y="f53"/>
                        <a:pt x="f54" y="f55"/>
                        <a:pt x="f3"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1790;p23">
                  <a:extLst>
                    <a:ext uri="{FF2B5EF4-FFF2-40B4-BE49-F238E27FC236}">
                      <a16:creationId xmlns:a16="http://schemas.microsoft.com/office/drawing/2014/main" id="{1C56891E-C371-4A51-9841-916EDFECDFBC}"/>
                    </a:ext>
                  </a:extLst>
                </p:cNvPr>
                <p:cNvSpPr/>
                <p:nvPr/>
              </p:nvSpPr>
              <p:spPr>
                <a:xfrm>
                  <a:off x="141027" y="597715"/>
                  <a:ext cx="213292" cy="97703"/>
                </a:xfrm>
                <a:custGeom>
                  <a:avLst/>
                  <a:gdLst>
                    <a:gd name="f0" fmla="val w"/>
                    <a:gd name="f1" fmla="val h"/>
                    <a:gd name="f2" fmla="val 0"/>
                    <a:gd name="f3" fmla="val 6604"/>
                    <a:gd name="f4" fmla="val 3025"/>
                    <a:gd name="f5" fmla="val 6603"/>
                    <a:gd name="f6" fmla="val 716"/>
                    <a:gd name="f7" fmla="val 6596"/>
                    <a:gd name="f8" fmla="val 727"/>
                    <a:gd name="f9" fmla="val 6590"/>
                    <a:gd name="f10" fmla="val 739"/>
                    <a:gd name="f11" fmla="val 6583"/>
                    <a:gd name="f12" fmla="val 751"/>
                    <a:gd name="f13" fmla="val 6597"/>
                    <a:gd name="f14" fmla="val 728"/>
                    <a:gd name="f15" fmla="val 4"/>
                    <a:gd name="f16" fmla="val 1316"/>
                    <a:gd name="f17" fmla="val 3"/>
                    <a:gd name="f18" fmla="val 2"/>
                    <a:gd name="f19" fmla="val 1"/>
                    <a:gd name="f20" fmla="val 509"/>
                    <a:gd name="f21" fmla="val 1328"/>
                    <a:gd name="f22" fmla="val 740"/>
                    <a:gd name="f23" fmla="val 959"/>
                    <a:gd name="f24" fmla="val 1190"/>
                    <a:gd name="f25" fmla="val 1362"/>
                    <a:gd name="f26" fmla="val 1421"/>
                    <a:gd name="f27" fmla="val 1385"/>
                    <a:gd name="f28" fmla="val 1628"/>
                    <a:gd name="f29" fmla="val 1432"/>
                    <a:gd name="f30" fmla="val 1848"/>
                    <a:gd name="f31" fmla="val 1501"/>
                    <a:gd name="f32" fmla="val 2286"/>
                    <a:gd name="f33" fmla="val 2690"/>
                    <a:gd name="f34" fmla="val 1836"/>
                    <a:gd name="f35" fmla="val 3106"/>
                    <a:gd name="f36" fmla="val 1997"/>
                    <a:gd name="f37" fmla="val 3521"/>
                    <a:gd name="f38" fmla="val 2147"/>
                    <a:gd name="f39" fmla="val 3960"/>
                    <a:gd name="f40" fmla="val 4399"/>
                    <a:gd name="f41" fmla="val 4836"/>
                    <a:gd name="f42" fmla="val 5284"/>
                    <a:gd name="f43" fmla="val 2166"/>
                    <a:gd name="f44" fmla="val 5616"/>
                    <a:gd name="f45" fmla="val 1884"/>
                    <a:gd name="f46" fmla="val 5536"/>
                    <a:gd name="f47" fmla="val 1954"/>
                    <a:gd name="f48" fmla="val 5462"/>
                    <a:gd name="f49" fmla="val 2015"/>
                    <a:gd name="f50" fmla="val 5380"/>
                    <a:gd name="f51" fmla="val 2066"/>
                    <a:gd name="f52" fmla="val 5287"/>
                    <a:gd name="f53" fmla="val 2124"/>
                    <a:gd name="f54" fmla="val 5183"/>
                    <a:gd name="f55" fmla="val 2159"/>
                    <a:gd name="f56" fmla="val 5080"/>
                    <a:gd name="f57" fmla="val 2205"/>
                    <a:gd name="f58" fmla="val 4860"/>
                    <a:gd name="f59" fmla="val 4629"/>
                    <a:gd name="f60" fmla="val 2320"/>
                    <a:gd name="f61" fmla="val 4422"/>
                    <a:gd name="f62" fmla="val 4387"/>
                    <a:gd name="f63" fmla="val 2322"/>
                    <a:gd name="f64" fmla="val 4353"/>
                    <a:gd name="f65" fmla="val 2323"/>
                    <a:gd name="f66" fmla="val 4319"/>
                    <a:gd name="f67" fmla="val 3894"/>
                    <a:gd name="f68" fmla="val 3479"/>
                    <a:gd name="f69" fmla="val 2194"/>
                    <a:gd name="f70" fmla="val 3094"/>
                    <a:gd name="f71" fmla="val 2055"/>
                    <a:gd name="f72" fmla="val 2667"/>
                    <a:gd name="f73" fmla="val 1905"/>
                    <a:gd name="f74" fmla="val 2252"/>
                    <a:gd name="f75" fmla="val 1709"/>
                    <a:gd name="f76" fmla="val 1559"/>
                    <a:gd name="f77" fmla="val 1420"/>
                    <a:gd name="f78" fmla="val 970"/>
                    <a:gd name="f79" fmla="val 1339"/>
                    <a:gd name="f80" fmla="val 1813"/>
                    <a:gd name="f81" fmla="val 1721"/>
                    <a:gd name="f82" fmla="val 370"/>
                    <a:gd name="f83" fmla="val 1686"/>
                    <a:gd name="f84" fmla="val 474"/>
                    <a:gd name="f85" fmla="val 1744"/>
                    <a:gd name="f86" fmla="val 854"/>
                    <a:gd name="f87" fmla="val 1579"/>
                    <a:gd name="f88" fmla="val 735"/>
                    <a:gd name="f89" fmla="val 1435"/>
                    <a:gd name="f90" fmla="val 689"/>
                    <a:gd name="f91" fmla="val 1305"/>
                    <a:gd name="f92" fmla="val 840"/>
                    <a:gd name="f93" fmla="val 533"/>
                    <a:gd name="f94" fmla="val 1278"/>
                    <a:gd name="f95" fmla="val 15"/>
                    <a:gd name="f96" fmla="val 1315"/>
                    <a:gd name="f97" fmla="val 26"/>
                    <a:gd name="f98" fmla="val 37"/>
                    <a:gd name="f99" fmla="val 615"/>
                    <a:gd name="f100" fmla="val 635"/>
                    <a:gd name="f101" fmla="val 2359"/>
                    <a:gd name="f102" fmla="val 1156"/>
                    <a:gd name="f103" fmla="val 1174"/>
                    <a:gd name="f104" fmla="val 1193"/>
                    <a:gd name="f105" fmla="val 2358"/>
                    <a:gd name="f106" fmla="val 1213"/>
                    <a:gd name="f107" fmla="val 2355"/>
                    <a:gd name="f108" fmla="val 866"/>
                    <a:gd name="f109" fmla="val 2517"/>
                    <a:gd name="f110" fmla="val 578"/>
                    <a:gd name="f111" fmla="val 2713"/>
                    <a:gd name="f112" fmla="val 416"/>
                    <a:gd name="f113" fmla="val 3024"/>
                    <a:gd name="f114" fmla="val 989"/>
                    <a:gd name="f115" fmla="val 2650"/>
                    <a:gd name="f116" fmla="val 1706"/>
                    <a:gd name="f117" fmla="val 2537"/>
                    <a:gd name="f118" fmla="val 2410"/>
                    <a:gd name="f119" fmla="val 2814"/>
                    <a:gd name="f120" fmla="val 3213"/>
                    <a:gd name="f121" fmla="val 2574"/>
                    <a:gd name="f122" fmla="val 3579"/>
                    <a:gd name="f123" fmla="val 2620"/>
                    <a:gd name="f124" fmla="val 3739"/>
                    <a:gd name="f125" fmla="val 2642"/>
                    <a:gd name="f126" fmla="val 3897"/>
                    <a:gd name="f127" fmla="val 2653"/>
                    <a:gd name="f128" fmla="val 4052"/>
                    <a:gd name="f129" fmla="val 4721"/>
                    <a:gd name="f130" fmla="val 5331"/>
                    <a:gd name="f131" fmla="val 2445"/>
                    <a:gd name="f132" fmla="val 5818"/>
                    <a:gd name="f133" fmla="val 1986"/>
                    <a:gd name="f134" fmla="val 5934"/>
                    <a:gd name="f135" fmla="val 1870"/>
                    <a:gd name="f136" fmla="val 6049"/>
                    <a:gd name="f137" fmla="val 1743"/>
                    <a:gd name="f138" fmla="val 6165"/>
                    <a:gd name="f139" fmla="val 1582"/>
                    <a:gd name="f140" fmla="val 6342"/>
                    <a:gd name="f141" fmla="val 1327"/>
                    <a:gd name="f142" fmla="val 6434"/>
                    <a:gd name="f143" fmla="val 1020"/>
                    <a:gd name="f144" fmla="val 6258"/>
                    <a:gd name="f145" fmla="val 1313"/>
                    <a:gd name="f146" fmla="val 5713"/>
                    <a:gd name="f147" fmla="val 1805"/>
                    <a:gd name="f148" fmla="val 5068"/>
                    <a:gd name="f149" fmla="val 4897"/>
                    <a:gd name="f150" fmla="val 2037"/>
                    <a:gd name="f151" fmla="val 4659"/>
                    <a:gd name="f152" fmla="val 2091"/>
                    <a:gd name="f153" fmla="val 4432"/>
                    <a:gd name="f154" fmla="val 4199"/>
                    <a:gd name="f155" fmla="val 3979"/>
                    <a:gd name="f156" fmla="val 2034"/>
                    <a:gd name="f157" fmla="val 3856"/>
                    <a:gd name="f158" fmla="val 1859"/>
                    <a:gd name="f159" fmla="val 3764"/>
                    <a:gd name="f160" fmla="val 3706"/>
                    <a:gd name="f161" fmla="val 3752"/>
                    <a:gd name="f162" fmla="val 1443"/>
                    <a:gd name="f163" fmla="val 3790"/>
                    <a:gd name="f164" fmla="val 1320"/>
                    <a:gd name="f165" fmla="val 3921"/>
                    <a:gd name="f166" fmla="val 1220"/>
                    <a:gd name="f167" fmla="val 4043"/>
                    <a:gd name="f168" fmla="val 4070"/>
                    <a:gd name="f169" fmla="val 4097"/>
                    <a:gd name="f170" fmla="val 1225"/>
                    <a:gd name="f171" fmla="val 4122"/>
                    <a:gd name="f172" fmla="val 1235"/>
                    <a:gd name="f173" fmla="val 4045"/>
                    <a:gd name="f174" fmla="val 1151"/>
                    <a:gd name="f175" fmla="val 3925"/>
                    <a:gd name="f176" fmla="val 1106"/>
                    <a:gd name="f177" fmla="val 3805"/>
                    <a:gd name="f178" fmla="val 3726"/>
                    <a:gd name="f179" fmla="val 3647"/>
                    <a:gd name="f180" fmla="val 1125"/>
                    <a:gd name="f181" fmla="val 1166"/>
                    <a:gd name="f182" fmla="val 3406"/>
                    <a:gd name="f183" fmla="val 1270"/>
                    <a:gd name="f184" fmla="val 3371"/>
                    <a:gd name="f185" fmla="val 1512"/>
                    <a:gd name="f186" fmla="val 3452"/>
                    <a:gd name="f187" fmla="val 1697"/>
                    <a:gd name="f188" fmla="val 2898"/>
                    <a:gd name="f189" fmla="val 2552"/>
                    <a:gd name="f190" fmla="val 878"/>
                    <a:gd name="f191" fmla="val 2332"/>
                    <a:gd name="f192" fmla="val 289"/>
                    <a:gd name="f193" fmla="val 462"/>
                    <a:gd name="f194" fmla="val 601"/>
                    <a:gd name="f195" fmla="val 2009"/>
                    <a:gd name="f196" fmla="val 427"/>
                    <a:gd name="f197" fmla="*/ f0 1 6604"/>
                    <a:gd name="f198" fmla="*/ f1 1 3025"/>
                    <a:gd name="f199" fmla="val f2"/>
                    <a:gd name="f200" fmla="val f3"/>
                    <a:gd name="f201" fmla="val f4"/>
                    <a:gd name="f202" fmla="+- f201 0 f199"/>
                    <a:gd name="f203" fmla="+- f200 0 f199"/>
                    <a:gd name="f204" fmla="*/ f203 1 6604"/>
                    <a:gd name="f205" fmla="*/ f202 1 3025"/>
                    <a:gd name="f206" fmla="*/ f199 1 f204"/>
                    <a:gd name="f207" fmla="*/ f200 1 f204"/>
                    <a:gd name="f208" fmla="*/ f199 1 f205"/>
                    <a:gd name="f209" fmla="*/ f201 1 f205"/>
                    <a:gd name="f210" fmla="*/ f206 f197 1"/>
                    <a:gd name="f211" fmla="*/ f207 f197 1"/>
                    <a:gd name="f212" fmla="*/ f209 f198 1"/>
                    <a:gd name="f213" fmla="*/ f208 f198 1"/>
                  </a:gdLst>
                  <a:ahLst/>
                  <a:cxnLst>
                    <a:cxn ang="3cd4">
                      <a:pos x="hc" y="t"/>
                    </a:cxn>
                    <a:cxn ang="0">
                      <a:pos x="r" y="vc"/>
                    </a:cxn>
                    <a:cxn ang="cd4">
                      <a:pos x="hc" y="b"/>
                    </a:cxn>
                    <a:cxn ang="cd2">
                      <a:pos x="l" y="vc"/>
                    </a:cxn>
                  </a:cxnLst>
                  <a:rect l="f210" t="f213" r="f211" b="f212"/>
                  <a:pathLst>
                    <a:path w="6604" h="3025">
                      <a:moveTo>
                        <a:pt x="f5" y="f6"/>
                      </a:moveTo>
                      <a:lnTo>
                        <a:pt x="f5" y="f6"/>
                      </a:lnTo>
                      <a:cubicBezTo>
                        <a:pt x="f7" y="f8"/>
                        <a:pt x="f9" y="f10"/>
                        <a:pt x="f11" y="f12"/>
                      </a:cubicBezTo>
                      <a:lnTo>
                        <a:pt x="f11" y="f12"/>
                      </a:lnTo>
                      <a:cubicBezTo>
                        <a:pt x="f9" y="f10"/>
                        <a:pt x="f13" y="f14"/>
                        <a:pt x="f5" y="f6"/>
                      </a:cubicBezTo>
                      <a:close/>
                      <a:moveTo>
                        <a:pt x="f15" y="f16"/>
                      </a:moveTo>
                      <a:cubicBezTo>
                        <a:pt x="f17" y="f16"/>
                        <a:pt x="f18" y="f16"/>
                        <a:pt x="f19" y="f16"/>
                      </a:cubicBezTo>
                      <a:cubicBezTo>
                        <a:pt x="f18" y="f16"/>
                        <a:pt x="f17" y="f16"/>
                        <a:pt x="f15" y="f16"/>
                      </a:cubicBezTo>
                      <a:close/>
                      <a:moveTo>
                        <a:pt x="f20" y="f21"/>
                      </a:moveTo>
                      <a:cubicBezTo>
                        <a:pt x="f22" y="f21"/>
                        <a:pt x="f23" y="f21"/>
                        <a:pt x="f24" y="f25"/>
                      </a:cubicBezTo>
                      <a:cubicBezTo>
                        <a:pt x="f26" y="f27"/>
                        <a:pt x="f28" y="f29"/>
                        <a:pt x="f30" y="f31"/>
                      </a:cubicBezTo>
                      <a:cubicBezTo>
                        <a:pt x="f32" y="f28"/>
                        <a:pt x="f33" y="f34"/>
                        <a:pt x="f35" y="f36"/>
                      </a:cubicBezTo>
                      <a:cubicBezTo>
                        <a:pt x="f37" y="f38"/>
                        <a:pt x="f39" y="f32"/>
                        <a:pt x="f40" y="f32"/>
                      </a:cubicBezTo>
                      <a:cubicBezTo>
                        <a:pt x="f41" y="f32"/>
                        <a:pt x="f42" y="f43"/>
                        <a:pt x="f44" y="f45"/>
                      </a:cubicBezTo>
                      <a:lnTo>
                        <a:pt x="f44" y="f45"/>
                      </a:lnTo>
                      <a:cubicBezTo>
                        <a:pt x="f46" y="f47"/>
                        <a:pt x="f48" y="f49"/>
                        <a:pt x="f50" y="f51"/>
                      </a:cubicBezTo>
                      <a:cubicBezTo>
                        <a:pt x="f52" y="f53"/>
                        <a:pt x="f54" y="f55"/>
                        <a:pt x="f56" y="f57"/>
                      </a:cubicBezTo>
                      <a:cubicBezTo>
                        <a:pt x="f58" y="f32"/>
                        <a:pt x="f59" y="f60"/>
                        <a:pt x="f61" y="f60"/>
                      </a:cubicBezTo>
                      <a:cubicBezTo>
                        <a:pt x="f62" y="f63"/>
                        <a:pt x="f64" y="f65"/>
                        <a:pt x="f66" y="f65"/>
                      </a:cubicBezTo>
                      <a:cubicBezTo>
                        <a:pt x="f67" y="f65"/>
                        <a:pt x="f68" y="f69"/>
                        <a:pt x="f70" y="f71"/>
                      </a:cubicBezTo>
                      <a:cubicBezTo>
                        <a:pt x="f72" y="f73"/>
                        <a:pt x="f74" y="f75"/>
                        <a:pt x="f34" y="f76"/>
                      </a:cubicBezTo>
                      <a:cubicBezTo>
                        <a:pt x="f26" y="f77"/>
                        <a:pt x="f78" y="f79"/>
                        <a:pt x="f20" y="f21"/>
                      </a:cubicBezTo>
                      <a:close/>
                      <a:moveTo>
                        <a:pt x="f80" y="f2"/>
                      </a:moveTo>
                      <a:cubicBezTo>
                        <a:pt x="f81" y="f82"/>
                        <a:pt x="f83" y="f84"/>
                        <a:pt x="f85" y="f86"/>
                      </a:cubicBezTo>
                      <a:cubicBezTo>
                        <a:pt x="f87" y="f88"/>
                        <a:pt x="f89" y="f90"/>
                        <a:pt x="f91" y="f90"/>
                      </a:cubicBezTo>
                      <a:cubicBezTo>
                        <a:pt x="f92" y="f90"/>
                        <a:pt x="f93" y="f94"/>
                        <a:pt x="f15" y="f16"/>
                      </a:cubicBezTo>
                      <a:lnTo>
                        <a:pt x="f15" y="f16"/>
                      </a:lnTo>
                      <a:cubicBezTo>
                        <a:pt x="f95" y="f96"/>
                        <a:pt x="f97" y="f96"/>
                        <a:pt x="f98" y="f96"/>
                      </a:cubicBezTo>
                      <a:cubicBezTo>
                        <a:pt x="f99" y="f96"/>
                        <a:pt x="f100" y="f101"/>
                        <a:pt x="f102" y="f101"/>
                      </a:cubicBezTo>
                      <a:cubicBezTo>
                        <a:pt x="f103" y="f101"/>
                        <a:pt x="f104" y="f105"/>
                        <a:pt x="f106" y="f107"/>
                      </a:cubicBezTo>
                      <a:lnTo>
                        <a:pt x="f106" y="f107"/>
                      </a:lnTo>
                      <a:cubicBezTo>
                        <a:pt x="f108" y="f109"/>
                        <a:pt x="f110" y="f111"/>
                        <a:pt x="f112" y="f113"/>
                      </a:cubicBezTo>
                      <a:cubicBezTo>
                        <a:pt x="f114" y="f115"/>
                        <a:pt x="f116" y="f117"/>
                        <a:pt x="f118" y="f117"/>
                      </a:cubicBezTo>
                      <a:cubicBezTo>
                        <a:pt x="f119" y="f117"/>
                        <a:pt x="f120" y="f121"/>
                        <a:pt x="f122" y="f123"/>
                      </a:cubicBezTo>
                      <a:cubicBezTo>
                        <a:pt x="f124" y="f125"/>
                        <a:pt x="f126" y="f127"/>
                        <a:pt x="f128" y="f127"/>
                      </a:cubicBezTo>
                      <a:cubicBezTo>
                        <a:pt x="f129" y="f127"/>
                        <a:pt x="f130" y="f131"/>
                        <a:pt x="f132" y="f133"/>
                      </a:cubicBezTo>
                      <a:cubicBezTo>
                        <a:pt x="f134" y="f135"/>
                        <a:pt x="f136" y="f137"/>
                        <a:pt x="f138" y="f139"/>
                      </a:cubicBezTo>
                      <a:cubicBezTo>
                        <a:pt x="f140" y="f141"/>
                        <a:pt x="f142" y="f143"/>
                        <a:pt x="f11" y="f12"/>
                      </a:cubicBezTo>
                      <a:lnTo>
                        <a:pt x="f11" y="f12"/>
                      </a:lnTo>
                      <a:cubicBezTo>
                        <a:pt x="f144" y="f145"/>
                        <a:pt x="f146" y="f147"/>
                        <a:pt x="f148" y="f133"/>
                      </a:cubicBezTo>
                      <a:cubicBezTo>
                        <a:pt x="f149" y="f150"/>
                        <a:pt x="f151" y="f152"/>
                        <a:pt x="f153" y="f152"/>
                      </a:cubicBezTo>
                      <a:cubicBezTo>
                        <a:pt x="f154" y="f152"/>
                        <a:pt x="f155" y="f156"/>
                        <a:pt x="f157" y="f158"/>
                      </a:cubicBezTo>
                      <a:cubicBezTo>
                        <a:pt x="f159" y="f137"/>
                        <a:pt x="f160" y="f139"/>
                        <a:pt x="f161" y="f162"/>
                      </a:cubicBezTo>
                      <a:cubicBezTo>
                        <a:pt x="f163" y="f164"/>
                        <a:pt x="f165" y="f166"/>
                        <a:pt x="f167" y="f166"/>
                      </a:cubicBezTo>
                      <a:cubicBezTo>
                        <a:pt x="f168" y="f166"/>
                        <a:pt x="f169" y="f170"/>
                        <a:pt x="f171" y="f172"/>
                      </a:cubicBezTo>
                      <a:cubicBezTo>
                        <a:pt x="f173" y="f174"/>
                        <a:pt x="f175" y="f176"/>
                        <a:pt x="f177" y="f176"/>
                      </a:cubicBezTo>
                      <a:cubicBezTo>
                        <a:pt x="f178" y="f176"/>
                        <a:pt x="f179" y="f180"/>
                        <a:pt x="f122" y="f181"/>
                      </a:cubicBezTo>
                      <a:cubicBezTo>
                        <a:pt x="f182" y="f183"/>
                        <a:pt x="f184" y="f185"/>
                        <a:pt x="f186" y="f187"/>
                      </a:cubicBezTo>
                      <a:cubicBezTo>
                        <a:pt x="f188" y="f27"/>
                        <a:pt x="f189" y="f190"/>
                        <a:pt x="f191" y="f192"/>
                      </a:cubicBezTo>
                      <a:cubicBezTo>
                        <a:pt x="f191" y="f192"/>
                        <a:pt x="f74" y="f193"/>
                        <a:pt x="f57" y="f194"/>
                      </a:cubicBezTo>
                      <a:cubicBezTo>
                        <a:pt x="f57" y="f194"/>
                        <a:pt x="f195" y="f196"/>
                        <a:pt x="f8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1791;p23">
                  <a:extLst>
                    <a:ext uri="{FF2B5EF4-FFF2-40B4-BE49-F238E27FC236}">
                      <a16:creationId xmlns:a16="http://schemas.microsoft.com/office/drawing/2014/main" id="{C2F8393D-1BFE-4E3C-8BBD-F4A754FEFEB6}"/>
                    </a:ext>
                  </a:extLst>
                </p:cNvPr>
                <p:cNvSpPr/>
                <p:nvPr/>
              </p:nvSpPr>
              <p:spPr>
                <a:xfrm>
                  <a:off x="185760" y="692575"/>
                  <a:ext cx="77961" cy="14401"/>
                </a:xfrm>
                <a:custGeom>
                  <a:avLst/>
                  <a:gdLst>
                    <a:gd name="f0" fmla="val w"/>
                    <a:gd name="f1" fmla="val h"/>
                    <a:gd name="f2" fmla="val 0"/>
                    <a:gd name="f3" fmla="val 2414"/>
                    <a:gd name="f4" fmla="val 446"/>
                    <a:gd name="f5" fmla="val 1581"/>
                    <a:gd name="f6" fmla="val 1"/>
                    <a:gd name="f7" fmla="val 1036"/>
                    <a:gd name="f8" fmla="val 498"/>
                    <a:gd name="f9" fmla="val 154"/>
                    <a:gd name="f10" fmla="val 445"/>
                    <a:gd name="f11" fmla="val 809"/>
                    <a:gd name="f12" fmla="val 341"/>
                    <a:gd name="f13" fmla="val 1605"/>
                    <a:gd name="f14" fmla="val 226"/>
                    <a:gd name="f15" fmla="val 2413"/>
                    <a:gd name="f16" fmla="val 122"/>
                    <a:gd name="f17" fmla="val 2137"/>
                    <a:gd name="f18" fmla="val 40"/>
                    <a:gd name="f19" fmla="val 185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1792;p23">
                  <a:extLst>
                    <a:ext uri="{FF2B5EF4-FFF2-40B4-BE49-F238E27FC236}">
                      <a16:creationId xmlns:a16="http://schemas.microsoft.com/office/drawing/2014/main" id="{E0150586-27A6-45EA-80AC-9D085DC7867D}"/>
                    </a:ext>
                  </a:extLst>
                </p:cNvPr>
                <p:cNvSpPr/>
                <p:nvPr/>
              </p:nvSpPr>
              <p:spPr>
                <a:xfrm>
                  <a:off x="335264" y="738506"/>
                  <a:ext cx="96953" cy="80970"/>
                </a:xfrm>
                <a:custGeom>
                  <a:avLst/>
                  <a:gdLst>
                    <a:gd name="f0" fmla="val w"/>
                    <a:gd name="f1" fmla="val h"/>
                    <a:gd name="f2" fmla="val 0"/>
                    <a:gd name="f3" fmla="val 3002"/>
                    <a:gd name="f4" fmla="val 2507"/>
                    <a:gd name="f5" fmla="val 1236"/>
                    <a:gd name="f6" fmla="val 1251"/>
                    <a:gd name="f7" fmla="val 1228"/>
                    <a:gd name="f8" fmla="val 1262"/>
                    <a:gd name="f9" fmla="val 1223"/>
                    <a:gd name="f10" fmla="val 1274"/>
                    <a:gd name="f11" fmla="val 1220"/>
                    <a:gd name="f12" fmla="val 1286"/>
                    <a:gd name="f13" fmla="val 1225"/>
                    <a:gd name="f14" fmla="val 1230"/>
                    <a:gd name="f15" fmla="val 1263"/>
                    <a:gd name="f16" fmla="val 1963"/>
                    <a:gd name="f17" fmla="val 431"/>
                    <a:gd name="f18" fmla="val 1813"/>
                    <a:gd name="f19" fmla="val 524"/>
                    <a:gd name="f20" fmla="val 1663"/>
                    <a:gd name="f21" fmla="val 616"/>
                    <a:gd name="f22" fmla="val 1536"/>
                    <a:gd name="f23" fmla="val 755"/>
                    <a:gd name="f24" fmla="val 1466"/>
                    <a:gd name="f25" fmla="val 824"/>
                    <a:gd name="f26" fmla="val 1386"/>
                    <a:gd name="f27" fmla="val 928"/>
                    <a:gd name="f28" fmla="val 1351"/>
                    <a:gd name="f29" fmla="val 1009"/>
                    <a:gd name="f30" fmla="val 1305"/>
                    <a:gd name="f31" fmla="val 1124"/>
                    <a:gd name="f32" fmla="val 1293"/>
                    <a:gd name="f33" fmla="val 1239"/>
                    <a:gd name="f34" fmla="val 1355"/>
                    <a:gd name="f35" fmla="val 1516"/>
                    <a:gd name="f36" fmla="val 1316"/>
                    <a:gd name="f37" fmla="val 1678"/>
                    <a:gd name="f38" fmla="val 1374"/>
                    <a:gd name="f39" fmla="val 1828"/>
                    <a:gd name="f40" fmla="val 1259"/>
                    <a:gd name="f41" fmla="val 1701"/>
                    <a:gd name="f42" fmla="val 1212"/>
                    <a:gd name="f43" fmla="val 1528"/>
                    <a:gd name="f44" fmla="val 1339"/>
                    <a:gd name="f45" fmla="val 1312"/>
                    <a:gd name="f46" fmla="val 1159"/>
                    <a:gd name="f47" fmla="val 1426"/>
                    <a:gd name="f48" fmla="val 1115"/>
                    <a:gd name="f49" fmla="val 1573"/>
                    <a:gd name="f50" fmla="val 1051"/>
                    <a:gd name="f51" fmla="val 982"/>
                    <a:gd name="f52" fmla="val 1863"/>
                    <a:gd name="f53" fmla="val 901"/>
                    <a:gd name="f54" fmla="val 2036"/>
                    <a:gd name="f55" fmla="val 751"/>
                    <a:gd name="f56" fmla="val 2151"/>
                    <a:gd name="f57" fmla="val 866"/>
                    <a:gd name="f58" fmla="val 2001"/>
                    <a:gd name="f59" fmla="val 935"/>
                    <a:gd name="f60" fmla="val 1851"/>
                    <a:gd name="f61" fmla="val 1005"/>
                    <a:gd name="f62" fmla="val 1062"/>
                    <a:gd name="f63" fmla="val 1505"/>
                    <a:gd name="f64" fmla="val 1120"/>
                    <a:gd name="f65" fmla="val 1332"/>
                    <a:gd name="f66" fmla="val 1189"/>
                    <a:gd name="f67" fmla="val 1170"/>
                    <a:gd name="f68" fmla="val 997"/>
                    <a:gd name="f69" fmla="val 1363"/>
                    <a:gd name="f70" fmla="val 835"/>
                    <a:gd name="f71" fmla="val 1501"/>
                    <a:gd name="f72" fmla="val 720"/>
                    <a:gd name="f73" fmla="val 1640"/>
                    <a:gd name="f74" fmla="val 593"/>
                    <a:gd name="f75" fmla="val 501"/>
                    <a:gd name="f76" fmla="val 2759"/>
                    <a:gd name="f77" fmla="val 2479"/>
                    <a:gd name="f78" fmla="val 2196"/>
                    <a:gd name="f79" fmla="val 61"/>
                    <a:gd name="f80" fmla="val 1928"/>
                    <a:gd name="f81" fmla="val 178"/>
                    <a:gd name="f82" fmla="val 1420"/>
                    <a:gd name="f83" fmla="val 385"/>
                    <a:gd name="f84" fmla="val 812"/>
                    <a:gd name="f85" fmla="val 774"/>
                    <a:gd name="f86" fmla="val 1309"/>
                    <a:gd name="f87" fmla="val 682"/>
                    <a:gd name="f88" fmla="val 624"/>
                    <a:gd name="f89" fmla="val 1713"/>
                    <a:gd name="f90" fmla="val 508"/>
                    <a:gd name="f91" fmla="val 1909"/>
                    <a:gd name="f92" fmla="val 393"/>
                    <a:gd name="f93" fmla="val 2082"/>
                    <a:gd name="f94" fmla="val 220"/>
                    <a:gd name="f95" fmla="val 2232"/>
                    <a:gd name="f96" fmla="val 1"/>
                    <a:gd name="f97" fmla="val 192"/>
                    <a:gd name="f98" fmla="val 2374"/>
                    <a:gd name="f99" fmla="val 2506"/>
                    <a:gd name="f100" fmla="val 618"/>
                    <a:gd name="f101" fmla="val 650"/>
                    <a:gd name="f102" fmla="val 683"/>
                    <a:gd name="f103" fmla="val 2503"/>
                    <a:gd name="f104" fmla="val 716"/>
                    <a:gd name="f105" fmla="val 2498"/>
                    <a:gd name="f106" fmla="val 959"/>
                    <a:gd name="f107" fmla="val 2451"/>
                    <a:gd name="f108" fmla="val 1178"/>
                    <a:gd name="f109" fmla="val 2313"/>
                    <a:gd name="f110" fmla="val 2117"/>
                    <a:gd name="f111" fmla="val 2221"/>
                    <a:gd name="f112" fmla="val 2371"/>
                    <a:gd name="f113" fmla="val 1432"/>
                    <a:gd name="f114" fmla="val 2405"/>
                    <a:gd name="f115" fmla="val 1464"/>
                    <a:gd name="f116" fmla="val 2422"/>
                    <a:gd name="f117" fmla="val 1500"/>
                    <a:gd name="f118" fmla="val 2429"/>
                    <a:gd name="f119" fmla="val 1535"/>
                    <a:gd name="f120" fmla="val 1626"/>
                    <a:gd name="f121" fmla="val 1720"/>
                    <a:gd name="f122" fmla="val 2382"/>
                    <a:gd name="f123" fmla="val 1778"/>
                    <a:gd name="f124" fmla="val 2324"/>
                    <a:gd name="f125" fmla="val 1870"/>
                    <a:gd name="f126" fmla="val 1905"/>
                    <a:gd name="f127" fmla="val 2105"/>
                    <a:gd name="f128" fmla="val 1951"/>
                    <a:gd name="f129" fmla="val 1978"/>
                    <a:gd name="f130" fmla="val 2009"/>
                    <a:gd name="f131" fmla="val 2140"/>
                    <a:gd name="f132" fmla="val 2136"/>
                    <a:gd name="f133" fmla="val 2290"/>
                    <a:gd name="f134" fmla="val 2309"/>
                    <a:gd name="f135" fmla="val 2319"/>
                    <a:gd name="f136" fmla="val 2314"/>
                    <a:gd name="f137" fmla="val 2329"/>
                    <a:gd name="f138" fmla="val 2339"/>
                    <a:gd name="f139" fmla="val 2504"/>
                    <a:gd name="f140" fmla="val 2683"/>
                    <a:gd name="f141" fmla="val 2224"/>
                    <a:gd name="f142" fmla="val 2094"/>
                    <a:gd name="f143" fmla="val 2390"/>
                    <a:gd name="f144" fmla="val 2078"/>
                    <a:gd name="f145" fmla="val 1586"/>
                    <a:gd name="f146" fmla="val 2044"/>
                    <a:gd name="f147" fmla="val 1193"/>
                    <a:gd name="f148" fmla="val 1997"/>
                    <a:gd name="f149" fmla="val 2194"/>
                    <a:gd name="f150" fmla="val 408"/>
                    <a:gd name="f151" fmla="val 2540"/>
                    <a:gd name="f152" fmla="val 201"/>
                    <a:gd name="f153" fmla="val 2701"/>
                    <a:gd name="f154" fmla="val 120"/>
                    <a:gd name="f155" fmla="val 2852"/>
                    <a:gd name="f156" fmla="val 39"/>
                    <a:gd name="f157" fmla="val 16"/>
                    <a:gd name="f158" fmla="val 2921"/>
                    <a:gd name="f159" fmla="val 6"/>
                    <a:gd name="f160" fmla="val 2840"/>
                    <a:gd name="f161" fmla="*/ f0 1 3002"/>
                    <a:gd name="f162" fmla="*/ f1 1 2507"/>
                    <a:gd name="f163" fmla="val f2"/>
                    <a:gd name="f164" fmla="val f3"/>
                    <a:gd name="f165" fmla="val f4"/>
                    <a:gd name="f166" fmla="+- f165 0 f163"/>
                    <a:gd name="f167" fmla="+- f164 0 f163"/>
                    <a:gd name="f168" fmla="*/ f167 1 3002"/>
                    <a:gd name="f169" fmla="*/ f166 1 250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3002" h="2507">
                      <a:moveTo>
                        <a:pt x="f5" y="f6"/>
                      </a:moveTo>
                      <a:cubicBezTo>
                        <a:pt x="f7" y="f8"/>
                        <a:pt x="f9" y="f10"/>
                        <a:pt x="f11" y="f12"/>
                      </a:cubicBezTo>
                      <a:lnTo>
                        <a:pt x="f11" y="f12"/>
                      </a:lnTo>
                      <a:cubicBezTo>
                        <a:pt x="f13" y="f10"/>
                        <a:pt x="f14" y="f15"/>
                        <a:pt x="f5" y="f6"/>
                      </a:cubicBezTo>
                      <a:close/>
                      <a:moveTo>
                        <a:pt x="f16" y="f17"/>
                      </a:moveTo>
                      <a:lnTo>
                        <a:pt x="f16" y="f17"/>
                      </a:lnTo>
                      <a:cubicBezTo>
                        <a:pt x="f18" y="f19"/>
                        <a:pt x="f20" y="f21"/>
                        <a:pt x="f22" y="f23"/>
                      </a:cubicBezTo>
                      <a:cubicBezTo>
                        <a:pt x="f24" y="f25"/>
                        <a:pt x="f26" y="f27"/>
                        <a:pt x="f28" y="f29"/>
                      </a:cubicBezTo>
                      <a:cubicBezTo>
                        <a:pt x="f30" y="f31"/>
                        <a:pt x="f32" y="f33"/>
                        <a:pt x="f32" y="f34"/>
                      </a:cubicBezTo>
                      <a:cubicBezTo>
                        <a:pt x="f32" y="f35"/>
                        <a:pt x="f36" y="f37"/>
                        <a:pt x="f38" y="f39"/>
                      </a:cubicBezTo>
                      <a:cubicBezTo>
                        <a:pt x="f40" y="f41"/>
                        <a:pt x="f42" y="f43"/>
                        <a:pt x="f42" y="f34"/>
                      </a:cubicBezTo>
                      <a:cubicBezTo>
                        <a:pt x="f42" y="f44"/>
                        <a:pt x="f42" y="f45"/>
                        <a:pt x="f11" y="f12"/>
                      </a:cubicBezTo>
                      <a:lnTo>
                        <a:pt x="f11" y="f12"/>
                      </a:lnTo>
                      <a:cubicBezTo>
                        <a:pt x="f46" y="f47"/>
                        <a:pt x="f48" y="f49"/>
                        <a:pt x="f50" y="f41"/>
                      </a:cubicBezTo>
                      <a:cubicBezTo>
                        <a:pt x="f51" y="f52"/>
                        <a:pt x="f53" y="f54"/>
                        <a:pt x="f55" y="f56"/>
                      </a:cubicBezTo>
                      <a:cubicBezTo>
                        <a:pt x="f57" y="f58"/>
                        <a:pt x="f59" y="f60"/>
                        <a:pt x="f61" y="f37"/>
                      </a:cubicBezTo>
                      <a:cubicBezTo>
                        <a:pt x="f62" y="f63"/>
                        <a:pt x="f64" y="f65"/>
                        <a:pt x="f66" y="f67"/>
                      </a:cubicBezTo>
                      <a:cubicBezTo>
                        <a:pt x="f40" y="f68"/>
                        <a:pt x="f69" y="f70"/>
                        <a:pt x="f71" y="f72"/>
                      </a:cubicBezTo>
                      <a:cubicBezTo>
                        <a:pt x="f73" y="f74"/>
                        <a:pt x="f18" y="f75"/>
                        <a:pt x="f16" y="f17"/>
                      </a:cubicBezTo>
                      <a:close/>
                      <a:moveTo>
                        <a:pt x="f76" y="f2"/>
                      </a:moveTo>
                      <a:cubicBezTo>
                        <a:pt x="f77" y="f2"/>
                        <a:pt x="f78" y="f79"/>
                        <a:pt x="f80" y="f81"/>
                      </a:cubicBezTo>
                      <a:cubicBezTo>
                        <a:pt x="f82" y="f83"/>
                        <a:pt x="f61" y="f84"/>
                        <a:pt x="f85" y="f86"/>
                      </a:cubicBezTo>
                      <a:cubicBezTo>
                        <a:pt x="f87" y="f35"/>
                        <a:pt x="f88" y="f89"/>
                        <a:pt x="f90" y="f91"/>
                      </a:cubicBezTo>
                      <a:cubicBezTo>
                        <a:pt x="f92" y="f93"/>
                        <a:pt x="f94" y="f95"/>
                        <a:pt x="f96" y="f95"/>
                      </a:cubicBezTo>
                      <a:cubicBezTo>
                        <a:pt x="f97" y="f98"/>
                        <a:pt x="f92" y="f99"/>
                        <a:pt x="f100" y="f99"/>
                      </a:cubicBezTo>
                      <a:cubicBezTo>
                        <a:pt x="f101" y="f99"/>
                        <a:pt x="f102" y="f103"/>
                        <a:pt x="f104" y="f105"/>
                      </a:cubicBezTo>
                      <a:cubicBezTo>
                        <a:pt x="f106" y="f107"/>
                        <a:pt x="f108" y="f109"/>
                        <a:pt x="f36" y="f110"/>
                      </a:cubicBezTo>
                      <a:lnTo>
                        <a:pt x="f36" y="f110"/>
                      </a:lnTo>
                      <a:cubicBezTo>
                        <a:pt x="f32" y="f111"/>
                        <a:pt x="f28" y="f112"/>
                        <a:pt x="f113" y="f114"/>
                      </a:cubicBezTo>
                      <a:cubicBezTo>
                        <a:pt x="f115" y="f116"/>
                        <a:pt x="f117" y="f118"/>
                        <a:pt x="f119" y="f118"/>
                      </a:cubicBezTo>
                      <a:cubicBezTo>
                        <a:pt x="f120" y="f118"/>
                        <a:pt x="f121" y="f122"/>
                        <a:pt x="f123" y="f124"/>
                      </a:cubicBezTo>
                      <a:cubicBezTo>
                        <a:pt x="f125" y="f111"/>
                        <a:pt x="f126" y="f127"/>
                        <a:pt x="f128" y="f129"/>
                      </a:cubicBezTo>
                      <a:cubicBezTo>
                        <a:pt x="f130" y="f131"/>
                        <a:pt x="f132" y="f133"/>
                        <a:pt x="f134" y="f109"/>
                      </a:cubicBezTo>
                      <a:cubicBezTo>
                        <a:pt x="f135" y="f136"/>
                        <a:pt x="f137" y="f136"/>
                        <a:pt x="f138" y="f136"/>
                      </a:cubicBezTo>
                      <a:cubicBezTo>
                        <a:pt x="f139" y="f136"/>
                        <a:pt x="f140" y="f141"/>
                        <a:pt x="f76" y="f142"/>
                      </a:cubicBezTo>
                      <a:cubicBezTo>
                        <a:pt x="f143" y="f129"/>
                        <a:pt x="f144" y="f145"/>
                        <a:pt x="f146" y="f147"/>
                      </a:cubicBezTo>
                      <a:cubicBezTo>
                        <a:pt x="f148" y="f84"/>
                        <a:pt x="f149" y="f150"/>
                        <a:pt x="f151" y="f152"/>
                      </a:cubicBezTo>
                      <a:cubicBezTo>
                        <a:pt x="f153" y="f154"/>
                        <a:pt x="f155" y="f156"/>
                        <a:pt x="f3" y="f157"/>
                      </a:cubicBezTo>
                      <a:cubicBezTo>
                        <a:pt x="f158" y="f159"/>
                        <a:pt x="f160" y="f2"/>
                        <a:pt x="f7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1793;p23">
                  <a:extLst>
                    <a:ext uri="{FF2B5EF4-FFF2-40B4-BE49-F238E27FC236}">
                      <a16:creationId xmlns:a16="http://schemas.microsoft.com/office/drawing/2014/main" id="{01A46C7B-E918-44A4-9355-C254A91BB1F3}"/>
                    </a:ext>
                  </a:extLst>
                </p:cNvPr>
                <p:cNvSpPr/>
                <p:nvPr/>
              </p:nvSpPr>
              <p:spPr>
                <a:xfrm>
                  <a:off x="252136" y="722165"/>
                  <a:ext cx="244976" cy="169977"/>
                </a:xfrm>
                <a:custGeom>
                  <a:avLst/>
                  <a:gdLst>
                    <a:gd name="f0" fmla="val w"/>
                    <a:gd name="f1" fmla="val h"/>
                    <a:gd name="f2" fmla="val 0"/>
                    <a:gd name="f3" fmla="val 7585"/>
                    <a:gd name="f4" fmla="val 5263"/>
                    <a:gd name="f5" fmla="val 1109"/>
                    <a:gd name="f6" fmla="val 1757"/>
                    <a:gd name="f7" fmla="val 935"/>
                    <a:gd name="f8" fmla="val 1988"/>
                    <a:gd name="f9" fmla="val 785"/>
                    <a:gd name="f10" fmla="val 2242"/>
                    <a:gd name="f11" fmla="val 670"/>
                    <a:gd name="f12" fmla="val 2496"/>
                    <a:gd name="f13" fmla="val 555"/>
                    <a:gd name="f14" fmla="val 2761"/>
                    <a:gd name="f15" fmla="val 474"/>
                    <a:gd name="f16" fmla="val 3027"/>
                    <a:gd name="f17" fmla="val 428"/>
                    <a:gd name="f18" fmla="val 3304"/>
                    <a:gd name="f19" fmla="val 381"/>
                    <a:gd name="f20" fmla="val 3581"/>
                    <a:gd name="f21" fmla="val 3869"/>
                    <a:gd name="f22" fmla="val 439"/>
                    <a:gd name="f23" fmla="val 4146"/>
                    <a:gd name="f24" fmla="val 497"/>
                    <a:gd name="f25" fmla="val 4412"/>
                    <a:gd name="f26" fmla="val 601"/>
                    <a:gd name="f27" fmla="val 4689"/>
                    <a:gd name="f28" fmla="val 716"/>
                    <a:gd name="f29" fmla="val 4954"/>
                    <a:gd name="f30" fmla="val 578"/>
                    <a:gd name="f31" fmla="val 4700"/>
                    <a:gd name="f32" fmla="val 4435"/>
                    <a:gd name="f33" fmla="val 404"/>
                    <a:gd name="f34" fmla="val 4158"/>
                    <a:gd name="f35" fmla="val 347"/>
                    <a:gd name="f36" fmla="val 3881"/>
                    <a:gd name="f37" fmla="val 312"/>
                    <a:gd name="f38" fmla="val 370"/>
                    <a:gd name="f39" fmla="val 3292"/>
                    <a:gd name="f40" fmla="val 416"/>
                    <a:gd name="f41" fmla="val 3004"/>
                    <a:gd name="f42" fmla="val 2727"/>
                    <a:gd name="f43" fmla="val 624"/>
                    <a:gd name="f44" fmla="val 2473"/>
                    <a:gd name="f45" fmla="val 762"/>
                    <a:gd name="f46" fmla="val 2207"/>
                    <a:gd name="f47" fmla="val 901"/>
                    <a:gd name="f48" fmla="val 1965"/>
                    <a:gd name="f49" fmla="val 5224"/>
                    <a:gd name="f50" fmla="val 1"/>
                    <a:gd name="f51" fmla="val 4391"/>
                    <a:gd name="f52" fmla="val 3557"/>
                    <a:gd name="f53" fmla="val 183"/>
                    <a:gd name="f54" fmla="val 2713"/>
                    <a:gd name="f55" fmla="val 533"/>
                    <a:gd name="f56" fmla="val 1790"/>
                    <a:gd name="f57" fmla="val 903"/>
                    <a:gd name="f58" fmla="val 1526"/>
                    <a:gd name="f59" fmla="val 2403"/>
                    <a:gd name="f60" fmla="val 81"/>
                    <a:gd name="f61" fmla="val 4262"/>
                    <a:gd name="f62" fmla="val 635"/>
                    <a:gd name="f63" fmla="val 5070"/>
                    <a:gd name="f64" fmla="val 5139"/>
                    <a:gd name="f65" fmla="val 728"/>
                    <a:gd name="f66" fmla="val 5208"/>
                    <a:gd name="f67" fmla="val 820"/>
                    <a:gd name="f68" fmla="val 5243"/>
                    <a:gd name="f69" fmla="val 851"/>
                    <a:gd name="f70" fmla="val 5256"/>
                    <a:gd name="f71" fmla="val 880"/>
                    <a:gd name="f72" fmla="val 5262"/>
                    <a:gd name="f73" fmla="val 907"/>
                    <a:gd name="f74" fmla="val 1022"/>
                    <a:gd name="f75" fmla="val 1097"/>
                    <a:gd name="f76" fmla="val 5154"/>
                    <a:gd name="f77" fmla="val 5024"/>
                    <a:gd name="f78" fmla="val 4920"/>
                    <a:gd name="f79" fmla="val 1016"/>
                    <a:gd name="f80" fmla="val 4827"/>
                    <a:gd name="f81" fmla="val 4747"/>
                    <a:gd name="f82" fmla="val 1108"/>
                    <a:gd name="f83" fmla="val 4809"/>
                    <a:gd name="f84" fmla="val 1193"/>
                    <a:gd name="f85" fmla="val 4837"/>
                    <a:gd name="f86" fmla="val 1270"/>
                    <a:gd name="f87" fmla="val 1617"/>
                    <a:gd name="f88" fmla="val 1791"/>
                    <a:gd name="f89" fmla="val 4259"/>
                    <a:gd name="f90" fmla="val 1640"/>
                    <a:gd name="f91" fmla="val 3673"/>
                    <a:gd name="f92" fmla="val 1435"/>
                    <a:gd name="f93" fmla="val 2956"/>
                    <a:gd name="f94" fmla="val 1387"/>
                    <a:gd name="f95" fmla="val 2194"/>
                    <a:gd name="f96" fmla="val 1751"/>
                    <a:gd name="f97" fmla="val 1498"/>
                    <a:gd name="f98" fmla="val 1687"/>
                    <a:gd name="f99" fmla="val 1778"/>
                    <a:gd name="f100" fmla="val 1795"/>
                    <a:gd name="f101" fmla="val 1940"/>
                    <a:gd name="f102" fmla="val 1849"/>
                    <a:gd name="f103" fmla="val 1986"/>
                    <a:gd name="f104" fmla="val 1865"/>
                    <a:gd name="f105" fmla="val 2034"/>
                    <a:gd name="f106" fmla="val 1872"/>
                    <a:gd name="f107" fmla="val 2082"/>
                    <a:gd name="f108" fmla="val 2214"/>
                    <a:gd name="f109" fmla="val 2346"/>
                    <a:gd name="f110" fmla="val 1818"/>
                    <a:gd name="f111" fmla="val 2448"/>
                    <a:gd name="f112" fmla="val 1734"/>
                    <a:gd name="f113" fmla="val 2598"/>
                    <a:gd name="f114" fmla="val 1630"/>
                    <a:gd name="f115" fmla="val 1503"/>
                    <a:gd name="f116" fmla="val 2840"/>
                    <a:gd name="f117" fmla="val 1365"/>
                    <a:gd name="f118" fmla="val 2955"/>
                    <a:gd name="f119" fmla="val 1249"/>
                    <a:gd name="f120" fmla="val 3082"/>
                    <a:gd name="f121" fmla="val 1122"/>
                    <a:gd name="f122" fmla="val 3232"/>
                    <a:gd name="f123" fmla="val 1041"/>
                    <a:gd name="f124" fmla="val 3533"/>
                    <a:gd name="f125" fmla="val 834"/>
                    <a:gd name="f126" fmla="val 3879"/>
                    <a:gd name="f127" fmla="val 660"/>
                    <a:gd name="f128" fmla="val 4225"/>
                    <a:gd name="f129" fmla="val 4774"/>
                    <a:gd name="f130" fmla="val 324"/>
                    <a:gd name="f131" fmla="val 5399"/>
                    <a:gd name="f132" fmla="val 203"/>
                    <a:gd name="f133" fmla="val 6020"/>
                    <a:gd name="f134" fmla="val 6562"/>
                    <a:gd name="f135" fmla="val 7100"/>
                    <a:gd name="f136" fmla="val 295"/>
                    <a:gd name="f137" fmla="val 7584"/>
                    <a:gd name="f138" fmla="val 499"/>
                    <a:gd name="f139" fmla="val 6794"/>
                    <a:gd name="f140" fmla="val 163"/>
                    <a:gd name="f141" fmla="val 6010"/>
                    <a:gd name="f142" fmla="*/ f0 1 7585"/>
                    <a:gd name="f143" fmla="*/ f1 1 5263"/>
                    <a:gd name="f144" fmla="val f2"/>
                    <a:gd name="f145" fmla="val f3"/>
                    <a:gd name="f146" fmla="val f4"/>
                    <a:gd name="f147" fmla="+- f146 0 f144"/>
                    <a:gd name="f148" fmla="+- f145 0 f144"/>
                    <a:gd name="f149" fmla="*/ f148 1 7585"/>
                    <a:gd name="f150" fmla="*/ f147 1 5263"/>
                    <a:gd name="f151" fmla="*/ f144 1 f149"/>
                    <a:gd name="f152" fmla="*/ f145 1 f149"/>
                    <a:gd name="f153" fmla="*/ f144 1 f150"/>
                    <a:gd name="f154" fmla="*/ f146 1 f150"/>
                    <a:gd name="f155" fmla="*/ f151 f142 1"/>
                    <a:gd name="f156" fmla="*/ f152 f142 1"/>
                    <a:gd name="f157" fmla="*/ f154 f143 1"/>
                    <a:gd name="f158" fmla="*/ f153 f143 1"/>
                  </a:gdLst>
                  <a:ahLst/>
                  <a:cxnLst>
                    <a:cxn ang="3cd4">
                      <a:pos x="hc" y="t"/>
                    </a:cxn>
                    <a:cxn ang="0">
                      <a:pos x="r" y="vc"/>
                    </a:cxn>
                    <a:cxn ang="cd4">
                      <a:pos x="hc" y="b"/>
                    </a:cxn>
                    <a:cxn ang="cd2">
                      <a:pos x="l" y="vc"/>
                    </a:cxn>
                  </a:cxnLst>
                  <a:rect l="f155" t="f158" r="f156" b="f157"/>
                  <a:pathLst>
                    <a:path w="7584" h="5263">
                      <a:moveTo>
                        <a:pt x="f5" y="f6"/>
                      </a:moveTo>
                      <a:lnTo>
                        <a:pt x="f5" y="f6"/>
                      </a:lnTo>
                      <a:cubicBezTo>
                        <a:pt x="f7" y="f8"/>
                        <a:pt x="f9" y="f10"/>
                        <a:pt x="f11" y="f12"/>
                      </a:cubicBezTo>
                      <a:cubicBezTo>
                        <a:pt x="f13" y="f14"/>
                        <a:pt x="f15" y="f16"/>
                        <a:pt x="f17" y="f18"/>
                      </a:cubicBezTo>
                      <a:cubicBezTo>
                        <a:pt x="f19" y="f20"/>
                        <a:pt x="f19" y="f21"/>
                        <a:pt x="f22" y="f23"/>
                      </a:cubicBezTo>
                      <a:cubicBezTo>
                        <a:pt x="f24" y="f25"/>
                        <a:pt x="f26" y="f27"/>
                        <a:pt x="f28" y="f29"/>
                      </a:cubicBezTo>
                      <a:cubicBezTo>
                        <a:pt x="f30" y="f31"/>
                        <a:pt x="f15" y="f32"/>
                        <a:pt x="f33" y="f34"/>
                      </a:cubicBezTo>
                      <a:cubicBezTo>
                        <a:pt x="f35" y="f36"/>
                        <a:pt x="f37" y="f20"/>
                        <a:pt x="f38" y="f39"/>
                      </a:cubicBezTo>
                      <a:cubicBezTo>
                        <a:pt x="f40" y="f41"/>
                        <a:pt x="f24" y="f42"/>
                        <a:pt x="f43" y="f44"/>
                      </a:cubicBezTo>
                      <a:cubicBezTo>
                        <a:pt x="f45" y="f46"/>
                        <a:pt x="f47" y="f48"/>
                        <a:pt x="f5" y="f6"/>
                      </a:cubicBezTo>
                      <a:close/>
                      <a:moveTo>
                        <a:pt x="f49" y="f50"/>
                      </a:moveTo>
                      <a:cubicBezTo>
                        <a:pt x="f51" y="f50"/>
                        <a:pt x="f52" y="f53"/>
                        <a:pt x="f54" y="f55"/>
                      </a:cubicBezTo>
                      <a:cubicBezTo>
                        <a:pt x="f56" y="f57"/>
                        <a:pt x="f7" y="f58"/>
                        <a:pt x="f15" y="f59"/>
                      </a:cubicBezTo>
                      <a:cubicBezTo>
                        <a:pt x="f2" y="f39"/>
                        <a:pt x="f60" y="f61"/>
                        <a:pt x="f62" y="f63"/>
                      </a:cubicBezTo>
                      <a:cubicBezTo>
                        <a:pt x="f11" y="f64"/>
                        <a:pt x="f65" y="f66"/>
                        <a:pt x="f67" y="f68"/>
                      </a:cubicBezTo>
                      <a:cubicBezTo>
                        <a:pt x="f69" y="f70"/>
                        <a:pt x="f71" y="f72"/>
                        <a:pt x="f73" y="f72"/>
                      </a:cubicBezTo>
                      <a:cubicBezTo>
                        <a:pt x="f74" y="f72"/>
                        <a:pt x="f75" y="f76"/>
                        <a:pt x="f75" y="f77"/>
                      </a:cubicBezTo>
                      <a:cubicBezTo>
                        <a:pt x="f75" y="f78"/>
                        <a:pt x="f79" y="f80"/>
                        <a:pt x="f79" y="f81"/>
                      </a:cubicBezTo>
                      <a:lnTo>
                        <a:pt x="f79" y="f81"/>
                      </a:lnTo>
                      <a:cubicBezTo>
                        <a:pt x="f82" y="f83"/>
                        <a:pt x="f84" y="f85"/>
                        <a:pt x="f86" y="f85"/>
                      </a:cubicBezTo>
                      <a:cubicBezTo>
                        <a:pt x="f87" y="f85"/>
                        <a:pt x="f88" y="f89"/>
                        <a:pt x="f90" y="f91"/>
                      </a:cubicBezTo>
                      <a:cubicBezTo>
                        <a:pt x="f92" y="f93"/>
                        <a:pt x="f94" y="f95"/>
                        <a:pt x="f96" y="f97"/>
                      </a:cubicBezTo>
                      <a:lnTo>
                        <a:pt x="f96" y="f97"/>
                      </a:lnTo>
                      <a:cubicBezTo>
                        <a:pt x="f98" y="f90"/>
                        <a:pt x="f99" y="f100"/>
                        <a:pt x="f101" y="f102"/>
                      </a:cubicBezTo>
                      <a:cubicBezTo>
                        <a:pt x="f103" y="f104"/>
                        <a:pt x="f105" y="f106"/>
                        <a:pt x="f107" y="f106"/>
                      </a:cubicBezTo>
                      <a:cubicBezTo>
                        <a:pt x="f108" y="f106"/>
                        <a:pt x="f109" y="f110"/>
                        <a:pt x="f111" y="f112"/>
                      </a:cubicBezTo>
                      <a:cubicBezTo>
                        <a:pt x="f113" y="f114"/>
                        <a:pt x="f54" y="f115"/>
                        <a:pt x="f116" y="f117"/>
                      </a:cubicBezTo>
                      <a:cubicBezTo>
                        <a:pt x="f118" y="f119"/>
                        <a:pt x="f120" y="f121"/>
                        <a:pt x="f122" y="f123"/>
                      </a:cubicBezTo>
                      <a:cubicBezTo>
                        <a:pt x="f124" y="f125"/>
                        <a:pt x="f126" y="f127"/>
                        <a:pt x="f128" y="f55"/>
                      </a:cubicBezTo>
                      <a:cubicBezTo>
                        <a:pt x="f129" y="f130"/>
                        <a:pt x="f131" y="f132"/>
                        <a:pt x="f133" y="f132"/>
                      </a:cubicBezTo>
                      <a:cubicBezTo>
                        <a:pt x="f134" y="f132"/>
                        <a:pt x="f135" y="f136"/>
                        <a:pt x="f137" y="f138"/>
                      </a:cubicBezTo>
                      <a:cubicBezTo>
                        <a:pt x="f139" y="f140"/>
                        <a:pt x="f141" y="f50"/>
                        <a:pt x="f49" y="f5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1794;p23">
                  <a:extLst>
                    <a:ext uri="{FF2B5EF4-FFF2-40B4-BE49-F238E27FC236}">
                      <a16:creationId xmlns:a16="http://schemas.microsoft.com/office/drawing/2014/main" id="{90E434CC-E56F-4BE3-B4F8-1935F62D7ABA}"/>
                    </a:ext>
                  </a:extLst>
                </p:cNvPr>
                <p:cNvSpPr/>
                <p:nvPr/>
              </p:nvSpPr>
              <p:spPr>
                <a:xfrm>
                  <a:off x="215213" y="744605"/>
                  <a:ext cx="102193" cy="73508"/>
                </a:xfrm>
                <a:custGeom>
                  <a:avLst/>
                  <a:gdLst>
                    <a:gd name="f0" fmla="val w"/>
                    <a:gd name="f1" fmla="val h"/>
                    <a:gd name="f2" fmla="val 0"/>
                    <a:gd name="f3" fmla="val 3164"/>
                    <a:gd name="f4" fmla="val 2276"/>
                    <a:gd name="f5" fmla="val 3163"/>
                    <a:gd name="f6" fmla="val 2448"/>
                    <a:gd name="f7" fmla="val 208"/>
                    <a:gd name="f8" fmla="val 1836"/>
                    <a:gd name="f9" fmla="val 519"/>
                    <a:gd name="f10" fmla="val 1328"/>
                    <a:gd name="f11" fmla="val 1050"/>
                    <a:gd name="f12" fmla="val 1236"/>
                    <a:gd name="f13" fmla="val 1143"/>
                    <a:gd name="f14" fmla="val 1155"/>
                    <a:gd name="f15" fmla="val 1235"/>
                    <a:gd name="f16" fmla="val 1051"/>
                    <a:gd name="f17" fmla="val 1316"/>
                    <a:gd name="f18" fmla="val 966"/>
                    <a:gd name="f19" fmla="val 1373"/>
                    <a:gd name="f20" fmla="val 865"/>
                    <a:gd name="f21" fmla="val 1414"/>
                    <a:gd name="f22" fmla="val 767"/>
                    <a:gd name="f23" fmla="val 746"/>
                    <a:gd name="f24" fmla="val 725"/>
                    <a:gd name="f25" fmla="val 1412"/>
                    <a:gd name="f26" fmla="val 705"/>
                    <a:gd name="f27" fmla="val 1408"/>
                    <a:gd name="f28" fmla="val 578"/>
                    <a:gd name="f29" fmla="val 1397"/>
                    <a:gd name="f30" fmla="val 462"/>
                    <a:gd name="f31" fmla="val 428"/>
                    <a:gd name="f32" fmla="val 1201"/>
                    <a:gd name="f33" fmla="val 405"/>
                    <a:gd name="f34" fmla="val 1085"/>
                    <a:gd name="f35" fmla="val 509"/>
                    <a:gd name="f36" fmla="val 935"/>
                    <a:gd name="f37" fmla="val 636"/>
                    <a:gd name="f38" fmla="val 139"/>
                    <a:gd name="f39" fmla="val 70"/>
                    <a:gd name="f40" fmla="val 1270"/>
                    <a:gd name="f41" fmla="val 1"/>
                    <a:gd name="f42" fmla="val 1489"/>
                    <a:gd name="f43" fmla="val 105"/>
                    <a:gd name="f44" fmla="val 1755"/>
                    <a:gd name="f45" fmla="val 289"/>
                    <a:gd name="f46" fmla="val 1893"/>
                    <a:gd name="f47" fmla="val 382"/>
                    <a:gd name="f48" fmla="val 1957"/>
                    <a:gd name="f49" fmla="val 488"/>
                    <a:gd name="f50" fmla="val 1985"/>
                    <a:gd name="f51" fmla="val 598"/>
                    <a:gd name="f52" fmla="val 708"/>
                    <a:gd name="f53" fmla="val 820"/>
                    <a:gd name="f54" fmla="val 924"/>
                    <a:gd name="f55" fmla="val 1905"/>
                    <a:gd name="f56" fmla="val 878"/>
                    <a:gd name="f57" fmla="val 1974"/>
                    <a:gd name="f58" fmla="val 832"/>
                    <a:gd name="f59" fmla="val 2066"/>
                    <a:gd name="f60" fmla="val 855"/>
                    <a:gd name="f61" fmla="val 2147"/>
                    <a:gd name="f62" fmla="val 868"/>
                    <a:gd name="f63" fmla="val 2239"/>
                    <a:gd name="f64" fmla="val 896"/>
                    <a:gd name="f65" fmla="val 933"/>
                    <a:gd name="f66" fmla="val 1061"/>
                    <a:gd name="f67" fmla="val 1292"/>
                    <a:gd name="f68" fmla="val 1831"/>
                    <a:gd name="f69" fmla="val 1778"/>
                    <a:gd name="f70" fmla="val 1721"/>
                    <a:gd name="f71" fmla="val 1097"/>
                    <a:gd name="f72" fmla="val 2390"/>
                    <a:gd name="f73" fmla="val 231"/>
                    <a:gd name="f74" fmla="*/ f0 1 3164"/>
                    <a:gd name="f75" fmla="*/ f1 1 2276"/>
                    <a:gd name="f76" fmla="val f2"/>
                    <a:gd name="f77" fmla="val f3"/>
                    <a:gd name="f78" fmla="val f4"/>
                    <a:gd name="f79" fmla="+- f78 0 f76"/>
                    <a:gd name="f80" fmla="+- f77 0 f76"/>
                    <a:gd name="f81" fmla="*/ f80 1 3164"/>
                    <a:gd name="f82" fmla="*/ f79 1 227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3164" h="2276">
                      <a:moveTo>
                        <a:pt x="f5" y="f2"/>
                      </a:moveTo>
                      <a:lnTo>
                        <a:pt x="f5" y="f2"/>
                      </a:lnTo>
                      <a:cubicBezTo>
                        <a:pt x="f6" y="f7"/>
                        <a:pt x="f8" y="f9"/>
                        <a:pt x="f10" y="f11"/>
                      </a:cubicBezTo>
                      <a:cubicBezTo>
                        <a:pt x="f12" y="f13"/>
                        <a:pt x="f14" y="f15"/>
                        <a:pt x="f16" y="f17"/>
                      </a:cubicBezTo>
                      <a:cubicBezTo>
                        <a:pt x="f18" y="f19"/>
                        <a:pt x="f20" y="f21"/>
                        <a:pt x="f22" y="f21"/>
                      </a:cubicBezTo>
                      <a:cubicBezTo>
                        <a:pt x="f23" y="f21"/>
                        <a:pt x="f24" y="f25"/>
                        <a:pt x="f26" y="f27"/>
                      </a:cubicBezTo>
                      <a:cubicBezTo>
                        <a:pt x="f28" y="f29"/>
                        <a:pt x="f30" y="f17"/>
                        <a:pt x="f31" y="f32"/>
                      </a:cubicBezTo>
                      <a:cubicBezTo>
                        <a:pt x="f33" y="f34"/>
                        <a:pt x="f35" y="f36"/>
                        <a:pt x="f37" y="f36"/>
                      </a:cubicBezTo>
                      <a:cubicBezTo>
                        <a:pt x="f33" y="f36"/>
                        <a:pt x="f38" y="f11"/>
                        <a:pt x="f39" y="f40"/>
                      </a:cubicBezTo>
                      <a:cubicBezTo>
                        <a:pt x="f41" y="f42"/>
                        <a:pt x="f43" y="f44"/>
                        <a:pt x="f45" y="f46"/>
                      </a:cubicBezTo>
                      <a:cubicBezTo>
                        <a:pt x="f47" y="f48"/>
                        <a:pt x="f49" y="f50"/>
                        <a:pt x="f51" y="f50"/>
                      </a:cubicBezTo>
                      <a:cubicBezTo>
                        <a:pt x="f52" y="f50"/>
                        <a:pt x="f53" y="f48"/>
                        <a:pt x="f54" y="f55"/>
                      </a:cubicBezTo>
                      <a:lnTo>
                        <a:pt x="f54" y="f55"/>
                      </a:lnTo>
                      <a:cubicBezTo>
                        <a:pt x="f56" y="f57"/>
                        <a:pt x="f58" y="f59"/>
                        <a:pt x="f60" y="f61"/>
                      </a:cubicBezTo>
                      <a:cubicBezTo>
                        <a:pt x="f62" y="f63"/>
                        <a:pt x="f64" y="f4"/>
                        <a:pt x="f65" y="f4"/>
                      </a:cubicBezTo>
                      <a:cubicBezTo>
                        <a:pt x="f66" y="f4"/>
                        <a:pt x="f67" y="f68"/>
                        <a:pt x="f10" y="f69"/>
                      </a:cubicBezTo>
                      <a:cubicBezTo>
                        <a:pt x="f70" y="f71"/>
                        <a:pt x="f72" y="f7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1795;p23">
                  <a:extLst>
                    <a:ext uri="{FF2B5EF4-FFF2-40B4-BE49-F238E27FC236}">
                      <a16:creationId xmlns:a16="http://schemas.microsoft.com/office/drawing/2014/main" id="{FEA7124C-A2D8-45A0-AB49-745E6399335D}"/>
                    </a:ext>
                  </a:extLst>
                </p:cNvPr>
                <p:cNvSpPr/>
                <p:nvPr/>
              </p:nvSpPr>
              <p:spPr>
                <a:xfrm>
                  <a:off x="396017" y="605177"/>
                  <a:ext cx="231187" cy="135806"/>
                </a:xfrm>
                <a:custGeom>
                  <a:avLst/>
                  <a:gdLst>
                    <a:gd name="f0" fmla="val w"/>
                    <a:gd name="f1" fmla="val h"/>
                    <a:gd name="f2" fmla="val 0"/>
                    <a:gd name="f3" fmla="val 7158"/>
                    <a:gd name="f4" fmla="val 4205"/>
                    <a:gd name="f5" fmla="val 520"/>
                    <a:gd name="f6" fmla="val 266"/>
                    <a:gd name="f7" fmla="val 521"/>
                    <a:gd name="f8" fmla="val 1017"/>
                    <a:gd name="f9" fmla="val 589"/>
                    <a:gd name="f10" fmla="val 1236"/>
                    <a:gd name="f11" fmla="val 704"/>
                    <a:gd name="f12" fmla="val 1455"/>
                    <a:gd name="f13" fmla="val 854"/>
                    <a:gd name="f14" fmla="val 1640"/>
                    <a:gd name="f15" fmla="val 993"/>
                    <a:gd name="f16" fmla="val 1848"/>
                    <a:gd name="f17" fmla="val 1143"/>
                    <a:gd name="f18" fmla="val 2021"/>
                    <a:gd name="f19" fmla="val 1316"/>
                    <a:gd name="f20" fmla="val 2194"/>
                    <a:gd name="f21" fmla="val 1501"/>
                    <a:gd name="f22" fmla="val 2517"/>
                    <a:gd name="f23" fmla="val 1859"/>
                    <a:gd name="f24" fmla="val 2806"/>
                    <a:gd name="f25" fmla="val 2286"/>
                    <a:gd name="f26" fmla="val 3129"/>
                    <a:gd name="f27" fmla="val 2655"/>
                    <a:gd name="f28" fmla="val 3441"/>
                    <a:gd name="f29" fmla="val 3047"/>
                    <a:gd name="f30" fmla="val 3787"/>
                    <a:gd name="f31" fmla="val 3405"/>
                    <a:gd name="f32" fmla="val 4214"/>
                    <a:gd name="f33" fmla="val 3648"/>
                    <a:gd name="f34" fmla="val 4306"/>
                    <a:gd name="f35" fmla="val 3705"/>
                    <a:gd name="f36" fmla="val 4422"/>
                    <a:gd name="f37" fmla="val 3763"/>
                    <a:gd name="f38" fmla="val 4537"/>
                    <a:gd name="f39" fmla="val 3809"/>
                    <a:gd name="f40" fmla="val 4653"/>
                    <a:gd name="f41" fmla="val 3855"/>
                    <a:gd name="f42" fmla="val 4768"/>
                    <a:gd name="f43" fmla="val 3902"/>
                    <a:gd name="f44" fmla="val 4883"/>
                    <a:gd name="f45" fmla="val 3925"/>
                    <a:gd name="f46" fmla="val 4999"/>
                    <a:gd name="f47" fmla="val 3959"/>
                    <a:gd name="f48" fmla="val 5137"/>
                    <a:gd name="f49" fmla="val 3971"/>
                    <a:gd name="f50" fmla="val 5253"/>
                    <a:gd name="f51" fmla="val 5380"/>
                    <a:gd name="f52" fmla="val 5495"/>
                    <a:gd name="f53" fmla="val 5622"/>
                    <a:gd name="f54" fmla="val 3936"/>
                    <a:gd name="f55" fmla="val 5507"/>
                    <a:gd name="f56" fmla="val 3982"/>
                    <a:gd name="f57" fmla="val 3994"/>
                    <a:gd name="f58" fmla="val 5114"/>
                    <a:gd name="f59" fmla="val 4872"/>
                    <a:gd name="f60" fmla="val 4630"/>
                    <a:gd name="f61" fmla="val 4399"/>
                    <a:gd name="f62" fmla="val 3821"/>
                    <a:gd name="f63" fmla="val 4168"/>
                    <a:gd name="f64" fmla="val 3718"/>
                    <a:gd name="f65" fmla="val 3463"/>
                    <a:gd name="f66" fmla="val 3371"/>
                    <a:gd name="f67" fmla="val 3105"/>
                    <a:gd name="f68" fmla="val 3060"/>
                    <a:gd name="f69" fmla="val 2713"/>
                    <a:gd name="f70" fmla="val 2771"/>
                    <a:gd name="f71" fmla="val 2309"/>
                    <a:gd name="f72" fmla="val 2494"/>
                    <a:gd name="f73" fmla="val 1893"/>
                    <a:gd name="f74" fmla="val 2159"/>
                    <a:gd name="f75" fmla="val 1535"/>
                    <a:gd name="f76" fmla="val 1154"/>
                    <a:gd name="f77" fmla="val 1444"/>
                    <a:gd name="f78" fmla="val 3002"/>
                    <a:gd name="f79" fmla="val 2702"/>
                    <a:gd name="f80" fmla="val 300"/>
                    <a:gd name="f81" fmla="val 2621"/>
                    <a:gd name="f82" fmla="val 393"/>
                    <a:gd name="f83" fmla="val 2448"/>
                    <a:gd name="f84" fmla="val 785"/>
                    <a:gd name="f85" fmla="val 2263"/>
                    <a:gd name="f86" fmla="val 385"/>
                    <a:gd name="f87" fmla="val 2004"/>
                    <a:gd name="f88" fmla="val 295"/>
                    <a:gd name="f89" fmla="val 1715"/>
                    <a:gd name="f90" fmla="val 1478"/>
                    <a:gd name="f91" fmla="val 1220"/>
                    <a:gd name="f92" fmla="val 355"/>
                    <a:gd name="f93" fmla="val 965"/>
                    <a:gd name="f94" fmla="val 815"/>
                    <a:gd name="f95" fmla="val 665"/>
                    <a:gd name="f96" fmla="val 334"/>
                    <a:gd name="f97" fmla="val 1155"/>
                    <a:gd name="f98" fmla="val 567"/>
                    <a:gd name="f99" fmla="val 486"/>
                    <a:gd name="f100" fmla="val 1674"/>
                    <a:gd name="f101" fmla="val 1109"/>
                    <a:gd name="f102" fmla="val 1905"/>
                    <a:gd name="f103" fmla="val 717"/>
                    <a:gd name="f104" fmla="val 336"/>
                    <a:gd name="f105" fmla="val 1928"/>
                    <a:gd name="f106" fmla="val 1"/>
                    <a:gd name="f107" fmla="val 2147"/>
                    <a:gd name="f108" fmla="val 52"/>
                    <a:gd name="f109" fmla="val 2144"/>
                    <a:gd name="f110" fmla="val 103"/>
                    <a:gd name="f111" fmla="val 2143"/>
                    <a:gd name="f112" fmla="val 154"/>
                    <a:gd name="f113" fmla="val 1269"/>
                    <a:gd name="f114" fmla="val 2372"/>
                    <a:gd name="f115" fmla="val 2847"/>
                    <a:gd name="f116" fmla="val 3233"/>
                    <a:gd name="f117" fmla="val 3509"/>
                    <a:gd name="f118" fmla="val 3808"/>
                    <a:gd name="f119" fmla="val 3952"/>
                    <a:gd name="f120" fmla="val 4445"/>
                    <a:gd name="f121" fmla="val 4204"/>
                    <a:gd name="f122" fmla="val 5106"/>
                    <a:gd name="f123" fmla="val 5307"/>
                    <a:gd name="f124" fmla="val 5510"/>
                    <a:gd name="f125" fmla="val 4181"/>
                    <a:gd name="f126" fmla="val 5715"/>
                    <a:gd name="f127" fmla="val 4132"/>
                    <a:gd name="f128" fmla="val 5888"/>
                    <a:gd name="f129" fmla="val 4086"/>
                    <a:gd name="f130" fmla="val 6072"/>
                    <a:gd name="f131" fmla="val 4017"/>
                    <a:gd name="f132" fmla="val 6257"/>
                    <a:gd name="f133" fmla="val 6592"/>
                    <a:gd name="f134" fmla="val 3786"/>
                    <a:gd name="f135" fmla="val 6857"/>
                    <a:gd name="f136" fmla="val 3532"/>
                    <a:gd name="f137" fmla="val 7157"/>
                    <a:gd name="f138" fmla="val 3347"/>
                    <a:gd name="f139" fmla="val 6702"/>
                    <a:gd name="f140" fmla="val 3621"/>
                    <a:gd name="f141" fmla="val 6158"/>
                    <a:gd name="f142" fmla="val 5619"/>
                    <a:gd name="f143" fmla="val 5406"/>
                    <a:gd name="f144" fmla="val 5193"/>
                    <a:gd name="f145" fmla="val 3761"/>
                    <a:gd name="f146" fmla="val 4987"/>
                    <a:gd name="f147" fmla="val 4595"/>
                    <a:gd name="f148" fmla="val 3613"/>
                    <a:gd name="f149" fmla="val 3949"/>
                    <a:gd name="f150" fmla="val 3394"/>
                    <a:gd name="f151" fmla="val 2920"/>
                    <a:gd name="f152" fmla="val 3891"/>
                    <a:gd name="f153" fmla="val 2759"/>
                    <a:gd name="f154" fmla="val 2574"/>
                    <a:gd name="f155" fmla="val 4041"/>
                    <a:gd name="f156" fmla="val 2459"/>
                    <a:gd name="f157" fmla="val 4097"/>
                    <a:gd name="f158" fmla="val 2402"/>
                    <a:gd name="f159" fmla="val 4184"/>
                    <a:gd name="f160" fmla="val 2374"/>
                    <a:gd name="f161" fmla="val 4270"/>
                    <a:gd name="f162" fmla="val 4360"/>
                    <a:gd name="f163" fmla="val 4449"/>
                    <a:gd name="f164" fmla="val 2405"/>
                    <a:gd name="f165" fmla="val 4503"/>
                    <a:gd name="f166" fmla="val 2470"/>
                    <a:gd name="f167" fmla="val 4456"/>
                    <a:gd name="f168" fmla="val 2251"/>
                    <a:gd name="f169" fmla="val 4237"/>
                    <a:gd name="f170" fmla="val 2089"/>
                    <a:gd name="f171" fmla="val 4029"/>
                    <a:gd name="f172" fmla="val 3810"/>
                    <a:gd name="f173" fmla="val 2112"/>
                    <a:gd name="f174" fmla="val 3637"/>
                    <a:gd name="f175" fmla="val 3602"/>
                    <a:gd name="f176" fmla="val 2528"/>
                    <a:gd name="f177" fmla="val 3256"/>
                    <a:gd name="f178" fmla="val 1916"/>
                    <a:gd name="f179" fmla="val 3198"/>
                    <a:gd name="f180" fmla="val 1258"/>
                    <a:gd name="f181" fmla="val 3325"/>
                    <a:gd name="f182" fmla="val 566"/>
                    <a:gd name="f183" fmla="val 3152"/>
                    <a:gd name="f184" fmla="val 681"/>
                    <a:gd name="f185" fmla="val 3037"/>
                    <a:gd name="f186" fmla="val 797"/>
                    <a:gd name="f187" fmla="val 2944"/>
                    <a:gd name="f188" fmla="*/ f0 1 7158"/>
                    <a:gd name="f189" fmla="*/ f1 1 4205"/>
                    <a:gd name="f190" fmla="val f2"/>
                    <a:gd name="f191" fmla="val f3"/>
                    <a:gd name="f192" fmla="val f4"/>
                    <a:gd name="f193" fmla="+- f192 0 f190"/>
                    <a:gd name="f194" fmla="+- f191 0 f190"/>
                    <a:gd name="f195" fmla="*/ f194 1 7158"/>
                    <a:gd name="f196" fmla="*/ f193 1 4205"/>
                    <a:gd name="f197" fmla="*/ f190 1 f195"/>
                    <a:gd name="f198" fmla="*/ f191 1 f195"/>
                    <a:gd name="f199" fmla="*/ f190 1 f196"/>
                    <a:gd name="f200" fmla="*/ f192 1 f196"/>
                    <a:gd name="f201" fmla="*/ f197 f188 1"/>
                    <a:gd name="f202" fmla="*/ f198 f188 1"/>
                    <a:gd name="f203" fmla="*/ f200 f189 1"/>
                    <a:gd name="f204" fmla="*/ f199 f189 1"/>
                  </a:gdLst>
                  <a:ahLst/>
                  <a:cxnLst>
                    <a:cxn ang="3cd4">
                      <a:pos x="hc" y="t"/>
                    </a:cxn>
                    <a:cxn ang="0">
                      <a:pos x="r" y="vc"/>
                    </a:cxn>
                    <a:cxn ang="cd4">
                      <a:pos x="hc" y="b"/>
                    </a:cxn>
                    <a:cxn ang="cd2">
                      <a:pos x="l" y="vc"/>
                    </a:cxn>
                  </a:cxnLst>
                  <a:rect l="f201" t="f204" r="f202" b="f203"/>
                  <a:pathLst>
                    <a:path w="7158" h="4205">
                      <a:moveTo>
                        <a:pt x="f5" y="f6"/>
                      </a:moveTo>
                      <a:lnTo>
                        <a:pt x="f5" y="f6"/>
                      </a:lnTo>
                      <a:cubicBezTo>
                        <a:pt x="f7" y="f6"/>
                        <a:pt x="f7" y="f6"/>
                        <a:pt x="f7" y="f6"/>
                      </a:cubicBezTo>
                      <a:lnTo>
                        <a:pt x="f7" y="f6"/>
                      </a:lnTo>
                      <a:cubicBezTo>
                        <a:pt x="f7" y="f6"/>
                        <a:pt x="f7" y="f6"/>
                        <a:pt x="f5" y="f6"/>
                      </a:cubicBezTo>
                      <a:close/>
                      <a:moveTo>
                        <a:pt x="f8" y="f9"/>
                      </a:moveTo>
                      <a:lnTo>
                        <a:pt x="f8" y="f9"/>
                      </a:ln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49"/>
                      </a:cubicBezTo>
                      <a:cubicBezTo>
                        <a:pt x="f51" y="f49"/>
                        <a:pt x="f52" y="f47"/>
                        <a:pt x="f53" y="f54"/>
                      </a:cubicBezTo>
                      <a:lnTo>
                        <a:pt x="f53" y="f54"/>
                      </a:lnTo>
                      <a:cubicBezTo>
                        <a:pt x="f55" y="f49"/>
                        <a:pt x="f51" y="f56"/>
                        <a:pt x="f50" y="f57"/>
                      </a:cubicBezTo>
                      <a:cubicBezTo>
                        <a:pt x="f58" y="f57"/>
                        <a:pt x="f46" y="f56"/>
                        <a:pt x="f59" y="f49"/>
                      </a:cubicBezTo>
                      <a:cubicBezTo>
                        <a:pt x="f60" y="f45"/>
                        <a:pt x="f61" y="f62"/>
                        <a:pt x="f63" y="f35"/>
                      </a:cubicBezTo>
                      <a:cubicBezTo>
                        <a:pt x="f64" y="f65"/>
                        <a:pt x="f66" y="f67"/>
                        <a:pt x="f68" y="f69"/>
                      </a:cubicBezTo>
                      <a:cubicBezTo>
                        <a:pt x="f70" y="f71"/>
                        <a:pt x="f72" y="f73"/>
                        <a:pt x="f74" y="f75"/>
                      </a:cubicBezTo>
                      <a:cubicBezTo>
                        <a:pt x="f16" y="f76"/>
                        <a:pt x="f77" y="f13"/>
                        <a:pt x="f8" y="f9"/>
                      </a:cubicBezTo>
                      <a:close/>
                      <a:moveTo>
                        <a:pt x="f78" y="f2"/>
                      </a:moveTo>
                      <a:lnTo>
                        <a:pt x="f78" y="f2"/>
                      </a:lnTo>
                      <a:cubicBezTo>
                        <a:pt x="f79" y="f80"/>
                        <a:pt x="f81" y="f82"/>
                        <a:pt x="f83" y="f84"/>
                      </a:cubicBezTo>
                      <a:cubicBezTo>
                        <a:pt x="f85" y="f86"/>
                        <a:pt x="f87" y="f88"/>
                        <a:pt x="f89" y="f88"/>
                      </a:cubicBezTo>
                      <a:cubicBezTo>
                        <a:pt x="f90" y="f88"/>
                        <a:pt x="f91" y="f92"/>
                        <a:pt x="f93" y="f92"/>
                      </a:cubicBezTo>
                      <a:cubicBezTo>
                        <a:pt x="f94" y="f92"/>
                        <a:pt x="f95" y="f96"/>
                        <a:pt x="f7" y="f6"/>
                      </a:cubicBezTo>
                      <a:lnTo>
                        <a:pt x="f7" y="f6"/>
                      </a:lnTo>
                      <a:cubicBezTo>
                        <a:pt x="f97" y="f98"/>
                        <a:pt x="f99" y="f100"/>
                        <a:pt x="f101" y="f102"/>
                      </a:cubicBezTo>
                      <a:cubicBezTo>
                        <a:pt x="f103" y="f102"/>
                        <a:pt x="f104" y="f105"/>
                        <a:pt x="f106" y="f107"/>
                      </a:cubicBezTo>
                      <a:cubicBezTo>
                        <a:pt x="f108" y="f109"/>
                        <a:pt x="f110" y="f111"/>
                        <a:pt x="f112" y="f111"/>
                      </a:cubicBezTo>
                      <a:cubicBezTo>
                        <a:pt x="f113" y="f111"/>
                        <a:pt x="f114" y="f115"/>
                        <a:pt x="f116" y="f117"/>
                      </a:cubicBezTo>
                      <a:cubicBezTo>
                        <a:pt x="f118" y="f119"/>
                        <a:pt x="f120" y="f121"/>
                        <a:pt x="f122" y="f121"/>
                      </a:cubicBezTo>
                      <a:cubicBezTo>
                        <a:pt x="f123" y="f121"/>
                        <a:pt x="f124" y="f125"/>
                        <a:pt x="f126" y="f127"/>
                      </a:cubicBezTo>
                      <a:cubicBezTo>
                        <a:pt x="f128" y="f129"/>
                        <a:pt x="f130" y="f131"/>
                        <a:pt x="f132" y="f54"/>
                      </a:cubicBezTo>
                      <a:cubicBezTo>
                        <a:pt x="f133" y="f134"/>
                        <a:pt x="f135" y="f136"/>
                        <a:pt x="f137" y="f138"/>
                      </a:cubicBezTo>
                      <a:lnTo>
                        <a:pt x="f137" y="f138"/>
                      </a:lnTo>
                      <a:cubicBezTo>
                        <a:pt x="f139" y="f140"/>
                        <a:pt x="f141" y="f30"/>
                        <a:pt x="f142" y="f30"/>
                      </a:cubicBezTo>
                      <a:cubicBezTo>
                        <a:pt x="f143" y="f30"/>
                        <a:pt x="f144" y="f145"/>
                        <a:pt x="f146" y="f35"/>
                      </a:cubicBezTo>
                      <a:cubicBezTo>
                        <a:pt x="f147" y="f148"/>
                        <a:pt x="f149" y="f150"/>
                        <a:pt x="f43" y="f151"/>
                      </a:cubicBezTo>
                      <a:cubicBezTo>
                        <a:pt x="f152" y="f153"/>
                        <a:pt x="f45" y="f154"/>
                        <a:pt x="f155" y="f156"/>
                      </a:cubicBezTo>
                      <a:cubicBezTo>
                        <a:pt x="f157" y="f158"/>
                        <a:pt x="f159" y="f160"/>
                        <a:pt x="f161" y="f160"/>
                      </a:cubicBezTo>
                      <a:cubicBezTo>
                        <a:pt x="f162" y="f160"/>
                        <a:pt x="f163" y="f164"/>
                        <a:pt x="f165" y="f166"/>
                      </a:cubicBezTo>
                      <a:cubicBezTo>
                        <a:pt x="f167" y="f168"/>
                        <a:pt x="f169" y="f170"/>
                        <a:pt x="f171" y="f170"/>
                      </a:cubicBezTo>
                      <a:cubicBezTo>
                        <a:pt x="f172" y="f173"/>
                        <a:pt x="f174" y="f71"/>
                        <a:pt x="f175" y="f176"/>
                      </a:cubicBezTo>
                      <a:cubicBezTo>
                        <a:pt x="f177" y="f178"/>
                        <a:pt x="f179" y="f180"/>
                        <a:pt x="f181" y="f182"/>
                      </a:cubicBezTo>
                      <a:lnTo>
                        <a:pt x="f181" y="f182"/>
                      </a:lnTo>
                      <a:cubicBezTo>
                        <a:pt x="f181" y="f182"/>
                        <a:pt x="f183" y="f184"/>
                        <a:pt x="f185" y="f186"/>
                      </a:cubicBezTo>
                      <a:cubicBezTo>
                        <a:pt x="f185" y="f186"/>
                        <a:pt x="f187" y="f5"/>
                        <a:pt x="f7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1796;p23">
                  <a:extLst>
                    <a:ext uri="{FF2B5EF4-FFF2-40B4-BE49-F238E27FC236}">
                      <a16:creationId xmlns:a16="http://schemas.microsoft.com/office/drawing/2014/main" id="{D9B4FDE4-C25A-4521-9AD4-DE719354F0BC}"/>
                    </a:ext>
                  </a:extLst>
                </p:cNvPr>
                <p:cNvSpPr/>
                <p:nvPr/>
              </p:nvSpPr>
              <p:spPr>
                <a:xfrm>
                  <a:off x="337495" y="686120"/>
                  <a:ext cx="152156" cy="44348"/>
                </a:xfrm>
                <a:custGeom>
                  <a:avLst/>
                  <a:gdLst>
                    <a:gd name="f0" fmla="val w"/>
                    <a:gd name="f1" fmla="val h"/>
                    <a:gd name="f2" fmla="val 0"/>
                    <a:gd name="f3" fmla="val 4711"/>
                    <a:gd name="f4" fmla="val 1373"/>
                    <a:gd name="f5" fmla="val 2355"/>
                    <a:gd name="f6" fmla="val 622"/>
                    <a:gd name="f7" fmla="val 2586"/>
                    <a:gd name="f8" fmla="val 645"/>
                    <a:gd name="f9" fmla="val 2817"/>
                    <a:gd name="f10" fmla="val 668"/>
                    <a:gd name="f11" fmla="val 3048"/>
                    <a:gd name="f12" fmla="val 715"/>
                    <a:gd name="f13" fmla="val 3279"/>
                    <a:gd name="f14" fmla="val 761"/>
                    <a:gd name="f15" fmla="val 3487"/>
                    <a:gd name="f16" fmla="val 830"/>
                    <a:gd name="f17" fmla="val 3706"/>
                    <a:gd name="f18" fmla="val 911"/>
                    <a:gd name="f19" fmla="val 853"/>
                    <a:gd name="f20" fmla="val 3267"/>
                    <a:gd name="f21" fmla="val 795"/>
                    <a:gd name="f22" fmla="val 3036"/>
                    <a:gd name="f23" fmla="val 2806"/>
                    <a:gd name="f24" fmla="val 680"/>
                    <a:gd name="f25" fmla="val 2298"/>
                    <a:gd name="f26" fmla="val 677"/>
                    <a:gd name="f27" fmla="val 2240"/>
                    <a:gd name="f28" fmla="val 676"/>
                    <a:gd name="f29" fmla="val 2182"/>
                    <a:gd name="f30" fmla="val 2008"/>
                    <a:gd name="f31" fmla="val 1833"/>
                    <a:gd name="f32" fmla="val 689"/>
                    <a:gd name="f33" fmla="val 1651"/>
                    <a:gd name="f34" fmla="val 1421"/>
                    <a:gd name="f35" fmla="val 726"/>
                    <a:gd name="f36" fmla="val 1190"/>
                    <a:gd name="f37" fmla="val 772"/>
                    <a:gd name="f38" fmla="val 947"/>
                    <a:gd name="f39" fmla="val 818"/>
                    <a:gd name="f40" fmla="val 1178"/>
                    <a:gd name="f41" fmla="val 703"/>
                    <a:gd name="f42" fmla="val 1882"/>
                    <a:gd name="f43" fmla="val 2125"/>
                    <a:gd name="f44" fmla="val 1149"/>
                    <a:gd name="f45" fmla="val 956"/>
                    <a:gd name="f46" fmla="val 778"/>
                    <a:gd name="f47" fmla="val 25"/>
                    <a:gd name="f48" fmla="val 624"/>
                    <a:gd name="f49" fmla="val 80"/>
                    <a:gd name="f50" fmla="val 659"/>
                    <a:gd name="f51" fmla="val 126"/>
                    <a:gd name="f52" fmla="val 1351"/>
                    <a:gd name="f53" fmla="val 264"/>
                    <a:gd name="f54" fmla="val 1524"/>
                    <a:gd name="f55" fmla="val 391"/>
                    <a:gd name="f56" fmla="val 1498"/>
                    <a:gd name="f57" fmla="val 390"/>
                    <a:gd name="f58" fmla="val 1472"/>
                    <a:gd name="f59" fmla="val 389"/>
                    <a:gd name="f60" fmla="val 1445"/>
                    <a:gd name="f61" fmla="val 928"/>
                    <a:gd name="f62" fmla="val 308"/>
                    <a:gd name="f63" fmla="val 701"/>
                    <a:gd name="f64" fmla="val 1"/>
                    <a:gd name="f65" fmla="val 1119"/>
                    <a:gd name="f66" fmla="val 628"/>
                    <a:gd name="f67" fmla="val 973"/>
                    <a:gd name="f68" fmla="val 1275"/>
                    <a:gd name="f69" fmla="val 900"/>
                    <a:gd name="f70" fmla="val 1922"/>
                    <a:gd name="f71" fmla="val 2870"/>
                    <a:gd name="f72" fmla="val 3818"/>
                    <a:gd name="f73" fmla="val 1057"/>
                    <a:gd name="f74" fmla="val 4710"/>
                    <a:gd name="f75" fmla="val 1372"/>
                    <a:gd name="f76" fmla="val 4008"/>
                    <a:gd name="f77" fmla="val 868"/>
                    <a:gd name="f78" fmla="val 2300"/>
                    <a:gd name="f79" fmla="*/ f0 1 4711"/>
                    <a:gd name="f80" fmla="*/ f1 1 1373"/>
                    <a:gd name="f81" fmla="val f2"/>
                    <a:gd name="f82" fmla="val f3"/>
                    <a:gd name="f83" fmla="val f4"/>
                    <a:gd name="f84" fmla="+- f83 0 f81"/>
                    <a:gd name="f85" fmla="+- f82 0 f81"/>
                    <a:gd name="f86" fmla="*/ f85 1 4711"/>
                    <a:gd name="f87" fmla="*/ f84 1 1373"/>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711" h="1373">
                      <a:moveTo>
                        <a:pt x="f5" y="f6"/>
                      </a:moveTo>
                      <a:cubicBezTo>
                        <a:pt x="f7" y="f8"/>
                        <a:pt x="f9" y="f10"/>
                        <a:pt x="f11" y="f12"/>
                      </a:cubicBezTo>
                      <a:cubicBezTo>
                        <a:pt x="f13" y="f14"/>
                        <a:pt x="f15" y="f16"/>
                        <a:pt x="f17" y="f18"/>
                      </a:cubicBezTo>
                      <a:cubicBezTo>
                        <a:pt x="f15" y="f19"/>
                        <a:pt x="f20" y="f21"/>
                        <a:pt x="f22" y="f14"/>
                      </a:cubicBezTo>
                      <a:cubicBezTo>
                        <a:pt x="f23" y="f12"/>
                        <a:pt x="f7" y="f24"/>
                        <a:pt x="f5" y="f24"/>
                      </a:cubicBezTo>
                      <a:cubicBezTo>
                        <a:pt x="f25" y="f26"/>
                        <a:pt x="f27" y="f28"/>
                        <a:pt x="f29" y="f28"/>
                      </a:cubicBezTo>
                      <a:cubicBezTo>
                        <a:pt x="f30" y="f28"/>
                        <a:pt x="f31" y="f32"/>
                        <a:pt x="f33" y="f12"/>
                      </a:cubicBezTo>
                      <a:cubicBezTo>
                        <a:pt x="f34" y="f35"/>
                        <a:pt x="f36" y="f37"/>
                        <a:pt x="f38" y="f39"/>
                      </a:cubicBezTo>
                      <a:cubicBezTo>
                        <a:pt x="f40" y="f14"/>
                        <a:pt x="f34" y="f41"/>
                        <a:pt x="f33" y="f10"/>
                      </a:cubicBezTo>
                      <a:cubicBezTo>
                        <a:pt x="f42" y="f8"/>
                        <a:pt x="f43" y="f6"/>
                        <a:pt x="f5" y="f6"/>
                      </a:cubicBezTo>
                      <a:close/>
                      <a:moveTo>
                        <a:pt x="f44" y="f2"/>
                      </a:moveTo>
                      <a:cubicBezTo>
                        <a:pt x="f45" y="f2"/>
                        <a:pt x="f46" y="f47"/>
                        <a:pt x="f48" y="f49"/>
                      </a:cubicBezTo>
                      <a:cubicBezTo>
                        <a:pt x="f50" y="f51"/>
                        <a:pt x="f52" y="f53"/>
                        <a:pt x="f54" y="f55"/>
                      </a:cubicBezTo>
                      <a:cubicBezTo>
                        <a:pt x="f56" y="f57"/>
                        <a:pt x="f58" y="f59"/>
                        <a:pt x="f60" y="f59"/>
                      </a:cubicBezTo>
                      <a:cubicBezTo>
                        <a:pt x="f61" y="f59"/>
                        <a:pt x="f62" y="f63"/>
                        <a:pt x="f64" y="f65"/>
                      </a:cubicBezTo>
                      <a:cubicBezTo>
                        <a:pt x="f66" y="f67"/>
                        <a:pt x="f68" y="f69"/>
                        <a:pt x="f70" y="f69"/>
                      </a:cubicBezTo>
                      <a:cubicBezTo>
                        <a:pt x="f71" y="f69"/>
                        <a:pt x="f72" y="f73"/>
                        <a:pt x="f74" y="f75"/>
                      </a:cubicBezTo>
                      <a:cubicBezTo>
                        <a:pt x="f76" y="f77"/>
                        <a:pt x="f78" y="f2"/>
                        <a:pt x="f4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1797;p23">
                  <a:extLst>
                    <a:ext uri="{FF2B5EF4-FFF2-40B4-BE49-F238E27FC236}">
                      <a16:creationId xmlns:a16="http://schemas.microsoft.com/office/drawing/2014/main" id="{FA99D401-B926-4B3E-AB11-344151724EDB}"/>
                    </a:ext>
                  </a:extLst>
                </p:cNvPr>
                <p:cNvSpPr/>
                <p:nvPr/>
              </p:nvSpPr>
              <p:spPr>
                <a:xfrm>
                  <a:off x="634438" y="697614"/>
                  <a:ext cx="93405" cy="163942"/>
                </a:xfrm>
                <a:custGeom>
                  <a:avLst/>
                  <a:gdLst>
                    <a:gd name="f0" fmla="val w"/>
                    <a:gd name="f1" fmla="val h"/>
                    <a:gd name="f2" fmla="val 0"/>
                    <a:gd name="f3" fmla="val 2892"/>
                    <a:gd name="f4" fmla="val 5076"/>
                    <a:gd name="f5" fmla="val 410"/>
                    <a:gd name="f6" fmla="val 1"/>
                    <a:gd name="f7" fmla="val 5075"/>
                    <a:gd name="f8" fmla="val 1285"/>
                    <a:gd name="f9" fmla="val 1330"/>
                    <a:gd name="f10" fmla="val 1377"/>
                    <a:gd name="f11" fmla="val 5069"/>
                    <a:gd name="f12" fmla="val 1426"/>
                    <a:gd name="f13" fmla="val 5056"/>
                    <a:gd name="f14" fmla="val 4675"/>
                    <a:gd name="f15" fmla="*/ f0 1 2892"/>
                    <a:gd name="f16" fmla="*/ f1 1 5076"/>
                    <a:gd name="f17" fmla="val f2"/>
                    <a:gd name="f18" fmla="val f3"/>
                    <a:gd name="f19" fmla="val f4"/>
                    <a:gd name="f20" fmla="+- f19 0 f17"/>
                    <a:gd name="f21" fmla="+- f18 0 f17"/>
                    <a:gd name="f22" fmla="*/ f21 1 2892"/>
                    <a:gd name="f23" fmla="*/ f20 1 507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892" h="5076">
                      <a:moveTo>
                        <a:pt x="f5" y="f6"/>
                      </a:moveTo>
                      <a:cubicBezTo>
                        <a:pt x="f5" y="f6"/>
                        <a:pt x="f6" y="f7"/>
                        <a:pt x="f8" y="f7"/>
                      </a:cubicBezTo>
                      <a:cubicBezTo>
                        <a:pt x="f9" y="f7"/>
                        <a:pt x="f10" y="f11"/>
                        <a:pt x="f12" y="f13"/>
                      </a:cubicBezTo>
                      <a:cubicBezTo>
                        <a:pt x="f3"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1798;p23">
                  <a:extLst>
                    <a:ext uri="{FF2B5EF4-FFF2-40B4-BE49-F238E27FC236}">
                      <a16:creationId xmlns:a16="http://schemas.microsoft.com/office/drawing/2014/main" id="{D9B7BED2-8BFB-4D27-A90F-5081D35DD0FA}"/>
                    </a:ext>
                  </a:extLst>
                </p:cNvPr>
                <p:cNvSpPr/>
                <p:nvPr/>
              </p:nvSpPr>
              <p:spPr>
                <a:xfrm>
                  <a:off x="673391" y="696132"/>
                  <a:ext cx="139848" cy="103738"/>
                </a:xfrm>
                <a:custGeom>
                  <a:avLst/>
                  <a:gdLst>
                    <a:gd name="f0" fmla="val w"/>
                    <a:gd name="f1" fmla="val h"/>
                    <a:gd name="f2" fmla="val 0"/>
                    <a:gd name="f3" fmla="val 4330"/>
                    <a:gd name="f4" fmla="val 3212"/>
                    <a:gd name="f5" fmla="val 1"/>
                    <a:gd name="f6" fmla="val 1740"/>
                    <a:gd name="f7" fmla="val 2867"/>
                    <a:gd name="f8" fmla="val 3021"/>
                    <a:gd name="f9" fmla="val 3165"/>
                    <a:gd name="f10" fmla="val 3151"/>
                    <a:gd name="f11" fmla="val 3290"/>
                    <a:gd name="f12" fmla="val 3013"/>
                    <a:gd name="f13" fmla="val 4329"/>
                    <a:gd name="f14" fmla="val 1870"/>
                    <a:gd name="f15" fmla="*/ f0 1 4330"/>
                    <a:gd name="f16" fmla="*/ f1 1 3212"/>
                    <a:gd name="f17" fmla="val f2"/>
                    <a:gd name="f18" fmla="val f3"/>
                    <a:gd name="f19" fmla="val f4"/>
                    <a:gd name="f20" fmla="+- f19 0 f17"/>
                    <a:gd name="f21" fmla="+- f18 0 f17"/>
                    <a:gd name="f22" fmla="*/ f21 1 4330"/>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30" h="3212">
                      <a:moveTo>
                        <a:pt x="f5" y="f5"/>
                      </a:moveTo>
                      <a:lnTo>
                        <a:pt x="f5" y="f5"/>
                      </a:lnTo>
                      <a:cubicBezTo>
                        <a:pt x="f5" y="f5"/>
                        <a:pt x="f6" y="f4"/>
                        <a:pt x="f7" y="f4"/>
                      </a:cubicBezTo>
                      <a:cubicBezTo>
                        <a:pt x="f8" y="f4"/>
                        <a:pt x="f9" y="f10"/>
                        <a:pt x="f11" y="f12"/>
                      </a:cubicBezTo>
                      <a:cubicBezTo>
                        <a:pt x="f13" y="f14"/>
                        <a:pt x="f5" y="f5"/>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1799;p23">
                  <a:extLst>
                    <a:ext uri="{FF2B5EF4-FFF2-40B4-BE49-F238E27FC236}">
                      <a16:creationId xmlns:a16="http://schemas.microsoft.com/office/drawing/2014/main" id="{7EDD52C0-953D-431C-8CA0-0F8C71F723EA}"/>
                    </a:ext>
                  </a:extLst>
                </p:cNvPr>
                <p:cNvSpPr/>
                <p:nvPr/>
              </p:nvSpPr>
              <p:spPr>
                <a:xfrm>
                  <a:off x="671901" y="661705"/>
                  <a:ext cx="169593" cy="45180"/>
                </a:xfrm>
                <a:custGeom>
                  <a:avLst/>
                  <a:gdLst>
                    <a:gd name="f0" fmla="val w"/>
                    <a:gd name="f1" fmla="val h"/>
                    <a:gd name="f2" fmla="val 0"/>
                    <a:gd name="f3" fmla="val 5251"/>
                    <a:gd name="f4" fmla="val 1399"/>
                    <a:gd name="f5" fmla="val 3070"/>
                    <a:gd name="f6" fmla="val 1"/>
                    <a:gd name="f7" fmla="val 1641"/>
                    <a:gd name="f8" fmla="val 282"/>
                    <a:gd name="f9" fmla="val 2633"/>
                    <a:gd name="f10" fmla="val 1398"/>
                    <a:gd name="f11" fmla="val 4133"/>
                    <a:gd name="f12" fmla="val 4673"/>
                    <a:gd name="f13" fmla="val 5067"/>
                    <a:gd name="f14" fmla="val 1253"/>
                    <a:gd name="f15" fmla="val 5137"/>
                    <a:gd name="f16" fmla="val 859"/>
                    <a:gd name="f17" fmla="val 186"/>
                    <a:gd name="f18" fmla="val 423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6" y="f8"/>
                      </a:cubicBezTo>
                      <a:cubicBezTo>
                        <a:pt x="f6" y="f8"/>
                        <a:pt x="f9" y="f10"/>
                        <a:pt x="f11" y="f10"/>
                      </a:cubicBezTo>
                      <a:cubicBezTo>
                        <a:pt x="f12" y="f10"/>
                        <a:pt x="f13" y="f14"/>
                        <a:pt x="f15" y="f16"/>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39" name="Google Shape;1800;p23">
                <a:extLst>
                  <a:ext uri="{FF2B5EF4-FFF2-40B4-BE49-F238E27FC236}">
                    <a16:creationId xmlns:a16="http://schemas.microsoft.com/office/drawing/2014/main" id="{6ED52E5C-F718-4AA8-AE18-51C62555A581}"/>
                  </a:ext>
                </a:extLst>
              </p:cNvPr>
              <p:cNvGrpSpPr/>
              <p:nvPr/>
            </p:nvGrpSpPr>
            <p:grpSpPr>
              <a:xfrm>
                <a:off x="76178" y="4248695"/>
                <a:ext cx="779169" cy="746662"/>
                <a:chOff x="76178" y="4248695"/>
                <a:chExt cx="779169" cy="746662"/>
              </a:xfrm>
            </p:grpSpPr>
            <p:sp>
              <p:nvSpPr>
                <p:cNvPr id="40" name="Google Shape;1801;p23">
                  <a:extLst>
                    <a:ext uri="{FF2B5EF4-FFF2-40B4-BE49-F238E27FC236}">
                      <a16:creationId xmlns:a16="http://schemas.microsoft.com/office/drawing/2014/main" id="{D1BC0108-1624-477E-9C75-854614B3CD13}"/>
                    </a:ext>
                  </a:extLst>
                </p:cNvPr>
                <p:cNvSpPr/>
                <p:nvPr/>
              </p:nvSpPr>
              <p:spPr>
                <a:xfrm>
                  <a:off x="76178" y="4329153"/>
                  <a:ext cx="271430" cy="179350"/>
                </a:xfrm>
                <a:custGeom>
                  <a:avLst/>
                  <a:gdLst>
                    <a:gd name="f0" fmla="val w"/>
                    <a:gd name="f1" fmla="val h"/>
                    <a:gd name="f2" fmla="val 0"/>
                    <a:gd name="f3" fmla="val 8404"/>
                    <a:gd name="f4" fmla="val 5553"/>
                    <a:gd name="f5" fmla="val 2020"/>
                    <a:gd name="f6" fmla="val 1547"/>
                    <a:gd name="f7" fmla="val 577"/>
                    <a:gd name="f8" fmla="val 1443"/>
                    <a:gd name="f9" fmla="val 1524"/>
                    <a:gd name="f10" fmla="val 1940"/>
                    <a:gd name="f11" fmla="val 2089"/>
                    <a:gd name="f12" fmla="val 1854"/>
                    <a:gd name="f13" fmla="val 2072"/>
                    <a:gd name="f14" fmla="val 1765"/>
                    <a:gd name="f15" fmla="val 2064"/>
                    <a:gd name="f16" fmla="val 1673"/>
                    <a:gd name="f17" fmla="val 1031"/>
                    <a:gd name="f18" fmla="val 273"/>
                    <a:gd name="f19" fmla="val 2468"/>
                    <a:gd name="f20" fmla="val 3013"/>
                    <a:gd name="f21" fmla="val 440"/>
                    <a:gd name="f22" fmla="val 2873"/>
                    <a:gd name="f23" fmla="val 809"/>
                    <a:gd name="f24" fmla="val 2822"/>
                    <a:gd name="f25" fmla="val 1167"/>
                    <a:gd name="f26" fmla="val 2814"/>
                    <a:gd name="f27" fmla="val 3113"/>
                    <a:gd name="f28" fmla="val 4375"/>
                    <a:gd name="f29" fmla="val 3186"/>
                    <a:gd name="f30" fmla="val 7131"/>
                    <a:gd name="f31" fmla="val 3333"/>
                    <a:gd name="f32" fmla="val 8249"/>
                    <a:gd name="f33" fmla="val 4785"/>
                    <a:gd name="f34" fmla="val 8397"/>
                    <a:gd name="f35" fmla="val 5514"/>
                    <a:gd name="f36" fmla="val 8142"/>
                    <a:gd name="f37" fmla="val 4156"/>
                    <a:gd name="f38" fmla="val 7110"/>
                    <a:gd name="f39" fmla="val 2963"/>
                    <a:gd name="f40" fmla="val 5795"/>
                    <a:gd name="f41" fmla="val 2540"/>
                    <a:gd name="f42" fmla="val 5241"/>
                    <a:gd name="f43" fmla="val 2366"/>
                    <a:gd name="f44" fmla="val 4675"/>
                    <a:gd name="f45" fmla="val 2309"/>
                    <a:gd name="f46" fmla="val 4121"/>
                    <a:gd name="f47" fmla="val 2193"/>
                    <a:gd name="f48" fmla="val 3555"/>
                    <a:gd name="f49" fmla="val 2078"/>
                    <a:gd name="f50" fmla="val 2990"/>
                    <a:gd name="f51" fmla="val 1905"/>
                    <a:gd name="f52" fmla="val 2563"/>
                    <a:gd name="f53" fmla="val 2124"/>
                    <a:gd name="f54" fmla="val 1154"/>
                    <a:gd name="f55" fmla="val 1847"/>
                    <a:gd name="f56" fmla="val 543"/>
                    <a:gd name="f57" fmla="val 8399"/>
                    <a:gd name="f58" fmla="val 5527"/>
                    <a:gd name="f59" fmla="val 8401"/>
                    <a:gd name="f60" fmla="val 5540"/>
                    <a:gd name="f61" fmla="val 8403"/>
                    <a:gd name="f62" fmla="val 5552"/>
                    <a:gd name="f63" fmla="*/ f0 1 8404"/>
                    <a:gd name="f64" fmla="*/ f1 1 5553"/>
                    <a:gd name="f65" fmla="val f2"/>
                    <a:gd name="f66" fmla="val f3"/>
                    <a:gd name="f67" fmla="val f4"/>
                    <a:gd name="f68" fmla="+- f67 0 f65"/>
                    <a:gd name="f69" fmla="+- f66 0 f65"/>
                    <a:gd name="f70" fmla="*/ f69 1 8404"/>
                    <a:gd name="f71" fmla="*/ f68 1 5553"/>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8404" h="5553">
                      <a:moveTo>
                        <a:pt x="f5" y="f2"/>
                      </a:moveTo>
                      <a:lnTo>
                        <a:pt x="f5" y="f2"/>
                      </a:lnTo>
                      <a:cubicBezTo>
                        <a:pt x="f6" y="f7"/>
                        <a:pt x="f8" y="f9"/>
                        <a:pt x="f10" y="f11"/>
                      </a:cubicBezTo>
                      <a:cubicBezTo>
                        <a:pt x="f12" y="f13"/>
                        <a:pt x="f14" y="f15"/>
                        <a:pt x="f16" y="f15"/>
                      </a:cubicBezTo>
                      <a:cubicBezTo>
                        <a:pt x="f17" y="f15"/>
                        <a:pt x="f18" y="f19"/>
                        <a:pt x="f2" y="f20"/>
                      </a:cubicBezTo>
                      <a:cubicBezTo>
                        <a:pt x="f21" y="f22"/>
                        <a:pt x="f23" y="f24"/>
                        <a:pt x="f25" y="f24"/>
                      </a:cubicBezTo>
                      <a:cubicBezTo>
                        <a:pt x="f5" y="f24"/>
                        <a:pt x="f26" y="f27"/>
                        <a:pt x="f28" y="f29"/>
                      </a:cubicBezTo>
                      <a:cubicBezTo>
                        <a:pt x="f30" y="f31"/>
                        <a:pt x="f32" y="f33"/>
                        <a:pt x="f34" y="f35"/>
                      </a:cubicBezTo>
                      <a:lnTo>
                        <a:pt x="f34" y="f35"/>
                      </a:lnTo>
                      <a:cubicBezTo>
                        <a:pt x="f36" y="f37"/>
                        <a:pt x="f38" y="f39"/>
                        <a:pt x="f40" y="f41"/>
                      </a:cubicBezTo>
                      <a:cubicBezTo>
                        <a:pt x="f42" y="f43"/>
                        <a:pt x="f44" y="f45"/>
                        <a:pt x="f46" y="f47"/>
                      </a:cubicBezTo>
                      <a:cubicBezTo>
                        <a:pt x="f48" y="f49"/>
                        <a:pt x="f50" y="f51"/>
                        <a:pt x="f52" y="f9"/>
                      </a:cubicBezTo>
                      <a:cubicBezTo>
                        <a:pt x="f53" y="f54"/>
                        <a:pt x="f55" y="f56"/>
                        <a:pt x="f5" y="f2"/>
                      </a:cubicBezTo>
                      <a:close/>
                      <a:moveTo>
                        <a:pt x="f34" y="f35"/>
                      </a:moveTo>
                      <a:cubicBezTo>
                        <a:pt x="f57" y="f58"/>
                        <a:pt x="f59" y="f60"/>
                        <a:pt x="f61" y="f62"/>
                      </a:cubicBezTo>
                      <a:cubicBezTo>
                        <a:pt x="f59" y="f60"/>
                        <a:pt x="f57" y="f58"/>
                        <a:pt x="f34" y="f3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1802;p23">
                  <a:extLst>
                    <a:ext uri="{FF2B5EF4-FFF2-40B4-BE49-F238E27FC236}">
                      <a16:creationId xmlns:a16="http://schemas.microsoft.com/office/drawing/2014/main" id="{C841489F-8B95-4E27-8695-6B7D0CB8C859}"/>
                    </a:ext>
                  </a:extLst>
                </p:cNvPr>
                <p:cNvSpPr/>
                <p:nvPr/>
              </p:nvSpPr>
              <p:spPr>
                <a:xfrm>
                  <a:off x="131344" y="4453274"/>
                  <a:ext cx="214033" cy="95856"/>
                </a:xfrm>
                <a:custGeom>
                  <a:avLst/>
                  <a:gdLst>
                    <a:gd name="f0" fmla="val w"/>
                    <a:gd name="f1" fmla="val h"/>
                    <a:gd name="f2" fmla="val 0"/>
                    <a:gd name="f3" fmla="val 6627"/>
                    <a:gd name="f4" fmla="val 2968"/>
                    <a:gd name="f5" fmla="val 4496"/>
                    <a:gd name="f6" fmla="val 424"/>
                    <a:gd name="f7" fmla="val 4675"/>
                    <a:gd name="f8" fmla="val 4852"/>
                    <a:gd name="f9" fmla="val 441"/>
                    <a:gd name="f10" fmla="val 5022"/>
                    <a:gd name="f11" fmla="val 486"/>
                    <a:gd name="f12" fmla="val 5137"/>
                    <a:gd name="f13" fmla="val 509"/>
                    <a:gd name="f14" fmla="val 5229"/>
                    <a:gd name="f15" fmla="val 555"/>
                    <a:gd name="f16" fmla="val 5333"/>
                    <a:gd name="f17" fmla="val 601"/>
                    <a:gd name="f18" fmla="val 5437"/>
                    <a:gd name="f19" fmla="val 659"/>
                    <a:gd name="f20" fmla="val 5541"/>
                    <a:gd name="f21" fmla="val 717"/>
                    <a:gd name="f22" fmla="val 5622"/>
                    <a:gd name="f23" fmla="val 786"/>
                    <a:gd name="f24" fmla="val 5315"/>
                    <a:gd name="f25" fmla="val 548"/>
                    <a:gd name="f26" fmla="val 4924"/>
                    <a:gd name="f27" fmla="val 455"/>
                    <a:gd name="f28" fmla="val 4542"/>
                    <a:gd name="f29" fmla="val 4478"/>
                    <a:gd name="f30" fmla="val 4415"/>
                    <a:gd name="f31" fmla="val 458"/>
                    <a:gd name="f32" fmla="val 4352"/>
                    <a:gd name="f33" fmla="val 463"/>
                    <a:gd name="f34" fmla="val 3914"/>
                    <a:gd name="f35" fmla="val 497"/>
                    <a:gd name="f36" fmla="val 3487"/>
                    <a:gd name="f37" fmla="val 670"/>
                    <a:gd name="f38" fmla="val 3083"/>
                    <a:gd name="f39" fmla="val 855"/>
                    <a:gd name="f40" fmla="val 2679"/>
                    <a:gd name="f41" fmla="val 1040"/>
                    <a:gd name="f42" fmla="val 2298"/>
                    <a:gd name="f43" fmla="val 1271"/>
                    <a:gd name="f44" fmla="val 1859"/>
                    <a:gd name="f45" fmla="val 1432"/>
                    <a:gd name="f46" fmla="val 1640"/>
                    <a:gd name="f47" fmla="val 1525"/>
                    <a:gd name="f48" fmla="val 1582"/>
                    <a:gd name="f49" fmla="val 1213"/>
                    <a:gd name="f50" fmla="val 993"/>
                    <a:gd name="f51" fmla="val 1675"/>
                    <a:gd name="f52" fmla="val 762"/>
                    <a:gd name="f53" fmla="val 1709"/>
                    <a:gd name="f54" fmla="val 532"/>
                    <a:gd name="f55" fmla="val 1721"/>
                    <a:gd name="f56" fmla="val 982"/>
                    <a:gd name="f57" fmla="val 1663"/>
                    <a:gd name="f58" fmla="val 1836"/>
                    <a:gd name="f59" fmla="val 1386"/>
                    <a:gd name="f60" fmla="val 2240"/>
                    <a:gd name="f61" fmla="val 1224"/>
                    <a:gd name="f62" fmla="val 2621"/>
                    <a:gd name="f63" fmla="val 994"/>
                    <a:gd name="f64" fmla="val 3048"/>
                    <a:gd name="f65" fmla="val 797"/>
                    <a:gd name="f66" fmla="val 3452"/>
                    <a:gd name="f67" fmla="val 613"/>
                    <a:gd name="f68" fmla="val 3879"/>
                    <a:gd name="f69" fmla="val 451"/>
                    <a:gd name="f70" fmla="val 4341"/>
                    <a:gd name="f71" fmla="val 428"/>
                    <a:gd name="f72" fmla="val 4393"/>
                    <a:gd name="f73" fmla="val 425"/>
                    <a:gd name="f74" fmla="val 4444"/>
                    <a:gd name="f75" fmla="val 6597"/>
                    <a:gd name="f76" fmla="val 1795"/>
                    <a:gd name="f77" fmla="val 6606"/>
                    <a:gd name="f78" fmla="val 1809"/>
                    <a:gd name="f79" fmla="val 6616"/>
                    <a:gd name="f80" fmla="val 1823"/>
                    <a:gd name="f81" fmla="val 6626"/>
                    <a:gd name="f82" fmla="val 6617"/>
                    <a:gd name="f83" fmla="val 6607"/>
                    <a:gd name="f84" fmla="val 289"/>
                    <a:gd name="f85" fmla="val 1"/>
                    <a:gd name="f86" fmla="val 485"/>
                    <a:gd name="f87" fmla="val 336"/>
                    <a:gd name="f88" fmla="val 1120"/>
                    <a:gd name="f89" fmla="val 1109"/>
                    <a:gd name="f90" fmla="val 658"/>
                    <a:gd name="f91" fmla="val 1098"/>
                    <a:gd name="f92" fmla="val 657"/>
                    <a:gd name="f93" fmla="val 1087"/>
                    <a:gd name="f94" fmla="val 535"/>
                    <a:gd name="f95" fmla="val 623"/>
                    <a:gd name="f96" fmla="val 1778"/>
                    <a:gd name="f97" fmla="val 517"/>
                    <a:gd name="f98" fmla="val 861"/>
                    <a:gd name="f99" fmla="val 2309"/>
                    <a:gd name="f100" fmla="val 1309"/>
                    <a:gd name="f101" fmla="val 1452"/>
                    <a:gd name="f102" fmla="val 1605"/>
                    <a:gd name="f103" fmla="val 2255"/>
                    <a:gd name="f104" fmla="val 2113"/>
                    <a:gd name="f105" fmla="val 1755"/>
                    <a:gd name="f106" fmla="val 2494"/>
                    <a:gd name="f107" fmla="val 1790"/>
                    <a:gd name="f108" fmla="val 2598"/>
                    <a:gd name="f109" fmla="val 1917"/>
                    <a:gd name="f110" fmla="val 2967"/>
                    <a:gd name="f111" fmla="val 2078"/>
                    <a:gd name="f112" fmla="val 2517"/>
                    <a:gd name="f113" fmla="val 2263"/>
                    <a:gd name="f114" fmla="val 2332"/>
                    <a:gd name="f115" fmla="val 2459"/>
                    <a:gd name="f116" fmla="val 2413"/>
                    <a:gd name="f117" fmla="val 2633"/>
                    <a:gd name="f118" fmla="val 2586"/>
                    <a:gd name="f119" fmla="val 2009"/>
                    <a:gd name="f120" fmla="val 2875"/>
                    <a:gd name="f121" fmla="val 1490"/>
                    <a:gd name="f122" fmla="val 3406"/>
                    <a:gd name="f123" fmla="val 1132"/>
                    <a:gd name="f124" fmla="val 3348"/>
                    <a:gd name="f125" fmla="val 1317"/>
                    <a:gd name="f126" fmla="val 1571"/>
                    <a:gd name="f127" fmla="val 3579"/>
                    <a:gd name="f128" fmla="val 1651"/>
                    <a:gd name="f129" fmla="val 3638"/>
                    <a:gd name="f130" fmla="val 1687"/>
                    <a:gd name="f131" fmla="val 3706"/>
                    <a:gd name="f132" fmla="val 1704"/>
                    <a:gd name="f133" fmla="val 3773"/>
                    <a:gd name="f134" fmla="val 3903"/>
                    <a:gd name="f135" fmla="val 4034"/>
                    <a:gd name="f136" fmla="val 1642"/>
                    <a:gd name="f137" fmla="val 4110"/>
                    <a:gd name="f138" fmla="val 1536"/>
                    <a:gd name="f139" fmla="val 4080"/>
                    <a:gd name="f140" fmla="val 1552"/>
                    <a:gd name="f141" fmla="val 4047"/>
                    <a:gd name="f142" fmla="val 1559"/>
                    <a:gd name="f143" fmla="val 4012"/>
                    <a:gd name="f144" fmla="val 3895"/>
                    <a:gd name="f145" fmla="val 3762"/>
                    <a:gd name="f146" fmla="val 1478"/>
                    <a:gd name="f147" fmla="val 3717"/>
                    <a:gd name="f148" fmla="val 1363"/>
                    <a:gd name="f149" fmla="val 3660"/>
                    <a:gd name="f150" fmla="val 1063"/>
                    <a:gd name="f151" fmla="val 3798"/>
                    <a:gd name="f152" fmla="val 936"/>
                    <a:gd name="f153" fmla="val 3934"/>
                    <a:gd name="f154" fmla="val 712"/>
                    <a:gd name="f155" fmla="val 4197"/>
                    <a:gd name="f156" fmla="val 652"/>
                    <a:gd name="f157" fmla="val 4464"/>
                    <a:gd name="f158" fmla="val 4651"/>
                    <a:gd name="f159" fmla="val 4840"/>
                    <a:gd name="f160" fmla="val 681"/>
                    <a:gd name="f161" fmla="val 4987"/>
                    <a:gd name="f162" fmla="val 705"/>
                    <a:gd name="f163" fmla="val 5651"/>
                    <a:gd name="f164" fmla="val 829"/>
                    <a:gd name="f165" fmla="val 6216"/>
                    <a:gd name="f166" fmla="val 6420"/>
                    <a:gd name="f167" fmla="val 1539"/>
                    <a:gd name="f168" fmla="val 6326"/>
                    <a:gd name="f169" fmla="val 1246"/>
                    <a:gd name="f170" fmla="val 6118"/>
                    <a:gd name="f171" fmla="val 1005"/>
                    <a:gd name="f172" fmla="val 6003"/>
                    <a:gd name="f173" fmla="val 5876"/>
                    <a:gd name="f174" fmla="val 740"/>
                    <a:gd name="f175" fmla="val 5737"/>
                    <a:gd name="f176" fmla="val 624"/>
                    <a:gd name="f177" fmla="val 5283"/>
                    <a:gd name="f178" fmla="val 252"/>
                    <a:gd name="f179" fmla="val 4751"/>
                    <a:gd name="f180" fmla="val 87"/>
                    <a:gd name="f181" fmla="val 4172"/>
                    <a:gd name="f182" fmla="val 3943"/>
                    <a:gd name="f183" fmla="val 113"/>
                    <a:gd name="f184" fmla="val 3463"/>
                    <a:gd name="f185" fmla="val 162"/>
                    <a:gd name="f186" fmla="val 2971"/>
                    <a:gd name="f187" fmla="val 266"/>
                    <a:gd name="f188" fmla="val 354"/>
                    <a:gd name="f189" fmla="val 1864"/>
                    <a:gd name="f190" fmla="val 1305"/>
                    <a:gd name="f191" fmla="val 755"/>
                    <a:gd name="f192" fmla="val 263"/>
                    <a:gd name="f193" fmla="*/ f0 1 6627"/>
                    <a:gd name="f194" fmla="*/ f1 1 2968"/>
                    <a:gd name="f195" fmla="val f2"/>
                    <a:gd name="f196" fmla="val f3"/>
                    <a:gd name="f197" fmla="val f4"/>
                    <a:gd name="f198" fmla="+- f197 0 f195"/>
                    <a:gd name="f199" fmla="+- f196 0 f195"/>
                    <a:gd name="f200" fmla="*/ f199 1 6627"/>
                    <a:gd name="f201" fmla="*/ f198 1 2968"/>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6627" h="2968">
                      <a:moveTo>
                        <a:pt x="f5" y="f6"/>
                      </a:moveTo>
                      <a:cubicBezTo>
                        <a:pt x="f7" y="f6"/>
                        <a:pt x="f8" y="f9"/>
                        <a:pt x="f10" y="f11"/>
                      </a:cubicBezTo>
                      <a:cubicBezTo>
                        <a:pt x="f12" y="f13"/>
                        <a:pt x="f14" y="f15"/>
                        <a:pt x="f16" y="f17"/>
                      </a:cubicBezTo>
                      <a:cubicBezTo>
                        <a:pt x="f18" y="f19"/>
                        <a:pt x="f20" y="f21"/>
                        <a:pt x="f22" y="f23"/>
                      </a:cubicBezTo>
                      <a:cubicBezTo>
                        <a:pt x="f24" y="f25"/>
                        <a:pt x="f26" y="f27"/>
                        <a:pt x="f28" y="f27"/>
                      </a:cubicBezTo>
                      <a:cubicBezTo>
                        <a:pt x="f29" y="f27"/>
                        <a:pt x="f30" y="f31"/>
                        <a:pt x="f32" y="f33"/>
                      </a:cubicBezTo>
                      <a:cubicBezTo>
                        <a:pt x="f34" y="f35"/>
                        <a:pt x="f36" y="f37"/>
                        <a:pt x="f38" y="f39"/>
                      </a:cubicBezTo>
                      <a:cubicBezTo>
                        <a:pt x="f40" y="f41"/>
                        <a:pt x="f42" y="f43"/>
                        <a:pt x="f44" y="f45"/>
                      </a:cubicBezTo>
                      <a:cubicBezTo>
                        <a:pt x="f46" y="f47"/>
                        <a:pt x="f45" y="f48"/>
                        <a:pt x="f49" y="f46"/>
                      </a:cubicBezTo>
                      <a:cubicBezTo>
                        <a:pt x="f50" y="f51"/>
                        <a:pt x="f52" y="f53"/>
                        <a:pt x="f54" y="f55"/>
                      </a:cubicBezTo>
                      <a:cubicBezTo>
                        <a:pt x="f56" y="f57"/>
                        <a:pt x="f45" y="f48"/>
                        <a:pt x="f58" y="f59"/>
                      </a:cubicBezTo>
                      <a:cubicBezTo>
                        <a:pt x="f60" y="f61"/>
                        <a:pt x="f62" y="f63"/>
                        <a:pt x="f64" y="f65"/>
                      </a:cubicBezTo>
                      <a:cubicBezTo>
                        <a:pt x="f66" y="f67"/>
                        <a:pt x="f68" y="f69"/>
                        <a:pt x="f70" y="f71"/>
                      </a:cubicBezTo>
                      <a:cubicBezTo>
                        <a:pt x="f72" y="f73"/>
                        <a:pt x="f74" y="f6"/>
                        <a:pt x="f5" y="f6"/>
                      </a:cubicBezTo>
                      <a:close/>
                      <a:moveTo>
                        <a:pt x="f75" y="f76"/>
                      </a:moveTo>
                      <a:cubicBezTo>
                        <a:pt x="f77" y="f78"/>
                        <a:pt x="f79" y="f80"/>
                        <a:pt x="f81" y="f58"/>
                      </a:cubicBezTo>
                      <a:cubicBezTo>
                        <a:pt x="f82" y="f80"/>
                        <a:pt x="f83" y="f78"/>
                        <a:pt x="f75" y="f76"/>
                      </a:cubicBezTo>
                      <a:close/>
                      <a:moveTo>
                        <a:pt x="f84" y="f85"/>
                      </a:moveTo>
                      <a:lnTo>
                        <a:pt x="f84" y="f85"/>
                      </a:lnTo>
                      <a:cubicBezTo>
                        <a:pt x="f86" y="f87"/>
                        <a:pt x="f23" y="f13"/>
                        <a:pt x="f88" y="f19"/>
                      </a:cubicBezTo>
                      <a:cubicBezTo>
                        <a:pt x="f89" y="f90"/>
                        <a:pt x="f91" y="f92"/>
                        <a:pt x="f93" y="f92"/>
                      </a:cubicBezTo>
                      <a:cubicBezTo>
                        <a:pt x="f94" y="f92"/>
                        <a:pt x="f95" y="f96"/>
                        <a:pt x="f85" y="f96"/>
                      </a:cubicBezTo>
                      <a:cubicBezTo>
                        <a:pt x="f97" y="f96"/>
                        <a:pt x="f98" y="f99"/>
                        <a:pt x="f100" y="f99"/>
                      </a:cubicBezTo>
                      <a:cubicBezTo>
                        <a:pt x="f101" y="f99"/>
                        <a:pt x="f102" y="f103"/>
                        <a:pt x="f96" y="f104"/>
                      </a:cubicBezTo>
                      <a:lnTo>
                        <a:pt x="f96" y="f104"/>
                      </a:lnTo>
                      <a:cubicBezTo>
                        <a:pt x="f105" y="f106"/>
                        <a:pt x="f107" y="f108"/>
                        <a:pt x="f109" y="f110"/>
                      </a:cubicBezTo>
                      <a:cubicBezTo>
                        <a:pt x="f111" y="f112"/>
                        <a:pt x="f113" y="f114"/>
                        <a:pt x="f113" y="f114"/>
                      </a:cubicBezTo>
                      <a:cubicBezTo>
                        <a:pt x="f99" y="f115"/>
                        <a:pt x="f116" y="f117"/>
                        <a:pt x="f116" y="f117"/>
                      </a:cubicBezTo>
                      <a:cubicBezTo>
                        <a:pt x="f118" y="f119"/>
                        <a:pt x="f120" y="f121"/>
                        <a:pt x="f122" y="f123"/>
                      </a:cubicBezTo>
                      <a:lnTo>
                        <a:pt x="f122" y="f123"/>
                      </a:lnTo>
                      <a:cubicBezTo>
                        <a:pt x="f124" y="f125"/>
                        <a:pt x="f122" y="f126"/>
                        <a:pt x="f127" y="f128"/>
                      </a:cubicBezTo>
                      <a:cubicBezTo>
                        <a:pt x="f129" y="f130"/>
                        <a:pt x="f131" y="f132"/>
                        <a:pt x="f133" y="f132"/>
                      </a:cubicBezTo>
                      <a:cubicBezTo>
                        <a:pt x="f134" y="f132"/>
                        <a:pt x="f135" y="f136"/>
                        <a:pt x="f137" y="f138"/>
                      </a:cubicBezTo>
                      <a:lnTo>
                        <a:pt x="f137" y="f138"/>
                      </a:lnTo>
                      <a:cubicBezTo>
                        <a:pt x="f139" y="f140"/>
                        <a:pt x="f141" y="f142"/>
                        <a:pt x="f143" y="f142"/>
                      </a:cubicBezTo>
                      <a:cubicBezTo>
                        <a:pt x="f144" y="f142"/>
                        <a:pt x="f145" y="f146"/>
                        <a:pt x="f147" y="f148"/>
                      </a:cubicBezTo>
                      <a:cubicBezTo>
                        <a:pt x="f149" y="f61"/>
                        <a:pt x="f147" y="f150"/>
                        <a:pt x="f151" y="f152"/>
                      </a:cubicBezTo>
                      <a:cubicBezTo>
                        <a:pt x="f153" y="f154"/>
                        <a:pt x="f155" y="f156"/>
                        <a:pt x="f157" y="f156"/>
                      </a:cubicBezTo>
                      <a:cubicBezTo>
                        <a:pt x="f158" y="f156"/>
                        <a:pt x="f159" y="f160"/>
                        <a:pt x="f161" y="f162"/>
                      </a:cubicBezTo>
                      <a:cubicBezTo>
                        <a:pt x="f163" y="f164"/>
                        <a:pt x="f165" y="f43"/>
                        <a:pt x="f75" y="f76"/>
                      </a:cubicBezTo>
                      <a:lnTo>
                        <a:pt x="f75" y="f76"/>
                      </a:lnTo>
                      <a:cubicBezTo>
                        <a:pt x="f166" y="f167"/>
                        <a:pt x="f168" y="f169"/>
                        <a:pt x="f170" y="f171"/>
                      </a:cubicBezTo>
                      <a:cubicBezTo>
                        <a:pt x="f172" y="f39"/>
                        <a:pt x="f173" y="f174"/>
                        <a:pt x="f175" y="f176"/>
                      </a:cubicBezTo>
                      <a:cubicBezTo>
                        <a:pt x="f177" y="f178"/>
                        <a:pt x="f179" y="f180"/>
                        <a:pt x="f181" y="f180"/>
                      </a:cubicBezTo>
                      <a:cubicBezTo>
                        <a:pt x="f182" y="f180"/>
                        <a:pt x="f131" y="f183"/>
                        <a:pt x="f184" y="f185"/>
                      </a:cubicBezTo>
                      <a:cubicBezTo>
                        <a:pt x="f186" y="f187"/>
                        <a:pt x="f116" y="f188"/>
                        <a:pt x="f189" y="f188"/>
                      </a:cubicBezTo>
                      <a:cubicBezTo>
                        <a:pt x="f190" y="f188"/>
                        <a:pt x="f191" y="f19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1803;p23">
                  <a:extLst>
                    <a:ext uri="{FF2B5EF4-FFF2-40B4-BE49-F238E27FC236}">
                      <a16:creationId xmlns:a16="http://schemas.microsoft.com/office/drawing/2014/main" id="{5C3F3B8D-6678-4831-8D16-C1D2B34840BF}"/>
                    </a:ext>
                  </a:extLst>
                </p:cNvPr>
                <p:cNvSpPr/>
                <p:nvPr/>
              </p:nvSpPr>
              <p:spPr>
                <a:xfrm>
                  <a:off x="171971" y="4440966"/>
                  <a:ext cx="78318" cy="10369"/>
                </a:xfrm>
                <a:custGeom>
                  <a:avLst/>
                  <a:gdLst>
                    <a:gd name="f0" fmla="val w"/>
                    <a:gd name="f1" fmla="val h"/>
                    <a:gd name="f2" fmla="val 0"/>
                    <a:gd name="f3" fmla="val 2425"/>
                    <a:gd name="f4" fmla="val 321"/>
                    <a:gd name="f5" fmla="val 1"/>
                    <a:gd name="f6" fmla="val 434"/>
                    <a:gd name="f7" fmla="val 211"/>
                    <a:gd name="f8" fmla="val 897"/>
                    <a:gd name="f9" fmla="val 320"/>
                    <a:gd name="f10" fmla="val 1365"/>
                    <a:gd name="f11" fmla="val 1719"/>
                    <a:gd name="f12" fmla="val 2076"/>
                    <a:gd name="f13" fmla="val 257"/>
                    <a:gd name="f14" fmla="val 128"/>
                    <a:gd name="f15" fmla="*/ f0 1 2425"/>
                    <a:gd name="f16" fmla="*/ f1 1 321"/>
                    <a:gd name="f17" fmla="val f2"/>
                    <a:gd name="f18" fmla="val f3"/>
                    <a:gd name="f19" fmla="val f4"/>
                    <a:gd name="f20" fmla="+- f19 0 f17"/>
                    <a:gd name="f21" fmla="+- f18 0 f17"/>
                    <a:gd name="f22" fmla="*/ f21 1 2425"/>
                    <a:gd name="f23" fmla="*/ f20 1 32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425" h="321">
                      <a:moveTo>
                        <a:pt x="f5" y="f5"/>
                      </a:moveTo>
                      <a:lnTo>
                        <a:pt x="f5" y="f5"/>
                      </a:lnTo>
                      <a:cubicBezTo>
                        <a:pt x="f6" y="f7"/>
                        <a:pt x="f8" y="f9"/>
                        <a:pt x="f10" y="f9"/>
                      </a:cubicBezTo>
                      <a:cubicBezTo>
                        <a:pt x="f11" y="f9"/>
                        <a:pt x="f12" y="f13"/>
                        <a:pt x="f3" y="f14"/>
                      </a:cubicBezTo>
                      <a:lnTo>
                        <a:pt x="f5"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1804;p23">
                  <a:extLst>
                    <a:ext uri="{FF2B5EF4-FFF2-40B4-BE49-F238E27FC236}">
                      <a16:creationId xmlns:a16="http://schemas.microsoft.com/office/drawing/2014/main" id="{F9E59E61-09F4-4AD6-BD9F-AD297399DB1A}"/>
                    </a:ext>
                  </a:extLst>
                </p:cNvPr>
                <p:cNvSpPr/>
                <p:nvPr/>
              </p:nvSpPr>
              <p:spPr>
                <a:xfrm>
                  <a:off x="312889" y="4315556"/>
                  <a:ext cx="102193" cy="75447"/>
                </a:xfrm>
                <a:custGeom>
                  <a:avLst/>
                  <a:gdLst>
                    <a:gd name="f0" fmla="val w"/>
                    <a:gd name="f1" fmla="val h"/>
                    <a:gd name="f2" fmla="val 0"/>
                    <a:gd name="f3" fmla="val 3164"/>
                    <a:gd name="f4" fmla="val 2336"/>
                    <a:gd name="f5" fmla="val 1284"/>
                    <a:gd name="f6" fmla="val 1199"/>
                    <a:gd name="f7" fmla="val 1286"/>
                    <a:gd name="f8" fmla="val 1205"/>
                    <a:gd name="f9" fmla="val 1290"/>
                    <a:gd name="f10" fmla="val 1212"/>
                    <a:gd name="f11" fmla="val 1294"/>
                    <a:gd name="f12" fmla="val 1218"/>
                    <a:gd name="f13" fmla="val 1211"/>
                    <a:gd name="f14" fmla="val 1287"/>
                    <a:gd name="f15" fmla="val 740"/>
                    <a:gd name="f16" fmla="val 340"/>
                    <a:gd name="f17" fmla="val 901"/>
                    <a:gd name="f18" fmla="val 467"/>
                    <a:gd name="f19" fmla="val 1005"/>
                    <a:gd name="f20" fmla="val 617"/>
                    <a:gd name="f21" fmla="val 1086"/>
                    <a:gd name="f22" fmla="val 779"/>
                    <a:gd name="f23" fmla="val 1152"/>
                    <a:gd name="f24" fmla="val 923"/>
                    <a:gd name="f25" fmla="val 1208"/>
                    <a:gd name="f26" fmla="val 1056"/>
                    <a:gd name="f27" fmla="val 1271"/>
                    <a:gd name="f28" fmla="val 1168"/>
                    <a:gd name="f29" fmla="val 1133"/>
                    <a:gd name="f30" fmla="val 1114"/>
                    <a:gd name="f31" fmla="val 1259"/>
                    <a:gd name="f32" fmla="val 941"/>
                    <a:gd name="f33" fmla="val 767"/>
                    <a:gd name="f34" fmla="val 1386"/>
                    <a:gd name="f35" fmla="val 1328"/>
                    <a:gd name="f36" fmla="val 1317"/>
                    <a:gd name="f37" fmla="val 1091"/>
                    <a:gd name="f38" fmla="val 1340"/>
                    <a:gd name="f39" fmla="val 1206"/>
                    <a:gd name="f40" fmla="val 1375"/>
                    <a:gd name="f41" fmla="val 1322"/>
                    <a:gd name="f42" fmla="val 1421"/>
                    <a:gd name="f43" fmla="val 1437"/>
                    <a:gd name="f44" fmla="val 1478"/>
                    <a:gd name="f45" fmla="val 1529"/>
                    <a:gd name="f46" fmla="val 1548"/>
                    <a:gd name="f47" fmla="val 1610"/>
                    <a:gd name="f48" fmla="val 1628"/>
                    <a:gd name="f49" fmla="val 1691"/>
                    <a:gd name="f50" fmla="val 1767"/>
                    <a:gd name="f51" fmla="val 1806"/>
                    <a:gd name="f52" fmla="val 1929"/>
                    <a:gd name="f53" fmla="val 1887"/>
                    <a:gd name="f54" fmla="val 2079"/>
                    <a:gd name="f55" fmla="val 1979"/>
                    <a:gd name="f56" fmla="val 1905"/>
                    <a:gd name="f57" fmla="val 1922"/>
                    <a:gd name="f58" fmla="val 1732"/>
                    <a:gd name="f59" fmla="val 1852"/>
                    <a:gd name="f60" fmla="val 1594"/>
                    <a:gd name="f61" fmla="val 1726"/>
                    <a:gd name="f62" fmla="val 1444"/>
                    <a:gd name="f63" fmla="val 1460"/>
                    <a:gd name="f64" fmla="val 1248"/>
                    <a:gd name="f65" fmla="val 1298"/>
                    <a:gd name="f66" fmla="val 1155"/>
                    <a:gd name="f67" fmla="val 1137"/>
                    <a:gd name="f68" fmla="val 964"/>
                    <a:gd name="f69" fmla="val 1017"/>
                    <a:gd name="f70" fmla="val 802"/>
                    <a:gd name="f71" fmla="val 936"/>
                    <a:gd name="f72" fmla="val 652"/>
                    <a:gd name="f73" fmla="val 855"/>
                    <a:gd name="f74" fmla="val 490"/>
                    <a:gd name="f75" fmla="val 619"/>
                    <a:gd name="f76" fmla="val 1"/>
                    <a:gd name="f77" fmla="val 380"/>
                    <a:gd name="f78" fmla="val 200"/>
                    <a:gd name="f79" fmla="val 149"/>
                    <a:gd name="f80" fmla="val 306"/>
                    <a:gd name="f81" fmla="val 209"/>
                    <a:gd name="f82" fmla="val 393"/>
                    <a:gd name="f83" fmla="val 444"/>
                    <a:gd name="f84" fmla="val 520"/>
                    <a:gd name="f85" fmla="val 659"/>
                    <a:gd name="f86" fmla="val 791"/>
                    <a:gd name="f87" fmla="val 728"/>
                    <a:gd name="f88" fmla="val 998"/>
                    <a:gd name="f89" fmla="val 832"/>
                    <a:gd name="f90" fmla="val 1183"/>
                    <a:gd name="f91" fmla="val 1679"/>
                    <a:gd name="f92" fmla="val 1536"/>
                    <a:gd name="f93" fmla="val 2049"/>
                    <a:gd name="f94" fmla="val 2067"/>
                    <a:gd name="f95" fmla="val 2222"/>
                    <a:gd name="f96" fmla="val 2285"/>
                    <a:gd name="f97" fmla="val 2294"/>
                    <a:gd name="f98" fmla="val 2517"/>
                    <a:gd name="f99" fmla="val 2335"/>
                    <a:gd name="f100" fmla="val 2751"/>
                    <a:gd name="f101" fmla="val 2888"/>
                    <a:gd name="f102" fmla="val 3027"/>
                    <a:gd name="f103" fmla="val 2321"/>
                    <a:gd name="f104" fmla="val 2291"/>
                    <a:gd name="f105" fmla="val 3002"/>
                    <a:gd name="f106" fmla="val 2280"/>
                    <a:gd name="f107" fmla="val 2840"/>
                    <a:gd name="f108" fmla="val 2690"/>
                    <a:gd name="f109" fmla="val 2153"/>
                    <a:gd name="f110" fmla="val 2333"/>
                    <a:gd name="f111" fmla="val 2102"/>
                    <a:gd name="f112" fmla="val 1587"/>
                    <a:gd name="f113" fmla="val 2113"/>
                    <a:gd name="f114" fmla="val 1195"/>
                    <a:gd name="f115" fmla="val 2125"/>
                    <a:gd name="f116" fmla="val 814"/>
                    <a:gd name="f117" fmla="val 2402"/>
                    <a:gd name="f118" fmla="val 410"/>
                    <a:gd name="f119" fmla="val 2760"/>
                    <a:gd name="f120" fmla="val 260"/>
                    <a:gd name="f121" fmla="val 2676"/>
                    <a:gd name="f122" fmla="val 148"/>
                    <a:gd name="f123" fmla="val 2539"/>
                    <a:gd name="f124" fmla="val 73"/>
                    <a:gd name="f125" fmla="val 2398"/>
                    <a:gd name="f126" fmla="val 2365"/>
                    <a:gd name="f127" fmla="val 2331"/>
                    <a:gd name="f128" fmla="val 78"/>
                    <a:gd name="f129" fmla="val 2298"/>
                    <a:gd name="f130" fmla="val 86"/>
                    <a:gd name="f131" fmla="val 121"/>
                    <a:gd name="f132" fmla="val 2009"/>
                    <a:gd name="f133" fmla="val 271"/>
                    <a:gd name="f134" fmla="val 1963"/>
                    <a:gd name="f135" fmla="val 329"/>
                    <a:gd name="f136" fmla="val 1859"/>
                    <a:gd name="f137" fmla="val 202"/>
                    <a:gd name="f138" fmla="val 1779"/>
                    <a:gd name="f139" fmla="val 1722"/>
                    <a:gd name="f140" fmla="val 57"/>
                    <a:gd name="f141" fmla="val 1627"/>
                    <a:gd name="f142" fmla="val 15"/>
                    <a:gd name="f143" fmla="val 1539"/>
                    <a:gd name="f144" fmla="val 1501"/>
                    <a:gd name="f145" fmla="val 1464"/>
                    <a:gd name="f146" fmla="val 23"/>
                    <a:gd name="f147" fmla="val 1432"/>
                    <a:gd name="f148" fmla="val 40"/>
                    <a:gd name="f149" fmla="val 1305"/>
                    <a:gd name="f150" fmla="val 248"/>
                    <a:gd name="f151" fmla="val 1167"/>
                    <a:gd name="f152" fmla="val 144"/>
                    <a:gd name="f153" fmla="val 29"/>
                    <a:gd name="f154" fmla="val 694"/>
                    <a:gd name="f155" fmla="val 6"/>
                    <a:gd name="f156" fmla="val 668"/>
                    <a:gd name="f157" fmla="val 2"/>
                    <a:gd name="f158" fmla="val 643"/>
                    <a:gd name="f159" fmla="*/ f0 1 3164"/>
                    <a:gd name="f160" fmla="*/ f1 1 2336"/>
                    <a:gd name="f161" fmla="val f2"/>
                    <a:gd name="f162" fmla="val f3"/>
                    <a:gd name="f163" fmla="val f4"/>
                    <a:gd name="f164" fmla="+- f163 0 f161"/>
                    <a:gd name="f165" fmla="+- f162 0 f161"/>
                    <a:gd name="f166" fmla="*/ f165 1 3164"/>
                    <a:gd name="f167" fmla="*/ f164 1 2336"/>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3164" h="2336">
                      <a:moveTo>
                        <a:pt x="f5" y="f6"/>
                      </a:moveTo>
                      <a:cubicBezTo>
                        <a:pt x="f7" y="f8"/>
                        <a:pt x="f9" y="f10"/>
                        <a:pt x="f11" y="f12"/>
                      </a:cubicBezTo>
                      <a:cubicBezTo>
                        <a:pt x="f9" y="f13"/>
                        <a:pt x="f14" y="f8"/>
                        <a:pt x="f5" y="f6"/>
                      </a:cubicBezTo>
                      <a:close/>
                      <a:moveTo>
                        <a:pt x="f15" y="f16"/>
                      </a:moveTo>
                      <a:lnTo>
                        <a:pt x="f15" y="f16"/>
                      </a:lnTo>
                      <a:cubicBezTo>
                        <a:pt x="f17" y="f18"/>
                        <a:pt x="f19" y="f20"/>
                        <a:pt x="f21" y="f22"/>
                      </a:cubicBezTo>
                      <a:cubicBezTo>
                        <a:pt x="f23" y="f24"/>
                        <a:pt x="f25" y="f26"/>
                        <a:pt x="f5" y="f6"/>
                      </a:cubicBezTo>
                      <a:lnTo>
                        <a:pt x="f5" y="f6"/>
                      </a:lnTo>
                      <a:cubicBezTo>
                        <a:pt x="f27" y="f28"/>
                        <a:pt x="f27" y="f29"/>
                        <a:pt x="f27" y="f30"/>
                      </a:cubicBezTo>
                      <a:cubicBezTo>
                        <a:pt x="f31" y="f32"/>
                        <a:pt x="f11" y="f33"/>
                        <a:pt x="f34" y="f20"/>
                      </a:cubicBezTo>
                      <a:lnTo>
                        <a:pt x="f34" y="f20"/>
                      </a:lnTo>
                      <a:cubicBezTo>
                        <a:pt x="f35" y="f22"/>
                        <a:pt x="f36" y="f32"/>
                        <a:pt x="f35"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47"/>
                        <a:pt x="f35" y="f63"/>
                        <a:pt x="f64" y="f65"/>
                      </a:cubicBezTo>
                      <a:cubicBezTo>
                        <a:pt x="f66" y="f67"/>
                        <a:pt x="f21" y="f68"/>
                        <a:pt x="f69" y="f70"/>
                      </a:cubicBezTo>
                      <a:cubicBezTo>
                        <a:pt x="f71" y="f72"/>
                        <a:pt x="f73" y="f74"/>
                        <a:pt x="f15" y="f16"/>
                      </a:cubicBezTo>
                      <a:close/>
                      <a:moveTo>
                        <a:pt x="f75" y="f76"/>
                      </a:moveTo>
                      <a:cubicBezTo>
                        <a:pt x="f77" y="f76"/>
                        <a:pt x="f78" y="f79"/>
                        <a:pt x="f76" y="f80"/>
                      </a:cubicBezTo>
                      <a:cubicBezTo>
                        <a:pt x="f81" y="f80"/>
                        <a:pt x="f82" y="f83"/>
                        <a:pt x="f84" y="f20"/>
                      </a:cubicBezTo>
                      <a:cubicBezTo>
                        <a:pt x="f85" y="f86"/>
                        <a:pt x="f87" y="f88"/>
                        <a:pt x="f89" y="f90"/>
                      </a:cubicBezTo>
                      <a:cubicBezTo>
                        <a:pt x="f21" y="f91"/>
                        <a:pt x="f92" y="f93"/>
                        <a:pt x="f94" y="f95"/>
                      </a:cubicBezTo>
                      <a:cubicBezTo>
                        <a:pt x="f96" y="f97"/>
                        <a:pt x="f98" y="f99"/>
                        <a:pt x="f100" y="f99"/>
                      </a:cubicBezTo>
                      <a:cubicBezTo>
                        <a:pt x="f101" y="f99"/>
                        <a:pt x="f102" y="f103"/>
                        <a:pt x="f3" y="f104"/>
                      </a:cubicBezTo>
                      <a:cubicBezTo>
                        <a:pt x="f105" y="f106"/>
                        <a:pt x="f107" y="f95"/>
                        <a:pt x="f108" y="f109"/>
                      </a:cubicBezTo>
                      <a:cubicBezTo>
                        <a:pt x="f110" y="f55"/>
                        <a:pt x="f111" y="f112"/>
                        <a:pt x="f113" y="f114"/>
                      </a:cubicBezTo>
                      <a:cubicBezTo>
                        <a:pt x="f115" y="f116"/>
                        <a:pt x="f117" y="f118"/>
                        <a:pt x="f119" y="f120"/>
                      </a:cubicBezTo>
                      <a:cubicBezTo>
                        <a:pt x="f121" y="f122"/>
                        <a:pt x="f123" y="f124"/>
                        <a:pt x="f125" y="f124"/>
                      </a:cubicBezTo>
                      <a:cubicBezTo>
                        <a:pt x="f126" y="f124"/>
                        <a:pt x="f127" y="f128"/>
                        <a:pt x="f129" y="f130"/>
                      </a:cubicBezTo>
                      <a:cubicBezTo>
                        <a:pt x="f115" y="f131"/>
                        <a:pt x="f132" y="f133"/>
                        <a:pt x="f134" y="f83"/>
                      </a:cubicBezTo>
                      <a:cubicBezTo>
                        <a:pt x="f52" y="f135"/>
                        <a:pt x="f136" y="f137"/>
                        <a:pt x="f138" y="f131"/>
                      </a:cubicBezTo>
                      <a:cubicBezTo>
                        <a:pt x="f139" y="f140"/>
                        <a:pt x="f141" y="f142"/>
                        <a:pt x="f143" y="f142"/>
                      </a:cubicBezTo>
                      <a:cubicBezTo>
                        <a:pt x="f144" y="f142"/>
                        <a:pt x="f145" y="f146"/>
                        <a:pt x="f147" y="f148"/>
                      </a:cubicBezTo>
                      <a:cubicBezTo>
                        <a:pt x="f38" y="f130"/>
                        <a:pt x="f149" y="f150"/>
                        <a:pt x="f35" y="f135"/>
                      </a:cubicBezTo>
                      <a:cubicBezTo>
                        <a:pt x="f151" y="f152"/>
                        <a:pt x="f71" y="f153"/>
                        <a:pt x="f154" y="f155"/>
                      </a:cubicBezTo>
                      <a:cubicBezTo>
                        <a:pt x="f156" y="f157"/>
                        <a:pt x="f158" y="f76"/>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1805;p23">
                  <a:extLst>
                    <a:ext uri="{FF2B5EF4-FFF2-40B4-BE49-F238E27FC236}">
                      <a16:creationId xmlns:a16="http://schemas.microsoft.com/office/drawing/2014/main" id="{FBEABEE5-70CF-446E-BF15-9DD50D95BD5A}"/>
                    </a:ext>
                  </a:extLst>
                </p:cNvPr>
                <p:cNvSpPr/>
                <p:nvPr/>
              </p:nvSpPr>
              <p:spPr>
                <a:xfrm>
                  <a:off x="228261" y="4249802"/>
                  <a:ext cx="250179" cy="158776"/>
                </a:xfrm>
                <a:custGeom>
                  <a:avLst/>
                  <a:gdLst>
                    <a:gd name="f0" fmla="val w"/>
                    <a:gd name="f1" fmla="val h"/>
                    <a:gd name="f2" fmla="val 0"/>
                    <a:gd name="f3" fmla="val 7746"/>
                    <a:gd name="f4" fmla="val 4916"/>
                    <a:gd name="f5" fmla="val 601"/>
                    <a:gd name="f6" fmla="val 287"/>
                    <a:gd name="f7" fmla="val 486"/>
                    <a:gd name="f8" fmla="val 564"/>
                    <a:gd name="f9" fmla="val 416"/>
                    <a:gd name="f10" fmla="val 841"/>
                    <a:gd name="f11" fmla="val 393"/>
                    <a:gd name="f12" fmla="val 1130"/>
                    <a:gd name="f13" fmla="val 359"/>
                    <a:gd name="f14" fmla="val 1407"/>
                    <a:gd name="f15" fmla="val 1695"/>
                    <a:gd name="f16" fmla="val 428"/>
                    <a:gd name="f17" fmla="val 1961"/>
                    <a:gd name="f18" fmla="val 2238"/>
                    <a:gd name="f19" fmla="val 2503"/>
                    <a:gd name="f20" fmla="val 739"/>
                    <a:gd name="f21" fmla="val 2757"/>
                    <a:gd name="f22" fmla="val 866"/>
                    <a:gd name="f23" fmla="val 3000"/>
                    <a:gd name="f24" fmla="val 1028"/>
                    <a:gd name="f25" fmla="val 3254"/>
                    <a:gd name="f26" fmla="val 1224"/>
                    <a:gd name="f27" fmla="val 3450"/>
                    <a:gd name="f28" fmla="val 1005"/>
                    <a:gd name="f29" fmla="val 3265"/>
                    <a:gd name="f30" fmla="val 832"/>
                    <a:gd name="f31" fmla="val 3034"/>
                    <a:gd name="f32" fmla="val 693"/>
                    <a:gd name="f33" fmla="val 2769"/>
                    <a:gd name="f34" fmla="val 543"/>
                    <a:gd name="f35" fmla="val 2526"/>
                    <a:gd name="f36" fmla="val 439"/>
                    <a:gd name="f37" fmla="val 2249"/>
                    <a:gd name="f38" fmla="val 370"/>
                    <a:gd name="f39" fmla="val 1972"/>
                    <a:gd name="f40" fmla="val 301"/>
                    <a:gd name="f41" fmla="val 1707"/>
                    <a:gd name="f42" fmla="val 1395"/>
                    <a:gd name="f43" fmla="val 347"/>
                    <a:gd name="f44" fmla="val 1107"/>
                    <a:gd name="f45" fmla="val 382"/>
                    <a:gd name="f46" fmla="val 818"/>
                    <a:gd name="f47" fmla="val 474"/>
                    <a:gd name="f48" fmla="val 553"/>
                    <a:gd name="f49" fmla="val 770"/>
                    <a:gd name="f50" fmla="val 736"/>
                    <a:gd name="f51" fmla="val 698"/>
                    <a:gd name="f52" fmla="val 11"/>
                    <a:gd name="f53" fmla="val 659"/>
                    <a:gd name="f54" fmla="val 33"/>
                    <a:gd name="f55" fmla="val 589"/>
                    <a:gd name="f56" fmla="val 79"/>
                    <a:gd name="f57" fmla="val 532"/>
                    <a:gd name="f58" fmla="val 149"/>
                    <a:gd name="f59" fmla="val 218"/>
                    <a:gd name="f60" fmla="val 12"/>
                    <a:gd name="f61" fmla="val 1037"/>
                    <a:gd name="f62" fmla="val 1"/>
                    <a:gd name="f63" fmla="val 2007"/>
                    <a:gd name="f64" fmla="val 520"/>
                    <a:gd name="f65" fmla="val 2861"/>
                    <a:gd name="f66" fmla="val 1040"/>
                    <a:gd name="f67" fmla="val 3715"/>
                    <a:gd name="f68" fmla="val 1951"/>
                    <a:gd name="f69" fmla="val 4258"/>
                    <a:gd name="f70" fmla="val 2886"/>
                    <a:gd name="f71" fmla="val 4558"/>
                    <a:gd name="f72" fmla="val 3602"/>
                    <a:gd name="f73" fmla="val 4793"/>
                    <a:gd name="f74" fmla="val 4302"/>
                    <a:gd name="f75" fmla="val 4992"/>
                    <a:gd name="f76" fmla="val 5927"/>
                    <a:gd name="f77" fmla="val 6842"/>
                    <a:gd name="f78" fmla="val 4690"/>
                    <a:gd name="f79" fmla="val 4212"/>
                    <a:gd name="f80" fmla="val 7173"/>
                    <a:gd name="f81" fmla="val 4512"/>
                    <a:gd name="f82" fmla="val 6491"/>
                    <a:gd name="f83" fmla="val 4646"/>
                    <a:gd name="f84" fmla="val 5818"/>
                    <a:gd name="f85" fmla="val 5326"/>
                    <a:gd name="f86" fmla="val 4837"/>
                    <a:gd name="f87" fmla="val 4574"/>
                    <a:gd name="f88" fmla="val 4399"/>
                    <a:gd name="f89" fmla="val 4443"/>
                    <a:gd name="f90" fmla="val 4041"/>
                    <a:gd name="f91" fmla="val 4350"/>
                    <a:gd name="f92" fmla="val 3694"/>
                    <a:gd name="f93" fmla="val 4200"/>
                    <a:gd name="f94" fmla="val 3371"/>
                    <a:gd name="f95" fmla="val 4015"/>
                    <a:gd name="f96" fmla="val 3221"/>
                    <a:gd name="f97" fmla="val 3923"/>
                    <a:gd name="f98" fmla="val 3083"/>
                    <a:gd name="f99" fmla="val 3808"/>
                    <a:gd name="f100" fmla="val 2956"/>
                    <a:gd name="f101" fmla="val 2829"/>
                    <a:gd name="f102" fmla="val 3600"/>
                    <a:gd name="f103" fmla="val 2702"/>
                    <a:gd name="f104" fmla="val 3484"/>
                    <a:gd name="f105" fmla="val 2540"/>
                    <a:gd name="f106" fmla="val 3381"/>
                    <a:gd name="f107" fmla="val 2443"/>
                    <a:gd name="f108" fmla="val 3313"/>
                    <a:gd name="f109" fmla="val 2326"/>
                    <a:gd name="f110" fmla="val 3270"/>
                    <a:gd name="f111" fmla="val 2212"/>
                    <a:gd name="f112" fmla="val 2150"/>
                    <a:gd name="f113" fmla="val 2089"/>
                    <a:gd name="f114" fmla="val 3283"/>
                    <a:gd name="f115" fmla="val 2032"/>
                    <a:gd name="f116" fmla="val 3311"/>
                    <a:gd name="f117" fmla="val 1872"/>
                    <a:gd name="f118" fmla="val 3380"/>
                    <a:gd name="f119" fmla="val 1791"/>
                    <a:gd name="f120" fmla="val 3551"/>
                    <a:gd name="f121" fmla="val 1880"/>
                    <a:gd name="f122" fmla="val 3688"/>
                    <a:gd name="f123" fmla="val 1444"/>
                    <a:gd name="f124" fmla="val 3020"/>
                    <a:gd name="f125" fmla="val 2248"/>
                    <a:gd name="f126" fmla="val 1582"/>
                    <a:gd name="f127" fmla="val 1499"/>
                    <a:gd name="f128" fmla="val 1702"/>
                    <a:gd name="f129" fmla="val 929"/>
                    <a:gd name="f130" fmla="val 1491"/>
                    <a:gd name="f131" fmla="val 380"/>
                    <a:gd name="f132" fmla="val 1161"/>
                    <a:gd name="f133" fmla="val 1077"/>
                    <a:gd name="f134" fmla="val 985"/>
                    <a:gd name="f135" fmla="val 415"/>
                    <a:gd name="f136" fmla="val 890"/>
                    <a:gd name="f137" fmla="val 495"/>
                    <a:gd name="f138" fmla="val 403"/>
                    <a:gd name="f139" fmla="val 947"/>
                    <a:gd name="f140" fmla="val 322"/>
                    <a:gd name="f141" fmla="val 96"/>
                    <a:gd name="f142" fmla="val 875"/>
                    <a:gd name="f143" fmla="*/ f0 1 7746"/>
                    <a:gd name="f144" fmla="*/ f1 1 4916"/>
                    <a:gd name="f145" fmla="val f2"/>
                    <a:gd name="f146" fmla="val f3"/>
                    <a:gd name="f147" fmla="val f4"/>
                    <a:gd name="f148" fmla="+- f147 0 f145"/>
                    <a:gd name="f149" fmla="+- f146 0 f145"/>
                    <a:gd name="f150" fmla="*/ f149 1 7746"/>
                    <a:gd name="f151" fmla="*/ f148 1 4916"/>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7746" h="4916">
                      <a:moveTo>
                        <a:pt x="f5" y="f6"/>
                      </a:moveTo>
                      <a:lnTo>
                        <a:pt x="f5" y="f6"/>
                      </a:lnTo>
                      <a:cubicBezTo>
                        <a:pt x="f7" y="f8"/>
                        <a:pt x="f9" y="f10"/>
                        <a:pt x="f11" y="f12"/>
                      </a:cubicBezTo>
                      <a:cubicBezTo>
                        <a:pt x="f13" y="f14"/>
                        <a:pt x="f13" y="f15"/>
                        <a:pt x="f16" y="f17"/>
                      </a:cubicBezTo>
                      <a:cubicBezTo>
                        <a:pt x="f7" y="f18"/>
                        <a:pt x="f5" y="f19"/>
                        <a:pt x="f20" y="f21"/>
                      </a:cubicBezTo>
                      <a:cubicBezTo>
                        <a:pt x="f22" y="f23"/>
                        <a:pt x="f24" y="f25"/>
                        <a:pt x="f26" y="f27"/>
                      </a:cubicBezTo>
                      <a:cubicBezTo>
                        <a:pt x="f28" y="f29"/>
                        <a:pt x="f30" y="f31"/>
                        <a:pt x="f32" y="f33"/>
                      </a:cubicBezTo>
                      <a:cubicBezTo>
                        <a:pt x="f34" y="f35"/>
                        <a:pt x="f36" y="f37"/>
                        <a:pt x="f38" y="f39"/>
                      </a:cubicBezTo>
                      <a:cubicBezTo>
                        <a:pt x="f40" y="f41"/>
                        <a:pt x="f40" y="f42"/>
                        <a:pt x="f43" y="f44"/>
                      </a:cubicBezTo>
                      <a:cubicBezTo>
                        <a:pt x="f45" y="f46"/>
                        <a:pt x="f47" y="f48"/>
                        <a:pt x="f5" y="f6"/>
                      </a:cubicBezTo>
                      <a:close/>
                      <a:moveTo>
                        <a:pt x="f49" y="f2"/>
                      </a:moveTo>
                      <a:cubicBezTo>
                        <a:pt x="f50" y="f2"/>
                        <a:pt x="f51" y="f52"/>
                        <a:pt x="f53" y="f54"/>
                      </a:cubicBezTo>
                      <a:cubicBezTo>
                        <a:pt x="f55" y="f56"/>
                        <a:pt x="f57" y="f58"/>
                        <a:pt x="f7" y="f59"/>
                      </a:cubicBezTo>
                      <a:cubicBezTo>
                        <a:pt x="f60" y="f61"/>
                        <a:pt x="f62" y="f63"/>
                        <a:pt x="f64" y="f65"/>
                      </a:cubicBezTo>
                      <a:cubicBezTo>
                        <a:pt x="f66" y="f67"/>
                        <a:pt x="f68" y="f69"/>
                        <a:pt x="f70" y="f71"/>
                      </a:cubicBezTo>
                      <a:cubicBezTo>
                        <a:pt x="f72" y="f73"/>
                        <a:pt x="f74" y="f4"/>
                        <a:pt x="f75" y="f4"/>
                      </a:cubicBezTo>
                      <a:cubicBezTo>
                        <a:pt x="f76" y="f4"/>
                        <a:pt x="f77" y="f78"/>
                        <a:pt x="f3" y="f79"/>
                      </a:cubicBezTo>
                      <a:lnTo>
                        <a:pt x="f3" y="f79"/>
                      </a:lnTo>
                      <a:cubicBezTo>
                        <a:pt x="f80" y="f81"/>
                        <a:pt x="f82" y="f83"/>
                        <a:pt x="f84" y="f83"/>
                      </a:cubicBezTo>
                      <a:cubicBezTo>
                        <a:pt x="f85" y="f83"/>
                        <a:pt x="f86" y="f87"/>
                        <a:pt x="f88" y="f89"/>
                      </a:cubicBezTo>
                      <a:cubicBezTo>
                        <a:pt x="f90" y="f91"/>
                        <a:pt x="f92" y="f93"/>
                        <a:pt x="f94" y="f95"/>
                      </a:cubicBezTo>
                      <a:cubicBezTo>
                        <a:pt x="f96" y="f97"/>
                        <a:pt x="f98" y="f99"/>
                        <a:pt x="f100" y="f67"/>
                      </a:cubicBezTo>
                      <a:cubicBezTo>
                        <a:pt x="f101" y="f102"/>
                        <a:pt x="f103" y="f104"/>
                        <a:pt x="f105" y="f106"/>
                      </a:cubicBezTo>
                      <a:cubicBezTo>
                        <a:pt x="f107" y="f108"/>
                        <a:pt x="f109" y="f110"/>
                        <a:pt x="f111" y="f110"/>
                      </a:cubicBezTo>
                      <a:cubicBezTo>
                        <a:pt x="f112" y="f110"/>
                        <a:pt x="f113" y="f114"/>
                        <a:pt x="f115" y="f116"/>
                      </a:cubicBezTo>
                      <a:cubicBezTo>
                        <a:pt x="f117" y="f118"/>
                        <a:pt x="f119" y="f120"/>
                        <a:pt x="f121" y="f122"/>
                      </a:cubicBezTo>
                      <a:lnTo>
                        <a:pt x="f121" y="f122"/>
                      </a:lnTo>
                      <a:cubicBezTo>
                        <a:pt x="f123" y="f124"/>
                        <a:pt x="f123" y="f125"/>
                        <a:pt x="f126" y="f127"/>
                      </a:cubicBezTo>
                      <a:cubicBezTo>
                        <a:pt x="f128" y="f129"/>
                        <a:pt x="f130" y="f131"/>
                        <a:pt x="f132" y="f131"/>
                      </a:cubicBezTo>
                      <a:cubicBezTo>
                        <a:pt x="f133" y="f131"/>
                        <a:pt x="f134" y="f135"/>
                        <a:pt x="f136" y="f137"/>
                      </a:cubicBezTo>
                      <a:cubicBezTo>
                        <a:pt x="f136" y="f138"/>
                        <a:pt x="f139" y="f140"/>
                        <a:pt x="f139" y="f59"/>
                      </a:cubicBezTo>
                      <a:cubicBezTo>
                        <a:pt x="f139" y="f141"/>
                        <a:pt x="f142" y="f2"/>
                        <a:pt x="f4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1806;p23">
                  <a:extLst>
                    <a:ext uri="{FF2B5EF4-FFF2-40B4-BE49-F238E27FC236}">
                      <a16:creationId xmlns:a16="http://schemas.microsoft.com/office/drawing/2014/main" id="{761DED86-F079-44C1-9A76-50E61AF27109}"/>
                    </a:ext>
                  </a:extLst>
                </p:cNvPr>
                <p:cNvSpPr/>
                <p:nvPr/>
              </p:nvSpPr>
              <p:spPr>
                <a:xfrm>
                  <a:off x="195096" y="4326017"/>
                  <a:ext cx="104771" cy="67272"/>
                </a:xfrm>
                <a:custGeom>
                  <a:avLst/>
                  <a:gdLst>
                    <a:gd name="f0" fmla="val w"/>
                    <a:gd name="f1" fmla="val h"/>
                    <a:gd name="f2" fmla="val 0"/>
                    <a:gd name="f3" fmla="val 3244"/>
                    <a:gd name="f4" fmla="val 2083"/>
                    <a:gd name="f5" fmla="val 869"/>
                    <a:gd name="f6" fmla="val 829"/>
                    <a:gd name="f7" fmla="val 802"/>
                    <a:gd name="f8" fmla="val 40"/>
                    <a:gd name="f9" fmla="val 797"/>
                    <a:gd name="f10" fmla="val 143"/>
                    <a:gd name="f11" fmla="val 774"/>
                    <a:gd name="f12" fmla="val 213"/>
                    <a:gd name="f13" fmla="val 843"/>
                    <a:gd name="f14" fmla="val 317"/>
                    <a:gd name="f15" fmla="val 878"/>
                    <a:gd name="f16" fmla="val 374"/>
                    <a:gd name="f17" fmla="val 791"/>
                    <a:gd name="f18" fmla="val 334"/>
                    <a:gd name="f19" fmla="val 694"/>
                    <a:gd name="f20" fmla="val 311"/>
                    <a:gd name="f21" fmla="val 596"/>
                    <a:gd name="f22" fmla="val 472"/>
                    <a:gd name="f23" fmla="val 346"/>
                    <a:gd name="f24" fmla="val 348"/>
                    <a:gd name="f25" fmla="val 243"/>
                    <a:gd name="f26" fmla="val 432"/>
                    <a:gd name="f27" fmla="val 70"/>
                    <a:gd name="f28" fmla="val 570"/>
                    <a:gd name="f29" fmla="val 847"/>
                    <a:gd name="f30" fmla="val 81"/>
                    <a:gd name="f31" fmla="val 1067"/>
                    <a:gd name="f32" fmla="val 168"/>
                    <a:gd name="f33" fmla="val 1263"/>
                    <a:gd name="f34" fmla="val 400"/>
                    <a:gd name="f35" fmla="val 1356"/>
                    <a:gd name="f36" fmla="val 620"/>
                    <a:gd name="f37" fmla="val 626"/>
                    <a:gd name="f38" fmla="val 633"/>
                    <a:gd name="f39" fmla="val 640"/>
                    <a:gd name="f40" fmla="val 641"/>
                    <a:gd name="f41" fmla="val 642"/>
                    <a:gd name="f42" fmla="val 648"/>
                    <a:gd name="f43" fmla="val 653"/>
                    <a:gd name="f44" fmla="val 658"/>
                    <a:gd name="f45" fmla="val 1355"/>
                    <a:gd name="f46" fmla="val 652"/>
                    <a:gd name="f47" fmla="val 646"/>
                    <a:gd name="f48" fmla="val 521"/>
                    <a:gd name="f49" fmla="val 1354"/>
                    <a:gd name="f50" fmla="val 429"/>
                    <a:gd name="f51" fmla="val 1233"/>
                    <a:gd name="f52" fmla="val 451"/>
                    <a:gd name="f53" fmla="val 1101"/>
                    <a:gd name="f54" fmla="val 462"/>
                    <a:gd name="f55" fmla="val 974"/>
                    <a:gd name="f56" fmla="val 578"/>
                    <a:gd name="f57" fmla="val 894"/>
                    <a:gd name="f58" fmla="val 693"/>
                    <a:gd name="f59" fmla="val 859"/>
                    <a:gd name="f60" fmla="val 706"/>
                    <a:gd name="f61" fmla="val 858"/>
                    <a:gd name="f62" fmla="val 720"/>
                    <a:gd name="f63" fmla="val 857"/>
                    <a:gd name="f64" fmla="val 733"/>
                    <a:gd name="f65" fmla="val 846"/>
                    <a:gd name="f66" fmla="val 958"/>
                    <a:gd name="f67" fmla="val 900"/>
                    <a:gd name="f68" fmla="val 1051"/>
                    <a:gd name="f69" fmla="val 951"/>
                    <a:gd name="f70" fmla="val 1155"/>
                    <a:gd name="f71" fmla="val 1009"/>
                    <a:gd name="f72" fmla="val 1259"/>
                    <a:gd name="f73" fmla="val 1090"/>
                    <a:gd name="f74" fmla="val 1339"/>
                    <a:gd name="f75" fmla="val 1182"/>
                    <a:gd name="f76" fmla="val 1893"/>
                    <a:gd name="f77" fmla="val 1667"/>
                    <a:gd name="f78" fmla="val 2528"/>
                    <a:gd name="f79" fmla="val 1932"/>
                    <a:gd name="f80" fmla="val 2471"/>
                    <a:gd name="f81" fmla="val 1909"/>
                    <a:gd name="f82" fmla="val 1709"/>
                    <a:gd name="f83" fmla="val 1293"/>
                    <a:gd name="f84" fmla="val 467"/>
                    <a:gd name="f85" fmla="val 1249"/>
                    <a:gd name="f86" fmla="val 422"/>
                    <a:gd name="f87" fmla="val 996"/>
                    <a:gd name="f88" fmla="*/ f0 1 3244"/>
                    <a:gd name="f89" fmla="*/ f1 1 2083"/>
                    <a:gd name="f90" fmla="val f2"/>
                    <a:gd name="f91" fmla="val f3"/>
                    <a:gd name="f92" fmla="val f4"/>
                    <a:gd name="f93" fmla="+- f92 0 f90"/>
                    <a:gd name="f94" fmla="+- f91 0 f90"/>
                    <a:gd name="f95" fmla="*/ f94 1 3244"/>
                    <a:gd name="f96" fmla="*/ f93 1 2083"/>
                    <a:gd name="f97" fmla="*/ f90 1 f95"/>
                    <a:gd name="f98" fmla="*/ f91 1 f95"/>
                    <a:gd name="f99" fmla="*/ f90 1 f96"/>
                    <a:gd name="f100" fmla="*/ f92 1 f96"/>
                    <a:gd name="f101" fmla="*/ f97 f88 1"/>
                    <a:gd name="f102" fmla="*/ f98 f88 1"/>
                    <a:gd name="f103" fmla="*/ f100 f89 1"/>
                    <a:gd name="f104" fmla="*/ f99 f89 1"/>
                  </a:gdLst>
                  <a:ahLst/>
                  <a:cxnLst>
                    <a:cxn ang="3cd4">
                      <a:pos x="hc" y="t"/>
                    </a:cxn>
                    <a:cxn ang="0">
                      <a:pos x="r" y="vc"/>
                    </a:cxn>
                    <a:cxn ang="cd4">
                      <a:pos x="hc" y="b"/>
                    </a:cxn>
                    <a:cxn ang="cd2">
                      <a:pos x="l" y="vc"/>
                    </a:cxn>
                  </a:cxnLst>
                  <a:rect l="f101" t="f104" r="f102" b="f103"/>
                  <a:pathLst>
                    <a:path w="3244" h="2083">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 y="f29"/>
                        <a:pt x="f30" y="f31"/>
                      </a:cubicBezTo>
                      <a:cubicBezTo>
                        <a:pt x="f32" y="f33"/>
                        <a:pt x="f34" y="f35"/>
                        <a:pt x="f36" y="f35"/>
                      </a:cubicBezTo>
                      <a:cubicBezTo>
                        <a:pt x="f37" y="f35"/>
                        <a:pt x="f38" y="f35"/>
                        <a:pt x="f39" y="f35"/>
                      </a:cubicBezTo>
                      <a:lnTo>
                        <a:pt x="f39" y="f35"/>
                      </a:lnTo>
                      <a:cubicBezTo>
                        <a:pt x="f39" y="f35"/>
                        <a:pt x="f40" y="f35"/>
                        <a:pt x="f41" y="f35"/>
                      </a:cubicBezTo>
                      <a:cubicBezTo>
                        <a:pt x="f42" y="f35"/>
                        <a:pt x="f43" y="f35"/>
                        <a:pt x="f44" y="f45"/>
                      </a:cubicBezTo>
                      <a:lnTo>
                        <a:pt x="f44" y="f45"/>
                      </a:lnTo>
                      <a:cubicBezTo>
                        <a:pt x="f46" y="f35"/>
                        <a:pt x="f47" y="f35"/>
                        <a:pt x="f39" y="f35"/>
                      </a:cubicBezTo>
                      <a:lnTo>
                        <a:pt x="f39" y="f35"/>
                      </a:ln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3" y="f4"/>
                      </a:cubicBezTo>
                      <a:cubicBezTo>
                        <a:pt x="f80" y="f81"/>
                        <a:pt x="f82" y="f73"/>
                        <a:pt x="f83" y="f84"/>
                      </a:cubicBezTo>
                      <a:cubicBezTo>
                        <a:pt x="f85" y="f86"/>
                        <a:pt x="f87"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1807;p23">
                  <a:extLst>
                    <a:ext uri="{FF2B5EF4-FFF2-40B4-BE49-F238E27FC236}">
                      <a16:creationId xmlns:a16="http://schemas.microsoft.com/office/drawing/2014/main" id="{478B69E4-3B93-4322-97CE-98E51EBCC3EF}"/>
                    </a:ext>
                  </a:extLst>
                </p:cNvPr>
                <p:cNvSpPr/>
                <p:nvPr/>
              </p:nvSpPr>
              <p:spPr>
                <a:xfrm>
                  <a:off x="383362" y="4377699"/>
                  <a:ext cx="227438" cy="140497"/>
                </a:xfrm>
                <a:custGeom>
                  <a:avLst/>
                  <a:gdLst>
                    <a:gd name="f0" fmla="val w"/>
                    <a:gd name="f1" fmla="val h"/>
                    <a:gd name="f2" fmla="val 0"/>
                    <a:gd name="f3" fmla="val 7042"/>
                    <a:gd name="f4" fmla="val 4350"/>
                    <a:gd name="f5" fmla="val 7025"/>
                    <a:gd name="f6" fmla="val 706"/>
                    <a:gd name="f7" fmla="val 7031"/>
                    <a:gd name="f8" fmla="val 708"/>
                    <a:gd name="f9" fmla="val 7036"/>
                    <a:gd name="f10" fmla="val 711"/>
                    <a:gd name="f11" fmla="val 713"/>
                    <a:gd name="f12" fmla="val 5137"/>
                    <a:gd name="f13" fmla="val 229"/>
                    <a:gd name="f14" fmla="val 5264"/>
                    <a:gd name="f15" fmla="val 5379"/>
                    <a:gd name="f16" fmla="val 5518"/>
                    <a:gd name="f17" fmla="val 252"/>
                    <a:gd name="f18" fmla="val 5449"/>
                    <a:gd name="f19" fmla="val 246"/>
                    <a:gd name="f20" fmla="val 5385"/>
                    <a:gd name="f21" fmla="val 243"/>
                    <a:gd name="f22" fmla="val 5323"/>
                    <a:gd name="f23" fmla="val 5261"/>
                    <a:gd name="f24" fmla="val 5200"/>
                    <a:gd name="f25" fmla="val 5010"/>
                    <a:gd name="f26" fmla="val 275"/>
                    <a:gd name="f27" fmla="val 4895"/>
                    <a:gd name="f28" fmla="val 298"/>
                    <a:gd name="f29" fmla="val 4779"/>
                    <a:gd name="f30" fmla="val 332"/>
                    <a:gd name="f31" fmla="val 4433"/>
                    <a:gd name="f32" fmla="val 459"/>
                    <a:gd name="f33" fmla="val 4317"/>
                    <a:gd name="f34" fmla="val 517"/>
                    <a:gd name="f35" fmla="val 4214"/>
                    <a:gd name="f36" fmla="val 575"/>
                    <a:gd name="f37" fmla="val 4110"/>
                    <a:gd name="f38" fmla="val 644"/>
                    <a:gd name="f39" fmla="val 3706"/>
                    <a:gd name="f40" fmla="val 921"/>
                    <a:gd name="f41" fmla="val 3394"/>
                    <a:gd name="f42" fmla="val 1314"/>
                    <a:gd name="f43" fmla="val 3105"/>
                    <a:gd name="f44" fmla="val 1706"/>
                    <a:gd name="f45" fmla="val 2817"/>
                    <a:gd name="f46" fmla="val 2110"/>
                    <a:gd name="f47" fmla="val 2563"/>
                    <a:gd name="f48" fmla="val 2549"/>
                    <a:gd name="f49" fmla="val 2251"/>
                    <a:gd name="f50" fmla="val 2941"/>
                    <a:gd name="f51" fmla="val 2090"/>
                    <a:gd name="f52" fmla="val 3137"/>
                    <a:gd name="f53" fmla="val 1917"/>
                    <a:gd name="f54" fmla="val 3310"/>
                    <a:gd name="f55" fmla="val 1743"/>
                    <a:gd name="f56" fmla="val 3484"/>
                    <a:gd name="f57" fmla="val 1559"/>
                    <a:gd name="f58" fmla="val 3645"/>
                    <a:gd name="f59" fmla="val 1351"/>
                    <a:gd name="f60" fmla="val 3807"/>
                    <a:gd name="f61" fmla="val 1155"/>
                    <a:gd name="f62" fmla="val 3934"/>
                    <a:gd name="f63" fmla="val 3634"/>
                    <a:gd name="f64" fmla="val 3299"/>
                    <a:gd name="f65" fmla="val 2228"/>
                    <a:gd name="f66" fmla="val 2906"/>
                    <a:gd name="f67" fmla="val 2517"/>
                    <a:gd name="f68" fmla="val 2526"/>
                    <a:gd name="f69" fmla="val 2759"/>
                    <a:gd name="f70" fmla="val 2087"/>
                    <a:gd name="f71" fmla="val 3048"/>
                    <a:gd name="f72" fmla="val 1683"/>
                    <a:gd name="f73" fmla="val 3336"/>
                    <a:gd name="f74" fmla="val 1279"/>
                    <a:gd name="f75" fmla="val 3648"/>
                    <a:gd name="f76" fmla="val 887"/>
                    <a:gd name="f77" fmla="val 4087"/>
                    <a:gd name="f78" fmla="val 598"/>
                    <a:gd name="f79" fmla="val 4306"/>
                    <a:gd name="f80" fmla="val 471"/>
                    <a:gd name="f81" fmla="val 4514"/>
                    <a:gd name="f82" fmla="val 356"/>
                    <a:gd name="f83" fmla="val 4768"/>
                    <a:gd name="f84" fmla="val 286"/>
                    <a:gd name="f85" fmla="val 4883"/>
                    <a:gd name="f86" fmla="val 5138"/>
                    <a:gd name="f87" fmla="val 1"/>
                    <a:gd name="f88" fmla="val 4407"/>
                    <a:gd name="f89" fmla="val 3713"/>
                    <a:gd name="f90" fmla="val 313"/>
                    <a:gd name="f91" fmla="val 3117"/>
                    <a:gd name="f92" fmla="val 840"/>
                    <a:gd name="f93" fmla="val 2274"/>
                    <a:gd name="f94" fmla="val 1602"/>
                    <a:gd name="f95" fmla="val 1166"/>
                    <a:gd name="f96" fmla="val 2422"/>
                    <a:gd name="f97" fmla="val 2433"/>
                    <a:gd name="f98" fmla="val 244"/>
                    <a:gd name="f99" fmla="val 2574"/>
                    <a:gd name="f100" fmla="val 498"/>
                    <a:gd name="f101" fmla="val 2620"/>
                    <a:gd name="f102" fmla="val 758"/>
                    <a:gd name="f103" fmla="val 881"/>
                    <a:gd name="f104" fmla="val 1006"/>
                    <a:gd name="f105" fmla="val 2610"/>
                    <a:gd name="f106" fmla="val 1132"/>
                    <a:gd name="f107" fmla="val 2595"/>
                    <a:gd name="f108" fmla="val 531"/>
                    <a:gd name="f109" fmla="val 2872"/>
                    <a:gd name="f110" fmla="val 1270"/>
                    <a:gd name="f111" fmla="val 670"/>
                    <a:gd name="f112" fmla="val 4280"/>
                    <a:gd name="f113" fmla="val 851"/>
                    <a:gd name="f114" fmla="val 4176"/>
                    <a:gd name="f115" fmla="val 1051"/>
                    <a:gd name="f116" fmla="val 4154"/>
                    <a:gd name="f117" fmla="val 1252"/>
                    <a:gd name="f118" fmla="val 1409"/>
                    <a:gd name="f119" fmla="val 1567"/>
                    <a:gd name="f120" fmla="val 4167"/>
                    <a:gd name="f121" fmla="val 1717"/>
                    <a:gd name="f122" fmla="val 2061"/>
                    <a:gd name="f123" fmla="val 2367"/>
                    <a:gd name="f124" fmla="val 4095"/>
                    <a:gd name="f125" fmla="val 2540"/>
                    <a:gd name="f126" fmla="val 3622"/>
                    <a:gd name="f127" fmla="val 2725"/>
                    <a:gd name="f128" fmla="val 3991"/>
                    <a:gd name="f129" fmla="val 2828"/>
                    <a:gd name="f130" fmla="val 4084"/>
                    <a:gd name="f131" fmla="val 3152"/>
                    <a:gd name="f132" fmla="val 4349"/>
                    <a:gd name="f133" fmla="val 3830"/>
                    <a:gd name="f134" fmla="val 3129"/>
                    <a:gd name="f135" fmla="val 3564"/>
                    <a:gd name="f136" fmla="val 3244"/>
                    <a:gd name="f137" fmla="val 3657"/>
                    <a:gd name="f138" fmla="val 3440"/>
                    <a:gd name="f139" fmla="val 3761"/>
                    <a:gd name="f140" fmla="val 3267"/>
                    <a:gd name="f141" fmla="val 3080"/>
                    <a:gd name="f142" fmla="val 3567"/>
                    <a:gd name="f143" fmla="val 1787"/>
                    <a:gd name="f144" fmla="val 3613"/>
                    <a:gd name="f145" fmla="val 2006"/>
                    <a:gd name="f146" fmla="val 3798"/>
                    <a:gd name="f147" fmla="val 2191"/>
                    <a:gd name="f148" fmla="val 4017"/>
                    <a:gd name="f149" fmla="val 4225"/>
                    <a:gd name="f150" fmla="val 4456"/>
                    <a:gd name="f151" fmla="val 4409"/>
                    <a:gd name="f152" fmla="val 1868"/>
                    <a:gd name="f153" fmla="val 4307"/>
                    <a:gd name="f154" fmla="val 1909"/>
                    <a:gd name="f155" fmla="val 4202"/>
                    <a:gd name="f156" fmla="val 4128"/>
                    <a:gd name="f157" fmla="val 4052"/>
                    <a:gd name="f158" fmla="val 1888"/>
                    <a:gd name="f159" fmla="val 3994"/>
                    <a:gd name="f160" fmla="val 1845"/>
                    <a:gd name="f161" fmla="val 3867"/>
                    <a:gd name="f162" fmla="val 1741"/>
                    <a:gd name="f163" fmla="val 3821"/>
                    <a:gd name="f164" fmla="val 1556"/>
                    <a:gd name="f165" fmla="val 3844"/>
                    <a:gd name="f166" fmla="val 1394"/>
                    <a:gd name="f167" fmla="val 3856"/>
                    <a:gd name="f168" fmla="val 4491"/>
                    <a:gd name="f169" fmla="val 4860"/>
                    <a:gd name="f170" fmla="val 5122"/>
                    <a:gd name="f171" fmla="val 424"/>
                    <a:gd name="f172" fmla="val 5396"/>
                    <a:gd name="f173" fmla="val 382"/>
                    <a:gd name="f174" fmla="val 5670"/>
                    <a:gd name="f175" fmla="val 6141"/>
                    <a:gd name="f176" fmla="val 6612"/>
                    <a:gd name="f177" fmla="val 505"/>
                    <a:gd name="f178" fmla="val 6699"/>
                    <a:gd name="f179" fmla="val 544"/>
                    <a:gd name="f180" fmla="val 6447"/>
                    <a:gd name="f181" fmla="val 319"/>
                    <a:gd name="f182" fmla="val 6107"/>
                    <a:gd name="f183" fmla="val 194"/>
                    <a:gd name="f184" fmla="val 5922"/>
                    <a:gd name="f185" fmla="val 125"/>
                    <a:gd name="f186" fmla="val 5726"/>
                    <a:gd name="f187" fmla="val 79"/>
                    <a:gd name="f188" fmla="val 5541"/>
                    <a:gd name="f189" fmla="val 32"/>
                    <a:gd name="f190" fmla="val 5406"/>
                    <a:gd name="f191" fmla="val 11"/>
                    <a:gd name="f192" fmla="val 5271"/>
                    <a:gd name="f193" fmla="*/ f0 1 7042"/>
                    <a:gd name="f194" fmla="*/ f1 1 4350"/>
                    <a:gd name="f195" fmla="val f2"/>
                    <a:gd name="f196" fmla="val f3"/>
                    <a:gd name="f197" fmla="val f4"/>
                    <a:gd name="f198" fmla="+- f197 0 f195"/>
                    <a:gd name="f199" fmla="+- f196 0 f195"/>
                    <a:gd name="f200" fmla="*/ f199 1 7042"/>
                    <a:gd name="f201" fmla="*/ f198 1 4350"/>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7042" h="4350">
                      <a:moveTo>
                        <a:pt x="f5" y="f6"/>
                      </a:moveTo>
                      <a:cubicBezTo>
                        <a:pt x="f7" y="f8"/>
                        <a:pt x="f9" y="f10"/>
                        <a:pt x="f3" y="f11"/>
                      </a:cubicBezTo>
                      <a:cubicBezTo>
                        <a:pt x="f9" y="f10"/>
                        <a:pt x="f7" y="f8"/>
                        <a:pt x="f5" y="f6"/>
                      </a:cubicBezTo>
                      <a:close/>
                      <a:moveTo>
                        <a:pt x="f12" y="f13"/>
                      </a:moveTo>
                      <a:cubicBezTo>
                        <a:pt x="f14" y="f13"/>
                        <a:pt x="f15" y="f13"/>
                        <a:pt x="f16" y="f17"/>
                      </a:cubicBezTo>
                      <a:cubicBezTo>
                        <a:pt x="f18" y="f19"/>
                        <a:pt x="f20" y="f21"/>
                        <a:pt x="f22" y="f21"/>
                      </a:cubicBezTo>
                      <a:cubicBezTo>
                        <a:pt x="f23" y="f21"/>
                        <a:pt x="f24" y="f19"/>
                        <a:pt x="f12" y="f17"/>
                      </a:cubicBezTo>
                      <a:cubicBezTo>
                        <a:pt x="f25" y="f26"/>
                        <a:pt x="f27" y="f28"/>
                        <a:pt x="f29" y="f30"/>
                      </a:cubicBez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57" y="f63"/>
                        <a:pt x="f53" y="f64"/>
                        <a:pt x="f65" y="f66"/>
                      </a:cubicBezTo>
                      <a:cubicBezTo>
                        <a:pt x="f67" y="f68"/>
                        <a:pt x="f69" y="f70"/>
                        <a:pt x="f71" y="f72"/>
                      </a:cubicBezTo>
                      <a:cubicBezTo>
                        <a:pt x="f73" y="f74"/>
                        <a:pt x="f75" y="f76"/>
                        <a:pt x="f77" y="f78"/>
                      </a:cubicBezTo>
                      <a:cubicBezTo>
                        <a:pt x="f79" y="f80"/>
                        <a:pt x="f81" y="f82"/>
                        <a:pt x="f83" y="f84"/>
                      </a:cubicBezTo>
                      <a:cubicBezTo>
                        <a:pt x="f85" y="f17"/>
                        <a:pt x="f25" y="f13"/>
                        <a:pt x="f12" y="f13"/>
                      </a:cubicBezTo>
                      <a:close/>
                      <a:moveTo>
                        <a:pt x="f86" y="f87"/>
                      </a:moveTo>
                      <a:cubicBezTo>
                        <a:pt x="f88" y="f87"/>
                        <a:pt x="f89" y="f90"/>
                        <a:pt x="f91" y="f92"/>
                      </a:cubicBezTo>
                      <a:cubicBezTo>
                        <a:pt x="f93" y="f94"/>
                        <a:pt x="f95" y="f96"/>
                        <a:pt x="f87" y="f97"/>
                      </a:cubicBezTo>
                      <a:cubicBezTo>
                        <a:pt x="f98" y="f99"/>
                        <a:pt x="f100" y="f101"/>
                        <a:pt x="f102" y="f101"/>
                      </a:cubicBezTo>
                      <a:cubicBezTo>
                        <a:pt x="f103" y="f101"/>
                        <a:pt x="f104" y="f105"/>
                        <a:pt x="f106" y="f107"/>
                      </a:cubicBezTo>
                      <a:lnTo>
                        <a:pt x="f106" y="f107"/>
                      </a:lnTo>
                      <a:cubicBezTo>
                        <a:pt x="f108" y="f109"/>
                        <a:pt x="f110" y="f62"/>
                        <a:pt x="f111" y="f112"/>
                      </a:cubicBezTo>
                      <a:cubicBezTo>
                        <a:pt x="f113" y="f114"/>
                        <a:pt x="f115" y="f116"/>
                        <a:pt x="f117" y="f116"/>
                      </a:cubicBezTo>
                      <a:cubicBezTo>
                        <a:pt x="f118" y="f116"/>
                        <a:pt x="f119" y="f120"/>
                        <a:pt x="f121" y="f120"/>
                      </a:cubicBezTo>
                      <a:cubicBezTo>
                        <a:pt x="f122" y="f120"/>
                        <a:pt x="f123" y="f124"/>
                        <a:pt x="f125" y="f126"/>
                      </a:cubicBezTo>
                      <a:cubicBezTo>
                        <a:pt x="f127" y="f128"/>
                        <a:pt x="f129" y="f130"/>
                        <a:pt x="f131" y="f132"/>
                      </a:cubicBezTo>
                      <a:cubicBezTo>
                        <a:pt x="f71" y="f133"/>
                        <a:pt x="f134" y="f135"/>
                        <a:pt x="f134" y="f135"/>
                      </a:cubicBezTo>
                      <a:lnTo>
                        <a:pt x="f134" y="f135"/>
                      </a:lnTo>
                      <a:cubicBezTo>
                        <a:pt x="f136" y="f137"/>
                        <a:pt x="f138" y="f139"/>
                        <a:pt x="f138" y="f139"/>
                      </a:cubicBezTo>
                      <a:cubicBezTo>
                        <a:pt x="f140" y="f141"/>
                        <a:pt x="f140" y="f96"/>
                        <a:pt x="f142" y="f143"/>
                      </a:cubicBezTo>
                      <a:cubicBezTo>
                        <a:pt x="f144" y="f145"/>
                        <a:pt x="f146" y="f147"/>
                        <a:pt x="f148" y="f147"/>
                      </a:cubicBezTo>
                      <a:cubicBezTo>
                        <a:pt x="f149" y="f147"/>
                        <a:pt x="f31" y="f145"/>
                        <a:pt x="f150" y="f143"/>
                      </a:cubicBezTo>
                      <a:lnTo>
                        <a:pt x="f150" y="f143"/>
                      </a:lnTo>
                      <a:cubicBezTo>
                        <a:pt x="f151" y="f152"/>
                        <a:pt x="f153" y="f154"/>
                        <a:pt x="f155" y="f154"/>
                      </a:cubicBezTo>
                      <a:cubicBezTo>
                        <a:pt x="f156" y="f154"/>
                        <a:pt x="f157" y="f158"/>
                        <a:pt x="f159" y="f160"/>
                      </a:cubicBezTo>
                      <a:cubicBezTo>
                        <a:pt x="f161" y="f162"/>
                        <a:pt x="f163" y="f164"/>
                        <a:pt x="f165" y="f166"/>
                      </a:cubicBezTo>
                      <a:cubicBezTo>
                        <a:pt x="f167" y="f40"/>
                        <a:pt x="f168" y="f38"/>
                        <a:pt x="f169" y="f34"/>
                      </a:cubicBezTo>
                      <a:cubicBezTo>
                        <a:pt x="f170" y="f171"/>
                        <a:pt x="f172" y="f173"/>
                        <a:pt x="f174" y="f173"/>
                      </a:cubicBezTo>
                      <a:cubicBezTo>
                        <a:pt x="f175" y="f173"/>
                        <a:pt x="f176" y="f177"/>
                        <a:pt x="f5" y="f6"/>
                      </a:cubicBezTo>
                      <a:lnTo>
                        <a:pt x="f5" y="f6"/>
                      </a:lnTo>
                      <a:cubicBezTo>
                        <a:pt x="f178" y="f179"/>
                        <a:pt x="f180" y="f181"/>
                        <a:pt x="f182" y="f183"/>
                      </a:cubicBezTo>
                      <a:cubicBezTo>
                        <a:pt x="f184" y="f185"/>
                        <a:pt x="f186" y="f187"/>
                        <a:pt x="f188" y="f189"/>
                      </a:cubicBezTo>
                      <a:cubicBezTo>
                        <a:pt x="f190" y="f191"/>
                        <a:pt x="f192" y="f87"/>
                        <a:pt x="f86" y="f87"/>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1808;p23">
                  <a:extLst>
                    <a:ext uri="{FF2B5EF4-FFF2-40B4-BE49-F238E27FC236}">
                      <a16:creationId xmlns:a16="http://schemas.microsoft.com/office/drawing/2014/main" id="{9ADF0BAD-098A-4046-B8B3-D15DB4149ACA}"/>
                    </a:ext>
                  </a:extLst>
                </p:cNvPr>
                <p:cNvSpPr/>
                <p:nvPr/>
              </p:nvSpPr>
              <p:spPr>
                <a:xfrm>
                  <a:off x="321832" y="4394396"/>
                  <a:ext cx="150665" cy="53583"/>
                </a:xfrm>
                <a:custGeom>
                  <a:avLst/>
                  <a:gdLst>
                    <a:gd name="f0" fmla="val w"/>
                    <a:gd name="f1" fmla="val h"/>
                    <a:gd name="f2" fmla="val 0"/>
                    <a:gd name="f3" fmla="val 4665"/>
                    <a:gd name="f4" fmla="val 1659"/>
                    <a:gd name="f5" fmla="val 3706"/>
                    <a:gd name="f6" fmla="val 520"/>
                    <a:gd name="f7" fmla="val 3510"/>
                    <a:gd name="f8" fmla="val 623"/>
                    <a:gd name="f9" fmla="val 3302"/>
                    <a:gd name="f10" fmla="val 704"/>
                    <a:gd name="f11" fmla="val 3094"/>
                    <a:gd name="f12" fmla="val 774"/>
                    <a:gd name="f13" fmla="val 2875"/>
                    <a:gd name="f14" fmla="val 854"/>
                    <a:gd name="f15" fmla="val 2644"/>
                    <a:gd name="f16" fmla="val 889"/>
                    <a:gd name="f17" fmla="val 2413"/>
                    <a:gd name="f18" fmla="val 924"/>
                    <a:gd name="f19" fmla="val 2278"/>
                    <a:gd name="f20" fmla="val 937"/>
                    <a:gd name="f21" fmla="val 2139"/>
                    <a:gd name="f22" fmla="val 943"/>
                    <a:gd name="f23" fmla="val 2000"/>
                    <a:gd name="f24" fmla="val 1903"/>
                    <a:gd name="f25" fmla="val 1805"/>
                    <a:gd name="f26" fmla="val 940"/>
                    <a:gd name="f27" fmla="val 1709"/>
                    <a:gd name="f28" fmla="val 935"/>
                    <a:gd name="f29" fmla="val 1455"/>
                    <a:gd name="f30" fmla="val 1224"/>
                    <a:gd name="f31" fmla="val 982"/>
                    <a:gd name="f32" fmla="val 1201"/>
                    <a:gd name="f33" fmla="val 866"/>
                    <a:gd name="f34" fmla="val 1444"/>
                    <a:gd name="f35" fmla="val 877"/>
                    <a:gd name="f36" fmla="val 1675"/>
                    <a:gd name="f37" fmla="val 1906"/>
                    <a:gd name="f38" fmla="val 2148"/>
                    <a:gd name="f39" fmla="val 2379"/>
                    <a:gd name="f40" fmla="val 2610"/>
                    <a:gd name="f41" fmla="val 831"/>
                    <a:gd name="f42" fmla="val 2840"/>
                    <a:gd name="f43" fmla="val 797"/>
                    <a:gd name="f44" fmla="val 3060"/>
                    <a:gd name="f45" fmla="val 739"/>
                    <a:gd name="f46" fmla="val 3279"/>
                    <a:gd name="f47" fmla="val 681"/>
                    <a:gd name="f48" fmla="val 3498"/>
                    <a:gd name="f49" fmla="val 600"/>
                    <a:gd name="f50" fmla="val 4664"/>
                    <a:gd name="f51" fmla="val 3613"/>
                    <a:gd name="f52" fmla="val 468"/>
                    <a:gd name="f53" fmla="val 2464"/>
                    <a:gd name="f54" fmla="val 706"/>
                    <a:gd name="f55" fmla="val 1316"/>
                    <a:gd name="f56" fmla="val 876"/>
                    <a:gd name="f57" fmla="val 436"/>
                    <a:gd name="f58" fmla="val 671"/>
                    <a:gd name="f59" fmla="val 1"/>
                    <a:gd name="f60" fmla="val 310"/>
                    <a:gd name="f61" fmla="val 896"/>
                    <a:gd name="f62" fmla="val 1235"/>
                    <a:gd name="f63" fmla="val 1388"/>
                    <a:gd name="f64" fmla="val 1447"/>
                    <a:gd name="f65" fmla="val 1504"/>
                    <a:gd name="f66" fmla="val 1231"/>
                    <a:gd name="f67" fmla="val 1559"/>
                    <a:gd name="f68" fmla="val 1386"/>
                    <a:gd name="f69" fmla="val 1374"/>
                    <a:gd name="f70" fmla="val 705"/>
                    <a:gd name="f71" fmla="val 1570"/>
                    <a:gd name="f72" fmla="val 694"/>
                    <a:gd name="f73" fmla="val 1616"/>
                    <a:gd name="f74" fmla="val 804"/>
                    <a:gd name="f75" fmla="val 1645"/>
                    <a:gd name="f76" fmla="val 926"/>
                    <a:gd name="f77" fmla="val 1055"/>
                    <a:gd name="f78" fmla="val 2203"/>
                    <a:gd name="f79" fmla="val 3979"/>
                    <a:gd name="f80" fmla="val 592"/>
                    <a:gd name="f81" fmla="*/ f0 1 4665"/>
                    <a:gd name="f82" fmla="*/ f1 1 1659"/>
                    <a:gd name="f83" fmla="val f2"/>
                    <a:gd name="f84" fmla="val f3"/>
                    <a:gd name="f85" fmla="val f4"/>
                    <a:gd name="f86" fmla="+- f85 0 f83"/>
                    <a:gd name="f87" fmla="+- f84 0 f83"/>
                    <a:gd name="f88" fmla="*/ f87 1 4665"/>
                    <a:gd name="f89" fmla="*/ f86 1 1659"/>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4665" h="1659">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18"/>
                        <a:pt x="f30" y="f16"/>
                        <a:pt x="f31" y="f14"/>
                      </a:cubicBezTo>
                      <a:lnTo>
                        <a:pt x="f31" y="f14"/>
                      </a:lnTo>
                      <a:cubicBezTo>
                        <a:pt x="f32" y="f33"/>
                        <a:pt x="f34" y="f35"/>
                        <a:pt x="f36" y="f16"/>
                      </a:cubicBezTo>
                      <a:cubicBezTo>
                        <a:pt x="f37" y="f16"/>
                        <a:pt x="f38" y="f16"/>
                        <a:pt x="f39" y="f33"/>
                      </a:cubicBezTo>
                      <a:cubicBezTo>
                        <a:pt x="f40" y="f41"/>
                        <a:pt x="f42" y="f43"/>
                        <a:pt x="f44" y="f45"/>
                      </a:cubicBezTo>
                      <a:cubicBezTo>
                        <a:pt x="f46" y="f47"/>
                        <a:pt x="f48" y="f49"/>
                        <a:pt x="f5" y="f6"/>
                      </a:cubicBezTo>
                      <a:close/>
                      <a:moveTo>
                        <a:pt x="f50" y="f2"/>
                      </a:moveTo>
                      <a:lnTo>
                        <a:pt x="f50" y="f2"/>
                      </a:lnTo>
                      <a:cubicBezTo>
                        <a:pt x="f51" y="f52"/>
                        <a:pt x="f53" y="f54"/>
                        <a:pt x="f55" y="f54"/>
                      </a:cubicBezTo>
                      <a:cubicBezTo>
                        <a:pt x="f56" y="f54"/>
                        <a:pt x="f57" y="f58"/>
                        <a:pt x="f59" y="f49"/>
                      </a:cubicBezTo>
                      <a:lnTo>
                        <a:pt x="f59" y="f49"/>
                      </a:lnTo>
                      <a:cubicBezTo>
                        <a:pt x="f60" y="f31"/>
                        <a:pt x="f61" y="f62"/>
                        <a:pt x="f63" y="f62"/>
                      </a:cubicBezTo>
                      <a:cubicBezTo>
                        <a:pt x="f64" y="f62"/>
                        <a:pt x="f65" y="f66"/>
                        <a:pt x="f67" y="f30"/>
                      </a:cubicBezTo>
                      <a:lnTo>
                        <a:pt x="f67" y="f30"/>
                      </a:lnTo>
                      <a:cubicBezTo>
                        <a:pt x="f68" y="f69"/>
                        <a:pt x="f70" y="f71"/>
                        <a:pt x="f72" y="f73"/>
                      </a:cubicBezTo>
                      <a:cubicBezTo>
                        <a:pt x="f74" y="f75"/>
                        <a:pt x="f76" y="f4"/>
                        <a:pt x="f77" y="f4"/>
                      </a:cubicBezTo>
                      <a:cubicBezTo>
                        <a:pt x="f78" y="f4"/>
                        <a:pt x="f79" y="f80"/>
                        <a:pt x="f5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1809;p23">
                  <a:extLst>
                    <a:ext uri="{FF2B5EF4-FFF2-40B4-BE49-F238E27FC236}">
                      <a16:creationId xmlns:a16="http://schemas.microsoft.com/office/drawing/2014/main" id="{F229848B-D0C1-49C9-851E-CC2CBFDE6141}"/>
                    </a:ext>
                  </a:extLst>
                </p:cNvPr>
                <p:cNvSpPr/>
                <p:nvPr/>
              </p:nvSpPr>
              <p:spPr>
                <a:xfrm>
                  <a:off x="587282" y="4730648"/>
                  <a:ext cx="194620" cy="264709"/>
                </a:xfrm>
                <a:custGeom>
                  <a:avLst/>
                  <a:gdLst>
                    <a:gd name="f0" fmla="val w"/>
                    <a:gd name="f1" fmla="val h"/>
                    <a:gd name="f2" fmla="val 0"/>
                    <a:gd name="f3" fmla="val 6026"/>
                    <a:gd name="f4" fmla="val 8196"/>
                    <a:gd name="f5" fmla="val 1"/>
                    <a:gd name="f6" fmla="val 20"/>
                    <a:gd name="f7" fmla="val 3"/>
                    <a:gd name="f8" fmla="val 40"/>
                    <a:gd name="f9" fmla="val 5"/>
                    <a:gd name="f10" fmla="val 59"/>
                    <a:gd name="f11" fmla="val 7"/>
                    <a:gd name="f12" fmla="val 39"/>
                    <a:gd name="f13" fmla="val 4"/>
                    <a:gd name="f14" fmla="val 19"/>
                    <a:gd name="f15" fmla="val 2"/>
                    <a:gd name="f16" fmla="val 819"/>
                    <a:gd name="f17" fmla="val 111"/>
                    <a:gd name="f18" fmla="val 2318"/>
                    <a:gd name="f19" fmla="val 1135"/>
                    <a:gd name="f20" fmla="val 2655"/>
                    <a:gd name="f21" fmla="val 3856"/>
                    <a:gd name="f22" fmla="val 2921"/>
                    <a:gd name="f23" fmla="val 6049"/>
                    <a:gd name="f24" fmla="val 3521"/>
                    <a:gd name="f25" fmla="val 6684"/>
                    <a:gd name="f26" fmla="val 3163"/>
                    <a:gd name="f27" fmla="val 3775"/>
                    <a:gd name="f28" fmla="val 7838"/>
                    <a:gd name="f29" fmla="val 4144"/>
                    <a:gd name="f30" fmla="val 6868"/>
                    <a:gd name="f31" fmla="val 3948"/>
                    <a:gd name="f32" fmla="val 6199"/>
                    <a:gd name="f33" fmla="val 4179"/>
                    <a:gd name="f34" fmla="val 6371"/>
                    <a:gd name="f35" fmla="val 4466"/>
                    <a:gd name="f36" fmla="val 6449"/>
                    <a:gd name="f37" fmla="val 4762"/>
                    <a:gd name="f38" fmla="val 5222"/>
                    <a:gd name="f39" fmla="val 5703"/>
                    <a:gd name="f40" fmla="val 6261"/>
                    <a:gd name="f41" fmla="val 5945"/>
                    <a:gd name="f42" fmla="val 5878"/>
                    <a:gd name="f43" fmla="val 6005"/>
                    <a:gd name="f44" fmla="val 5724"/>
                    <a:gd name="f45" fmla="val 6032"/>
                    <a:gd name="f46" fmla="val 5570"/>
                    <a:gd name="f47" fmla="val 5156"/>
                    <a:gd name="f48" fmla="val 4739"/>
                    <a:gd name="f49" fmla="val 5835"/>
                    <a:gd name="f50" fmla="val 4444"/>
                    <a:gd name="f51" fmla="val 5541"/>
                    <a:gd name="f52" fmla="val 4040"/>
                    <a:gd name="f53" fmla="val 5137"/>
                    <a:gd name="f54" fmla="val 3809"/>
                    <a:gd name="f55" fmla="val 4583"/>
                    <a:gd name="f56" fmla="val 3671"/>
                    <a:gd name="f57" fmla="val 4029"/>
                    <a:gd name="f58" fmla="val 3486"/>
                    <a:gd name="f59" fmla="val 3429"/>
                    <a:gd name="f60" fmla="val 3209"/>
                    <a:gd name="f61" fmla="val 2390"/>
                    <a:gd name="f62" fmla="val 2686"/>
                    <a:gd name="f63" fmla="val 1104"/>
                    <a:gd name="f64" fmla="val 1422"/>
                    <a:gd name="f65" fmla="val 166"/>
                    <a:gd name="f66" fmla="*/ f0 1 6026"/>
                    <a:gd name="f67" fmla="*/ f1 1 8196"/>
                    <a:gd name="f68" fmla="val f2"/>
                    <a:gd name="f69" fmla="val f3"/>
                    <a:gd name="f70" fmla="val f4"/>
                    <a:gd name="f71" fmla="+- f70 0 f68"/>
                    <a:gd name="f72" fmla="+- f69 0 f68"/>
                    <a:gd name="f73" fmla="*/ f72 1 6026"/>
                    <a:gd name="f74" fmla="*/ f71 1 8196"/>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6026" h="8196">
                      <a:moveTo>
                        <a:pt x="f2" y="f5"/>
                      </a:moveTo>
                      <a:cubicBezTo>
                        <a:pt x="f6" y="f7"/>
                        <a:pt x="f8" y="f9"/>
                        <a:pt x="f10" y="f11"/>
                      </a:cubicBezTo>
                      <a:lnTo>
                        <a:pt x="f10" y="f11"/>
                      </a:lnTo>
                      <a:cubicBezTo>
                        <a:pt x="f12" y="f13"/>
                        <a:pt x="f14" y="f15"/>
                        <a:pt x="f2" y="f5"/>
                      </a:cubicBezTo>
                      <a:close/>
                      <a:moveTo>
                        <a:pt x="f10" y="f11"/>
                      </a:moveTo>
                      <a:cubicBezTo>
                        <a:pt x="f16" y="f17"/>
                        <a:pt x="f18" y="f19"/>
                        <a:pt x="f20" y="f21"/>
                      </a:cubicBezTo>
                      <a:cubicBezTo>
                        <a:pt x="f22" y="f23"/>
                        <a:pt x="f24" y="f25"/>
                        <a:pt x="f26" y="f4"/>
                      </a:cubicBezTo>
                      <a:cubicBezTo>
                        <a:pt x="f27" y="f28"/>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6" y="f57"/>
                      </a:cubicBezTo>
                      <a:cubicBezTo>
                        <a:pt x="f24" y="f58"/>
                        <a:pt x="f59" y="f22"/>
                        <a:pt x="f60" y="f61"/>
                      </a:cubicBezTo>
                      <a:cubicBezTo>
                        <a:pt x="f62" y="f63"/>
                        <a:pt x="f64" y="f65"/>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1810;p23">
                  <a:extLst>
                    <a:ext uri="{FF2B5EF4-FFF2-40B4-BE49-F238E27FC236}">
                      <a16:creationId xmlns:a16="http://schemas.microsoft.com/office/drawing/2014/main" id="{160A16D4-047C-4B82-9AD0-F475CA8C46E1}"/>
                    </a:ext>
                  </a:extLst>
                </p:cNvPr>
                <p:cNvSpPr/>
                <p:nvPr/>
              </p:nvSpPr>
              <p:spPr>
                <a:xfrm>
                  <a:off x="559311" y="4732513"/>
                  <a:ext cx="98087" cy="213649"/>
                </a:xfrm>
                <a:custGeom>
                  <a:avLst/>
                  <a:gdLst>
                    <a:gd name="f0" fmla="val w"/>
                    <a:gd name="f1" fmla="val h"/>
                    <a:gd name="f2" fmla="val 0"/>
                    <a:gd name="f3" fmla="val 3037"/>
                    <a:gd name="f4" fmla="val 6615"/>
                    <a:gd name="f5" fmla="val 728"/>
                    <a:gd name="f6" fmla="val 750"/>
                    <a:gd name="f7" fmla="val 14"/>
                    <a:gd name="f8" fmla="val 772"/>
                    <a:gd name="f9" fmla="val 27"/>
                    <a:gd name="f10" fmla="val 795"/>
                    <a:gd name="f11" fmla="val 40"/>
                    <a:gd name="f12" fmla="val 13"/>
                    <a:gd name="f13" fmla="val 1998"/>
                    <a:gd name="f14" fmla="val 1136"/>
                    <a:gd name="f15" fmla="val 2022"/>
                    <a:gd name="f16" fmla="val 1168"/>
                    <a:gd name="f17" fmla="val 2045"/>
                    <a:gd name="f18" fmla="val 1201"/>
                    <a:gd name="f19" fmla="val 2067"/>
                    <a:gd name="f20" fmla="val 1235"/>
                    <a:gd name="f21" fmla="val 2124"/>
                    <a:gd name="f22" fmla="val 1328"/>
                    <a:gd name="f23" fmla="val 2171"/>
                    <a:gd name="f24" fmla="val 1432"/>
                    <a:gd name="f25" fmla="val 2217"/>
                    <a:gd name="f26" fmla="val 1535"/>
                    <a:gd name="f27" fmla="val 2286"/>
                    <a:gd name="f28" fmla="val 1755"/>
                    <a:gd name="f29" fmla="val 2332"/>
                    <a:gd name="f30" fmla="val 1986"/>
                    <a:gd name="f31" fmla="val 2193"/>
                    <a:gd name="f32" fmla="val 2344"/>
                    <a:gd name="f33" fmla="val 2655"/>
                    <a:gd name="f34" fmla="val 3105"/>
                    <a:gd name="f35" fmla="val 2055"/>
                    <a:gd name="f36" fmla="val 3521"/>
                    <a:gd name="f37" fmla="val 1894"/>
                    <a:gd name="f38" fmla="val 3948"/>
                    <a:gd name="f39" fmla="val 1709"/>
                    <a:gd name="f40" fmla="val 4352"/>
                    <a:gd name="f41" fmla="val 1570"/>
                    <a:gd name="f42" fmla="val 4779"/>
                    <a:gd name="f43" fmla="val 1420"/>
                    <a:gd name="f44" fmla="val 5194"/>
                    <a:gd name="f45" fmla="val 1351"/>
                    <a:gd name="f46" fmla="val 5645"/>
                    <a:gd name="f47" fmla="val 1340"/>
                    <a:gd name="f48" fmla="val 6106"/>
                    <a:gd name="f49" fmla="val 5875"/>
                    <a:gd name="f50" fmla="val 5656"/>
                    <a:gd name="f51" fmla="val 1363"/>
                    <a:gd name="f52" fmla="val 5425"/>
                    <a:gd name="f53" fmla="val 1386"/>
                    <a:gd name="f54" fmla="val 4987"/>
                    <a:gd name="f55" fmla="val 1513"/>
                    <a:gd name="f56" fmla="val 4767"/>
                    <a:gd name="f57" fmla="val 1640"/>
                    <a:gd name="f58" fmla="val 4329"/>
                    <a:gd name="f59" fmla="val 1836"/>
                    <a:gd name="f60" fmla="val 3925"/>
                    <a:gd name="f61" fmla="val 3509"/>
                    <a:gd name="f62" fmla="val 2159"/>
                    <a:gd name="f63" fmla="val 3094"/>
                    <a:gd name="f64" fmla="val 2216"/>
                    <a:gd name="f65" fmla="val 1837"/>
                    <a:gd name="f66" fmla="val 2204"/>
                    <a:gd name="f67" fmla="val 1449"/>
                    <a:gd name="f68" fmla="val 1344"/>
                    <a:gd name="f69" fmla="val 378"/>
                    <a:gd name="f70" fmla="val 1820"/>
                    <a:gd name="f71" fmla="val 915"/>
                    <a:gd name="f72" fmla="val 1547"/>
                    <a:gd name="f73" fmla="val 2101"/>
                    <a:gd name="f74" fmla="val 1893"/>
                    <a:gd name="f75" fmla="val 2517"/>
                    <a:gd name="f76" fmla="val 1871"/>
                    <a:gd name="f77" fmla="val 2759"/>
                    <a:gd name="f78" fmla="val 1783"/>
                    <a:gd name="f79" fmla="val 2829"/>
                    <a:gd name="f80" fmla="val 1669"/>
                    <a:gd name="f81" fmla="val 2879"/>
                    <a:gd name="f82" fmla="val 1553"/>
                    <a:gd name="f83" fmla="val 1517"/>
                    <a:gd name="f84" fmla="val 1480"/>
                    <a:gd name="f85" fmla="val 2874"/>
                    <a:gd name="f86" fmla="val 1443"/>
                    <a:gd name="f87" fmla="val 2863"/>
                    <a:gd name="f88" fmla="val 1305"/>
                    <a:gd name="f89" fmla="val 2817"/>
                    <a:gd name="f90" fmla="val 1190"/>
                    <a:gd name="f91" fmla="val 2632"/>
                    <a:gd name="f92" fmla="val 1247"/>
                    <a:gd name="f93" fmla="val 2482"/>
                    <a:gd name="f94" fmla="val 1097"/>
                    <a:gd name="f95" fmla="val 2620"/>
                    <a:gd name="f96" fmla="val 1074"/>
                    <a:gd name="f97" fmla="val 1178"/>
                    <a:gd name="f98" fmla="val 3036"/>
                    <a:gd name="f99" fmla="val 1239"/>
                    <a:gd name="f100" fmla="val 3150"/>
                    <a:gd name="f101" fmla="val 1371"/>
                    <a:gd name="f102" fmla="val 3199"/>
                    <a:gd name="f103" fmla="val 1506"/>
                    <a:gd name="f104" fmla="val 1576"/>
                    <a:gd name="f105" fmla="val 1646"/>
                    <a:gd name="f106" fmla="val 3186"/>
                    <a:gd name="f107" fmla="val 3163"/>
                    <a:gd name="f108" fmla="val 3705"/>
                    <a:gd name="f109" fmla="val 889"/>
                    <a:gd name="f110" fmla="val 4063"/>
                    <a:gd name="f111" fmla="val 289"/>
                    <a:gd name="f112" fmla="val 4271"/>
                    <a:gd name="f113" fmla="val 462"/>
                    <a:gd name="f114" fmla="val 4363"/>
                    <a:gd name="f115" fmla="val 612"/>
                    <a:gd name="f116" fmla="val 4410"/>
                    <a:gd name="f117" fmla="val 439"/>
                    <a:gd name="f118" fmla="val 4606"/>
                    <a:gd name="f119" fmla="val 1"/>
                    <a:gd name="f120" fmla="val 4790"/>
                    <a:gd name="f121" fmla="val 257"/>
                    <a:gd name="f122" fmla="val 4861"/>
                    <a:gd name="f123" fmla="val 388"/>
                    <a:gd name="f124" fmla="val 4899"/>
                    <a:gd name="f125" fmla="val 560"/>
                    <a:gd name="f126" fmla="val 642"/>
                    <a:gd name="f127" fmla="val 734"/>
                    <a:gd name="f128" fmla="val 4890"/>
                    <a:gd name="f129" fmla="val 855"/>
                    <a:gd name="f130" fmla="val 4871"/>
                    <a:gd name="f131" fmla="val 325"/>
                    <a:gd name="f132" fmla="val 5620"/>
                    <a:gd name="f133" fmla="val 1268"/>
                    <a:gd name="f134" fmla="val 5932"/>
                    <a:gd name="f135" fmla="val 1316"/>
                    <a:gd name="f136" fmla="val 6611"/>
                    <a:gd name="f137" fmla="val 1274"/>
                    <a:gd name="f138" fmla="val 5979"/>
                    <a:gd name="f139" fmla="val 2448"/>
                    <a:gd name="f140" fmla="val 5990"/>
                    <a:gd name="f141" fmla="val 2355"/>
                    <a:gd name="f142" fmla="val 5402"/>
                    <a:gd name="f143" fmla="val 5748"/>
                    <a:gd name="f144" fmla="val 2725"/>
                    <a:gd name="f145" fmla="val 6014"/>
                    <a:gd name="f146" fmla="val 6199"/>
                    <a:gd name="f147" fmla="val 5298"/>
                    <a:gd name="f148" fmla="val 2505"/>
                    <a:gd name="f149" fmla="val 4040"/>
                    <a:gd name="f150" fmla="val 2748"/>
                    <a:gd name="f151" fmla="val 2182"/>
                    <a:gd name="f152" fmla="val 2563"/>
                    <a:gd name="f153" fmla="val 1385"/>
                    <a:gd name="f154" fmla="val 797"/>
                    <a:gd name="f155" fmla="val 1882"/>
                    <a:gd name="f156" fmla="val 681"/>
                    <a:gd name="f157" fmla="val 566"/>
                    <a:gd name="f158" fmla="val 1594"/>
                    <a:gd name="f159" fmla="val 450"/>
                    <a:gd name="f160" fmla="val 1339"/>
                    <a:gd name="f161" fmla="val 280"/>
                    <a:gd name="f162" fmla="val 1054"/>
                    <a:gd name="f163" fmla="val 189"/>
                    <a:gd name="f164" fmla="val 6612"/>
                    <a:gd name="f165" fmla="val 6613"/>
                    <a:gd name="f166" fmla="val 1317"/>
                    <a:gd name="f167" fmla="val 6614"/>
                    <a:gd name="f168" fmla="*/ f0 1 3037"/>
                    <a:gd name="f169" fmla="*/ f1 1 6615"/>
                    <a:gd name="f170" fmla="val f2"/>
                    <a:gd name="f171" fmla="val f3"/>
                    <a:gd name="f172" fmla="val f4"/>
                    <a:gd name="f173" fmla="+- f172 0 f170"/>
                    <a:gd name="f174" fmla="+- f171 0 f170"/>
                    <a:gd name="f175" fmla="*/ f174 1 3037"/>
                    <a:gd name="f176" fmla="*/ f173 1 6615"/>
                    <a:gd name="f177" fmla="*/ f170 1 f175"/>
                    <a:gd name="f178" fmla="*/ f171 1 f175"/>
                    <a:gd name="f179" fmla="*/ f170 1 f176"/>
                    <a:gd name="f180" fmla="*/ f172 1 f176"/>
                    <a:gd name="f181" fmla="*/ f177 f168 1"/>
                    <a:gd name="f182" fmla="*/ f178 f168 1"/>
                    <a:gd name="f183" fmla="*/ f180 f169 1"/>
                    <a:gd name="f184" fmla="*/ f179 f169 1"/>
                  </a:gdLst>
                  <a:ahLst/>
                  <a:cxnLst>
                    <a:cxn ang="3cd4">
                      <a:pos x="hc" y="t"/>
                    </a:cxn>
                    <a:cxn ang="0">
                      <a:pos x="r" y="vc"/>
                    </a:cxn>
                    <a:cxn ang="cd4">
                      <a:pos x="hc" y="b"/>
                    </a:cxn>
                    <a:cxn ang="cd2">
                      <a:pos x="l" y="vc"/>
                    </a:cxn>
                  </a:cxnLst>
                  <a:rect l="f181" t="f184" r="f182" b="f183"/>
                  <a:pathLst>
                    <a:path w="3037" h="6615">
                      <a:moveTo>
                        <a:pt x="f5" y="f2"/>
                      </a:moveTo>
                      <a:cubicBezTo>
                        <a:pt x="f6" y="f7"/>
                        <a:pt x="f8" y="f9"/>
                        <a:pt x="f10" y="f11"/>
                      </a:cubicBezTo>
                      <a:lnTo>
                        <a:pt x="f10" y="f11"/>
                      </a:lnTo>
                      <a:cubicBezTo>
                        <a:pt x="f8" y="f9"/>
                        <a:pt x="f6" y="f12"/>
                        <a:pt x="f5" y="f2"/>
                      </a:cubicBezTo>
                      <a:close/>
                      <a:moveTo>
                        <a:pt x="f13" y="f14"/>
                      </a:moveTo>
                      <a:cubicBezTo>
                        <a:pt x="f15" y="f16"/>
                        <a:pt x="f17" y="f18"/>
                        <a:pt x="f19" y="f20"/>
                      </a:cubicBezTo>
                      <a:cubicBezTo>
                        <a:pt x="f21" y="f22"/>
                        <a:pt x="f23" y="f24"/>
                        <a:pt x="f25" y="f26"/>
                      </a:cubicBezTo>
                      <a:cubicBezTo>
                        <a:pt x="f27" y="f28"/>
                        <a:pt x="f29" y="f30"/>
                        <a:pt x="f29" y="f31"/>
                      </a:cubicBezTo>
                      <a:cubicBezTo>
                        <a:pt x="f32" y="f33"/>
                        <a:pt x="f25" y="f34"/>
                        <a:pt x="f35" y="f36"/>
                      </a:cubicBezTo>
                      <a:cubicBezTo>
                        <a:pt x="f37" y="f38"/>
                        <a:pt x="f39" y="f40"/>
                        <a:pt x="f41" y="f42"/>
                      </a:cubicBezTo>
                      <a:cubicBezTo>
                        <a:pt x="f43" y="f44"/>
                        <a:pt x="f45" y="f46"/>
                        <a:pt x="f47" y="f48"/>
                      </a:cubicBezTo>
                      <a:cubicBezTo>
                        <a:pt x="f47" y="f49"/>
                        <a:pt x="f47" y="f50"/>
                        <a:pt x="f51" y="f52"/>
                      </a:cubicBezTo>
                      <a:cubicBezTo>
                        <a:pt x="f53" y="f44"/>
                        <a:pt x="f24" y="f54"/>
                        <a:pt x="f55" y="f56"/>
                      </a:cubicBezTo>
                      <a:cubicBezTo>
                        <a:pt x="f57" y="f58"/>
                        <a:pt x="f59" y="f60"/>
                        <a:pt x="f13" y="f61"/>
                      </a:cubicBezTo>
                      <a:cubicBezTo>
                        <a:pt x="f62" y="f63"/>
                        <a:pt x="f27" y="f33"/>
                        <a:pt x="f27" y="f64"/>
                      </a:cubicBezTo>
                      <a:cubicBezTo>
                        <a:pt x="f27" y="f65"/>
                        <a:pt x="f66" y="f67"/>
                        <a:pt x="f13" y="f14"/>
                      </a:cubicBezTo>
                      <a:close/>
                      <a:moveTo>
                        <a:pt x="f10" y="f11"/>
                      </a:moveTo>
                      <a:lnTo>
                        <a:pt x="f10" y="f11"/>
                      </a:lnTo>
                      <a:cubicBezTo>
                        <a:pt x="f68" y="f69"/>
                        <a:pt x="f70" y="f71"/>
                        <a:pt x="f13" y="f72"/>
                      </a:cubicBezTo>
                      <a:cubicBezTo>
                        <a:pt x="f73" y="f74"/>
                        <a:pt x="f25" y="f75"/>
                        <a:pt x="f76" y="f77"/>
                      </a:cubicBezTo>
                      <a:cubicBezTo>
                        <a:pt x="f78" y="f79"/>
                        <a:pt x="f80" y="f81"/>
                        <a:pt x="f82" y="f81"/>
                      </a:cubicBezTo>
                      <a:cubicBezTo>
                        <a:pt x="f83" y="f81"/>
                        <a:pt x="f84" y="f85"/>
                        <a:pt x="f86" y="f87"/>
                      </a:cubicBezTo>
                      <a:cubicBezTo>
                        <a:pt x="f88" y="f89"/>
                        <a:pt x="f90" y="f91"/>
                        <a:pt x="f92" y="f93"/>
                      </a:cubicBezTo>
                      <a:lnTo>
                        <a:pt x="f92" y="f93"/>
                      </a:lnTo>
                      <a:cubicBezTo>
                        <a:pt x="f94" y="f95"/>
                        <a:pt x="f96" y="f87"/>
                        <a:pt x="f97" y="f98"/>
                      </a:cubicBezTo>
                      <a:cubicBezTo>
                        <a:pt x="f99" y="f100"/>
                        <a:pt x="f101" y="f102"/>
                        <a:pt x="f103" y="f102"/>
                      </a:cubicBezTo>
                      <a:cubicBezTo>
                        <a:pt x="f104" y="f102"/>
                        <a:pt x="f105" y="f106"/>
                        <a:pt x="f39" y="f107"/>
                      </a:cubicBezTo>
                      <a:lnTo>
                        <a:pt x="f39" y="f107"/>
                      </a:lnTo>
                      <a:cubicBezTo>
                        <a:pt x="f53" y="f108"/>
                        <a:pt x="f109" y="f110"/>
                        <a:pt x="f111" y="f112"/>
                      </a:cubicBezTo>
                      <a:cubicBezTo>
                        <a:pt x="f111" y="f112"/>
                        <a:pt x="f113" y="f114"/>
                        <a:pt x="f115" y="f116"/>
                      </a:cubicBezTo>
                      <a:cubicBezTo>
                        <a:pt x="f115"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6"/>
                      </a:cubicBezTo>
                      <a:lnTo>
                        <a:pt x="f135" y="f136"/>
                      </a:lnTo>
                      <a:cubicBezTo>
                        <a:pt x="f137" y="f138"/>
                        <a:pt x="f139" y="f140"/>
                        <a:pt x="f141" y="f142"/>
                      </a:cubicBezTo>
                      <a:lnTo>
                        <a:pt x="f141" y="f142"/>
                      </a:lnTo>
                      <a:cubicBezTo>
                        <a:pt x="f75" y="f143"/>
                        <a:pt x="f144" y="f145"/>
                        <a:pt x="f98" y="f146"/>
                      </a:cubicBezTo>
                      <a:cubicBezTo>
                        <a:pt x="f139" y="f147"/>
                        <a:pt x="f148" y="f149"/>
                        <a:pt x="f91" y="f98"/>
                      </a:cubicBezTo>
                      <a:cubicBezTo>
                        <a:pt x="f150" y="f151"/>
                        <a:pt x="f152" y="f153"/>
                        <a:pt x="f13" y="f154"/>
                      </a:cubicBezTo>
                      <a:cubicBezTo>
                        <a:pt x="f155" y="f156"/>
                        <a:pt x="f28" y="f157"/>
                        <a:pt x="f158" y="f159"/>
                      </a:cubicBezTo>
                      <a:cubicBezTo>
                        <a:pt x="f160" y="f161"/>
                        <a:pt x="f162" y="f163"/>
                        <a:pt x="f10" y="f11"/>
                      </a:cubicBezTo>
                      <a:close/>
                      <a:moveTo>
                        <a:pt x="f135" y="f136"/>
                      </a:moveTo>
                      <a:cubicBezTo>
                        <a:pt x="f135" y="f164"/>
                        <a:pt x="f135" y="f165"/>
                        <a:pt x="f166" y="f167"/>
                      </a:cubicBezTo>
                      <a:cubicBezTo>
                        <a:pt x="f135" y="f165"/>
                        <a:pt x="f135" y="f164"/>
                        <a:pt x="f135" y="f13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1811;p23">
                  <a:extLst>
                    <a:ext uri="{FF2B5EF4-FFF2-40B4-BE49-F238E27FC236}">
                      <a16:creationId xmlns:a16="http://schemas.microsoft.com/office/drawing/2014/main" id="{442FD23A-F7AD-4808-AF58-7B7A5EB46155}"/>
                    </a:ext>
                  </a:extLst>
                </p:cNvPr>
                <p:cNvSpPr/>
                <p:nvPr/>
              </p:nvSpPr>
              <p:spPr>
                <a:xfrm>
                  <a:off x="650293" y="4823112"/>
                  <a:ext cx="18278" cy="77934"/>
                </a:xfrm>
                <a:custGeom>
                  <a:avLst/>
                  <a:gdLst>
                    <a:gd name="f0" fmla="val w"/>
                    <a:gd name="f1" fmla="val h"/>
                    <a:gd name="f2" fmla="val 0"/>
                    <a:gd name="f3" fmla="val 566"/>
                    <a:gd name="f4" fmla="val 2413"/>
                    <a:gd name="f5" fmla="val 254"/>
                    <a:gd name="f6" fmla="val 831"/>
                    <a:gd name="f7" fmla="val 139"/>
                    <a:gd name="f8" fmla="val 1674"/>
                    <a:gd name="f9" fmla="val 462"/>
                    <a:gd name="f10" fmla="val 1605"/>
                    <a:gd name="f11" fmla="val 346"/>
                    <a:gd name="f12" fmla="val 808"/>
                    <a:gd name="f13" fmla="*/ f0 1 566"/>
                    <a:gd name="f14" fmla="*/ f1 1 2413"/>
                    <a:gd name="f15" fmla="val f2"/>
                    <a:gd name="f16" fmla="val f3"/>
                    <a:gd name="f17" fmla="val f4"/>
                    <a:gd name="f18" fmla="+- f17 0 f15"/>
                    <a:gd name="f19" fmla="+- f16 0 f15"/>
                    <a:gd name="f20" fmla="*/ f19 1 566"/>
                    <a:gd name="f21" fmla="*/ f18 1 241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566" h="2413">
                      <a:moveTo>
                        <a:pt x="f5" y="f2"/>
                      </a:moveTo>
                      <a:cubicBezTo>
                        <a:pt x="f2" y="f6"/>
                        <a:pt x="f7" y="f8"/>
                        <a:pt x="f3" y="f4"/>
                      </a:cubicBezTo>
                      <a:cubicBezTo>
                        <a:pt x="f9" y="f10"/>
                        <a:pt x="f11" y="f1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1812;p23">
                  <a:extLst>
                    <a:ext uri="{FF2B5EF4-FFF2-40B4-BE49-F238E27FC236}">
                      <a16:creationId xmlns:a16="http://schemas.microsoft.com/office/drawing/2014/main" id="{3034BF0C-03B8-4A45-A19C-C2198A19842F}"/>
                    </a:ext>
                  </a:extLst>
                </p:cNvPr>
                <p:cNvSpPr/>
                <p:nvPr/>
              </p:nvSpPr>
              <p:spPr>
                <a:xfrm>
                  <a:off x="699488" y="4654972"/>
                  <a:ext cx="82808" cy="96953"/>
                </a:xfrm>
                <a:custGeom>
                  <a:avLst/>
                  <a:gdLst>
                    <a:gd name="f0" fmla="val w"/>
                    <a:gd name="f1" fmla="val h"/>
                    <a:gd name="f2" fmla="val 0"/>
                    <a:gd name="f3" fmla="val 2564"/>
                    <a:gd name="f4" fmla="val 3002"/>
                    <a:gd name="f5" fmla="val 1282"/>
                    <a:gd name="f6" fmla="val 1755"/>
                    <a:gd name="f7" fmla="val 1284"/>
                    <a:gd name="f8" fmla="val 1756"/>
                    <a:gd name="f9" fmla="val 1287"/>
                    <a:gd name="f10" fmla="val 1757"/>
                    <a:gd name="f11" fmla="val 1289"/>
                    <a:gd name="f12" fmla="val 1758"/>
                    <a:gd name="f13" fmla="val 462"/>
                    <a:gd name="f14" fmla="val 1016"/>
                    <a:gd name="f15" fmla="val 543"/>
                    <a:gd name="f16" fmla="val 1178"/>
                    <a:gd name="f17" fmla="val 647"/>
                    <a:gd name="f18" fmla="val 1328"/>
                    <a:gd name="f19" fmla="val 774"/>
                    <a:gd name="f20" fmla="val 1455"/>
                    <a:gd name="f21" fmla="val 843"/>
                    <a:gd name="f22" fmla="val 1524"/>
                    <a:gd name="f23" fmla="val 947"/>
                    <a:gd name="f24" fmla="val 1593"/>
                    <a:gd name="f25" fmla="val 1040"/>
                    <a:gd name="f26" fmla="val 1639"/>
                    <a:gd name="f27" fmla="val 1155"/>
                    <a:gd name="f28" fmla="val 1686"/>
                    <a:gd name="f29" fmla="val 1270"/>
                    <a:gd name="f30" fmla="val 1697"/>
                    <a:gd name="f31" fmla="val 1386"/>
                    <a:gd name="f32" fmla="val 1536"/>
                    <a:gd name="f33" fmla="val 1663"/>
                    <a:gd name="f34" fmla="val 1859"/>
                    <a:gd name="f35" fmla="val 1605"/>
                    <a:gd name="f36" fmla="val 1732"/>
                    <a:gd name="f37" fmla="val 1720"/>
                    <a:gd name="f38" fmla="val 1559"/>
                    <a:gd name="f39" fmla="val 1766"/>
                    <a:gd name="f40" fmla="val 1354"/>
                    <a:gd name="f41" fmla="val 1314"/>
                    <a:gd name="f42" fmla="val 1426"/>
                    <a:gd name="f43" fmla="val 1815"/>
                    <a:gd name="f44" fmla="val 1585"/>
                    <a:gd name="f45" fmla="val 1871"/>
                    <a:gd name="f46" fmla="val 1928"/>
                    <a:gd name="f47" fmla="val 1882"/>
                    <a:gd name="f48" fmla="val 2020"/>
                    <a:gd name="f49" fmla="val 2044"/>
                    <a:gd name="f50" fmla="val 2101"/>
                    <a:gd name="f51" fmla="val 2171"/>
                    <a:gd name="f52" fmla="val 2228"/>
                    <a:gd name="f53" fmla="val 2032"/>
                    <a:gd name="f54" fmla="val 2113"/>
                    <a:gd name="f55" fmla="val 2043"/>
                    <a:gd name="f56" fmla="val 1986"/>
                    <a:gd name="f57" fmla="val 1351"/>
                    <a:gd name="f58" fmla="val 1870"/>
                    <a:gd name="f59" fmla="val 1190"/>
                    <a:gd name="f60" fmla="val 1801"/>
                    <a:gd name="f61" fmla="val 855"/>
                    <a:gd name="f62" fmla="val 1628"/>
                    <a:gd name="f63" fmla="val 751"/>
                    <a:gd name="f64" fmla="val 1478"/>
                    <a:gd name="f65" fmla="val 612"/>
                    <a:gd name="f66" fmla="val 532"/>
                    <a:gd name="f67" fmla="val 35"/>
                    <a:gd name="f68" fmla="val 1"/>
                    <a:gd name="f69" fmla="val 358"/>
                    <a:gd name="f70" fmla="val 58"/>
                    <a:gd name="f71" fmla="val 728"/>
                    <a:gd name="f72" fmla="val 197"/>
                    <a:gd name="f73" fmla="val 1074"/>
                    <a:gd name="f74" fmla="val 416"/>
                    <a:gd name="f75" fmla="val 1582"/>
                    <a:gd name="f76" fmla="val 832"/>
                    <a:gd name="f77" fmla="val 1997"/>
                    <a:gd name="f78" fmla="val 1340"/>
                    <a:gd name="f79" fmla="val 2320"/>
                    <a:gd name="f80" fmla="val 1744"/>
                    <a:gd name="f81" fmla="val 2378"/>
                    <a:gd name="f82" fmla="val 2494"/>
                    <a:gd name="f83" fmla="val 2598"/>
                    <a:gd name="f84" fmla="val 2263"/>
                    <a:gd name="f85" fmla="val 2782"/>
                    <a:gd name="f86" fmla="val 3001"/>
                    <a:gd name="f87" fmla="val 2425"/>
                    <a:gd name="f88" fmla="val 2563"/>
                    <a:gd name="f89" fmla="val 2551"/>
                    <a:gd name="f90" fmla="val 2517"/>
                    <a:gd name="f91" fmla="val 2286"/>
                    <a:gd name="f92" fmla="val 2482"/>
                    <a:gd name="f93" fmla="val 2332"/>
                    <a:gd name="f94" fmla="val 1824"/>
                    <a:gd name="f95" fmla="val 2148"/>
                    <a:gd name="f96" fmla="val 2163"/>
                    <a:gd name="f97" fmla="val 1689"/>
                    <a:gd name="f98" fmla="val 2180"/>
                    <a:gd name="f99" fmla="val 1691"/>
                    <a:gd name="f100" fmla="val 2197"/>
                    <a:gd name="f101" fmla="val 2291"/>
                    <a:gd name="f102" fmla="val 2397"/>
                    <a:gd name="f103" fmla="val 2436"/>
                    <a:gd name="f104" fmla="val 1570"/>
                    <a:gd name="f105" fmla="val 1305"/>
                    <a:gd name="f106" fmla="val 2344"/>
                    <a:gd name="f107" fmla="val 1224"/>
                    <a:gd name="f108" fmla="val 2251"/>
                    <a:gd name="f109" fmla="val 1132"/>
                    <a:gd name="f110" fmla="val 2136"/>
                    <a:gd name="f111" fmla="val 1097"/>
                    <a:gd name="f112" fmla="val 1998"/>
                    <a:gd name="f113" fmla="val 1051"/>
                    <a:gd name="f114" fmla="val 2159"/>
                    <a:gd name="f115" fmla="val 993"/>
                    <a:gd name="f116" fmla="val 2321"/>
                    <a:gd name="f117" fmla="val 866"/>
                    <a:gd name="f118" fmla="val 693"/>
                    <a:gd name="f119" fmla="val 520"/>
                    <a:gd name="f120" fmla="val 324"/>
                    <a:gd name="f121" fmla="val 243"/>
                    <a:gd name="f122" fmla="val 1617"/>
                    <a:gd name="f123" fmla="val 924"/>
                    <a:gd name="f124" fmla="val 958"/>
                    <a:gd name="f125" fmla="val 1186"/>
                    <a:gd name="f126" fmla="val 963"/>
                    <a:gd name="f127" fmla="val 1148"/>
                    <a:gd name="f128" fmla="val 965"/>
                    <a:gd name="f129" fmla="val 1110"/>
                    <a:gd name="f130" fmla="val 755"/>
                    <a:gd name="f131" fmla="val 409"/>
                    <a:gd name="f132" fmla="val 775"/>
                    <a:gd name="f133" fmla="val 232"/>
                    <a:gd name="f134" fmla="val 139"/>
                    <a:gd name="f135" fmla="val 301"/>
                    <a:gd name="f136" fmla="val 70"/>
                    <a:gd name="f137" fmla="val 150"/>
                    <a:gd name="f138" fmla="*/ f0 1 2564"/>
                    <a:gd name="f139" fmla="*/ f1 1 3002"/>
                    <a:gd name="f140" fmla="val f2"/>
                    <a:gd name="f141" fmla="val f3"/>
                    <a:gd name="f142" fmla="val f4"/>
                    <a:gd name="f143" fmla="+- f142 0 f140"/>
                    <a:gd name="f144" fmla="+- f141 0 f140"/>
                    <a:gd name="f145" fmla="*/ f144 1 2564"/>
                    <a:gd name="f146" fmla="*/ f143 1 300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564" h="300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0"/>
                      </a:cubicBezTo>
                      <a:cubicBezTo>
                        <a:pt x="f32" y="f30"/>
                        <a:pt x="f30" y="f33"/>
                        <a:pt x="f34" y="f35"/>
                      </a:cubicBezTo>
                      <a:lnTo>
                        <a:pt x="f34" y="f35"/>
                      </a:lnTo>
                      <a:cubicBezTo>
                        <a:pt x="f36" y="f37"/>
                        <a:pt x="f38" y="f39"/>
                        <a:pt x="f31" y="f39"/>
                      </a:cubicBezTo>
                      <a:cubicBezTo>
                        <a:pt x="f40" y="f39"/>
                        <a:pt x="f41" y="f39"/>
                        <a:pt x="f11" y="f12"/>
                      </a:cubicBezTo>
                      <a:lnTo>
                        <a:pt x="f11" y="f12"/>
                      </a:lnTo>
                      <a:cubicBezTo>
                        <a:pt x="f42" y="f43"/>
                        <a:pt x="f44" y="f45"/>
                        <a:pt x="f36" y="f46"/>
                      </a:cubicBezTo>
                      <a:cubicBezTo>
                        <a:pt x="f47" y="f48"/>
                        <a:pt x="f49" y="f50"/>
                        <a:pt x="f51" y="f52"/>
                      </a:cubicBezTo>
                      <a:cubicBezTo>
                        <a:pt x="f53" y="f54"/>
                        <a:pt x="f45" y="f55"/>
                        <a:pt x="f30" y="f56"/>
                      </a:cubicBezTo>
                      <a:cubicBezTo>
                        <a:pt x="f22" y="f46"/>
                        <a:pt x="f57" y="f58"/>
                        <a:pt x="f59" y="f60"/>
                      </a:cubicBezTo>
                      <a:cubicBezTo>
                        <a:pt x="f14" y="f36"/>
                        <a:pt x="f61" y="f62"/>
                        <a:pt x="f63" y="f64"/>
                      </a:cubicBezTo>
                      <a:cubicBezTo>
                        <a:pt x="f65" y="f57"/>
                        <a:pt x="f66" y="f16"/>
                        <a:pt x="f13" y="f14"/>
                      </a:cubicBezTo>
                      <a:close/>
                      <a:moveTo>
                        <a:pt x="f67" y="f2"/>
                      </a:moveTo>
                      <a:cubicBezTo>
                        <a:pt x="f68" y="f69"/>
                        <a:pt x="f70" y="f71"/>
                        <a:pt x="f72" y="f73"/>
                      </a:cubicBezTo>
                      <a:cubicBezTo>
                        <a:pt x="f74" y="f75"/>
                        <a:pt x="f76" y="f77"/>
                        <a:pt x="f78" y="f52"/>
                      </a:cubicBezTo>
                      <a:cubicBezTo>
                        <a:pt x="f32" y="f79"/>
                        <a:pt x="f80" y="f81"/>
                        <a:pt x="f46" y="f82"/>
                      </a:cubicBezTo>
                      <a:cubicBezTo>
                        <a:pt x="f50" y="f83"/>
                        <a:pt x="f84" y="f85"/>
                        <a:pt x="f84" y="f86"/>
                      </a:cubicBezTo>
                      <a:cubicBezTo>
                        <a:pt x="f87" y="f85"/>
                        <a:pt x="f88" y="f89"/>
                        <a:pt x="f90" y="f91"/>
                      </a:cubicBezTo>
                      <a:cubicBezTo>
                        <a:pt x="f92" y="f55"/>
                        <a:pt x="f93" y="f94"/>
                        <a:pt x="f95" y="f28"/>
                      </a:cubicBezTo>
                      <a:lnTo>
                        <a:pt x="f95" y="f28"/>
                      </a:lnTo>
                      <a:cubicBezTo>
                        <a:pt x="f96" y="f97"/>
                        <a:pt x="f98" y="f99"/>
                        <a:pt x="f100" y="f99"/>
                      </a:cubicBezTo>
                      <a:cubicBezTo>
                        <a:pt x="f101" y="f99"/>
                        <a:pt x="f102" y="f26"/>
                        <a:pt x="f103" y="f104"/>
                      </a:cubicBezTo>
                      <a:cubicBezTo>
                        <a:pt x="f82" y="f20"/>
                        <a:pt x="f103" y="f105"/>
                        <a:pt x="f106" y="f107"/>
                      </a:cubicBezTo>
                      <a:cubicBezTo>
                        <a:pt x="f108" y="f109"/>
                        <a:pt x="f110" y="f111"/>
                        <a:pt x="f112" y="f113"/>
                      </a:cubicBezTo>
                      <a:cubicBezTo>
                        <a:pt x="f114" y="f115"/>
                        <a:pt x="f116" y="f117"/>
                        <a:pt x="f93" y="f118"/>
                      </a:cubicBezTo>
                      <a:cubicBezTo>
                        <a:pt x="f106" y="f119"/>
                        <a:pt x="f84" y="f120"/>
                        <a:pt x="f54" y="f121"/>
                      </a:cubicBezTo>
                      <a:cubicBezTo>
                        <a:pt x="f112" y="f65"/>
                        <a:pt x="f122" y="f123"/>
                        <a:pt x="f107" y="f124"/>
                      </a:cubicBezTo>
                      <a:cubicBezTo>
                        <a:pt x="f125" y="f126"/>
                        <a:pt x="f127" y="f128"/>
                        <a:pt x="f129" y="f128"/>
                      </a:cubicBezTo>
                      <a:cubicBezTo>
                        <a:pt x="f130" y="f128"/>
                        <a:pt x="f131" y="f132"/>
                        <a:pt x="f133" y="f13"/>
                      </a:cubicBezTo>
                      <a:cubicBezTo>
                        <a:pt x="f134" y="f135"/>
                        <a:pt x="f136" y="f137"/>
                        <a:pt x="f67"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1813;p23">
                  <a:extLst>
                    <a:ext uri="{FF2B5EF4-FFF2-40B4-BE49-F238E27FC236}">
                      <a16:creationId xmlns:a16="http://schemas.microsoft.com/office/drawing/2014/main" id="{FD12BF83-8855-44A4-AE27-6CB21C6449D3}"/>
                    </a:ext>
                  </a:extLst>
                </p:cNvPr>
                <p:cNvSpPr/>
                <p:nvPr/>
              </p:nvSpPr>
              <p:spPr>
                <a:xfrm>
                  <a:off x="677908" y="4590114"/>
                  <a:ext cx="177439" cy="239682"/>
                </a:xfrm>
                <a:custGeom>
                  <a:avLst/>
                  <a:gdLst>
                    <a:gd name="f0" fmla="val w"/>
                    <a:gd name="f1" fmla="val h"/>
                    <a:gd name="f2" fmla="val 0"/>
                    <a:gd name="f3" fmla="val 5494"/>
                    <a:gd name="f4" fmla="val 7421"/>
                    <a:gd name="f5" fmla="val 692"/>
                    <a:gd name="f6" fmla="val 681"/>
                    <a:gd name="f7" fmla="val 24"/>
                    <a:gd name="f8" fmla="val 671"/>
                    <a:gd name="f9" fmla="val 49"/>
                    <a:gd name="f10" fmla="val 661"/>
                    <a:gd name="f11" fmla="val 73"/>
                    <a:gd name="f12" fmla="val 1950"/>
                    <a:gd name="f13" fmla="val 6475"/>
                    <a:gd name="f14" fmla="val 2181"/>
                    <a:gd name="f15" fmla="val 6649"/>
                    <a:gd name="f16" fmla="val 2423"/>
                    <a:gd name="f17" fmla="val 6799"/>
                    <a:gd name="f18" fmla="val 2689"/>
                    <a:gd name="f19" fmla="val 6914"/>
                    <a:gd name="f20" fmla="val 2943"/>
                    <a:gd name="f21" fmla="val 7029"/>
                    <a:gd name="f22" fmla="val 3220"/>
                    <a:gd name="f23" fmla="val 7110"/>
                    <a:gd name="f24" fmla="val 3497"/>
                    <a:gd name="f25" fmla="val 7156"/>
                    <a:gd name="f26" fmla="val 3622"/>
                    <a:gd name="f27" fmla="val 7178"/>
                    <a:gd name="f28" fmla="val 3752"/>
                    <a:gd name="f29" fmla="val 7190"/>
                    <a:gd name="f30" fmla="val 3884"/>
                    <a:gd name="f31" fmla="val 4032"/>
                    <a:gd name="f32" fmla="val 4181"/>
                    <a:gd name="f33" fmla="val 7175"/>
                    <a:gd name="f34" fmla="val 4328"/>
                    <a:gd name="f35" fmla="val 7145"/>
                    <a:gd name="f36" fmla="val 4605"/>
                    <a:gd name="f37" fmla="val 7087"/>
                    <a:gd name="f38" fmla="val 4882"/>
                    <a:gd name="f39" fmla="val 6983"/>
                    <a:gd name="f40" fmla="val 5136"/>
                    <a:gd name="f41" fmla="val 6868"/>
                    <a:gd name="f42" fmla="val 4893"/>
                    <a:gd name="f43" fmla="val 7006"/>
                    <a:gd name="f44" fmla="val 4616"/>
                    <a:gd name="f45" fmla="val 4339"/>
                    <a:gd name="f46" fmla="val 7180"/>
                    <a:gd name="f47" fmla="val 4170"/>
                    <a:gd name="f48" fmla="val 7216"/>
                    <a:gd name="f49" fmla="val 3981"/>
                    <a:gd name="f50" fmla="val 7244"/>
                    <a:gd name="f51" fmla="val 3792"/>
                    <a:gd name="f52" fmla="val 3685"/>
                    <a:gd name="f53" fmla="val 3578"/>
                    <a:gd name="f54" fmla="val 7235"/>
                    <a:gd name="f55" fmla="val 3474"/>
                    <a:gd name="f56" fmla="val 7214"/>
                    <a:gd name="f57" fmla="val 3185"/>
                    <a:gd name="f58" fmla="val 7168"/>
                    <a:gd name="f59" fmla="val 2919"/>
                    <a:gd name="f60" fmla="val 2654"/>
                    <a:gd name="f61" fmla="val 6949"/>
                    <a:gd name="f62" fmla="val 2400"/>
                    <a:gd name="f63" fmla="val 6822"/>
                    <a:gd name="f64" fmla="val 2146"/>
                    <a:gd name="f65" fmla="val 6683"/>
                    <a:gd name="f66" fmla="val 1"/>
                    <a:gd name="f67" fmla="val 1676"/>
                    <a:gd name="f68" fmla="val 55"/>
                    <a:gd name="f69" fmla="val 3257"/>
                    <a:gd name="f70" fmla="val 715"/>
                    <a:gd name="f71" fmla="val 4871"/>
                    <a:gd name="f72" fmla="val 1096"/>
                    <a:gd name="f73" fmla="val 5794"/>
                    <a:gd name="f74" fmla="val 1719"/>
                    <a:gd name="f75" fmla="val 2596"/>
                    <a:gd name="f76" fmla="val 2983"/>
                    <a:gd name="f77" fmla="val 7319"/>
                    <a:gd name="f78" fmla="val 3389"/>
                    <a:gd name="f79" fmla="val 7420"/>
                    <a:gd name="f80" fmla="val 3790"/>
                    <a:gd name="f81" fmla="val 4298"/>
                    <a:gd name="f82" fmla="val 4800"/>
                    <a:gd name="f83" fmla="val 7258"/>
                    <a:gd name="f84" fmla="val 5251"/>
                    <a:gd name="f85" fmla="val 5320"/>
                    <a:gd name="f86" fmla="val 5401"/>
                    <a:gd name="f87" fmla="val 6856"/>
                    <a:gd name="f88" fmla="val 5424"/>
                    <a:gd name="f89" fmla="val 6764"/>
                    <a:gd name="f90" fmla="val 6602"/>
                    <a:gd name="f91" fmla="val 5367"/>
                    <a:gd name="f92" fmla="val 6487"/>
                    <a:gd name="f93" fmla="val 5205"/>
                    <a:gd name="f94" fmla="val 5113"/>
                    <a:gd name="f95" fmla="val 5020"/>
                    <a:gd name="f96" fmla="val 6568"/>
                    <a:gd name="f97" fmla="val 4939"/>
                    <a:gd name="f98" fmla="val 5216"/>
                    <a:gd name="f99" fmla="val 6163"/>
                    <a:gd name="f100" fmla="val 4816"/>
                    <a:gd name="f101" fmla="val 5890"/>
                    <a:gd name="f102" fmla="val 4286"/>
                    <a:gd name="f103" fmla="val 4151"/>
                    <a:gd name="f104" fmla="val 4008"/>
                    <a:gd name="f105" fmla="val 5907"/>
                    <a:gd name="f106" fmla="val 3866"/>
                    <a:gd name="f107" fmla="val 5944"/>
                    <a:gd name="f108" fmla="val 3519"/>
                    <a:gd name="f109" fmla="val 6037"/>
                    <a:gd name="f110" fmla="val 3167"/>
                    <a:gd name="f111" fmla="val 6098"/>
                    <a:gd name="f112" fmla="val 2819"/>
                    <a:gd name="f113" fmla="val 2439"/>
                    <a:gd name="f114" fmla="val 2064"/>
                    <a:gd name="f115" fmla="val 6025"/>
                    <a:gd name="f116" fmla="val 1703"/>
                    <a:gd name="f117" fmla="val 5839"/>
                    <a:gd name="f118" fmla="val 1728"/>
                    <a:gd name="f119" fmla="val 5849"/>
                    <a:gd name="f120" fmla="val 1753"/>
                    <a:gd name="f121" fmla="val 5854"/>
                    <a:gd name="f122" fmla="val 1778"/>
                    <a:gd name="f123" fmla="val 1885"/>
                    <a:gd name="f124" fmla="val 1989"/>
                    <a:gd name="f125" fmla="val 5771"/>
                    <a:gd name="f126" fmla="val 2031"/>
                    <a:gd name="f127" fmla="val 5644"/>
                    <a:gd name="f128" fmla="val 2088"/>
                    <a:gd name="f129" fmla="val 5471"/>
                    <a:gd name="f130" fmla="val 5275"/>
                    <a:gd name="f131" fmla="val 1915"/>
                    <a:gd name="f132" fmla="val 1811"/>
                    <a:gd name="f133" fmla="val 4986"/>
                    <a:gd name="f134" fmla="val 1684"/>
                    <a:gd name="f135" fmla="val 1557"/>
                    <a:gd name="f136" fmla="val 4744"/>
                    <a:gd name="f137" fmla="val 1442"/>
                    <a:gd name="f138" fmla="val 4629"/>
                    <a:gd name="f139" fmla="val 1315"/>
                    <a:gd name="f140" fmla="val 4502"/>
                    <a:gd name="f141" fmla="val 1223"/>
                    <a:gd name="f142" fmla="val 4352"/>
                    <a:gd name="f143" fmla="val 1026"/>
                    <a:gd name="f144" fmla="val 4051"/>
                    <a:gd name="f145" fmla="val 853"/>
                    <a:gd name="f146" fmla="val 3705"/>
                    <a:gd name="f147" fmla="val 3359"/>
                    <a:gd name="f148" fmla="val 343"/>
                    <a:gd name="f149" fmla="val 2356"/>
                    <a:gd name="f150" fmla="val 246"/>
                    <a:gd name="f151" fmla="val 1099"/>
                    <a:gd name="f152" fmla="*/ f0 1 5494"/>
                    <a:gd name="f153" fmla="*/ f1 1 7421"/>
                    <a:gd name="f154" fmla="val f2"/>
                    <a:gd name="f155" fmla="val f3"/>
                    <a:gd name="f156" fmla="val f4"/>
                    <a:gd name="f157" fmla="+- f156 0 f154"/>
                    <a:gd name="f158" fmla="+- f155 0 f154"/>
                    <a:gd name="f159" fmla="*/ f158 1 5494"/>
                    <a:gd name="f160" fmla="*/ f157 1 742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5494" h="7421">
                      <a:moveTo>
                        <a:pt x="f5" y="f2"/>
                      </a:moveTo>
                      <a:cubicBezTo>
                        <a:pt x="f6" y="f7"/>
                        <a:pt x="f8" y="f9"/>
                        <a:pt x="f10" y="f11"/>
                      </a:cubicBezTo>
                      <a:lnTo>
                        <a:pt x="f10" y="f11"/>
                      </a:lnTo>
                      <a:cubicBezTo>
                        <a:pt x="f8" y="f9"/>
                        <a:pt x="f6" y="f7"/>
                        <a:pt x="f5" y="f2"/>
                      </a:cubicBezTo>
                      <a:close/>
                      <a:moveTo>
                        <a:pt x="f12" y="f13"/>
                      </a:moveTo>
                      <a:lnTo>
                        <a:pt x="f12" y="f13"/>
                      </a:lnTo>
                      <a:cubicBezTo>
                        <a:pt x="f14" y="f15"/>
                        <a:pt x="f16"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lnTo>
                        <a:pt x="f40" y="f41"/>
                      </a:lnTo>
                      <a:cubicBezTo>
                        <a:pt x="f42" y="f43"/>
                        <a:pt x="f44" y="f23"/>
                        <a:pt x="f45" y="f46"/>
                      </a:cubicBezTo>
                      <a:cubicBezTo>
                        <a:pt x="f47" y="f48"/>
                        <a:pt x="f49" y="f50"/>
                        <a:pt x="f51" y="f50"/>
                      </a:cubicBezTo>
                      <a:cubicBezTo>
                        <a:pt x="f52" y="f50"/>
                        <a:pt x="f53" y="f54"/>
                        <a:pt x="f55" y="f56"/>
                      </a:cubicBezTo>
                      <a:cubicBezTo>
                        <a:pt x="f57" y="f58"/>
                        <a:pt x="f59" y="f37"/>
                        <a:pt x="f60" y="f61"/>
                      </a:cubicBezTo>
                      <a:cubicBezTo>
                        <a:pt x="f62" y="f63"/>
                        <a:pt x="f64" y="f65"/>
                        <a:pt x="f12" y="f13"/>
                      </a:cubicBezTo>
                      <a:close/>
                      <a:moveTo>
                        <a:pt x="f10" y="f11"/>
                      </a:moveTo>
                      <a:cubicBezTo>
                        <a:pt x="f66" y="f67"/>
                        <a:pt x="f68" y="f69"/>
                        <a:pt x="f70" y="f71"/>
                      </a:cubicBezTo>
                      <a:cubicBezTo>
                        <a:pt x="f72" y="f73"/>
                        <a:pt x="f74" y="f15"/>
                        <a:pt x="f75" y="f23"/>
                      </a:cubicBezTo>
                      <a:cubicBezTo>
                        <a:pt x="f76" y="f77"/>
                        <a:pt x="f78" y="f79"/>
                        <a:pt x="f80" y="f79"/>
                      </a:cubicBezTo>
                      <a:cubicBezTo>
                        <a:pt x="f81" y="f79"/>
                        <a:pt x="f82" y="f83"/>
                        <a:pt x="f84" y="f61"/>
                      </a:cubicBezTo>
                      <a:cubicBezTo>
                        <a:pt x="f85" y="f19"/>
                        <a:pt x="f86" y="f87"/>
                        <a:pt x="f88" y="f89"/>
                      </a:cubicBezTo>
                      <a:cubicBezTo>
                        <a:pt x="f3" y="f90"/>
                        <a:pt x="f91" y="f92"/>
                        <a:pt x="f93" y="f92"/>
                      </a:cubicBezTo>
                      <a:cubicBezTo>
                        <a:pt x="f94" y="f92"/>
                        <a:pt x="f95" y="f96"/>
                        <a:pt x="f97" y="f96"/>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117"/>
                      </a:cubicBezTo>
                      <a:lnTo>
                        <a:pt x="f116" y="f117"/>
                      </a:lnTo>
                      <a:cubicBezTo>
                        <a:pt x="f118" y="f119"/>
                        <a:pt x="f120" y="f121"/>
                        <a:pt x="f122" y="f121"/>
                      </a:cubicBezTo>
                      <a:cubicBezTo>
                        <a:pt x="f123" y="f121"/>
                        <a:pt x="f124" y="f125"/>
                        <a:pt x="f126" y="f127"/>
                      </a:cubicBezTo>
                      <a:cubicBezTo>
                        <a:pt x="f128" y="f129"/>
                        <a:pt x="f126" y="f130"/>
                        <a:pt x="f131" y="f40"/>
                      </a:cubicBezTo>
                      <a:cubicBezTo>
                        <a:pt x="f132" y="f133"/>
                        <a:pt x="f134" y="f71"/>
                        <a:pt x="f135" y="f136"/>
                      </a:cubicBezTo>
                      <a:cubicBezTo>
                        <a:pt x="f137" y="f138"/>
                        <a:pt x="f139" y="f140"/>
                        <a:pt x="f141" y="f142"/>
                      </a:cubicBezTo>
                      <a:cubicBezTo>
                        <a:pt x="f143" y="f144"/>
                        <a:pt x="f145" y="f146"/>
                        <a:pt x="f70" y="f147"/>
                      </a:cubicBezTo>
                      <a:cubicBezTo>
                        <a:pt x="f148" y="f149"/>
                        <a:pt x="f150" y="f151"/>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1814;p23">
                  <a:extLst>
                    <a:ext uri="{FF2B5EF4-FFF2-40B4-BE49-F238E27FC236}">
                      <a16:creationId xmlns:a16="http://schemas.microsoft.com/office/drawing/2014/main" id="{AC640DE2-B8BD-4FC8-80B4-13A82D5887C2}"/>
                    </a:ext>
                  </a:extLst>
                </p:cNvPr>
                <p:cNvSpPr/>
                <p:nvPr/>
              </p:nvSpPr>
              <p:spPr>
                <a:xfrm>
                  <a:off x="705816" y="4769437"/>
                  <a:ext cx="83164" cy="100611"/>
                </a:xfrm>
                <a:custGeom>
                  <a:avLst/>
                  <a:gdLst>
                    <a:gd name="f0" fmla="val w"/>
                    <a:gd name="f1" fmla="val h"/>
                    <a:gd name="f2" fmla="val 0"/>
                    <a:gd name="f3" fmla="val 2575"/>
                    <a:gd name="f4" fmla="val 3115"/>
                    <a:gd name="f5" fmla="val 1"/>
                    <a:gd name="f6" fmla="val 4"/>
                    <a:gd name="f7" fmla="val 9"/>
                    <a:gd name="f8" fmla="val 6"/>
                    <a:gd name="f9" fmla="val 18"/>
                    <a:gd name="f10" fmla="val 27"/>
                    <a:gd name="f11" fmla="val 7"/>
                    <a:gd name="f12" fmla="val 228"/>
                    <a:gd name="f13" fmla="val 720"/>
                    <a:gd name="f14" fmla="val 527"/>
                    <a:gd name="f15" fmla="val 1334"/>
                    <a:gd name="f16" fmla="val 1051"/>
                    <a:gd name="f17" fmla="val 1835"/>
                    <a:gd name="f18" fmla="val 1144"/>
                    <a:gd name="f19" fmla="val 1916"/>
                    <a:gd name="f20" fmla="val 1248"/>
                    <a:gd name="f21" fmla="val 2008"/>
                    <a:gd name="f22" fmla="val 1317"/>
                    <a:gd name="f23" fmla="val 2112"/>
                    <a:gd name="f24" fmla="val 1386"/>
                    <a:gd name="f25" fmla="val 2205"/>
                    <a:gd name="f26" fmla="val 1432"/>
                    <a:gd name="f27" fmla="val 2343"/>
                    <a:gd name="f28" fmla="val 1421"/>
                    <a:gd name="f29" fmla="val 2459"/>
                    <a:gd name="f30" fmla="val 1398"/>
                    <a:gd name="f31" fmla="val 2586"/>
                    <a:gd name="f32" fmla="val 2701"/>
                    <a:gd name="f33" fmla="val 1201"/>
                    <a:gd name="f34" fmla="val 2724"/>
                    <a:gd name="f35" fmla="val 1186"/>
                    <a:gd name="f36" fmla="val 2729"/>
                    <a:gd name="f37" fmla="val 1170"/>
                    <a:gd name="f38" fmla="val 2731"/>
                    <a:gd name="f39" fmla="val 1154"/>
                    <a:gd name="f40" fmla="val 1049"/>
                    <a:gd name="f41" fmla="val 936"/>
                    <a:gd name="f42" fmla="val 2638"/>
                    <a:gd name="f43" fmla="val 2528"/>
                    <a:gd name="f44" fmla="val 2759"/>
                    <a:gd name="f45" fmla="val 3013"/>
                    <a:gd name="f46" fmla="val 1271"/>
                    <a:gd name="f47" fmla="val 3093"/>
                    <a:gd name="f48" fmla="val 3108"/>
                    <a:gd name="f49" fmla="val 1366"/>
                    <a:gd name="f50" fmla="val 1416"/>
                    <a:gd name="f51" fmla="val 1601"/>
                    <a:gd name="f52" fmla="val 1794"/>
                    <a:gd name="f53" fmla="val 3020"/>
                    <a:gd name="f54" fmla="val 1894"/>
                    <a:gd name="f55" fmla="val 2874"/>
                    <a:gd name="f56" fmla="val 2021"/>
                    <a:gd name="f57" fmla="val 2689"/>
                    <a:gd name="f58" fmla="val 2009"/>
                    <a:gd name="f59" fmla="val 2435"/>
                    <a:gd name="f60" fmla="val 1905"/>
                    <a:gd name="f61" fmla="val 2239"/>
                    <a:gd name="f62" fmla="val 1966"/>
                    <a:gd name="f63" fmla="val 2279"/>
                    <a:gd name="f64" fmla="val 2043"/>
                    <a:gd name="f65" fmla="val 2311"/>
                    <a:gd name="f66" fmla="val 2115"/>
                    <a:gd name="f67" fmla="val 2126"/>
                    <a:gd name="f68" fmla="val 2137"/>
                    <a:gd name="f69" fmla="val 2310"/>
                    <a:gd name="f70" fmla="val 2148"/>
                    <a:gd name="f71" fmla="val 2309"/>
                    <a:gd name="f72" fmla="val 2251"/>
                    <a:gd name="f73" fmla="val 1848"/>
                    <a:gd name="f74" fmla="val 1881"/>
                    <a:gd name="f75" fmla="val 1778"/>
                    <a:gd name="f76" fmla="val 1117"/>
                    <a:gd name="f77" fmla="val 1459"/>
                    <a:gd name="f78" fmla="val 253"/>
                    <a:gd name="f79" fmla="val 778"/>
                    <a:gd name="f80" fmla="*/ f0 1 2575"/>
                    <a:gd name="f81" fmla="*/ f1 1 3115"/>
                    <a:gd name="f82" fmla="val f2"/>
                    <a:gd name="f83" fmla="val f3"/>
                    <a:gd name="f84" fmla="val f4"/>
                    <a:gd name="f85" fmla="+- f84 0 f82"/>
                    <a:gd name="f86" fmla="+- f83 0 f82"/>
                    <a:gd name="f87" fmla="*/ f86 1 2575"/>
                    <a:gd name="f88" fmla="*/ f85 1 3115"/>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575" h="3115">
                      <a:moveTo>
                        <a:pt x="f5" y="f2"/>
                      </a:moveTo>
                      <a:cubicBezTo>
                        <a:pt x="f6" y="f7"/>
                        <a:pt x="f8" y="f9"/>
                        <a:pt x="f7" y="f10"/>
                      </a:cubicBezTo>
                      <a:lnTo>
                        <a:pt x="f7" y="f10"/>
                      </a:lnTo>
                      <a:cubicBezTo>
                        <a:pt x="f11" y="f9"/>
                        <a:pt x="f6" y="f7"/>
                        <a:pt x="f5" y="f2"/>
                      </a:cubicBezTo>
                      <a:close/>
                      <a:moveTo>
                        <a:pt x="f7" y="f10"/>
                      </a:moveTo>
                      <a:lnTo>
                        <a:pt x="f7" y="f10"/>
                      </a:lnTo>
                      <a:cubicBezTo>
                        <a:pt x="f12" y="f13"/>
                        <a:pt x="f14" y="f15"/>
                        <a:pt x="f16" y="f17"/>
                      </a:cubicBezTo>
                      <a:cubicBezTo>
                        <a:pt x="f18" y="f19"/>
                        <a:pt x="f20" y="f21"/>
                        <a:pt x="f22" y="f23"/>
                      </a:cubicBezTo>
                      <a:cubicBezTo>
                        <a:pt x="f24" y="f25"/>
                        <a:pt x="f26" y="f27"/>
                        <a:pt x="f28" y="f29"/>
                      </a:cubicBezTo>
                      <a:cubicBezTo>
                        <a:pt x="f30" y="f31"/>
                        <a:pt x="f22" y="f32"/>
                        <a:pt x="f33" y="f34"/>
                      </a:cubicBezTo>
                      <a:cubicBezTo>
                        <a:pt x="f35" y="f36"/>
                        <a:pt x="f37" y="f38"/>
                        <a:pt x="f39" y="f38"/>
                      </a:cubicBezTo>
                      <a:cubicBezTo>
                        <a:pt x="f40" y="f38"/>
                        <a:pt x="f41" y="f42"/>
                        <a:pt x="f41" y="f43"/>
                      </a:cubicBezTo>
                      <a:lnTo>
                        <a:pt x="f41" y="f43"/>
                      </a:lnTo>
                      <a:cubicBezTo>
                        <a:pt x="f41" y="f44"/>
                        <a:pt x="f16" y="f45"/>
                        <a:pt x="f46" y="f47"/>
                      </a:cubicBezTo>
                      <a:cubicBezTo>
                        <a:pt x="f22" y="f48"/>
                        <a:pt x="f49" y="f4"/>
                        <a:pt x="f50" y="f4"/>
                      </a:cubicBezTo>
                      <a:cubicBezTo>
                        <a:pt x="f51" y="f4"/>
                        <a:pt x="f52" y="f53"/>
                        <a:pt x="f54" y="f55"/>
                      </a:cubicBezTo>
                      <a:cubicBezTo>
                        <a:pt x="f56" y="f57"/>
                        <a:pt x="f58" y="f59"/>
                        <a:pt x="f60" y="f61"/>
                      </a:cubicBezTo>
                      <a:lnTo>
                        <a:pt x="f60" y="f61"/>
                      </a:lnTo>
                      <a:cubicBezTo>
                        <a:pt x="f62" y="f63"/>
                        <a:pt x="f64" y="f65"/>
                        <a:pt x="f66" y="f65"/>
                      </a:cubicBezTo>
                      <a:cubicBezTo>
                        <a:pt x="f67" y="f65"/>
                        <a:pt x="f68" y="f69"/>
                        <a:pt x="f70" y="f71"/>
                      </a:cubicBezTo>
                      <a:cubicBezTo>
                        <a:pt x="f3" y="f72"/>
                        <a:pt x="f73" y="f74"/>
                        <a:pt x="f75" y="f17"/>
                      </a:cubicBezTo>
                      <a:cubicBezTo>
                        <a:pt x="f76" y="f77"/>
                        <a:pt x="f78" y="f79"/>
                        <a:pt x="f7" y="f1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1815;p23">
                  <a:extLst>
                    <a:ext uri="{FF2B5EF4-FFF2-40B4-BE49-F238E27FC236}">
                      <a16:creationId xmlns:a16="http://schemas.microsoft.com/office/drawing/2014/main" id="{96F64459-3773-45A4-975B-E483F4DEB192}"/>
                    </a:ext>
                  </a:extLst>
                </p:cNvPr>
                <p:cNvSpPr/>
                <p:nvPr/>
              </p:nvSpPr>
              <p:spPr>
                <a:xfrm>
                  <a:off x="562447" y="4459986"/>
                  <a:ext cx="144923" cy="231187"/>
                </a:xfrm>
                <a:custGeom>
                  <a:avLst/>
                  <a:gdLst>
                    <a:gd name="f0" fmla="val 360"/>
                    <a:gd name="f1" fmla="val w"/>
                    <a:gd name="f2" fmla="val h"/>
                    <a:gd name="f3" fmla="val 0"/>
                    <a:gd name="f4" fmla="val 4487"/>
                    <a:gd name="f5" fmla="val 7158"/>
                    <a:gd name="f6" fmla="val 4071"/>
                    <a:gd name="f7" fmla="val 1536"/>
                    <a:gd name="f8" fmla="val 4094"/>
                    <a:gd name="f9" fmla="val 1651"/>
                    <a:gd name="f10" fmla="val 4105"/>
                    <a:gd name="f11" fmla="val 1778"/>
                    <a:gd name="f12" fmla="val 4128"/>
                    <a:gd name="f13" fmla="val 1905"/>
                    <a:gd name="f14" fmla="val 2032"/>
                    <a:gd name="f15" fmla="val 2148"/>
                    <a:gd name="f16" fmla="val 2286"/>
                    <a:gd name="f17" fmla="val 4047"/>
                    <a:gd name="f18" fmla="val 2528"/>
                    <a:gd name="f19" fmla="val 3955"/>
                    <a:gd name="f20" fmla="val 2759"/>
                    <a:gd name="f21" fmla="val 3840"/>
                    <a:gd name="f22" fmla="val 2990"/>
                    <a:gd name="f23" fmla="val 3586"/>
                    <a:gd name="f24" fmla="val 3440"/>
                    <a:gd name="f25" fmla="val 3228"/>
                    <a:gd name="f26" fmla="val 3787"/>
                    <a:gd name="f27" fmla="val 2835"/>
                    <a:gd name="f28" fmla="val 4098"/>
                    <a:gd name="f29" fmla="val 2431"/>
                    <a:gd name="f30" fmla="val 4375"/>
                    <a:gd name="f31" fmla="val 2027"/>
                    <a:gd name="f32" fmla="val 4664"/>
                    <a:gd name="f33" fmla="val 1658"/>
                    <a:gd name="f34" fmla="val 4999"/>
                    <a:gd name="f35" fmla="val 1277"/>
                    <a:gd name="f36" fmla="val 5310"/>
                    <a:gd name="f37" fmla="val 977"/>
                    <a:gd name="f38" fmla="val 5714"/>
                    <a:gd name="f39" fmla="val 723"/>
                    <a:gd name="f40" fmla="val 6130"/>
                    <a:gd name="f41" fmla="val 839"/>
                    <a:gd name="f42" fmla="val 5922"/>
                    <a:gd name="f43" fmla="val 5703"/>
                    <a:gd name="f44" fmla="val 1127"/>
                    <a:gd name="f45" fmla="val 5518"/>
                    <a:gd name="f46" fmla="val 1266"/>
                    <a:gd name="f47" fmla="val 1439"/>
                    <a:gd name="f48" fmla="val 5137"/>
                    <a:gd name="f49" fmla="val 1623"/>
                    <a:gd name="f50" fmla="val 4964"/>
                    <a:gd name="f51" fmla="val 1993"/>
                    <a:gd name="f52" fmla="val 4629"/>
                    <a:gd name="f53" fmla="val 2408"/>
                    <a:gd name="f54" fmla="val 4341"/>
                    <a:gd name="f55" fmla="val 2778"/>
                    <a:gd name="f56" fmla="val 4029"/>
                    <a:gd name="f57" fmla="val 3170"/>
                    <a:gd name="f58" fmla="val 3706"/>
                    <a:gd name="f59" fmla="val 3528"/>
                    <a:gd name="f60" fmla="val 3360"/>
                    <a:gd name="f61" fmla="val 3782"/>
                    <a:gd name="f62" fmla="val 2944"/>
                    <a:gd name="f63" fmla="val 2840"/>
                    <a:gd name="f64" fmla="val 3897"/>
                    <a:gd name="f65" fmla="val 2725"/>
                    <a:gd name="f66" fmla="val 3932"/>
                    <a:gd name="f67" fmla="val 2609"/>
                    <a:gd name="f68" fmla="val 3978"/>
                    <a:gd name="f69" fmla="val 2494"/>
                    <a:gd name="f70" fmla="val 4024"/>
                    <a:gd name="f71" fmla="val 2378"/>
                    <a:gd name="f72" fmla="val 2263"/>
                    <a:gd name="f73" fmla="val 4082"/>
                    <a:gd name="f74" fmla="val 2021"/>
                    <a:gd name="f75" fmla="val 1663"/>
                    <a:gd name="f76" fmla="val 404"/>
                    <a:gd name="f77" fmla="val 6628"/>
                    <a:gd name="f78" fmla="val 403"/>
                    <a:gd name="f79" fmla="val 6631"/>
                    <a:gd name="f80" fmla="val 401"/>
                    <a:gd name="f81" fmla="val 6635"/>
                    <a:gd name="f82" fmla="val 400"/>
                    <a:gd name="f83" fmla="val 6638"/>
                    <a:gd name="f84" fmla="val 3493"/>
                    <a:gd name="f85" fmla="val 1"/>
                    <a:gd name="f86" fmla="val 3863"/>
                    <a:gd name="f87" fmla="val 635"/>
                    <a:gd name="f88" fmla="val 4036"/>
                    <a:gd name="f89" fmla="val 1443"/>
                    <a:gd name="f90" fmla="val 3851"/>
                    <a:gd name="f91" fmla="val 2171"/>
                    <a:gd name="f92" fmla="val 3747"/>
                    <a:gd name="f93" fmla="val 2552"/>
                    <a:gd name="f94" fmla="val 3209"/>
                    <a:gd name="f95" fmla="val 3055"/>
                    <a:gd name="f96" fmla="val 3244"/>
                    <a:gd name="f97" fmla="val 3024"/>
                    <a:gd name="f98" fmla="val 3249"/>
                    <a:gd name="f99" fmla="val 2992"/>
                    <a:gd name="f100" fmla="val 3251"/>
                    <a:gd name="f101" fmla="val 2960"/>
                    <a:gd name="f102" fmla="val 2825"/>
                    <a:gd name="f103" fmla="val 2686"/>
                    <a:gd name="f104" fmla="val 3210"/>
                    <a:gd name="f105" fmla="val 2593"/>
                    <a:gd name="f106" fmla="val 3117"/>
                    <a:gd name="f107" fmla="val 2478"/>
                    <a:gd name="f108" fmla="val 3002"/>
                    <a:gd name="f109" fmla="val 2605"/>
                    <a:gd name="f110" fmla="val 2655"/>
                    <a:gd name="f111" fmla="val 2397"/>
                    <a:gd name="f112" fmla="val 2702"/>
                    <a:gd name="f113" fmla="val 2235"/>
                    <a:gd name="f114" fmla="val 2909"/>
                    <a:gd name="f115" fmla="val 3129"/>
                    <a:gd name="f116" fmla="val 2247"/>
                    <a:gd name="f117" fmla="val 3348"/>
                    <a:gd name="f118" fmla="val 2455"/>
                    <a:gd name="f119" fmla="val 3521"/>
                    <a:gd name="f120" fmla="val 2662"/>
                    <a:gd name="f121" fmla="val 3544"/>
                    <a:gd name="f122" fmla="val 2252"/>
                    <a:gd name="f123" fmla="val 3781"/>
                    <a:gd name="f124" fmla="val 1808"/>
                    <a:gd name="f125" fmla="val 3883"/>
                    <a:gd name="f126" fmla="val 1348"/>
                    <a:gd name="f127" fmla="val 1135"/>
                    <a:gd name="f128" fmla="val 919"/>
                    <a:gd name="f129" fmla="val 3861"/>
                    <a:gd name="f130" fmla="val 700"/>
                    <a:gd name="f131" fmla="val 3821"/>
                    <a:gd name="f132" fmla="val 816"/>
                    <a:gd name="f133" fmla="val 3994"/>
                    <a:gd name="f134" fmla="val 931"/>
                    <a:gd name="f135" fmla="val 4110"/>
                    <a:gd name="f136" fmla="val 768"/>
                    <a:gd name="f137" fmla="val 4173"/>
                    <a:gd name="f138" fmla="val 449"/>
                    <a:gd name="f139" fmla="val 259"/>
                    <a:gd name="f140" fmla="val 4169"/>
                    <a:gd name="f141" fmla="val 146"/>
                    <a:gd name="f142" fmla="val 4156"/>
                    <a:gd name="f143" fmla="val 446"/>
                    <a:gd name="f144" fmla="val 4456"/>
                    <a:gd name="f145" fmla="val 527"/>
                    <a:gd name="f146" fmla="val 4525"/>
                    <a:gd name="f147" fmla="val 4698"/>
                    <a:gd name="f148" fmla="val 5135"/>
                    <a:gd name="f149" fmla="val 728"/>
                    <a:gd name="f150" fmla="val 5949"/>
                    <a:gd name="f151" fmla="val 533"/>
                    <a:gd name="f152" fmla="val 6369"/>
                    <a:gd name="f153" fmla="val 803"/>
                    <a:gd name="f154" fmla="val 6332"/>
                    <a:gd name="f155" fmla="val 1090"/>
                    <a:gd name="f156" fmla="val 1203"/>
                    <a:gd name="f157" fmla="val 1319"/>
                    <a:gd name="f158" fmla="val 6338"/>
                    <a:gd name="f159" fmla="val 1430"/>
                    <a:gd name="f160" fmla="val 1708"/>
                    <a:gd name="f161" fmla="val 1955"/>
                    <a:gd name="f162" fmla="val 6302"/>
                    <a:gd name="f163" fmla="val 2051"/>
                    <a:gd name="f164" fmla="val 6049"/>
                    <a:gd name="f165" fmla="val 6441"/>
                    <a:gd name="f166" fmla="val 2074"/>
                    <a:gd name="f167" fmla="val 6811"/>
                    <a:gd name="f168" fmla="val 2293"/>
                    <a:gd name="f169" fmla="val 7157"/>
                    <a:gd name="f170" fmla="val 2212"/>
                    <a:gd name="f171" fmla="val 5991"/>
                    <a:gd name="f172" fmla="val 2951"/>
                    <a:gd name="f173" fmla="val 4825"/>
                    <a:gd name="f174" fmla="val 3643"/>
                    <a:gd name="f175" fmla="val 3925"/>
                    <a:gd name="f176" fmla="val 4221"/>
                    <a:gd name="f177" fmla="val 3175"/>
                    <a:gd name="f178" fmla="val 4486"/>
                    <a:gd name="f179" fmla="val 2321"/>
                    <a:gd name="f180" fmla="val 4267"/>
                    <a:gd name="f181" fmla="val 1270"/>
                    <a:gd name="f182" fmla="val 4151"/>
                    <a:gd name="f183" fmla="val 1086"/>
                    <a:gd name="f184" fmla="val 901"/>
                    <a:gd name="f185" fmla="val 3920"/>
                    <a:gd name="f186" fmla="val 566"/>
                    <a:gd name="f187" fmla="val 3678"/>
                    <a:gd name="f188" fmla="val 301"/>
                    <a:gd name="f189" fmla="*/ f1 1 4487"/>
                    <a:gd name="f190" fmla="*/ f2 1 7158"/>
                    <a:gd name="f191" fmla="val f3"/>
                    <a:gd name="f192" fmla="val f4"/>
                    <a:gd name="f193" fmla="val f5"/>
                    <a:gd name="f194" fmla="+- f193 0 f191"/>
                    <a:gd name="f195" fmla="+- f192 0 f191"/>
                    <a:gd name="f196" fmla="*/ f195 1 4487"/>
                    <a:gd name="f197" fmla="*/ f194 1 7158"/>
                    <a:gd name="f198" fmla="*/ f191 1 f196"/>
                    <a:gd name="f199" fmla="*/ f192 1 f196"/>
                    <a:gd name="f200" fmla="*/ f191 1 f197"/>
                    <a:gd name="f201" fmla="*/ f193 1 f197"/>
                    <a:gd name="f202" fmla="*/ f198 f189 1"/>
                    <a:gd name="f203" fmla="*/ f199 f189 1"/>
                    <a:gd name="f204" fmla="*/ f201 f190 1"/>
                    <a:gd name="f205" fmla="*/ f200 f190 1"/>
                  </a:gdLst>
                  <a:ahLst/>
                  <a:cxnLst>
                    <a:cxn ang="3cd4">
                      <a:pos x="hc" y="t"/>
                    </a:cxn>
                    <a:cxn ang="0">
                      <a:pos x="r" y="vc"/>
                    </a:cxn>
                    <a:cxn ang="cd4">
                      <a:pos x="hc" y="b"/>
                    </a:cxn>
                    <a:cxn ang="cd2">
                      <a:pos x="l" y="vc"/>
                    </a:cxn>
                  </a:cxnLst>
                  <a:rect l="f202" t="f205" r="f203" b="f204"/>
                  <a:pathLst>
                    <a:path w="4487" h="7158">
                      <a:moveTo>
                        <a:pt x="f6" y="f7"/>
                      </a:moveTo>
                      <a:lnTo>
                        <a:pt x="f6" y="f7"/>
                      </a:lnTo>
                      <a:cubicBezTo>
                        <a:pt x="f8" y="f9"/>
                        <a:pt x="f10" y="f11"/>
                        <a:pt x="f12" y="f13"/>
                      </a:cubicBezTo>
                      <a:cubicBezTo>
                        <a:pt x="f12" y="f14"/>
                        <a:pt x="f10" y="f15"/>
                        <a:pt x="f8"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37" y="f43"/>
                        <a:pt x="f44" y="f45"/>
                      </a:cubicBezTo>
                      <a:cubicBezTo>
                        <a:pt x="f46" y="f36"/>
                        <a:pt x="f47" y="f48"/>
                        <a:pt x="f49" y="f50"/>
                      </a:cubicBezTo>
                      <a:cubicBezTo>
                        <a:pt x="f51" y="f52"/>
                        <a:pt x="f53" y="f54"/>
                        <a:pt x="f55" y="f56"/>
                      </a:cubicBezTo>
                      <a:cubicBezTo>
                        <a:pt x="f57" y="f58"/>
                        <a:pt x="f59" y="f60"/>
                        <a:pt x="f61" y="f62"/>
                      </a:cubicBezTo>
                      <a:cubicBezTo>
                        <a:pt x="f21" y="f63"/>
                        <a:pt x="f64" y="f65"/>
                        <a:pt x="f66" y="f67"/>
                      </a:cubicBezTo>
                      <a:cubicBezTo>
                        <a:pt x="f68" y="f69"/>
                        <a:pt x="f70" y="f71"/>
                        <a:pt x="f17" y="f72"/>
                      </a:cubicBezTo>
                      <a:cubicBezTo>
                        <a:pt x="f73" y="f15"/>
                        <a:pt x="f8" y="f74"/>
                        <a:pt x="f8" y="f13"/>
                      </a:cubicBezTo>
                      <a:cubicBezTo>
                        <a:pt x="f8" y="f11"/>
                        <a:pt x="f73" y="f75"/>
                        <a:pt x="f6" y="f7"/>
                      </a:cubicBezTo>
                      <a:close/>
                      <a:moveTo>
                        <a:pt x="f76" y="f77"/>
                      </a:moveTo>
                      <a:lnTo>
                        <a:pt x="f76" y="f77"/>
                      </a:lnTo>
                      <a:cubicBezTo>
                        <a:pt x="f78" y="f79"/>
                        <a:pt x="f80" y="f81"/>
                        <a:pt x="f82" y="f83"/>
                      </a:cubicBezTo>
                      <a:cubicBezTo>
                        <a:pt x="f80" y="f81"/>
                        <a:pt x="f78" y="f79"/>
                        <a:pt x="f76" y="f77"/>
                      </a:cubicBezTo>
                      <a:close/>
                      <a:moveTo>
                        <a:pt x="f84" y="f85"/>
                      </a:moveTo>
                      <a:cubicBezTo>
                        <a:pt x="f86" y="f87"/>
                        <a:pt x="f88" y="f89"/>
                        <a:pt x="f90" y="f91"/>
                      </a:cubicBezTo>
                      <a:cubicBezTo>
                        <a:pt x="f92" y="f93"/>
                        <a:pt x="f59" y="f94"/>
                        <a:pt x="f95" y="f96"/>
                      </a:cubicBezTo>
                      <a:cubicBezTo>
                        <a:pt x="f97" y="f98"/>
                        <a:pt x="f99" y="f100"/>
                        <a:pt x="f101" y="f100"/>
                      </a:cubicBezTo>
                      <a:cubicBezTo>
                        <a:pt x="f102" y="f100"/>
                        <a:pt x="f103" y="f104"/>
                        <a:pt x="f105" y="f106"/>
                      </a:cubicBezTo>
                      <a:cubicBezTo>
                        <a:pt x="f107" y="f108"/>
                        <a:pt x="f107" y="f20"/>
                        <a:pt x="f109" y="f110"/>
                      </a:cubicBezTo>
                      <a:lnTo>
                        <a:pt x="f109" y="f110"/>
                      </a:lnTo>
                      <a:cubicBezTo>
                        <a:pt x="f111" y="f112"/>
                        <a:pt x="f113" y="f114"/>
                        <a:pt x="f113" y="f115"/>
                      </a:cubicBezTo>
                      <a:cubicBezTo>
                        <a:pt x="f116" y="f117"/>
                        <a:pt x="f118" y="f119"/>
                        <a:pt x="f120" y="f121"/>
                      </a:cubicBezTo>
                      <a:cubicBezTo>
                        <a:pt x="f122" y="f123"/>
                        <a:pt x="f124" y="f125"/>
                        <a:pt x="f126" y="f125"/>
                      </a:cubicBezTo>
                      <a:cubicBezTo>
                        <a:pt x="f127" y="f125"/>
                        <a:pt x="f128" y="f129"/>
                        <a:pt x="f130" y="f131"/>
                      </a:cubicBezTo>
                      <a:lnTo>
                        <a:pt x="f130" y="f131"/>
                      </a:lnTo>
                      <a:cubicBezTo>
                        <a:pt x="f130" y="f131"/>
                        <a:pt x="f132" y="f133"/>
                        <a:pt x="f134" y="f135"/>
                      </a:cubicBezTo>
                      <a:cubicBezTo>
                        <a:pt x="f134" y="f135"/>
                        <a:pt x="f136" y="f137"/>
                        <a:pt x="f138" y="f137"/>
                      </a:cubicBezTo>
                      <a:cubicBezTo>
                        <a:pt x="f0" y="f137"/>
                        <a:pt x="f139" y="f140"/>
                        <a:pt x="f141" y="f142"/>
                      </a:cubicBezTo>
                      <a:lnTo>
                        <a:pt x="f141" y="f142"/>
                      </a:lnTo>
                      <a:cubicBezTo>
                        <a:pt x="f143" y="f144"/>
                        <a:pt x="f145" y="f146"/>
                        <a:pt x="f128" y="f147"/>
                      </a:cubicBezTo>
                      <a:cubicBezTo>
                        <a:pt x="f3" y="f148"/>
                        <a:pt x="f149" y="f150"/>
                        <a:pt x="f76" y="f77"/>
                      </a:cubicBezTo>
                      <a:lnTo>
                        <a:pt x="f76" y="f77"/>
                      </a:lnTo>
                      <a:cubicBezTo>
                        <a:pt x="f151" y="f152"/>
                        <a:pt x="f153" y="f154"/>
                        <a:pt x="f155" y="f154"/>
                      </a:cubicBezTo>
                      <a:cubicBezTo>
                        <a:pt x="f156" y="f154"/>
                        <a:pt x="f157" y="f158"/>
                        <a:pt x="f159" y="f158"/>
                      </a:cubicBezTo>
                      <a:cubicBezTo>
                        <a:pt x="f160" y="f158"/>
                        <a:pt x="f161" y="f162"/>
                        <a:pt x="f163" y="f164"/>
                      </a:cubicBezTo>
                      <a:cubicBezTo>
                        <a:pt x="f163" y="f165"/>
                        <a:pt x="f166" y="f167"/>
                        <a:pt x="f168" y="f169"/>
                      </a:cubicBezTo>
                      <a:cubicBezTo>
                        <a:pt x="f170" y="f171"/>
                        <a:pt x="f172" y="f173"/>
                        <a:pt x="f174" y="f175"/>
                      </a:cubicBezTo>
                      <a:cubicBezTo>
                        <a:pt x="f176" y="f177"/>
                        <a:pt x="f178" y="f179"/>
                        <a:pt x="f180" y="f89"/>
                      </a:cubicBezTo>
                      <a:cubicBezTo>
                        <a:pt x="f176" y="f181"/>
                        <a:pt x="f182" y="f183"/>
                        <a:pt x="f73" y="f184"/>
                      </a:cubicBezTo>
                      <a:cubicBezTo>
                        <a:pt x="f185" y="f186"/>
                        <a:pt x="f187" y="f188"/>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1816;p23">
                  <a:extLst>
                    <a:ext uri="{FF2B5EF4-FFF2-40B4-BE49-F238E27FC236}">
                      <a16:creationId xmlns:a16="http://schemas.microsoft.com/office/drawing/2014/main" id="{44813237-CC05-48E0-9D73-35AB431B646C}"/>
                    </a:ext>
                  </a:extLst>
                </p:cNvPr>
                <p:cNvSpPr/>
                <p:nvPr/>
              </p:nvSpPr>
              <p:spPr>
                <a:xfrm>
                  <a:off x="637995" y="4597191"/>
                  <a:ext cx="54068" cy="151762"/>
                </a:xfrm>
                <a:custGeom>
                  <a:avLst/>
                  <a:gdLst>
                    <a:gd name="f0" fmla="val w"/>
                    <a:gd name="f1" fmla="val h"/>
                    <a:gd name="f2" fmla="val 0"/>
                    <a:gd name="f3" fmla="val 1674"/>
                    <a:gd name="f4" fmla="val 4699"/>
                    <a:gd name="f5" fmla="val 1201"/>
                    <a:gd name="f6" fmla="val 1005"/>
                    <a:gd name="f7" fmla="val 1143"/>
                    <a:gd name="f8" fmla="val 1224"/>
                    <a:gd name="f9" fmla="val 1085"/>
                    <a:gd name="f10" fmla="val 1443"/>
                    <a:gd name="f11" fmla="val 1051"/>
                    <a:gd name="f12" fmla="val 1004"/>
                    <a:gd name="f13" fmla="val 1905"/>
                    <a:gd name="f14" fmla="val 970"/>
                    <a:gd name="f15" fmla="val 2113"/>
                    <a:gd name="f16" fmla="val 2343"/>
                    <a:gd name="f17" fmla="val 958"/>
                    <a:gd name="f18" fmla="val 2574"/>
                    <a:gd name="f19" fmla="val 2805"/>
                    <a:gd name="f20" fmla="val 3059"/>
                    <a:gd name="f21" fmla="val 1027"/>
                    <a:gd name="f22" fmla="val 3302"/>
                    <a:gd name="f23" fmla="val 1074"/>
                    <a:gd name="f24" fmla="val 3532"/>
                    <a:gd name="f25" fmla="val 1108"/>
                    <a:gd name="f26" fmla="val 3763"/>
                    <a:gd name="f27" fmla="val 993"/>
                    <a:gd name="f28" fmla="val 3290"/>
                    <a:gd name="f29" fmla="val 935"/>
                    <a:gd name="f30" fmla="val 2828"/>
                    <a:gd name="f31" fmla="val 912"/>
                    <a:gd name="f32" fmla="val 1882"/>
                    <a:gd name="f33" fmla="val 1651"/>
                    <a:gd name="f34" fmla="val 1420"/>
                    <a:gd name="f35" fmla="val 1120"/>
                    <a:gd name="f36" fmla="val 820"/>
                    <a:gd name="f37" fmla="val 3013"/>
                    <a:gd name="f38" fmla="val 370"/>
                    <a:gd name="f39" fmla="val 4075"/>
                    <a:gd name="f40" fmla="val 416"/>
                    <a:gd name="f41" fmla="val 4052"/>
                    <a:gd name="f42" fmla="val 554"/>
                    <a:gd name="f43" fmla="val 3359"/>
                    <a:gd name="f44" fmla="val 693"/>
                    <a:gd name="f45" fmla="val 3186"/>
                    <a:gd name="f46" fmla="val 658"/>
                    <a:gd name="f47" fmla="val 3729"/>
                    <a:gd name="f48" fmla="val 981"/>
                    <a:gd name="f49" fmla="val 4398"/>
                    <a:gd name="f50" fmla="val 1408"/>
                    <a:gd name="f51" fmla="val 4698"/>
                    <a:gd name="f52" fmla="val 3151"/>
                    <a:gd name="f53" fmla="val 1131"/>
                    <a:gd name="f54" fmla="val 1501"/>
                    <a:gd name="f55" fmla="*/ f0 1 1674"/>
                    <a:gd name="f56" fmla="*/ f1 1 4699"/>
                    <a:gd name="f57" fmla="val f2"/>
                    <a:gd name="f58" fmla="val f3"/>
                    <a:gd name="f59" fmla="val f4"/>
                    <a:gd name="f60" fmla="+- f59 0 f57"/>
                    <a:gd name="f61" fmla="+- f58 0 f57"/>
                    <a:gd name="f62" fmla="*/ f61 1 1674"/>
                    <a:gd name="f63" fmla="*/ f60 1 469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674" h="4699">
                      <a:moveTo>
                        <a:pt x="f5" y="f6"/>
                      </a:moveTo>
                      <a:lnTo>
                        <a:pt x="f5" y="f6"/>
                      </a:lnTo>
                      <a:cubicBezTo>
                        <a:pt x="f7" y="f8"/>
                        <a:pt x="f9" y="f10"/>
                        <a:pt x="f11" y="f3"/>
                      </a:cubicBezTo>
                      <a:cubicBezTo>
                        <a:pt x="f12" y="f13"/>
                        <a:pt x="f14" y="f15"/>
                        <a:pt x="f14" y="f16"/>
                      </a:cubicBezTo>
                      <a:cubicBezTo>
                        <a:pt x="f17" y="f18"/>
                        <a:pt x="f14" y="f19"/>
                        <a:pt x="f12" y="f20"/>
                      </a:cubicBezTo>
                      <a:cubicBezTo>
                        <a:pt x="f21" y="f22"/>
                        <a:pt x="f23" y="f24"/>
                        <a:pt x="f25" y="f26"/>
                      </a:cubicBezTo>
                      <a:cubicBezTo>
                        <a:pt x="f11" y="f24"/>
                        <a:pt x="f27" y="f28"/>
                        <a:pt x="f17" y="f20"/>
                      </a:cubicBezTo>
                      <a:cubicBezTo>
                        <a:pt x="f29" y="f30"/>
                        <a:pt x="f31" y="f18"/>
                        <a:pt x="f31" y="f16"/>
                      </a:cubicBezTo>
                      <a:cubicBezTo>
                        <a:pt x="f29" y="f15"/>
                        <a:pt x="f17" y="f32"/>
                        <a:pt x="f12" y="f33"/>
                      </a:cubicBezTo>
                      <a:cubicBezTo>
                        <a:pt x="f11" y="f34"/>
                        <a:pt x="f35" y="f8"/>
                        <a:pt x="f5" y="f6"/>
                      </a:cubicBezTo>
                      <a:close/>
                      <a:moveTo>
                        <a:pt x="f3" y="f2"/>
                      </a:moveTo>
                      <a:lnTo>
                        <a:pt x="f3" y="f2"/>
                      </a:lnTo>
                      <a:cubicBezTo>
                        <a:pt x="f23" y="f36"/>
                        <a:pt x="f2" y="f37"/>
                        <a:pt x="f38" y="f39"/>
                      </a:cubicBezTo>
                      <a:cubicBezTo>
                        <a:pt x="f40" y="f41"/>
                        <a:pt x="f42" y="f43"/>
                        <a:pt x="f44" y="f45"/>
                      </a:cubicBezTo>
                      <a:lnTo>
                        <a:pt x="f44" y="f45"/>
                      </a:lnTo>
                      <a:cubicBezTo>
                        <a:pt x="f46" y="f47"/>
                        <a:pt x="f48" y="f49"/>
                        <a:pt x="f50" y="f51"/>
                      </a:cubicBezTo>
                      <a:cubicBezTo>
                        <a:pt x="f11" y="f52"/>
                        <a:pt x="f53" y="f54"/>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1817;p23">
                  <a:extLst>
                    <a:ext uri="{FF2B5EF4-FFF2-40B4-BE49-F238E27FC236}">
                      <a16:creationId xmlns:a16="http://schemas.microsoft.com/office/drawing/2014/main" id="{1817CAC8-F7EF-408D-8308-91916B7B5A7C}"/>
                    </a:ext>
                  </a:extLst>
                </p:cNvPr>
                <p:cNvSpPr/>
                <p:nvPr/>
              </p:nvSpPr>
              <p:spPr>
                <a:xfrm>
                  <a:off x="658852" y="4391168"/>
                  <a:ext cx="171340" cy="50063"/>
                </a:xfrm>
                <a:custGeom>
                  <a:avLst/>
                  <a:gdLst>
                    <a:gd name="f0" fmla="val w"/>
                    <a:gd name="f1" fmla="val h"/>
                    <a:gd name="f2" fmla="val 0"/>
                    <a:gd name="f3" fmla="val 5305"/>
                    <a:gd name="f4" fmla="val 1550"/>
                    <a:gd name="f5" fmla="val 4245"/>
                    <a:gd name="f6" fmla="val 1"/>
                    <a:gd name="f7" fmla="val 2797"/>
                    <a:gd name="f8" fmla="val 1485"/>
                    <a:gd name="f9" fmla="val 782"/>
                    <a:gd name="f10" fmla="val 1732"/>
                    <a:gd name="f11" fmla="val 3291"/>
                    <a:gd name="f12" fmla="val 5304"/>
                    <a:gd name="f13" fmla="val 1376"/>
                    <a:gd name="f14" fmla="val 5068"/>
                    <a:gd name="f15" fmla="val 458"/>
                    <a:gd name="f16" fmla="val 4979"/>
                    <a:gd name="f17" fmla="val 128"/>
                    <a:gd name="f18" fmla="val 4670"/>
                    <a:gd name="f19" fmla="*/ f0 1 5305"/>
                    <a:gd name="f20" fmla="*/ f1 1 1550"/>
                    <a:gd name="f21" fmla="val f2"/>
                    <a:gd name="f22" fmla="val f3"/>
                    <a:gd name="f23" fmla="val f4"/>
                    <a:gd name="f24" fmla="+- f23 0 f21"/>
                    <a:gd name="f25" fmla="+- f22 0 f21"/>
                    <a:gd name="f26" fmla="*/ f25 1 5305"/>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05" h="1550">
                      <a:moveTo>
                        <a:pt x="f5" y="f6"/>
                      </a:moveTo>
                      <a:cubicBezTo>
                        <a:pt x="f7" y="f6"/>
                        <a:pt x="f6" y="f8"/>
                        <a:pt x="f6" y="f8"/>
                      </a:cubicBezTo>
                      <a:cubicBezTo>
                        <a:pt x="f6" y="f8"/>
                        <a:pt x="f9" y="f4"/>
                        <a:pt x="f10" y="f4"/>
                      </a:cubicBezTo>
                      <a:cubicBezTo>
                        <a:pt x="f11" y="f4"/>
                        <a:pt x="f12" y="f13"/>
                        <a:pt x="f14" y="f15"/>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1818;p23">
                  <a:extLst>
                    <a:ext uri="{FF2B5EF4-FFF2-40B4-BE49-F238E27FC236}">
                      <a16:creationId xmlns:a16="http://schemas.microsoft.com/office/drawing/2014/main" id="{4DDB5C28-CC7B-4A7D-9BC4-73D3B6BD2D27}"/>
                    </a:ext>
                  </a:extLst>
                </p:cNvPr>
                <p:cNvSpPr/>
                <p:nvPr/>
              </p:nvSpPr>
              <p:spPr>
                <a:xfrm>
                  <a:off x="657727" y="4301959"/>
                  <a:ext cx="134261" cy="111456"/>
                </a:xfrm>
                <a:custGeom>
                  <a:avLst/>
                  <a:gdLst>
                    <a:gd name="f0" fmla="val w"/>
                    <a:gd name="f1" fmla="val h"/>
                    <a:gd name="f2" fmla="val 0"/>
                    <a:gd name="f3" fmla="val 4157"/>
                    <a:gd name="f4" fmla="val 3451"/>
                    <a:gd name="f5" fmla="val 2636"/>
                    <a:gd name="f6" fmla="val 1501"/>
                    <a:gd name="f7" fmla="val 1"/>
                    <a:gd name="f8" fmla="val 4156"/>
                    <a:gd name="f9" fmla="val 1200"/>
                    <a:gd name="f10" fmla="val 3025"/>
                    <a:gd name="f11" fmla="val 161"/>
                    <a:gd name="f12" fmla="val 2903"/>
                    <a:gd name="f13" fmla="val 50"/>
                    <a:gd name="f14" fmla="val 2772"/>
                    <a:gd name="f15" fmla="*/ f0 1 4157"/>
                    <a:gd name="f16" fmla="*/ f1 1 3451"/>
                    <a:gd name="f17" fmla="val f2"/>
                    <a:gd name="f18" fmla="val f3"/>
                    <a:gd name="f19" fmla="val f4"/>
                    <a:gd name="f20" fmla="+- f19 0 f17"/>
                    <a:gd name="f21" fmla="+- f18 0 f17"/>
                    <a:gd name="f22" fmla="*/ f21 1 4157"/>
                    <a:gd name="f23" fmla="*/ f20 1 345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7" h="3450">
                      <a:moveTo>
                        <a:pt x="f5" y="f2"/>
                      </a:moveTo>
                      <a:cubicBezTo>
                        <a:pt x="f6" y="f2"/>
                        <a:pt x="f7" y="f4"/>
                        <a:pt x="f7" y="f4"/>
                      </a:cubicBezTo>
                      <a:cubicBezTo>
                        <a:pt x="f7" y="f4"/>
                        <a:pt x="f8" y="f9"/>
                        <a:pt x="f10" y="f11"/>
                      </a:cubicBezTo>
                      <a:cubicBezTo>
                        <a:pt x="f12" y="f13"/>
                        <a:pt x="f14"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1819;p23">
                  <a:extLst>
                    <a:ext uri="{FF2B5EF4-FFF2-40B4-BE49-F238E27FC236}">
                      <a16:creationId xmlns:a16="http://schemas.microsoft.com/office/drawing/2014/main" id="{11CAE2FD-A002-4FD7-92A2-62AD4FBFBA1C}"/>
                    </a:ext>
                  </a:extLst>
                </p:cNvPr>
                <p:cNvSpPr/>
                <p:nvPr/>
              </p:nvSpPr>
              <p:spPr>
                <a:xfrm>
                  <a:off x="604336" y="4248695"/>
                  <a:ext cx="94439" cy="166201"/>
                </a:xfrm>
                <a:custGeom>
                  <a:avLst/>
                  <a:gdLst>
                    <a:gd name="f0" fmla="val w"/>
                    <a:gd name="f1" fmla="val h"/>
                    <a:gd name="f2" fmla="val 0"/>
                    <a:gd name="f3" fmla="val 2924"/>
                    <a:gd name="f4" fmla="val 5146"/>
                    <a:gd name="f5" fmla="val 1343"/>
                    <a:gd name="f6" fmla="val 869"/>
                    <a:gd name="f7" fmla="val 263"/>
                    <a:gd name="f8" fmla="val 1446"/>
                    <a:gd name="f9" fmla="val 10"/>
                    <a:gd name="f10" fmla="val 1410"/>
                    <a:gd name="f11" fmla="val 3"/>
                    <a:gd name="f12" fmla="val 1376"/>
                    <a:gd name="f13" fmla="*/ f0 1 2924"/>
                    <a:gd name="f14" fmla="*/ f1 1 5146"/>
                    <a:gd name="f15" fmla="val f2"/>
                    <a:gd name="f16" fmla="val f3"/>
                    <a:gd name="f17" fmla="val f4"/>
                    <a:gd name="f18" fmla="+- f17 0 f15"/>
                    <a:gd name="f19" fmla="+- f16 0 f15"/>
                    <a:gd name="f20" fmla="*/ f19 1 2924"/>
                    <a:gd name="f21" fmla="*/ f18 1 514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924" h="5146">
                      <a:moveTo>
                        <a:pt x="f5" y="f2"/>
                      </a:moveTo>
                      <a:cubicBezTo>
                        <a:pt x="f2" y="f2"/>
                        <a:pt x="f6" y="f4"/>
                        <a:pt x="f6" y="f4"/>
                      </a:cubicBezTo>
                      <a:cubicBezTo>
                        <a:pt x="f6" y="f4"/>
                        <a:pt x="f3" y="f7"/>
                        <a:pt x="f8" y="f9"/>
                      </a:cubicBezTo>
                      <a:cubicBezTo>
                        <a:pt x="f10" y="f11"/>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59" name="Google Shape;1820;p23">
                <a:extLst>
                  <a:ext uri="{FF2B5EF4-FFF2-40B4-BE49-F238E27FC236}">
                    <a16:creationId xmlns:a16="http://schemas.microsoft.com/office/drawing/2014/main" id="{9CCC11B7-FA1C-4BA1-A064-579410A739E7}"/>
                  </a:ext>
                </a:extLst>
              </p:cNvPr>
              <p:cNvGrpSpPr/>
              <p:nvPr/>
            </p:nvGrpSpPr>
            <p:grpSpPr>
              <a:xfrm>
                <a:off x="1005218" y="4721203"/>
                <a:ext cx="8138855" cy="211875"/>
                <a:chOff x="1005218" y="4721203"/>
                <a:chExt cx="8138855" cy="211875"/>
              </a:xfrm>
            </p:grpSpPr>
            <p:sp>
              <p:nvSpPr>
                <p:cNvPr id="60" name="Google Shape;1821;p23">
                  <a:extLst>
                    <a:ext uri="{FF2B5EF4-FFF2-40B4-BE49-F238E27FC236}">
                      <a16:creationId xmlns:a16="http://schemas.microsoft.com/office/drawing/2014/main" id="{E5198ED5-5317-4506-B41A-14D320DA7BDE}"/>
                    </a:ext>
                  </a:extLst>
                </p:cNvPr>
                <p:cNvSpPr/>
                <p:nvPr/>
              </p:nvSpPr>
              <p:spPr>
                <a:xfrm rot="10800009" flipH="1">
                  <a:off x="4842452" y="4918063"/>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61" name="Google Shape;1822;p23">
                  <a:extLst>
                    <a:ext uri="{FF2B5EF4-FFF2-40B4-BE49-F238E27FC236}">
                      <a16:creationId xmlns:a16="http://schemas.microsoft.com/office/drawing/2014/main" id="{99B9F81D-DB30-42CD-AB5F-B9FFB56C0498}"/>
                    </a:ext>
                  </a:extLst>
                </p:cNvPr>
                <p:cNvGrpSpPr/>
                <p:nvPr/>
              </p:nvGrpSpPr>
              <p:grpSpPr>
                <a:xfrm>
                  <a:off x="1005218" y="4721203"/>
                  <a:ext cx="3295963" cy="211875"/>
                  <a:chOff x="1005218" y="4721203"/>
                  <a:chExt cx="3295963" cy="211875"/>
                </a:xfrm>
              </p:grpSpPr>
              <p:sp>
                <p:nvSpPr>
                  <p:cNvPr id="62" name="Google Shape;1823;p23">
                    <a:extLst>
                      <a:ext uri="{FF2B5EF4-FFF2-40B4-BE49-F238E27FC236}">
                        <a16:creationId xmlns:a16="http://schemas.microsoft.com/office/drawing/2014/main" id="{7E634A5F-2D5B-4045-837D-FD1D84BDC0C1}"/>
                      </a:ext>
                    </a:extLst>
                  </p:cNvPr>
                  <p:cNvSpPr/>
                  <p:nvPr/>
                </p:nvSpPr>
                <p:spPr>
                  <a:xfrm rot="10800009" flipH="1">
                    <a:off x="1136096" y="4918063"/>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1824;p23">
                    <a:extLst>
                      <a:ext uri="{FF2B5EF4-FFF2-40B4-BE49-F238E27FC236}">
                        <a16:creationId xmlns:a16="http://schemas.microsoft.com/office/drawing/2014/main" id="{C8313155-A78A-4CAC-843A-D15565D05927}"/>
                      </a:ext>
                    </a:extLst>
                  </p:cNvPr>
                  <p:cNvSpPr/>
                  <p:nvPr/>
                </p:nvSpPr>
                <p:spPr>
                  <a:xfrm rot="10800009" flipH="1">
                    <a:off x="1005218" y="47212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grpSp>
      <p:sp>
        <p:nvSpPr>
          <p:cNvPr id="64" name="Google Shape;1825;p23">
            <a:extLst>
              <a:ext uri="{FF2B5EF4-FFF2-40B4-BE49-F238E27FC236}">
                <a16:creationId xmlns:a16="http://schemas.microsoft.com/office/drawing/2014/main" id="{98D64631-E7D4-429D-A681-85BF4C7C423F}"/>
              </a:ext>
            </a:extLst>
          </p:cNvPr>
          <p:cNvSpPr txBox="1">
            <a:spLocks noGrp="1"/>
          </p:cNvSpPr>
          <p:nvPr>
            <p:ph type="title"/>
          </p:nvPr>
        </p:nvSpPr>
        <p:spPr>
          <a:xfrm>
            <a:off x="758851" y="445029"/>
            <a:ext cx="7626297" cy="572697"/>
          </a:xfrm>
        </p:spPr>
        <p:txBody>
          <a:bodyPr/>
          <a:lstStyle>
            <a:lvl1pPr>
              <a:defRPr sz="3000">
                <a:solidFill>
                  <a:srgbClr val="D6B35F"/>
                </a:solidFill>
              </a:defRPr>
            </a:lvl1pPr>
          </a:lstStyle>
          <a:p>
            <a:pPr lvl="0"/>
            <a:endParaRPr lang="es-PE"/>
          </a:p>
        </p:txBody>
      </p:sp>
      <p:sp>
        <p:nvSpPr>
          <p:cNvPr id="65" name="Google Shape;1826;p23">
            <a:extLst>
              <a:ext uri="{FF2B5EF4-FFF2-40B4-BE49-F238E27FC236}">
                <a16:creationId xmlns:a16="http://schemas.microsoft.com/office/drawing/2014/main" id="{95620A1E-CAA3-4E95-AD88-FA067E425A9C}"/>
              </a:ext>
            </a:extLst>
          </p:cNvPr>
          <p:cNvSpPr txBox="1">
            <a:spLocks noGrp="1"/>
          </p:cNvSpPr>
          <p:nvPr>
            <p:ph type="title" idx="4294967295"/>
          </p:nvPr>
        </p:nvSpPr>
        <p:spPr>
          <a:xfrm>
            <a:off x="3255300" y="2986201"/>
            <a:ext cx="2633398" cy="531595"/>
          </a:xfrm>
        </p:spPr>
        <p:txBody>
          <a:bodyPr anchor="b"/>
          <a:lstStyle>
            <a:lvl1pPr>
              <a:defRPr sz="2400">
                <a:solidFill>
                  <a:srgbClr val="5F5B52"/>
                </a:solidFill>
              </a:defRPr>
            </a:lvl1pPr>
          </a:lstStyle>
          <a:p>
            <a:pPr lvl="0"/>
            <a:endParaRPr lang="es-PE"/>
          </a:p>
        </p:txBody>
      </p:sp>
      <p:sp>
        <p:nvSpPr>
          <p:cNvPr id="66" name="Google Shape;1827;p23">
            <a:extLst>
              <a:ext uri="{FF2B5EF4-FFF2-40B4-BE49-F238E27FC236}">
                <a16:creationId xmlns:a16="http://schemas.microsoft.com/office/drawing/2014/main" id="{F0A66AC3-D220-4A99-84A4-D2C9207D3AA3}"/>
              </a:ext>
            </a:extLst>
          </p:cNvPr>
          <p:cNvSpPr txBox="1">
            <a:spLocks noGrp="1"/>
          </p:cNvSpPr>
          <p:nvPr>
            <p:ph type="title" idx="1"/>
          </p:nvPr>
        </p:nvSpPr>
        <p:spPr>
          <a:xfrm>
            <a:off x="3312596" y="3441600"/>
            <a:ext cx="2518797" cy="753301"/>
          </a:xfrm>
        </p:spPr>
        <p:txBody>
          <a:bodyPr anchor="t"/>
          <a:lstStyle>
            <a:lvl1pPr>
              <a:defRPr sz="1500" b="0">
                <a:latin typeface="Adamina"/>
                <a:ea typeface="Adamina"/>
                <a:cs typeface="Adamina"/>
              </a:defRPr>
            </a:lvl1pPr>
          </a:lstStyle>
          <a:p>
            <a:pPr lvl="0"/>
            <a:endParaRPr lang="es-PE"/>
          </a:p>
        </p:txBody>
      </p:sp>
      <p:sp>
        <p:nvSpPr>
          <p:cNvPr id="67" name="Google Shape;1828;p23">
            <a:extLst>
              <a:ext uri="{FF2B5EF4-FFF2-40B4-BE49-F238E27FC236}">
                <a16:creationId xmlns:a16="http://schemas.microsoft.com/office/drawing/2014/main" id="{1CFE5A7C-235F-4EA3-A49E-55774DD3756B}"/>
              </a:ext>
            </a:extLst>
          </p:cNvPr>
          <p:cNvSpPr txBox="1">
            <a:spLocks noGrp="1"/>
          </p:cNvSpPr>
          <p:nvPr>
            <p:ph type="title" idx="2"/>
          </p:nvPr>
        </p:nvSpPr>
        <p:spPr>
          <a:xfrm>
            <a:off x="658523" y="2986201"/>
            <a:ext cx="2633700" cy="531595"/>
          </a:xfrm>
        </p:spPr>
        <p:txBody>
          <a:bodyPr anchor="b"/>
          <a:lstStyle>
            <a:lvl1pPr>
              <a:defRPr sz="2400">
                <a:solidFill>
                  <a:srgbClr val="5F5B52"/>
                </a:solidFill>
              </a:defRPr>
            </a:lvl1pPr>
          </a:lstStyle>
          <a:p>
            <a:pPr lvl="0"/>
            <a:endParaRPr lang="es-PE"/>
          </a:p>
        </p:txBody>
      </p:sp>
      <p:sp>
        <p:nvSpPr>
          <p:cNvPr id="68" name="Google Shape;1829;p23">
            <a:extLst>
              <a:ext uri="{FF2B5EF4-FFF2-40B4-BE49-F238E27FC236}">
                <a16:creationId xmlns:a16="http://schemas.microsoft.com/office/drawing/2014/main" id="{F3674DAE-BABA-4133-81CE-CB85541F9FEB}"/>
              </a:ext>
            </a:extLst>
          </p:cNvPr>
          <p:cNvSpPr txBox="1">
            <a:spLocks noGrp="1"/>
          </p:cNvSpPr>
          <p:nvPr>
            <p:ph type="title" idx="3"/>
          </p:nvPr>
        </p:nvSpPr>
        <p:spPr>
          <a:xfrm>
            <a:off x="715929" y="3441600"/>
            <a:ext cx="2518797" cy="753301"/>
          </a:xfrm>
        </p:spPr>
        <p:txBody>
          <a:bodyPr anchor="t"/>
          <a:lstStyle>
            <a:lvl1pPr>
              <a:defRPr sz="1500" b="0">
                <a:latin typeface="Adamina"/>
                <a:ea typeface="Adamina"/>
                <a:cs typeface="Adamina"/>
              </a:defRPr>
            </a:lvl1pPr>
          </a:lstStyle>
          <a:p>
            <a:pPr lvl="0"/>
            <a:endParaRPr lang="es-PE"/>
          </a:p>
        </p:txBody>
      </p:sp>
      <p:sp>
        <p:nvSpPr>
          <p:cNvPr id="69" name="Google Shape;1830;p23">
            <a:extLst>
              <a:ext uri="{FF2B5EF4-FFF2-40B4-BE49-F238E27FC236}">
                <a16:creationId xmlns:a16="http://schemas.microsoft.com/office/drawing/2014/main" id="{4675E96B-D04C-433F-B768-2683F07BBB5E}"/>
              </a:ext>
            </a:extLst>
          </p:cNvPr>
          <p:cNvSpPr txBox="1">
            <a:spLocks noGrp="1"/>
          </p:cNvSpPr>
          <p:nvPr>
            <p:ph type="title" idx="4"/>
          </p:nvPr>
        </p:nvSpPr>
        <p:spPr>
          <a:xfrm>
            <a:off x="5851922" y="2986201"/>
            <a:ext cx="2633398" cy="531595"/>
          </a:xfrm>
        </p:spPr>
        <p:txBody>
          <a:bodyPr anchor="b"/>
          <a:lstStyle>
            <a:lvl1pPr>
              <a:defRPr sz="2400">
                <a:solidFill>
                  <a:srgbClr val="5F5B52"/>
                </a:solidFill>
              </a:defRPr>
            </a:lvl1pPr>
          </a:lstStyle>
          <a:p>
            <a:pPr lvl="0"/>
            <a:endParaRPr lang="es-PE"/>
          </a:p>
        </p:txBody>
      </p:sp>
      <p:sp>
        <p:nvSpPr>
          <p:cNvPr id="70" name="Google Shape;1831;p23">
            <a:extLst>
              <a:ext uri="{FF2B5EF4-FFF2-40B4-BE49-F238E27FC236}">
                <a16:creationId xmlns:a16="http://schemas.microsoft.com/office/drawing/2014/main" id="{0A2FA58D-5C7D-467E-8F52-0D02333591AC}"/>
              </a:ext>
            </a:extLst>
          </p:cNvPr>
          <p:cNvSpPr txBox="1">
            <a:spLocks noGrp="1"/>
          </p:cNvSpPr>
          <p:nvPr>
            <p:ph type="title" idx="5"/>
          </p:nvPr>
        </p:nvSpPr>
        <p:spPr>
          <a:xfrm>
            <a:off x="5909291" y="3441600"/>
            <a:ext cx="2518797" cy="753301"/>
          </a:xfrm>
        </p:spPr>
        <p:txBody>
          <a:bodyPr anchor="t"/>
          <a:lstStyle>
            <a:lvl1pPr>
              <a:defRPr sz="1500" b="0">
                <a:latin typeface="Adamina"/>
                <a:ea typeface="Adamina"/>
                <a:cs typeface="Adamina"/>
              </a:defRPr>
            </a:lvl1pPr>
          </a:lstStyle>
          <a:p>
            <a:pPr lvl="0"/>
            <a:endParaRPr lang="es-PE"/>
          </a:p>
        </p:txBody>
      </p:sp>
      <p:sp>
        <p:nvSpPr>
          <p:cNvPr id="71" name="Google Shape;1832;p23">
            <a:extLst>
              <a:ext uri="{FF2B5EF4-FFF2-40B4-BE49-F238E27FC236}">
                <a16:creationId xmlns:a16="http://schemas.microsoft.com/office/drawing/2014/main" id="{2D044782-3EA1-41D1-AD59-89929398428D}"/>
              </a:ext>
            </a:extLst>
          </p:cNvPr>
          <p:cNvSpPr txBox="1">
            <a:spLocks noGrp="1"/>
          </p:cNvSpPr>
          <p:nvPr>
            <p:ph type="title" idx="6"/>
          </p:nvPr>
        </p:nvSpPr>
        <p:spPr>
          <a:xfrm>
            <a:off x="1493251" y="1917524"/>
            <a:ext cx="964198" cy="531595"/>
          </a:xfrm>
        </p:spPr>
        <p:txBody>
          <a:bodyPr/>
          <a:lstStyle>
            <a:lvl1pPr>
              <a:defRPr sz="2500">
                <a:solidFill>
                  <a:srgbClr val="D6B35F"/>
                </a:solidFill>
              </a:defRPr>
            </a:lvl1pPr>
          </a:lstStyle>
          <a:p>
            <a:pPr lvl="0"/>
            <a:r>
              <a:rPr lang="es-PE"/>
              <a:t>xx%</a:t>
            </a:r>
          </a:p>
        </p:txBody>
      </p:sp>
      <p:sp>
        <p:nvSpPr>
          <p:cNvPr id="72" name="Google Shape;1833;p23">
            <a:extLst>
              <a:ext uri="{FF2B5EF4-FFF2-40B4-BE49-F238E27FC236}">
                <a16:creationId xmlns:a16="http://schemas.microsoft.com/office/drawing/2014/main" id="{136ED108-98AB-48AB-8CDC-4C6F3464D80C}"/>
              </a:ext>
            </a:extLst>
          </p:cNvPr>
          <p:cNvSpPr txBox="1">
            <a:spLocks noGrp="1"/>
          </p:cNvSpPr>
          <p:nvPr>
            <p:ph type="title" idx="7"/>
          </p:nvPr>
        </p:nvSpPr>
        <p:spPr>
          <a:xfrm>
            <a:off x="4089873" y="1917524"/>
            <a:ext cx="964198" cy="531595"/>
          </a:xfrm>
        </p:spPr>
        <p:txBody>
          <a:bodyPr/>
          <a:lstStyle>
            <a:lvl1pPr>
              <a:defRPr sz="2500">
                <a:solidFill>
                  <a:srgbClr val="D6B35F"/>
                </a:solidFill>
              </a:defRPr>
            </a:lvl1pPr>
          </a:lstStyle>
          <a:p>
            <a:pPr lvl="0"/>
            <a:r>
              <a:rPr lang="es-PE"/>
              <a:t>xx%</a:t>
            </a:r>
          </a:p>
        </p:txBody>
      </p:sp>
      <p:sp>
        <p:nvSpPr>
          <p:cNvPr id="73" name="Google Shape;1834;p23">
            <a:extLst>
              <a:ext uri="{FF2B5EF4-FFF2-40B4-BE49-F238E27FC236}">
                <a16:creationId xmlns:a16="http://schemas.microsoft.com/office/drawing/2014/main" id="{17E8F74D-E3BA-4F84-B6DB-732B922F4642}"/>
              </a:ext>
            </a:extLst>
          </p:cNvPr>
          <p:cNvSpPr txBox="1">
            <a:spLocks noGrp="1"/>
          </p:cNvSpPr>
          <p:nvPr>
            <p:ph type="title" idx="8"/>
          </p:nvPr>
        </p:nvSpPr>
        <p:spPr>
          <a:xfrm>
            <a:off x="6686421" y="1917524"/>
            <a:ext cx="964198" cy="531595"/>
          </a:xfrm>
        </p:spPr>
        <p:txBody>
          <a:bodyPr/>
          <a:lstStyle>
            <a:lvl1pPr>
              <a:defRPr sz="2500">
                <a:solidFill>
                  <a:srgbClr val="D6B35F"/>
                </a:solidFill>
              </a:defRPr>
            </a:lvl1pPr>
          </a:lstStyle>
          <a:p>
            <a:pPr lvl="0"/>
            <a:r>
              <a:rPr lang="es-PE"/>
              <a:t>xx%</a:t>
            </a:r>
          </a:p>
        </p:txBody>
      </p:sp>
    </p:spTree>
    <p:extLst>
      <p:ext uri="{BB962C8B-B14F-4D97-AF65-F5344CB8AC3E}">
        <p14:creationId xmlns:p14="http://schemas.microsoft.com/office/powerpoint/2010/main" val="170765262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_12">
    <p:spTree>
      <p:nvGrpSpPr>
        <p:cNvPr id="1" name=""/>
        <p:cNvGrpSpPr/>
        <p:nvPr/>
      </p:nvGrpSpPr>
      <p:grpSpPr>
        <a:xfrm>
          <a:off x="0" y="0"/>
          <a:ext cx="0" cy="0"/>
          <a:chOff x="0" y="0"/>
          <a:chExt cx="0" cy="0"/>
        </a:xfrm>
      </p:grpSpPr>
      <p:grpSp>
        <p:nvGrpSpPr>
          <p:cNvPr id="2" name="Google Shape;1836;p24">
            <a:extLst>
              <a:ext uri="{FF2B5EF4-FFF2-40B4-BE49-F238E27FC236}">
                <a16:creationId xmlns:a16="http://schemas.microsoft.com/office/drawing/2014/main" id="{4F65366B-0A3D-4A1B-B2D8-6A42BC05BFAE}"/>
              </a:ext>
            </a:extLst>
          </p:cNvPr>
          <p:cNvGrpSpPr/>
          <p:nvPr/>
        </p:nvGrpSpPr>
        <p:grpSpPr>
          <a:xfrm>
            <a:off x="-19" y="114912"/>
            <a:ext cx="9067894" cy="4900599"/>
            <a:chOff x="-19" y="114912"/>
            <a:chExt cx="9067894" cy="4900599"/>
          </a:xfrm>
        </p:grpSpPr>
        <p:grpSp>
          <p:nvGrpSpPr>
            <p:cNvPr id="3" name="Google Shape;1837;p24">
              <a:extLst>
                <a:ext uri="{FF2B5EF4-FFF2-40B4-BE49-F238E27FC236}">
                  <a16:creationId xmlns:a16="http://schemas.microsoft.com/office/drawing/2014/main" id="{83F146B6-6248-40AC-84D4-D17E0F97F7F3}"/>
                </a:ext>
              </a:extLst>
            </p:cNvPr>
            <p:cNvGrpSpPr/>
            <p:nvPr/>
          </p:nvGrpSpPr>
          <p:grpSpPr>
            <a:xfrm>
              <a:off x="4477158" y="4842845"/>
              <a:ext cx="189784" cy="172666"/>
              <a:chOff x="4477158" y="4842845"/>
              <a:chExt cx="189784" cy="172666"/>
            </a:xfrm>
          </p:grpSpPr>
          <p:sp>
            <p:nvSpPr>
              <p:cNvPr id="4" name="Google Shape;1838;p24">
                <a:extLst>
                  <a:ext uri="{FF2B5EF4-FFF2-40B4-BE49-F238E27FC236}">
                    <a16:creationId xmlns:a16="http://schemas.microsoft.com/office/drawing/2014/main" id="{D02CE8F7-5C31-4FB0-B027-0DCD5FC11057}"/>
                  </a:ext>
                </a:extLst>
              </p:cNvPr>
              <p:cNvSpPr/>
              <p:nvPr/>
            </p:nvSpPr>
            <p:spPr>
              <a:xfrm flipH="1">
                <a:off x="4534939" y="4842845"/>
                <a:ext cx="73481" cy="172666"/>
              </a:xfrm>
              <a:custGeom>
                <a:avLst/>
                <a:gdLst>
                  <a:gd name="f0" fmla="val w"/>
                  <a:gd name="f1" fmla="val h"/>
                  <a:gd name="f2" fmla="val 0"/>
                  <a:gd name="f3" fmla="val 2275"/>
                  <a:gd name="f4" fmla="val 5346"/>
                  <a:gd name="f5" fmla="val 1131"/>
                  <a:gd name="f6" fmla="val 1"/>
                  <a:gd name="f7" fmla="val 1201"/>
                  <a:gd name="f8" fmla="val 2679"/>
                  <a:gd name="f9" fmla="val 4145"/>
                  <a:gd name="f10" fmla="val 5345"/>
                  <a:gd name="f11" fmla="val 2274"/>
                  <a:gd name="f12" fmla="*/ f0 1 2275"/>
                  <a:gd name="f13" fmla="*/ f1 1 5346"/>
                  <a:gd name="f14" fmla="val f2"/>
                  <a:gd name="f15" fmla="val f3"/>
                  <a:gd name="f16" fmla="val f4"/>
                  <a:gd name="f17" fmla="+- f16 0 f14"/>
                  <a:gd name="f18" fmla="+- f15 0 f14"/>
                  <a:gd name="f19" fmla="*/ f18 1 2275"/>
                  <a:gd name="f20" fmla="*/ f17 1 534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275" h="5346">
                    <a:moveTo>
                      <a:pt x="f5" y="f6"/>
                    </a:moveTo>
                    <a:cubicBezTo>
                      <a:pt x="f5" y="f6"/>
                      <a:pt x="f2" y="f7"/>
                      <a:pt x="f2" y="f8"/>
                    </a:cubicBezTo>
                    <a:cubicBezTo>
                      <a:pt x="f2" y="f9"/>
                      <a:pt x="f5" y="f10"/>
                      <a:pt x="f5" y="f10"/>
                    </a:cubicBezTo>
                    <a:cubicBezTo>
                      <a:pt x="f5" y="f10"/>
                      <a:pt x="f11" y="f9"/>
                      <a:pt x="f11" y="f8"/>
                    </a:cubicBezTo>
                    <a:cubicBezTo>
                      <a:pt x="f11" y="f7"/>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1839;p24">
                <a:extLst>
                  <a:ext uri="{FF2B5EF4-FFF2-40B4-BE49-F238E27FC236}">
                    <a16:creationId xmlns:a16="http://schemas.microsoft.com/office/drawing/2014/main" id="{1D0E777D-4979-4821-8939-293E89527F81}"/>
                  </a:ext>
                </a:extLst>
              </p:cNvPr>
              <p:cNvSpPr/>
              <p:nvPr/>
            </p:nvSpPr>
            <p:spPr>
              <a:xfrm flipH="1">
                <a:off x="4606546" y="4862998"/>
                <a:ext cx="60396" cy="60432"/>
              </a:xfrm>
              <a:custGeom>
                <a:avLst/>
                <a:gdLst>
                  <a:gd name="f0" fmla="val w"/>
                  <a:gd name="f1" fmla="val h"/>
                  <a:gd name="f2" fmla="val 0"/>
                  <a:gd name="f3" fmla="val 1870"/>
                  <a:gd name="f4" fmla="val 1871"/>
                  <a:gd name="f5" fmla="val 1062"/>
                  <a:gd name="f6" fmla="val 23"/>
                  <a:gd name="f7" fmla="val 543"/>
                  <a:gd name="f8" fmla="val 531"/>
                  <a:gd name="f9" fmla="val 35"/>
                  <a:gd name="f10" fmla="val 808"/>
                  <a:gd name="f11" fmla="val 1847"/>
                  <a:gd name="f12" fmla="val 1327"/>
                  <a:gd name="f13" fmla="val 1328"/>
                  <a:gd name="f14" fmla="*/ f0 1 1870"/>
                  <a:gd name="f15" fmla="*/ f1 1 1871"/>
                  <a:gd name="f16" fmla="val f2"/>
                  <a:gd name="f17" fmla="val f3"/>
                  <a:gd name="f18" fmla="val f4"/>
                  <a:gd name="f19" fmla="+- f18 0 f16"/>
                  <a:gd name="f20" fmla="+- f17 0 f16"/>
                  <a:gd name="f21" fmla="*/ f20 1 1870"/>
                  <a:gd name="f22" fmla="*/ f19 1 187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870" h="1870">
                    <a:moveTo>
                      <a:pt x="f3" y="f2"/>
                    </a:moveTo>
                    <a:lnTo>
                      <a:pt x="f3" y="f2"/>
                    </a:lnTo>
                    <a:cubicBezTo>
                      <a:pt x="f3" y="f2"/>
                      <a:pt x="f5" y="f6"/>
                      <a:pt x="f7" y="f8"/>
                    </a:cubicBezTo>
                    <a:cubicBezTo>
                      <a:pt x="f9" y="f5"/>
                      <a:pt x="f2" y="f3"/>
                      <a:pt x="f2" y="f3"/>
                    </a:cubicBezTo>
                    <a:cubicBezTo>
                      <a:pt x="f2" y="f3"/>
                      <a:pt x="f10" y="f11"/>
                      <a:pt x="f12" y="f13"/>
                    </a:cubicBezTo>
                    <a:cubicBezTo>
                      <a:pt x="f11" y="f10"/>
                      <a:pt x="f3" y="f2"/>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1840;p24">
                <a:extLst>
                  <a:ext uri="{FF2B5EF4-FFF2-40B4-BE49-F238E27FC236}">
                    <a16:creationId xmlns:a16="http://schemas.microsoft.com/office/drawing/2014/main" id="{C54F49C4-D4C6-4496-9AB7-A1BF8745E7B3}"/>
                  </a:ext>
                </a:extLst>
              </p:cNvPr>
              <p:cNvSpPr/>
              <p:nvPr/>
            </p:nvSpPr>
            <p:spPr>
              <a:xfrm flipH="1">
                <a:off x="4477158" y="4862998"/>
                <a:ext cx="60076" cy="60432"/>
              </a:xfrm>
              <a:custGeom>
                <a:avLst/>
                <a:gdLst>
                  <a:gd name="f0" fmla="val w"/>
                  <a:gd name="f1" fmla="val h"/>
                  <a:gd name="f2" fmla="val 0"/>
                  <a:gd name="f3" fmla="val 1860"/>
                  <a:gd name="f4" fmla="val 1871"/>
                  <a:gd name="f5" fmla="val 1"/>
                  <a:gd name="f6" fmla="val 12"/>
                  <a:gd name="f7" fmla="val 808"/>
                  <a:gd name="f8" fmla="val 532"/>
                  <a:gd name="f9" fmla="val 1328"/>
                  <a:gd name="f10" fmla="val 1051"/>
                  <a:gd name="f11" fmla="val 1847"/>
                  <a:gd name="f12" fmla="val 1859"/>
                  <a:gd name="f13" fmla="val 1870"/>
                  <a:gd name="f14" fmla="val 1836"/>
                  <a:gd name="f15" fmla="val 1062"/>
                  <a:gd name="f16" fmla="val 531"/>
                  <a:gd name="f17" fmla="val 809"/>
                  <a:gd name="f18" fmla="val 23"/>
                  <a:gd name="f19" fmla="*/ f0 1 1860"/>
                  <a:gd name="f20" fmla="*/ f1 1 1871"/>
                  <a:gd name="f21" fmla="val f2"/>
                  <a:gd name="f22" fmla="val f3"/>
                  <a:gd name="f23" fmla="val f4"/>
                  <a:gd name="f24" fmla="+- f23 0 f21"/>
                  <a:gd name="f25" fmla="+- f22 0 f21"/>
                  <a:gd name="f26" fmla="*/ f25 1 1860"/>
                  <a:gd name="f27" fmla="*/ f24 1 1871"/>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860" h="1870">
                    <a:moveTo>
                      <a:pt x="f5" y="f2"/>
                    </a:moveTo>
                    <a:cubicBezTo>
                      <a:pt x="f5" y="f2"/>
                      <a:pt x="f6" y="f7"/>
                      <a:pt x="f8" y="f9"/>
                    </a:cubicBezTo>
                    <a:cubicBezTo>
                      <a:pt x="f10" y="f11"/>
                      <a:pt x="f12" y="f13"/>
                      <a:pt x="f12" y="f13"/>
                    </a:cubicBezTo>
                    <a:cubicBezTo>
                      <a:pt x="f12" y="f13"/>
                      <a:pt x="f14" y="f15"/>
                      <a:pt x="f9" y="f16"/>
                    </a:cubicBezTo>
                    <a:cubicBezTo>
                      <a:pt x="f17" y="f18"/>
                      <a:pt x="f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7" name="Google Shape;1841;p24">
              <a:extLst>
                <a:ext uri="{FF2B5EF4-FFF2-40B4-BE49-F238E27FC236}">
                  <a16:creationId xmlns:a16="http://schemas.microsoft.com/office/drawing/2014/main" id="{C79A24ED-8C98-47A1-BC73-2A20B643D6B4}"/>
                </a:ext>
              </a:extLst>
            </p:cNvPr>
            <p:cNvSpPr/>
            <p:nvPr/>
          </p:nvSpPr>
          <p:spPr>
            <a:xfrm flipH="1">
              <a:off x="4470437" y="114912"/>
              <a:ext cx="203216" cy="242325"/>
            </a:xfrm>
            <a:custGeom>
              <a:avLst/>
              <a:gdLst>
                <a:gd name="f0" fmla="val w"/>
                <a:gd name="f1" fmla="val h"/>
                <a:gd name="f2" fmla="val 0"/>
                <a:gd name="f3" fmla="val 6292"/>
                <a:gd name="f4" fmla="val 7503"/>
                <a:gd name="f5" fmla="val 3141"/>
                <a:gd name="f6" fmla="val 2979"/>
                <a:gd name="f7" fmla="val 2852"/>
                <a:gd name="f8" fmla="val 173"/>
                <a:gd name="f9" fmla="val 2794"/>
                <a:gd name="f10" fmla="val 427"/>
                <a:gd name="f11" fmla="val 2390"/>
                <a:gd name="f12" fmla="val 2944"/>
                <a:gd name="f13" fmla="val 2943"/>
                <a:gd name="f14" fmla="val 174"/>
                <a:gd name="f15" fmla="val 2401"/>
                <a:gd name="f16" fmla="val 416"/>
                <a:gd name="f17" fmla="val 2805"/>
                <a:gd name="f18" fmla="val 2863"/>
                <a:gd name="f19" fmla="val 1"/>
                <a:gd name="f20" fmla="val 2990"/>
                <a:gd name="f21" fmla="val 3151"/>
                <a:gd name="f22" fmla="val 3313"/>
                <a:gd name="f23" fmla="val 3440"/>
                <a:gd name="f24" fmla="val 3497"/>
                <a:gd name="f25" fmla="val 3901"/>
                <a:gd name="f26" fmla="val 2956"/>
                <a:gd name="f27" fmla="val 3347"/>
                <a:gd name="f28" fmla="val 7330"/>
                <a:gd name="f29" fmla="val 7087"/>
                <a:gd name="f30" fmla="val 3302"/>
                <a:gd name="f31" fmla="val 3429"/>
                <a:gd name="f32" fmla="val 3487"/>
                <a:gd name="f33" fmla="val 3891"/>
                <a:gd name="f34" fmla="val 3325"/>
                <a:gd name="f35" fmla="val 6107"/>
                <a:gd name="f36" fmla="val 5865"/>
                <a:gd name="f37" fmla="val 6119"/>
                <a:gd name="f38" fmla="val 3348"/>
                <a:gd name="f39" fmla="*/ f0 1 6292"/>
                <a:gd name="f40" fmla="*/ f1 1 7503"/>
                <a:gd name="f41" fmla="val f2"/>
                <a:gd name="f42" fmla="val f3"/>
                <a:gd name="f43" fmla="val f4"/>
                <a:gd name="f44" fmla="+- f43 0 f41"/>
                <a:gd name="f45" fmla="+- f42 0 f41"/>
                <a:gd name="f46" fmla="*/ f45 1 6292"/>
                <a:gd name="f47" fmla="*/ f44 1 7503"/>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6292" h="7503">
                  <a:moveTo>
                    <a:pt x="f5" y="f2"/>
                  </a:moveTo>
                  <a:cubicBezTo>
                    <a:pt x="f6" y="f2"/>
                    <a:pt x="f7" y="f8"/>
                    <a:pt x="f9" y="f10"/>
                  </a:cubicBezTo>
                  <a:lnTo>
                    <a:pt x="f11" y="f8"/>
                  </a:lnTo>
                  <a:lnTo>
                    <a:pt x="f12" y="f13"/>
                  </a:lnTo>
                  <a:lnTo>
                    <a:pt x="f14" y="f15"/>
                  </a:lnTo>
                  <a:lnTo>
                    <a:pt x="f16" y="f17"/>
                  </a:lnTo>
                  <a:cubicBezTo>
                    <a:pt x="f14" y="f18"/>
                    <a:pt x="f19" y="f20"/>
                    <a:pt x="f19" y="f21"/>
                  </a:cubicBezTo>
                  <a:cubicBezTo>
                    <a:pt x="f19" y="f22"/>
                    <a:pt x="f14" y="f23"/>
                    <a:pt x="f16" y="f24"/>
                  </a:cubicBezTo>
                  <a:lnTo>
                    <a:pt x="f14" y="f25"/>
                  </a:lnTo>
                  <a:lnTo>
                    <a:pt x="f14" y="f25"/>
                  </a:lnTo>
                  <a:lnTo>
                    <a:pt x="f26" y="f27"/>
                  </a:lnTo>
                  <a:lnTo>
                    <a:pt x="f11" y="f28"/>
                  </a:lnTo>
                  <a:lnTo>
                    <a:pt x="f9" y="f29"/>
                  </a:lnTo>
                  <a:cubicBezTo>
                    <a:pt x="f7" y="f28"/>
                    <a:pt x="f6" y="f4"/>
                    <a:pt x="f5" y="f4"/>
                  </a:cubicBezTo>
                  <a:cubicBezTo>
                    <a:pt x="f30" y="f4"/>
                    <a:pt x="f31" y="f28"/>
                    <a:pt x="f32" y="f29"/>
                  </a:cubicBezTo>
                  <a:lnTo>
                    <a:pt x="f33" y="f28"/>
                  </a:lnTo>
                  <a:lnTo>
                    <a:pt x="f34" y="f27"/>
                  </a:lnTo>
                  <a:lnTo>
                    <a:pt x="f34" y="f27"/>
                  </a:lnTo>
                  <a:lnTo>
                    <a:pt x="f35" y="f25"/>
                  </a:lnTo>
                  <a:lnTo>
                    <a:pt x="f35" y="f25"/>
                  </a:lnTo>
                  <a:lnTo>
                    <a:pt x="f36" y="f24"/>
                  </a:lnTo>
                  <a:cubicBezTo>
                    <a:pt x="f37" y="f23"/>
                    <a:pt x="f3" y="f22"/>
                    <a:pt x="f3" y="f21"/>
                  </a:cubicBezTo>
                  <a:cubicBezTo>
                    <a:pt x="f3" y="f20"/>
                    <a:pt x="f35" y="f18"/>
                    <a:pt x="f36" y="f17"/>
                  </a:cubicBezTo>
                  <a:lnTo>
                    <a:pt x="f37" y="f15"/>
                  </a:lnTo>
                  <a:lnTo>
                    <a:pt x="f38" y="f13"/>
                  </a:lnTo>
                  <a:lnTo>
                    <a:pt x="f33" y="f8"/>
                  </a:lnTo>
                  <a:lnTo>
                    <a:pt x="f32" y="f10"/>
                  </a:lnTo>
                  <a:cubicBezTo>
                    <a:pt x="f31" y="f8"/>
                    <a:pt x="f30"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8" name="Google Shape;1842;p24">
              <a:extLst>
                <a:ext uri="{FF2B5EF4-FFF2-40B4-BE49-F238E27FC236}">
                  <a16:creationId xmlns:a16="http://schemas.microsoft.com/office/drawing/2014/main" id="{693E8BDD-2996-4644-86A1-29C89E628D4E}"/>
                </a:ext>
              </a:extLst>
            </p:cNvPr>
            <p:cNvGrpSpPr/>
            <p:nvPr/>
          </p:nvGrpSpPr>
          <p:grpSpPr>
            <a:xfrm>
              <a:off x="-19" y="114940"/>
              <a:ext cx="9067894" cy="4880417"/>
              <a:chOff x="-19" y="114940"/>
              <a:chExt cx="9067894" cy="4880417"/>
            </a:xfrm>
          </p:grpSpPr>
          <p:grpSp>
            <p:nvGrpSpPr>
              <p:cNvPr id="9" name="Google Shape;1843;p24">
                <a:extLst>
                  <a:ext uri="{FF2B5EF4-FFF2-40B4-BE49-F238E27FC236}">
                    <a16:creationId xmlns:a16="http://schemas.microsoft.com/office/drawing/2014/main" id="{A184C39E-0812-411A-A435-CD9EC8FB13D7}"/>
                  </a:ext>
                </a:extLst>
              </p:cNvPr>
              <p:cNvGrpSpPr/>
              <p:nvPr/>
            </p:nvGrpSpPr>
            <p:grpSpPr>
              <a:xfrm>
                <a:off x="8736095" y="1034698"/>
                <a:ext cx="213649" cy="3005888"/>
                <a:chOff x="8736095" y="1034698"/>
                <a:chExt cx="213649" cy="3005888"/>
              </a:xfrm>
            </p:grpSpPr>
            <p:sp>
              <p:nvSpPr>
                <p:cNvPr id="10" name="Google Shape;1844;p24">
                  <a:extLst>
                    <a:ext uri="{FF2B5EF4-FFF2-40B4-BE49-F238E27FC236}">
                      <a16:creationId xmlns:a16="http://schemas.microsoft.com/office/drawing/2014/main" id="{B8EC5899-896F-43FB-9323-87F853217989}"/>
                    </a:ext>
                  </a:extLst>
                </p:cNvPr>
                <p:cNvSpPr/>
                <p:nvPr/>
              </p:nvSpPr>
              <p:spPr>
                <a:xfrm flipH="1">
                  <a:off x="8932947"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1845;p24">
                  <a:extLst>
                    <a:ext uri="{FF2B5EF4-FFF2-40B4-BE49-F238E27FC236}">
                      <a16:creationId xmlns:a16="http://schemas.microsoft.com/office/drawing/2014/main" id="{550714B4-4BAF-4B6A-8C63-A3B951CF41F6}"/>
                    </a:ext>
                  </a:extLst>
                </p:cNvPr>
                <p:cNvSpPr/>
                <p:nvPr/>
              </p:nvSpPr>
              <p:spPr>
                <a:xfrm flipH="1">
                  <a:off x="8736095"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1846;p24">
                  <a:extLst>
                    <a:ext uri="{FF2B5EF4-FFF2-40B4-BE49-F238E27FC236}">
                      <a16:creationId xmlns:a16="http://schemas.microsoft.com/office/drawing/2014/main" id="{088E22F2-7326-471F-B151-A1BAA285E834}"/>
                    </a:ext>
                  </a:extLst>
                </p:cNvPr>
                <p:cNvSpPr/>
                <p:nvPr/>
              </p:nvSpPr>
              <p:spPr>
                <a:xfrm flipH="1">
                  <a:off x="8932947"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1847;p24">
                  <a:extLst>
                    <a:ext uri="{FF2B5EF4-FFF2-40B4-BE49-F238E27FC236}">
                      <a16:creationId xmlns:a16="http://schemas.microsoft.com/office/drawing/2014/main" id="{5B48EDB8-44D3-4ABF-AD33-2B3B531114B3}"/>
                    </a:ext>
                  </a:extLst>
                </p:cNvPr>
                <p:cNvSpPr/>
                <p:nvPr/>
              </p:nvSpPr>
              <p:spPr>
                <a:xfrm flipH="1">
                  <a:off x="8736095"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4" name="Google Shape;1848;p24">
                <a:extLst>
                  <a:ext uri="{FF2B5EF4-FFF2-40B4-BE49-F238E27FC236}">
                    <a16:creationId xmlns:a16="http://schemas.microsoft.com/office/drawing/2014/main" id="{BE59BF9A-4ADA-4354-8A64-2DC1BBCB325A}"/>
                  </a:ext>
                </a:extLst>
              </p:cNvPr>
              <p:cNvGrpSpPr/>
              <p:nvPr/>
            </p:nvGrpSpPr>
            <p:grpSpPr>
              <a:xfrm>
                <a:off x="-18" y="210403"/>
                <a:ext cx="8138844" cy="211875"/>
                <a:chOff x="-18" y="210403"/>
                <a:chExt cx="8138844" cy="211875"/>
              </a:xfrm>
            </p:grpSpPr>
            <p:sp>
              <p:nvSpPr>
                <p:cNvPr id="15" name="Google Shape;1849;p24">
                  <a:extLst>
                    <a:ext uri="{FF2B5EF4-FFF2-40B4-BE49-F238E27FC236}">
                      <a16:creationId xmlns:a16="http://schemas.microsoft.com/office/drawing/2014/main" id="{E27D59F4-9450-41B5-866F-21DEE9999BFD}"/>
                    </a:ext>
                  </a:extLst>
                </p:cNvPr>
                <p:cNvSpPr/>
                <p:nvPr/>
              </p:nvSpPr>
              <p:spPr>
                <a:xfrm flipH="1">
                  <a:off x="-18" y="210458"/>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16" name="Google Shape;1850;p24">
                  <a:extLst>
                    <a:ext uri="{FF2B5EF4-FFF2-40B4-BE49-F238E27FC236}">
                      <a16:creationId xmlns:a16="http://schemas.microsoft.com/office/drawing/2014/main" id="{F3586581-F1EE-4CD0-84AA-C3AD9DB98C7B}"/>
                    </a:ext>
                  </a:extLst>
                </p:cNvPr>
                <p:cNvGrpSpPr/>
                <p:nvPr/>
              </p:nvGrpSpPr>
              <p:grpSpPr>
                <a:xfrm>
                  <a:off x="4842863" y="210403"/>
                  <a:ext cx="3295963" cy="211875"/>
                  <a:chOff x="4842863" y="210403"/>
                  <a:chExt cx="3295963" cy="211875"/>
                </a:xfrm>
              </p:grpSpPr>
              <p:sp>
                <p:nvSpPr>
                  <p:cNvPr id="17" name="Google Shape;1851;p24">
                    <a:extLst>
                      <a:ext uri="{FF2B5EF4-FFF2-40B4-BE49-F238E27FC236}">
                        <a16:creationId xmlns:a16="http://schemas.microsoft.com/office/drawing/2014/main" id="{D263695E-AD26-4C8E-A7BC-F5E71E2F4AD1}"/>
                      </a:ext>
                    </a:extLst>
                  </p:cNvPr>
                  <p:cNvSpPr/>
                  <p:nvPr/>
                </p:nvSpPr>
                <p:spPr>
                  <a:xfrm flipH="1">
                    <a:off x="4842863" y="210467"/>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1852;p24">
                    <a:extLst>
                      <a:ext uri="{FF2B5EF4-FFF2-40B4-BE49-F238E27FC236}">
                        <a16:creationId xmlns:a16="http://schemas.microsoft.com/office/drawing/2014/main" id="{545A396F-B2C8-4754-A3F6-02713F623701}"/>
                      </a:ext>
                    </a:extLst>
                  </p:cNvPr>
                  <p:cNvSpPr/>
                  <p:nvPr/>
                </p:nvSpPr>
                <p:spPr>
                  <a:xfrm flipH="1">
                    <a:off x="7994873" y="2104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19" name="Google Shape;1853;p24">
                <a:extLst>
                  <a:ext uri="{FF2B5EF4-FFF2-40B4-BE49-F238E27FC236}">
                    <a16:creationId xmlns:a16="http://schemas.microsoft.com/office/drawing/2014/main" id="{64A95DEE-89F1-492D-871A-CDF0501E4A4E}"/>
                  </a:ext>
                </a:extLst>
              </p:cNvPr>
              <p:cNvGrpSpPr/>
              <p:nvPr/>
            </p:nvGrpSpPr>
            <p:grpSpPr>
              <a:xfrm>
                <a:off x="8302550" y="114940"/>
                <a:ext cx="750045" cy="777202"/>
                <a:chOff x="8302550" y="114940"/>
                <a:chExt cx="750045" cy="777202"/>
              </a:xfrm>
            </p:grpSpPr>
            <p:sp>
              <p:nvSpPr>
                <p:cNvPr id="20" name="Google Shape;1854;p24">
                  <a:extLst>
                    <a:ext uri="{FF2B5EF4-FFF2-40B4-BE49-F238E27FC236}">
                      <a16:creationId xmlns:a16="http://schemas.microsoft.com/office/drawing/2014/main" id="{BD7ECAF6-7C34-45E1-B2B6-56CFC07A5547}"/>
                    </a:ext>
                  </a:extLst>
                </p:cNvPr>
                <p:cNvSpPr/>
                <p:nvPr/>
              </p:nvSpPr>
              <p:spPr>
                <a:xfrm flipH="1">
                  <a:off x="8386364" y="114940"/>
                  <a:ext cx="179350" cy="271430"/>
                </a:xfrm>
                <a:custGeom>
                  <a:avLst/>
                  <a:gdLst>
                    <a:gd name="f0" fmla="val w"/>
                    <a:gd name="f1" fmla="val h"/>
                    <a:gd name="f2" fmla="val 0"/>
                    <a:gd name="f3" fmla="val 5553"/>
                    <a:gd name="f4" fmla="val 8404"/>
                    <a:gd name="f5" fmla="val 2528"/>
                    <a:gd name="f6" fmla="val 1"/>
                    <a:gd name="f7" fmla="val 3013"/>
                    <a:gd name="f8" fmla="val 1490"/>
                    <a:gd name="f9" fmla="val 2459"/>
                    <a:gd name="f10" fmla="val 2148"/>
                    <a:gd name="f11" fmla="val 2367"/>
                    <a:gd name="f12" fmla="val 4375"/>
                    <a:gd name="f13" fmla="val 2228"/>
                    <a:gd name="f14" fmla="val 7157"/>
                    <a:gd name="f15" fmla="val 728"/>
                    <a:gd name="f16" fmla="val 8265"/>
                    <a:gd name="f17" fmla="val 1362"/>
                    <a:gd name="f18" fmla="val 8150"/>
                    <a:gd name="f19" fmla="val 2574"/>
                    <a:gd name="f20" fmla="val 7111"/>
                    <a:gd name="f21" fmla="val 5783"/>
                    <a:gd name="f22" fmla="val 3186"/>
                    <a:gd name="f23" fmla="val 5241"/>
                    <a:gd name="f24" fmla="val 3244"/>
                    <a:gd name="f25" fmla="val 4675"/>
                    <a:gd name="f26" fmla="val 3359"/>
                    <a:gd name="f27" fmla="val 4110"/>
                    <a:gd name="f28" fmla="val 3475"/>
                    <a:gd name="f29" fmla="val 3544"/>
                    <a:gd name="f30" fmla="val 3648"/>
                    <a:gd name="f31" fmla="val 2990"/>
                    <a:gd name="f32" fmla="val 4017"/>
                    <a:gd name="f33" fmla="val 2552"/>
                    <a:gd name="f34" fmla="val 4319"/>
                    <a:gd name="f35" fmla="val 2213"/>
                    <a:gd name="f36" fmla="val 4760"/>
                    <a:gd name="f37" fmla="val 1968"/>
                    <a:gd name="f38" fmla="val 5205"/>
                    <a:gd name="f39" fmla="val 5322"/>
                    <a:gd name="f40" fmla="val 5438"/>
                    <a:gd name="f41" fmla="val 1985"/>
                    <a:gd name="f42" fmla="val 5552"/>
                    <a:gd name="f43" fmla="val 2021"/>
                    <a:gd name="f44" fmla="val 5235"/>
                    <a:gd name="f45" fmla="val 1760"/>
                    <a:gd name="f46" fmla="val 4801"/>
                    <a:gd name="f47" fmla="val 1611"/>
                    <a:gd name="f48" fmla="val 4382"/>
                    <a:gd name="f49" fmla="val 4039"/>
                    <a:gd name="f50" fmla="val 3706"/>
                    <a:gd name="f51" fmla="val 1710"/>
                    <a:gd name="f52" fmla="val 3452"/>
                    <a:gd name="f53" fmla="val 1928"/>
                    <a:gd name="f54" fmla="val 3602"/>
                    <a:gd name="f55" fmla="val 1259"/>
                    <a:gd name="f56" fmla="val 3151"/>
                    <a:gd name="f57" fmla="val 301"/>
                    <a:gd name="f58" fmla="*/ f0 1 5553"/>
                    <a:gd name="f59" fmla="*/ f1 1 8404"/>
                    <a:gd name="f60" fmla="val f2"/>
                    <a:gd name="f61" fmla="val f3"/>
                    <a:gd name="f62" fmla="val f4"/>
                    <a:gd name="f63" fmla="+- f62 0 f60"/>
                    <a:gd name="f64" fmla="+- f61 0 f60"/>
                    <a:gd name="f65" fmla="*/ f64 1 5553"/>
                    <a:gd name="f66" fmla="*/ f63 1 8404"/>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5553" h="8404">
                      <a:moveTo>
                        <a:pt x="f5" y="f6"/>
                      </a:moveTo>
                      <a:cubicBezTo>
                        <a:pt x="f7" y="f8"/>
                        <a:pt x="f9" y="f10"/>
                        <a:pt x="f11" y="f12"/>
                      </a:cubicBezTo>
                      <a:cubicBezTo>
                        <a:pt x="f13" y="f14"/>
                        <a:pt x="f15" y="f16"/>
                        <a:pt x="f2" y="f4"/>
                      </a:cubicBezTo>
                      <a:cubicBezTo>
                        <a:pt x="f17" y="f18"/>
                        <a:pt x="f19" y="f20"/>
                        <a:pt x="f7" y="f21"/>
                      </a:cubicBezTo>
                      <a:cubicBezTo>
                        <a:pt x="f22"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54" y="f55"/>
                        <a:pt x="f56" y="f57"/>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1855;p24">
                  <a:extLst>
                    <a:ext uri="{FF2B5EF4-FFF2-40B4-BE49-F238E27FC236}">
                      <a16:creationId xmlns:a16="http://schemas.microsoft.com/office/drawing/2014/main" id="{01E7FD6C-EDA7-4609-B14D-5B7DE6B0B313}"/>
                    </a:ext>
                  </a:extLst>
                </p:cNvPr>
                <p:cNvSpPr/>
                <p:nvPr/>
              </p:nvSpPr>
              <p:spPr>
                <a:xfrm flipH="1">
                  <a:off x="8509772" y="169356"/>
                  <a:ext cx="96213" cy="214033"/>
                </a:xfrm>
                <a:custGeom>
                  <a:avLst/>
                  <a:gdLst>
                    <a:gd name="f0" fmla="val w"/>
                    <a:gd name="f1" fmla="val h"/>
                    <a:gd name="f2" fmla="val 0"/>
                    <a:gd name="f3" fmla="val 2979"/>
                    <a:gd name="f4" fmla="val 6627"/>
                    <a:gd name="f5" fmla="val 1236"/>
                    <a:gd name="f6" fmla="val 543"/>
                    <a:gd name="f7" fmla="val 1293"/>
                    <a:gd name="f8" fmla="val 982"/>
                    <a:gd name="f9" fmla="val 1386"/>
                    <a:gd name="f10" fmla="val 1432"/>
                    <a:gd name="f11" fmla="val 1571"/>
                    <a:gd name="f12" fmla="val 1836"/>
                    <a:gd name="f13" fmla="val 1744"/>
                    <a:gd name="f14" fmla="val 2252"/>
                    <a:gd name="f15" fmla="val 1963"/>
                    <a:gd name="f16" fmla="val 2644"/>
                    <a:gd name="f17" fmla="val 2171"/>
                    <a:gd name="f18" fmla="val 3048"/>
                    <a:gd name="f19" fmla="val 2355"/>
                    <a:gd name="f20" fmla="val 3452"/>
                    <a:gd name="f21" fmla="val 2517"/>
                    <a:gd name="f22" fmla="val 3891"/>
                    <a:gd name="f23" fmla="val 2540"/>
                    <a:gd name="f24" fmla="val 4352"/>
                    <a:gd name="f25" fmla="val 2552"/>
                    <a:gd name="f26" fmla="val 4583"/>
                    <a:gd name="f27" fmla="val 4814"/>
                    <a:gd name="f28" fmla="val 2482"/>
                    <a:gd name="f29" fmla="val 5022"/>
                    <a:gd name="f30" fmla="val 2459"/>
                    <a:gd name="f31" fmla="val 5137"/>
                    <a:gd name="f32" fmla="val 2413"/>
                    <a:gd name="f33" fmla="val 5241"/>
                    <a:gd name="f34" fmla="val 2367"/>
                    <a:gd name="f35" fmla="val 5345"/>
                    <a:gd name="f36" fmla="val 2309"/>
                    <a:gd name="f37" fmla="val 5449"/>
                    <a:gd name="f38" fmla="val 5541"/>
                    <a:gd name="f39" fmla="val 2182"/>
                    <a:gd name="f40" fmla="val 5634"/>
                    <a:gd name="f41" fmla="val 2448"/>
                    <a:gd name="f42" fmla="val 5276"/>
                    <a:gd name="f43" fmla="val 4791"/>
                    <a:gd name="f44" fmla="val 2494"/>
                    <a:gd name="f45" fmla="val 4364"/>
                    <a:gd name="f46" fmla="val 2471"/>
                    <a:gd name="f47" fmla="val 3914"/>
                    <a:gd name="f48" fmla="val 2298"/>
                    <a:gd name="f49" fmla="val 3498"/>
                    <a:gd name="f50" fmla="val 2101"/>
                    <a:gd name="f51" fmla="val 3094"/>
                    <a:gd name="f52" fmla="val 1917"/>
                    <a:gd name="f53" fmla="val 2690"/>
                    <a:gd name="f54" fmla="val 1686"/>
                    <a:gd name="f55" fmla="val 1524"/>
                    <a:gd name="f56" fmla="val 1871"/>
                    <a:gd name="f57" fmla="val 1444"/>
                    <a:gd name="f58" fmla="val 1651"/>
                    <a:gd name="f59" fmla="val 1328"/>
                    <a:gd name="f60" fmla="val 1213"/>
                    <a:gd name="f61" fmla="val 1282"/>
                    <a:gd name="f62" fmla="val 1005"/>
                    <a:gd name="f63" fmla="val 1259"/>
                    <a:gd name="f64" fmla="val 774"/>
                    <a:gd name="f65" fmla="val 1190"/>
                    <a:gd name="f66" fmla="val 1"/>
                    <a:gd name="f67" fmla="val 682"/>
                    <a:gd name="f68" fmla="val 266"/>
                    <a:gd name="f69" fmla="val 1074"/>
                    <a:gd name="f70" fmla="val 855"/>
                    <a:gd name="f71" fmla="val 1778"/>
                    <a:gd name="f72" fmla="val 800"/>
                    <a:gd name="f73" fmla="val 1777"/>
                    <a:gd name="f74" fmla="val 751"/>
                    <a:gd name="f75" fmla="val 1776"/>
                    <a:gd name="f76" fmla="val 706"/>
                    <a:gd name="f77" fmla="val 436"/>
                    <a:gd name="f78" fmla="val 307"/>
                    <a:gd name="f79" fmla="val 1810"/>
                    <a:gd name="f80" fmla="val 1928"/>
                    <a:gd name="f81" fmla="val 451"/>
                    <a:gd name="f82" fmla="val 2079"/>
                    <a:gd name="f83" fmla="val 636"/>
                    <a:gd name="f84" fmla="val 2275"/>
                    <a:gd name="f85" fmla="val 509"/>
                    <a:gd name="f86" fmla="val 335"/>
                    <a:gd name="f87" fmla="val 959"/>
                    <a:gd name="f88" fmla="val 2586"/>
                    <a:gd name="f89" fmla="val 1478"/>
                    <a:gd name="f90" fmla="val 2875"/>
                    <a:gd name="f91" fmla="val 3406"/>
                    <a:gd name="f92" fmla="val 1790"/>
                    <a:gd name="f93" fmla="val 3391"/>
                    <a:gd name="f94" fmla="val 1739"/>
                    <a:gd name="f95" fmla="val 3384"/>
                    <a:gd name="f96" fmla="val 1688"/>
                    <a:gd name="f97" fmla="val 1535"/>
                    <a:gd name="f98" fmla="val 1377"/>
                    <a:gd name="f99" fmla="val 3449"/>
                    <a:gd name="f100" fmla="val 1317"/>
                    <a:gd name="f101" fmla="val 3579"/>
                    <a:gd name="f102" fmla="val 3752"/>
                    <a:gd name="f103" fmla="val 1270"/>
                    <a:gd name="f104" fmla="val 4006"/>
                    <a:gd name="f105" fmla="val 4122"/>
                    <a:gd name="f106" fmla="val 1363"/>
                    <a:gd name="f107" fmla="val 3983"/>
                    <a:gd name="f108" fmla="val 1455"/>
                    <a:gd name="f109" fmla="val 3787"/>
                    <a:gd name="f110" fmla="val 1605"/>
                    <a:gd name="f111" fmla="val 3729"/>
                    <a:gd name="f112" fmla="val 1645"/>
                    <a:gd name="f113" fmla="val 3713"/>
                    <a:gd name="f114" fmla="val 1687"/>
                    <a:gd name="f115" fmla="val 3705"/>
                    <a:gd name="f116" fmla="val 1729"/>
                    <a:gd name="f117" fmla="val 1834"/>
                    <a:gd name="f118" fmla="val 1942"/>
                    <a:gd name="f119" fmla="val 3749"/>
                    <a:gd name="f120" fmla="val 2032"/>
                    <a:gd name="f121" fmla="val 3798"/>
                    <a:gd name="f122" fmla="val 4029"/>
                    <a:gd name="f123" fmla="val 2321"/>
                    <a:gd name="f124" fmla="val 4641"/>
                    <a:gd name="f125" fmla="val 2263"/>
                    <a:gd name="f126" fmla="val 4999"/>
                    <a:gd name="f127" fmla="val 2138"/>
                    <a:gd name="f128" fmla="val 5672"/>
                    <a:gd name="f129" fmla="val 1685"/>
                    <a:gd name="f130" fmla="val 6244"/>
                    <a:gd name="f131" fmla="val 1150"/>
                    <a:gd name="f132" fmla="val 6614"/>
                    <a:gd name="f133" fmla="val 1411"/>
                    <a:gd name="f134" fmla="val 6437"/>
                    <a:gd name="f135" fmla="val 1715"/>
                    <a:gd name="f136" fmla="val 6333"/>
                    <a:gd name="f137" fmla="val 6118"/>
                    <a:gd name="f138" fmla="val 2113"/>
                    <a:gd name="f139" fmla="val 6003"/>
                    <a:gd name="f140" fmla="val 2228"/>
                    <a:gd name="f141" fmla="val 5876"/>
                    <a:gd name="f142" fmla="val 2344"/>
                    <a:gd name="f143" fmla="val 5749"/>
                    <a:gd name="f144" fmla="val 2863"/>
                    <a:gd name="f145" fmla="val 5114"/>
                    <a:gd name="f146" fmla="val 4318"/>
                    <a:gd name="f147" fmla="val 2806"/>
                    <a:gd name="f148" fmla="val 3464"/>
                    <a:gd name="f149" fmla="val 2598"/>
                    <a:gd name="f150" fmla="val 2436"/>
                    <a:gd name="f151" fmla="val 2956"/>
                    <a:gd name="f152" fmla="val 289"/>
                    <a:gd name="f153" fmla="val 2632"/>
                    <a:gd name="f154" fmla="val 797"/>
                    <a:gd name="f155" fmla="val 1132"/>
                    <a:gd name="f156" fmla="val 1144"/>
                    <a:gd name="f157" fmla="val 6618"/>
                    <a:gd name="f158" fmla="val 1138"/>
                    <a:gd name="f159" fmla="val 6622"/>
                    <a:gd name="f160" fmla="val 6626"/>
                    <a:gd name="f161" fmla="*/ f0 1 2979"/>
                    <a:gd name="f162" fmla="*/ f1 1 6627"/>
                    <a:gd name="f163" fmla="val f2"/>
                    <a:gd name="f164" fmla="val f3"/>
                    <a:gd name="f165" fmla="val f4"/>
                    <a:gd name="f166" fmla="+- f165 0 f163"/>
                    <a:gd name="f167" fmla="+- f164 0 f163"/>
                    <a:gd name="f168" fmla="*/ f167 1 2979"/>
                    <a:gd name="f169" fmla="*/ f166 1 662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2979" h="6627">
                      <a:moveTo>
                        <a:pt x="f5" y="f6"/>
                      </a:moveTo>
                      <a:cubicBezTo>
                        <a:pt x="f7" y="f8"/>
                        <a:pt x="f9" y="f10"/>
                        <a:pt x="f11" y="f12"/>
                      </a:cubicBezTo>
                      <a:cubicBezTo>
                        <a:pt x="f13" y="f14"/>
                        <a:pt x="f15" y="f16"/>
                        <a:pt x="f17" y="f18"/>
                      </a:cubicBezTo>
                      <a:cubicBezTo>
                        <a:pt x="f19" y="f20"/>
                        <a:pt x="f21" y="f22"/>
                        <a:pt x="f23" y="f24"/>
                      </a:cubicBezTo>
                      <a:cubicBezTo>
                        <a:pt x="f25" y="f26"/>
                        <a:pt x="f23" y="f27"/>
                        <a:pt x="f28" y="f29"/>
                      </a:cubicBezTo>
                      <a:cubicBezTo>
                        <a:pt x="f30" y="f31"/>
                        <a:pt x="f32" y="f33"/>
                        <a:pt x="f34" y="f35"/>
                      </a:cubicBezTo>
                      <a:cubicBezTo>
                        <a:pt x="f36" y="f37"/>
                        <a:pt x="f14" y="f38"/>
                        <a:pt x="f39" y="f40"/>
                      </a:cubicBezTo>
                      <a:cubicBezTo>
                        <a:pt x="f41" y="f42"/>
                        <a:pt x="f23" y="f43"/>
                        <a:pt x="f44" y="f45"/>
                      </a:cubicBezTo>
                      <a:cubicBezTo>
                        <a:pt x="f46" y="f47"/>
                        <a:pt x="f48" y="f49"/>
                        <a:pt x="f50" y="f51"/>
                      </a:cubicBezTo>
                      <a:cubicBezTo>
                        <a:pt x="f52" y="f53"/>
                        <a:pt x="f54" y="f48"/>
                        <a:pt x="f55" y="f56"/>
                      </a:cubicBezTo>
                      <a:cubicBezTo>
                        <a:pt x="f57" y="f58"/>
                        <a:pt x="f9" y="f10"/>
                        <a:pt x="f59" y="f60"/>
                      </a:cubicBezTo>
                      <a:cubicBezTo>
                        <a:pt x="f61" y="f62"/>
                        <a:pt x="f63" y="f64"/>
                        <a:pt x="f5" y="f6"/>
                      </a:cubicBezTo>
                      <a:close/>
                      <a:moveTo>
                        <a:pt x="f65" y="f66"/>
                      </a:moveTo>
                      <a:cubicBezTo>
                        <a:pt x="f65" y="f67"/>
                        <a:pt x="f68" y="f69"/>
                        <a:pt x="f70" y="f71"/>
                      </a:cubicBezTo>
                      <a:cubicBezTo>
                        <a:pt x="f72" y="f73"/>
                        <a:pt x="f74" y="f75"/>
                        <a:pt x="f76" y="f75"/>
                      </a:cubicBezTo>
                      <a:cubicBezTo>
                        <a:pt x="f77" y="f75"/>
                        <a:pt x="f78" y="f79"/>
                        <a:pt x="f66" y="f80"/>
                      </a:cubicBezTo>
                      <a:cubicBezTo>
                        <a:pt x="f81" y="f82"/>
                        <a:pt x="f83" y="f84"/>
                        <a:pt x="f83" y="f84"/>
                      </a:cubicBezTo>
                      <a:cubicBezTo>
                        <a:pt x="f85" y="f36"/>
                        <a:pt x="f86" y="f32"/>
                        <a:pt x="f86" y="f32"/>
                      </a:cubicBezTo>
                      <a:cubicBezTo>
                        <a:pt x="f87" y="f88"/>
                        <a:pt x="f89" y="f90"/>
                        <a:pt x="f12" y="f91"/>
                      </a:cubicBezTo>
                      <a:cubicBezTo>
                        <a:pt x="f92" y="f93"/>
                        <a:pt x="f94" y="f95"/>
                        <a:pt x="f96" y="f95"/>
                      </a:cubicBezTo>
                      <a:cubicBezTo>
                        <a:pt x="f97" y="f95"/>
                        <a:pt x="f98" y="f99"/>
                        <a:pt x="f100" y="f101"/>
                      </a:cubicBezTo>
                      <a:cubicBezTo>
                        <a:pt x="f60" y="f102"/>
                        <a:pt x="f103" y="f104"/>
                        <a:pt x="f10" y="f105"/>
                      </a:cubicBezTo>
                      <a:cubicBezTo>
                        <a:pt x="f106" y="f107"/>
                        <a:pt x="f108" y="f109"/>
                        <a:pt x="f110" y="f111"/>
                      </a:cubicBezTo>
                      <a:cubicBezTo>
                        <a:pt x="f112" y="f113"/>
                        <a:pt x="f114" y="f115"/>
                        <a:pt x="f116" y="f115"/>
                      </a:cubicBezTo>
                      <a:cubicBezTo>
                        <a:pt x="f117" y="f115"/>
                        <a:pt x="f118" y="f119"/>
                        <a:pt x="f120" y="f121"/>
                      </a:cubicBezTo>
                      <a:cubicBezTo>
                        <a:pt x="f32" y="f122"/>
                        <a:pt x="f123" y="f124"/>
                        <a:pt x="f125" y="f126"/>
                      </a:cubicBezTo>
                      <a:cubicBezTo>
                        <a:pt x="f127" y="f128"/>
                        <a:pt x="f129" y="f130"/>
                        <a:pt x="f131" y="f132"/>
                      </a:cubicBezTo>
                      <a:lnTo>
                        <a:pt x="f131" y="f132"/>
                      </a:lnTo>
                      <a:cubicBezTo>
                        <a:pt x="f133" y="f134"/>
                        <a:pt x="f135" y="f136"/>
                        <a:pt x="f15" y="f137"/>
                      </a:cubicBezTo>
                      <a:cubicBezTo>
                        <a:pt x="f138" y="f139"/>
                        <a:pt x="f140" y="f141"/>
                        <a:pt x="f142" y="f143"/>
                      </a:cubicBezTo>
                      <a:cubicBezTo>
                        <a:pt x="f144" y="f145"/>
                        <a:pt x="f3" y="f146"/>
                        <a:pt x="f147" y="f148"/>
                      </a:cubicBezTo>
                      <a:cubicBezTo>
                        <a:pt x="f149" y="f46"/>
                        <a:pt x="f150" y="f60"/>
                        <a:pt x="f151" y="f152"/>
                      </a:cubicBezTo>
                      <a:lnTo>
                        <a:pt x="f151" y="f152"/>
                      </a:lnTo>
                      <a:cubicBezTo>
                        <a:pt x="f153" y="f85"/>
                        <a:pt x="f30" y="f154"/>
                        <a:pt x="f36" y="f155"/>
                      </a:cubicBezTo>
                      <a:cubicBezTo>
                        <a:pt x="f19" y="f6"/>
                        <a:pt x="f65" y="f83"/>
                        <a:pt x="f65" y="f66"/>
                      </a:cubicBezTo>
                      <a:close/>
                      <a:moveTo>
                        <a:pt x="f131" y="f132"/>
                      </a:moveTo>
                      <a:cubicBezTo>
                        <a:pt x="f156" y="f157"/>
                        <a:pt x="f158" y="f159"/>
                        <a:pt x="f155" y="f160"/>
                      </a:cubicBezTo>
                      <a:cubicBezTo>
                        <a:pt x="f158" y="f159"/>
                        <a:pt x="f156" y="f157"/>
                        <a:pt x="f131" y="f13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2" name="Google Shape;1856;p24">
                  <a:extLst>
                    <a:ext uri="{FF2B5EF4-FFF2-40B4-BE49-F238E27FC236}">
                      <a16:creationId xmlns:a16="http://schemas.microsoft.com/office/drawing/2014/main" id="{09056FEF-D8BC-4E51-B878-8204048A5717}"/>
                    </a:ext>
                  </a:extLst>
                </p:cNvPr>
                <p:cNvSpPr/>
                <p:nvPr/>
              </p:nvSpPr>
              <p:spPr>
                <a:xfrm flipH="1">
                  <a:off x="8497820" y="209991"/>
                  <a:ext cx="13853" cy="78318"/>
                </a:xfrm>
                <a:custGeom>
                  <a:avLst/>
                  <a:gdLst>
                    <a:gd name="f0" fmla="val w"/>
                    <a:gd name="f1" fmla="val h"/>
                    <a:gd name="f2" fmla="val 0"/>
                    <a:gd name="f3" fmla="val 429"/>
                    <a:gd name="f4" fmla="val 2425"/>
                    <a:gd name="f5" fmla="val 428"/>
                    <a:gd name="f6" fmla="val 1"/>
                    <a:gd name="f7" fmla="val 47"/>
                    <a:gd name="f8" fmla="val 786"/>
                    <a:gd name="f9" fmla="val 1617"/>
                    <a:gd name="f10" fmla="val 301"/>
                    <a:gd name="f11" fmla="*/ f0 1 429"/>
                    <a:gd name="f12" fmla="*/ f1 1 2425"/>
                    <a:gd name="f13" fmla="val f2"/>
                    <a:gd name="f14" fmla="val f3"/>
                    <a:gd name="f15" fmla="val f4"/>
                    <a:gd name="f16" fmla="+- f15 0 f13"/>
                    <a:gd name="f17" fmla="+- f14 0 f13"/>
                    <a:gd name="f18" fmla="*/ f17 1 429"/>
                    <a:gd name="f19" fmla="*/ f16 1 2425"/>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429" h="2425">
                      <a:moveTo>
                        <a:pt x="f5" y="f6"/>
                      </a:moveTo>
                      <a:lnTo>
                        <a:pt x="f5" y="f6"/>
                      </a:lnTo>
                      <a:cubicBezTo>
                        <a:pt x="f7" y="f8"/>
                        <a:pt x="f6" y="f9"/>
                        <a:pt x="f10" y="f4"/>
                      </a:cubicBezTo>
                      <a:lnTo>
                        <a:pt x="f5" y="f6"/>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1857;p24">
                  <a:extLst>
                    <a:ext uri="{FF2B5EF4-FFF2-40B4-BE49-F238E27FC236}">
                      <a16:creationId xmlns:a16="http://schemas.microsoft.com/office/drawing/2014/main" id="{802BF892-0F39-4DE6-9097-4608798E39F5}"/>
                    </a:ext>
                  </a:extLst>
                </p:cNvPr>
                <p:cNvSpPr/>
                <p:nvPr/>
              </p:nvSpPr>
              <p:spPr>
                <a:xfrm flipH="1">
                  <a:off x="8371441" y="351294"/>
                  <a:ext cx="77577" cy="101800"/>
                </a:xfrm>
                <a:custGeom>
                  <a:avLst/>
                  <a:gdLst>
                    <a:gd name="f0" fmla="val w"/>
                    <a:gd name="f1" fmla="val h"/>
                    <a:gd name="f2" fmla="val 0"/>
                    <a:gd name="f3" fmla="val 2402"/>
                    <a:gd name="f4" fmla="val 3152"/>
                    <a:gd name="f5" fmla="val 2020"/>
                    <a:gd name="f6" fmla="val 728"/>
                    <a:gd name="f7" fmla="val 1905"/>
                    <a:gd name="f8" fmla="val 889"/>
                    <a:gd name="f9" fmla="val 1755"/>
                    <a:gd name="f10" fmla="val 993"/>
                    <a:gd name="f11" fmla="val 1593"/>
                    <a:gd name="f12" fmla="val 1086"/>
                    <a:gd name="f13" fmla="val 1443"/>
                    <a:gd name="f14" fmla="val 1155"/>
                    <a:gd name="f15" fmla="val 1304"/>
                    <a:gd name="f16" fmla="val 1213"/>
                    <a:gd name="f17" fmla="val 1154"/>
                    <a:gd name="f18" fmla="val 1282"/>
                    <a:gd name="f19" fmla="val 1189"/>
                    <a:gd name="f20" fmla="val 1270"/>
                    <a:gd name="f21" fmla="val 1235"/>
                    <a:gd name="f22" fmla="val 1258"/>
                    <a:gd name="f23" fmla="val 1285"/>
                    <a:gd name="f24" fmla="val 1269"/>
                    <a:gd name="f25" fmla="val 1311"/>
                    <a:gd name="f26" fmla="val 1268"/>
                    <a:gd name="f27" fmla="val 1337"/>
                    <a:gd name="f28" fmla="val 1483"/>
                    <a:gd name="f29" fmla="val 1627"/>
                    <a:gd name="f30" fmla="val 1298"/>
                    <a:gd name="f31" fmla="val 1386"/>
                    <a:gd name="f32" fmla="val 1629"/>
                    <a:gd name="f33" fmla="val 1341"/>
                    <a:gd name="f34" fmla="val 1504"/>
                    <a:gd name="f35" fmla="val 1324"/>
                    <a:gd name="f36" fmla="val 1379"/>
                    <a:gd name="f37" fmla="val 1342"/>
                    <a:gd name="f38" fmla="val 1306"/>
                    <a:gd name="f39" fmla="val 1325"/>
                    <a:gd name="f40" fmla="val 1328"/>
                    <a:gd name="f41" fmla="val 1340"/>
                    <a:gd name="f42" fmla="val 1039"/>
                    <a:gd name="f43" fmla="val 1374"/>
                    <a:gd name="f44" fmla="val 924"/>
                    <a:gd name="f45" fmla="val 1409"/>
                    <a:gd name="f46" fmla="val 843"/>
                    <a:gd name="f47" fmla="val 1467"/>
                    <a:gd name="f48" fmla="val 750"/>
                    <a:gd name="f49" fmla="val 1547"/>
                    <a:gd name="f50" fmla="val 681"/>
                    <a:gd name="f51" fmla="val 1628"/>
                    <a:gd name="f52" fmla="val 566"/>
                    <a:gd name="f53" fmla="val 485"/>
                    <a:gd name="f54" fmla="val 1917"/>
                    <a:gd name="f55" fmla="val 393"/>
                    <a:gd name="f56" fmla="val 2078"/>
                    <a:gd name="f57" fmla="val 450"/>
                    <a:gd name="f58" fmla="val 520"/>
                    <a:gd name="f59" fmla="val 1732"/>
                    <a:gd name="f60" fmla="val 635"/>
                    <a:gd name="f61" fmla="val 1582"/>
                    <a:gd name="f62" fmla="val 912"/>
                    <a:gd name="f63" fmla="val 1074"/>
                    <a:gd name="f64" fmla="val 1236"/>
                    <a:gd name="f65" fmla="val 1224"/>
                    <a:gd name="f66" fmla="val 1408"/>
                    <a:gd name="f67" fmla="val 1558"/>
                    <a:gd name="f68" fmla="val 1005"/>
                    <a:gd name="f69" fmla="val 1720"/>
                    <a:gd name="f70" fmla="val 936"/>
                    <a:gd name="f71" fmla="val 1882"/>
                    <a:gd name="f72" fmla="val 2066"/>
                    <a:gd name="f73" fmla="val 1"/>
                    <a:gd name="f74" fmla="val 2055"/>
                    <a:gd name="f75" fmla="val 197"/>
                    <a:gd name="f76" fmla="val 1928"/>
                    <a:gd name="f77" fmla="val 405"/>
                    <a:gd name="f78" fmla="val 647"/>
                    <a:gd name="f79" fmla="val 716"/>
                    <a:gd name="f80" fmla="val 820"/>
                    <a:gd name="f81" fmla="val 693"/>
                    <a:gd name="f82" fmla="val 323"/>
                    <a:gd name="f83" fmla="val 1524"/>
                    <a:gd name="f84" fmla="val 150"/>
                    <a:gd name="f85" fmla="val 2067"/>
                    <a:gd name="f86" fmla="val 35"/>
                    <a:gd name="f87" fmla="val 2413"/>
                    <a:gd name="f88" fmla="val 2782"/>
                    <a:gd name="f89" fmla="val 81"/>
                    <a:gd name="f90" fmla="val 93"/>
                    <a:gd name="f91" fmla="val 3002"/>
                    <a:gd name="f92" fmla="val 2840"/>
                    <a:gd name="f93" fmla="val 219"/>
                    <a:gd name="f94" fmla="val 2679"/>
                    <a:gd name="f95" fmla="val 388"/>
                    <a:gd name="f96" fmla="val 2329"/>
                    <a:gd name="f97" fmla="val 766"/>
                    <a:gd name="f98" fmla="val 2101"/>
                    <a:gd name="f99" fmla="val 1149"/>
                    <a:gd name="f100" fmla="val 1159"/>
                    <a:gd name="f101" fmla="val 1168"/>
                    <a:gd name="f102" fmla="val 1178"/>
                    <a:gd name="f103" fmla="val 2113"/>
                    <a:gd name="f104" fmla="val 1962"/>
                    <a:gd name="f105" fmla="val 2390"/>
                    <a:gd name="f106" fmla="val 2112"/>
                    <a:gd name="f107" fmla="val 2759"/>
                    <a:gd name="f108" fmla="val 2251"/>
                    <a:gd name="f109" fmla="val 2655"/>
                    <a:gd name="f110" fmla="val 2332"/>
                    <a:gd name="f111" fmla="val 2471"/>
                    <a:gd name="f112" fmla="val 2286"/>
                    <a:gd name="f113" fmla="val 1998"/>
                    <a:gd name="f114" fmla="val 1963"/>
                    <a:gd name="f115" fmla="val 2043"/>
                    <a:gd name="f116" fmla="val 2170"/>
                    <a:gd name="f117" fmla="val 1859"/>
                    <a:gd name="f118" fmla="val 1778"/>
                    <a:gd name="f119" fmla="val 2343"/>
                    <a:gd name="f120" fmla="val 1686"/>
                    <a:gd name="f121" fmla="val 2389"/>
                    <a:gd name="f122" fmla="val 1420"/>
                    <a:gd name="f123" fmla="val 2296"/>
                    <a:gd name="f124" fmla="val 1358"/>
                    <a:gd name="f125" fmla="val 2192"/>
                    <a:gd name="f126" fmla="val 1316"/>
                    <a:gd name="f127" fmla="val 2109"/>
                    <a:gd name="f128" fmla="val 2085"/>
                    <a:gd name="f129" fmla="val 2062"/>
                    <a:gd name="f130" fmla="val 1320"/>
                    <a:gd name="f131" fmla="val 2228"/>
                    <a:gd name="f132" fmla="val 1166"/>
                    <a:gd name="f133" fmla="val 2366"/>
                    <a:gd name="f134" fmla="val 2401"/>
                    <a:gd name="f135" fmla="val 416"/>
                    <a:gd name="f136" fmla="val 2239"/>
                    <a:gd name="f137" fmla="val 208"/>
                    <a:gd name="f138" fmla="*/ f0 1 2402"/>
                    <a:gd name="f139" fmla="*/ f1 1 3152"/>
                    <a:gd name="f140" fmla="val f2"/>
                    <a:gd name="f141" fmla="val f3"/>
                    <a:gd name="f142" fmla="val f4"/>
                    <a:gd name="f143" fmla="+- f142 0 f140"/>
                    <a:gd name="f144" fmla="+- f141 0 f140"/>
                    <a:gd name="f145" fmla="*/ f144 1 2402"/>
                    <a:gd name="f146" fmla="*/ f143 1 315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402" h="3152">
                      <a:moveTo>
                        <a:pt x="f5" y="f6"/>
                      </a:moveTo>
                      <a:cubicBezTo>
                        <a:pt x="f7" y="f8"/>
                        <a:pt x="f9" y="f10"/>
                        <a:pt x="f11" y="f12"/>
                      </a:cubicBezTo>
                      <a:cubicBezTo>
                        <a:pt x="f13" y="f14"/>
                        <a:pt x="f15" y="f16"/>
                        <a:pt x="f17" y="f18"/>
                      </a:cubicBezTo>
                      <a:cubicBezTo>
                        <a:pt x="f19" y="f20"/>
                        <a:pt x="f21" y="f20"/>
                        <a:pt x="f22" y="f20"/>
                      </a:cubicBezTo>
                      <a:cubicBezTo>
                        <a:pt x="f23" y="f24"/>
                        <a:pt x="f25" y="f26"/>
                        <a:pt x="f27" y="f26"/>
                      </a:cubicBezTo>
                      <a:cubicBezTo>
                        <a:pt x="f28" y="f26"/>
                        <a:pt x="f29" y="f30"/>
                        <a:pt x="f9" y="f31"/>
                      </a:cubicBezTo>
                      <a:cubicBezTo>
                        <a:pt x="f32" y="f33"/>
                        <a:pt x="f34" y="f35"/>
                        <a:pt x="f36" y="f35"/>
                      </a:cubicBezTo>
                      <a:cubicBezTo>
                        <a:pt x="f37" y="f35"/>
                        <a:pt x="f38" y="f39"/>
                        <a:pt x="f20" y="f40"/>
                      </a:cubicBezTo>
                      <a:cubicBezTo>
                        <a:pt x="f17" y="f41"/>
                        <a:pt x="f42" y="f43"/>
                        <a:pt x="f44" y="f45"/>
                      </a:cubicBezTo>
                      <a:cubicBezTo>
                        <a:pt x="f46" y="f47"/>
                        <a:pt x="f48" y="f49"/>
                        <a:pt x="f50" y="f51"/>
                      </a:cubicBezTo>
                      <a:cubicBezTo>
                        <a:pt x="f52" y="f9"/>
                        <a:pt x="f53" y="f54"/>
                        <a:pt x="f55" y="f56"/>
                      </a:cubicBezTo>
                      <a:cubicBezTo>
                        <a:pt x="f57" y="f7"/>
                        <a:pt x="f58" y="f59"/>
                        <a:pt x="f60" y="f61"/>
                      </a:cubicBezTo>
                      <a:cubicBezTo>
                        <a:pt x="f48" y="f13"/>
                        <a:pt x="f62" y="f40"/>
                        <a:pt x="f63" y="f64"/>
                      </a:cubicBezTo>
                      <a:cubicBezTo>
                        <a:pt x="f65" y="f14"/>
                        <a:pt x="f66" y="f63"/>
                        <a:pt x="f67" y="f68"/>
                      </a:cubicBezTo>
                      <a:cubicBezTo>
                        <a:pt x="f69" y="f70"/>
                        <a:pt x="f71" y="f46"/>
                        <a:pt x="f5" y="f6"/>
                      </a:cubicBezTo>
                      <a:close/>
                      <a:moveTo>
                        <a:pt x="f72" y="f73"/>
                      </a:moveTo>
                      <a:cubicBezTo>
                        <a:pt x="f74" y="f75"/>
                        <a:pt x="f76" y="f77"/>
                        <a:pt x="f9" y="f58"/>
                      </a:cubicBezTo>
                      <a:cubicBezTo>
                        <a:pt x="f61" y="f78"/>
                        <a:pt x="f43" y="f79"/>
                        <a:pt x="f19" y="f80"/>
                      </a:cubicBezTo>
                      <a:cubicBezTo>
                        <a:pt x="f81" y="f12"/>
                        <a:pt x="f82" y="f83"/>
                        <a:pt x="f84" y="f85"/>
                      </a:cubicBezTo>
                      <a:cubicBezTo>
                        <a:pt x="f86" y="f87"/>
                        <a:pt x="f2" y="f88"/>
                        <a:pt x="f89" y="f4"/>
                      </a:cubicBezTo>
                      <a:cubicBezTo>
                        <a:pt x="f90" y="f91"/>
                        <a:pt x="f84" y="f92"/>
                        <a:pt x="f93" y="f94"/>
                      </a:cubicBezTo>
                      <a:cubicBezTo>
                        <a:pt x="f95" y="f96"/>
                        <a:pt x="f97" y="f98"/>
                        <a:pt x="f99" y="f98"/>
                      </a:cubicBezTo>
                      <a:cubicBezTo>
                        <a:pt x="f100" y="f98"/>
                        <a:pt x="f101" y="f98"/>
                        <a:pt x="f102" y="f98"/>
                      </a:cubicBezTo>
                      <a:cubicBezTo>
                        <a:pt x="f67" y="f103"/>
                        <a:pt x="f104" y="f105"/>
                        <a:pt x="f106" y="f107"/>
                      </a:cubicBezTo>
                      <a:cubicBezTo>
                        <a:pt x="f108" y="f109"/>
                        <a:pt x="f110" y="f111"/>
                        <a:pt x="f112" y="f112"/>
                      </a:cubicBezTo>
                      <a:cubicBezTo>
                        <a:pt x="f108" y="f103"/>
                        <a:pt x="f98" y="f113"/>
                        <a:pt x="f76" y="f114"/>
                      </a:cubicBezTo>
                      <a:cubicBezTo>
                        <a:pt x="f115" y="f54"/>
                        <a:pt x="f116" y="f117"/>
                        <a:pt x="f108" y="f118"/>
                      </a:cubicBezTo>
                      <a:cubicBezTo>
                        <a:pt x="f119" y="f120"/>
                        <a:pt x="f121" y="f83"/>
                        <a:pt x="f110" y="f122"/>
                      </a:cubicBezTo>
                      <a:cubicBezTo>
                        <a:pt x="f123" y="f124"/>
                        <a:pt x="f125" y="f126"/>
                        <a:pt x="f127" y="f126"/>
                      </a:cubicBezTo>
                      <a:cubicBezTo>
                        <a:pt x="f128" y="f126"/>
                        <a:pt x="f129" y="f130"/>
                        <a:pt x="f115" y="f40"/>
                      </a:cubicBezTo>
                      <a:cubicBezTo>
                        <a:pt x="f131" y="f132"/>
                        <a:pt x="f119" y="f70"/>
                        <a:pt x="f133" y="f81"/>
                      </a:cubicBezTo>
                      <a:cubicBezTo>
                        <a:pt x="f134" y="f135"/>
                        <a:pt x="f136" y="f137"/>
                        <a:pt x="f72" y="f7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1858;p24">
                  <a:extLst>
                    <a:ext uri="{FF2B5EF4-FFF2-40B4-BE49-F238E27FC236}">
                      <a16:creationId xmlns:a16="http://schemas.microsoft.com/office/drawing/2014/main" id="{9ED69C89-8B43-4310-B26C-CB8B5D5468C6}"/>
                    </a:ext>
                  </a:extLst>
                </p:cNvPr>
                <p:cNvSpPr/>
                <p:nvPr/>
              </p:nvSpPr>
              <p:spPr>
                <a:xfrm flipH="1">
                  <a:off x="8304717" y="270671"/>
                  <a:ext cx="167042" cy="246174"/>
                </a:xfrm>
                <a:custGeom>
                  <a:avLst/>
                  <a:gdLst>
                    <a:gd name="f0" fmla="val 180"/>
                    <a:gd name="f1" fmla="val w"/>
                    <a:gd name="f2" fmla="val h"/>
                    <a:gd name="f3" fmla="val 0"/>
                    <a:gd name="f4" fmla="val 5172"/>
                    <a:gd name="f5" fmla="val 7622"/>
                    <a:gd name="f6" fmla="val 3617"/>
                    <a:gd name="f7" fmla="val 3743"/>
                    <a:gd name="f8" fmla="val 3870"/>
                    <a:gd name="f9" fmla="val 191"/>
                    <a:gd name="f10" fmla="val 3994"/>
                    <a:gd name="f11" fmla="val 211"/>
                    <a:gd name="f12" fmla="val 4282"/>
                    <a:gd name="f13" fmla="val 257"/>
                    <a:gd name="f14" fmla="val 4559"/>
                    <a:gd name="f15" fmla="val 338"/>
                    <a:gd name="f16" fmla="val 4813"/>
                    <a:gd name="f17" fmla="val 477"/>
                    <a:gd name="f18" fmla="val 4548"/>
                    <a:gd name="f19" fmla="val 373"/>
                    <a:gd name="f20" fmla="val 4271"/>
                    <a:gd name="f21" fmla="val 292"/>
                    <a:gd name="f22" fmla="val 3982"/>
                    <a:gd name="f23" fmla="val 3873"/>
                    <a:gd name="f24" fmla="val 244"/>
                    <a:gd name="f25" fmla="val 3761"/>
                    <a:gd name="f26" fmla="val 235"/>
                    <a:gd name="f27" fmla="val 3650"/>
                    <a:gd name="f28" fmla="val 3481"/>
                    <a:gd name="f29" fmla="val 3312"/>
                    <a:gd name="f30" fmla="val 255"/>
                    <a:gd name="f31" fmla="val 3151"/>
                    <a:gd name="f32" fmla="val 304"/>
                    <a:gd name="f33" fmla="val 2874"/>
                    <a:gd name="f34" fmla="val 361"/>
                    <a:gd name="f35" fmla="val 2609"/>
                    <a:gd name="f36" fmla="val 2355"/>
                    <a:gd name="f37" fmla="val 604"/>
                    <a:gd name="f38" fmla="val 2112"/>
                    <a:gd name="f39" fmla="val 731"/>
                    <a:gd name="f40" fmla="val 1858"/>
                    <a:gd name="f41" fmla="val 892"/>
                    <a:gd name="f42" fmla="val 1662"/>
                    <a:gd name="f43" fmla="val 1088"/>
                    <a:gd name="f44" fmla="val 1847"/>
                    <a:gd name="f45" fmla="val 881"/>
                    <a:gd name="f46" fmla="val 2078"/>
                    <a:gd name="f47" fmla="val 708"/>
                    <a:gd name="f48" fmla="val 2332"/>
                    <a:gd name="f49" fmla="val 557"/>
                    <a:gd name="f50" fmla="val 2586"/>
                    <a:gd name="f51" fmla="val 419"/>
                    <a:gd name="f52" fmla="val 2851"/>
                    <a:gd name="f53" fmla="val 315"/>
                    <a:gd name="f54" fmla="val 3128"/>
                    <a:gd name="f55" fmla="val 246"/>
                    <a:gd name="f56" fmla="val 3286"/>
                    <a:gd name="f57" fmla="val 200"/>
                    <a:gd name="f58" fmla="val 3451"/>
                    <a:gd name="f59" fmla="val 3586"/>
                    <a:gd name="f60" fmla="val 1"/>
                    <a:gd name="f61" fmla="val 3134"/>
                    <a:gd name="f62" fmla="val 2678"/>
                    <a:gd name="f63" fmla="val 125"/>
                    <a:gd name="f64" fmla="val 2251"/>
                    <a:gd name="f65" fmla="val 384"/>
                    <a:gd name="f66" fmla="val 1397"/>
                    <a:gd name="f67" fmla="val 904"/>
                    <a:gd name="f68" fmla="val 854"/>
                    <a:gd name="f69" fmla="val 1816"/>
                    <a:gd name="f70" fmla="val 543"/>
                    <a:gd name="f71" fmla="val 2751"/>
                    <a:gd name="f72" fmla="val 4447"/>
                    <a:gd name="f73" fmla="val 69"/>
                    <a:gd name="f74" fmla="val 6040"/>
                    <a:gd name="f75" fmla="val 900"/>
                    <a:gd name="f76" fmla="val 381"/>
                    <a:gd name="f77" fmla="val 6617"/>
                    <a:gd name="f78" fmla="val 358"/>
                    <a:gd name="f79" fmla="val 5313"/>
                    <a:gd name="f80" fmla="val 670"/>
                    <a:gd name="f81" fmla="val 4274"/>
                    <a:gd name="f82" fmla="val 762"/>
                    <a:gd name="f83" fmla="val 3905"/>
                    <a:gd name="f84" fmla="val 912"/>
                    <a:gd name="f85" fmla="val 3559"/>
                    <a:gd name="f86" fmla="val 1097"/>
                    <a:gd name="f87" fmla="val 3247"/>
                    <a:gd name="f88" fmla="val 1189"/>
                    <a:gd name="f89" fmla="val 3085"/>
                    <a:gd name="f90" fmla="val 1304"/>
                    <a:gd name="f91" fmla="val 2958"/>
                    <a:gd name="f92" fmla="val 2820"/>
                    <a:gd name="f93" fmla="val 1512"/>
                    <a:gd name="f94" fmla="val 2693"/>
                    <a:gd name="f95" fmla="val 1628"/>
                    <a:gd name="f96" fmla="val 2566"/>
                    <a:gd name="f97" fmla="val 1731"/>
                    <a:gd name="f98" fmla="val 2404"/>
                    <a:gd name="f99" fmla="val 1835"/>
                    <a:gd name="f100" fmla="val 2266"/>
                    <a:gd name="f101" fmla="val 1882"/>
                    <a:gd name="f102" fmla="val 2058"/>
                    <a:gd name="f103" fmla="val 1801"/>
                    <a:gd name="f104" fmla="val 1896"/>
                    <a:gd name="f105" fmla="val 1752"/>
                    <a:gd name="f106" fmla="val 1791"/>
                    <a:gd name="f107" fmla="val 1652"/>
                    <a:gd name="f108" fmla="val 1714"/>
                    <a:gd name="f109" fmla="val 1548"/>
                    <a:gd name="f110" fmla="val 1513"/>
                    <a:gd name="f111" fmla="val 1477"/>
                    <a:gd name="f112" fmla="val 1723"/>
                    <a:gd name="f113" fmla="val 1443"/>
                    <a:gd name="f114" fmla="val 1742"/>
                    <a:gd name="f115" fmla="val 1861"/>
                    <a:gd name="f116" fmla="val 1469"/>
                    <a:gd name="f117" fmla="val 2319"/>
                    <a:gd name="f118" fmla="val 1368"/>
                    <a:gd name="f119" fmla="val 2786"/>
                    <a:gd name="f120" fmla="val 3061"/>
                    <a:gd name="f121" fmla="val 3338"/>
                    <a:gd name="f122" fmla="val 1403"/>
                    <a:gd name="f123" fmla="val 3613"/>
                    <a:gd name="f124" fmla="val 1458"/>
                    <a:gd name="f125" fmla="val 3719"/>
                    <a:gd name="f126" fmla="val 1478"/>
                    <a:gd name="f127" fmla="val 3824"/>
                    <a:gd name="f128" fmla="val 1488"/>
                    <a:gd name="f129" fmla="val 3925"/>
                    <a:gd name="f130" fmla="val 4507"/>
                    <a:gd name="f131" fmla="val 4952"/>
                    <a:gd name="f132" fmla="val 1168"/>
                    <a:gd name="f133" fmla="val 4617"/>
                    <a:gd name="f134" fmla="val 765"/>
                    <a:gd name="f135" fmla="val 4709"/>
                    <a:gd name="f136" fmla="val 4790"/>
                    <a:gd name="f137" fmla="val 823"/>
                    <a:gd name="f138" fmla="val 4894"/>
                    <a:gd name="f139" fmla="val 5056"/>
                    <a:gd name="f140" fmla="val 5171"/>
                    <a:gd name="f141" fmla="val 696"/>
                    <a:gd name="f142" fmla="val 5079"/>
                    <a:gd name="f143" fmla="val 534"/>
                    <a:gd name="f144" fmla="val 5033"/>
                    <a:gd name="f145" fmla="val 465"/>
                    <a:gd name="f146" fmla="val 4963"/>
                    <a:gd name="f147" fmla="val 407"/>
                    <a:gd name="f148" fmla="val 4484"/>
                    <a:gd name="f149" fmla="val 4037"/>
                    <a:gd name="f150" fmla="*/ f1 1 5172"/>
                    <a:gd name="f151" fmla="*/ f2 1 7622"/>
                    <a:gd name="f152" fmla="val f3"/>
                    <a:gd name="f153" fmla="val f4"/>
                    <a:gd name="f154" fmla="val f5"/>
                    <a:gd name="f155" fmla="+- f154 0 f152"/>
                    <a:gd name="f156" fmla="+- f153 0 f152"/>
                    <a:gd name="f157" fmla="*/ f156 1 5172"/>
                    <a:gd name="f158" fmla="*/ f155 1 762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5172" h="7622">
                      <a:moveTo>
                        <a:pt x="f6" y="f0"/>
                      </a:moveTo>
                      <a:cubicBezTo>
                        <a:pt x="f7" y="f0"/>
                        <a:pt x="f8" y="f9"/>
                        <a:pt x="f10" y="f11"/>
                      </a:cubicBezTo>
                      <a:cubicBezTo>
                        <a:pt x="f12" y="f13"/>
                        <a:pt x="f14" y="f15"/>
                        <a:pt x="f16" y="f17"/>
                      </a:cubicBezTo>
                      <a:cubicBezTo>
                        <a:pt x="f18" y="f19"/>
                        <a:pt x="f20" y="f21"/>
                        <a:pt x="f22" y="f13"/>
                      </a:cubicBezTo>
                      <a:cubicBezTo>
                        <a:pt x="f23" y="f24"/>
                        <a:pt x="f25" y="f26"/>
                        <a:pt x="f27" y="f26"/>
                      </a:cubicBezTo>
                      <a:cubicBezTo>
                        <a:pt x="f28" y="f26"/>
                        <a:pt x="f29" y="f30"/>
                        <a:pt x="f31" y="f32"/>
                      </a:cubicBezTo>
                      <a:cubicBezTo>
                        <a:pt x="f33" y="f34"/>
                        <a:pt x="f35" y="f17"/>
                        <a:pt x="f36" y="f37"/>
                      </a:cubicBezTo>
                      <a:cubicBezTo>
                        <a:pt x="f38" y="f39"/>
                        <a:pt x="f40" y="f41"/>
                        <a:pt x="f42" y="f43"/>
                      </a:cubicBezTo>
                      <a:cubicBezTo>
                        <a:pt x="f44" y="f45"/>
                        <a:pt x="f46" y="f47"/>
                        <a:pt x="f48" y="f49"/>
                      </a:cubicBezTo>
                      <a:cubicBezTo>
                        <a:pt x="f50" y="f51"/>
                        <a:pt x="f52" y="f53"/>
                        <a:pt x="f54" y="f55"/>
                      </a:cubicBezTo>
                      <a:cubicBezTo>
                        <a:pt x="f56" y="f57"/>
                        <a:pt x="f58" y="f0"/>
                        <a:pt x="f6" y="f0"/>
                      </a:cubicBezTo>
                      <a:close/>
                      <a:moveTo>
                        <a:pt x="f59" y="f60"/>
                      </a:moveTo>
                      <a:cubicBezTo>
                        <a:pt x="f61" y="f60"/>
                        <a:pt x="f62" y="f63"/>
                        <a:pt x="f64" y="f65"/>
                      </a:cubicBezTo>
                      <a:cubicBezTo>
                        <a:pt x="f66" y="f67"/>
                        <a:pt x="f68" y="f69"/>
                        <a:pt x="f70" y="f71"/>
                      </a:cubicBezTo>
                      <a:cubicBezTo>
                        <a:pt x="f3" y="f72"/>
                        <a:pt x="f73" y="f74"/>
                        <a:pt x="f75" y="f5"/>
                      </a:cubicBezTo>
                      <a:cubicBezTo>
                        <a:pt x="f76" y="f77"/>
                        <a:pt x="f78" y="f79"/>
                        <a:pt x="f80" y="f81"/>
                      </a:cubicBezTo>
                      <a:cubicBezTo>
                        <a:pt x="f82" y="f83"/>
                        <a:pt x="f84" y="f85"/>
                        <a:pt x="f86" y="f87"/>
                      </a:cubicBezTo>
                      <a:cubicBezTo>
                        <a:pt x="f88" y="f89"/>
                        <a:pt x="f90" y="f91"/>
                        <a:pt x="f66" y="f92"/>
                      </a:cubicBezTo>
                      <a:cubicBezTo>
                        <a:pt x="f93" y="f94"/>
                        <a:pt x="f95" y="f96"/>
                        <a:pt x="f97" y="f98"/>
                      </a:cubicBezTo>
                      <a:cubicBezTo>
                        <a:pt x="f99" y="f100"/>
                        <a:pt x="f101" y="f102"/>
                        <a:pt x="f103" y="f104"/>
                      </a:cubicBezTo>
                      <a:cubicBezTo>
                        <a:pt x="f105" y="f106"/>
                        <a:pt x="f107" y="f108"/>
                        <a:pt x="f109" y="f108"/>
                      </a:cubicBezTo>
                      <a:cubicBezTo>
                        <a:pt x="f110" y="f108"/>
                        <a:pt x="f111" y="f112"/>
                        <a:pt x="f113" y="f114"/>
                      </a:cubicBezTo>
                      <a:lnTo>
                        <a:pt x="f113" y="f114"/>
                      </a:lnTo>
                      <a:cubicBezTo>
                        <a:pt x="f115" y="f116"/>
                        <a:pt x="f117" y="f118"/>
                        <a:pt x="f119" y="f118"/>
                      </a:cubicBezTo>
                      <a:cubicBezTo>
                        <a:pt x="f120" y="f118"/>
                        <a:pt x="f121" y="f122"/>
                        <a:pt x="f123" y="f124"/>
                      </a:cubicBezTo>
                      <a:cubicBezTo>
                        <a:pt x="f125" y="f126"/>
                        <a:pt x="f127" y="f128"/>
                        <a:pt x="f129" y="f128"/>
                      </a:cubicBezTo>
                      <a:cubicBezTo>
                        <a:pt x="f130" y="f128"/>
                        <a:pt x="f131" y="f132"/>
                        <a:pt x="f133" y="f134"/>
                      </a:cubicBezTo>
                      <a:cubicBezTo>
                        <a:pt x="f135" y="f134"/>
                        <a:pt x="f136" y="f137"/>
                        <a:pt x="f138" y="f137"/>
                      </a:cubicBezTo>
                      <a:cubicBezTo>
                        <a:pt x="f139" y="f137"/>
                        <a:pt x="f140" y="f141"/>
                        <a:pt x="f142" y="f143"/>
                      </a:cubicBezTo>
                      <a:cubicBezTo>
                        <a:pt x="f144" y="f145"/>
                        <a:pt x="f146" y="f147"/>
                        <a:pt x="f138" y="f34"/>
                      </a:cubicBezTo>
                      <a:cubicBezTo>
                        <a:pt x="f148" y="f63"/>
                        <a:pt x="f149" y="f60"/>
                        <a:pt x="f59" y="f6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1859;p24">
                  <a:extLst>
                    <a:ext uri="{FF2B5EF4-FFF2-40B4-BE49-F238E27FC236}">
                      <a16:creationId xmlns:a16="http://schemas.microsoft.com/office/drawing/2014/main" id="{2A8B29BC-6664-475B-9451-7AC1DCC9930A}"/>
                    </a:ext>
                  </a:extLst>
                </p:cNvPr>
                <p:cNvSpPr/>
                <p:nvPr/>
              </p:nvSpPr>
              <p:spPr>
                <a:xfrm flipH="1">
                  <a:off x="8373316" y="234854"/>
                  <a:ext cx="76837" cy="103418"/>
                </a:xfrm>
                <a:custGeom>
                  <a:avLst/>
                  <a:gdLst>
                    <a:gd name="f0" fmla="val w"/>
                    <a:gd name="f1" fmla="val h"/>
                    <a:gd name="f2" fmla="val 0"/>
                    <a:gd name="f3" fmla="val 2379"/>
                    <a:gd name="f4" fmla="val 3202"/>
                    <a:gd name="f5" fmla="val 727"/>
                    <a:gd name="f6" fmla="val 597"/>
                    <a:gd name="f7" fmla="val 603"/>
                    <a:gd name="f8" fmla="val 610"/>
                    <a:gd name="f9" fmla="val 728"/>
                    <a:gd name="f10" fmla="val 616"/>
                    <a:gd name="f11" fmla="val 604"/>
                    <a:gd name="f12" fmla="val 1214"/>
                    <a:gd name="f13" fmla="val 1146"/>
                    <a:gd name="f14" fmla="val 1079"/>
                    <a:gd name="f15" fmla="val 13"/>
                    <a:gd name="f16" fmla="val 1016"/>
                    <a:gd name="f17" fmla="val 39"/>
                    <a:gd name="f18" fmla="val 814"/>
                    <a:gd name="f19" fmla="val 129"/>
                    <a:gd name="f20" fmla="val 721"/>
                    <a:gd name="f21" fmla="val 372"/>
                    <a:gd name="f22" fmla="val 729"/>
                    <a:gd name="f23" fmla="val 485"/>
                    <a:gd name="f24" fmla="val 837"/>
                    <a:gd name="f25" fmla="val 396"/>
                    <a:gd name="f26" fmla="val 961"/>
                    <a:gd name="f27" fmla="val 968"/>
                    <a:gd name="f28" fmla="val 975"/>
                    <a:gd name="f29" fmla="val 982"/>
                    <a:gd name="f30" fmla="val 397"/>
                    <a:gd name="f31" fmla="val 1109"/>
                    <a:gd name="f32" fmla="val 420"/>
                    <a:gd name="f33" fmla="val 1189"/>
                    <a:gd name="f34" fmla="val 535"/>
                    <a:gd name="f35" fmla="val 1224"/>
                    <a:gd name="f36" fmla="val 651"/>
                    <a:gd name="f37" fmla="val 1236"/>
                    <a:gd name="f38" fmla="val 778"/>
                    <a:gd name="f39" fmla="val 905"/>
                    <a:gd name="f40" fmla="val 1132"/>
                    <a:gd name="f41" fmla="val 1009"/>
                    <a:gd name="f42" fmla="val 1074"/>
                    <a:gd name="f43" fmla="val 1112"/>
                    <a:gd name="f44" fmla="val 993"/>
                    <a:gd name="f45" fmla="val 1205"/>
                    <a:gd name="f46" fmla="val 901"/>
                    <a:gd name="f47" fmla="val 1297"/>
                    <a:gd name="f48" fmla="val 416"/>
                    <a:gd name="f49" fmla="val 1840"/>
                    <a:gd name="f50" fmla="val 151"/>
                    <a:gd name="f51" fmla="val 2474"/>
                    <a:gd name="f52" fmla="val 1"/>
                    <a:gd name="f53" fmla="val 162"/>
                    <a:gd name="f54" fmla="val 2417"/>
                    <a:gd name="f55" fmla="val 1666"/>
                    <a:gd name="f56" fmla="val 1617"/>
                    <a:gd name="f57" fmla="val 1251"/>
                    <a:gd name="f58" fmla="val 1674"/>
                    <a:gd name="f59" fmla="val 1193"/>
                    <a:gd name="f60" fmla="val 2378"/>
                    <a:gd name="f61" fmla="val 1940"/>
                    <a:gd name="f62" fmla="val 743"/>
                    <a:gd name="f63" fmla="val 1934"/>
                    <a:gd name="f64" fmla="val 742"/>
                    <a:gd name="f65" fmla="val 1927"/>
                    <a:gd name="f66" fmla="val 1921"/>
                    <a:gd name="f67" fmla="val 1853"/>
                    <a:gd name="f68" fmla="val 1761"/>
                    <a:gd name="f69" fmla="val 793"/>
                    <a:gd name="f70" fmla="val 1709"/>
                    <a:gd name="f71" fmla="val 835"/>
                    <a:gd name="f72" fmla="val 1801"/>
                    <a:gd name="f73" fmla="val 628"/>
                    <a:gd name="f74" fmla="val 385"/>
                    <a:gd name="f75" fmla="val 1651"/>
                    <a:gd name="f76" fmla="val 201"/>
                    <a:gd name="f77" fmla="val 1552"/>
                    <a:gd name="f78" fmla="val 77"/>
                    <a:gd name="f79" fmla="val 1383"/>
                    <a:gd name="f80" fmla="*/ f0 1 2379"/>
                    <a:gd name="f81" fmla="*/ f1 1 3202"/>
                    <a:gd name="f82" fmla="val f2"/>
                    <a:gd name="f83" fmla="val f3"/>
                    <a:gd name="f84" fmla="val f4"/>
                    <a:gd name="f85" fmla="+- f84 0 f82"/>
                    <a:gd name="f86" fmla="+- f83 0 f82"/>
                    <a:gd name="f87" fmla="*/ f86 1 2379"/>
                    <a:gd name="f88" fmla="*/ f85 1 3202"/>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379" h="3202">
                      <a:moveTo>
                        <a:pt x="f5" y="f6"/>
                      </a:moveTo>
                      <a:cubicBezTo>
                        <a:pt x="f5" y="f7"/>
                        <a:pt x="f5" y="f8"/>
                        <a:pt x="f9" y="f10"/>
                      </a:cubicBezTo>
                      <a:cubicBezTo>
                        <a:pt x="f5" y="f8"/>
                        <a:pt x="f5" y="f11"/>
                        <a:pt x="f5" y="f6"/>
                      </a:cubicBezTo>
                      <a:close/>
                      <a:moveTo>
                        <a:pt x="f12" y="f2"/>
                      </a:moveTo>
                      <a:cubicBezTo>
                        <a:pt x="f13" y="f2"/>
                        <a:pt x="f14" y="f15"/>
                        <a:pt x="f16" y="f17"/>
                      </a:cubicBezTo>
                      <a:cubicBezTo>
                        <a:pt x="f18" y="f19"/>
                        <a:pt x="f20" y="f21"/>
                        <a:pt x="f5" y="f6"/>
                      </a:cubicBezTo>
                      <a:lnTo>
                        <a:pt x="f5" y="f6"/>
                      </a:lnTo>
                      <a:cubicBezTo>
                        <a:pt x="f22" y="f23"/>
                        <a:pt x="f24" y="f25"/>
                        <a:pt x="f26" y="f25"/>
                      </a:cubicBezTo>
                      <a:cubicBezTo>
                        <a:pt x="f27" y="f25"/>
                        <a:pt x="f28" y="f25"/>
                        <a:pt x="f29" y="f30"/>
                      </a:cubicBezTo>
                      <a:cubicBezTo>
                        <a:pt x="f31" y="f32"/>
                        <a:pt x="f33" y="f34"/>
                        <a:pt x="f35" y="f36"/>
                      </a:cubicBezTo>
                      <a:cubicBezTo>
                        <a:pt x="f37" y="f38"/>
                        <a:pt x="f33" y="f39"/>
                        <a:pt x="f40" y="f41"/>
                      </a:cubicBezTo>
                      <a:cubicBezTo>
                        <a:pt x="f42" y="f43"/>
                        <a:pt x="f44" y="f45"/>
                        <a:pt x="f46" y="f47"/>
                      </a:cubicBezTo>
                      <a:cubicBezTo>
                        <a:pt x="f48" y="f49"/>
                        <a:pt x="f50" y="f51"/>
                        <a:pt x="f52" y="f4"/>
                      </a:cubicBezTo>
                      <a:cubicBezTo>
                        <a:pt x="f53" y="f54"/>
                        <a:pt x="f44" y="f55"/>
                        <a:pt x="f56" y="f57"/>
                      </a:cubicBezTo>
                      <a:cubicBezTo>
                        <a:pt x="f58" y="f59"/>
                        <a:pt x="f60" y="f38"/>
                        <a:pt x="f61" y="f62"/>
                      </a:cubicBezTo>
                      <a:cubicBezTo>
                        <a:pt x="f63" y="f64"/>
                        <a:pt x="f65" y="f64"/>
                        <a:pt x="f66" y="f64"/>
                      </a:cubicBezTo>
                      <a:cubicBezTo>
                        <a:pt x="f67" y="f64"/>
                        <a:pt x="f68" y="f69"/>
                        <a:pt x="f70" y="f71"/>
                      </a:cubicBezTo>
                      <a:cubicBezTo>
                        <a:pt x="f72" y="f73"/>
                        <a:pt x="f72" y="f74"/>
                        <a:pt x="f75" y="f76"/>
                      </a:cubicBezTo>
                      <a:cubicBezTo>
                        <a:pt x="f77" y="f78"/>
                        <a:pt x="f79" y="f2"/>
                        <a:pt x="f12"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1860;p24">
                  <a:extLst>
                    <a:ext uri="{FF2B5EF4-FFF2-40B4-BE49-F238E27FC236}">
                      <a16:creationId xmlns:a16="http://schemas.microsoft.com/office/drawing/2014/main" id="{0569AD37-8C9C-4776-86D4-DAA5F5D9B7E7}"/>
                    </a:ext>
                  </a:extLst>
                </p:cNvPr>
                <p:cNvSpPr/>
                <p:nvPr/>
              </p:nvSpPr>
              <p:spPr>
                <a:xfrm flipH="1">
                  <a:off x="8431097" y="421373"/>
                  <a:ext cx="150994" cy="227438"/>
                </a:xfrm>
                <a:custGeom>
                  <a:avLst/>
                  <a:gdLst>
                    <a:gd name="f0" fmla="val w"/>
                    <a:gd name="f1" fmla="val h"/>
                    <a:gd name="f2" fmla="val 0"/>
                    <a:gd name="f3" fmla="val 4675"/>
                    <a:gd name="f4" fmla="val 7042"/>
                    <a:gd name="f5" fmla="val 288"/>
                    <a:gd name="f6" fmla="val 670"/>
                    <a:gd name="f7" fmla="val 671"/>
                    <a:gd name="f8" fmla="val 289"/>
                    <a:gd name="f9" fmla="val 672"/>
                    <a:gd name="f10" fmla="val 673"/>
                    <a:gd name="f11" fmla="val 634"/>
                    <a:gd name="f12" fmla="val 1166"/>
                    <a:gd name="f13" fmla="val 934"/>
                    <a:gd name="f14" fmla="val 1559"/>
                    <a:gd name="f15" fmla="val 1269"/>
                    <a:gd name="f16" fmla="val 1928"/>
                    <a:gd name="f17" fmla="val 1650"/>
                    <a:gd name="f18" fmla="val 2228"/>
                    <a:gd name="f19" fmla="val 2042"/>
                    <a:gd name="f20" fmla="val 2517"/>
                    <a:gd name="f21" fmla="val 2481"/>
                    <a:gd name="f22" fmla="val 2759"/>
                    <a:gd name="f23" fmla="val 2885"/>
                    <a:gd name="f24" fmla="val 3048"/>
                    <a:gd name="f25" fmla="val 3289"/>
                    <a:gd name="f26" fmla="val 3336"/>
                    <a:gd name="f27" fmla="val 3670"/>
                    <a:gd name="f28" fmla="val 3660"/>
                    <a:gd name="f29" fmla="val 3959"/>
                    <a:gd name="f30" fmla="val 4087"/>
                    <a:gd name="f31" fmla="val 4097"/>
                    <a:gd name="f32" fmla="val 4306"/>
                    <a:gd name="f33" fmla="val 4213"/>
                    <a:gd name="f34" fmla="val 4525"/>
                    <a:gd name="f35" fmla="val 4282"/>
                    <a:gd name="f36" fmla="val 4768"/>
                    <a:gd name="f37" fmla="val 4305"/>
                    <a:gd name="f38" fmla="val 4883"/>
                    <a:gd name="f39" fmla="val 4339"/>
                    <a:gd name="f40" fmla="val 5010"/>
                    <a:gd name="f41" fmla="val 5149"/>
                    <a:gd name="f42" fmla="val 5276"/>
                    <a:gd name="f43" fmla="val 5391"/>
                    <a:gd name="f44" fmla="val 4316"/>
                    <a:gd name="f45" fmla="val 5518"/>
                    <a:gd name="f46" fmla="val 4328"/>
                    <a:gd name="f47" fmla="val 4293"/>
                    <a:gd name="f48" fmla="val 4270"/>
                    <a:gd name="f49" fmla="val 4895"/>
                    <a:gd name="f50" fmla="val 4236"/>
                    <a:gd name="f51" fmla="val 4779"/>
                    <a:gd name="f52" fmla="val 4109"/>
                    <a:gd name="f53" fmla="val 4433"/>
                    <a:gd name="f54" fmla="val 4051"/>
                    <a:gd name="f55" fmla="val 4318"/>
                    <a:gd name="f56" fmla="val 3993"/>
                    <a:gd name="f57" fmla="val 4225"/>
                    <a:gd name="f58" fmla="val 3924"/>
                    <a:gd name="f59" fmla="val 4121"/>
                    <a:gd name="f60" fmla="val 3647"/>
                    <a:gd name="f61" fmla="val 3717"/>
                    <a:gd name="f62" fmla="val 3254"/>
                    <a:gd name="f63" fmla="val 3394"/>
                    <a:gd name="f64" fmla="val 2850"/>
                    <a:gd name="f65" fmla="val 3106"/>
                    <a:gd name="f66" fmla="val 2446"/>
                    <a:gd name="f67" fmla="val 2817"/>
                    <a:gd name="f68" fmla="val 2019"/>
                    <a:gd name="f69" fmla="val 2575"/>
                    <a:gd name="f70" fmla="val 1627"/>
                    <a:gd name="f71" fmla="val 2251"/>
                    <a:gd name="f72" fmla="val 1419"/>
                    <a:gd name="f73" fmla="val 2101"/>
                    <a:gd name="f74" fmla="val 1246"/>
                    <a:gd name="f75" fmla="val 1073"/>
                    <a:gd name="f76" fmla="val 1755"/>
                    <a:gd name="f77" fmla="val 923"/>
                    <a:gd name="f78" fmla="val 761"/>
                    <a:gd name="f79" fmla="val 1363"/>
                    <a:gd name="f80" fmla="val 2135"/>
                    <a:gd name="f81" fmla="val 1"/>
                    <a:gd name="f82" fmla="val 1927"/>
                    <a:gd name="f83" fmla="val 370"/>
                    <a:gd name="f84" fmla="val 1916"/>
                    <a:gd name="f85" fmla="val 739"/>
                    <a:gd name="f86" fmla="val 1973"/>
                    <a:gd name="f87" fmla="val 1132"/>
                    <a:gd name="f88" fmla="val 1880"/>
                    <a:gd name="f89" fmla="val 935"/>
                    <a:gd name="f90" fmla="val 1700"/>
                    <a:gd name="f91" fmla="val 886"/>
                    <a:gd name="f92" fmla="val 1487"/>
                    <a:gd name="f93" fmla="val 1283"/>
                    <a:gd name="f94" fmla="val 1050"/>
                    <a:gd name="f95" fmla="val 931"/>
                    <a:gd name="f96" fmla="val 837"/>
                    <a:gd name="f97" fmla="val 611"/>
                    <a:gd name="f98" fmla="val 408"/>
                    <a:gd name="f99" fmla="val 881"/>
                    <a:gd name="f100" fmla="val 656"/>
                    <a:gd name="f101" fmla="val 1319"/>
                    <a:gd name="f102" fmla="val 2206"/>
                    <a:gd name="f103" fmla="val 946"/>
                    <a:gd name="f104" fmla="val 2552"/>
                    <a:gd name="f105" fmla="val 577"/>
                    <a:gd name="f106" fmla="val 2736"/>
                    <a:gd name="f107" fmla="val 484"/>
                    <a:gd name="f108" fmla="val 2840"/>
                    <a:gd name="f109" fmla="val 219"/>
                    <a:gd name="f110" fmla="val 3152"/>
                    <a:gd name="f111" fmla="val 406"/>
                    <a:gd name="f112" fmla="val 3114"/>
                    <a:gd name="f113" fmla="val 560"/>
                    <a:gd name="f114" fmla="val 3102"/>
                    <a:gd name="f115" fmla="val 680"/>
                    <a:gd name="f116" fmla="val 895"/>
                    <a:gd name="f117" fmla="val 1004"/>
                    <a:gd name="f118" fmla="val 3140"/>
                    <a:gd name="f119" fmla="val 911"/>
                    <a:gd name="f120" fmla="val 3256"/>
                    <a:gd name="f121" fmla="val 807"/>
                    <a:gd name="f122" fmla="val 3440"/>
                    <a:gd name="f123" fmla="val 1101"/>
                    <a:gd name="f124" fmla="val 3366"/>
                    <a:gd name="f125" fmla="val 1391"/>
                    <a:gd name="f126" fmla="val 3323"/>
                    <a:gd name="f127" fmla="val 1676"/>
                    <a:gd name="f128" fmla="val 2052"/>
                    <a:gd name="f129" fmla="val 2420"/>
                    <a:gd name="f130" fmla="val 3397"/>
                    <a:gd name="f131" fmla="val 2781"/>
                    <a:gd name="f132" fmla="val 3567"/>
                    <a:gd name="f133" fmla="val 2562"/>
                    <a:gd name="f134" fmla="val 3613"/>
                    <a:gd name="f135" fmla="val 2377"/>
                    <a:gd name="f136" fmla="val 3798"/>
                    <a:gd name="f137" fmla="val 4017"/>
                    <a:gd name="f138" fmla="val 4237"/>
                    <a:gd name="f139" fmla="val 4468"/>
                    <a:gd name="f140" fmla="val 2643"/>
                    <a:gd name="f141" fmla="val 4375"/>
                    <a:gd name="f142" fmla="val 2620"/>
                    <a:gd name="f143" fmla="val 4133"/>
                    <a:gd name="f144" fmla="val 2724"/>
                    <a:gd name="f145" fmla="val 4006"/>
                    <a:gd name="f146" fmla="val 2815"/>
                    <a:gd name="f147" fmla="val 3884"/>
                    <a:gd name="f148" fmla="val 2970"/>
                    <a:gd name="f149" fmla="val 3842"/>
                    <a:gd name="f150" fmla="val 3116"/>
                    <a:gd name="f151" fmla="val 3136"/>
                    <a:gd name="f152" fmla="val 3155"/>
                    <a:gd name="f153" fmla="val 3843"/>
                    <a:gd name="f154" fmla="val 3174"/>
                    <a:gd name="f155" fmla="val 3844"/>
                    <a:gd name="f156" fmla="val 3856"/>
                    <a:gd name="f157" fmla="val 4491"/>
                    <a:gd name="f158" fmla="val 4872"/>
                    <a:gd name="f159" fmla="val 4291"/>
                    <a:gd name="f160" fmla="val 5570"/>
                    <a:gd name="f161" fmla="val 4180"/>
                    <a:gd name="f162" fmla="val 6370"/>
                    <a:gd name="f163" fmla="val 3851"/>
                    <a:gd name="f164" fmla="val 7025"/>
                    <a:gd name="f165" fmla="val 4012"/>
                    <a:gd name="f166" fmla="val 6709"/>
                    <a:gd name="f167" fmla="val 4238"/>
                    <a:gd name="f168" fmla="val 6447"/>
                    <a:gd name="f169" fmla="val 4363"/>
                    <a:gd name="f170" fmla="val 6107"/>
                    <a:gd name="f171" fmla="val 4443"/>
                    <a:gd name="f172" fmla="val 5922"/>
                    <a:gd name="f173" fmla="val 4478"/>
                    <a:gd name="f174" fmla="val 5737"/>
                    <a:gd name="f175" fmla="val 4524"/>
                    <a:gd name="f176" fmla="val 5541"/>
                    <a:gd name="f177" fmla="val 4674"/>
                    <a:gd name="f178" fmla="val 4664"/>
                    <a:gd name="f179" fmla="val 4351"/>
                    <a:gd name="f180" fmla="val 3833"/>
                    <a:gd name="f181" fmla="val 3716"/>
                    <a:gd name="f182" fmla="val 3117"/>
                    <a:gd name="f183" fmla="val 2966"/>
                    <a:gd name="f184" fmla="val 2286"/>
                    <a:gd name="f185" fmla="val 2146"/>
                    <a:gd name="f186" fmla="val 1178"/>
                    <a:gd name="f187" fmla="val 3849"/>
                    <a:gd name="f188" fmla="val 7031"/>
                    <a:gd name="f189" fmla="val 3846"/>
                    <a:gd name="f190" fmla="val 7036"/>
                    <a:gd name="f191" fmla="*/ f0 1 4675"/>
                    <a:gd name="f192" fmla="*/ f1 1 7042"/>
                    <a:gd name="f193" fmla="val f2"/>
                    <a:gd name="f194" fmla="val f3"/>
                    <a:gd name="f195" fmla="val f4"/>
                    <a:gd name="f196" fmla="+- f195 0 f193"/>
                    <a:gd name="f197" fmla="+- f194 0 f193"/>
                    <a:gd name="f198" fmla="*/ f197 1 4675"/>
                    <a:gd name="f199" fmla="*/ f196 1 7042"/>
                    <a:gd name="f200" fmla="*/ f193 1 f198"/>
                    <a:gd name="f201" fmla="*/ f194 1 f198"/>
                    <a:gd name="f202" fmla="*/ f193 1 f199"/>
                    <a:gd name="f203" fmla="*/ f195 1 f199"/>
                    <a:gd name="f204" fmla="*/ f200 f191 1"/>
                    <a:gd name="f205" fmla="*/ f201 f191 1"/>
                    <a:gd name="f206" fmla="*/ f203 f192 1"/>
                    <a:gd name="f207" fmla="*/ f202 f192 1"/>
                  </a:gdLst>
                  <a:ahLst/>
                  <a:cxnLst>
                    <a:cxn ang="3cd4">
                      <a:pos x="hc" y="t"/>
                    </a:cxn>
                    <a:cxn ang="0">
                      <a:pos x="r" y="vc"/>
                    </a:cxn>
                    <a:cxn ang="cd4">
                      <a:pos x="hc" y="b"/>
                    </a:cxn>
                    <a:cxn ang="cd2">
                      <a:pos x="l" y="vc"/>
                    </a:cxn>
                  </a:cxnLst>
                  <a:rect l="f204" t="f207" r="f205" b="f206"/>
                  <a:pathLst>
                    <a:path w="4675" h="7042">
                      <a:moveTo>
                        <a:pt x="f5" y="f6"/>
                      </a:moveTo>
                      <a:cubicBezTo>
                        <a:pt x="f5" y="f7"/>
                        <a:pt x="f8" y="f9"/>
                        <a:pt x="f8" y="f10"/>
                      </a:cubicBezTo>
                      <a:lnTo>
                        <a:pt x="f8" y="f10"/>
                      </a:lnTo>
                      <a:cubicBezTo>
                        <a:pt x="f8" y="f9"/>
                        <a:pt x="f5" y="f7"/>
                        <a:pt x="f5" y="f6"/>
                      </a:cubicBezTo>
                      <a:close/>
                      <a:moveTo>
                        <a:pt x="f11" y="f12"/>
                      </a:move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9" y="f41"/>
                      </a:cubicBezTo>
                      <a:cubicBezTo>
                        <a:pt x="f39" y="f42"/>
                        <a:pt x="f39" y="f43"/>
                        <a:pt x="f44" y="f45"/>
                      </a:cubicBezTo>
                      <a:cubicBezTo>
                        <a:pt x="f46" y="f43"/>
                        <a:pt x="f46" y="f42"/>
                        <a:pt x="f44" y="f41"/>
                      </a:cubicBezTo>
                      <a:cubicBezTo>
                        <a:pt x="f47" y="f40"/>
                        <a:pt x="f48" y="f49"/>
                        <a:pt x="f50" y="f51"/>
                      </a:cubicBezTo>
                      <a:lnTo>
                        <a:pt x="f52" y="f53"/>
                      </a:lnTo>
                      <a:cubicBezTo>
                        <a:pt x="f54" y="f55"/>
                        <a:pt x="f56" y="f57"/>
                        <a:pt x="f58" y="f59"/>
                      </a:cubicBezTo>
                      <a:cubicBezTo>
                        <a:pt x="f60" y="f61"/>
                        <a:pt x="f62" y="f63"/>
                        <a:pt x="f64" y="f65"/>
                      </a:cubicBezTo>
                      <a:cubicBezTo>
                        <a:pt x="f66" y="f67"/>
                        <a:pt x="f68" y="f69"/>
                        <a:pt x="f70" y="f71"/>
                      </a:cubicBezTo>
                      <a:cubicBezTo>
                        <a:pt x="f72" y="f73"/>
                        <a:pt x="f74" y="f16"/>
                        <a:pt x="f75" y="f76"/>
                      </a:cubicBezTo>
                      <a:cubicBezTo>
                        <a:pt x="f77" y="f14"/>
                        <a:pt x="f78" y="f79"/>
                        <a:pt x="f11" y="f12"/>
                      </a:cubicBezTo>
                      <a:close/>
                      <a:moveTo>
                        <a:pt x="f80" y="f81"/>
                      </a:moveTo>
                      <a:cubicBezTo>
                        <a:pt x="f82" y="f83"/>
                        <a:pt x="f84" y="f85"/>
                        <a:pt x="f86" y="f87"/>
                      </a:cubicBezTo>
                      <a:cubicBezTo>
                        <a:pt x="f88" y="f89"/>
                        <a:pt x="f90" y="f91"/>
                        <a:pt x="f92" y="f91"/>
                      </a:cubicBezTo>
                      <a:cubicBezTo>
                        <a:pt x="f93" y="f91"/>
                        <a:pt x="f94" y="f95"/>
                        <a:pt x="f96" y="f95"/>
                      </a:cubicBezTo>
                      <a:cubicBezTo>
                        <a:pt x="f97" y="f95"/>
                        <a:pt x="f98" y="f99"/>
                        <a:pt x="f8" y="f10"/>
                      </a:cubicBezTo>
                      <a:lnTo>
                        <a:pt x="f8" y="f10"/>
                      </a:lnTo>
                      <a:cubicBezTo>
                        <a:pt x="f100" y="f101"/>
                        <a:pt x="f81" y="f102"/>
                        <a:pt x="f103" y="f104"/>
                      </a:cubicBezTo>
                      <a:cubicBezTo>
                        <a:pt x="f105" y="f106"/>
                        <a:pt x="f107" y="f108"/>
                        <a:pt x="f109" y="f110"/>
                      </a:cubicBezTo>
                      <a:cubicBezTo>
                        <a:pt x="f111" y="f112"/>
                        <a:pt x="f113" y="f114"/>
                        <a:pt x="f115" y="f114"/>
                      </a:cubicBezTo>
                      <a:cubicBezTo>
                        <a:pt x="f116" y="f114"/>
                        <a:pt x="f117" y="f118"/>
                        <a:pt x="f117" y="f118"/>
                      </a:cubicBezTo>
                      <a:cubicBezTo>
                        <a:pt x="f119" y="f120"/>
                        <a:pt x="f121" y="f122"/>
                        <a:pt x="f121" y="f122"/>
                      </a:cubicBezTo>
                      <a:cubicBezTo>
                        <a:pt x="f123" y="f124"/>
                        <a:pt x="f125" y="f126"/>
                        <a:pt x="f127" y="f126"/>
                      </a:cubicBezTo>
                      <a:cubicBezTo>
                        <a:pt x="f128" y="f126"/>
                        <a:pt x="f129" y="f130"/>
                        <a:pt x="f131" y="f132"/>
                      </a:cubicBezTo>
                      <a:cubicBezTo>
                        <a:pt x="f133" y="f134"/>
                        <a:pt x="f135" y="f136"/>
                        <a:pt x="f135" y="f137"/>
                      </a:cubicBezTo>
                      <a:cubicBezTo>
                        <a:pt x="f135" y="f138"/>
                        <a:pt x="f133" y="f53"/>
                        <a:pt x="f131" y="f139"/>
                      </a:cubicBezTo>
                      <a:cubicBezTo>
                        <a:pt x="f140" y="f141"/>
                        <a:pt x="f142" y="f143"/>
                        <a:pt x="f144" y="f145"/>
                      </a:cubicBezTo>
                      <a:cubicBezTo>
                        <a:pt x="f146" y="f147"/>
                        <a:pt x="f148" y="f149"/>
                        <a:pt x="f150" y="f149"/>
                      </a:cubicBezTo>
                      <a:cubicBezTo>
                        <a:pt x="f151" y="f149"/>
                        <a:pt x="f152" y="f153"/>
                        <a:pt x="f154" y="f155"/>
                      </a:cubicBezTo>
                      <a:cubicBezTo>
                        <a:pt x="f60" y="f156"/>
                        <a:pt x="f58" y="f157"/>
                        <a:pt x="f54" y="f158"/>
                      </a:cubicBezTo>
                      <a:cubicBezTo>
                        <a:pt x="f159" y="f160"/>
                        <a:pt x="f161" y="f162"/>
                        <a:pt x="f163" y="f164"/>
                      </a:cubicBezTo>
                      <a:lnTo>
                        <a:pt x="f163" y="f164"/>
                      </a:lnTo>
                      <a:cubicBezTo>
                        <a:pt x="f165" y="f166"/>
                        <a:pt x="f167" y="f168"/>
                        <a:pt x="f169" y="f170"/>
                      </a:cubicBezTo>
                      <a:cubicBezTo>
                        <a:pt x="f171" y="f172"/>
                        <a:pt x="f173" y="f174"/>
                        <a:pt x="f175" y="f176"/>
                      </a:cubicBezTo>
                      <a:cubicBezTo>
                        <a:pt x="f177" y="f178"/>
                        <a:pt x="f179" y="f180"/>
                        <a:pt x="f181" y="f182"/>
                      </a:cubicBezTo>
                      <a:cubicBezTo>
                        <a:pt x="f183" y="f184"/>
                        <a:pt x="f185" y="f186"/>
                        <a:pt x="f80" y="f81"/>
                      </a:cubicBezTo>
                      <a:close/>
                      <a:moveTo>
                        <a:pt x="f163" y="f164"/>
                      </a:moveTo>
                      <a:cubicBezTo>
                        <a:pt x="f187" y="f188"/>
                        <a:pt x="f189" y="f190"/>
                        <a:pt x="f153" y="f4"/>
                      </a:cubicBezTo>
                      <a:cubicBezTo>
                        <a:pt x="f189" y="f190"/>
                        <a:pt x="f187" y="f188"/>
                        <a:pt x="f163" y="f16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1861;p24">
                  <a:extLst>
                    <a:ext uri="{FF2B5EF4-FFF2-40B4-BE49-F238E27FC236}">
                      <a16:creationId xmlns:a16="http://schemas.microsoft.com/office/drawing/2014/main" id="{1C1AEF22-5CA9-4BDE-B1A6-3F3D06187CA8}"/>
                    </a:ext>
                  </a:extLst>
                </p:cNvPr>
                <p:cNvSpPr/>
                <p:nvPr/>
              </p:nvSpPr>
              <p:spPr>
                <a:xfrm flipH="1">
                  <a:off x="8451250" y="360621"/>
                  <a:ext cx="61529" cy="150638"/>
                </a:xfrm>
                <a:custGeom>
                  <a:avLst/>
                  <a:gdLst>
                    <a:gd name="f0" fmla="val w"/>
                    <a:gd name="f1" fmla="val h"/>
                    <a:gd name="f2" fmla="val 0"/>
                    <a:gd name="f3" fmla="val 1905"/>
                    <a:gd name="f4" fmla="val 4664"/>
                    <a:gd name="f5" fmla="val 1051"/>
                    <a:gd name="f6" fmla="val 970"/>
                    <a:gd name="f7" fmla="val 1039"/>
                    <a:gd name="f8" fmla="val 1178"/>
                    <a:gd name="f9" fmla="val 1016"/>
                    <a:gd name="f10" fmla="val 1431"/>
                    <a:gd name="f11" fmla="val 1662"/>
                    <a:gd name="f12" fmla="val 1893"/>
                    <a:gd name="f13" fmla="val 2136"/>
                    <a:gd name="f14" fmla="val 2366"/>
                    <a:gd name="f15" fmla="val 1062"/>
                    <a:gd name="f16" fmla="val 2597"/>
                    <a:gd name="f17" fmla="val 1108"/>
                    <a:gd name="f18" fmla="val 2828"/>
                    <a:gd name="f19" fmla="val 1166"/>
                    <a:gd name="f20" fmla="val 3047"/>
                    <a:gd name="f21" fmla="val 1224"/>
                    <a:gd name="f22" fmla="val 3255"/>
                    <a:gd name="f23" fmla="val 1305"/>
                    <a:gd name="f24" fmla="val 3475"/>
                    <a:gd name="f25" fmla="val 1385"/>
                    <a:gd name="f26" fmla="val 3694"/>
                    <a:gd name="f27" fmla="val 1282"/>
                    <a:gd name="f28" fmla="val 3486"/>
                    <a:gd name="f29" fmla="val 1201"/>
                    <a:gd name="f30" fmla="val 3290"/>
                    <a:gd name="f31" fmla="val 1120"/>
                    <a:gd name="f32" fmla="val 3071"/>
                    <a:gd name="f33" fmla="val 2851"/>
                    <a:gd name="f34" fmla="val 1005"/>
                    <a:gd name="f35" fmla="val 2620"/>
                    <a:gd name="f36" fmla="val 981"/>
                    <a:gd name="f37" fmla="val 2390"/>
                    <a:gd name="f38" fmla="val 947"/>
                    <a:gd name="f39" fmla="val 2159"/>
                    <a:gd name="f40" fmla="val 1916"/>
                    <a:gd name="f41" fmla="val 1685"/>
                    <a:gd name="f42" fmla="val 1443"/>
                    <a:gd name="f43" fmla="val 1212"/>
                    <a:gd name="f44" fmla="val 878"/>
                    <a:gd name="f45" fmla="val 323"/>
                    <a:gd name="f46" fmla="val 612"/>
                    <a:gd name="f47" fmla="val 1027"/>
                    <a:gd name="f48" fmla="val 681"/>
                    <a:gd name="f49" fmla="val 1558"/>
                    <a:gd name="f50" fmla="val 531"/>
                    <a:gd name="f51" fmla="val 335"/>
                    <a:gd name="f52" fmla="val 704"/>
                    <a:gd name="f53" fmla="val 289"/>
                    <a:gd name="f54" fmla="val 693"/>
                    <a:gd name="f55" fmla="val 1789"/>
                    <a:gd name="f56" fmla="val 1247"/>
                    <a:gd name="f57" fmla="val 3890"/>
                    <a:gd name="f58" fmla="val 4663"/>
                    <a:gd name="f59" fmla="val 1259"/>
                    <a:gd name="f60" fmla="val 3198"/>
                    <a:gd name="f61" fmla="val 1570"/>
                    <a:gd name="f62" fmla="*/ f0 1 1905"/>
                    <a:gd name="f63" fmla="*/ f1 1 4664"/>
                    <a:gd name="f64" fmla="val f2"/>
                    <a:gd name="f65" fmla="val f3"/>
                    <a:gd name="f66" fmla="val f4"/>
                    <a:gd name="f67" fmla="+- f66 0 f64"/>
                    <a:gd name="f68" fmla="+- f65 0 f64"/>
                    <a:gd name="f69" fmla="*/ f68 1 1905"/>
                    <a:gd name="f70" fmla="*/ f67 1 4664"/>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1905" h="4664">
                      <a:moveTo>
                        <a:pt x="f5" y="f6"/>
                      </a:moveTo>
                      <a:lnTo>
                        <a:pt x="f5" y="f6"/>
                      </a:lnTo>
                      <a:cubicBezTo>
                        <a:pt x="f7" y="f8"/>
                        <a:pt x="f9" y="f10"/>
                        <a:pt x="f9" y="f11"/>
                      </a:cubicBezTo>
                      <a:cubicBezTo>
                        <a:pt x="f9" y="f12"/>
                        <a:pt x="f9" y="f13"/>
                        <a:pt x="f7"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8" y="f39"/>
                        <a:pt x="f38" y="f40"/>
                        <a:pt x="f6" y="f41"/>
                      </a:cubicBezTo>
                      <a:cubicBezTo>
                        <a:pt x="f36" y="f42"/>
                        <a:pt x="f9" y="f43"/>
                        <a:pt x="f5" y="f6"/>
                      </a:cubicBezTo>
                      <a:close/>
                      <a:moveTo>
                        <a:pt x="f23" y="f2"/>
                      </a:moveTo>
                      <a:lnTo>
                        <a:pt x="f23" y="f2"/>
                      </a:lnTo>
                      <a:cubicBezTo>
                        <a:pt x="f44" y="f45"/>
                        <a:pt x="f46" y="f47"/>
                        <a:pt x="f48" y="f49"/>
                      </a:cubicBezTo>
                      <a:cubicBezTo>
                        <a:pt x="f50" y="f25"/>
                        <a:pt x="f51" y="f52"/>
                        <a:pt x="f53" y="f54"/>
                      </a:cubicBezTo>
                      <a:lnTo>
                        <a:pt x="f53" y="f54"/>
                      </a:lnTo>
                      <a:cubicBezTo>
                        <a:pt x="f2" y="f55"/>
                        <a:pt x="f56" y="f57"/>
                        <a:pt x="f3" y="f58"/>
                      </a:cubicBezTo>
                      <a:cubicBezTo>
                        <a:pt x="f59" y="f60"/>
                        <a:pt x="f5" y="f61"/>
                        <a:pt x="f2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1862;p24">
                  <a:extLst>
                    <a:ext uri="{FF2B5EF4-FFF2-40B4-BE49-F238E27FC236}">
                      <a16:creationId xmlns:a16="http://schemas.microsoft.com/office/drawing/2014/main" id="{690119A4-4621-41B5-8890-B09A54F1A143}"/>
                    </a:ext>
                  </a:extLst>
                </p:cNvPr>
                <p:cNvSpPr/>
                <p:nvPr/>
              </p:nvSpPr>
              <p:spPr>
                <a:xfrm flipH="1">
                  <a:off x="8787886" y="625659"/>
                  <a:ext cx="264709" cy="194273"/>
                </a:xfrm>
                <a:custGeom>
                  <a:avLst/>
                  <a:gdLst>
                    <a:gd name="f0" fmla="val w"/>
                    <a:gd name="f1" fmla="val h"/>
                    <a:gd name="f2" fmla="val 0"/>
                    <a:gd name="f3" fmla="val 8196"/>
                    <a:gd name="f4" fmla="val 6015"/>
                    <a:gd name="f5" fmla="val 1"/>
                    <a:gd name="f6" fmla="val 8127"/>
                    <a:gd name="f7" fmla="val 740"/>
                    <a:gd name="f8" fmla="val 7134"/>
                    <a:gd name="f9" fmla="val 2321"/>
                    <a:gd name="f10" fmla="val 4352"/>
                    <a:gd name="f11" fmla="val 2656"/>
                    <a:gd name="f12" fmla="val 2634"/>
                    <a:gd name="f13" fmla="val 2855"/>
                    <a:gd name="f14" fmla="val 1872"/>
                    <a:gd name="f15" fmla="val 3273"/>
                    <a:gd name="f16" fmla="val 891"/>
                    <a:gd name="f17" fmla="val 619"/>
                    <a:gd name="f18" fmla="val 331"/>
                    <a:gd name="f19" fmla="val 3241"/>
                    <a:gd name="f20" fmla="val 3164"/>
                    <a:gd name="f21" fmla="val 301"/>
                    <a:gd name="f22" fmla="val 3651"/>
                    <a:gd name="f23" fmla="val 989"/>
                    <a:gd name="f24" fmla="val 3994"/>
                    <a:gd name="f25" fmla="val 1602"/>
                    <a:gd name="f26" fmla="val 1744"/>
                    <a:gd name="f27" fmla="val 1881"/>
                    <a:gd name="f28" fmla="val 3976"/>
                    <a:gd name="f29" fmla="val 2009"/>
                    <a:gd name="f30" fmla="val 3937"/>
                    <a:gd name="f31" fmla="val 1570"/>
                    <a:gd name="f32" fmla="val 4526"/>
                    <a:gd name="f33" fmla="val 1732"/>
                    <a:gd name="f34" fmla="val 5484"/>
                    <a:gd name="f35" fmla="val 2263"/>
                    <a:gd name="f36" fmla="val 2044"/>
                    <a:gd name="f37" fmla="val 4849"/>
                    <a:gd name="f38" fmla="val 2655"/>
                    <a:gd name="f39" fmla="val 4445"/>
                    <a:gd name="f40" fmla="val 3059"/>
                    <a:gd name="f41" fmla="val 4041"/>
                    <a:gd name="f42" fmla="val 3625"/>
                    <a:gd name="f43" fmla="val 3810"/>
                    <a:gd name="f44" fmla="val 4179"/>
                    <a:gd name="f45" fmla="val 3660"/>
                    <a:gd name="f46" fmla="val 4722"/>
                    <a:gd name="f47" fmla="val 3521"/>
                    <a:gd name="f48" fmla="val 5287"/>
                    <a:gd name="f49" fmla="val 3418"/>
                    <a:gd name="f50" fmla="val 5818"/>
                    <a:gd name="f51" fmla="val 3198"/>
                    <a:gd name="f52" fmla="val 7122"/>
                    <a:gd name="f53" fmla="val 2667"/>
                    <a:gd name="f54" fmla="val 8069"/>
                    <a:gd name="f55" fmla="val 1386"/>
                    <a:gd name="f56" fmla="*/ f0 1 8196"/>
                    <a:gd name="f57" fmla="*/ f1 1 6015"/>
                    <a:gd name="f58" fmla="val f2"/>
                    <a:gd name="f59" fmla="val f3"/>
                    <a:gd name="f60" fmla="val f4"/>
                    <a:gd name="f61" fmla="+- f60 0 f58"/>
                    <a:gd name="f62" fmla="+- f59 0 f58"/>
                    <a:gd name="f63" fmla="*/ f62 1 8196"/>
                    <a:gd name="f64" fmla="*/ f61 1 6015"/>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5">
                      <a:moveTo>
                        <a:pt x="f3" y="f5"/>
                      </a:moveTo>
                      <a:lnTo>
                        <a:pt x="f3" y="f5"/>
                      </a:lnTo>
                      <a:cubicBezTo>
                        <a:pt x="f6" y="f7"/>
                        <a:pt x="f8" y="f9"/>
                        <a:pt x="f10" y="f11"/>
                      </a:cubicBezTo>
                      <a:cubicBezTo>
                        <a:pt x="f12" y="f13"/>
                        <a:pt x="f14" y="f15"/>
                        <a:pt x="f16" y="f15"/>
                      </a:cubicBezTo>
                      <a:cubicBezTo>
                        <a:pt x="f17" y="f15"/>
                        <a:pt x="f18" y="f19"/>
                        <a:pt x="f5" y="f20"/>
                      </a:cubicBezTo>
                      <a:lnTo>
                        <a:pt x="f5" y="f20"/>
                      </a:lnTo>
                      <a:cubicBezTo>
                        <a:pt x="f21" y="f22"/>
                        <a:pt x="f23" y="f24"/>
                        <a:pt x="f25" y="f24"/>
                      </a:cubicBezTo>
                      <a:cubicBezTo>
                        <a:pt x="f26" y="f24"/>
                        <a:pt x="f27" y="f28"/>
                        <a:pt x="f29" y="f30"/>
                      </a:cubicBezTo>
                      <a:lnTo>
                        <a:pt x="f29" y="f30"/>
                      </a:lnTo>
                      <a:cubicBezTo>
                        <a:pt x="f31" y="f32"/>
                        <a:pt x="f33" y="f34"/>
                        <a:pt x="f35" y="f4"/>
                      </a:cubicBezTo>
                      <a:cubicBezTo>
                        <a:pt x="f36" y="f34"/>
                        <a:pt x="f35" y="f37"/>
                        <a:pt x="f38" y="f39"/>
                      </a:cubicBezTo>
                      <a:cubicBezTo>
                        <a:pt x="f40" y="f41"/>
                        <a:pt x="f42" y="f43"/>
                        <a:pt x="f44" y="f45"/>
                      </a:cubicBezTo>
                      <a:cubicBezTo>
                        <a:pt x="f46" y="f47"/>
                        <a:pt x="f48" y="f49"/>
                        <a:pt x="f50" y="f51"/>
                      </a:cubicBezTo>
                      <a:cubicBezTo>
                        <a:pt x="f52" y="f53"/>
                        <a:pt x="f54" y="f55"/>
                        <a:pt x="f3"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1863;p24">
                  <a:extLst>
                    <a:ext uri="{FF2B5EF4-FFF2-40B4-BE49-F238E27FC236}">
                      <a16:creationId xmlns:a16="http://schemas.microsoft.com/office/drawing/2014/main" id="{AA1B9587-7F49-4FFD-B918-0390C5CFE596}"/>
                    </a:ext>
                  </a:extLst>
                </p:cNvPr>
                <p:cNvSpPr/>
                <p:nvPr/>
              </p:nvSpPr>
              <p:spPr>
                <a:xfrm flipH="1">
                  <a:off x="8789724" y="597715"/>
                  <a:ext cx="213292" cy="97703"/>
                </a:xfrm>
                <a:custGeom>
                  <a:avLst/>
                  <a:gdLst>
                    <a:gd name="f0" fmla="val w"/>
                    <a:gd name="f1" fmla="val h"/>
                    <a:gd name="f2" fmla="val 0"/>
                    <a:gd name="f3" fmla="val 6604"/>
                    <a:gd name="f4" fmla="val 3025"/>
                    <a:gd name="f5" fmla="val 6603"/>
                    <a:gd name="f6" fmla="val 716"/>
                    <a:gd name="f7" fmla="val 6596"/>
                    <a:gd name="f8" fmla="val 727"/>
                    <a:gd name="f9" fmla="val 6590"/>
                    <a:gd name="f10" fmla="val 739"/>
                    <a:gd name="f11" fmla="val 6583"/>
                    <a:gd name="f12" fmla="val 751"/>
                    <a:gd name="f13" fmla="val 6597"/>
                    <a:gd name="f14" fmla="val 728"/>
                    <a:gd name="f15" fmla="val 4"/>
                    <a:gd name="f16" fmla="val 1316"/>
                    <a:gd name="f17" fmla="val 3"/>
                    <a:gd name="f18" fmla="val 2"/>
                    <a:gd name="f19" fmla="val 1"/>
                    <a:gd name="f20" fmla="val 509"/>
                    <a:gd name="f21" fmla="val 1328"/>
                    <a:gd name="f22" fmla="val 740"/>
                    <a:gd name="f23" fmla="val 959"/>
                    <a:gd name="f24" fmla="val 1190"/>
                    <a:gd name="f25" fmla="val 1362"/>
                    <a:gd name="f26" fmla="val 1421"/>
                    <a:gd name="f27" fmla="val 1385"/>
                    <a:gd name="f28" fmla="val 1628"/>
                    <a:gd name="f29" fmla="val 1432"/>
                    <a:gd name="f30" fmla="val 1848"/>
                    <a:gd name="f31" fmla="val 1501"/>
                    <a:gd name="f32" fmla="val 2286"/>
                    <a:gd name="f33" fmla="val 2690"/>
                    <a:gd name="f34" fmla="val 1836"/>
                    <a:gd name="f35" fmla="val 3106"/>
                    <a:gd name="f36" fmla="val 1997"/>
                    <a:gd name="f37" fmla="val 3521"/>
                    <a:gd name="f38" fmla="val 2147"/>
                    <a:gd name="f39" fmla="val 3960"/>
                    <a:gd name="f40" fmla="val 4399"/>
                    <a:gd name="f41" fmla="val 4836"/>
                    <a:gd name="f42" fmla="val 5284"/>
                    <a:gd name="f43" fmla="val 2166"/>
                    <a:gd name="f44" fmla="val 5616"/>
                    <a:gd name="f45" fmla="val 1884"/>
                    <a:gd name="f46" fmla="val 5536"/>
                    <a:gd name="f47" fmla="val 1954"/>
                    <a:gd name="f48" fmla="val 5462"/>
                    <a:gd name="f49" fmla="val 2015"/>
                    <a:gd name="f50" fmla="val 5380"/>
                    <a:gd name="f51" fmla="val 2066"/>
                    <a:gd name="f52" fmla="val 5287"/>
                    <a:gd name="f53" fmla="val 2124"/>
                    <a:gd name="f54" fmla="val 5183"/>
                    <a:gd name="f55" fmla="val 2159"/>
                    <a:gd name="f56" fmla="val 5080"/>
                    <a:gd name="f57" fmla="val 2205"/>
                    <a:gd name="f58" fmla="val 4860"/>
                    <a:gd name="f59" fmla="val 4629"/>
                    <a:gd name="f60" fmla="val 2320"/>
                    <a:gd name="f61" fmla="val 4422"/>
                    <a:gd name="f62" fmla="val 4387"/>
                    <a:gd name="f63" fmla="val 2322"/>
                    <a:gd name="f64" fmla="val 4353"/>
                    <a:gd name="f65" fmla="val 2323"/>
                    <a:gd name="f66" fmla="val 4319"/>
                    <a:gd name="f67" fmla="val 3894"/>
                    <a:gd name="f68" fmla="val 3479"/>
                    <a:gd name="f69" fmla="val 2194"/>
                    <a:gd name="f70" fmla="val 3094"/>
                    <a:gd name="f71" fmla="val 2055"/>
                    <a:gd name="f72" fmla="val 2667"/>
                    <a:gd name="f73" fmla="val 1905"/>
                    <a:gd name="f74" fmla="val 2252"/>
                    <a:gd name="f75" fmla="val 1709"/>
                    <a:gd name="f76" fmla="val 1559"/>
                    <a:gd name="f77" fmla="val 1420"/>
                    <a:gd name="f78" fmla="val 970"/>
                    <a:gd name="f79" fmla="val 1339"/>
                    <a:gd name="f80" fmla="val 1813"/>
                    <a:gd name="f81" fmla="val 1721"/>
                    <a:gd name="f82" fmla="val 370"/>
                    <a:gd name="f83" fmla="val 1686"/>
                    <a:gd name="f84" fmla="val 474"/>
                    <a:gd name="f85" fmla="val 1744"/>
                    <a:gd name="f86" fmla="val 854"/>
                    <a:gd name="f87" fmla="val 1579"/>
                    <a:gd name="f88" fmla="val 735"/>
                    <a:gd name="f89" fmla="val 1435"/>
                    <a:gd name="f90" fmla="val 689"/>
                    <a:gd name="f91" fmla="val 1305"/>
                    <a:gd name="f92" fmla="val 840"/>
                    <a:gd name="f93" fmla="val 533"/>
                    <a:gd name="f94" fmla="val 1278"/>
                    <a:gd name="f95" fmla="val 15"/>
                    <a:gd name="f96" fmla="val 1315"/>
                    <a:gd name="f97" fmla="val 26"/>
                    <a:gd name="f98" fmla="val 37"/>
                    <a:gd name="f99" fmla="val 615"/>
                    <a:gd name="f100" fmla="val 635"/>
                    <a:gd name="f101" fmla="val 2359"/>
                    <a:gd name="f102" fmla="val 1156"/>
                    <a:gd name="f103" fmla="val 1174"/>
                    <a:gd name="f104" fmla="val 1193"/>
                    <a:gd name="f105" fmla="val 2358"/>
                    <a:gd name="f106" fmla="val 1213"/>
                    <a:gd name="f107" fmla="val 2355"/>
                    <a:gd name="f108" fmla="val 866"/>
                    <a:gd name="f109" fmla="val 2517"/>
                    <a:gd name="f110" fmla="val 578"/>
                    <a:gd name="f111" fmla="val 2713"/>
                    <a:gd name="f112" fmla="val 416"/>
                    <a:gd name="f113" fmla="val 3024"/>
                    <a:gd name="f114" fmla="val 989"/>
                    <a:gd name="f115" fmla="val 2650"/>
                    <a:gd name="f116" fmla="val 1706"/>
                    <a:gd name="f117" fmla="val 2537"/>
                    <a:gd name="f118" fmla="val 2410"/>
                    <a:gd name="f119" fmla="val 2814"/>
                    <a:gd name="f120" fmla="val 3213"/>
                    <a:gd name="f121" fmla="val 2574"/>
                    <a:gd name="f122" fmla="val 3579"/>
                    <a:gd name="f123" fmla="val 2620"/>
                    <a:gd name="f124" fmla="val 3739"/>
                    <a:gd name="f125" fmla="val 2642"/>
                    <a:gd name="f126" fmla="val 3897"/>
                    <a:gd name="f127" fmla="val 2653"/>
                    <a:gd name="f128" fmla="val 4052"/>
                    <a:gd name="f129" fmla="val 4721"/>
                    <a:gd name="f130" fmla="val 5331"/>
                    <a:gd name="f131" fmla="val 2445"/>
                    <a:gd name="f132" fmla="val 5818"/>
                    <a:gd name="f133" fmla="val 1986"/>
                    <a:gd name="f134" fmla="val 5934"/>
                    <a:gd name="f135" fmla="val 1870"/>
                    <a:gd name="f136" fmla="val 6049"/>
                    <a:gd name="f137" fmla="val 1743"/>
                    <a:gd name="f138" fmla="val 6165"/>
                    <a:gd name="f139" fmla="val 1582"/>
                    <a:gd name="f140" fmla="val 6342"/>
                    <a:gd name="f141" fmla="val 1327"/>
                    <a:gd name="f142" fmla="val 6434"/>
                    <a:gd name="f143" fmla="val 1020"/>
                    <a:gd name="f144" fmla="val 6258"/>
                    <a:gd name="f145" fmla="val 1313"/>
                    <a:gd name="f146" fmla="val 5713"/>
                    <a:gd name="f147" fmla="val 1805"/>
                    <a:gd name="f148" fmla="val 5068"/>
                    <a:gd name="f149" fmla="val 4897"/>
                    <a:gd name="f150" fmla="val 2037"/>
                    <a:gd name="f151" fmla="val 4659"/>
                    <a:gd name="f152" fmla="val 2091"/>
                    <a:gd name="f153" fmla="val 4432"/>
                    <a:gd name="f154" fmla="val 4199"/>
                    <a:gd name="f155" fmla="val 3979"/>
                    <a:gd name="f156" fmla="val 2034"/>
                    <a:gd name="f157" fmla="val 3856"/>
                    <a:gd name="f158" fmla="val 1859"/>
                    <a:gd name="f159" fmla="val 3764"/>
                    <a:gd name="f160" fmla="val 3706"/>
                    <a:gd name="f161" fmla="val 3752"/>
                    <a:gd name="f162" fmla="val 1443"/>
                    <a:gd name="f163" fmla="val 3790"/>
                    <a:gd name="f164" fmla="val 1320"/>
                    <a:gd name="f165" fmla="val 3921"/>
                    <a:gd name="f166" fmla="val 1220"/>
                    <a:gd name="f167" fmla="val 4043"/>
                    <a:gd name="f168" fmla="val 4070"/>
                    <a:gd name="f169" fmla="val 4097"/>
                    <a:gd name="f170" fmla="val 1225"/>
                    <a:gd name="f171" fmla="val 4122"/>
                    <a:gd name="f172" fmla="val 1235"/>
                    <a:gd name="f173" fmla="val 4045"/>
                    <a:gd name="f174" fmla="val 1151"/>
                    <a:gd name="f175" fmla="val 3925"/>
                    <a:gd name="f176" fmla="val 1106"/>
                    <a:gd name="f177" fmla="val 3805"/>
                    <a:gd name="f178" fmla="val 3726"/>
                    <a:gd name="f179" fmla="val 3647"/>
                    <a:gd name="f180" fmla="val 1125"/>
                    <a:gd name="f181" fmla="val 1166"/>
                    <a:gd name="f182" fmla="val 3406"/>
                    <a:gd name="f183" fmla="val 1270"/>
                    <a:gd name="f184" fmla="val 3371"/>
                    <a:gd name="f185" fmla="val 1512"/>
                    <a:gd name="f186" fmla="val 3452"/>
                    <a:gd name="f187" fmla="val 1697"/>
                    <a:gd name="f188" fmla="val 2898"/>
                    <a:gd name="f189" fmla="val 2552"/>
                    <a:gd name="f190" fmla="val 878"/>
                    <a:gd name="f191" fmla="val 2332"/>
                    <a:gd name="f192" fmla="val 289"/>
                    <a:gd name="f193" fmla="val 462"/>
                    <a:gd name="f194" fmla="val 601"/>
                    <a:gd name="f195" fmla="val 2009"/>
                    <a:gd name="f196" fmla="val 427"/>
                    <a:gd name="f197" fmla="*/ f0 1 6604"/>
                    <a:gd name="f198" fmla="*/ f1 1 3025"/>
                    <a:gd name="f199" fmla="val f2"/>
                    <a:gd name="f200" fmla="val f3"/>
                    <a:gd name="f201" fmla="val f4"/>
                    <a:gd name="f202" fmla="+- f201 0 f199"/>
                    <a:gd name="f203" fmla="+- f200 0 f199"/>
                    <a:gd name="f204" fmla="*/ f203 1 6604"/>
                    <a:gd name="f205" fmla="*/ f202 1 3025"/>
                    <a:gd name="f206" fmla="*/ f199 1 f204"/>
                    <a:gd name="f207" fmla="*/ f200 1 f204"/>
                    <a:gd name="f208" fmla="*/ f199 1 f205"/>
                    <a:gd name="f209" fmla="*/ f201 1 f205"/>
                    <a:gd name="f210" fmla="*/ f206 f197 1"/>
                    <a:gd name="f211" fmla="*/ f207 f197 1"/>
                    <a:gd name="f212" fmla="*/ f209 f198 1"/>
                    <a:gd name="f213" fmla="*/ f208 f198 1"/>
                  </a:gdLst>
                  <a:ahLst/>
                  <a:cxnLst>
                    <a:cxn ang="3cd4">
                      <a:pos x="hc" y="t"/>
                    </a:cxn>
                    <a:cxn ang="0">
                      <a:pos x="r" y="vc"/>
                    </a:cxn>
                    <a:cxn ang="cd4">
                      <a:pos x="hc" y="b"/>
                    </a:cxn>
                    <a:cxn ang="cd2">
                      <a:pos x="l" y="vc"/>
                    </a:cxn>
                  </a:cxnLst>
                  <a:rect l="f210" t="f213" r="f211" b="f212"/>
                  <a:pathLst>
                    <a:path w="6604" h="3025">
                      <a:moveTo>
                        <a:pt x="f5" y="f6"/>
                      </a:moveTo>
                      <a:lnTo>
                        <a:pt x="f5" y="f6"/>
                      </a:lnTo>
                      <a:cubicBezTo>
                        <a:pt x="f7" y="f8"/>
                        <a:pt x="f9" y="f10"/>
                        <a:pt x="f11" y="f12"/>
                      </a:cubicBezTo>
                      <a:lnTo>
                        <a:pt x="f11" y="f12"/>
                      </a:lnTo>
                      <a:cubicBezTo>
                        <a:pt x="f9" y="f10"/>
                        <a:pt x="f13" y="f14"/>
                        <a:pt x="f5" y="f6"/>
                      </a:cubicBezTo>
                      <a:close/>
                      <a:moveTo>
                        <a:pt x="f15" y="f16"/>
                      </a:moveTo>
                      <a:cubicBezTo>
                        <a:pt x="f17" y="f16"/>
                        <a:pt x="f18" y="f16"/>
                        <a:pt x="f19" y="f16"/>
                      </a:cubicBezTo>
                      <a:cubicBezTo>
                        <a:pt x="f18" y="f16"/>
                        <a:pt x="f17" y="f16"/>
                        <a:pt x="f15" y="f16"/>
                      </a:cubicBezTo>
                      <a:close/>
                      <a:moveTo>
                        <a:pt x="f20" y="f21"/>
                      </a:moveTo>
                      <a:cubicBezTo>
                        <a:pt x="f22" y="f21"/>
                        <a:pt x="f23" y="f21"/>
                        <a:pt x="f24" y="f25"/>
                      </a:cubicBezTo>
                      <a:cubicBezTo>
                        <a:pt x="f26" y="f27"/>
                        <a:pt x="f28" y="f29"/>
                        <a:pt x="f30" y="f31"/>
                      </a:cubicBezTo>
                      <a:cubicBezTo>
                        <a:pt x="f32" y="f28"/>
                        <a:pt x="f33" y="f34"/>
                        <a:pt x="f35" y="f36"/>
                      </a:cubicBezTo>
                      <a:cubicBezTo>
                        <a:pt x="f37" y="f38"/>
                        <a:pt x="f39" y="f32"/>
                        <a:pt x="f40" y="f32"/>
                      </a:cubicBezTo>
                      <a:cubicBezTo>
                        <a:pt x="f41" y="f32"/>
                        <a:pt x="f42" y="f43"/>
                        <a:pt x="f44" y="f45"/>
                      </a:cubicBezTo>
                      <a:lnTo>
                        <a:pt x="f44" y="f45"/>
                      </a:lnTo>
                      <a:cubicBezTo>
                        <a:pt x="f46" y="f47"/>
                        <a:pt x="f48" y="f49"/>
                        <a:pt x="f50" y="f51"/>
                      </a:cubicBezTo>
                      <a:cubicBezTo>
                        <a:pt x="f52" y="f53"/>
                        <a:pt x="f54" y="f55"/>
                        <a:pt x="f56" y="f57"/>
                      </a:cubicBezTo>
                      <a:cubicBezTo>
                        <a:pt x="f58" y="f32"/>
                        <a:pt x="f59" y="f60"/>
                        <a:pt x="f61" y="f60"/>
                      </a:cubicBezTo>
                      <a:cubicBezTo>
                        <a:pt x="f62" y="f63"/>
                        <a:pt x="f64" y="f65"/>
                        <a:pt x="f66" y="f65"/>
                      </a:cubicBezTo>
                      <a:cubicBezTo>
                        <a:pt x="f67" y="f65"/>
                        <a:pt x="f68" y="f69"/>
                        <a:pt x="f70" y="f71"/>
                      </a:cubicBezTo>
                      <a:cubicBezTo>
                        <a:pt x="f72" y="f73"/>
                        <a:pt x="f74" y="f75"/>
                        <a:pt x="f34" y="f76"/>
                      </a:cubicBezTo>
                      <a:cubicBezTo>
                        <a:pt x="f26" y="f77"/>
                        <a:pt x="f78" y="f79"/>
                        <a:pt x="f20" y="f21"/>
                      </a:cubicBezTo>
                      <a:close/>
                      <a:moveTo>
                        <a:pt x="f80" y="f2"/>
                      </a:moveTo>
                      <a:cubicBezTo>
                        <a:pt x="f81" y="f82"/>
                        <a:pt x="f83" y="f84"/>
                        <a:pt x="f85" y="f86"/>
                      </a:cubicBezTo>
                      <a:cubicBezTo>
                        <a:pt x="f87" y="f88"/>
                        <a:pt x="f89" y="f90"/>
                        <a:pt x="f91" y="f90"/>
                      </a:cubicBezTo>
                      <a:cubicBezTo>
                        <a:pt x="f92" y="f90"/>
                        <a:pt x="f93" y="f94"/>
                        <a:pt x="f15" y="f16"/>
                      </a:cubicBezTo>
                      <a:lnTo>
                        <a:pt x="f15" y="f16"/>
                      </a:lnTo>
                      <a:cubicBezTo>
                        <a:pt x="f95" y="f96"/>
                        <a:pt x="f97" y="f96"/>
                        <a:pt x="f98" y="f96"/>
                      </a:cubicBezTo>
                      <a:cubicBezTo>
                        <a:pt x="f99" y="f96"/>
                        <a:pt x="f100" y="f101"/>
                        <a:pt x="f102" y="f101"/>
                      </a:cubicBezTo>
                      <a:cubicBezTo>
                        <a:pt x="f103" y="f101"/>
                        <a:pt x="f104" y="f105"/>
                        <a:pt x="f106" y="f107"/>
                      </a:cubicBezTo>
                      <a:lnTo>
                        <a:pt x="f106" y="f107"/>
                      </a:lnTo>
                      <a:cubicBezTo>
                        <a:pt x="f108" y="f109"/>
                        <a:pt x="f110" y="f111"/>
                        <a:pt x="f112" y="f113"/>
                      </a:cubicBezTo>
                      <a:cubicBezTo>
                        <a:pt x="f114" y="f115"/>
                        <a:pt x="f116" y="f117"/>
                        <a:pt x="f118" y="f117"/>
                      </a:cubicBezTo>
                      <a:cubicBezTo>
                        <a:pt x="f119" y="f117"/>
                        <a:pt x="f120" y="f121"/>
                        <a:pt x="f122" y="f123"/>
                      </a:cubicBezTo>
                      <a:cubicBezTo>
                        <a:pt x="f124" y="f125"/>
                        <a:pt x="f126" y="f127"/>
                        <a:pt x="f128" y="f127"/>
                      </a:cubicBezTo>
                      <a:cubicBezTo>
                        <a:pt x="f129" y="f127"/>
                        <a:pt x="f130" y="f131"/>
                        <a:pt x="f132" y="f133"/>
                      </a:cubicBezTo>
                      <a:cubicBezTo>
                        <a:pt x="f134" y="f135"/>
                        <a:pt x="f136" y="f137"/>
                        <a:pt x="f138" y="f139"/>
                      </a:cubicBezTo>
                      <a:cubicBezTo>
                        <a:pt x="f140" y="f141"/>
                        <a:pt x="f142" y="f143"/>
                        <a:pt x="f11" y="f12"/>
                      </a:cubicBezTo>
                      <a:lnTo>
                        <a:pt x="f11" y="f12"/>
                      </a:lnTo>
                      <a:cubicBezTo>
                        <a:pt x="f144" y="f145"/>
                        <a:pt x="f146" y="f147"/>
                        <a:pt x="f148" y="f133"/>
                      </a:cubicBezTo>
                      <a:cubicBezTo>
                        <a:pt x="f149" y="f150"/>
                        <a:pt x="f151" y="f152"/>
                        <a:pt x="f153" y="f152"/>
                      </a:cubicBezTo>
                      <a:cubicBezTo>
                        <a:pt x="f154" y="f152"/>
                        <a:pt x="f155" y="f156"/>
                        <a:pt x="f157" y="f158"/>
                      </a:cubicBezTo>
                      <a:cubicBezTo>
                        <a:pt x="f159" y="f137"/>
                        <a:pt x="f160" y="f139"/>
                        <a:pt x="f161" y="f162"/>
                      </a:cubicBezTo>
                      <a:cubicBezTo>
                        <a:pt x="f163" y="f164"/>
                        <a:pt x="f165" y="f166"/>
                        <a:pt x="f167" y="f166"/>
                      </a:cubicBezTo>
                      <a:cubicBezTo>
                        <a:pt x="f168" y="f166"/>
                        <a:pt x="f169" y="f170"/>
                        <a:pt x="f171" y="f172"/>
                      </a:cubicBezTo>
                      <a:cubicBezTo>
                        <a:pt x="f173" y="f174"/>
                        <a:pt x="f175" y="f176"/>
                        <a:pt x="f177" y="f176"/>
                      </a:cubicBezTo>
                      <a:cubicBezTo>
                        <a:pt x="f178" y="f176"/>
                        <a:pt x="f179" y="f180"/>
                        <a:pt x="f122" y="f181"/>
                      </a:cubicBezTo>
                      <a:cubicBezTo>
                        <a:pt x="f182" y="f183"/>
                        <a:pt x="f184" y="f185"/>
                        <a:pt x="f186" y="f187"/>
                      </a:cubicBezTo>
                      <a:cubicBezTo>
                        <a:pt x="f188" y="f27"/>
                        <a:pt x="f189" y="f190"/>
                        <a:pt x="f191" y="f192"/>
                      </a:cubicBezTo>
                      <a:cubicBezTo>
                        <a:pt x="f191" y="f192"/>
                        <a:pt x="f74" y="f193"/>
                        <a:pt x="f57" y="f194"/>
                      </a:cubicBezTo>
                      <a:cubicBezTo>
                        <a:pt x="f57" y="f194"/>
                        <a:pt x="f195" y="f196"/>
                        <a:pt x="f8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1864;p24">
                  <a:extLst>
                    <a:ext uri="{FF2B5EF4-FFF2-40B4-BE49-F238E27FC236}">
                      <a16:creationId xmlns:a16="http://schemas.microsoft.com/office/drawing/2014/main" id="{F4DF005B-4CD8-492D-B0FF-5F2EB3843350}"/>
                    </a:ext>
                  </a:extLst>
                </p:cNvPr>
                <p:cNvSpPr/>
                <p:nvPr/>
              </p:nvSpPr>
              <p:spPr>
                <a:xfrm flipH="1">
                  <a:off x="8880323" y="692575"/>
                  <a:ext cx="77961" cy="14401"/>
                </a:xfrm>
                <a:custGeom>
                  <a:avLst/>
                  <a:gdLst>
                    <a:gd name="f0" fmla="val w"/>
                    <a:gd name="f1" fmla="val h"/>
                    <a:gd name="f2" fmla="val 0"/>
                    <a:gd name="f3" fmla="val 2414"/>
                    <a:gd name="f4" fmla="val 446"/>
                    <a:gd name="f5" fmla="val 1581"/>
                    <a:gd name="f6" fmla="val 1"/>
                    <a:gd name="f7" fmla="val 1036"/>
                    <a:gd name="f8" fmla="val 498"/>
                    <a:gd name="f9" fmla="val 154"/>
                    <a:gd name="f10" fmla="val 445"/>
                    <a:gd name="f11" fmla="val 809"/>
                    <a:gd name="f12" fmla="val 341"/>
                    <a:gd name="f13" fmla="val 1605"/>
                    <a:gd name="f14" fmla="val 226"/>
                    <a:gd name="f15" fmla="val 2413"/>
                    <a:gd name="f16" fmla="val 122"/>
                    <a:gd name="f17" fmla="val 2137"/>
                    <a:gd name="f18" fmla="val 40"/>
                    <a:gd name="f19" fmla="val 185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1865;p24">
                  <a:extLst>
                    <a:ext uri="{FF2B5EF4-FFF2-40B4-BE49-F238E27FC236}">
                      <a16:creationId xmlns:a16="http://schemas.microsoft.com/office/drawing/2014/main" id="{E2431A2C-456F-4BB6-8ECD-E811DFFE39DB}"/>
                    </a:ext>
                  </a:extLst>
                </p:cNvPr>
                <p:cNvSpPr/>
                <p:nvPr/>
              </p:nvSpPr>
              <p:spPr>
                <a:xfrm flipH="1">
                  <a:off x="8711827" y="738506"/>
                  <a:ext cx="96953" cy="80970"/>
                </a:xfrm>
                <a:custGeom>
                  <a:avLst/>
                  <a:gdLst>
                    <a:gd name="f0" fmla="val w"/>
                    <a:gd name="f1" fmla="val h"/>
                    <a:gd name="f2" fmla="val 0"/>
                    <a:gd name="f3" fmla="val 3002"/>
                    <a:gd name="f4" fmla="val 2507"/>
                    <a:gd name="f5" fmla="val 1236"/>
                    <a:gd name="f6" fmla="val 1251"/>
                    <a:gd name="f7" fmla="val 1228"/>
                    <a:gd name="f8" fmla="val 1262"/>
                    <a:gd name="f9" fmla="val 1223"/>
                    <a:gd name="f10" fmla="val 1274"/>
                    <a:gd name="f11" fmla="val 1220"/>
                    <a:gd name="f12" fmla="val 1286"/>
                    <a:gd name="f13" fmla="val 1225"/>
                    <a:gd name="f14" fmla="val 1230"/>
                    <a:gd name="f15" fmla="val 1263"/>
                    <a:gd name="f16" fmla="val 1963"/>
                    <a:gd name="f17" fmla="val 431"/>
                    <a:gd name="f18" fmla="val 1813"/>
                    <a:gd name="f19" fmla="val 524"/>
                    <a:gd name="f20" fmla="val 1663"/>
                    <a:gd name="f21" fmla="val 616"/>
                    <a:gd name="f22" fmla="val 1536"/>
                    <a:gd name="f23" fmla="val 755"/>
                    <a:gd name="f24" fmla="val 1466"/>
                    <a:gd name="f25" fmla="val 824"/>
                    <a:gd name="f26" fmla="val 1386"/>
                    <a:gd name="f27" fmla="val 928"/>
                    <a:gd name="f28" fmla="val 1351"/>
                    <a:gd name="f29" fmla="val 1009"/>
                    <a:gd name="f30" fmla="val 1305"/>
                    <a:gd name="f31" fmla="val 1124"/>
                    <a:gd name="f32" fmla="val 1293"/>
                    <a:gd name="f33" fmla="val 1239"/>
                    <a:gd name="f34" fmla="val 1355"/>
                    <a:gd name="f35" fmla="val 1516"/>
                    <a:gd name="f36" fmla="val 1316"/>
                    <a:gd name="f37" fmla="val 1678"/>
                    <a:gd name="f38" fmla="val 1374"/>
                    <a:gd name="f39" fmla="val 1828"/>
                    <a:gd name="f40" fmla="val 1259"/>
                    <a:gd name="f41" fmla="val 1701"/>
                    <a:gd name="f42" fmla="val 1212"/>
                    <a:gd name="f43" fmla="val 1528"/>
                    <a:gd name="f44" fmla="val 1339"/>
                    <a:gd name="f45" fmla="val 1312"/>
                    <a:gd name="f46" fmla="val 1159"/>
                    <a:gd name="f47" fmla="val 1426"/>
                    <a:gd name="f48" fmla="val 1115"/>
                    <a:gd name="f49" fmla="val 1573"/>
                    <a:gd name="f50" fmla="val 1051"/>
                    <a:gd name="f51" fmla="val 982"/>
                    <a:gd name="f52" fmla="val 1863"/>
                    <a:gd name="f53" fmla="val 901"/>
                    <a:gd name="f54" fmla="val 2036"/>
                    <a:gd name="f55" fmla="val 751"/>
                    <a:gd name="f56" fmla="val 2151"/>
                    <a:gd name="f57" fmla="val 866"/>
                    <a:gd name="f58" fmla="val 2001"/>
                    <a:gd name="f59" fmla="val 935"/>
                    <a:gd name="f60" fmla="val 1851"/>
                    <a:gd name="f61" fmla="val 1005"/>
                    <a:gd name="f62" fmla="val 1062"/>
                    <a:gd name="f63" fmla="val 1505"/>
                    <a:gd name="f64" fmla="val 1120"/>
                    <a:gd name="f65" fmla="val 1332"/>
                    <a:gd name="f66" fmla="val 1189"/>
                    <a:gd name="f67" fmla="val 1170"/>
                    <a:gd name="f68" fmla="val 997"/>
                    <a:gd name="f69" fmla="val 1363"/>
                    <a:gd name="f70" fmla="val 835"/>
                    <a:gd name="f71" fmla="val 1501"/>
                    <a:gd name="f72" fmla="val 720"/>
                    <a:gd name="f73" fmla="val 1640"/>
                    <a:gd name="f74" fmla="val 593"/>
                    <a:gd name="f75" fmla="val 501"/>
                    <a:gd name="f76" fmla="val 2759"/>
                    <a:gd name="f77" fmla="val 2479"/>
                    <a:gd name="f78" fmla="val 2196"/>
                    <a:gd name="f79" fmla="val 61"/>
                    <a:gd name="f80" fmla="val 1928"/>
                    <a:gd name="f81" fmla="val 178"/>
                    <a:gd name="f82" fmla="val 1420"/>
                    <a:gd name="f83" fmla="val 385"/>
                    <a:gd name="f84" fmla="val 812"/>
                    <a:gd name="f85" fmla="val 774"/>
                    <a:gd name="f86" fmla="val 1309"/>
                    <a:gd name="f87" fmla="val 682"/>
                    <a:gd name="f88" fmla="val 624"/>
                    <a:gd name="f89" fmla="val 1713"/>
                    <a:gd name="f90" fmla="val 508"/>
                    <a:gd name="f91" fmla="val 1909"/>
                    <a:gd name="f92" fmla="val 393"/>
                    <a:gd name="f93" fmla="val 2082"/>
                    <a:gd name="f94" fmla="val 220"/>
                    <a:gd name="f95" fmla="val 2232"/>
                    <a:gd name="f96" fmla="val 1"/>
                    <a:gd name="f97" fmla="val 192"/>
                    <a:gd name="f98" fmla="val 2374"/>
                    <a:gd name="f99" fmla="val 2506"/>
                    <a:gd name="f100" fmla="val 618"/>
                    <a:gd name="f101" fmla="val 650"/>
                    <a:gd name="f102" fmla="val 683"/>
                    <a:gd name="f103" fmla="val 2503"/>
                    <a:gd name="f104" fmla="val 716"/>
                    <a:gd name="f105" fmla="val 2498"/>
                    <a:gd name="f106" fmla="val 959"/>
                    <a:gd name="f107" fmla="val 2451"/>
                    <a:gd name="f108" fmla="val 1178"/>
                    <a:gd name="f109" fmla="val 2313"/>
                    <a:gd name="f110" fmla="val 2117"/>
                    <a:gd name="f111" fmla="val 2221"/>
                    <a:gd name="f112" fmla="val 2371"/>
                    <a:gd name="f113" fmla="val 1432"/>
                    <a:gd name="f114" fmla="val 2405"/>
                    <a:gd name="f115" fmla="val 1464"/>
                    <a:gd name="f116" fmla="val 2422"/>
                    <a:gd name="f117" fmla="val 1500"/>
                    <a:gd name="f118" fmla="val 2429"/>
                    <a:gd name="f119" fmla="val 1535"/>
                    <a:gd name="f120" fmla="val 1626"/>
                    <a:gd name="f121" fmla="val 1720"/>
                    <a:gd name="f122" fmla="val 2382"/>
                    <a:gd name="f123" fmla="val 1778"/>
                    <a:gd name="f124" fmla="val 2324"/>
                    <a:gd name="f125" fmla="val 1870"/>
                    <a:gd name="f126" fmla="val 1905"/>
                    <a:gd name="f127" fmla="val 2105"/>
                    <a:gd name="f128" fmla="val 1951"/>
                    <a:gd name="f129" fmla="val 1978"/>
                    <a:gd name="f130" fmla="val 2009"/>
                    <a:gd name="f131" fmla="val 2140"/>
                    <a:gd name="f132" fmla="val 2136"/>
                    <a:gd name="f133" fmla="val 2290"/>
                    <a:gd name="f134" fmla="val 2309"/>
                    <a:gd name="f135" fmla="val 2319"/>
                    <a:gd name="f136" fmla="val 2314"/>
                    <a:gd name="f137" fmla="val 2329"/>
                    <a:gd name="f138" fmla="val 2339"/>
                    <a:gd name="f139" fmla="val 2504"/>
                    <a:gd name="f140" fmla="val 2683"/>
                    <a:gd name="f141" fmla="val 2224"/>
                    <a:gd name="f142" fmla="val 2094"/>
                    <a:gd name="f143" fmla="val 2390"/>
                    <a:gd name="f144" fmla="val 2078"/>
                    <a:gd name="f145" fmla="val 1586"/>
                    <a:gd name="f146" fmla="val 2044"/>
                    <a:gd name="f147" fmla="val 1193"/>
                    <a:gd name="f148" fmla="val 1997"/>
                    <a:gd name="f149" fmla="val 2194"/>
                    <a:gd name="f150" fmla="val 408"/>
                    <a:gd name="f151" fmla="val 2540"/>
                    <a:gd name="f152" fmla="val 201"/>
                    <a:gd name="f153" fmla="val 2701"/>
                    <a:gd name="f154" fmla="val 120"/>
                    <a:gd name="f155" fmla="val 2852"/>
                    <a:gd name="f156" fmla="val 39"/>
                    <a:gd name="f157" fmla="val 16"/>
                    <a:gd name="f158" fmla="val 2921"/>
                    <a:gd name="f159" fmla="val 6"/>
                    <a:gd name="f160" fmla="val 2840"/>
                    <a:gd name="f161" fmla="*/ f0 1 3002"/>
                    <a:gd name="f162" fmla="*/ f1 1 2507"/>
                    <a:gd name="f163" fmla="val f2"/>
                    <a:gd name="f164" fmla="val f3"/>
                    <a:gd name="f165" fmla="val f4"/>
                    <a:gd name="f166" fmla="+- f165 0 f163"/>
                    <a:gd name="f167" fmla="+- f164 0 f163"/>
                    <a:gd name="f168" fmla="*/ f167 1 3002"/>
                    <a:gd name="f169" fmla="*/ f166 1 250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3002" h="2507">
                      <a:moveTo>
                        <a:pt x="f5" y="f6"/>
                      </a:moveTo>
                      <a:cubicBezTo>
                        <a:pt x="f7" y="f8"/>
                        <a:pt x="f9" y="f10"/>
                        <a:pt x="f11" y="f12"/>
                      </a:cubicBezTo>
                      <a:lnTo>
                        <a:pt x="f11" y="f12"/>
                      </a:lnTo>
                      <a:cubicBezTo>
                        <a:pt x="f13" y="f10"/>
                        <a:pt x="f14" y="f15"/>
                        <a:pt x="f5" y="f6"/>
                      </a:cubicBezTo>
                      <a:close/>
                      <a:moveTo>
                        <a:pt x="f16" y="f17"/>
                      </a:moveTo>
                      <a:lnTo>
                        <a:pt x="f16" y="f17"/>
                      </a:lnTo>
                      <a:cubicBezTo>
                        <a:pt x="f18" y="f19"/>
                        <a:pt x="f20" y="f21"/>
                        <a:pt x="f22" y="f23"/>
                      </a:cubicBezTo>
                      <a:cubicBezTo>
                        <a:pt x="f24" y="f25"/>
                        <a:pt x="f26" y="f27"/>
                        <a:pt x="f28" y="f29"/>
                      </a:cubicBezTo>
                      <a:cubicBezTo>
                        <a:pt x="f30" y="f31"/>
                        <a:pt x="f32" y="f33"/>
                        <a:pt x="f32" y="f34"/>
                      </a:cubicBezTo>
                      <a:cubicBezTo>
                        <a:pt x="f32" y="f35"/>
                        <a:pt x="f36" y="f37"/>
                        <a:pt x="f38" y="f39"/>
                      </a:cubicBezTo>
                      <a:cubicBezTo>
                        <a:pt x="f40" y="f41"/>
                        <a:pt x="f42" y="f43"/>
                        <a:pt x="f42" y="f34"/>
                      </a:cubicBezTo>
                      <a:cubicBezTo>
                        <a:pt x="f42" y="f44"/>
                        <a:pt x="f42" y="f45"/>
                        <a:pt x="f11" y="f12"/>
                      </a:cubicBezTo>
                      <a:lnTo>
                        <a:pt x="f11" y="f12"/>
                      </a:lnTo>
                      <a:cubicBezTo>
                        <a:pt x="f46" y="f47"/>
                        <a:pt x="f48" y="f49"/>
                        <a:pt x="f50" y="f41"/>
                      </a:cubicBezTo>
                      <a:cubicBezTo>
                        <a:pt x="f51" y="f52"/>
                        <a:pt x="f53" y="f54"/>
                        <a:pt x="f55" y="f56"/>
                      </a:cubicBezTo>
                      <a:cubicBezTo>
                        <a:pt x="f57" y="f58"/>
                        <a:pt x="f59" y="f60"/>
                        <a:pt x="f61" y="f37"/>
                      </a:cubicBezTo>
                      <a:cubicBezTo>
                        <a:pt x="f62" y="f63"/>
                        <a:pt x="f64" y="f65"/>
                        <a:pt x="f66" y="f67"/>
                      </a:cubicBezTo>
                      <a:cubicBezTo>
                        <a:pt x="f40" y="f68"/>
                        <a:pt x="f69" y="f70"/>
                        <a:pt x="f71" y="f72"/>
                      </a:cubicBezTo>
                      <a:cubicBezTo>
                        <a:pt x="f73" y="f74"/>
                        <a:pt x="f18" y="f75"/>
                        <a:pt x="f16" y="f17"/>
                      </a:cubicBezTo>
                      <a:close/>
                      <a:moveTo>
                        <a:pt x="f76" y="f2"/>
                      </a:moveTo>
                      <a:cubicBezTo>
                        <a:pt x="f77" y="f2"/>
                        <a:pt x="f78" y="f79"/>
                        <a:pt x="f80" y="f81"/>
                      </a:cubicBezTo>
                      <a:cubicBezTo>
                        <a:pt x="f82" y="f83"/>
                        <a:pt x="f61" y="f84"/>
                        <a:pt x="f85" y="f86"/>
                      </a:cubicBezTo>
                      <a:cubicBezTo>
                        <a:pt x="f87" y="f35"/>
                        <a:pt x="f88" y="f89"/>
                        <a:pt x="f90" y="f91"/>
                      </a:cubicBezTo>
                      <a:cubicBezTo>
                        <a:pt x="f92" y="f93"/>
                        <a:pt x="f94" y="f95"/>
                        <a:pt x="f96" y="f95"/>
                      </a:cubicBezTo>
                      <a:cubicBezTo>
                        <a:pt x="f97" y="f98"/>
                        <a:pt x="f92" y="f99"/>
                        <a:pt x="f100" y="f99"/>
                      </a:cubicBezTo>
                      <a:cubicBezTo>
                        <a:pt x="f101" y="f99"/>
                        <a:pt x="f102" y="f103"/>
                        <a:pt x="f104" y="f105"/>
                      </a:cubicBezTo>
                      <a:cubicBezTo>
                        <a:pt x="f106" y="f107"/>
                        <a:pt x="f108" y="f109"/>
                        <a:pt x="f36" y="f110"/>
                      </a:cubicBezTo>
                      <a:lnTo>
                        <a:pt x="f36" y="f110"/>
                      </a:lnTo>
                      <a:cubicBezTo>
                        <a:pt x="f32" y="f111"/>
                        <a:pt x="f28" y="f112"/>
                        <a:pt x="f113" y="f114"/>
                      </a:cubicBezTo>
                      <a:cubicBezTo>
                        <a:pt x="f115" y="f116"/>
                        <a:pt x="f117" y="f118"/>
                        <a:pt x="f119" y="f118"/>
                      </a:cubicBezTo>
                      <a:cubicBezTo>
                        <a:pt x="f120" y="f118"/>
                        <a:pt x="f121" y="f122"/>
                        <a:pt x="f123" y="f124"/>
                      </a:cubicBezTo>
                      <a:cubicBezTo>
                        <a:pt x="f125" y="f111"/>
                        <a:pt x="f126" y="f127"/>
                        <a:pt x="f128" y="f129"/>
                      </a:cubicBezTo>
                      <a:cubicBezTo>
                        <a:pt x="f130" y="f131"/>
                        <a:pt x="f132" y="f133"/>
                        <a:pt x="f134" y="f109"/>
                      </a:cubicBezTo>
                      <a:cubicBezTo>
                        <a:pt x="f135" y="f136"/>
                        <a:pt x="f137" y="f136"/>
                        <a:pt x="f138" y="f136"/>
                      </a:cubicBezTo>
                      <a:cubicBezTo>
                        <a:pt x="f139" y="f136"/>
                        <a:pt x="f140" y="f141"/>
                        <a:pt x="f76" y="f142"/>
                      </a:cubicBezTo>
                      <a:cubicBezTo>
                        <a:pt x="f143" y="f129"/>
                        <a:pt x="f144" y="f145"/>
                        <a:pt x="f146" y="f147"/>
                      </a:cubicBezTo>
                      <a:cubicBezTo>
                        <a:pt x="f148" y="f84"/>
                        <a:pt x="f149" y="f150"/>
                        <a:pt x="f151" y="f152"/>
                      </a:cubicBezTo>
                      <a:cubicBezTo>
                        <a:pt x="f153" y="f154"/>
                        <a:pt x="f155" y="f156"/>
                        <a:pt x="f3" y="f157"/>
                      </a:cubicBezTo>
                      <a:cubicBezTo>
                        <a:pt x="f158" y="f159"/>
                        <a:pt x="f160" y="f2"/>
                        <a:pt x="f7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1866;p24">
                  <a:extLst>
                    <a:ext uri="{FF2B5EF4-FFF2-40B4-BE49-F238E27FC236}">
                      <a16:creationId xmlns:a16="http://schemas.microsoft.com/office/drawing/2014/main" id="{DCC5722E-2D68-42BA-BFF3-6F6A700A8474}"/>
                    </a:ext>
                  </a:extLst>
                </p:cNvPr>
                <p:cNvSpPr/>
                <p:nvPr/>
              </p:nvSpPr>
              <p:spPr>
                <a:xfrm flipH="1">
                  <a:off x="8646941" y="722165"/>
                  <a:ext cx="244976" cy="169977"/>
                </a:xfrm>
                <a:custGeom>
                  <a:avLst/>
                  <a:gdLst>
                    <a:gd name="f0" fmla="val w"/>
                    <a:gd name="f1" fmla="val h"/>
                    <a:gd name="f2" fmla="val 0"/>
                    <a:gd name="f3" fmla="val 7585"/>
                    <a:gd name="f4" fmla="val 5263"/>
                    <a:gd name="f5" fmla="val 1109"/>
                    <a:gd name="f6" fmla="val 1757"/>
                    <a:gd name="f7" fmla="val 935"/>
                    <a:gd name="f8" fmla="val 1988"/>
                    <a:gd name="f9" fmla="val 785"/>
                    <a:gd name="f10" fmla="val 2242"/>
                    <a:gd name="f11" fmla="val 670"/>
                    <a:gd name="f12" fmla="val 2496"/>
                    <a:gd name="f13" fmla="val 555"/>
                    <a:gd name="f14" fmla="val 2761"/>
                    <a:gd name="f15" fmla="val 474"/>
                    <a:gd name="f16" fmla="val 3027"/>
                    <a:gd name="f17" fmla="val 428"/>
                    <a:gd name="f18" fmla="val 3304"/>
                    <a:gd name="f19" fmla="val 381"/>
                    <a:gd name="f20" fmla="val 3581"/>
                    <a:gd name="f21" fmla="val 3869"/>
                    <a:gd name="f22" fmla="val 439"/>
                    <a:gd name="f23" fmla="val 4146"/>
                    <a:gd name="f24" fmla="val 497"/>
                    <a:gd name="f25" fmla="val 4412"/>
                    <a:gd name="f26" fmla="val 601"/>
                    <a:gd name="f27" fmla="val 4689"/>
                    <a:gd name="f28" fmla="val 716"/>
                    <a:gd name="f29" fmla="val 4954"/>
                    <a:gd name="f30" fmla="val 578"/>
                    <a:gd name="f31" fmla="val 4700"/>
                    <a:gd name="f32" fmla="val 4435"/>
                    <a:gd name="f33" fmla="val 404"/>
                    <a:gd name="f34" fmla="val 4158"/>
                    <a:gd name="f35" fmla="val 347"/>
                    <a:gd name="f36" fmla="val 3881"/>
                    <a:gd name="f37" fmla="val 312"/>
                    <a:gd name="f38" fmla="val 370"/>
                    <a:gd name="f39" fmla="val 3292"/>
                    <a:gd name="f40" fmla="val 416"/>
                    <a:gd name="f41" fmla="val 3004"/>
                    <a:gd name="f42" fmla="val 2727"/>
                    <a:gd name="f43" fmla="val 624"/>
                    <a:gd name="f44" fmla="val 2473"/>
                    <a:gd name="f45" fmla="val 762"/>
                    <a:gd name="f46" fmla="val 2207"/>
                    <a:gd name="f47" fmla="val 901"/>
                    <a:gd name="f48" fmla="val 1965"/>
                    <a:gd name="f49" fmla="val 5224"/>
                    <a:gd name="f50" fmla="val 1"/>
                    <a:gd name="f51" fmla="val 4391"/>
                    <a:gd name="f52" fmla="val 3557"/>
                    <a:gd name="f53" fmla="val 183"/>
                    <a:gd name="f54" fmla="val 2713"/>
                    <a:gd name="f55" fmla="val 533"/>
                    <a:gd name="f56" fmla="val 1790"/>
                    <a:gd name="f57" fmla="val 903"/>
                    <a:gd name="f58" fmla="val 1526"/>
                    <a:gd name="f59" fmla="val 2403"/>
                    <a:gd name="f60" fmla="val 81"/>
                    <a:gd name="f61" fmla="val 4262"/>
                    <a:gd name="f62" fmla="val 635"/>
                    <a:gd name="f63" fmla="val 5070"/>
                    <a:gd name="f64" fmla="val 5139"/>
                    <a:gd name="f65" fmla="val 728"/>
                    <a:gd name="f66" fmla="val 5208"/>
                    <a:gd name="f67" fmla="val 820"/>
                    <a:gd name="f68" fmla="val 5243"/>
                    <a:gd name="f69" fmla="val 851"/>
                    <a:gd name="f70" fmla="val 5256"/>
                    <a:gd name="f71" fmla="val 880"/>
                    <a:gd name="f72" fmla="val 5262"/>
                    <a:gd name="f73" fmla="val 907"/>
                    <a:gd name="f74" fmla="val 1022"/>
                    <a:gd name="f75" fmla="val 1097"/>
                    <a:gd name="f76" fmla="val 5154"/>
                    <a:gd name="f77" fmla="val 5024"/>
                    <a:gd name="f78" fmla="val 4920"/>
                    <a:gd name="f79" fmla="val 1016"/>
                    <a:gd name="f80" fmla="val 4827"/>
                    <a:gd name="f81" fmla="val 4747"/>
                    <a:gd name="f82" fmla="val 1108"/>
                    <a:gd name="f83" fmla="val 4809"/>
                    <a:gd name="f84" fmla="val 1193"/>
                    <a:gd name="f85" fmla="val 4837"/>
                    <a:gd name="f86" fmla="val 1270"/>
                    <a:gd name="f87" fmla="val 1617"/>
                    <a:gd name="f88" fmla="val 1791"/>
                    <a:gd name="f89" fmla="val 4259"/>
                    <a:gd name="f90" fmla="val 1640"/>
                    <a:gd name="f91" fmla="val 3673"/>
                    <a:gd name="f92" fmla="val 1435"/>
                    <a:gd name="f93" fmla="val 2956"/>
                    <a:gd name="f94" fmla="val 1387"/>
                    <a:gd name="f95" fmla="val 2194"/>
                    <a:gd name="f96" fmla="val 1751"/>
                    <a:gd name="f97" fmla="val 1498"/>
                    <a:gd name="f98" fmla="val 1687"/>
                    <a:gd name="f99" fmla="val 1778"/>
                    <a:gd name="f100" fmla="val 1795"/>
                    <a:gd name="f101" fmla="val 1940"/>
                    <a:gd name="f102" fmla="val 1849"/>
                    <a:gd name="f103" fmla="val 1986"/>
                    <a:gd name="f104" fmla="val 1865"/>
                    <a:gd name="f105" fmla="val 2034"/>
                    <a:gd name="f106" fmla="val 1872"/>
                    <a:gd name="f107" fmla="val 2082"/>
                    <a:gd name="f108" fmla="val 2214"/>
                    <a:gd name="f109" fmla="val 2346"/>
                    <a:gd name="f110" fmla="val 1818"/>
                    <a:gd name="f111" fmla="val 2448"/>
                    <a:gd name="f112" fmla="val 1734"/>
                    <a:gd name="f113" fmla="val 2598"/>
                    <a:gd name="f114" fmla="val 1630"/>
                    <a:gd name="f115" fmla="val 1503"/>
                    <a:gd name="f116" fmla="val 2840"/>
                    <a:gd name="f117" fmla="val 1365"/>
                    <a:gd name="f118" fmla="val 2955"/>
                    <a:gd name="f119" fmla="val 1249"/>
                    <a:gd name="f120" fmla="val 3082"/>
                    <a:gd name="f121" fmla="val 1122"/>
                    <a:gd name="f122" fmla="val 3232"/>
                    <a:gd name="f123" fmla="val 1041"/>
                    <a:gd name="f124" fmla="val 3533"/>
                    <a:gd name="f125" fmla="val 834"/>
                    <a:gd name="f126" fmla="val 3879"/>
                    <a:gd name="f127" fmla="val 660"/>
                    <a:gd name="f128" fmla="val 4225"/>
                    <a:gd name="f129" fmla="val 4774"/>
                    <a:gd name="f130" fmla="val 324"/>
                    <a:gd name="f131" fmla="val 5399"/>
                    <a:gd name="f132" fmla="val 203"/>
                    <a:gd name="f133" fmla="val 6020"/>
                    <a:gd name="f134" fmla="val 6562"/>
                    <a:gd name="f135" fmla="val 7100"/>
                    <a:gd name="f136" fmla="val 295"/>
                    <a:gd name="f137" fmla="val 7584"/>
                    <a:gd name="f138" fmla="val 499"/>
                    <a:gd name="f139" fmla="val 6794"/>
                    <a:gd name="f140" fmla="val 163"/>
                    <a:gd name="f141" fmla="val 6010"/>
                    <a:gd name="f142" fmla="*/ f0 1 7585"/>
                    <a:gd name="f143" fmla="*/ f1 1 5263"/>
                    <a:gd name="f144" fmla="val f2"/>
                    <a:gd name="f145" fmla="val f3"/>
                    <a:gd name="f146" fmla="val f4"/>
                    <a:gd name="f147" fmla="+- f146 0 f144"/>
                    <a:gd name="f148" fmla="+- f145 0 f144"/>
                    <a:gd name="f149" fmla="*/ f148 1 7585"/>
                    <a:gd name="f150" fmla="*/ f147 1 5263"/>
                    <a:gd name="f151" fmla="*/ f144 1 f149"/>
                    <a:gd name="f152" fmla="*/ f145 1 f149"/>
                    <a:gd name="f153" fmla="*/ f144 1 f150"/>
                    <a:gd name="f154" fmla="*/ f146 1 f150"/>
                    <a:gd name="f155" fmla="*/ f151 f142 1"/>
                    <a:gd name="f156" fmla="*/ f152 f142 1"/>
                    <a:gd name="f157" fmla="*/ f154 f143 1"/>
                    <a:gd name="f158" fmla="*/ f153 f143 1"/>
                  </a:gdLst>
                  <a:ahLst/>
                  <a:cxnLst>
                    <a:cxn ang="3cd4">
                      <a:pos x="hc" y="t"/>
                    </a:cxn>
                    <a:cxn ang="0">
                      <a:pos x="r" y="vc"/>
                    </a:cxn>
                    <a:cxn ang="cd4">
                      <a:pos x="hc" y="b"/>
                    </a:cxn>
                    <a:cxn ang="cd2">
                      <a:pos x="l" y="vc"/>
                    </a:cxn>
                  </a:cxnLst>
                  <a:rect l="f155" t="f158" r="f156" b="f157"/>
                  <a:pathLst>
                    <a:path w="7584" h="5263">
                      <a:moveTo>
                        <a:pt x="f5" y="f6"/>
                      </a:moveTo>
                      <a:lnTo>
                        <a:pt x="f5" y="f6"/>
                      </a:lnTo>
                      <a:cubicBezTo>
                        <a:pt x="f7" y="f8"/>
                        <a:pt x="f9" y="f10"/>
                        <a:pt x="f11" y="f12"/>
                      </a:cubicBezTo>
                      <a:cubicBezTo>
                        <a:pt x="f13" y="f14"/>
                        <a:pt x="f15" y="f16"/>
                        <a:pt x="f17" y="f18"/>
                      </a:cubicBezTo>
                      <a:cubicBezTo>
                        <a:pt x="f19" y="f20"/>
                        <a:pt x="f19" y="f21"/>
                        <a:pt x="f22" y="f23"/>
                      </a:cubicBezTo>
                      <a:cubicBezTo>
                        <a:pt x="f24" y="f25"/>
                        <a:pt x="f26" y="f27"/>
                        <a:pt x="f28" y="f29"/>
                      </a:cubicBezTo>
                      <a:cubicBezTo>
                        <a:pt x="f30" y="f31"/>
                        <a:pt x="f15" y="f32"/>
                        <a:pt x="f33" y="f34"/>
                      </a:cubicBezTo>
                      <a:cubicBezTo>
                        <a:pt x="f35" y="f36"/>
                        <a:pt x="f37" y="f20"/>
                        <a:pt x="f38" y="f39"/>
                      </a:cubicBezTo>
                      <a:cubicBezTo>
                        <a:pt x="f40" y="f41"/>
                        <a:pt x="f24" y="f42"/>
                        <a:pt x="f43" y="f44"/>
                      </a:cubicBezTo>
                      <a:cubicBezTo>
                        <a:pt x="f45" y="f46"/>
                        <a:pt x="f47" y="f48"/>
                        <a:pt x="f5" y="f6"/>
                      </a:cubicBezTo>
                      <a:close/>
                      <a:moveTo>
                        <a:pt x="f49" y="f50"/>
                      </a:moveTo>
                      <a:cubicBezTo>
                        <a:pt x="f51" y="f50"/>
                        <a:pt x="f52" y="f53"/>
                        <a:pt x="f54" y="f55"/>
                      </a:cubicBezTo>
                      <a:cubicBezTo>
                        <a:pt x="f56" y="f57"/>
                        <a:pt x="f7" y="f58"/>
                        <a:pt x="f15" y="f59"/>
                      </a:cubicBezTo>
                      <a:cubicBezTo>
                        <a:pt x="f2" y="f39"/>
                        <a:pt x="f60" y="f61"/>
                        <a:pt x="f62" y="f63"/>
                      </a:cubicBezTo>
                      <a:cubicBezTo>
                        <a:pt x="f11" y="f64"/>
                        <a:pt x="f65" y="f66"/>
                        <a:pt x="f67" y="f68"/>
                      </a:cubicBezTo>
                      <a:cubicBezTo>
                        <a:pt x="f69" y="f70"/>
                        <a:pt x="f71" y="f72"/>
                        <a:pt x="f73" y="f72"/>
                      </a:cubicBezTo>
                      <a:cubicBezTo>
                        <a:pt x="f74" y="f72"/>
                        <a:pt x="f75" y="f76"/>
                        <a:pt x="f75" y="f77"/>
                      </a:cubicBezTo>
                      <a:cubicBezTo>
                        <a:pt x="f75" y="f78"/>
                        <a:pt x="f79" y="f80"/>
                        <a:pt x="f79" y="f81"/>
                      </a:cubicBezTo>
                      <a:lnTo>
                        <a:pt x="f79" y="f81"/>
                      </a:lnTo>
                      <a:cubicBezTo>
                        <a:pt x="f82" y="f83"/>
                        <a:pt x="f84" y="f85"/>
                        <a:pt x="f86" y="f85"/>
                      </a:cubicBezTo>
                      <a:cubicBezTo>
                        <a:pt x="f87" y="f85"/>
                        <a:pt x="f88" y="f89"/>
                        <a:pt x="f90" y="f91"/>
                      </a:cubicBezTo>
                      <a:cubicBezTo>
                        <a:pt x="f92" y="f93"/>
                        <a:pt x="f94" y="f95"/>
                        <a:pt x="f96" y="f97"/>
                      </a:cubicBezTo>
                      <a:lnTo>
                        <a:pt x="f96" y="f97"/>
                      </a:lnTo>
                      <a:cubicBezTo>
                        <a:pt x="f98" y="f90"/>
                        <a:pt x="f99" y="f100"/>
                        <a:pt x="f101" y="f102"/>
                      </a:cubicBezTo>
                      <a:cubicBezTo>
                        <a:pt x="f103" y="f104"/>
                        <a:pt x="f105" y="f106"/>
                        <a:pt x="f107" y="f106"/>
                      </a:cubicBezTo>
                      <a:cubicBezTo>
                        <a:pt x="f108" y="f106"/>
                        <a:pt x="f109" y="f110"/>
                        <a:pt x="f111" y="f112"/>
                      </a:cubicBezTo>
                      <a:cubicBezTo>
                        <a:pt x="f113" y="f114"/>
                        <a:pt x="f54" y="f115"/>
                        <a:pt x="f116" y="f117"/>
                      </a:cubicBezTo>
                      <a:cubicBezTo>
                        <a:pt x="f118" y="f119"/>
                        <a:pt x="f120" y="f121"/>
                        <a:pt x="f122" y="f123"/>
                      </a:cubicBezTo>
                      <a:cubicBezTo>
                        <a:pt x="f124" y="f125"/>
                        <a:pt x="f126" y="f127"/>
                        <a:pt x="f128" y="f55"/>
                      </a:cubicBezTo>
                      <a:cubicBezTo>
                        <a:pt x="f129" y="f130"/>
                        <a:pt x="f131" y="f132"/>
                        <a:pt x="f133" y="f132"/>
                      </a:cubicBezTo>
                      <a:cubicBezTo>
                        <a:pt x="f134" y="f132"/>
                        <a:pt x="f135" y="f136"/>
                        <a:pt x="f137" y="f138"/>
                      </a:cubicBezTo>
                      <a:cubicBezTo>
                        <a:pt x="f139" y="f140"/>
                        <a:pt x="f141" y="f50"/>
                        <a:pt x="f49" y="f5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1867;p24">
                  <a:extLst>
                    <a:ext uri="{FF2B5EF4-FFF2-40B4-BE49-F238E27FC236}">
                      <a16:creationId xmlns:a16="http://schemas.microsoft.com/office/drawing/2014/main" id="{F1306DDA-D216-4D68-A3FD-B639CA48CA8E}"/>
                    </a:ext>
                  </a:extLst>
                </p:cNvPr>
                <p:cNvSpPr/>
                <p:nvPr/>
              </p:nvSpPr>
              <p:spPr>
                <a:xfrm flipH="1">
                  <a:off x="8826648" y="744605"/>
                  <a:ext cx="102193" cy="73508"/>
                </a:xfrm>
                <a:custGeom>
                  <a:avLst/>
                  <a:gdLst>
                    <a:gd name="f0" fmla="val w"/>
                    <a:gd name="f1" fmla="val h"/>
                    <a:gd name="f2" fmla="val 0"/>
                    <a:gd name="f3" fmla="val 3164"/>
                    <a:gd name="f4" fmla="val 2276"/>
                    <a:gd name="f5" fmla="val 3163"/>
                    <a:gd name="f6" fmla="val 2448"/>
                    <a:gd name="f7" fmla="val 208"/>
                    <a:gd name="f8" fmla="val 1836"/>
                    <a:gd name="f9" fmla="val 519"/>
                    <a:gd name="f10" fmla="val 1328"/>
                    <a:gd name="f11" fmla="val 1050"/>
                    <a:gd name="f12" fmla="val 1236"/>
                    <a:gd name="f13" fmla="val 1143"/>
                    <a:gd name="f14" fmla="val 1155"/>
                    <a:gd name="f15" fmla="val 1235"/>
                    <a:gd name="f16" fmla="val 1051"/>
                    <a:gd name="f17" fmla="val 1316"/>
                    <a:gd name="f18" fmla="val 966"/>
                    <a:gd name="f19" fmla="val 1373"/>
                    <a:gd name="f20" fmla="val 865"/>
                    <a:gd name="f21" fmla="val 1414"/>
                    <a:gd name="f22" fmla="val 767"/>
                    <a:gd name="f23" fmla="val 746"/>
                    <a:gd name="f24" fmla="val 725"/>
                    <a:gd name="f25" fmla="val 1412"/>
                    <a:gd name="f26" fmla="val 705"/>
                    <a:gd name="f27" fmla="val 1408"/>
                    <a:gd name="f28" fmla="val 578"/>
                    <a:gd name="f29" fmla="val 1397"/>
                    <a:gd name="f30" fmla="val 462"/>
                    <a:gd name="f31" fmla="val 428"/>
                    <a:gd name="f32" fmla="val 1201"/>
                    <a:gd name="f33" fmla="val 405"/>
                    <a:gd name="f34" fmla="val 1085"/>
                    <a:gd name="f35" fmla="val 509"/>
                    <a:gd name="f36" fmla="val 935"/>
                    <a:gd name="f37" fmla="val 636"/>
                    <a:gd name="f38" fmla="val 139"/>
                    <a:gd name="f39" fmla="val 70"/>
                    <a:gd name="f40" fmla="val 1270"/>
                    <a:gd name="f41" fmla="val 1"/>
                    <a:gd name="f42" fmla="val 1489"/>
                    <a:gd name="f43" fmla="val 105"/>
                    <a:gd name="f44" fmla="val 1755"/>
                    <a:gd name="f45" fmla="val 289"/>
                    <a:gd name="f46" fmla="val 1893"/>
                    <a:gd name="f47" fmla="val 382"/>
                    <a:gd name="f48" fmla="val 1957"/>
                    <a:gd name="f49" fmla="val 488"/>
                    <a:gd name="f50" fmla="val 1985"/>
                    <a:gd name="f51" fmla="val 598"/>
                    <a:gd name="f52" fmla="val 708"/>
                    <a:gd name="f53" fmla="val 820"/>
                    <a:gd name="f54" fmla="val 924"/>
                    <a:gd name="f55" fmla="val 1905"/>
                    <a:gd name="f56" fmla="val 878"/>
                    <a:gd name="f57" fmla="val 1974"/>
                    <a:gd name="f58" fmla="val 832"/>
                    <a:gd name="f59" fmla="val 2066"/>
                    <a:gd name="f60" fmla="val 855"/>
                    <a:gd name="f61" fmla="val 2147"/>
                    <a:gd name="f62" fmla="val 868"/>
                    <a:gd name="f63" fmla="val 2239"/>
                    <a:gd name="f64" fmla="val 896"/>
                    <a:gd name="f65" fmla="val 933"/>
                    <a:gd name="f66" fmla="val 1061"/>
                    <a:gd name="f67" fmla="val 1292"/>
                    <a:gd name="f68" fmla="val 1831"/>
                    <a:gd name="f69" fmla="val 1778"/>
                    <a:gd name="f70" fmla="val 1721"/>
                    <a:gd name="f71" fmla="val 1097"/>
                    <a:gd name="f72" fmla="val 2390"/>
                    <a:gd name="f73" fmla="val 231"/>
                    <a:gd name="f74" fmla="*/ f0 1 3164"/>
                    <a:gd name="f75" fmla="*/ f1 1 2276"/>
                    <a:gd name="f76" fmla="val f2"/>
                    <a:gd name="f77" fmla="val f3"/>
                    <a:gd name="f78" fmla="val f4"/>
                    <a:gd name="f79" fmla="+- f78 0 f76"/>
                    <a:gd name="f80" fmla="+- f77 0 f76"/>
                    <a:gd name="f81" fmla="*/ f80 1 3164"/>
                    <a:gd name="f82" fmla="*/ f79 1 227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3164" h="2276">
                      <a:moveTo>
                        <a:pt x="f5" y="f2"/>
                      </a:moveTo>
                      <a:lnTo>
                        <a:pt x="f5" y="f2"/>
                      </a:lnTo>
                      <a:cubicBezTo>
                        <a:pt x="f6" y="f7"/>
                        <a:pt x="f8" y="f9"/>
                        <a:pt x="f10" y="f11"/>
                      </a:cubicBezTo>
                      <a:cubicBezTo>
                        <a:pt x="f12" y="f13"/>
                        <a:pt x="f14" y="f15"/>
                        <a:pt x="f16" y="f17"/>
                      </a:cubicBezTo>
                      <a:cubicBezTo>
                        <a:pt x="f18" y="f19"/>
                        <a:pt x="f20" y="f21"/>
                        <a:pt x="f22" y="f21"/>
                      </a:cubicBezTo>
                      <a:cubicBezTo>
                        <a:pt x="f23" y="f21"/>
                        <a:pt x="f24" y="f25"/>
                        <a:pt x="f26" y="f27"/>
                      </a:cubicBezTo>
                      <a:cubicBezTo>
                        <a:pt x="f28" y="f29"/>
                        <a:pt x="f30" y="f17"/>
                        <a:pt x="f31" y="f32"/>
                      </a:cubicBezTo>
                      <a:cubicBezTo>
                        <a:pt x="f33" y="f34"/>
                        <a:pt x="f35" y="f36"/>
                        <a:pt x="f37" y="f36"/>
                      </a:cubicBezTo>
                      <a:cubicBezTo>
                        <a:pt x="f33" y="f36"/>
                        <a:pt x="f38" y="f11"/>
                        <a:pt x="f39" y="f40"/>
                      </a:cubicBezTo>
                      <a:cubicBezTo>
                        <a:pt x="f41" y="f42"/>
                        <a:pt x="f43" y="f44"/>
                        <a:pt x="f45" y="f46"/>
                      </a:cubicBezTo>
                      <a:cubicBezTo>
                        <a:pt x="f47" y="f48"/>
                        <a:pt x="f49" y="f50"/>
                        <a:pt x="f51" y="f50"/>
                      </a:cubicBezTo>
                      <a:cubicBezTo>
                        <a:pt x="f52" y="f50"/>
                        <a:pt x="f53" y="f48"/>
                        <a:pt x="f54" y="f55"/>
                      </a:cubicBezTo>
                      <a:lnTo>
                        <a:pt x="f54" y="f55"/>
                      </a:lnTo>
                      <a:cubicBezTo>
                        <a:pt x="f56" y="f57"/>
                        <a:pt x="f58" y="f59"/>
                        <a:pt x="f60" y="f61"/>
                      </a:cubicBezTo>
                      <a:cubicBezTo>
                        <a:pt x="f62" y="f63"/>
                        <a:pt x="f64" y="f4"/>
                        <a:pt x="f65" y="f4"/>
                      </a:cubicBezTo>
                      <a:cubicBezTo>
                        <a:pt x="f66" y="f4"/>
                        <a:pt x="f67" y="f68"/>
                        <a:pt x="f10" y="f69"/>
                      </a:cubicBezTo>
                      <a:cubicBezTo>
                        <a:pt x="f70" y="f71"/>
                        <a:pt x="f72" y="f7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1868;p24">
                  <a:extLst>
                    <a:ext uri="{FF2B5EF4-FFF2-40B4-BE49-F238E27FC236}">
                      <a16:creationId xmlns:a16="http://schemas.microsoft.com/office/drawing/2014/main" id="{67C6A7EB-2B60-4E0A-9060-4F0B9C577A7F}"/>
                    </a:ext>
                  </a:extLst>
                </p:cNvPr>
                <p:cNvSpPr/>
                <p:nvPr/>
              </p:nvSpPr>
              <p:spPr>
                <a:xfrm flipH="1">
                  <a:off x="8516840" y="605177"/>
                  <a:ext cx="231187" cy="135806"/>
                </a:xfrm>
                <a:custGeom>
                  <a:avLst/>
                  <a:gdLst>
                    <a:gd name="f0" fmla="val w"/>
                    <a:gd name="f1" fmla="val h"/>
                    <a:gd name="f2" fmla="val 0"/>
                    <a:gd name="f3" fmla="val 7158"/>
                    <a:gd name="f4" fmla="val 4205"/>
                    <a:gd name="f5" fmla="val 520"/>
                    <a:gd name="f6" fmla="val 266"/>
                    <a:gd name="f7" fmla="val 521"/>
                    <a:gd name="f8" fmla="val 1017"/>
                    <a:gd name="f9" fmla="val 589"/>
                    <a:gd name="f10" fmla="val 1236"/>
                    <a:gd name="f11" fmla="val 704"/>
                    <a:gd name="f12" fmla="val 1455"/>
                    <a:gd name="f13" fmla="val 854"/>
                    <a:gd name="f14" fmla="val 1640"/>
                    <a:gd name="f15" fmla="val 993"/>
                    <a:gd name="f16" fmla="val 1848"/>
                    <a:gd name="f17" fmla="val 1143"/>
                    <a:gd name="f18" fmla="val 2021"/>
                    <a:gd name="f19" fmla="val 1316"/>
                    <a:gd name="f20" fmla="val 2194"/>
                    <a:gd name="f21" fmla="val 1501"/>
                    <a:gd name="f22" fmla="val 2517"/>
                    <a:gd name="f23" fmla="val 1859"/>
                    <a:gd name="f24" fmla="val 2806"/>
                    <a:gd name="f25" fmla="val 2286"/>
                    <a:gd name="f26" fmla="val 3129"/>
                    <a:gd name="f27" fmla="val 2655"/>
                    <a:gd name="f28" fmla="val 3441"/>
                    <a:gd name="f29" fmla="val 3047"/>
                    <a:gd name="f30" fmla="val 3787"/>
                    <a:gd name="f31" fmla="val 3405"/>
                    <a:gd name="f32" fmla="val 4214"/>
                    <a:gd name="f33" fmla="val 3648"/>
                    <a:gd name="f34" fmla="val 4306"/>
                    <a:gd name="f35" fmla="val 3705"/>
                    <a:gd name="f36" fmla="val 4422"/>
                    <a:gd name="f37" fmla="val 3763"/>
                    <a:gd name="f38" fmla="val 4537"/>
                    <a:gd name="f39" fmla="val 3809"/>
                    <a:gd name="f40" fmla="val 4653"/>
                    <a:gd name="f41" fmla="val 3855"/>
                    <a:gd name="f42" fmla="val 4768"/>
                    <a:gd name="f43" fmla="val 3902"/>
                    <a:gd name="f44" fmla="val 4883"/>
                    <a:gd name="f45" fmla="val 3925"/>
                    <a:gd name="f46" fmla="val 4999"/>
                    <a:gd name="f47" fmla="val 3959"/>
                    <a:gd name="f48" fmla="val 5137"/>
                    <a:gd name="f49" fmla="val 3971"/>
                    <a:gd name="f50" fmla="val 5253"/>
                    <a:gd name="f51" fmla="val 5380"/>
                    <a:gd name="f52" fmla="val 5495"/>
                    <a:gd name="f53" fmla="val 5622"/>
                    <a:gd name="f54" fmla="val 3936"/>
                    <a:gd name="f55" fmla="val 5507"/>
                    <a:gd name="f56" fmla="val 3982"/>
                    <a:gd name="f57" fmla="val 3994"/>
                    <a:gd name="f58" fmla="val 5114"/>
                    <a:gd name="f59" fmla="val 4872"/>
                    <a:gd name="f60" fmla="val 4630"/>
                    <a:gd name="f61" fmla="val 4399"/>
                    <a:gd name="f62" fmla="val 3821"/>
                    <a:gd name="f63" fmla="val 4168"/>
                    <a:gd name="f64" fmla="val 3718"/>
                    <a:gd name="f65" fmla="val 3463"/>
                    <a:gd name="f66" fmla="val 3371"/>
                    <a:gd name="f67" fmla="val 3105"/>
                    <a:gd name="f68" fmla="val 3060"/>
                    <a:gd name="f69" fmla="val 2713"/>
                    <a:gd name="f70" fmla="val 2771"/>
                    <a:gd name="f71" fmla="val 2309"/>
                    <a:gd name="f72" fmla="val 2494"/>
                    <a:gd name="f73" fmla="val 1893"/>
                    <a:gd name="f74" fmla="val 2159"/>
                    <a:gd name="f75" fmla="val 1535"/>
                    <a:gd name="f76" fmla="val 1154"/>
                    <a:gd name="f77" fmla="val 1444"/>
                    <a:gd name="f78" fmla="val 3002"/>
                    <a:gd name="f79" fmla="val 2702"/>
                    <a:gd name="f80" fmla="val 300"/>
                    <a:gd name="f81" fmla="val 2621"/>
                    <a:gd name="f82" fmla="val 393"/>
                    <a:gd name="f83" fmla="val 2448"/>
                    <a:gd name="f84" fmla="val 785"/>
                    <a:gd name="f85" fmla="val 2263"/>
                    <a:gd name="f86" fmla="val 385"/>
                    <a:gd name="f87" fmla="val 2004"/>
                    <a:gd name="f88" fmla="val 295"/>
                    <a:gd name="f89" fmla="val 1715"/>
                    <a:gd name="f90" fmla="val 1478"/>
                    <a:gd name="f91" fmla="val 1220"/>
                    <a:gd name="f92" fmla="val 355"/>
                    <a:gd name="f93" fmla="val 965"/>
                    <a:gd name="f94" fmla="val 815"/>
                    <a:gd name="f95" fmla="val 665"/>
                    <a:gd name="f96" fmla="val 334"/>
                    <a:gd name="f97" fmla="val 1155"/>
                    <a:gd name="f98" fmla="val 567"/>
                    <a:gd name="f99" fmla="val 486"/>
                    <a:gd name="f100" fmla="val 1674"/>
                    <a:gd name="f101" fmla="val 1109"/>
                    <a:gd name="f102" fmla="val 1905"/>
                    <a:gd name="f103" fmla="val 717"/>
                    <a:gd name="f104" fmla="val 336"/>
                    <a:gd name="f105" fmla="val 1928"/>
                    <a:gd name="f106" fmla="val 1"/>
                    <a:gd name="f107" fmla="val 2147"/>
                    <a:gd name="f108" fmla="val 52"/>
                    <a:gd name="f109" fmla="val 2144"/>
                    <a:gd name="f110" fmla="val 103"/>
                    <a:gd name="f111" fmla="val 2143"/>
                    <a:gd name="f112" fmla="val 154"/>
                    <a:gd name="f113" fmla="val 1269"/>
                    <a:gd name="f114" fmla="val 2372"/>
                    <a:gd name="f115" fmla="val 2847"/>
                    <a:gd name="f116" fmla="val 3233"/>
                    <a:gd name="f117" fmla="val 3509"/>
                    <a:gd name="f118" fmla="val 3808"/>
                    <a:gd name="f119" fmla="val 3952"/>
                    <a:gd name="f120" fmla="val 4445"/>
                    <a:gd name="f121" fmla="val 4204"/>
                    <a:gd name="f122" fmla="val 5106"/>
                    <a:gd name="f123" fmla="val 5307"/>
                    <a:gd name="f124" fmla="val 5510"/>
                    <a:gd name="f125" fmla="val 4181"/>
                    <a:gd name="f126" fmla="val 5715"/>
                    <a:gd name="f127" fmla="val 4132"/>
                    <a:gd name="f128" fmla="val 5888"/>
                    <a:gd name="f129" fmla="val 4086"/>
                    <a:gd name="f130" fmla="val 6072"/>
                    <a:gd name="f131" fmla="val 4017"/>
                    <a:gd name="f132" fmla="val 6257"/>
                    <a:gd name="f133" fmla="val 6592"/>
                    <a:gd name="f134" fmla="val 3786"/>
                    <a:gd name="f135" fmla="val 6857"/>
                    <a:gd name="f136" fmla="val 3532"/>
                    <a:gd name="f137" fmla="val 7157"/>
                    <a:gd name="f138" fmla="val 3347"/>
                    <a:gd name="f139" fmla="val 6702"/>
                    <a:gd name="f140" fmla="val 3621"/>
                    <a:gd name="f141" fmla="val 6158"/>
                    <a:gd name="f142" fmla="val 5619"/>
                    <a:gd name="f143" fmla="val 5406"/>
                    <a:gd name="f144" fmla="val 5193"/>
                    <a:gd name="f145" fmla="val 3761"/>
                    <a:gd name="f146" fmla="val 4987"/>
                    <a:gd name="f147" fmla="val 4595"/>
                    <a:gd name="f148" fmla="val 3613"/>
                    <a:gd name="f149" fmla="val 3949"/>
                    <a:gd name="f150" fmla="val 3394"/>
                    <a:gd name="f151" fmla="val 2920"/>
                    <a:gd name="f152" fmla="val 3891"/>
                    <a:gd name="f153" fmla="val 2759"/>
                    <a:gd name="f154" fmla="val 2574"/>
                    <a:gd name="f155" fmla="val 4041"/>
                    <a:gd name="f156" fmla="val 2459"/>
                    <a:gd name="f157" fmla="val 4097"/>
                    <a:gd name="f158" fmla="val 2402"/>
                    <a:gd name="f159" fmla="val 4184"/>
                    <a:gd name="f160" fmla="val 2374"/>
                    <a:gd name="f161" fmla="val 4270"/>
                    <a:gd name="f162" fmla="val 4360"/>
                    <a:gd name="f163" fmla="val 4449"/>
                    <a:gd name="f164" fmla="val 2405"/>
                    <a:gd name="f165" fmla="val 4503"/>
                    <a:gd name="f166" fmla="val 2470"/>
                    <a:gd name="f167" fmla="val 4456"/>
                    <a:gd name="f168" fmla="val 2251"/>
                    <a:gd name="f169" fmla="val 4237"/>
                    <a:gd name="f170" fmla="val 2089"/>
                    <a:gd name="f171" fmla="val 4029"/>
                    <a:gd name="f172" fmla="val 3810"/>
                    <a:gd name="f173" fmla="val 2112"/>
                    <a:gd name="f174" fmla="val 3637"/>
                    <a:gd name="f175" fmla="val 3602"/>
                    <a:gd name="f176" fmla="val 2528"/>
                    <a:gd name="f177" fmla="val 3256"/>
                    <a:gd name="f178" fmla="val 1916"/>
                    <a:gd name="f179" fmla="val 3198"/>
                    <a:gd name="f180" fmla="val 1258"/>
                    <a:gd name="f181" fmla="val 3325"/>
                    <a:gd name="f182" fmla="val 566"/>
                    <a:gd name="f183" fmla="val 3152"/>
                    <a:gd name="f184" fmla="val 681"/>
                    <a:gd name="f185" fmla="val 3037"/>
                    <a:gd name="f186" fmla="val 797"/>
                    <a:gd name="f187" fmla="val 2944"/>
                    <a:gd name="f188" fmla="*/ f0 1 7158"/>
                    <a:gd name="f189" fmla="*/ f1 1 4205"/>
                    <a:gd name="f190" fmla="val f2"/>
                    <a:gd name="f191" fmla="val f3"/>
                    <a:gd name="f192" fmla="val f4"/>
                    <a:gd name="f193" fmla="+- f192 0 f190"/>
                    <a:gd name="f194" fmla="+- f191 0 f190"/>
                    <a:gd name="f195" fmla="*/ f194 1 7158"/>
                    <a:gd name="f196" fmla="*/ f193 1 4205"/>
                    <a:gd name="f197" fmla="*/ f190 1 f195"/>
                    <a:gd name="f198" fmla="*/ f191 1 f195"/>
                    <a:gd name="f199" fmla="*/ f190 1 f196"/>
                    <a:gd name="f200" fmla="*/ f192 1 f196"/>
                    <a:gd name="f201" fmla="*/ f197 f188 1"/>
                    <a:gd name="f202" fmla="*/ f198 f188 1"/>
                    <a:gd name="f203" fmla="*/ f200 f189 1"/>
                    <a:gd name="f204" fmla="*/ f199 f189 1"/>
                  </a:gdLst>
                  <a:ahLst/>
                  <a:cxnLst>
                    <a:cxn ang="3cd4">
                      <a:pos x="hc" y="t"/>
                    </a:cxn>
                    <a:cxn ang="0">
                      <a:pos x="r" y="vc"/>
                    </a:cxn>
                    <a:cxn ang="cd4">
                      <a:pos x="hc" y="b"/>
                    </a:cxn>
                    <a:cxn ang="cd2">
                      <a:pos x="l" y="vc"/>
                    </a:cxn>
                  </a:cxnLst>
                  <a:rect l="f201" t="f204" r="f202" b="f203"/>
                  <a:pathLst>
                    <a:path w="7158" h="4205">
                      <a:moveTo>
                        <a:pt x="f5" y="f6"/>
                      </a:moveTo>
                      <a:lnTo>
                        <a:pt x="f5" y="f6"/>
                      </a:lnTo>
                      <a:cubicBezTo>
                        <a:pt x="f7" y="f6"/>
                        <a:pt x="f7" y="f6"/>
                        <a:pt x="f7" y="f6"/>
                      </a:cubicBezTo>
                      <a:lnTo>
                        <a:pt x="f7" y="f6"/>
                      </a:lnTo>
                      <a:cubicBezTo>
                        <a:pt x="f7" y="f6"/>
                        <a:pt x="f7" y="f6"/>
                        <a:pt x="f5" y="f6"/>
                      </a:cubicBezTo>
                      <a:close/>
                      <a:moveTo>
                        <a:pt x="f8" y="f9"/>
                      </a:moveTo>
                      <a:lnTo>
                        <a:pt x="f8" y="f9"/>
                      </a:ln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49"/>
                      </a:cubicBezTo>
                      <a:cubicBezTo>
                        <a:pt x="f51" y="f49"/>
                        <a:pt x="f52" y="f47"/>
                        <a:pt x="f53" y="f54"/>
                      </a:cubicBezTo>
                      <a:lnTo>
                        <a:pt x="f53" y="f54"/>
                      </a:lnTo>
                      <a:cubicBezTo>
                        <a:pt x="f55" y="f49"/>
                        <a:pt x="f51" y="f56"/>
                        <a:pt x="f50" y="f57"/>
                      </a:cubicBezTo>
                      <a:cubicBezTo>
                        <a:pt x="f58" y="f57"/>
                        <a:pt x="f46" y="f56"/>
                        <a:pt x="f59" y="f49"/>
                      </a:cubicBezTo>
                      <a:cubicBezTo>
                        <a:pt x="f60" y="f45"/>
                        <a:pt x="f61" y="f62"/>
                        <a:pt x="f63" y="f35"/>
                      </a:cubicBezTo>
                      <a:cubicBezTo>
                        <a:pt x="f64" y="f65"/>
                        <a:pt x="f66" y="f67"/>
                        <a:pt x="f68" y="f69"/>
                      </a:cubicBezTo>
                      <a:cubicBezTo>
                        <a:pt x="f70" y="f71"/>
                        <a:pt x="f72" y="f73"/>
                        <a:pt x="f74" y="f75"/>
                      </a:cubicBezTo>
                      <a:cubicBezTo>
                        <a:pt x="f16" y="f76"/>
                        <a:pt x="f77" y="f13"/>
                        <a:pt x="f8" y="f9"/>
                      </a:cubicBezTo>
                      <a:close/>
                      <a:moveTo>
                        <a:pt x="f78" y="f2"/>
                      </a:moveTo>
                      <a:lnTo>
                        <a:pt x="f78" y="f2"/>
                      </a:lnTo>
                      <a:cubicBezTo>
                        <a:pt x="f79" y="f80"/>
                        <a:pt x="f81" y="f82"/>
                        <a:pt x="f83" y="f84"/>
                      </a:cubicBezTo>
                      <a:cubicBezTo>
                        <a:pt x="f85" y="f86"/>
                        <a:pt x="f87" y="f88"/>
                        <a:pt x="f89" y="f88"/>
                      </a:cubicBezTo>
                      <a:cubicBezTo>
                        <a:pt x="f90" y="f88"/>
                        <a:pt x="f91" y="f92"/>
                        <a:pt x="f93" y="f92"/>
                      </a:cubicBezTo>
                      <a:cubicBezTo>
                        <a:pt x="f94" y="f92"/>
                        <a:pt x="f95" y="f96"/>
                        <a:pt x="f7" y="f6"/>
                      </a:cubicBezTo>
                      <a:lnTo>
                        <a:pt x="f7" y="f6"/>
                      </a:lnTo>
                      <a:cubicBezTo>
                        <a:pt x="f97" y="f98"/>
                        <a:pt x="f99" y="f100"/>
                        <a:pt x="f101" y="f102"/>
                      </a:cubicBezTo>
                      <a:cubicBezTo>
                        <a:pt x="f103" y="f102"/>
                        <a:pt x="f104" y="f105"/>
                        <a:pt x="f106" y="f107"/>
                      </a:cubicBezTo>
                      <a:cubicBezTo>
                        <a:pt x="f108" y="f109"/>
                        <a:pt x="f110" y="f111"/>
                        <a:pt x="f112" y="f111"/>
                      </a:cubicBezTo>
                      <a:cubicBezTo>
                        <a:pt x="f113" y="f111"/>
                        <a:pt x="f114" y="f115"/>
                        <a:pt x="f116" y="f117"/>
                      </a:cubicBezTo>
                      <a:cubicBezTo>
                        <a:pt x="f118" y="f119"/>
                        <a:pt x="f120" y="f121"/>
                        <a:pt x="f122" y="f121"/>
                      </a:cubicBezTo>
                      <a:cubicBezTo>
                        <a:pt x="f123" y="f121"/>
                        <a:pt x="f124" y="f125"/>
                        <a:pt x="f126" y="f127"/>
                      </a:cubicBezTo>
                      <a:cubicBezTo>
                        <a:pt x="f128" y="f129"/>
                        <a:pt x="f130" y="f131"/>
                        <a:pt x="f132" y="f54"/>
                      </a:cubicBezTo>
                      <a:cubicBezTo>
                        <a:pt x="f133" y="f134"/>
                        <a:pt x="f135" y="f136"/>
                        <a:pt x="f137" y="f138"/>
                      </a:cubicBezTo>
                      <a:lnTo>
                        <a:pt x="f137" y="f138"/>
                      </a:lnTo>
                      <a:cubicBezTo>
                        <a:pt x="f139" y="f140"/>
                        <a:pt x="f141" y="f30"/>
                        <a:pt x="f142" y="f30"/>
                      </a:cubicBezTo>
                      <a:cubicBezTo>
                        <a:pt x="f143" y="f30"/>
                        <a:pt x="f144" y="f145"/>
                        <a:pt x="f146" y="f35"/>
                      </a:cubicBezTo>
                      <a:cubicBezTo>
                        <a:pt x="f147" y="f148"/>
                        <a:pt x="f149" y="f150"/>
                        <a:pt x="f43" y="f151"/>
                      </a:cubicBezTo>
                      <a:cubicBezTo>
                        <a:pt x="f152" y="f153"/>
                        <a:pt x="f45" y="f154"/>
                        <a:pt x="f155" y="f156"/>
                      </a:cubicBezTo>
                      <a:cubicBezTo>
                        <a:pt x="f157" y="f158"/>
                        <a:pt x="f159" y="f160"/>
                        <a:pt x="f161" y="f160"/>
                      </a:cubicBezTo>
                      <a:cubicBezTo>
                        <a:pt x="f162" y="f160"/>
                        <a:pt x="f163" y="f164"/>
                        <a:pt x="f165" y="f166"/>
                      </a:cubicBezTo>
                      <a:cubicBezTo>
                        <a:pt x="f167" y="f168"/>
                        <a:pt x="f169" y="f170"/>
                        <a:pt x="f171" y="f170"/>
                      </a:cubicBezTo>
                      <a:cubicBezTo>
                        <a:pt x="f172" y="f173"/>
                        <a:pt x="f174" y="f71"/>
                        <a:pt x="f175" y="f176"/>
                      </a:cubicBezTo>
                      <a:cubicBezTo>
                        <a:pt x="f177" y="f178"/>
                        <a:pt x="f179" y="f180"/>
                        <a:pt x="f181" y="f182"/>
                      </a:cubicBezTo>
                      <a:lnTo>
                        <a:pt x="f181" y="f182"/>
                      </a:lnTo>
                      <a:cubicBezTo>
                        <a:pt x="f181" y="f182"/>
                        <a:pt x="f183" y="f184"/>
                        <a:pt x="f185" y="f186"/>
                      </a:cubicBezTo>
                      <a:cubicBezTo>
                        <a:pt x="f185" y="f186"/>
                        <a:pt x="f187" y="f5"/>
                        <a:pt x="f7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1869;p24">
                  <a:extLst>
                    <a:ext uri="{FF2B5EF4-FFF2-40B4-BE49-F238E27FC236}">
                      <a16:creationId xmlns:a16="http://schemas.microsoft.com/office/drawing/2014/main" id="{EE425854-25DD-4D70-B094-6057F33293DB}"/>
                    </a:ext>
                  </a:extLst>
                </p:cNvPr>
                <p:cNvSpPr/>
                <p:nvPr/>
              </p:nvSpPr>
              <p:spPr>
                <a:xfrm flipH="1">
                  <a:off x="8654402" y="686120"/>
                  <a:ext cx="152156" cy="44348"/>
                </a:xfrm>
                <a:custGeom>
                  <a:avLst/>
                  <a:gdLst>
                    <a:gd name="f0" fmla="val w"/>
                    <a:gd name="f1" fmla="val h"/>
                    <a:gd name="f2" fmla="val 0"/>
                    <a:gd name="f3" fmla="val 4711"/>
                    <a:gd name="f4" fmla="val 1373"/>
                    <a:gd name="f5" fmla="val 2355"/>
                    <a:gd name="f6" fmla="val 622"/>
                    <a:gd name="f7" fmla="val 2586"/>
                    <a:gd name="f8" fmla="val 645"/>
                    <a:gd name="f9" fmla="val 2817"/>
                    <a:gd name="f10" fmla="val 668"/>
                    <a:gd name="f11" fmla="val 3048"/>
                    <a:gd name="f12" fmla="val 715"/>
                    <a:gd name="f13" fmla="val 3279"/>
                    <a:gd name="f14" fmla="val 761"/>
                    <a:gd name="f15" fmla="val 3487"/>
                    <a:gd name="f16" fmla="val 830"/>
                    <a:gd name="f17" fmla="val 3706"/>
                    <a:gd name="f18" fmla="val 911"/>
                    <a:gd name="f19" fmla="val 853"/>
                    <a:gd name="f20" fmla="val 3267"/>
                    <a:gd name="f21" fmla="val 795"/>
                    <a:gd name="f22" fmla="val 3036"/>
                    <a:gd name="f23" fmla="val 2806"/>
                    <a:gd name="f24" fmla="val 680"/>
                    <a:gd name="f25" fmla="val 2298"/>
                    <a:gd name="f26" fmla="val 677"/>
                    <a:gd name="f27" fmla="val 2240"/>
                    <a:gd name="f28" fmla="val 676"/>
                    <a:gd name="f29" fmla="val 2182"/>
                    <a:gd name="f30" fmla="val 2008"/>
                    <a:gd name="f31" fmla="val 1833"/>
                    <a:gd name="f32" fmla="val 689"/>
                    <a:gd name="f33" fmla="val 1651"/>
                    <a:gd name="f34" fmla="val 1421"/>
                    <a:gd name="f35" fmla="val 726"/>
                    <a:gd name="f36" fmla="val 1190"/>
                    <a:gd name="f37" fmla="val 772"/>
                    <a:gd name="f38" fmla="val 947"/>
                    <a:gd name="f39" fmla="val 818"/>
                    <a:gd name="f40" fmla="val 1178"/>
                    <a:gd name="f41" fmla="val 703"/>
                    <a:gd name="f42" fmla="val 1882"/>
                    <a:gd name="f43" fmla="val 2125"/>
                    <a:gd name="f44" fmla="val 1149"/>
                    <a:gd name="f45" fmla="val 956"/>
                    <a:gd name="f46" fmla="val 778"/>
                    <a:gd name="f47" fmla="val 25"/>
                    <a:gd name="f48" fmla="val 624"/>
                    <a:gd name="f49" fmla="val 80"/>
                    <a:gd name="f50" fmla="val 659"/>
                    <a:gd name="f51" fmla="val 126"/>
                    <a:gd name="f52" fmla="val 1351"/>
                    <a:gd name="f53" fmla="val 264"/>
                    <a:gd name="f54" fmla="val 1524"/>
                    <a:gd name="f55" fmla="val 391"/>
                    <a:gd name="f56" fmla="val 1498"/>
                    <a:gd name="f57" fmla="val 390"/>
                    <a:gd name="f58" fmla="val 1472"/>
                    <a:gd name="f59" fmla="val 389"/>
                    <a:gd name="f60" fmla="val 1445"/>
                    <a:gd name="f61" fmla="val 928"/>
                    <a:gd name="f62" fmla="val 308"/>
                    <a:gd name="f63" fmla="val 701"/>
                    <a:gd name="f64" fmla="val 1"/>
                    <a:gd name="f65" fmla="val 1119"/>
                    <a:gd name="f66" fmla="val 628"/>
                    <a:gd name="f67" fmla="val 973"/>
                    <a:gd name="f68" fmla="val 1275"/>
                    <a:gd name="f69" fmla="val 900"/>
                    <a:gd name="f70" fmla="val 1922"/>
                    <a:gd name="f71" fmla="val 2870"/>
                    <a:gd name="f72" fmla="val 3818"/>
                    <a:gd name="f73" fmla="val 1057"/>
                    <a:gd name="f74" fmla="val 4710"/>
                    <a:gd name="f75" fmla="val 1372"/>
                    <a:gd name="f76" fmla="val 4008"/>
                    <a:gd name="f77" fmla="val 868"/>
                    <a:gd name="f78" fmla="val 2300"/>
                    <a:gd name="f79" fmla="*/ f0 1 4711"/>
                    <a:gd name="f80" fmla="*/ f1 1 1373"/>
                    <a:gd name="f81" fmla="val f2"/>
                    <a:gd name="f82" fmla="val f3"/>
                    <a:gd name="f83" fmla="val f4"/>
                    <a:gd name="f84" fmla="+- f83 0 f81"/>
                    <a:gd name="f85" fmla="+- f82 0 f81"/>
                    <a:gd name="f86" fmla="*/ f85 1 4711"/>
                    <a:gd name="f87" fmla="*/ f84 1 1373"/>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711" h="1373">
                      <a:moveTo>
                        <a:pt x="f5" y="f6"/>
                      </a:moveTo>
                      <a:cubicBezTo>
                        <a:pt x="f7" y="f8"/>
                        <a:pt x="f9" y="f10"/>
                        <a:pt x="f11" y="f12"/>
                      </a:cubicBezTo>
                      <a:cubicBezTo>
                        <a:pt x="f13" y="f14"/>
                        <a:pt x="f15" y="f16"/>
                        <a:pt x="f17" y="f18"/>
                      </a:cubicBezTo>
                      <a:cubicBezTo>
                        <a:pt x="f15" y="f19"/>
                        <a:pt x="f20" y="f21"/>
                        <a:pt x="f22" y="f14"/>
                      </a:cubicBezTo>
                      <a:cubicBezTo>
                        <a:pt x="f23" y="f12"/>
                        <a:pt x="f7" y="f24"/>
                        <a:pt x="f5" y="f24"/>
                      </a:cubicBezTo>
                      <a:cubicBezTo>
                        <a:pt x="f25" y="f26"/>
                        <a:pt x="f27" y="f28"/>
                        <a:pt x="f29" y="f28"/>
                      </a:cubicBezTo>
                      <a:cubicBezTo>
                        <a:pt x="f30" y="f28"/>
                        <a:pt x="f31" y="f32"/>
                        <a:pt x="f33" y="f12"/>
                      </a:cubicBezTo>
                      <a:cubicBezTo>
                        <a:pt x="f34" y="f35"/>
                        <a:pt x="f36" y="f37"/>
                        <a:pt x="f38" y="f39"/>
                      </a:cubicBezTo>
                      <a:cubicBezTo>
                        <a:pt x="f40" y="f14"/>
                        <a:pt x="f34" y="f41"/>
                        <a:pt x="f33" y="f10"/>
                      </a:cubicBezTo>
                      <a:cubicBezTo>
                        <a:pt x="f42" y="f8"/>
                        <a:pt x="f43" y="f6"/>
                        <a:pt x="f5" y="f6"/>
                      </a:cubicBezTo>
                      <a:close/>
                      <a:moveTo>
                        <a:pt x="f44" y="f2"/>
                      </a:moveTo>
                      <a:cubicBezTo>
                        <a:pt x="f45" y="f2"/>
                        <a:pt x="f46" y="f47"/>
                        <a:pt x="f48" y="f49"/>
                      </a:cubicBezTo>
                      <a:cubicBezTo>
                        <a:pt x="f50" y="f51"/>
                        <a:pt x="f52" y="f53"/>
                        <a:pt x="f54" y="f55"/>
                      </a:cubicBezTo>
                      <a:cubicBezTo>
                        <a:pt x="f56" y="f57"/>
                        <a:pt x="f58" y="f59"/>
                        <a:pt x="f60" y="f59"/>
                      </a:cubicBezTo>
                      <a:cubicBezTo>
                        <a:pt x="f61" y="f59"/>
                        <a:pt x="f62" y="f63"/>
                        <a:pt x="f64" y="f65"/>
                      </a:cubicBezTo>
                      <a:cubicBezTo>
                        <a:pt x="f66" y="f67"/>
                        <a:pt x="f68" y="f69"/>
                        <a:pt x="f70" y="f69"/>
                      </a:cubicBezTo>
                      <a:cubicBezTo>
                        <a:pt x="f71" y="f69"/>
                        <a:pt x="f72" y="f73"/>
                        <a:pt x="f74" y="f75"/>
                      </a:cubicBezTo>
                      <a:cubicBezTo>
                        <a:pt x="f76" y="f77"/>
                        <a:pt x="f78" y="f2"/>
                        <a:pt x="f4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1870;p24">
                  <a:extLst>
                    <a:ext uri="{FF2B5EF4-FFF2-40B4-BE49-F238E27FC236}">
                      <a16:creationId xmlns:a16="http://schemas.microsoft.com/office/drawing/2014/main" id="{54D4AE5A-3AC0-4FE5-BE66-2DA2C30583A3}"/>
                    </a:ext>
                  </a:extLst>
                </p:cNvPr>
                <p:cNvSpPr/>
                <p:nvPr/>
              </p:nvSpPr>
              <p:spPr>
                <a:xfrm flipH="1">
                  <a:off x="8416210" y="697614"/>
                  <a:ext cx="93405" cy="163942"/>
                </a:xfrm>
                <a:custGeom>
                  <a:avLst/>
                  <a:gdLst>
                    <a:gd name="f0" fmla="val w"/>
                    <a:gd name="f1" fmla="val h"/>
                    <a:gd name="f2" fmla="val 0"/>
                    <a:gd name="f3" fmla="val 2892"/>
                    <a:gd name="f4" fmla="val 5076"/>
                    <a:gd name="f5" fmla="val 410"/>
                    <a:gd name="f6" fmla="val 1"/>
                    <a:gd name="f7" fmla="val 5075"/>
                    <a:gd name="f8" fmla="val 1285"/>
                    <a:gd name="f9" fmla="val 1330"/>
                    <a:gd name="f10" fmla="val 1377"/>
                    <a:gd name="f11" fmla="val 5069"/>
                    <a:gd name="f12" fmla="val 1426"/>
                    <a:gd name="f13" fmla="val 5056"/>
                    <a:gd name="f14" fmla="val 4675"/>
                    <a:gd name="f15" fmla="*/ f0 1 2892"/>
                    <a:gd name="f16" fmla="*/ f1 1 5076"/>
                    <a:gd name="f17" fmla="val f2"/>
                    <a:gd name="f18" fmla="val f3"/>
                    <a:gd name="f19" fmla="val f4"/>
                    <a:gd name="f20" fmla="+- f19 0 f17"/>
                    <a:gd name="f21" fmla="+- f18 0 f17"/>
                    <a:gd name="f22" fmla="*/ f21 1 2892"/>
                    <a:gd name="f23" fmla="*/ f20 1 507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892" h="5076">
                      <a:moveTo>
                        <a:pt x="f5" y="f6"/>
                      </a:moveTo>
                      <a:cubicBezTo>
                        <a:pt x="f5" y="f6"/>
                        <a:pt x="f6" y="f7"/>
                        <a:pt x="f8" y="f7"/>
                      </a:cubicBezTo>
                      <a:cubicBezTo>
                        <a:pt x="f9" y="f7"/>
                        <a:pt x="f10" y="f11"/>
                        <a:pt x="f12" y="f13"/>
                      </a:cubicBezTo>
                      <a:cubicBezTo>
                        <a:pt x="f3"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1871;p24">
                  <a:extLst>
                    <a:ext uri="{FF2B5EF4-FFF2-40B4-BE49-F238E27FC236}">
                      <a16:creationId xmlns:a16="http://schemas.microsoft.com/office/drawing/2014/main" id="{9D471096-72B3-4C35-A5B3-F920778FAA54}"/>
                    </a:ext>
                  </a:extLst>
                </p:cNvPr>
                <p:cNvSpPr/>
                <p:nvPr/>
              </p:nvSpPr>
              <p:spPr>
                <a:xfrm flipH="1">
                  <a:off x="8330814" y="696132"/>
                  <a:ext cx="139848" cy="103738"/>
                </a:xfrm>
                <a:custGeom>
                  <a:avLst/>
                  <a:gdLst>
                    <a:gd name="f0" fmla="val w"/>
                    <a:gd name="f1" fmla="val h"/>
                    <a:gd name="f2" fmla="val 0"/>
                    <a:gd name="f3" fmla="val 4330"/>
                    <a:gd name="f4" fmla="val 3212"/>
                    <a:gd name="f5" fmla="val 1"/>
                    <a:gd name="f6" fmla="val 1740"/>
                    <a:gd name="f7" fmla="val 2867"/>
                    <a:gd name="f8" fmla="val 3021"/>
                    <a:gd name="f9" fmla="val 3165"/>
                    <a:gd name="f10" fmla="val 3151"/>
                    <a:gd name="f11" fmla="val 3290"/>
                    <a:gd name="f12" fmla="val 3013"/>
                    <a:gd name="f13" fmla="val 4329"/>
                    <a:gd name="f14" fmla="val 1870"/>
                    <a:gd name="f15" fmla="*/ f0 1 4330"/>
                    <a:gd name="f16" fmla="*/ f1 1 3212"/>
                    <a:gd name="f17" fmla="val f2"/>
                    <a:gd name="f18" fmla="val f3"/>
                    <a:gd name="f19" fmla="val f4"/>
                    <a:gd name="f20" fmla="+- f19 0 f17"/>
                    <a:gd name="f21" fmla="+- f18 0 f17"/>
                    <a:gd name="f22" fmla="*/ f21 1 4330"/>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30" h="3212">
                      <a:moveTo>
                        <a:pt x="f5" y="f5"/>
                      </a:moveTo>
                      <a:lnTo>
                        <a:pt x="f5" y="f5"/>
                      </a:lnTo>
                      <a:cubicBezTo>
                        <a:pt x="f5" y="f5"/>
                        <a:pt x="f6" y="f4"/>
                        <a:pt x="f7" y="f4"/>
                      </a:cubicBezTo>
                      <a:cubicBezTo>
                        <a:pt x="f8" y="f4"/>
                        <a:pt x="f9" y="f10"/>
                        <a:pt x="f11" y="f12"/>
                      </a:cubicBezTo>
                      <a:cubicBezTo>
                        <a:pt x="f13" y="f14"/>
                        <a:pt x="f5" y="f5"/>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1872;p24">
                  <a:extLst>
                    <a:ext uri="{FF2B5EF4-FFF2-40B4-BE49-F238E27FC236}">
                      <a16:creationId xmlns:a16="http://schemas.microsoft.com/office/drawing/2014/main" id="{4EF5BA0C-BEB4-49A5-AFBE-258661931571}"/>
                    </a:ext>
                  </a:extLst>
                </p:cNvPr>
                <p:cNvSpPr/>
                <p:nvPr/>
              </p:nvSpPr>
              <p:spPr>
                <a:xfrm flipH="1">
                  <a:off x="8302550" y="661705"/>
                  <a:ext cx="169593" cy="45180"/>
                </a:xfrm>
                <a:custGeom>
                  <a:avLst/>
                  <a:gdLst>
                    <a:gd name="f0" fmla="val w"/>
                    <a:gd name="f1" fmla="val h"/>
                    <a:gd name="f2" fmla="val 0"/>
                    <a:gd name="f3" fmla="val 5251"/>
                    <a:gd name="f4" fmla="val 1399"/>
                    <a:gd name="f5" fmla="val 3070"/>
                    <a:gd name="f6" fmla="val 1"/>
                    <a:gd name="f7" fmla="val 1641"/>
                    <a:gd name="f8" fmla="val 282"/>
                    <a:gd name="f9" fmla="val 2633"/>
                    <a:gd name="f10" fmla="val 1398"/>
                    <a:gd name="f11" fmla="val 4133"/>
                    <a:gd name="f12" fmla="val 4673"/>
                    <a:gd name="f13" fmla="val 5067"/>
                    <a:gd name="f14" fmla="val 1253"/>
                    <a:gd name="f15" fmla="val 5137"/>
                    <a:gd name="f16" fmla="val 859"/>
                    <a:gd name="f17" fmla="val 186"/>
                    <a:gd name="f18" fmla="val 423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6" y="f8"/>
                      </a:cubicBezTo>
                      <a:cubicBezTo>
                        <a:pt x="f6" y="f8"/>
                        <a:pt x="f9" y="f10"/>
                        <a:pt x="f11" y="f10"/>
                      </a:cubicBezTo>
                      <a:cubicBezTo>
                        <a:pt x="f12" y="f10"/>
                        <a:pt x="f13" y="f14"/>
                        <a:pt x="f15" y="f16"/>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39" name="Google Shape;1873;p24">
                <a:extLst>
                  <a:ext uri="{FF2B5EF4-FFF2-40B4-BE49-F238E27FC236}">
                    <a16:creationId xmlns:a16="http://schemas.microsoft.com/office/drawing/2014/main" id="{5322BA51-B55A-45DC-9FA7-C2C18B746704}"/>
                  </a:ext>
                </a:extLst>
              </p:cNvPr>
              <p:cNvGrpSpPr/>
              <p:nvPr/>
            </p:nvGrpSpPr>
            <p:grpSpPr>
              <a:xfrm>
                <a:off x="8288697" y="4248695"/>
                <a:ext cx="779178" cy="746662"/>
                <a:chOff x="8288697" y="4248695"/>
                <a:chExt cx="779178" cy="746662"/>
              </a:xfrm>
            </p:grpSpPr>
            <p:sp>
              <p:nvSpPr>
                <p:cNvPr id="40" name="Google Shape;1874;p24">
                  <a:extLst>
                    <a:ext uri="{FF2B5EF4-FFF2-40B4-BE49-F238E27FC236}">
                      <a16:creationId xmlns:a16="http://schemas.microsoft.com/office/drawing/2014/main" id="{316D92AA-F5D1-4600-B64D-19D08C67ACFC}"/>
                    </a:ext>
                  </a:extLst>
                </p:cNvPr>
                <p:cNvSpPr/>
                <p:nvPr/>
              </p:nvSpPr>
              <p:spPr>
                <a:xfrm flipH="1">
                  <a:off x="8796445" y="4329153"/>
                  <a:ext cx="271430" cy="179350"/>
                </a:xfrm>
                <a:custGeom>
                  <a:avLst/>
                  <a:gdLst>
                    <a:gd name="f0" fmla="val w"/>
                    <a:gd name="f1" fmla="val h"/>
                    <a:gd name="f2" fmla="val 0"/>
                    <a:gd name="f3" fmla="val 8404"/>
                    <a:gd name="f4" fmla="val 5553"/>
                    <a:gd name="f5" fmla="val 2020"/>
                    <a:gd name="f6" fmla="val 1547"/>
                    <a:gd name="f7" fmla="val 577"/>
                    <a:gd name="f8" fmla="val 1443"/>
                    <a:gd name="f9" fmla="val 1524"/>
                    <a:gd name="f10" fmla="val 1940"/>
                    <a:gd name="f11" fmla="val 2089"/>
                    <a:gd name="f12" fmla="val 1854"/>
                    <a:gd name="f13" fmla="val 2072"/>
                    <a:gd name="f14" fmla="val 1765"/>
                    <a:gd name="f15" fmla="val 2064"/>
                    <a:gd name="f16" fmla="val 1673"/>
                    <a:gd name="f17" fmla="val 1031"/>
                    <a:gd name="f18" fmla="val 273"/>
                    <a:gd name="f19" fmla="val 2468"/>
                    <a:gd name="f20" fmla="val 3013"/>
                    <a:gd name="f21" fmla="val 440"/>
                    <a:gd name="f22" fmla="val 2873"/>
                    <a:gd name="f23" fmla="val 809"/>
                    <a:gd name="f24" fmla="val 2822"/>
                    <a:gd name="f25" fmla="val 1167"/>
                    <a:gd name="f26" fmla="val 2814"/>
                    <a:gd name="f27" fmla="val 3113"/>
                    <a:gd name="f28" fmla="val 4375"/>
                    <a:gd name="f29" fmla="val 3186"/>
                    <a:gd name="f30" fmla="val 7131"/>
                    <a:gd name="f31" fmla="val 3333"/>
                    <a:gd name="f32" fmla="val 8249"/>
                    <a:gd name="f33" fmla="val 4785"/>
                    <a:gd name="f34" fmla="val 8397"/>
                    <a:gd name="f35" fmla="val 5514"/>
                    <a:gd name="f36" fmla="val 8142"/>
                    <a:gd name="f37" fmla="val 4156"/>
                    <a:gd name="f38" fmla="val 7110"/>
                    <a:gd name="f39" fmla="val 2963"/>
                    <a:gd name="f40" fmla="val 5795"/>
                    <a:gd name="f41" fmla="val 2540"/>
                    <a:gd name="f42" fmla="val 5241"/>
                    <a:gd name="f43" fmla="val 2366"/>
                    <a:gd name="f44" fmla="val 4675"/>
                    <a:gd name="f45" fmla="val 2309"/>
                    <a:gd name="f46" fmla="val 4121"/>
                    <a:gd name="f47" fmla="val 2193"/>
                    <a:gd name="f48" fmla="val 3555"/>
                    <a:gd name="f49" fmla="val 2078"/>
                    <a:gd name="f50" fmla="val 2990"/>
                    <a:gd name="f51" fmla="val 1905"/>
                    <a:gd name="f52" fmla="val 2563"/>
                    <a:gd name="f53" fmla="val 2124"/>
                    <a:gd name="f54" fmla="val 1154"/>
                    <a:gd name="f55" fmla="val 1847"/>
                    <a:gd name="f56" fmla="val 543"/>
                    <a:gd name="f57" fmla="val 8399"/>
                    <a:gd name="f58" fmla="val 5527"/>
                    <a:gd name="f59" fmla="val 8401"/>
                    <a:gd name="f60" fmla="val 5540"/>
                    <a:gd name="f61" fmla="val 8403"/>
                    <a:gd name="f62" fmla="val 5552"/>
                    <a:gd name="f63" fmla="*/ f0 1 8404"/>
                    <a:gd name="f64" fmla="*/ f1 1 5553"/>
                    <a:gd name="f65" fmla="val f2"/>
                    <a:gd name="f66" fmla="val f3"/>
                    <a:gd name="f67" fmla="val f4"/>
                    <a:gd name="f68" fmla="+- f67 0 f65"/>
                    <a:gd name="f69" fmla="+- f66 0 f65"/>
                    <a:gd name="f70" fmla="*/ f69 1 8404"/>
                    <a:gd name="f71" fmla="*/ f68 1 5553"/>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8404" h="5553">
                      <a:moveTo>
                        <a:pt x="f5" y="f2"/>
                      </a:moveTo>
                      <a:lnTo>
                        <a:pt x="f5" y="f2"/>
                      </a:lnTo>
                      <a:cubicBezTo>
                        <a:pt x="f6" y="f7"/>
                        <a:pt x="f8" y="f9"/>
                        <a:pt x="f10" y="f11"/>
                      </a:cubicBezTo>
                      <a:cubicBezTo>
                        <a:pt x="f12" y="f13"/>
                        <a:pt x="f14" y="f15"/>
                        <a:pt x="f16" y="f15"/>
                      </a:cubicBezTo>
                      <a:cubicBezTo>
                        <a:pt x="f17" y="f15"/>
                        <a:pt x="f18" y="f19"/>
                        <a:pt x="f2" y="f20"/>
                      </a:cubicBezTo>
                      <a:cubicBezTo>
                        <a:pt x="f21" y="f22"/>
                        <a:pt x="f23" y="f24"/>
                        <a:pt x="f25" y="f24"/>
                      </a:cubicBezTo>
                      <a:cubicBezTo>
                        <a:pt x="f5" y="f24"/>
                        <a:pt x="f26" y="f27"/>
                        <a:pt x="f28" y="f29"/>
                      </a:cubicBezTo>
                      <a:cubicBezTo>
                        <a:pt x="f30" y="f31"/>
                        <a:pt x="f32" y="f33"/>
                        <a:pt x="f34" y="f35"/>
                      </a:cubicBezTo>
                      <a:lnTo>
                        <a:pt x="f34" y="f35"/>
                      </a:lnTo>
                      <a:cubicBezTo>
                        <a:pt x="f36" y="f37"/>
                        <a:pt x="f38" y="f39"/>
                        <a:pt x="f40" y="f41"/>
                      </a:cubicBezTo>
                      <a:cubicBezTo>
                        <a:pt x="f42" y="f43"/>
                        <a:pt x="f44" y="f45"/>
                        <a:pt x="f46" y="f47"/>
                      </a:cubicBezTo>
                      <a:cubicBezTo>
                        <a:pt x="f48" y="f49"/>
                        <a:pt x="f50" y="f51"/>
                        <a:pt x="f52" y="f9"/>
                      </a:cubicBezTo>
                      <a:cubicBezTo>
                        <a:pt x="f53" y="f54"/>
                        <a:pt x="f55" y="f56"/>
                        <a:pt x="f5" y="f2"/>
                      </a:cubicBezTo>
                      <a:close/>
                      <a:moveTo>
                        <a:pt x="f34" y="f35"/>
                      </a:moveTo>
                      <a:cubicBezTo>
                        <a:pt x="f57" y="f58"/>
                        <a:pt x="f59" y="f60"/>
                        <a:pt x="f61" y="f62"/>
                      </a:cubicBezTo>
                      <a:cubicBezTo>
                        <a:pt x="f59" y="f60"/>
                        <a:pt x="f57" y="f58"/>
                        <a:pt x="f34" y="f3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1875;p24">
                  <a:extLst>
                    <a:ext uri="{FF2B5EF4-FFF2-40B4-BE49-F238E27FC236}">
                      <a16:creationId xmlns:a16="http://schemas.microsoft.com/office/drawing/2014/main" id="{9D19F295-97AA-44FC-96C2-46C91DD8CC77}"/>
                    </a:ext>
                  </a:extLst>
                </p:cNvPr>
                <p:cNvSpPr/>
                <p:nvPr/>
              </p:nvSpPr>
              <p:spPr>
                <a:xfrm flipH="1">
                  <a:off x="8798676" y="4453274"/>
                  <a:ext cx="214033" cy="95856"/>
                </a:xfrm>
                <a:custGeom>
                  <a:avLst/>
                  <a:gdLst>
                    <a:gd name="f0" fmla="val w"/>
                    <a:gd name="f1" fmla="val h"/>
                    <a:gd name="f2" fmla="val 0"/>
                    <a:gd name="f3" fmla="val 6627"/>
                    <a:gd name="f4" fmla="val 2968"/>
                    <a:gd name="f5" fmla="val 4496"/>
                    <a:gd name="f6" fmla="val 424"/>
                    <a:gd name="f7" fmla="val 4675"/>
                    <a:gd name="f8" fmla="val 4852"/>
                    <a:gd name="f9" fmla="val 441"/>
                    <a:gd name="f10" fmla="val 5022"/>
                    <a:gd name="f11" fmla="val 486"/>
                    <a:gd name="f12" fmla="val 5137"/>
                    <a:gd name="f13" fmla="val 509"/>
                    <a:gd name="f14" fmla="val 5229"/>
                    <a:gd name="f15" fmla="val 555"/>
                    <a:gd name="f16" fmla="val 5333"/>
                    <a:gd name="f17" fmla="val 601"/>
                    <a:gd name="f18" fmla="val 5437"/>
                    <a:gd name="f19" fmla="val 659"/>
                    <a:gd name="f20" fmla="val 5541"/>
                    <a:gd name="f21" fmla="val 717"/>
                    <a:gd name="f22" fmla="val 5622"/>
                    <a:gd name="f23" fmla="val 786"/>
                    <a:gd name="f24" fmla="val 5315"/>
                    <a:gd name="f25" fmla="val 548"/>
                    <a:gd name="f26" fmla="val 4924"/>
                    <a:gd name="f27" fmla="val 455"/>
                    <a:gd name="f28" fmla="val 4542"/>
                    <a:gd name="f29" fmla="val 4478"/>
                    <a:gd name="f30" fmla="val 4415"/>
                    <a:gd name="f31" fmla="val 458"/>
                    <a:gd name="f32" fmla="val 4352"/>
                    <a:gd name="f33" fmla="val 463"/>
                    <a:gd name="f34" fmla="val 3914"/>
                    <a:gd name="f35" fmla="val 497"/>
                    <a:gd name="f36" fmla="val 3487"/>
                    <a:gd name="f37" fmla="val 670"/>
                    <a:gd name="f38" fmla="val 3083"/>
                    <a:gd name="f39" fmla="val 855"/>
                    <a:gd name="f40" fmla="val 2679"/>
                    <a:gd name="f41" fmla="val 1040"/>
                    <a:gd name="f42" fmla="val 2298"/>
                    <a:gd name="f43" fmla="val 1271"/>
                    <a:gd name="f44" fmla="val 1859"/>
                    <a:gd name="f45" fmla="val 1432"/>
                    <a:gd name="f46" fmla="val 1640"/>
                    <a:gd name="f47" fmla="val 1525"/>
                    <a:gd name="f48" fmla="val 1582"/>
                    <a:gd name="f49" fmla="val 1213"/>
                    <a:gd name="f50" fmla="val 993"/>
                    <a:gd name="f51" fmla="val 1675"/>
                    <a:gd name="f52" fmla="val 762"/>
                    <a:gd name="f53" fmla="val 1709"/>
                    <a:gd name="f54" fmla="val 532"/>
                    <a:gd name="f55" fmla="val 1721"/>
                    <a:gd name="f56" fmla="val 982"/>
                    <a:gd name="f57" fmla="val 1663"/>
                    <a:gd name="f58" fmla="val 1836"/>
                    <a:gd name="f59" fmla="val 1386"/>
                    <a:gd name="f60" fmla="val 2240"/>
                    <a:gd name="f61" fmla="val 1224"/>
                    <a:gd name="f62" fmla="val 2621"/>
                    <a:gd name="f63" fmla="val 994"/>
                    <a:gd name="f64" fmla="val 3048"/>
                    <a:gd name="f65" fmla="val 797"/>
                    <a:gd name="f66" fmla="val 3452"/>
                    <a:gd name="f67" fmla="val 613"/>
                    <a:gd name="f68" fmla="val 3879"/>
                    <a:gd name="f69" fmla="val 451"/>
                    <a:gd name="f70" fmla="val 4341"/>
                    <a:gd name="f71" fmla="val 428"/>
                    <a:gd name="f72" fmla="val 4393"/>
                    <a:gd name="f73" fmla="val 425"/>
                    <a:gd name="f74" fmla="val 4444"/>
                    <a:gd name="f75" fmla="val 6597"/>
                    <a:gd name="f76" fmla="val 1795"/>
                    <a:gd name="f77" fmla="val 6606"/>
                    <a:gd name="f78" fmla="val 1809"/>
                    <a:gd name="f79" fmla="val 6616"/>
                    <a:gd name="f80" fmla="val 1823"/>
                    <a:gd name="f81" fmla="val 6626"/>
                    <a:gd name="f82" fmla="val 6617"/>
                    <a:gd name="f83" fmla="val 6607"/>
                    <a:gd name="f84" fmla="val 289"/>
                    <a:gd name="f85" fmla="val 1"/>
                    <a:gd name="f86" fmla="val 485"/>
                    <a:gd name="f87" fmla="val 336"/>
                    <a:gd name="f88" fmla="val 1120"/>
                    <a:gd name="f89" fmla="val 1109"/>
                    <a:gd name="f90" fmla="val 658"/>
                    <a:gd name="f91" fmla="val 1098"/>
                    <a:gd name="f92" fmla="val 657"/>
                    <a:gd name="f93" fmla="val 1087"/>
                    <a:gd name="f94" fmla="val 535"/>
                    <a:gd name="f95" fmla="val 623"/>
                    <a:gd name="f96" fmla="val 1778"/>
                    <a:gd name="f97" fmla="val 517"/>
                    <a:gd name="f98" fmla="val 861"/>
                    <a:gd name="f99" fmla="val 2309"/>
                    <a:gd name="f100" fmla="val 1309"/>
                    <a:gd name="f101" fmla="val 1452"/>
                    <a:gd name="f102" fmla="val 1605"/>
                    <a:gd name="f103" fmla="val 2255"/>
                    <a:gd name="f104" fmla="val 2113"/>
                    <a:gd name="f105" fmla="val 1755"/>
                    <a:gd name="f106" fmla="val 2494"/>
                    <a:gd name="f107" fmla="val 1790"/>
                    <a:gd name="f108" fmla="val 2598"/>
                    <a:gd name="f109" fmla="val 1917"/>
                    <a:gd name="f110" fmla="val 2967"/>
                    <a:gd name="f111" fmla="val 2078"/>
                    <a:gd name="f112" fmla="val 2517"/>
                    <a:gd name="f113" fmla="val 2263"/>
                    <a:gd name="f114" fmla="val 2332"/>
                    <a:gd name="f115" fmla="val 2459"/>
                    <a:gd name="f116" fmla="val 2413"/>
                    <a:gd name="f117" fmla="val 2633"/>
                    <a:gd name="f118" fmla="val 2586"/>
                    <a:gd name="f119" fmla="val 2009"/>
                    <a:gd name="f120" fmla="val 2875"/>
                    <a:gd name="f121" fmla="val 1490"/>
                    <a:gd name="f122" fmla="val 3406"/>
                    <a:gd name="f123" fmla="val 1132"/>
                    <a:gd name="f124" fmla="val 3348"/>
                    <a:gd name="f125" fmla="val 1317"/>
                    <a:gd name="f126" fmla="val 1571"/>
                    <a:gd name="f127" fmla="val 3579"/>
                    <a:gd name="f128" fmla="val 1651"/>
                    <a:gd name="f129" fmla="val 3638"/>
                    <a:gd name="f130" fmla="val 1687"/>
                    <a:gd name="f131" fmla="val 3706"/>
                    <a:gd name="f132" fmla="val 1704"/>
                    <a:gd name="f133" fmla="val 3773"/>
                    <a:gd name="f134" fmla="val 3903"/>
                    <a:gd name="f135" fmla="val 4034"/>
                    <a:gd name="f136" fmla="val 1642"/>
                    <a:gd name="f137" fmla="val 4110"/>
                    <a:gd name="f138" fmla="val 1536"/>
                    <a:gd name="f139" fmla="val 4080"/>
                    <a:gd name="f140" fmla="val 1552"/>
                    <a:gd name="f141" fmla="val 4047"/>
                    <a:gd name="f142" fmla="val 1559"/>
                    <a:gd name="f143" fmla="val 4012"/>
                    <a:gd name="f144" fmla="val 3895"/>
                    <a:gd name="f145" fmla="val 3762"/>
                    <a:gd name="f146" fmla="val 1478"/>
                    <a:gd name="f147" fmla="val 3717"/>
                    <a:gd name="f148" fmla="val 1363"/>
                    <a:gd name="f149" fmla="val 3660"/>
                    <a:gd name="f150" fmla="val 1063"/>
                    <a:gd name="f151" fmla="val 3798"/>
                    <a:gd name="f152" fmla="val 936"/>
                    <a:gd name="f153" fmla="val 3934"/>
                    <a:gd name="f154" fmla="val 712"/>
                    <a:gd name="f155" fmla="val 4197"/>
                    <a:gd name="f156" fmla="val 652"/>
                    <a:gd name="f157" fmla="val 4464"/>
                    <a:gd name="f158" fmla="val 4651"/>
                    <a:gd name="f159" fmla="val 4840"/>
                    <a:gd name="f160" fmla="val 681"/>
                    <a:gd name="f161" fmla="val 4987"/>
                    <a:gd name="f162" fmla="val 705"/>
                    <a:gd name="f163" fmla="val 5651"/>
                    <a:gd name="f164" fmla="val 829"/>
                    <a:gd name="f165" fmla="val 6216"/>
                    <a:gd name="f166" fmla="val 6420"/>
                    <a:gd name="f167" fmla="val 1539"/>
                    <a:gd name="f168" fmla="val 6326"/>
                    <a:gd name="f169" fmla="val 1246"/>
                    <a:gd name="f170" fmla="val 6118"/>
                    <a:gd name="f171" fmla="val 1005"/>
                    <a:gd name="f172" fmla="val 6003"/>
                    <a:gd name="f173" fmla="val 5876"/>
                    <a:gd name="f174" fmla="val 740"/>
                    <a:gd name="f175" fmla="val 5737"/>
                    <a:gd name="f176" fmla="val 624"/>
                    <a:gd name="f177" fmla="val 5283"/>
                    <a:gd name="f178" fmla="val 252"/>
                    <a:gd name="f179" fmla="val 4751"/>
                    <a:gd name="f180" fmla="val 87"/>
                    <a:gd name="f181" fmla="val 4172"/>
                    <a:gd name="f182" fmla="val 3943"/>
                    <a:gd name="f183" fmla="val 113"/>
                    <a:gd name="f184" fmla="val 3463"/>
                    <a:gd name="f185" fmla="val 162"/>
                    <a:gd name="f186" fmla="val 2971"/>
                    <a:gd name="f187" fmla="val 266"/>
                    <a:gd name="f188" fmla="val 354"/>
                    <a:gd name="f189" fmla="val 1864"/>
                    <a:gd name="f190" fmla="val 1305"/>
                    <a:gd name="f191" fmla="val 755"/>
                    <a:gd name="f192" fmla="val 263"/>
                    <a:gd name="f193" fmla="*/ f0 1 6627"/>
                    <a:gd name="f194" fmla="*/ f1 1 2968"/>
                    <a:gd name="f195" fmla="val f2"/>
                    <a:gd name="f196" fmla="val f3"/>
                    <a:gd name="f197" fmla="val f4"/>
                    <a:gd name="f198" fmla="+- f197 0 f195"/>
                    <a:gd name="f199" fmla="+- f196 0 f195"/>
                    <a:gd name="f200" fmla="*/ f199 1 6627"/>
                    <a:gd name="f201" fmla="*/ f198 1 2968"/>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6627" h="2968">
                      <a:moveTo>
                        <a:pt x="f5" y="f6"/>
                      </a:moveTo>
                      <a:cubicBezTo>
                        <a:pt x="f7" y="f6"/>
                        <a:pt x="f8" y="f9"/>
                        <a:pt x="f10" y="f11"/>
                      </a:cubicBezTo>
                      <a:cubicBezTo>
                        <a:pt x="f12" y="f13"/>
                        <a:pt x="f14" y="f15"/>
                        <a:pt x="f16" y="f17"/>
                      </a:cubicBezTo>
                      <a:cubicBezTo>
                        <a:pt x="f18" y="f19"/>
                        <a:pt x="f20" y="f21"/>
                        <a:pt x="f22" y="f23"/>
                      </a:cubicBezTo>
                      <a:cubicBezTo>
                        <a:pt x="f24" y="f25"/>
                        <a:pt x="f26" y="f27"/>
                        <a:pt x="f28" y="f27"/>
                      </a:cubicBezTo>
                      <a:cubicBezTo>
                        <a:pt x="f29" y="f27"/>
                        <a:pt x="f30" y="f31"/>
                        <a:pt x="f32" y="f33"/>
                      </a:cubicBezTo>
                      <a:cubicBezTo>
                        <a:pt x="f34" y="f35"/>
                        <a:pt x="f36" y="f37"/>
                        <a:pt x="f38" y="f39"/>
                      </a:cubicBezTo>
                      <a:cubicBezTo>
                        <a:pt x="f40" y="f41"/>
                        <a:pt x="f42" y="f43"/>
                        <a:pt x="f44" y="f45"/>
                      </a:cubicBezTo>
                      <a:cubicBezTo>
                        <a:pt x="f46" y="f47"/>
                        <a:pt x="f45" y="f48"/>
                        <a:pt x="f49" y="f46"/>
                      </a:cubicBezTo>
                      <a:cubicBezTo>
                        <a:pt x="f50" y="f51"/>
                        <a:pt x="f52" y="f53"/>
                        <a:pt x="f54" y="f55"/>
                      </a:cubicBezTo>
                      <a:cubicBezTo>
                        <a:pt x="f56" y="f57"/>
                        <a:pt x="f45" y="f48"/>
                        <a:pt x="f58" y="f59"/>
                      </a:cubicBezTo>
                      <a:cubicBezTo>
                        <a:pt x="f60" y="f61"/>
                        <a:pt x="f62" y="f63"/>
                        <a:pt x="f64" y="f65"/>
                      </a:cubicBezTo>
                      <a:cubicBezTo>
                        <a:pt x="f66" y="f67"/>
                        <a:pt x="f68" y="f69"/>
                        <a:pt x="f70" y="f71"/>
                      </a:cubicBezTo>
                      <a:cubicBezTo>
                        <a:pt x="f72" y="f73"/>
                        <a:pt x="f74" y="f6"/>
                        <a:pt x="f5" y="f6"/>
                      </a:cubicBezTo>
                      <a:close/>
                      <a:moveTo>
                        <a:pt x="f75" y="f76"/>
                      </a:moveTo>
                      <a:cubicBezTo>
                        <a:pt x="f77" y="f78"/>
                        <a:pt x="f79" y="f80"/>
                        <a:pt x="f81" y="f58"/>
                      </a:cubicBezTo>
                      <a:cubicBezTo>
                        <a:pt x="f82" y="f80"/>
                        <a:pt x="f83" y="f78"/>
                        <a:pt x="f75" y="f76"/>
                      </a:cubicBezTo>
                      <a:close/>
                      <a:moveTo>
                        <a:pt x="f84" y="f85"/>
                      </a:moveTo>
                      <a:lnTo>
                        <a:pt x="f84" y="f85"/>
                      </a:lnTo>
                      <a:cubicBezTo>
                        <a:pt x="f86" y="f87"/>
                        <a:pt x="f23" y="f13"/>
                        <a:pt x="f88" y="f19"/>
                      </a:cubicBezTo>
                      <a:cubicBezTo>
                        <a:pt x="f89" y="f90"/>
                        <a:pt x="f91" y="f92"/>
                        <a:pt x="f93" y="f92"/>
                      </a:cubicBezTo>
                      <a:cubicBezTo>
                        <a:pt x="f94" y="f92"/>
                        <a:pt x="f95" y="f96"/>
                        <a:pt x="f85" y="f96"/>
                      </a:cubicBezTo>
                      <a:cubicBezTo>
                        <a:pt x="f97" y="f96"/>
                        <a:pt x="f98" y="f99"/>
                        <a:pt x="f100" y="f99"/>
                      </a:cubicBezTo>
                      <a:cubicBezTo>
                        <a:pt x="f101" y="f99"/>
                        <a:pt x="f102" y="f103"/>
                        <a:pt x="f96" y="f104"/>
                      </a:cubicBezTo>
                      <a:lnTo>
                        <a:pt x="f96" y="f104"/>
                      </a:lnTo>
                      <a:cubicBezTo>
                        <a:pt x="f105" y="f106"/>
                        <a:pt x="f107" y="f108"/>
                        <a:pt x="f109" y="f110"/>
                      </a:cubicBezTo>
                      <a:cubicBezTo>
                        <a:pt x="f111" y="f112"/>
                        <a:pt x="f113" y="f114"/>
                        <a:pt x="f113" y="f114"/>
                      </a:cubicBezTo>
                      <a:cubicBezTo>
                        <a:pt x="f99" y="f115"/>
                        <a:pt x="f116" y="f117"/>
                        <a:pt x="f116" y="f117"/>
                      </a:cubicBezTo>
                      <a:cubicBezTo>
                        <a:pt x="f118" y="f119"/>
                        <a:pt x="f120" y="f121"/>
                        <a:pt x="f122" y="f123"/>
                      </a:cubicBezTo>
                      <a:lnTo>
                        <a:pt x="f122" y="f123"/>
                      </a:lnTo>
                      <a:cubicBezTo>
                        <a:pt x="f124" y="f125"/>
                        <a:pt x="f122" y="f126"/>
                        <a:pt x="f127" y="f128"/>
                      </a:cubicBezTo>
                      <a:cubicBezTo>
                        <a:pt x="f129" y="f130"/>
                        <a:pt x="f131" y="f132"/>
                        <a:pt x="f133" y="f132"/>
                      </a:cubicBezTo>
                      <a:cubicBezTo>
                        <a:pt x="f134" y="f132"/>
                        <a:pt x="f135" y="f136"/>
                        <a:pt x="f137" y="f138"/>
                      </a:cubicBezTo>
                      <a:lnTo>
                        <a:pt x="f137" y="f138"/>
                      </a:lnTo>
                      <a:cubicBezTo>
                        <a:pt x="f139" y="f140"/>
                        <a:pt x="f141" y="f142"/>
                        <a:pt x="f143" y="f142"/>
                      </a:cubicBezTo>
                      <a:cubicBezTo>
                        <a:pt x="f144" y="f142"/>
                        <a:pt x="f145" y="f146"/>
                        <a:pt x="f147" y="f148"/>
                      </a:cubicBezTo>
                      <a:cubicBezTo>
                        <a:pt x="f149" y="f61"/>
                        <a:pt x="f147" y="f150"/>
                        <a:pt x="f151" y="f152"/>
                      </a:cubicBezTo>
                      <a:cubicBezTo>
                        <a:pt x="f153" y="f154"/>
                        <a:pt x="f155" y="f156"/>
                        <a:pt x="f157" y="f156"/>
                      </a:cubicBezTo>
                      <a:cubicBezTo>
                        <a:pt x="f158" y="f156"/>
                        <a:pt x="f159" y="f160"/>
                        <a:pt x="f161" y="f162"/>
                      </a:cubicBezTo>
                      <a:cubicBezTo>
                        <a:pt x="f163" y="f164"/>
                        <a:pt x="f165" y="f43"/>
                        <a:pt x="f75" y="f76"/>
                      </a:cubicBezTo>
                      <a:lnTo>
                        <a:pt x="f75" y="f76"/>
                      </a:lnTo>
                      <a:cubicBezTo>
                        <a:pt x="f166" y="f167"/>
                        <a:pt x="f168" y="f169"/>
                        <a:pt x="f170" y="f171"/>
                      </a:cubicBezTo>
                      <a:cubicBezTo>
                        <a:pt x="f172" y="f39"/>
                        <a:pt x="f173" y="f174"/>
                        <a:pt x="f175" y="f176"/>
                      </a:cubicBezTo>
                      <a:cubicBezTo>
                        <a:pt x="f177" y="f178"/>
                        <a:pt x="f179" y="f180"/>
                        <a:pt x="f181" y="f180"/>
                      </a:cubicBezTo>
                      <a:cubicBezTo>
                        <a:pt x="f182" y="f180"/>
                        <a:pt x="f131" y="f183"/>
                        <a:pt x="f184" y="f185"/>
                      </a:cubicBezTo>
                      <a:cubicBezTo>
                        <a:pt x="f186" y="f187"/>
                        <a:pt x="f116" y="f188"/>
                        <a:pt x="f189" y="f188"/>
                      </a:cubicBezTo>
                      <a:cubicBezTo>
                        <a:pt x="f190" y="f188"/>
                        <a:pt x="f191" y="f19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1876;p24">
                  <a:extLst>
                    <a:ext uri="{FF2B5EF4-FFF2-40B4-BE49-F238E27FC236}">
                      <a16:creationId xmlns:a16="http://schemas.microsoft.com/office/drawing/2014/main" id="{DDA069CE-37D9-470A-9E3C-193C92AB0FA7}"/>
                    </a:ext>
                  </a:extLst>
                </p:cNvPr>
                <p:cNvSpPr/>
                <p:nvPr/>
              </p:nvSpPr>
              <p:spPr>
                <a:xfrm flipH="1">
                  <a:off x="8893756" y="4440966"/>
                  <a:ext cx="78318" cy="10369"/>
                </a:xfrm>
                <a:custGeom>
                  <a:avLst/>
                  <a:gdLst>
                    <a:gd name="f0" fmla="val w"/>
                    <a:gd name="f1" fmla="val h"/>
                    <a:gd name="f2" fmla="val 0"/>
                    <a:gd name="f3" fmla="val 2425"/>
                    <a:gd name="f4" fmla="val 321"/>
                    <a:gd name="f5" fmla="val 1"/>
                    <a:gd name="f6" fmla="val 434"/>
                    <a:gd name="f7" fmla="val 211"/>
                    <a:gd name="f8" fmla="val 897"/>
                    <a:gd name="f9" fmla="val 320"/>
                    <a:gd name="f10" fmla="val 1365"/>
                    <a:gd name="f11" fmla="val 1719"/>
                    <a:gd name="f12" fmla="val 2076"/>
                    <a:gd name="f13" fmla="val 257"/>
                    <a:gd name="f14" fmla="val 128"/>
                    <a:gd name="f15" fmla="*/ f0 1 2425"/>
                    <a:gd name="f16" fmla="*/ f1 1 321"/>
                    <a:gd name="f17" fmla="val f2"/>
                    <a:gd name="f18" fmla="val f3"/>
                    <a:gd name="f19" fmla="val f4"/>
                    <a:gd name="f20" fmla="+- f19 0 f17"/>
                    <a:gd name="f21" fmla="+- f18 0 f17"/>
                    <a:gd name="f22" fmla="*/ f21 1 2425"/>
                    <a:gd name="f23" fmla="*/ f20 1 32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425" h="321">
                      <a:moveTo>
                        <a:pt x="f5" y="f5"/>
                      </a:moveTo>
                      <a:lnTo>
                        <a:pt x="f5" y="f5"/>
                      </a:lnTo>
                      <a:cubicBezTo>
                        <a:pt x="f6" y="f7"/>
                        <a:pt x="f8" y="f9"/>
                        <a:pt x="f10" y="f9"/>
                      </a:cubicBezTo>
                      <a:cubicBezTo>
                        <a:pt x="f11" y="f9"/>
                        <a:pt x="f12" y="f13"/>
                        <a:pt x="f3" y="f14"/>
                      </a:cubicBezTo>
                      <a:lnTo>
                        <a:pt x="f5"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1877;p24">
                  <a:extLst>
                    <a:ext uri="{FF2B5EF4-FFF2-40B4-BE49-F238E27FC236}">
                      <a16:creationId xmlns:a16="http://schemas.microsoft.com/office/drawing/2014/main" id="{4D85702F-01A7-4058-8232-5058EEE1291B}"/>
                    </a:ext>
                  </a:extLst>
                </p:cNvPr>
                <p:cNvSpPr/>
                <p:nvPr/>
              </p:nvSpPr>
              <p:spPr>
                <a:xfrm flipH="1">
                  <a:off x="8728972" y="4315556"/>
                  <a:ext cx="102193" cy="75447"/>
                </a:xfrm>
                <a:custGeom>
                  <a:avLst/>
                  <a:gdLst>
                    <a:gd name="f0" fmla="val w"/>
                    <a:gd name="f1" fmla="val h"/>
                    <a:gd name="f2" fmla="val 0"/>
                    <a:gd name="f3" fmla="val 3164"/>
                    <a:gd name="f4" fmla="val 2336"/>
                    <a:gd name="f5" fmla="val 1284"/>
                    <a:gd name="f6" fmla="val 1199"/>
                    <a:gd name="f7" fmla="val 1286"/>
                    <a:gd name="f8" fmla="val 1205"/>
                    <a:gd name="f9" fmla="val 1290"/>
                    <a:gd name="f10" fmla="val 1212"/>
                    <a:gd name="f11" fmla="val 1294"/>
                    <a:gd name="f12" fmla="val 1218"/>
                    <a:gd name="f13" fmla="val 1211"/>
                    <a:gd name="f14" fmla="val 1287"/>
                    <a:gd name="f15" fmla="val 740"/>
                    <a:gd name="f16" fmla="val 340"/>
                    <a:gd name="f17" fmla="val 901"/>
                    <a:gd name="f18" fmla="val 467"/>
                    <a:gd name="f19" fmla="val 1005"/>
                    <a:gd name="f20" fmla="val 617"/>
                    <a:gd name="f21" fmla="val 1086"/>
                    <a:gd name="f22" fmla="val 779"/>
                    <a:gd name="f23" fmla="val 1152"/>
                    <a:gd name="f24" fmla="val 923"/>
                    <a:gd name="f25" fmla="val 1208"/>
                    <a:gd name="f26" fmla="val 1056"/>
                    <a:gd name="f27" fmla="val 1271"/>
                    <a:gd name="f28" fmla="val 1168"/>
                    <a:gd name="f29" fmla="val 1133"/>
                    <a:gd name="f30" fmla="val 1114"/>
                    <a:gd name="f31" fmla="val 1259"/>
                    <a:gd name="f32" fmla="val 941"/>
                    <a:gd name="f33" fmla="val 767"/>
                    <a:gd name="f34" fmla="val 1386"/>
                    <a:gd name="f35" fmla="val 1328"/>
                    <a:gd name="f36" fmla="val 1317"/>
                    <a:gd name="f37" fmla="val 1091"/>
                    <a:gd name="f38" fmla="val 1340"/>
                    <a:gd name="f39" fmla="val 1206"/>
                    <a:gd name="f40" fmla="val 1375"/>
                    <a:gd name="f41" fmla="val 1322"/>
                    <a:gd name="f42" fmla="val 1421"/>
                    <a:gd name="f43" fmla="val 1437"/>
                    <a:gd name="f44" fmla="val 1478"/>
                    <a:gd name="f45" fmla="val 1529"/>
                    <a:gd name="f46" fmla="val 1548"/>
                    <a:gd name="f47" fmla="val 1610"/>
                    <a:gd name="f48" fmla="val 1628"/>
                    <a:gd name="f49" fmla="val 1691"/>
                    <a:gd name="f50" fmla="val 1767"/>
                    <a:gd name="f51" fmla="val 1806"/>
                    <a:gd name="f52" fmla="val 1929"/>
                    <a:gd name="f53" fmla="val 1887"/>
                    <a:gd name="f54" fmla="val 2079"/>
                    <a:gd name="f55" fmla="val 1979"/>
                    <a:gd name="f56" fmla="val 1905"/>
                    <a:gd name="f57" fmla="val 1922"/>
                    <a:gd name="f58" fmla="val 1732"/>
                    <a:gd name="f59" fmla="val 1852"/>
                    <a:gd name="f60" fmla="val 1594"/>
                    <a:gd name="f61" fmla="val 1726"/>
                    <a:gd name="f62" fmla="val 1444"/>
                    <a:gd name="f63" fmla="val 1460"/>
                    <a:gd name="f64" fmla="val 1248"/>
                    <a:gd name="f65" fmla="val 1298"/>
                    <a:gd name="f66" fmla="val 1155"/>
                    <a:gd name="f67" fmla="val 1137"/>
                    <a:gd name="f68" fmla="val 964"/>
                    <a:gd name="f69" fmla="val 1017"/>
                    <a:gd name="f70" fmla="val 802"/>
                    <a:gd name="f71" fmla="val 936"/>
                    <a:gd name="f72" fmla="val 652"/>
                    <a:gd name="f73" fmla="val 855"/>
                    <a:gd name="f74" fmla="val 490"/>
                    <a:gd name="f75" fmla="val 619"/>
                    <a:gd name="f76" fmla="val 1"/>
                    <a:gd name="f77" fmla="val 380"/>
                    <a:gd name="f78" fmla="val 200"/>
                    <a:gd name="f79" fmla="val 149"/>
                    <a:gd name="f80" fmla="val 306"/>
                    <a:gd name="f81" fmla="val 209"/>
                    <a:gd name="f82" fmla="val 393"/>
                    <a:gd name="f83" fmla="val 444"/>
                    <a:gd name="f84" fmla="val 520"/>
                    <a:gd name="f85" fmla="val 659"/>
                    <a:gd name="f86" fmla="val 791"/>
                    <a:gd name="f87" fmla="val 728"/>
                    <a:gd name="f88" fmla="val 998"/>
                    <a:gd name="f89" fmla="val 832"/>
                    <a:gd name="f90" fmla="val 1183"/>
                    <a:gd name="f91" fmla="val 1679"/>
                    <a:gd name="f92" fmla="val 1536"/>
                    <a:gd name="f93" fmla="val 2049"/>
                    <a:gd name="f94" fmla="val 2067"/>
                    <a:gd name="f95" fmla="val 2222"/>
                    <a:gd name="f96" fmla="val 2285"/>
                    <a:gd name="f97" fmla="val 2294"/>
                    <a:gd name="f98" fmla="val 2517"/>
                    <a:gd name="f99" fmla="val 2335"/>
                    <a:gd name="f100" fmla="val 2751"/>
                    <a:gd name="f101" fmla="val 2888"/>
                    <a:gd name="f102" fmla="val 3027"/>
                    <a:gd name="f103" fmla="val 2321"/>
                    <a:gd name="f104" fmla="val 2291"/>
                    <a:gd name="f105" fmla="val 3002"/>
                    <a:gd name="f106" fmla="val 2280"/>
                    <a:gd name="f107" fmla="val 2840"/>
                    <a:gd name="f108" fmla="val 2690"/>
                    <a:gd name="f109" fmla="val 2153"/>
                    <a:gd name="f110" fmla="val 2333"/>
                    <a:gd name="f111" fmla="val 2102"/>
                    <a:gd name="f112" fmla="val 1587"/>
                    <a:gd name="f113" fmla="val 2113"/>
                    <a:gd name="f114" fmla="val 1195"/>
                    <a:gd name="f115" fmla="val 2125"/>
                    <a:gd name="f116" fmla="val 814"/>
                    <a:gd name="f117" fmla="val 2402"/>
                    <a:gd name="f118" fmla="val 410"/>
                    <a:gd name="f119" fmla="val 2760"/>
                    <a:gd name="f120" fmla="val 260"/>
                    <a:gd name="f121" fmla="val 2676"/>
                    <a:gd name="f122" fmla="val 148"/>
                    <a:gd name="f123" fmla="val 2539"/>
                    <a:gd name="f124" fmla="val 73"/>
                    <a:gd name="f125" fmla="val 2398"/>
                    <a:gd name="f126" fmla="val 2365"/>
                    <a:gd name="f127" fmla="val 2331"/>
                    <a:gd name="f128" fmla="val 78"/>
                    <a:gd name="f129" fmla="val 2298"/>
                    <a:gd name="f130" fmla="val 86"/>
                    <a:gd name="f131" fmla="val 121"/>
                    <a:gd name="f132" fmla="val 2009"/>
                    <a:gd name="f133" fmla="val 271"/>
                    <a:gd name="f134" fmla="val 1963"/>
                    <a:gd name="f135" fmla="val 329"/>
                    <a:gd name="f136" fmla="val 1859"/>
                    <a:gd name="f137" fmla="val 202"/>
                    <a:gd name="f138" fmla="val 1779"/>
                    <a:gd name="f139" fmla="val 1722"/>
                    <a:gd name="f140" fmla="val 57"/>
                    <a:gd name="f141" fmla="val 1627"/>
                    <a:gd name="f142" fmla="val 15"/>
                    <a:gd name="f143" fmla="val 1539"/>
                    <a:gd name="f144" fmla="val 1501"/>
                    <a:gd name="f145" fmla="val 1464"/>
                    <a:gd name="f146" fmla="val 23"/>
                    <a:gd name="f147" fmla="val 1432"/>
                    <a:gd name="f148" fmla="val 40"/>
                    <a:gd name="f149" fmla="val 1305"/>
                    <a:gd name="f150" fmla="val 248"/>
                    <a:gd name="f151" fmla="val 1167"/>
                    <a:gd name="f152" fmla="val 144"/>
                    <a:gd name="f153" fmla="val 29"/>
                    <a:gd name="f154" fmla="val 694"/>
                    <a:gd name="f155" fmla="val 6"/>
                    <a:gd name="f156" fmla="val 668"/>
                    <a:gd name="f157" fmla="val 2"/>
                    <a:gd name="f158" fmla="val 643"/>
                    <a:gd name="f159" fmla="*/ f0 1 3164"/>
                    <a:gd name="f160" fmla="*/ f1 1 2336"/>
                    <a:gd name="f161" fmla="val f2"/>
                    <a:gd name="f162" fmla="val f3"/>
                    <a:gd name="f163" fmla="val f4"/>
                    <a:gd name="f164" fmla="+- f163 0 f161"/>
                    <a:gd name="f165" fmla="+- f162 0 f161"/>
                    <a:gd name="f166" fmla="*/ f165 1 3164"/>
                    <a:gd name="f167" fmla="*/ f164 1 2336"/>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3164" h="2336">
                      <a:moveTo>
                        <a:pt x="f5" y="f6"/>
                      </a:moveTo>
                      <a:cubicBezTo>
                        <a:pt x="f7" y="f8"/>
                        <a:pt x="f9" y="f10"/>
                        <a:pt x="f11" y="f12"/>
                      </a:cubicBezTo>
                      <a:cubicBezTo>
                        <a:pt x="f9" y="f13"/>
                        <a:pt x="f14" y="f8"/>
                        <a:pt x="f5" y="f6"/>
                      </a:cubicBezTo>
                      <a:close/>
                      <a:moveTo>
                        <a:pt x="f15" y="f16"/>
                      </a:moveTo>
                      <a:lnTo>
                        <a:pt x="f15" y="f16"/>
                      </a:lnTo>
                      <a:cubicBezTo>
                        <a:pt x="f17" y="f18"/>
                        <a:pt x="f19" y="f20"/>
                        <a:pt x="f21" y="f22"/>
                      </a:cubicBezTo>
                      <a:cubicBezTo>
                        <a:pt x="f23" y="f24"/>
                        <a:pt x="f25" y="f26"/>
                        <a:pt x="f5" y="f6"/>
                      </a:cubicBezTo>
                      <a:lnTo>
                        <a:pt x="f5" y="f6"/>
                      </a:lnTo>
                      <a:cubicBezTo>
                        <a:pt x="f27" y="f28"/>
                        <a:pt x="f27" y="f29"/>
                        <a:pt x="f27" y="f30"/>
                      </a:cubicBezTo>
                      <a:cubicBezTo>
                        <a:pt x="f31" y="f32"/>
                        <a:pt x="f11" y="f33"/>
                        <a:pt x="f34" y="f20"/>
                      </a:cubicBezTo>
                      <a:lnTo>
                        <a:pt x="f34" y="f20"/>
                      </a:lnTo>
                      <a:cubicBezTo>
                        <a:pt x="f35" y="f22"/>
                        <a:pt x="f36" y="f32"/>
                        <a:pt x="f35"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47"/>
                        <a:pt x="f35" y="f63"/>
                        <a:pt x="f64" y="f65"/>
                      </a:cubicBezTo>
                      <a:cubicBezTo>
                        <a:pt x="f66" y="f67"/>
                        <a:pt x="f21" y="f68"/>
                        <a:pt x="f69" y="f70"/>
                      </a:cubicBezTo>
                      <a:cubicBezTo>
                        <a:pt x="f71" y="f72"/>
                        <a:pt x="f73" y="f74"/>
                        <a:pt x="f15" y="f16"/>
                      </a:cubicBezTo>
                      <a:close/>
                      <a:moveTo>
                        <a:pt x="f75" y="f76"/>
                      </a:moveTo>
                      <a:cubicBezTo>
                        <a:pt x="f77" y="f76"/>
                        <a:pt x="f78" y="f79"/>
                        <a:pt x="f76" y="f80"/>
                      </a:cubicBezTo>
                      <a:cubicBezTo>
                        <a:pt x="f81" y="f80"/>
                        <a:pt x="f82" y="f83"/>
                        <a:pt x="f84" y="f20"/>
                      </a:cubicBezTo>
                      <a:cubicBezTo>
                        <a:pt x="f85" y="f86"/>
                        <a:pt x="f87" y="f88"/>
                        <a:pt x="f89" y="f90"/>
                      </a:cubicBezTo>
                      <a:cubicBezTo>
                        <a:pt x="f21" y="f91"/>
                        <a:pt x="f92" y="f93"/>
                        <a:pt x="f94" y="f95"/>
                      </a:cubicBezTo>
                      <a:cubicBezTo>
                        <a:pt x="f96" y="f97"/>
                        <a:pt x="f98" y="f99"/>
                        <a:pt x="f100" y="f99"/>
                      </a:cubicBezTo>
                      <a:cubicBezTo>
                        <a:pt x="f101" y="f99"/>
                        <a:pt x="f102" y="f103"/>
                        <a:pt x="f3" y="f104"/>
                      </a:cubicBezTo>
                      <a:cubicBezTo>
                        <a:pt x="f105" y="f106"/>
                        <a:pt x="f107" y="f95"/>
                        <a:pt x="f108" y="f109"/>
                      </a:cubicBezTo>
                      <a:cubicBezTo>
                        <a:pt x="f110" y="f55"/>
                        <a:pt x="f111" y="f112"/>
                        <a:pt x="f113" y="f114"/>
                      </a:cubicBezTo>
                      <a:cubicBezTo>
                        <a:pt x="f115" y="f116"/>
                        <a:pt x="f117" y="f118"/>
                        <a:pt x="f119" y="f120"/>
                      </a:cubicBezTo>
                      <a:cubicBezTo>
                        <a:pt x="f121" y="f122"/>
                        <a:pt x="f123" y="f124"/>
                        <a:pt x="f125" y="f124"/>
                      </a:cubicBezTo>
                      <a:cubicBezTo>
                        <a:pt x="f126" y="f124"/>
                        <a:pt x="f127" y="f128"/>
                        <a:pt x="f129" y="f130"/>
                      </a:cubicBezTo>
                      <a:cubicBezTo>
                        <a:pt x="f115" y="f131"/>
                        <a:pt x="f132" y="f133"/>
                        <a:pt x="f134" y="f83"/>
                      </a:cubicBezTo>
                      <a:cubicBezTo>
                        <a:pt x="f52" y="f135"/>
                        <a:pt x="f136" y="f137"/>
                        <a:pt x="f138" y="f131"/>
                      </a:cubicBezTo>
                      <a:cubicBezTo>
                        <a:pt x="f139" y="f140"/>
                        <a:pt x="f141" y="f142"/>
                        <a:pt x="f143" y="f142"/>
                      </a:cubicBezTo>
                      <a:cubicBezTo>
                        <a:pt x="f144" y="f142"/>
                        <a:pt x="f145" y="f146"/>
                        <a:pt x="f147" y="f148"/>
                      </a:cubicBezTo>
                      <a:cubicBezTo>
                        <a:pt x="f38" y="f130"/>
                        <a:pt x="f149" y="f150"/>
                        <a:pt x="f35" y="f135"/>
                      </a:cubicBezTo>
                      <a:cubicBezTo>
                        <a:pt x="f151" y="f152"/>
                        <a:pt x="f71" y="f153"/>
                        <a:pt x="f154" y="f155"/>
                      </a:cubicBezTo>
                      <a:cubicBezTo>
                        <a:pt x="f156" y="f157"/>
                        <a:pt x="f158" y="f76"/>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1878;p24">
                  <a:extLst>
                    <a:ext uri="{FF2B5EF4-FFF2-40B4-BE49-F238E27FC236}">
                      <a16:creationId xmlns:a16="http://schemas.microsoft.com/office/drawing/2014/main" id="{CB070BC0-BB82-414F-B38D-654418B7FB7F}"/>
                    </a:ext>
                  </a:extLst>
                </p:cNvPr>
                <p:cNvSpPr/>
                <p:nvPr/>
              </p:nvSpPr>
              <p:spPr>
                <a:xfrm flipH="1">
                  <a:off x="8665604" y="4249802"/>
                  <a:ext cx="250179" cy="158776"/>
                </a:xfrm>
                <a:custGeom>
                  <a:avLst/>
                  <a:gdLst>
                    <a:gd name="f0" fmla="val w"/>
                    <a:gd name="f1" fmla="val h"/>
                    <a:gd name="f2" fmla="val 0"/>
                    <a:gd name="f3" fmla="val 7746"/>
                    <a:gd name="f4" fmla="val 4916"/>
                    <a:gd name="f5" fmla="val 601"/>
                    <a:gd name="f6" fmla="val 287"/>
                    <a:gd name="f7" fmla="val 486"/>
                    <a:gd name="f8" fmla="val 564"/>
                    <a:gd name="f9" fmla="val 416"/>
                    <a:gd name="f10" fmla="val 841"/>
                    <a:gd name="f11" fmla="val 393"/>
                    <a:gd name="f12" fmla="val 1130"/>
                    <a:gd name="f13" fmla="val 359"/>
                    <a:gd name="f14" fmla="val 1407"/>
                    <a:gd name="f15" fmla="val 1695"/>
                    <a:gd name="f16" fmla="val 428"/>
                    <a:gd name="f17" fmla="val 1961"/>
                    <a:gd name="f18" fmla="val 2238"/>
                    <a:gd name="f19" fmla="val 2503"/>
                    <a:gd name="f20" fmla="val 739"/>
                    <a:gd name="f21" fmla="val 2757"/>
                    <a:gd name="f22" fmla="val 866"/>
                    <a:gd name="f23" fmla="val 3000"/>
                    <a:gd name="f24" fmla="val 1028"/>
                    <a:gd name="f25" fmla="val 3254"/>
                    <a:gd name="f26" fmla="val 1224"/>
                    <a:gd name="f27" fmla="val 3450"/>
                    <a:gd name="f28" fmla="val 1005"/>
                    <a:gd name="f29" fmla="val 3265"/>
                    <a:gd name="f30" fmla="val 832"/>
                    <a:gd name="f31" fmla="val 3034"/>
                    <a:gd name="f32" fmla="val 693"/>
                    <a:gd name="f33" fmla="val 2769"/>
                    <a:gd name="f34" fmla="val 543"/>
                    <a:gd name="f35" fmla="val 2526"/>
                    <a:gd name="f36" fmla="val 439"/>
                    <a:gd name="f37" fmla="val 2249"/>
                    <a:gd name="f38" fmla="val 370"/>
                    <a:gd name="f39" fmla="val 1972"/>
                    <a:gd name="f40" fmla="val 301"/>
                    <a:gd name="f41" fmla="val 1707"/>
                    <a:gd name="f42" fmla="val 1395"/>
                    <a:gd name="f43" fmla="val 347"/>
                    <a:gd name="f44" fmla="val 1107"/>
                    <a:gd name="f45" fmla="val 382"/>
                    <a:gd name="f46" fmla="val 818"/>
                    <a:gd name="f47" fmla="val 474"/>
                    <a:gd name="f48" fmla="val 553"/>
                    <a:gd name="f49" fmla="val 770"/>
                    <a:gd name="f50" fmla="val 736"/>
                    <a:gd name="f51" fmla="val 698"/>
                    <a:gd name="f52" fmla="val 11"/>
                    <a:gd name="f53" fmla="val 659"/>
                    <a:gd name="f54" fmla="val 33"/>
                    <a:gd name="f55" fmla="val 589"/>
                    <a:gd name="f56" fmla="val 79"/>
                    <a:gd name="f57" fmla="val 532"/>
                    <a:gd name="f58" fmla="val 149"/>
                    <a:gd name="f59" fmla="val 218"/>
                    <a:gd name="f60" fmla="val 12"/>
                    <a:gd name="f61" fmla="val 1037"/>
                    <a:gd name="f62" fmla="val 1"/>
                    <a:gd name="f63" fmla="val 2007"/>
                    <a:gd name="f64" fmla="val 520"/>
                    <a:gd name="f65" fmla="val 2861"/>
                    <a:gd name="f66" fmla="val 1040"/>
                    <a:gd name="f67" fmla="val 3715"/>
                    <a:gd name="f68" fmla="val 1951"/>
                    <a:gd name="f69" fmla="val 4258"/>
                    <a:gd name="f70" fmla="val 2886"/>
                    <a:gd name="f71" fmla="val 4558"/>
                    <a:gd name="f72" fmla="val 3602"/>
                    <a:gd name="f73" fmla="val 4793"/>
                    <a:gd name="f74" fmla="val 4302"/>
                    <a:gd name="f75" fmla="val 4992"/>
                    <a:gd name="f76" fmla="val 5927"/>
                    <a:gd name="f77" fmla="val 6842"/>
                    <a:gd name="f78" fmla="val 4690"/>
                    <a:gd name="f79" fmla="val 4212"/>
                    <a:gd name="f80" fmla="val 7173"/>
                    <a:gd name="f81" fmla="val 4512"/>
                    <a:gd name="f82" fmla="val 6491"/>
                    <a:gd name="f83" fmla="val 4646"/>
                    <a:gd name="f84" fmla="val 5818"/>
                    <a:gd name="f85" fmla="val 5326"/>
                    <a:gd name="f86" fmla="val 4837"/>
                    <a:gd name="f87" fmla="val 4574"/>
                    <a:gd name="f88" fmla="val 4399"/>
                    <a:gd name="f89" fmla="val 4443"/>
                    <a:gd name="f90" fmla="val 4041"/>
                    <a:gd name="f91" fmla="val 4350"/>
                    <a:gd name="f92" fmla="val 3694"/>
                    <a:gd name="f93" fmla="val 4200"/>
                    <a:gd name="f94" fmla="val 3371"/>
                    <a:gd name="f95" fmla="val 4015"/>
                    <a:gd name="f96" fmla="val 3221"/>
                    <a:gd name="f97" fmla="val 3923"/>
                    <a:gd name="f98" fmla="val 3083"/>
                    <a:gd name="f99" fmla="val 3808"/>
                    <a:gd name="f100" fmla="val 2956"/>
                    <a:gd name="f101" fmla="val 2829"/>
                    <a:gd name="f102" fmla="val 3600"/>
                    <a:gd name="f103" fmla="val 2702"/>
                    <a:gd name="f104" fmla="val 3484"/>
                    <a:gd name="f105" fmla="val 2540"/>
                    <a:gd name="f106" fmla="val 3381"/>
                    <a:gd name="f107" fmla="val 2443"/>
                    <a:gd name="f108" fmla="val 3313"/>
                    <a:gd name="f109" fmla="val 2326"/>
                    <a:gd name="f110" fmla="val 3270"/>
                    <a:gd name="f111" fmla="val 2212"/>
                    <a:gd name="f112" fmla="val 2150"/>
                    <a:gd name="f113" fmla="val 2089"/>
                    <a:gd name="f114" fmla="val 3283"/>
                    <a:gd name="f115" fmla="val 2032"/>
                    <a:gd name="f116" fmla="val 3311"/>
                    <a:gd name="f117" fmla="val 1872"/>
                    <a:gd name="f118" fmla="val 3380"/>
                    <a:gd name="f119" fmla="val 1791"/>
                    <a:gd name="f120" fmla="val 3551"/>
                    <a:gd name="f121" fmla="val 1880"/>
                    <a:gd name="f122" fmla="val 3688"/>
                    <a:gd name="f123" fmla="val 1444"/>
                    <a:gd name="f124" fmla="val 3020"/>
                    <a:gd name="f125" fmla="val 2248"/>
                    <a:gd name="f126" fmla="val 1582"/>
                    <a:gd name="f127" fmla="val 1499"/>
                    <a:gd name="f128" fmla="val 1702"/>
                    <a:gd name="f129" fmla="val 929"/>
                    <a:gd name="f130" fmla="val 1491"/>
                    <a:gd name="f131" fmla="val 380"/>
                    <a:gd name="f132" fmla="val 1161"/>
                    <a:gd name="f133" fmla="val 1077"/>
                    <a:gd name="f134" fmla="val 985"/>
                    <a:gd name="f135" fmla="val 415"/>
                    <a:gd name="f136" fmla="val 890"/>
                    <a:gd name="f137" fmla="val 495"/>
                    <a:gd name="f138" fmla="val 403"/>
                    <a:gd name="f139" fmla="val 947"/>
                    <a:gd name="f140" fmla="val 322"/>
                    <a:gd name="f141" fmla="val 96"/>
                    <a:gd name="f142" fmla="val 875"/>
                    <a:gd name="f143" fmla="*/ f0 1 7746"/>
                    <a:gd name="f144" fmla="*/ f1 1 4916"/>
                    <a:gd name="f145" fmla="val f2"/>
                    <a:gd name="f146" fmla="val f3"/>
                    <a:gd name="f147" fmla="val f4"/>
                    <a:gd name="f148" fmla="+- f147 0 f145"/>
                    <a:gd name="f149" fmla="+- f146 0 f145"/>
                    <a:gd name="f150" fmla="*/ f149 1 7746"/>
                    <a:gd name="f151" fmla="*/ f148 1 4916"/>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7746" h="4916">
                      <a:moveTo>
                        <a:pt x="f5" y="f6"/>
                      </a:moveTo>
                      <a:lnTo>
                        <a:pt x="f5" y="f6"/>
                      </a:lnTo>
                      <a:cubicBezTo>
                        <a:pt x="f7" y="f8"/>
                        <a:pt x="f9" y="f10"/>
                        <a:pt x="f11" y="f12"/>
                      </a:cubicBezTo>
                      <a:cubicBezTo>
                        <a:pt x="f13" y="f14"/>
                        <a:pt x="f13" y="f15"/>
                        <a:pt x="f16" y="f17"/>
                      </a:cubicBezTo>
                      <a:cubicBezTo>
                        <a:pt x="f7" y="f18"/>
                        <a:pt x="f5" y="f19"/>
                        <a:pt x="f20" y="f21"/>
                      </a:cubicBezTo>
                      <a:cubicBezTo>
                        <a:pt x="f22" y="f23"/>
                        <a:pt x="f24" y="f25"/>
                        <a:pt x="f26" y="f27"/>
                      </a:cubicBezTo>
                      <a:cubicBezTo>
                        <a:pt x="f28" y="f29"/>
                        <a:pt x="f30" y="f31"/>
                        <a:pt x="f32" y="f33"/>
                      </a:cubicBezTo>
                      <a:cubicBezTo>
                        <a:pt x="f34" y="f35"/>
                        <a:pt x="f36" y="f37"/>
                        <a:pt x="f38" y="f39"/>
                      </a:cubicBezTo>
                      <a:cubicBezTo>
                        <a:pt x="f40" y="f41"/>
                        <a:pt x="f40" y="f42"/>
                        <a:pt x="f43" y="f44"/>
                      </a:cubicBezTo>
                      <a:cubicBezTo>
                        <a:pt x="f45" y="f46"/>
                        <a:pt x="f47" y="f48"/>
                        <a:pt x="f5" y="f6"/>
                      </a:cubicBezTo>
                      <a:close/>
                      <a:moveTo>
                        <a:pt x="f49" y="f2"/>
                      </a:moveTo>
                      <a:cubicBezTo>
                        <a:pt x="f50" y="f2"/>
                        <a:pt x="f51" y="f52"/>
                        <a:pt x="f53" y="f54"/>
                      </a:cubicBezTo>
                      <a:cubicBezTo>
                        <a:pt x="f55" y="f56"/>
                        <a:pt x="f57" y="f58"/>
                        <a:pt x="f7" y="f59"/>
                      </a:cubicBezTo>
                      <a:cubicBezTo>
                        <a:pt x="f60" y="f61"/>
                        <a:pt x="f62" y="f63"/>
                        <a:pt x="f64" y="f65"/>
                      </a:cubicBezTo>
                      <a:cubicBezTo>
                        <a:pt x="f66" y="f67"/>
                        <a:pt x="f68" y="f69"/>
                        <a:pt x="f70" y="f71"/>
                      </a:cubicBezTo>
                      <a:cubicBezTo>
                        <a:pt x="f72" y="f73"/>
                        <a:pt x="f74" y="f4"/>
                        <a:pt x="f75" y="f4"/>
                      </a:cubicBezTo>
                      <a:cubicBezTo>
                        <a:pt x="f76" y="f4"/>
                        <a:pt x="f77" y="f78"/>
                        <a:pt x="f3" y="f79"/>
                      </a:cubicBezTo>
                      <a:lnTo>
                        <a:pt x="f3" y="f79"/>
                      </a:lnTo>
                      <a:cubicBezTo>
                        <a:pt x="f80" y="f81"/>
                        <a:pt x="f82" y="f83"/>
                        <a:pt x="f84" y="f83"/>
                      </a:cubicBezTo>
                      <a:cubicBezTo>
                        <a:pt x="f85" y="f83"/>
                        <a:pt x="f86" y="f87"/>
                        <a:pt x="f88" y="f89"/>
                      </a:cubicBezTo>
                      <a:cubicBezTo>
                        <a:pt x="f90" y="f91"/>
                        <a:pt x="f92" y="f93"/>
                        <a:pt x="f94" y="f95"/>
                      </a:cubicBezTo>
                      <a:cubicBezTo>
                        <a:pt x="f96" y="f97"/>
                        <a:pt x="f98" y="f99"/>
                        <a:pt x="f100" y="f67"/>
                      </a:cubicBezTo>
                      <a:cubicBezTo>
                        <a:pt x="f101" y="f102"/>
                        <a:pt x="f103" y="f104"/>
                        <a:pt x="f105" y="f106"/>
                      </a:cubicBezTo>
                      <a:cubicBezTo>
                        <a:pt x="f107" y="f108"/>
                        <a:pt x="f109" y="f110"/>
                        <a:pt x="f111" y="f110"/>
                      </a:cubicBezTo>
                      <a:cubicBezTo>
                        <a:pt x="f112" y="f110"/>
                        <a:pt x="f113" y="f114"/>
                        <a:pt x="f115" y="f116"/>
                      </a:cubicBezTo>
                      <a:cubicBezTo>
                        <a:pt x="f117" y="f118"/>
                        <a:pt x="f119" y="f120"/>
                        <a:pt x="f121" y="f122"/>
                      </a:cubicBezTo>
                      <a:lnTo>
                        <a:pt x="f121" y="f122"/>
                      </a:lnTo>
                      <a:cubicBezTo>
                        <a:pt x="f123" y="f124"/>
                        <a:pt x="f123" y="f125"/>
                        <a:pt x="f126" y="f127"/>
                      </a:cubicBezTo>
                      <a:cubicBezTo>
                        <a:pt x="f128" y="f129"/>
                        <a:pt x="f130" y="f131"/>
                        <a:pt x="f132" y="f131"/>
                      </a:cubicBezTo>
                      <a:cubicBezTo>
                        <a:pt x="f133" y="f131"/>
                        <a:pt x="f134" y="f135"/>
                        <a:pt x="f136" y="f137"/>
                      </a:cubicBezTo>
                      <a:cubicBezTo>
                        <a:pt x="f136" y="f138"/>
                        <a:pt x="f139" y="f140"/>
                        <a:pt x="f139" y="f59"/>
                      </a:cubicBezTo>
                      <a:cubicBezTo>
                        <a:pt x="f139" y="f141"/>
                        <a:pt x="f142" y="f2"/>
                        <a:pt x="f4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1879;p24">
                  <a:extLst>
                    <a:ext uri="{FF2B5EF4-FFF2-40B4-BE49-F238E27FC236}">
                      <a16:creationId xmlns:a16="http://schemas.microsoft.com/office/drawing/2014/main" id="{A52ECCA9-B8D7-4DA2-B1AE-1387656C8BD8}"/>
                    </a:ext>
                  </a:extLst>
                </p:cNvPr>
                <p:cNvSpPr/>
                <p:nvPr/>
              </p:nvSpPr>
              <p:spPr>
                <a:xfrm flipH="1">
                  <a:off x="8844177" y="4326017"/>
                  <a:ext cx="104771" cy="67272"/>
                </a:xfrm>
                <a:custGeom>
                  <a:avLst/>
                  <a:gdLst>
                    <a:gd name="f0" fmla="val w"/>
                    <a:gd name="f1" fmla="val h"/>
                    <a:gd name="f2" fmla="val 0"/>
                    <a:gd name="f3" fmla="val 3244"/>
                    <a:gd name="f4" fmla="val 2083"/>
                    <a:gd name="f5" fmla="val 869"/>
                    <a:gd name="f6" fmla="val 829"/>
                    <a:gd name="f7" fmla="val 802"/>
                    <a:gd name="f8" fmla="val 40"/>
                    <a:gd name="f9" fmla="val 797"/>
                    <a:gd name="f10" fmla="val 143"/>
                    <a:gd name="f11" fmla="val 774"/>
                    <a:gd name="f12" fmla="val 213"/>
                    <a:gd name="f13" fmla="val 843"/>
                    <a:gd name="f14" fmla="val 317"/>
                    <a:gd name="f15" fmla="val 878"/>
                    <a:gd name="f16" fmla="val 374"/>
                    <a:gd name="f17" fmla="val 791"/>
                    <a:gd name="f18" fmla="val 334"/>
                    <a:gd name="f19" fmla="val 694"/>
                    <a:gd name="f20" fmla="val 311"/>
                    <a:gd name="f21" fmla="val 596"/>
                    <a:gd name="f22" fmla="val 472"/>
                    <a:gd name="f23" fmla="val 346"/>
                    <a:gd name="f24" fmla="val 348"/>
                    <a:gd name="f25" fmla="val 243"/>
                    <a:gd name="f26" fmla="val 432"/>
                    <a:gd name="f27" fmla="val 70"/>
                    <a:gd name="f28" fmla="val 570"/>
                    <a:gd name="f29" fmla="val 847"/>
                    <a:gd name="f30" fmla="val 81"/>
                    <a:gd name="f31" fmla="val 1067"/>
                    <a:gd name="f32" fmla="val 168"/>
                    <a:gd name="f33" fmla="val 1263"/>
                    <a:gd name="f34" fmla="val 400"/>
                    <a:gd name="f35" fmla="val 1356"/>
                    <a:gd name="f36" fmla="val 620"/>
                    <a:gd name="f37" fmla="val 626"/>
                    <a:gd name="f38" fmla="val 633"/>
                    <a:gd name="f39" fmla="val 640"/>
                    <a:gd name="f40" fmla="val 641"/>
                    <a:gd name="f41" fmla="val 642"/>
                    <a:gd name="f42" fmla="val 648"/>
                    <a:gd name="f43" fmla="val 653"/>
                    <a:gd name="f44" fmla="val 658"/>
                    <a:gd name="f45" fmla="val 1355"/>
                    <a:gd name="f46" fmla="val 652"/>
                    <a:gd name="f47" fmla="val 646"/>
                    <a:gd name="f48" fmla="val 521"/>
                    <a:gd name="f49" fmla="val 1354"/>
                    <a:gd name="f50" fmla="val 429"/>
                    <a:gd name="f51" fmla="val 1233"/>
                    <a:gd name="f52" fmla="val 451"/>
                    <a:gd name="f53" fmla="val 1101"/>
                    <a:gd name="f54" fmla="val 462"/>
                    <a:gd name="f55" fmla="val 974"/>
                    <a:gd name="f56" fmla="val 578"/>
                    <a:gd name="f57" fmla="val 894"/>
                    <a:gd name="f58" fmla="val 693"/>
                    <a:gd name="f59" fmla="val 859"/>
                    <a:gd name="f60" fmla="val 706"/>
                    <a:gd name="f61" fmla="val 858"/>
                    <a:gd name="f62" fmla="val 720"/>
                    <a:gd name="f63" fmla="val 857"/>
                    <a:gd name="f64" fmla="val 733"/>
                    <a:gd name="f65" fmla="val 846"/>
                    <a:gd name="f66" fmla="val 958"/>
                    <a:gd name="f67" fmla="val 900"/>
                    <a:gd name="f68" fmla="val 1051"/>
                    <a:gd name="f69" fmla="val 951"/>
                    <a:gd name="f70" fmla="val 1155"/>
                    <a:gd name="f71" fmla="val 1009"/>
                    <a:gd name="f72" fmla="val 1259"/>
                    <a:gd name="f73" fmla="val 1090"/>
                    <a:gd name="f74" fmla="val 1339"/>
                    <a:gd name="f75" fmla="val 1182"/>
                    <a:gd name="f76" fmla="val 1893"/>
                    <a:gd name="f77" fmla="val 1667"/>
                    <a:gd name="f78" fmla="val 2528"/>
                    <a:gd name="f79" fmla="val 1932"/>
                    <a:gd name="f80" fmla="val 2471"/>
                    <a:gd name="f81" fmla="val 1909"/>
                    <a:gd name="f82" fmla="val 1709"/>
                    <a:gd name="f83" fmla="val 1293"/>
                    <a:gd name="f84" fmla="val 467"/>
                    <a:gd name="f85" fmla="val 1249"/>
                    <a:gd name="f86" fmla="val 422"/>
                    <a:gd name="f87" fmla="val 996"/>
                    <a:gd name="f88" fmla="*/ f0 1 3244"/>
                    <a:gd name="f89" fmla="*/ f1 1 2083"/>
                    <a:gd name="f90" fmla="val f2"/>
                    <a:gd name="f91" fmla="val f3"/>
                    <a:gd name="f92" fmla="val f4"/>
                    <a:gd name="f93" fmla="+- f92 0 f90"/>
                    <a:gd name="f94" fmla="+- f91 0 f90"/>
                    <a:gd name="f95" fmla="*/ f94 1 3244"/>
                    <a:gd name="f96" fmla="*/ f93 1 2083"/>
                    <a:gd name="f97" fmla="*/ f90 1 f95"/>
                    <a:gd name="f98" fmla="*/ f91 1 f95"/>
                    <a:gd name="f99" fmla="*/ f90 1 f96"/>
                    <a:gd name="f100" fmla="*/ f92 1 f96"/>
                    <a:gd name="f101" fmla="*/ f97 f88 1"/>
                    <a:gd name="f102" fmla="*/ f98 f88 1"/>
                    <a:gd name="f103" fmla="*/ f100 f89 1"/>
                    <a:gd name="f104" fmla="*/ f99 f89 1"/>
                  </a:gdLst>
                  <a:ahLst/>
                  <a:cxnLst>
                    <a:cxn ang="3cd4">
                      <a:pos x="hc" y="t"/>
                    </a:cxn>
                    <a:cxn ang="0">
                      <a:pos x="r" y="vc"/>
                    </a:cxn>
                    <a:cxn ang="cd4">
                      <a:pos x="hc" y="b"/>
                    </a:cxn>
                    <a:cxn ang="cd2">
                      <a:pos x="l" y="vc"/>
                    </a:cxn>
                  </a:cxnLst>
                  <a:rect l="f101" t="f104" r="f102" b="f103"/>
                  <a:pathLst>
                    <a:path w="3244" h="2083">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 y="f29"/>
                        <a:pt x="f30" y="f31"/>
                      </a:cubicBezTo>
                      <a:cubicBezTo>
                        <a:pt x="f32" y="f33"/>
                        <a:pt x="f34" y="f35"/>
                        <a:pt x="f36" y="f35"/>
                      </a:cubicBezTo>
                      <a:cubicBezTo>
                        <a:pt x="f37" y="f35"/>
                        <a:pt x="f38" y="f35"/>
                        <a:pt x="f39" y="f35"/>
                      </a:cubicBezTo>
                      <a:lnTo>
                        <a:pt x="f39" y="f35"/>
                      </a:lnTo>
                      <a:cubicBezTo>
                        <a:pt x="f39" y="f35"/>
                        <a:pt x="f40" y="f35"/>
                        <a:pt x="f41" y="f35"/>
                      </a:cubicBezTo>
                      <a:cubicBezTo>
                        <a:pt x="f42" y="f35"/>
                        <a:pt x="f43" y="f35"/>
                        <a:pt x="f44" y="f45"/>
                      </a:cubicBezTo>
                      <a:lnTo>
                        <a:pt x="f44" y="f45"/>
                      </a:lnTo>
                      <a:cubicBezTo>
                        <a:pt x="f46" y="f35"/>
                        <a:pt x="f47" y="f35"/>
                        <a:pt x="f39" y="f35"/>
                      </a:cubicBezTo>
                      <a:lnTo>
                        <a:pt x="f39" y="f35"/>
                      </a:ln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3" y="f4"/>
                      </a:cubicBezTo>
                      <a:cubicBezTo>
                        <a:pt x="f80" y="f81"/>
                        <a:pt x="f82" y="f73"/>
                        <a:pt x="f83" y="f84"/>
                      </a:cubicBezTo>
                      <a:cubicBezTo>
                        <a:pt x="f85" y="f86"/>
                        <a:pt x="f87"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1880;p24">
                  <a:extLst>
                    <a:ext uri="{FF2B5EF4-FFF2-40B4-BE49-F238E27FC236}">
                      <a16:creationId xmlns:a16="http://schemas.microsoft.com/office/drawing/2014/main" id="{E48FF982-4B46-4F2D-89BA-13B7FEC120C3}"/>
                    </a:ext>
                  </a:extLst>
                </p:cNvPr>
                <p:cNvSpPr/>
                <p:nvPr/>
              </p:nvSpPr>
              <p:spPr>
                <a:xfrm flipH="1">
                  <a:off x="8533253" y="4377699"/>
                  <a:ext cx="227438" cy="140497"/>
                </a:xfrm>
                <a:custGeom>
                  <a:avLst/>
                  <a:gdLst>
                    <a:gd name="f0" fmla="val w"/>
                    <a:gd name="f1" fmla="val h"/>
                    <a:gd name="f2" fmla="val 0"/>
                    <a:gd name="f3" fmla="val 7042"/>
                    <a:gd name="f4" fmla="val 4350"/>
                    <a:gd name="f5" fmla="val 7025"/>
                    <a:gd name="f6" fmla="val 706"/>
                    <a:gd name="f7" fmla="val 7031"/>
                    <a:gd name="f8" fmla="val 708"/>
                    <a:gd name="f9" fmla="val 7036"/>
                    <a:gd name="f10" fmla="val 711"/>
                    <a:gd name="f11" fmla="val 713"/>
                    <a:gd name="f12" fmla="val 5137"/>
                    <a:gd name="f13" fmla="val 229"/>
                    <a:gd name="f14" fmla="val 5264"/>
                    <a:gd name="f15" fmla="val 5379"/>
                    <a:gd name="f16" fmla="val 5518"/>
                    <a:gd name="f17" fmla="val 252"/>
                    <a:gd name="f18" fmla="val 5449"/>
                    <a:gd name="f19" fmla="val 246"/>
                    <a:gd name="f20" fmla="val 5385"/>
                    <a:gd name="f21" fmla="val 243"/>
                    <a:gd name="f22" fmla="val 5323"/>
                    <a:gd name="f23" fmla="val 5261"/>
                    <a:gd name="f24" fmla="val 5200"/>
                    <a:gd name="f25" fmla="val 5010"/>
                    <a:gd name="f26" fmla="val 275"/>
                    <a:gd name="f27" fmla="val 4895"/>
                    <a:gd name="f28" fmla="val 298"/>
                    <a:gd name="f29" fmla="val 4779"/>
                    <a:gd name="f30" fmla="val 332"/>
                    <a:gd name="f31" fmla="val 4433"/>
                    <a:gd name="f32" fmla="val 459"/>
                    <a:gd name="f33" fmla="val 4317"/>
                    <a:gd name="f34" fmla="val 517"/>
                    <a:gd name="f35" fmla="val 4214"/>
                    <a:gd name="f36" fmla="val 575"/>
                    <a:gd name="f37" fmla="val 4110"/>
                    <a:gd name="f38" fmla="val 644"/>
                    <a:gd name="f39" fmla="val 3706"/>
                    <a:gd name="f40" fmla="val 921"/>
                    <a:gd name="f41" fmla="val 3394"/>
                    <a:gd name="f42" fmla="val 1314"/>
                    <a:gd name="f43" fmla="val 3105"/>
                    <a:gd name="f44" fmla="val 1706"/>
                    <a:gd name="f45" fmla="val 2817"/>
                    <a:gd name="f46" fmla="val 2110"/>
                    <a:gd name="f47" fmla="val 2563"/>
                    <a:gd name="f48" fmla="val 2549"/>
                    <a:gd name="f49" fmla="val 2251"/>
                    <a:gd name="f50" fmla="val 2941"/>
                    <a:gd name="f51" fmla="val 2090"/>
                    <a:gd name="f52" fmla="val 3137"/>
                    <a:gd name="f53" fmla="val 1917"/>
                    <a:gd name="f54" fmla="val 3310"/>
                    <a:gd name="f55" fmla="val 1743"/>
                    <a:gd name="f56" fmla="val 3484"/>
                    <a:gd name="f57" fmla="val 1559"/>
                    <a:gd name="f58" fmla="val 3645"/>
                    <a:gd name="f59" fmla="val 1351"/>
                    <a:gd name="f60" fmla="val 3807"/>
                    <a:gd name="f61" fmla="val 1155"/>
                    <a:gd name="f62" fmla="val 3934"/>
                    <a:gd name="f63" fmla="val 3634"/>
                    <a:gd name="f64" fmla="val 3299"/>
                    <a:gd name="f65" fmla="val 2228"/>
                    <a:gd name="f66" fmla="val 2906"/>
                    <a:gd name="f67" fmla="val 2517"/>
                    <a:gd name="f68" fmla="val 2526"/>
                    <a:gd name="f69" fmla="val 2759"/>
                    <a:gd name="f70" fmla="val 2087"/>
                    <a:gd name="f71" fmla="val 3048"/>
                    <a:gd name="f72" fmla="val 1683"/>
                    <a:gd name="f73" fmla="val 3336"/>
                    <a:gd name="f74" fmla="val 1279"/>
                    <a:gd name="f75" fmla="val 3648"/>
                    <a:gd name="f76" fmla="val 887"/>
                    <a:gd name="f77" fmla="val 4087"/>
                    <a:gd name="f78" fmla="val 598"/>
                    <a:gd name="f79" fmla="val 4306"/>
                    <a:gd name="f80" fmla="val 471"/>
                    <a:gd name="f81" fmla="val 4514"/>
                    <a:gd name="f82" fmla="val 356"/>
                    <a:gd name="f83" fmla="val 4768"/>
                    <a:gd name="f84" fmla="val 286"/>
                    <a:gd name="f85" fmla="val 4883"/>
                    <a:gd name="f86" fmla="val 5138"/>
                    <a:gd name="f87" fmla="val 1"/>
                    <a:gd name="f88" fmla="val 4407"/>
                    <a:gd name="f89" fmla="val 3713"/>
                    <a:gd name="f90" fmla="val 313"/>
                    <a:gd name="f91" fmla="val 3117"/>
                    <a:gd name="f92" fmla="val 840"/>
                    <a:gd name="f93" fmla="val 2274"/>
                    <a:gd name="f94" fmla="val 1602"/>
                    <a:gd name="f95" fmla="val 1166"/>
                    <a:gd name="f96" fmla="val 2422"/>
                    <a:gd name="f97" fmla="val 2433"/>
                    <a:gd name="f98" fmla="val 244"/>
                    <a:gd name="f99" fmla="val 2574"/>
                    <a:gd name="f100" fmla="val 498"/>
                    <a:gd name="f101" fmla="val 2620"/>
                    <a:gd name="f102" fmla="val 758"/>
                    <a:gd name="f103" fmla="val 881"/>
                    <a:gd name="f104" fmla="val 1006"/>
                    <a:gd name="f105" fmla="val 2610"/>
                    <a:gd name="f106" fmla="val 1132"/>
                    <a:gd name="f107" fmla="val 2595"/>
                    <a:gd name="f108" fmla="val 531"/>
                    <a:gd name="f109" fmla="val 2872"/>
                    <a:gd name="f110" fmla="val 1270"/>
                    <a:gd name="f111" fmla="val 670"/>
                    <a:gd name="f112" fmla="val 4280"/>
                    <a:gd name="f113" fmla="val 851"/>
                    <a:gd name="f114" fmla="val 4176"/>
                    <a:gd name="f115" fmla="val 1051"/>
                    <a:gd name="f116" fmla="val 4154"/>
                    <a:gd name="f117" fmla="val 1252"/>
                    <a:gd name="f118" fmla="val 1409"/>
                    <a:gd name="f119" fmla="val 1567"/>
                    <a:gd name="f120" fmla="val 4167"/>
                    <a:gd name="f121" fmla="val 1717"/>
                    <a:gd name="f122" fmla="val 2061"/>
                    <a:gd name="f123" fmla="val 2367"/>
                    <a:gd name="f124" fmla="val 4095"/>
                    <a:gd name="f125" fmla="val 2540"/>
                    <a:gd name="f126" fmla="val 3622"/>
                    <a:gd name="f127" fmla="val 2725"/>
                    <a:gd name="f128" fmla="val 3991"/>
                    <a:gd name="f129" fmla="val 2828"/>
                    <a:gd name="f130" fmla="val 4084"/>
                    <a:gd name="f131" fmla="val 3152"/>
                    <a:gd name="f132" fmla="val 4349"/>
                    <a:gd name="f133" fmla="val 3830"/>
                    <a:gd name="f134" fmla="val 3129"/>
                    <a:gd name="f135" fmla="val 3564"/>
                    <a:gd name="f136" fmla="val 3244"/>
                    <a:gd name="f137" fmla="val 3657"/>
                    <a:gd name="f138" fmla="val 3440"/>
                    <a:gd name="f139" fmla="val 3761"/>
                    <a:gd name="f140" fmla="val 3267"/>
                    <a:gd name="f141" fmla="val 3080"/>
                    <a:gd name="f142" fmla="val 3567"/>
                    <a:gd name="f143" fmla="val 1787"/>
                    <a:gd name="f144" fmla="val 3613"/>
                    <a:gd name="f145" fmla="val 2006"/>
                    <a:gd name="f146" fmla="val 3798"/>
                    <a:gd name="f147" fmla="val 2191"/>
                    <a:gd name="f148" fmla="val 4017"/>
                    <a:gd name="f149" fmla="val 4225"/>
                    <a:gd name="f150" fmla="val 4456"/>
                    <a:gd name="f151" fmla="val 4409"/>
                    <a:gd name="f152" fmla="val 1868"/>
                    <a:gd name="f153" fmla="val 4307"/>
                    <a:gd name="f154" fmla="val 1909"/>
                    <a:gd name="f155" fmla="val 4202"/>
                    <a:gd name="f156" fmla="val 4128"/>
                    <a:gd name="f157" fmla="val 4052"/>
                    <a:gd name="f158" fmla="val 1888"/>
                    <a:gd name="f159" fmla="val 3994"/>
                    <a:gd name="f160" fmla="val 1845"/>
                    <a:gd name="f161" fmla="val 3867"/>
                    <a:gd name="f162" fmla="val 1741"/>
                    <a:gd name="f163" fmla="val 3821"/>
                    <a:gd name="f164" fmla="val 1556"/>
                    <a:gd name="f165" fmla="val 3844"/>
                    <a:gd name="f166" fmla="val 1394"/>
                    <a:gd name="f167" fmla="val 3856"/>
                    <a:gd name="f168" fmla="val 4491"/>
                    <a:gd name="f169" fmla="val 4860"/>
                    <a:gd name="f170" fmla="val 5122"/>
                    <a:gd name="f171" fmla="val 424"/>
                    <a:gd name="f172" fmla="val 5396"/>
                    <a:gd name="f173" fmla="val 382"/>
                    <a:gd name="f174" fmla="val 5670"/>
                    <a:gd name="f175" fmla="val 6141"/>
                    <a:gd name="f176" fmla="val 6612"/>
                    <a:gd name="f177" fmla="val 505"/>
                    <a:gd name="f178" fmla="val 6699"/>
                    <a:gd name="f179" fmla="val 544"/>
                    <a:gd name="f180" fmla="val 6447"/>
                    <a:gd name="f181" fmla="val 319"/>
                    <a:gd name="f182" fmla="val 6107"/>
                    <a:gd name="f183" fmla="val 194"/>
                    <a:gd name="f184" fmla="val 5922"/>
                    <a:gd name="f185" fmla="val 125"/>
                    <a:gd name="f186" fmla="val 5726"/>
                    <a:gd name="f187" fmla="val 79"/>
                    <a:gd name="f188" fmla="val 5541"/>
                    <a:gd name="f189" fmla="val 32"/>
                    <a:gd name="f190" fmla="val 5406"/>
                    <a:gd name="f191" fmla="val 11"/>
                    <a:gd name="f192" fmla="val 5271"/>
                    <a:gd name="f193" fmla="*/ f0 1 7042"/>
                    <a:gd name="f194" fmla="*/ f1 1 4350"/>
                    <a:gd name="f195" fmla="val f2"/>
                    <a:gd name="f196" fmla="val f3"/>
                    <a:gd name="f197" fmla="val f4"/>
                    <a:gd name="f198" fmla="+- f197 0 f195"/>
                    <a:gd name="f199" fmla="+- f196 0 f195"/>
                    <a:gd name="f200" fmla="*/ f199 1 7042"/>
                    <a:gd name="f201" fmla="*/ f198 1 4350"/>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7042" h="4350">
                      <a:moveTo>
                        <a:pt x="f5" y="f6"/>
                      </a:moveTo>
                      <a:cubicBezTo>
                        <a:pt x="f7" y="f8"/>
                        <a:pt x="f9" y="f10"/>
                        <a:pt x="f3" y="f11"/>
                      </a:cubicBezTo>
                      <a:cubicBezTo>
                        <a:pt x="f9" y="f10"/>
                        <a:pt x="f7" y="f8"/>
                        <a:pt x="f5" y="f6"/>
                      </a:cubicBezTo>
                      <a:close/>
                      <a:moveTo>
                        <a:pt x="f12" y="f13"/>
                      </a:moveTo>
                      <a:cubicBezTo>
                        <a:pt x="f14" y="f13"/>
                        <a:pt x="f15" y="f13"/>
                        <a:pt x="f16" y="f17"/>
                      </a:cubicBezTo>
                      <a:cubicBezTo>
                        <a:pt x="f18" y="f19"/>
                        <a:pt x="f20" y="f21"/>
                        <a:pt x="f22" y="f21"/>
                      </a:cubicBezTo>
                      <a:cubicBezTo>
                        <a:pt x="f23" y="f21"/>
                        <a:pt x="f24" y="f19"/>
                        <a:pt x="f12" y="f17"/>
                      </a:cubicBezTo>
                      <a:cubicBezTo>
                        <a:pt x="f25" y="f26"/>
                        <a:pt x="f27" y="f28"/>
                        <a:pt x="f29" y="f30"/>
                      </a:cubicBez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57" y="f63"/>
                        <a:pt x="f53" y="f64"/>
                        <a:pt x="f65" y="f66"/>
                      </a:cubicBezTo>
                      <a:cubicBezTo>
                        <a:pt x="f67" y="f68"/>
                        <a:pt x="f69" y="f70"/>
                        <a:pt x="f71" y="f72"/>
                      </a:cubicBezTo>
                      <a:cubicBezTo>
                        <a:pt x="f73" y="f74"/>
                        <a:pt x="f75" y="f76"/>
                        <a:pt x="f77" y="f78"/>
                      </a:cubicBezTo>
                      <a:cubicBezTo>
                        <a:pt x="f79" y="f80"/>
                        <a:pt x="f81" y="f82"/>
                        <a:pt x="f83" y="f84"/>
                      </a:cubicBezTo>
                      <a:cubicBezTo>
                        <a:pt x="f85" y="f17"/>
                        <a:pt x="f25" y="f13"/>
                        <a:pt x="f12" y="f13"/>
                      </a:cubicBezTo>
                      <a:close/>
                      <a:moveTo>
                        <a:pt x="f86" y="f87"/>
                      </a:moveTo>
                      <a:cubicBezTo>
                        <a:pt x="f88" y="f87"/>
                        <a:pt x="f89" y="f90"/>
                        <a:pt x="f91" y="f92"/>
                      </a:cubicBezTo>
                      <a:cubicBezTo>
                        <a:pt x="f93" y="f94"/>
                        <a:pt x="f95" y="f96"/>
                        <a:pt x="f87" y="f97"/>
                      </a:cubicBezTo>
                      <a:cubicBezTo>
                        <a:pt x="f98" y="f99"/>
                        <a:pt x="f100" y="f101"/>
                        <a:pt x="f102" y="f101"/>
                      </a:cubicBezTo>
                      <a:cubicBezTo>
                        <a:pt x="f103" y="f101"/>
                        <a:pt x="f104" y="f105"/>
                        <a:pt x="f106" y="f107"/>
                      </a:cubicBezTo>
                      <a:lnTo>
                        <a:pt x="f106" y="f107"/>
                      </a:lnTo>
                      <a:cubicBezTo>
                        <a:pt x="f108" y="f109"/>
                        <a:pt x="f110" y="f62"/>
                        <a:pt x="f111" y="f112"/>
                      </a:cubicBezTo>
                      <a:cubicBezTo>
                        <a:pt x="f113" y="f114"/>
                        <a:pt x="f115" y="f116"/>
                        <a:pt x="f117" y="f116"/>
                      </a:cubicBezTo>
                      <a:cubicBezTo>
                        <a:pt x="f118" y="f116"/>
                        <a:pt x="f119" y="f120"/>
                        <a:pt x="f121" y="f120"/>
                      </a:cubicBezTo>
                      <a:cubicBezTo>
                        <a:pt x="f122" y="f120"/>
                        <a:pt x="f123" y="f124"/>
                        <a:pt x="f125" y="f126"/>
                      </a:cubicBezTo>
                      <a:cubicBezTo>
                        <a:pt x="f127" y="f128"/>
                        <a:pt x="f129" y="f130"/>
                        <a:pt x="f131" y="f132"/>
                      </a:cubicBezTo>
                      <a:cubicBezTo>
                        <a:pt x="f71" y="f133"/>
                        <a:pt x="f134" y="f135"/>
                        <a:pt x="f134" y="f135"/>
                      </a:cubicBezTo>
                      <a:lnTo>
                        <a:pt x="f134" y="f135"/>
                      </a:lnTo>
                      <a:cubicBezTo>
                        <a:pt x="f136" y="f137"/>
                        <a:pt x="f138" y="f139"/>
                        <a:pt x="f138" y="f139"/>
                      </a:cubicBezTo>
                      <a:cubicBezTo>
                        <a:pt x="f140" y="f141"/>
                        <a:pt x="f140" y="f96"/>
                        <a:pt x="f142" y="f143"/>
                      </a:cubicBezTo>
                      <a:cubicBezTo>
                        <a:pt x="f144" y="f145"/>
                        <a:pt x="f146" y="f147"/>
                        <a:pt x="f148" y="f147"/>
                      </a:cubicBezTo>
                      <a:cubicBezTo>
                        <a:pt x="f149" y="f147"/>
                        <a:pt x="f31" y="f145"/>
                        <a:pt x="f150" y="f143"/>
                      </a:cubicBezTo>
                      <a:lnTo>
                        <a:pt x="f150" y="f143"/>
                      </a:lnTo>
                      <a:cubicBezTo>
                        <a:pt x="f151" y="f152"/>
                        <a:pt x="f153" y="f154"/>
                        <a:pt x="f155" y="f154"/>
                      </a:cubicBezTo>
                      <a:cubicBezTo>
                        <a:pt x="f156" y="f154"/>
                        <a:pt x="f157" y="f158"/>
                        <a:pt x="f159" y="f160"/>
                      </a:cubicBezTo>
                      <a:cubicBezTo>
                        <a:pt x="f161" y="f162"/>
                        <a:pt x="f163" y="f164"/>
                        <a:pt x="f165" y="f166"/>
                      </a:cubicBezTo>
                      <a:cubicBezTo>
                        <a:pt x="f167" y="f40"/>
                        <a:pt x="f168" y="f38"/>
                        <a:pt x="f169" y="f34"/>
                      </a:cubicBezTo>
                      <a:cubicBezTo>
                        <a:pt x="f170" y="f171"/>
                        <a:pt x="f172" y="f173"/>
                        <a:pt x="f174" y="f173"/>
                      </a:cubicBezTo>
                      <a:cubicBezTo>
                        <a:pt x="f175" y="f173"/>
                        <a:pt x="f176" y="f177"/>
                        <a:pt x="f5" y="f6"/>
                      </a:cubicBezTo>
                      <a:lnTo>
                        <a:pt x="f5" y="f6"/>
                      </a:lnTo>
                      <a:cubicBezTo>
                        <a:pt x="f178" y="f179"/>
                        <a:pt x="f180" y="f181"/>
                        <a:pt x="f182" y="f183"/>
                      </a:cubicBezTo>
                      <a:cubicBezTo>
                        <a:pt x="f184" y="f185"/>
                        <a:pt x="f186" y="f187"/>
                        <a:pt x="f188" y="f189"/>
                      </a:cubicBezTo>
                      <a:cubicBezTo>
                        <a:pt x="f190" y="f191"/>
                        <a:pt x="f192" y="f87"/>
                        <a:pt x="f86" y="f87"/>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1881;p24">
                  <a:extLst>
                    <a:ext uri="{FF2B5EF4-FFF2-40B4-BE49-F238E27FC236}">
                      <a16:creationId xmlns:a16="http://schemas.microsoft.com/office/drawing/2014/main" id="{8DE84AC1-579D-46C5-8862-02AE5121FEAC}"/>
                    </a:ext>
                  </a:extLst>
                </p:cNvPr>
                <p:cNvSpPr/>
                <p:nvPr/>
              </p:nvSpPr>
              <p:spPr>
                <a:xfrm flipH="1">
                  <a:off x="8671547" y="4394396"/>
                  <a:ext cx="150665" cy="53583"/>
                </a:xfrm>
                <a:custGeom>
                  <a:avLst/>
                  <a:gdLst>
                    <a:gd name="f0" fmla="val w"/>
                    <a:gd name="f1" fmla="val h"/>
                    <a:gd name="f2" fmla="val 0"/>
                    <a:gd name="f3" fmla="val 4665"/>
                    <a:gd name="f4" fmla="val 1659"/>
                    <a:gd name="f5" fmla="val 3706"/>
                    <a:gd name="f6" fmla="val 520"/>
                    <a:gd name="f7" fmla="val 3510"/>
                    <a:gd name="f8" fmla="val 623"/>
                    <a:gd name="f9" fmla="val 3302"/>
                    <a:gd name="f10" fmla="val 704"/>
                    <a:gd name="f11" fmla="val 3094"/>
                    <a:gd name="f12" fmla="val 774"/>
                    <a:gd name="f13" fmla="val 2875"/>
                    <a:gd name="f14" fmla="val 854"/>
                    <a:gd name="f15" fmla="val 2644"/>
                    <a:gd name="f16" fmla="val 889"/>
                    <a:gd name="f17" fmla="val 2413"/>
                    <a:gd name="f18" fmla="val 924"/>
                    <a:gd name="f19" fmla="val 2278"/>
                    <a:gd name="f20" fmla="val 937"/>
                    <a:gd name="f21" fmla="val 2139"/>
                    <a:gd name="f22" fmla="val 943"/>
                    <a:gd name="f23" fmla="val 2000"/>
                    <a:gd name="f24" fmla="val 1903"/>
                    <a:gd name="f25" fmla="val 1805"/>
                    <a:gd name="f26" fmla="val 940"/>
                    <a:gd name="f27" fmla="val 1709"/>
                    <a:gd name="f28" fmla="val 935"/>
                    <a:gd name="f29" fmla="val 1455"/>
                    <a:gd name="f30" fmla="val 1224"/>
                    <a:gd name="f31" fmla="val 982"/>
                    <a:gd name="f32" fmla="val 1201"/>
                    <a:gd name="f33" fmla="val 866"/>
                    <a:gd name="f34" fmla="val 1444"/>
                    <a:gd name="f35" fmla="val 877"/>
                    <a:gd name="f36" fmla="val 1675"/>
                    <a:gd name="f37" fmla="val 1906"/>
                    <a:gd name="f38" fmla="val 2148"/>
                    <a:gd name="f39" fmla="val 2379"/>
                    <a:gd name="f40" fmla="val 2610"/>
                    <a:gd name="f41" fmla="val 831"/>
                    <a:gd name="f42" fmla="val 2840"/>
                    <a:gd name="f43" fmla="val 797"/>
                    <a:gd name="f44" fmla="val 3060"/>
                    <a:gd name="f45" fmla="val 739"/>
                    <a:gd name="f46" fmla="val 3279"/>
                    <a:gd name="f47" fmla="val 681"/>
                    <a:gd name="f48" fmla="val 3498"/>
                    <a:gd name="f49" fmla="val 600"/>
                    <a:gd name="f50" fmla="val 4664"/>
                    <a:gd name="f51" fmla="val 3613"/>
                    <a:gd name="f52" fmla="val 468"/>
                    <a:gd name="f53" fmla="val 2464"/>
                    <a:gd name="f54" fmla="val 706"/>
                    <a:gd name="f55" fmla="val 1316"/>
                    <a:gd name="f56" fmla="val 876"/>
                    <a:gd name="f57" fmla="val 436"/>
                    <a:gd name="f58" fmla="val 671"/>
                    <a:gd name="f59" fmla="val 1"/>
                    <a:gd name="f60" fmla="val 310"/>
                    <a:gd name="f61" fmla="val 896"/>
                    <a:gd name="f62" fmla="val 1235"/>
                    <a:gd name="f63" fmla="val 1388"/>
                    <a:gd name="f64" fmla="val 1447"/>
                    <a:gd name="f65" fmla="val 1504"/>
                    <a:gd name="f66" fmla="val 1231"/>
                    <a:gd name="f67" fmla="val 1559"/>
                    <a:gd name="f68" fmla="val 1386"/>
                    <a:gd name="f69" fmla="val 1374"/>
                    <a:gd name="f70" fmla="val 705"/>
                    <a:gd name="f71" fmla="val 1570"/>
                    <a:gd name="f72" fmla="val 694"/>
                    <a:gd name="f73" fmla="val 1616"/>
                    <a:gd name="f74" fmla="val 804"/>
                    <a:gd name="f75" fmla="val 1645"/>
                    <a:gd name="f76" fmla="val 926"/>
                    <a:gd name="f77" fmla="val 1055"/>
                    <a:gd name="f78" fmla="val 2203"/>
                    <a:gd name="f79" fmla="val 3979"/>
                    <a:gd name="f80" fmla="val 592"/>
                    <a:gd name="f81" fmla="*/ f0 1 4665"/>
                    <a:gd name="f82" fmla="*/ f1 1 1659"/>
                    <a:gd name="f83" fmla="val f2"/>
                    <a:gd name="f84" fmla="val f3"/>
                    <a:gd name="f85" fmla="val f4"/>
                    <a:gd name="f86" fmla="+- f85 0 f83"/>
                    <a:gd name="f87" fmla="+- f84 0 f83"/>
                    <a:gd name="f88" fmla="*/ f87 1 4665"/>
                    <a:gd name="f89" fmla="*/ f86 1 1659"/>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4665" h="1659">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18"/>
                        <a:pt x="f30" y="f16"/>
                        <a:pt x="f31" y="f14"/>
                      </a:cubicBezTo>
                      <a:lnTo>
                        <a:pt x="f31" y="f14"/>
                      </a:lnTo>
                      <a:cubicBezTo>
                        <a:pt x="f32" y="f33"/>
                        <a:pt x="f34" y="f35"/>
                        <a:pt x="f36" y="f16"/>
                      </a:cubicBezTo>
                      <a:cubicBezTo>
                        <a:pt x="f37" y="f16"/>
                        <a:pt x="f38" y="f16"/>
                        <a:pt x="f39" y="f33"/>
                      </a:cubicBezTo>
                      <a:cubicBezTo>
                        <a:pt x="f40" y="f41"/>
                        <a:pt x="f42" y="f43"/>
                        <a:pt x="f44" y="f45"/>
                      </a:cubicBezTo>
                      <a:cubicBezTo>
                        <a:pt x="f46" y="f47"/>
                        <a:pt x="f48" y="f49"/>
                        <a:pt x="f5" y="f6"/>
                      </a:cubicBezTo>
                      <a:close/>
                      <a:moveTo>
                        <a:pt x="f50" y="f2"/>
                      </a:moveTo>
                      <a:lnTo>
                        <a:pt x="f50" y="f2"/>
                      </a:lnTo>
                      <a:cubicBezTo>
                        <a:pt x="f51" y="f52"/>
                        <a:pt x="f53" y="f54"/>
                        <a:pt x="f55" y="f54"/>
                      </a:cubicBezTo>
                      <a:cubicBezTo>
                        <a:pt x="f56" y="f54"/>
                        <a:pt x="f57" y="f58"/>
                        <a:pt x="f59" y="f49"/>
                      </a:cubicBezTo>
                      <a:lnTo>
                        <a:pt x="f59" y="f49"/>
                      </a:lnTo>
                      <a:cubicBezTo>
                        <a:pt x="f60" y="f31"/>
                        <a:pt x="f61" y="f62"/>
                        <a:pt x="f63" y="f62"/>
                      </a:cubicBezTo>
                      <a:cubicBezTo>
                        <a:pt x="f64" y="f62"/>
                        <a:pt x="f65" y="f66"/>
                        <a:pt x="f67" y="f30"/>
                      </a:cubicBezTo>
                      <a:lnTo>
                        <a:pt x="f67" y="f30"/>
                      </a:lnTo>
                      <a:cubicBezTo>
                        <a:pt x="f68" y="f69"/>
                        <a:pt x="f70" y="f71"/>
                        <a:pt x="f72" y="f73"/>
                      </a:cubicBezTo>
                      <a:cubicBezTo>
                        <a:pt x="f74" y="f75"/>
                        <a:pt x="f76" y="f4"/>
                        <a:pt x="f77" y="f4"/>
                      </a:cubicBezTo>
                      <a:cubicBezTo>
                        <a:pt x="f78" y="f4"/>
                        <a:pt x="f79" y="f80"/>
                        <a:pt x="f5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1882;p24">
                  <a:extLst>
                    <a:ext uri="{FF2B5EF4-FFF2-40B4-BE49-F238E27FC236}">
                      <a16:creationId xmlns:a16="http://schemas.microsoft.com/office/drawing/2014/main" id="{DE215E82-FEEB-4858-AF3B-17FB77C21246}"/>
                    </a:ext>
                  </a:extLst>
                </p:cNvPr>
                <p:cNvSpPr/>
                <p:nvPr/>
              </p:nvSpPr>
              <p:spPr>
                <a:xfrm flipH="1">
                  <a:off x="8362142" y="4730648"/>
                  <a:ext cx="194620" cy="264709"/>
                </a:xfrm>
                <a:custGeom>
                  <a:avLst/>
                  <a:gdLst>
                    <a:gd name="f0" fmla="val w"/>
                    <a:gd name="f1" fmla="val h"/>
                    <a:gd name="f2" fmla="val 0"/>
                    <a:gd name="f3" fmla="val 6026"/>
                    <a:gd name="f4" fmla="val 8196"/>
                    <a:gd name="f5" fmla="val 1"/>
                    <a:gd name="f6" fmla="val 20"/>
                    <a:gd name="f7" fmla="val 3"/>
                    <a:gd name="f8" fmla="val 40"/>
                    <a:gd name="f9" fmla="val 5"/>
                    <a:gd name="f10" fmla="val 59"/>
                    <a:gd name="f11" fmla="val 7"/>
                    <a:gd name="f12" fmla="val 39"/>
                    <a:gd name="f13" fmla="val 4"/>
                    <a:gd name="f14" fmla="val 19"/>
                    <a:gd name="f15" fmla="val 2"/>
                    <a:gd name="f16" fmla="val 819"/>
                    <a:gd name="f17" fmla="val 111"/>
                    <a:gd name="f18" fmla="val 2318"/>
                    <a:gd name="f19" fmla="val 1135"/>
                    <a:gd name="f20" fmla="val 2655"/>
                    <a:gd name="f21" fmla="val 3856"/>
                    <a:gd name="f22" fmla="val 2921"/>
                    <a:gd name="f23" fmla="val 6049"/>
                    <a:gd name="f24" fmla="val 3521"/>
                    <a:gd name="f25" fmla="val 6684"/>
                    <a:gd name="f26" fmla="val 3163"/>
                    <a:gd name="f27" fmla="val 3775"/>
                    <a:gd name="f28" fmla="val 7838"/>
                    <a:gd name="f29" fmla="val 4144"/>
                    <a:gd name="f30" fmla="val 6868"/>
                    <a:gd name="f31" fmla="val 3948"/>
                    <a:gd name="f32" fmla="val 6199"/>
                    <a:gd name="f33" fmla="val 4179"/>
                    <a:gd name="f34" fmla="val 6371"/>
                    <a:gd name="f35" fmla="val 4466"/>
                    <a:gd name="f36" fmla="val 6449"/>
                    <a:gd name="f37" fmla="val 4762"/>
                    <a:gd name="f38" fmla="val 5222"/>
                    <a:gd name="f39" fmla="val 5703"/>
                    <a:gd name="f40" fmla="val 6261"/>
                    <a:gd name="f41" fmla="val 5945"/>
                    <a:gd name="f42" fmla="val 5878"/>
                    <a:gd name="f43" fmla="val 6005"/>
                    <a:gd name="f44" fmla="val 5724"/>
                    <a:gd name="f45" fmla="val 6032"/>
                    <a:gd name="f46" fmla="val 5570"/>
                    <a:gd name="f47" fmla="val 5156"/>
                    <a:gd name="f48" fmla="val 4739"/>
                    <a:gd name="f49" fmla="val 5835"/>
                    <a:gd name="f50" fmla="val 4444"/>
                    <a:gd name="f51" fmla="val 5541"/>
                    <a:gd name="f52" fmla="val 4040"/>
                    <a:gd name="f53" fmla="val 5137"/>
                    <a:gd name="f54" fmla="val 3809"/>
                    <a:gd name="f55" fmla="val 4583"/>
                    <a:gd name="f56" fmla="val 3671"/>
                    <a:gd name="f57" fmla="val 4029"/>
                    <a:gd name="f58" fmla="val 3486"/>
                    <a:gd name="f59" fmla="val 3429"/>
                    <a:gd name="f60" fmla="val 3209"/>
                    <a:gd name="f61" fmla="val 2390"/>
                    <a:gd name="f62" fmla="val 2686"/>
                    <a:gd name="f63" fmla="val 1104"/>
                    <a:gd name="f64" fmla="val 1422"/>
                    <a:gd name="f65" fmla="val 166"/>
                    <a:gd name="f66" fmla="*/ f0 1 6026"/>
                    <a:gd name="f67" fmla="*/ f1 1 8196"/>
                    <a:gd name="f68" fmla="val f2"/>
                    <a:gd name="f69" fmla="val f3"/>
                    <a:gd name="f70" fmla="val f4"/>
                    <a:gd name="f71" fmla="+- f70 0 f68"/>
                    <a:gd name="f72" fmla="+- f69 0 f68"/>
                    <a:gd name="f73" fmla="*/ f72 1 6026"/>
                    <a:gd name="f74" fmla="*/ f71 1 8196"/>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6026" h="8196">
                      <a:moveTo>
                        <a:pt x="f2" y="f5"/>
                      </a:moveTo>
                      <a:cubicBezTo>
                        <a:pt x="f6" y="f7"/>
                        <a:pt x="f8" y="f9"/>
                        <a:pt x="f10" y="f11"/>
                      </a:cubicBezTo>
                      <a:lnTo>
                        <a:pt x="f10" y="f11"/>
                      </a:lnTo>
                      <a:cubicBezTo>
                        <a:pt x="f12" y="f13"/>
                        <a:pt x="f14" y="f15"/>
                        <a:pt x="f2" y="f5"/>
                      </a:cubicBezTo>
                      <a:close/>
                      <a:moveTo>
                        <a:pt x="f10" y="f11"/>
                      </a:moveTo>
                      <a:cubicBezTo>
                        <a:pt x="f16" y="f17"/>
                        <a:pt x="f18" y="f19"/>
                        <a:pt x="f20" y="f21"/>
                      </a:cubicBezTo>
                      <a:cubicBezTo>
                        <a:pt x="f22" y="f23"/>
                        <a:pt x="f24" y="f25"/>
                        <a:pt x="f26" y="f4"/>
                      </a:cubicBezTo>
                      <a:cubicBezTo>
                        <a:pt x="f27" y="f28"/>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6" y="f57"/>
                      </a:cubicBezTo>
                      <a:cubicBezTo>
                        <a:pt x="f24" y="f58"/>
                        <a:pt x="f59" y="f22"/>
                        <a:pt x="f60" y="f61"/>
                      </a:cubicBezTo>
                      <a:cubicBezTo>
                        <a:pt x="f62" y="f63"/>
                        <a:pt x="f64" y="f65"/>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1883;p24">
                  <a:extLst>
                    <a:ext uri="{FF2B5EF4-FFF2-40B4-BE49-F238E27FC236}">
                      <a16:creationId xmlns:a16="http://schemas.microsoft.com/office/drawing/2014/main" id="{F4394F23-6DE4-4C75-B53F-7FD6EAA580A6}"/>
                    </a:ext>
                  </a:extLst>
                </p:cNvPr>
                <p:cNvSpPr/>
                <p:nvPr/>
              </p:nvSpPr>
              <p:spPr>
                <a:xfrm flipH="1">
                  <a:off x="8486646" y="4732513"/>
                  <a:ext cx="98087" cy="213649"/>
                </a:xfrm>
                <a:custGeom>
                  <a:avLst/>
                  <a:gdLst>
                    <a:gd name="f0" fmla="val w"/>
                    <a:gd name="f1" fmla="val h"/>
                    <a:gd name="f2" fmla="val 0"/>
                    <a:gd name="f3" fmla="val 3037"/>
                    <a:gd name="f4" fmla="val 6615"/>
                    <a:gd name="f5" fmla="val 728"/>
                    <a:gd name="f6" fmla="val 750"/>
                    <a:gd name="f7" fmla="val 14"/>
                    <a:gd name="f8" fmla="val 772"/>
                    <a:gd name="f9" fmla="val 27"/>
                    <a:gd name="f10" fmla="val 795"/>
                    <a:gd name="f11" fmla="val 40"/>
                    <a:gd name="f12" fmla="val 13"/>
                    <a:gd name="f13" fmla="val 1998"/>
                    <a:gd name="f14" fmla="val 1136"/>
                    <a:gd name="f15" fmla="val 2022"/>
                    <a:gd name="f16" fmla="val 1168"/>
                    <a:gd name="f17" fmla="val 2045"/>
                    <a:gd name="f18" fmla="val 1201"/>
                    <a:gd name="f19" fmla="val 2067"/>
                    <a:gd name="f20" fmla="val 1235"/>
                    <a:gd name="f21" fmla="val 2124"/>
                    <a:gd name="f22" fmla="val 1328"/>
                    <a:gd name="f23" fmla="val 2171"/>
                    <a:gd name="f24" fmla="val 1432"/>
                    <a:gd name="f25" fmla="val 2217"/>
                    <a:gd name="f26" fmla="val 1535"/>
                    <a:gd name="f27" fmla="val 2286"/>
                    <a:gd name="f28" fmla="val 1755"/>
                    <a:gd name="f29" fmla="val 2332"/>
                    <a:gd name="f30" fmla="val 1986"/>
                    <a:gd name="f31" fmla="val 2193"/>
                    <a:gd name="f32" fmla="val 2344"/>
                    <a:gd name="f33" fmla="val 2655"/>
                    <a:gd name="f34" fmla="val 3105"/>
                    <a:gd name="f35" fmla="val 2055"/>
                    <a:gd name="f36" fmla="val 3521"/>
                    <a:gd name="f37" fmla="val 1894"/>
                    <a:gd name="f38" fmla="val 3948"/>
                    <a:gd name="f39" fmla="val 1709"/>
                    <a:gd name="f40" fmla="val 4352"/>
                    <a:gd name="f41" fmla="val 1570"/>
                    <a:gd name="f42" fmla="val 4779"/>
                    <a:gd name="f43" fmla="val 1420"/>
                    <a:gd name="f44" fmla="val 5194"/>
                    <a:gd name="f45" fmla="val 1351"/>
                    <a:gd name="f46" fmla="val 5645"/>
                    <a:gd name="f47" fmla="val 1340"/>
                    <a:gd name="f48" fmla="val 6106"/>
                    <a:gd name="f49" fmla="val 5875"/>
                    <a:gd name="f50" fmla="val 5656"/>
                    <a:gd name="f51" fmla="val 1363"/>
                    <a:gd name="f52" fmla="val 5425"/>
                    <a:gd name="f53" fmla="val 1386"/>
                    <a:gd name="f54" fmla="val 4987"/>
                    <a:gd name="f55" fmla="val 1513"/>
                    <a:gd name="f56" fmla="val 4767"/>
                    <a:gd name="f57" fmla="val 1640"/>
                    <a:gd name="f58" fmla="val 4329"/>
                    <a:gd name="f59" fmla="val 1836"/>
                    <a:gd name="f60" fmla="val 3925"/>
                    <a:gd name="f61" fmla="val 3509"/>
                    <a:gd name="f62" fmla="val 2159"/>
                    <a:gd name="f63" fmla="val 3094"/>
                    <a:gd name="f64" fmla="val 2216"/>
                    <a:gd name="f65" fmla="val 1837"/>
                    <a:gd name="f66" fmla="val 2204"/>
                    <a:gd name="f67" fmla="val 1449"/>
                    <a:gd name="f68" fmla="val 1344"/>
                    <a:gd name="f69" fmla="val 378"/>
                    <a:gd name="f70" fmla="val 1820"/>
                    <a:gd name="f71" fmla="val 915"/>
                    <a:gd name="f72" fmla="val 1547"/>
                    <a:gd name="f73" fmla="val 2101"/>
                    <a:gd name="f74" fmla="val 1893"/>
                    <a:gd name="f75" fmla="val 2517"/>
                    <a:gd name="f76" fmla="val 1871"/>
                    <a:gd name="f77" fmla="val 2759"/>
                    <a:gd name="f78" fmla="val 1783"/>
                    <a:gd name="f79" fmla="val 2829"/>
                    <a:gd name="f80" fmla="val 1669"/>
                    <a:gd name="f81" fmla="val 2879"/>
                    <a:gd name="f82" fmla="val 1553"/>
                    <a:gd name="f83" fmla="val 1517"/>
                    <a:gd name="f84" fmla="val 1480"/>
                    <a:gd name="f85" fmla="val 2874"/>
                    <a:gd name="f86" fmla="val 1443"/>
                    <a:gd name="f87" fmla="val 2863"/>
                    <a:gd name="f88" fmla="val 1305"/>
                    <a:gd name="f89" fmla="val 2817"/>
                    <a:gd name="f90" fmla="val 1190"/>
                    <a:gd name="f91" fmla="val 2632"/>
                    <a:gd name="f92" fmla="val 1247"/>
                    <a:gd name="f93" fmla="val 2482"/>
                    <a:gd name="f94" fmla="val 1097"/>
                    <a:gd name="f95" fmla="val 2620"/>
                    <a:gd name="f96" fmla="val 1074"/>
                    <a:gd name="f97" fmla="val 1178"/>
                    <a:gd name="f98" fmla="val 3036"/>
                    <a:gd name="f99" fmla="val 1239"/>
                    <a:gd name="f100" fmla="val 3150"/>
                    <a:gd name="f101" fmla="val 1371"/>
                    <a:gd name="f102" fmla="val 3199"/>
                    <a:gd name="f103" fmla="val 1506"/>
                    <a:gd name="f104" fmla="val 1576"/>
                    <a:gd name="f105" fmla="val 1646"/>
                    <a:gd name="f106" fmla="val 3186"/>
                    <a:gd name="f107" fmla="val 3163"/>
                    <a:gd name="f108" fmla="val 3705"/>
                    <a:gd name="f109" fmla="val 889"/>
                    <a:gd name="f110" fmla="val 4063"/>
                    <a:gd name="f111" fmla="val 289"/>
                    <a:gd name="f112" fmla="val 4271"/>
                    <a:gd name="f113" fmla="val 462"/>
                    <a:gd name="f114" fmla="val 4363"/>
                    <a:gd name="f115" fmla="val 612"/>
                    <a:gd name="f116" fmla="val 4410"/>
                    <a:gd name="f117" fmla="val 439"/>
                    <a:gd name="f118" fmla="val 4606"/>
                    <a:gd name="f119" fmla="val 1"/>
                    <a:gd name="f120" fmla="val 4790"/>
                    <a:gd name="f121" fmla="val 257"/>
                    <a:gd name="f122" fmla="val 4861"/>
                    <a:gd name="f123" fmla="val 388"/>
                    <a:gd name="f124" fmla="val 4899"/>
                    <a:gd name="f125" fmla="val 560"/>
                    <a:gd name="f126" fmla="val 642"/>
                    <a:gd name="f127" fmla="val 734"/>
                    <a:gd name="f128" fmla="val 4890"/>
                    <a:gd name="f129" fmla="val 855"/>
                    <a:gd name="f130" fmla="val 4871"/>
                    <a:gd name="f131" fmla="val 325"/>
                    <a:gd name="f132" fmla="val 5620"/>
                    <a:gd name="f133" fmla="val 1268"/>
                    <a:gd name="f134" fmla="val 5932"/>
                    <a:gd name="f135" fmla="val 1316"/>
                    <a:gd name="f136" fmla="val 6611"/>
                    <a:gd name="f137" fmla="val 1274"/>
                    <a:gd name="f138" fmla="val 5979"/>
                    <a:gd name="f139" fmla="val 2448"/>
                    <a:gd name="f140" fmla="val 5990"/>
                    <a:gd name="f141" fmla="val 2355"/>
                    <a:gd name="f142" fmla="val 5402"/>
                    <a:gd name="f143" fmla="val 5748"/>
                    <a:gd name="f144" fmla="val 2725"/>
                    <a:gd name="f145" fmla="val 6014"/>
                    <a:gd name="f146" fmla="val 6199"/>
                    <a:gd name="f147" fmla="val 5298"/>
                    <a:gd name="f148" fmla="val 2505"/>
                    <a:gd name="f149" fmla="val 4040"/>
                    <a:gd name="f150" fmla="val 2748"/>
                    <a:gd name="f151" fmla="val 2182"/>
                    <a:gd name="f152" fmla="val 2563"/>
                    <a:gd name="f153" fmla="val 1385"/>
                    <a:gd name="f154" fmla="val 797"/>
                    <a:gd name="f155" fmla="val 1882"/>
                    <a:gd name="f156" fmla="val 681"/>
                    <a:gd name="f157" fmla="val 566"/>
                    <a:gd name="f158" fmla="val 1594"/>
                    <a:gd name="f159" fmla="val 450"/>
                    <a:gd name="f160" fmla="val 1339"/>
                    <a:gd name="f161" fmla="val 280"/>
                    <a:gd name="f162" fmla="val 1054"/>
                    <a:gd name="f163" fmla="val 189"/>
                    <a:gd name="f164" fmla="val 6612"/>
                    <a:gd name="f165" fmla="val 6613"/>
                    <a:gd name="f166" fmla="val 1317"/>
                    <a:gd name="f167" fmla="val 6614"/>
                    <a:gd name="f168" fmla="*/ f0 1 3037"/>
                    <a:gd name="f169" fmla="*/ f1 1 6615"/>
                    <a:gd name="f170" fmla="val f2"/>
                    <a:gd name="f171" fmla="val f3"/>
                    <a:gd name="f172" fmla="val f4"/>
                    <a:gd name="f173" fmla="+- f172 0 f170"/>
                    <a:gd name="f174" fmla="+- f171 0 f170"/>
                    <a:gd name="f175" fmla="*/ f174 1 3037"/>
                    <a:gd name="f176" fmla="*/ f173 1 6615"/>
                    <a:gd name="f177" fmla="*/ f170 1 f175"/>
                    <a:gd name="f178" fmla="*/ f171 1 f175"/>
                    <a:gd name="f179" fmla="*/ f170 1 f176"/>
                    <a:gd name="f180" fmla="*/ f172 1 f176"/>
                    <a:gd name="f181" fmla="*/ f177 f168 1"/>
                    <a:gd name="f182" fmla="*/ f178 f168 1"/>
                    <a:gd name="f183" fmla="*/ f180 f169 1"/>
                    <a:gd name="f184" fmla="*/ f179 f169 1"/>
                  </a:gdLst>
                  <a:ahLst/>
                  <a:cxnLst>
                    <a:cxn ang="3cd4">
                      <a:pos x="hc" y="t"/>
                    </a:cxn>
                    <a:cxn ang="0">
                      <a:pos x="r" y="vc"/>
                    </a:cxn>
                    <a:cxn ang="cd4">
                      <a:pos x="hc" y="b"/>
                    </a:cxn>
                    <a:cxn ang="cd2">
                      <a:pos x="l" y="vc"/>
                    </a:cxn>
                  </a:cxnLst>
                  <a:rect l="f181" t="f184" r="f182" b="f183"/>
                  <a:pathLst>
                    <a:path w="3037" h="6615">
                      <a:moveTo>
                        <a:pt x="f5" y="f2"/>
                      </a:moveTo>
                      <a:cubicBezTo>
                        <a:pt x="f6" y="f7"/>
                        <a:pt x="f8" y="f9"/>
                        <a:pt x="f10" y="f11"/>
                      </a:cubicBezTo>
                      <a:lnTo>
                        <a:pt x="f10" y="f11"/>
                      </a:lnTo>
                      <a:cubicBezTo>
                        <a:pt x="f8" y="f9"/>
                        <a:pt x="f6" y="f12"/>
                        <a:pt x="f5" y="f2"/>
                      </a:cubicBezTo>
                      <a:close/>
                      <a:moveTo>
                        <a:pt x="f13" y="f14"/>
                      </a:moveTo>
                      <a:cubicBezTo>
                        <a:pt x="f15" y="f16"/>
                        <a:pt x="f17" y="f18"/>
                        <a:pt x="f19" y="f20"/>
                      </a:cubicBezTo>
                      <a:cubicBezTo>
                        <a:pt x="f21" y="f22"/>
                        <a:pt x="f23" y="f24"/>
                        <a:pt x="f25" y="f26"/>
                      </a:cubicBezTo>
                      <a:cubicBezTo>
                        <a:pt x="f27" y="f28"/>
                        <a:pt x="f29" y="f30"/>
                        <a:pt x="f29" y="f31"/>
                      </a:cubicBezTo>
                      <a:cubicBezTo>
                        <a:pt x="f32" y="f33"/>
                        <a:pt x="f25" y="f34"/>
                        <a:pt x="f35" y="f36"/>
                      </a:cubicBezTo>
                      <a:cubicBezTo>
                        <a:pt x="f37" y="f38"/>
                        <a:pt x="f39" y="f40"/>
                        <a:pt x="f41" y="f42"/>
                      </a:cubicBezTo>
                      <a:cubicBezTo>
                        <a:pt x="f43" y="f44"/>
                        <a:pt x="f45" y="f46"/>
                        <a:pt x="f47" y="f48"/>
                      </a:cubicBezTo>
                      <a:cubicBezTo>
                        <a:pt x="f47" y="f49"/>
                        <a:pt x="f47" y="f50"/>
                        <a:pt x="f51" y="f52"/>
                      </a:cubicBezTo>
                      <a:cubicBezTo>
                        <a:pt x="f53" y="f44"/>
                        <a:pt x="f24" y="f54"/>
                        <a:pt x="f55" y="f56"/>
                      </a:cubicBezTo>
                      <a:cubicBezTo>
                        <a:pt x="f57" y="f58"/>
                        <a:pt x="f59" y="f60"/>
                        <a:pt x="f13" y="f61"/>
                      </a:cubicBezTo>
                      <a:cubicBezTo>
                        <a:pt x="f62" y="f63"/>
                        <a:pt x="f27" y="f33"/>
                        <a:pt x="f27" y="f64"/>
                      </a:cubicBezTo>
                      <a:cubicBezTo>
                        <a:pt x="f27" y="f65"/>
                        <a:pt x="f66" y="f67"/>
                        <a:pt x="f13" y="f14"/>
                      </a:cubicBezTo>
                      <a:close/>
                      <a:moveTo>
                        <a:pt x="f10" y="f11"/>
                      </a:moveTo>
                      <a:lnTo>
                        <a:pt x="f10" y="f11"/>
                      </a:lnTo>
                      <a:cubicBezTo>
                        <a:pt x="f68" y="f69"/>
                        <a:pt x="f70" y="f71"/>
                        <a:pt x="f13" y="f72"/>
                      </a:cubicBezTo>
                      <a:cubicBezTo>
                        <a:pt x="f73" y="f74"/>
                        <a:pt x="f25" y="f75"/>
                        <a:pt x="f76" y="f77"/>
                      </a:cubicBezTo>
                      <a:cubicBezTo>
                        <a:pt x="f78" y="f79"/>
                        <a:pt x="f80" y="f81"/>
                        <a:pt x="f82" y="f81"/>
                      </a:cubicBezTo>
                      <a:cubicBezTo>
                        <a:pt x="f83" y="f81"/>
                        <a:pt x="f84" y="f85"/>
                        <a:pt x="f86" y="f87"/>
                      </a:cubicBezTo>
                      <a:cubicBezTo>
                        <a:pt x="f88" y="f89"/>
                        <a:pt x="f90" y="f91"/>
                        <a:pt x="f92" y="f93"/>
                      </a:cubicBezTo>
                      <a:lnTo>
                        <a:pt x="f92" y="f93"/>
                      </a:lnTo>
                      <a:cubicBezTo>
                        <a:pt x="f94" y="f95"/>
                        <a:pt x="f96" y="f87"/>
                        <a:pt x="f97" y="f98"/>
                      </a:cubicBezTo>
                      <a:cubicBezTo>
                        <a:pt x="f99" y="f100"/>
                        <a:pt x="f101" y="f102"/>
                        <a:pt x="f103" y="f102"/>
                      </a:cubicBezTo>
                      <a:cubicBezTo>
                        <a:pt x="f104" y="f102"/>
                        <a:pt x="f105" y="f106"/>
                        <a:pt x="f39" y="f107"/>
                      </a:cubicBezTo>
                      <a:lnTo>
                        <a:pt x="f39" y="f107"/>
                      </a:lnTo>
                      <a:cubicBezTo>
                        <a:pt x="f53" y="f108"/>
                        <a:pt x="f109" y="f110"/>
                        <a:pt x="f111" y="f112"/>
                      </a:cubicBezTo>
                      <a:cubicBezTo>
                        <a:pt x="f111" y="f112"/>
                        <a:pt x="f113" y="f114"/>
                        <a:pt x="f115" y="f116"/>
                      </a:cubicBezTo>
                      <a:cubicBezTo>
                        <a:pt x="f115"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6"/>
                      </a:cubicBezTo>
                      <a:lnTo>
                        <a:pt x="f135" y="f136"/>
                      </a:lnTo>
                      <a:cubicBezTo>
                        <a:pt x="f137" y="f138"/>
                        <a:pt x="f139" y="f140"/>
                        <a:pt x="f141" y="f142"/>
                      </a:cubicBezTo>
                      <a:lnTo>
                        <a:pt x="f141" y="f142"/>
                      </a:lnTo>
                      <a:cubicBezTo>
                        <a:pt x="f75" y="f143"/>
                        <a:pt x="f144" y="f145"/>
                        <a:pt x="f98" y="f146"/>
                      </a:cubicBezTo>
                      <a:cubicBezTo>
                        <a:pt x="f139" y="f147"/>
                        <a:pt x="f148" y="f149"/>
                        <a:pt x="f91" y="f98"/>
                      </a:cubicBezTo>
                      <a:cubicBezTo>
                        <a:pt x="f150" y="f151"/>
                        <a:pt x="f152" y="f153"/>
                        <a:pt x="f13" y="f154"/>
                      </a:cubicBezTo>
                      <a:cubicBezTo>
                        <a:pt x="f155" y="f156"/>
                        <a:pt x="f28" y="f157"/>
                        <a:pt x="f158" y="f159"/>
                      </a:cubicBezTo>
                      <a:cubicBezTo>
                        <a:pt x="f160" y="f161"/>
                        <a:pt x="f162" y="f163"/>
                        <a:pt x="f10" y="f11"/>
                      </a:cubicBezTo>
                      <a:close/>
                      <a:moveTo>
                        <a:pt x="f135" y="f136"/>
                      </a:moveTo>
                      <a:cubicBezTo>
                        <a:pt x="f135" y="f164"/>
                        <a:pt x="f135" y="f165"/>
                        <a:pt x="f166" y="f167"/>
                      </a:cubicBezTo>
                      <a:cubicBezTo>
                        <a:pt x="f135" y="f165"/>
                        <a:pt x="f135" y="f164"/>
                        <a:pt x="f135" y="f13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1884;p24">
                  <a:extLst>
                    <a:ext uri="{FF2B5EF4-FFF2-40B4-BE49-F238E27FC236}">
                      <a16:creationId xmlns:a16="http://schemas.microsoft.com/office/drawing/2014/main" id="{CC9BE3A1-5A63-4D4C-9440-1BADB83011A1}"/>
                    </a:ext>
                  </a:extLst>
                </p:cNvPr>
                <p:cNvSpPr/>
                <p:nvPr/>
              </p:nvSpPr>
              <p:spPr>
                <a:xfrm flipH="1">
                  <a:off x="8475473" y="4823112"/>
                  <a:ext cx="18278" cy="77934"/>
                </a:xfrm>
                <a:custGeom>
                  <a:avLst/>
                  <a:gdLst>
                    <a:gd name="f0" fmla="val w"/>
                    <a:gd name="f1" fmla="val h"/>
                    <a:gd name="f2" fmla="val 0"/>
                    <a:gd name="f3" fmla="val 566"/>
                    <a:gd name="f4" fmla="val 2413"/>
                    <a:gd name="f5" fmla="val 254"/>
                    <a:gd name="f6" fmla="val 831"/>
                    <a:gd name="f7" fmla="val 139"/>
                    <a:gd name="f8" fmla="val 1674"/>
                    <a:gd name="f9" fmla="val 462"/>
                    <a:gd name="f10" fmla="val 1605"/>
                    <a:gd name="f11" fmla="val 346"/>
                    <a:gd name="f12" fmla="val 808"/>
                    <a:gd name="f13" fmla="*/ f0 1 566"/>
                    <a:gd name="f14" fmla="*/ f1 1 2413"/>
                    <a:gd name="f15" fmla="val f2"/>
                    <a:gd name="f16" fmla="val f3"/>
                    <a:gd name="f17" fmla="val f4"/>
                    <a:gd name="f18" fmla="+- f17 0 f15"/>
                    <a:gd name="f19" fmla="+- f16 0 f15"/>
                    <a:gd name="f20" fmla="*/ f19 1 566"/>
                    <a:gd name="f21" fmla="*/ f18 1 241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566" h="2413">
                      <a:moveTo>
                        <a:pt x="f5" y="f2"/>
                      </a:moveTo>
                      <a:cubicBezTo>
                        <a:pt x="f2" y="f6"/>
                        <a:pt x="f7" y="f8"/>
                        <a:pt x="f3" y="f4"/>
                      </a:cubicBezTo>
                      <a:cubicBezTo>
                        <a:pt x="f9" y="f10"/>
                        <a:pt x="f11" y="f1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1885;p24">
                  <a:extLst>
                    <a:ext uri="{FF2B5EF4-FFF2-40B4-BE49-F238E27FC236}">
                      <a16:creationId xmlns:a16="http://schemas.microsoft.com/office/drawing/2014/main" id="{8E43A26B-74CC-4E4F-BB81-2BB1303284DD}"/>
                    </a:ext>
                  </a:extLst>
                </p:cNvPr>
                <p:cNvSpPr/>
                <p:nvPr/>
              </p:nvSpPr>
              <p:spPr>
                <a:xfrm flipH="1">
                  <a:off x="8361749" y="4654972"/>
                  <a:ext cx="82808" cy="96953"/>
                </a:xfrm>
                <a:custGeom>
                  <a:avLst/>
                  <a:gdLst>
                    <a:gd name="f0" fmla="val w"/>
                    <a:gd name="f1" fmla="val h"/>
                    <a:gd name="f2" fmla="val 0"/>
                    <a:gd name="f3" fmla="val 2564"/>
                    <a:gd name="f4" fmla="val 3002"/>
                    <a:gd name="f5" fmla="val 1282"/>
                    <a:gd name="f6" fmla="val 1755"/>
                    <a:gd name="f7" fmla="val 1284"/>
                    <a:gd name="f8" fmla="val 1756"/>
                    <a:gd name="f9" fmla="val 1287"/>
                    <a:gd name="f10" fmla="val 1757"/>
                    <a:gd name="f11" fmla="val 1289"/>
                    <a:gd name="f12" fmla="val 1758"/>
                    <a:gd name="f13" fmla="val 462"/>
                    <a:gd name="f14" fmla="val 1016"/>
                    <a:gd name="f15" fmla="val 543"/>
                    <a:gd name="f16" fmla="val 1178"/>
                    <a:gd name="f17" fmla="val 647"/>
                    <a:gd name="f18" fmla="val 1328"/>
                    <a:gd name="f19" fmla="val 774"/>
                    <a:gd name="f20" fmla="val 1455"/>
                    <a:gd name="f21" fmla="val 843"/>
                    <a:gd name="f22" fmla="val 1524"/>
                    <a:gd name="f23" fmla="val 947"/>
                    <a:gd name="f24" fmla="val 1593"/>
                    <a:gd name="f25" fmla="val 1040"/>
                    <a:gd name="f26" fmla="val 1639"/>
                    <a:gd name="f27" fmla="val 1155"/>
                    <a:gd name="f28" fmla="val 1686"/>
                    <a:gd name="f29" fmla="val 1270"/>
                    <a:gd name="f30" fmla="val 1697"/>
                    <a:gd name="f31" fmla="val 1386"/>
                    <a:gd name="f32" fmla="val 1536"/>
                    <a:gd name="f33" fmla="val 1663"/>
                    <a:gd name="f34" fmla="val 1859"/>
                    <a:gd name="f35" fmla="val 1605"/>
                    <a:gd name="f36" fmla="val 1732"/>
                    <a:gd name="f37" fmla="val 1720"/>
                    <a:gd name="f38" fmla="val 1559"/>
                    <a:gd name="f39" fmla="val 1766"/>
                    <a:gd name="f40" fmla="val 1354"/>
                    <a:gd name="f41" fmla="val 1314"/>
                    <a:gd name="f42" fmla="val 1426"/>
                    <a:gd name="f43" fmla="val 1815"/>
                    <a:gd name="f44" fmla="val 1585"/>
                    <a:gd name="f45" fmla="val 1871"/>
                    <a:gd name="f46" fmla="val 1928"/>
                    <a:gd name="f47" fmla="val 1882"/>
                    <a:gd name="f48" fmla="val 2020"/>
                    <a:gd name="f49" fmla="val 2044"/>
                    <a:gd name="f50" fmla="val 2101"/>
                    <a:gd name="f51" fmla="val 2171"/>
                    <a:gd name="f52" fmla="val 2228"/>
                    <a:gd name="f53" fmla="val 2032"/>
                    <a:gd name="f54" fmla="val 2113"/>
                    <a:gd name="f55" fmla="val 2043"/>
                    <a:gd name="f56" fmla="val 1986"/>
                    <a:gd name="f57" fmla="val 1351"/>
                    <a:gd name="f58" fmla="val 1870"/>
                    <a:gd name="f59" fmla="val 1190"/>
                    <a:gd name="f60" fmla="val 1801"/>
                    <a:gd name="f61" fmla="val 855"/>
                    <a:gd name="f62" fmla="val 1628"/>
                    <a:gd name="f63" fmla="val 751"/>
                    <a:gd name="f64" fmla="val 1478"/>
                    <a:gd name="f65" fmla="val 612"/>
                    <a:gd name="f66" fmla="val 532"/>
                    <a:gd name="f67" fmla="val 35"/>
                    <a:gd name="f68" fmla="val 1"/>
                    <a:gd name="f69" fmla="val 358"/>
                    <a:gd name="f70" fmla="val 58"/>
                    <a:gd name="f71" fmla="val 728"/>
                    <a:gd name="f72" fmla="val 197"/>
                    <a:gd name="f73" fmla="val 1074"/>
                    <a:gd name="f74" fmla="val 416"/>
                    <a:gd name="f75" fmla="val 1582"/>
                    <a:gd name="f76" fmla="val 832"/>
                    <a:gd name="f77" fmla="val 1997"/>
                    <a:gd name="f78" fmla="val 1340"/>
                    <a:gd name="f79" fmla="val 2320"/>
                    <a:gd name="f80" fmla="val 1744"/>
                    <a:gd name="f81" fmla="val 2378"/>
                    <a:gd name="f82" fmla="val 2494"/>
                    <a:gd name="f83" fmla="val 2598"/>
                    <a:gd name="f84" fmla="val 2263"/>
                    <a:gd name="f85" fmla="val 2782"/>
                    <a:gd name="f86" fmla="val 3001"/>
                    <a:gd name="f87" fmla="val 2425"/>
                    <a:gd name="f88" fmla="val 2563"/>
                    <a:gd name="f89" fmla="val 2551"/>
                    <a:gd name="f90" fmla="val 2517"/>
                    <a:gd name="f91" fmla="val 2286"/>
                    <a:gd name="f92" fmla="val 2482"/>
                    <a:gd name="f93" fmla="val 2332"/>
                    <a:gd name="f94" fmla="val 1824"/>
                    <a:gd name="f95" fmla="val 2148"/>
                    <a:gd name="f96" fmla="val 2163"/>
                    <a:gd name="f97" fmla="val 1689"/>
                    <a:gd name="f98" fmla="val 2180"/>
                    <a:gd name="f99" fmla="val 1691"/>
                    <a:gd name="f100" fmla="val 2197"/>
                    <a:gd name="f101" fmla="val 2291"/>
                    <a:gd name="f102" fmla="val 2397"/>
                    <a:gd name="f103" fmla="val 2436"/>
                    <a:gd name="f104" fmla="val 1570"/>
                    <a:gd name="f105" fmla="val 1305"/>
                    <a:gd name="f106" fmla="val 2344"/>
                    <a:gd name="f107" fmla="val 1224"/>
                    <a:gd name="f108" fmla="val 2251"/>
                    <a:gd name="f109" fmla="val 1132"/>
                    <a:gd name="f110" fmla="val 2136"/>
                    <a:gd name="f111" fmla="val 1097"/>
                    <a:gd name="f112" fmla="val 1998"/>
                    <a:gd name="f113" fmla="val 1051"/>
                    <a:gd name="f114" fmla="val 2159"/>
                    <a:gd name="f115" fmla="val 993"/>
                    <a:gd name="f116" fmla="val 2321"/>
                    <a:gd name="f117" fmla="val 866"/>
                    <a:gd name="f118" fmla="val 693"/>
                    <a:gd name="f119" fmla="val 520"/>
                    <a:gd name="f120" fmla="val 324"/>
                    <a:gd name="f121" fmla="val 243"/>
                    <a:gd name="f122" fmla="val 1617"/>
                    <a:gd name="f123" fmla="val 924"/>
                    <a:gd name="f124" fmla="val 958"/>
                    <a:gd name="f125" fmla="val 1186"/>
                    <a:gd name="f126" fmla="val 963"/>
                    <a:gd name="f127" fmla="val 1148"/>
                    <a:gd name="f128" fmla="val 965"/>
                    <a:gd name="f129" fmla="val 1110"/>
                    <a:gd name="f130" fmla="val 755"/>
                    <a:gd name="f131" fmla="val 409"/>
                    <a:gd name="f132" fmla="val 775"/>
                    <a:gd name="f133" fmla="val 232"/>
                    <a:gd name="f134" fmla="val 139"/>
                    <a:gd name="f135" fmla="val 301"/>
                    <a:gd name="f136" fmla="val 70"/>
                    <a:gd name="f137" fmla="val 150"/>
                    <a:gd name="f138" fmla="*/ f0 1 2564"/>
                    <a:gd name="f139" fmla="*/ f1 1 3002"/>
                    <a:gd name="f140" fmla="val f2"/>
                    <a:gd name="f141" fmla="val f3"/>
                    <a:gd name="f142" fmla="val f4"/>
                    <a:gd name="f143" fmla="+- f142 0 f140"/>
                    <a:gd name="f144" fmla="+- f141 0 f140"/>
                    <a:gd name="f145" fmla="*/ f144 1 2564"/>
                    <a:gd name="f146" fmla="*/ f143 1 300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564" h="300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0"/>
                      </a:cubicBezTo>
                      <a:cubicBezTo>
                        <a:pt x="f32" y="f30"/>
                        <a:pt x="f30" y="f33"/>
                        <a:pt x="f34" y="f35"/>
                      </a:cubicBezTo>
                      <a:lnTo>
                        <a:pt x="f34" y="f35"/>
                      </a:lnTo>
                      <a:cubicBezTo>
                        <a:pt x="f36" y="f37"/>
                        <a:pt x="f38" y="f39"/>
                        <a:pt x="f31" y="f39"/>
                      </a:cubicBezTo>
                      <a:cubicBezTo>
                        <a:pt x="f40" y="f39"/>
                        <a:pt x="f41" y="f39"/>
                        <a:pt x="f11" y="f12"/>
                      </a:cubicBezTo>
                      <a:lnTo>
                        <a:pt x="f11" y="f12"/>
                      </a:lnTo>
                      <a:cubicBezTo>
                        <a:pt x="f42" y="f43"/>
                        <a:pt x="f44" y="f45"/>
                        <a:pt x="f36" y="f46"/>
                      </a:cubicBezTo>
                      <a:cubicBezTo>
                        <a:pt x="f47" y="f48"/>
                        <a:pt x="f49" y="f50"/>
                        <a:pt x="f51" y="f52"/>
                      </a:cubicBezTo>
                      <a:cubicBezTo>
                        <a:pt x="f53" y="f54"/>
                        <a:pt x="f45" y="f55"/>
                        <a:pt x="f30" y="f56"/>
                      </a:cubicBezTo>
                      <a:cubicBezTo>
                        <a:pt x="f22" y="f46"/>
                        <a:pt x="f57" y="f58"/>
                        <a:pt x="f59" y="f60"/>
                      </a:cubicBezTo>
                      <a:cubicBezTo>
                        <a:pt x="f14" y="f36"/>
                        <a:pt x="f61" y="f62"/>
                        <a:pt x="f63" y="f64"/>
                      </a:cubicBezTo>
                      <a:cubicBezTo>
                        <a:pt x="f65" y="f57"/>
                        <a:pt x="f66" y="f16"/>
                        <a:pt x="f13" y="f14"/>
                      </a:cubicBezTo>
                      <a:close/>
                      <a:moveTo>
                        <a:pt x="f67" y="f2"/>
                      </a:moveTo>
                      <a:cubicBezTo>
                        <a:pt x="f68" y="f69"/>
                        <a:pt x="f70" y="f71"/>
                        <a:pt x="f72" y="f73"/>
                      </a:cubicBezTo>
                      <a:cubicBezTo>
                        <a:pt x="f74" y="f75"/>
                        <a:pt x="f76" y="f77"/>
                        <a:pt x="f78" y="f52"/>
                      </a:cubicBezTo>
                      <a:cubicBezTo>
                        <a:pt x="f32" y="f79"/>
                        <a:pt x="f80" y="f81"/>
                        <a:pt x="f46" y="f82"/>
                      </a:cubicBezTo>
                      <a:cubicBezTo>
                        <a:pt x="f50" y="f83"/>
                        <a:pt x="f84" y="f85"/>
                        <a:pt x="f84" y="f86"/>
                      </a:cubicBezTo>
                      <a:cubicBezTo>
                        <a:pt x="f87" y="f85"/>
                        <a:pt x="f88" y="f89"/>
                        <a:pt x="f90" y="f91"/>
                      </a:cubicBezTo>
                      <a:cubicBezTo>
                        <a:pt x="f92" y="f55"/>
                        <a:pt x="f93" y="f94"/>
                        <a:pt x="f95" y="f28"/>
                      </a:cubicBezTo>
                      <a:lnTo>
                        <a:pt x="f95" y="f28"/>
                      </a:lnTo>
                      <a:cubicBezTo>
                        <a:pt x="f96" y="f97"/>
                        <a:pt x="f98" y="f99"/>
                        <a:pt x="f100" y="f99"/>
                      </a:cubicBezTo>
                      <a:cubicBezTo>
                        <a:pt x="f101" y="f99"/>
                        <a:pt x="f102" y="f26"/>
                        <a:pt x="f103" y="f104"/>
                      </a:cubicBezTo>
                      <a:cubicBezTo>
                        <a:pt x="f82" y="f20"/>
                        <a:pt x="f103" y="f105"/>
                        <a:pt x="f106" y="f107"/>
                      </a:cubicBezTo>
                      <a:cubicBezTo>
                        <a:pt x="f108" y="f109"/>
                        <a:pt x="f110" y="f111"/>
                        <a:pt x="f112" y="f113"/>
                      </a:cubicBezTo>
                      <a:cubicBezTo>
                        <a:pt x="f114" y="f115"/>
                        <a:pt x="f116" y="f117"/>
                        <a:pt x="f93" y="f118"/>
                      </a:cubicBezTo>
                      <a:cubicBezTo>
                        <a:pt x="f106" y="f119"/>
                        <a:pt x="f84" y="f120"/>
                        <a:pt x="f54" y="f121"/>
                      </a:cubicBezTo>
                      <a:cubicBezTo>
                        <a:pt x="f112" y="f65"/>
                        <a:pt x="f122" y="f123"/>
                        <a:pt x="f107" y="f124"/>
                      </a:cubicBezTo>
                      <a:cubicBezTo>
                        <a:pt x="f125" y="f126"/>
                        <a:pt x="f127" y="f128"/>
                        <a:pt x="f129" y="f128"/>
                      </a:cubicBezTo>
                      <a:cubicBezTo>
                        <a:pt x="f130" y="f128"/>
                        <a:pt x="f131" y="f132"/>
                        <a:pt x="f133" y="f13"/>
                      </a:cubicBezTo>
                      <a:cubicBezTo>
                        <a:pt x="f134" y="f135"/>
                        <a:pt x="f136" y="f137"/>
                        <a:pt x="f67"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1886;p24">
                  <a:extLst>
                    <a:ext uri="{FF2B5EF4-FFF2-40B4-BE49-F238E27FC236}">
                      <a16:creationId xmlns:a16="http://schemas.microsoft.com/office/drawing/2014/main" id="{7A59FECF-8EA1-4996-A58B-316D8BD3755F}"/>
                    </a:ext>
                  </a:extLst>
                </p:cNvPr>
                <p:cNvSpPr/>
                <p:nvPr/>
              </p:nvSpPr>
              <p:spPr>
                <a:xfrm flipH="1">
                  <a:off x="8288697" y="4590114"/>
                  <a:ext cx="177439" cy="239682"/>
                </a:xfrm>
                <a:custGeom>
                  <a:avLst/>
                  <a:gdLst>
                    <a:gd name="f0" fmla="val w"/>
                    <a:gd name="f1" fmla="val h"/>
                    <a:gd name="f2" fmla="val 0"/>
                    <a:gd name="f3" fmla="val 5494"/>
                    <a:gd name="f4" fmla="val 7421"/>
                    <a:gd name="f5" fmla="val 692"/>
                    <a:gd name="f6" fmla="val 681"/>
                    <a:gd name="f7" fmla="val 24"/>
                    <a:gd name="f8" fmla="val 671"/>
                    <a:gd name="f9" fmla="val 49"/>
                    <a:gd name="f10" fmla="val 661"/>
                    <a:gd name="f11" fmla="val 73"/>
                    <a:gd name="f12" fmla="val 1950"/>
                    <a:gd name="f13" fmla="val 6475"/>
                    <a:gd name="f14" fmla="val 2181"/>
                    <a:gd name="f15" fmla="val 6649"/>
                    <a:gd name="f16" fmla="val 2423"/>
                    <a:gd name="f17" fmla="val 6799"/>
                    <a:gd name="f18" fmla="val 2689"/>
                    <a:gd name="f19" fmla="val 6914"/>
                    <a:gd name="f20" fmla="val 2943"/>
                    <a:gd name="f21" fmla="val 7029"/>
                    <a:gd name="f22" fmla="val 3220"/>
                    <a:gd name="f23" fmla="val 7110"/>
                    <a:gd name="f24" fmla="val 3497"/>
                    <a:gd name="f25" fmla="val 7156"/>
                    <a:gd name="f26" fmla="val 3622"/>
                    <a:gd name="f27" fmla="val 7178"/>
                    <a:gd name="f28" fmla="val 3752"/>
                    <a:gd name="f29" fmla="val 7190"/>
                    <a:gd name="f30" fmla="val 3884"/>
                    <a:gd name="f31" fmla="val 4032"/>
                    <a:gd name="f32" fmla="val 4181"/>
                    <a:gd name="f33" fmla="val 7175"/>
                    <a:gd name="f34" fmla="val 4328"/>
                    <a:gd name="f35" fmla="val 7145"/>
                    <a:gd name="f36" fmla="val 4605"/>
                    <a:gd name="f37" fmla="val 7087"/>
                    <a:gd name="f38" fmla="val 4882"/>
                    <a:gd name="f39" fmla="val 6983"/>
                    <a:gd name="f40" fmla="val 5136"/>
                    <a:gd name="f41" fmla="val 6868"/>
                    <a:gd name="f42" fmla="val 4893"/>
                    <a:gd name="f43" fmla="val 7006"/>
                    <a:gd name="f44" fmla="val 4616"/>
                    <a:gd name="f45" fmla="val 4339"/>
                    <a:gd name="f46" fmla="val 7180"/>
                    <a:gd name="f47" fmla="val 4170"/>
                    <a:gd name="f48" fmla="val 7216"/>
                    <a:gd name="f49" fmla="val 3981"/>
                    <a:gd name="f50" fmla="val 7244"/>
                    <a:gd name="f51" fmla="val 3792"/>
                    <a:gd name="f52" fmla="val 3685"/>
                    <a:gd name="f53" fmla="val 3578"/>
                    <a:gd name="f54" fmla="val 7235"/>
                    <a:gd name="f55" fmla="val 3474"/>
                    <a:gd name="f56" fmla="val 7214"/>
                    <a:gd name="f57" fmla="val 3185"/>
                    <a:gd name="f58" fmla="val 7168"/>
                    <a:gd name="f59" fmla="val 2919"/>
                    <a:gd name="f60" fmla="val 2654"/>
                    <a:gd name="f61" fmla="val 6949"/>
                    <a:gd name="f62" fmla="val 2400"/>
                    <a:gd name="f63" fmla="val 6822"/>
                    <a:gd name="f64" fmla="val 2146"/>
                    <a:gd name="f65" fmla="val 6683"/>
                    <a:gd name="f66" fmla="val 1"/>
                    <a:gd name="f67" fmla="val 1676"/>
                    <a:gd name="f68" fmla="val 55"/>
                    <a:gd name="f69" fmla="val 3257"/>
                    <a:gd name="f70" fmla="val 715"/>
                    <a:gd name="f71" fmla="val 4871"/>
                    <a:gd name="f72" fmla="val 1096"/>
                    <a:gd name="f73" fmla="val 5794"/>
                    <a:gd name="f74" fmla="val 1719"/>
                    <a:gd name="f75" fmla="val 2596"/>
                    <a:gd name="f76" fmla="val 2983"/>
                    <a:gd name="f77" fmla="val 7319"/>
                    <a:gd name="f78" fmla="val 3389"/>
                    <a:gd name="f79" fmla="val 7420"/>
                    <a:gd name="f80" fmla="val 3790"/>
                    <a:gd name="f81" fmla="val 4298"/>
                    <a:gd name="f82" fmla="val 4800"/>
                    <a:gd name="f83" fmla="val 7258"/>
                    <a:gd name="f84" fmla="val 5251"/>
                    <a:gd name="f85" fmla="val 5320"/>
                    <a:gd name="f86" fmla="val 5401"/>
                    <a:gd name="f87" fmla="val 6856"/>
                    <a:gd name="f88" fmla="val 5424"/>
                    <a:gd name="f89" fmla="val 6764"/>
                    <a:gd name="f90" fmla="val 6602"/>
                    <a:gd name="f91" fmla="val 5367"/>
                    <a:gd name="f92" fmla="val 6487"/>
                    <a:gd name="f93" fmla="val 5205"/>
                    <a:gd name="f94" fmla="val 5113"/>
                    <a:gd name="f95" fmla="val 5020"/>
                    <a:gd name="f96" fmla="val 6568"/>
                    <a:gd name="f97" fmla="val 4939"/>
                    <a:gd name="f98" fmla="val 5216"/>
                    <a:gd name="f99" fmla="val 6163"/>
                    <a:gd name="f100" fmla="val 4816"/>
                    <a:gd name="f101" fmla="val 5890"/>
                    <a:gd name="f102" fmla="val 4286"/>
                    <a:gd name="f103" fmla="val 4151"/>
                    <a:gd name="f104" fmla="val 4008"/>
                    <a:gd name="f105" fmla="val 5907"/>
                    <a:gd name="f106" fmla="val 3866"/>
                    <a:gd name="f107" fmla="val 5944"/>
                    <a:gd name="f108" fmla="val 3519"/>
                    <a:gd name="f109" fmla="val 6037"/>
                    <a:gd name="f110" fmla="val 3167"/>
                    <a:gd name="f111" fmla="val 6098"/>
                    <a:gd name="f112" fmla="val 2819"/>
                    <a:gd name="f113" fmla="val 2439"/>
                    <a:gd name="f114" fmla="val 2064"/>
                    <a:gd name="f115" fmla="val 6025"/>
                    <a:gd name="f116" fmla="val 1703"/>
                    <a:gd name="f117" fmla="val 5839"/>
                    <a:gd name="f118" fmla="val 1728"/>
                    <a:gd name="f119" fmla="val 5849"/>
                    <a:gd name="f120" fmla="val 1753"/>
                    <a:gd name="f121" fmla="val 5854"/>
                    <a:gd name="f122" fmla="val 1778"/>
                    <a:gd name="f123" fmla="val 1885"/>
                    <a:gd name="f124" fmla="val 1989"/>
                    <a:gd name="f125" fmla="val 5771"/>
                    <a:gd name="f126" fmla="val 2031"/>
                    <a:gd name="f127" fmla="val 5644"/>
                    <a:gd name="f128" fmla="val 2088"/>
                    <a:gd name="f129" fmla="val 5471"/>
                    <a:gd name="f130" fmla="val 5275"/>
                    <a:gd name="f131" fmla="val 1915"/>
                    <a:gd name="f132" fmla="val 1811"/>
                    <a:gd name="f133" fmla="val 4986"/>
                    <a:gd name="f134" fmla="val 1684"/>
                    <a:gd name="f135" fmla="val 1557"/>
                    <a:gd name="f136" fmla="val 4744"/>
                    <a:gd name="f137" fmla="val 1442"/>
                    <a:gd name="f138" fmla="val 4629"/>
                    <a:gd name="f139" fmla="val 1315"/>
                    <a:gd name="f140" fmla="val 4502"/>
                    <a:gd name="f141" fmla="val 1223"/>
                    <a:gd name="f142" fmla="val 4352"/>
                    <a:gd name="f143" fmla="val 1026"/>
                    <a:gd name="f144" fmla="val 4051"/>
                    <a:gd name="f145" fmla="val 853"/>
                    <a:gd name="f146" fmla="val 3705"/>
                    <a:gd name="f147" fmla="val 3359"/>
                    <a:gd name="f148" fmla="val 343"/>
                    <a:gd name="f149" fmla="val 2356"/>
                    <a:gd name="f150" fmla="val 246"/>
                    <a:gd name="f151" fmla="val 1099"/>
                    <a:gd name="f152" fmla="*/ f0 1 5494"/>
                    <a:gd name="f153" fmla="*/ f1 1 7421"/>
                    <a:gd name="f154" fmla="val f2"/>
                    <a:gd name="f155" fmla="val f3"/>
                    <a:gd name="f156" fmla="val f4"/>
                    <a:gd name="f157" fmla="+- f156 0 f154"/>
                    <a:gd name="f158" fmla="+- f155 0 f154"/>
                    <a:gd name="f159" fmla="*/ f158 1 5494"/>
                    <a:gd name="f160" fmla="*/ f157 1 742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5494" h="7421">
                      <a:moveTo>
                        <a:pt x="f5" y="f2"/>
                      </a:moveTo>
                      <a:cubicBezTo>
                        <a:pt x="f6" y="f7"/>
                        <a:pt x="f8" y="f9"/>
                        <a:pt x="f10" y="f11"/>
                      </a:cubicBezTo>
                      <a:lnTo>
                        <a:pt x="f10" y="f11"/>
                      </a:lnTo>
                      <a:cubicBezTo>
                        <a:pt x="f8" y="f9"/>
                        <a:pt x="f6" y="f7"/>
                        <a:pt x="f5" y="f2"/>
                      </a:cubicBezTo>
                      <a:close/>
                      <a:moveTo>
                        <a:pt x="f12" y="f13"/>
                      </a:moveTo>
                      <a:lnTo>
                        <a:pt x="f12" y="f13"/>
                      </a:lnTo>
                      <a:cubicBezTo>
                        <a:pt x="f14" y="f15"/>
                        <a:pt x="f16"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lnTo>
                        <a:pt x="f40" y="f41"/>
                      </a:lnTo>
                      <a:cubicBezTo>
                        <a:pt x="f42" y="f43"/>
                        <a:pt x="f44" y="f23"/>
                        <a:pt x="f45" y="f46"/>
                      </a:cubicBezTo>
                      <a:cubicBezTo>
                        <a:pt x="f47" y="f48"/>
                        <a:pt x="f49" y="f50"/>
                        <a:pt x="f51" y="f50"/>
                      </a:cubicBezTo>
                      <a:cubicBezTo>
                        <a:pt x="f52" y="f50"/>
                        <a:pt x="f53" y="f54"/>
                        <a:pt x="f55" y="f56"/>
                      </a:cubicBezTo>
                      <a:cubicBezTo>
                        <a:pt x="f57" y="f58"/>
                        <a:pt x="f59" y="f37"/>
                        <a:pt x="f60" y="f61"/>
                      </a:cubicBezTo>
                      <a:cubicBezTo>
                        <a:pt x="f62" y="f63"/>
                        <a:pt x="f64" y="f65"/>
                        <a:pt x="f12" y="f13"/>
                      </a:cubicBezTo>
                      <a:close/>
                      <a:moveTo>
                        <a:pt x="f10" y="f11"/>
                      </a:moveTo>
                      <a:cubicBezTo>
                        <a:pt x="f66" y="f67"/>
                        <a:pt x="f68" y="f69"/>
                        <a:pt x="f70" y="f71"/>
                      </a:cubicBezTo>
                      <a:cubicBezTo>
                        <a:pt x="f72" y="f73"/>
                        <a:pt x="f74" y="f15"/>
                        <a:pt x="f75" y="f23"/>
                      </a:cubicBezTo>
                      <a:cubicBezTo>
                        <a:pt x="f76" y="f77"/>
                        <a:pt x="f78" y="f79"/>
                        <a:pt x="f80" y="f79"/>
                      </a:cubicBezTo>
                      <a:cubicBezTo>
                        <a:pt x="f81" y="f79"/>
                        <a:pt x="f82" y="f83"/>
                        <a:pt x="f84" y="f61"/>
                      </a:cubicBezTo>
                      <a:cubicBezTo>
                        <a:pt x="f85" y="f19"/>
                        <a:pt x="f86" y="f87"/>
                        <a:pt x="f88" y="f89"/>
                      </a:cubicBezTo>
                      <a:cubicBezTo>
                        <a:pt x="f3" y="f90"/>
                        <a:pt x="f91" y="f92"/>
                        <a:pt x="f93" y="f92"/>
                      </a:cubicBezTo>
                      <a:cubicBezTo>
                        <a:pt x="f94" y="f92"/>
                        <a:pt x="f95" y="f96"/>
                        <a:pt x="f97" y="f96"/>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117"/>
                      </a:cubicBezTo>
                      <a:lnTo>
                        <a:pt x="f116" y="f117"/>
                      </a:lnTo>
                      <a:cubicBezTo>
                        <a:pt x="f118" y="f119"/>
                        <a:pt x="f120" y="f121"/>
                        <a:pt x="f122" y="f121"/>
                      </a:cubicBezTo>
                      <a:cubicBezTo>
                        <a:pt x="f123" y="f121"/>
                        <a:pt x="f124" y="f125"/>
                        <a:pt x="f126" y="f127"/>
                      </a:cubicBezTo>
                      <a:cubicBezTo>
                        <a:pt x="f128" y="f129"/>
                        <a:pt x="f126" y="f130"/>
                        <a:pt x="f131" y="f40"/>
                      </a:cubicBezTo>
                      <a:cubicBezTo>
                        <a:pt x="f132" y="f133"/>
                        <a:pt x="f134" y="f71"/>
                        <a:pt x="f135" y="f136"/>
                      </a:cubicBezTo>
                      <a:cubicBezTo>
                        <a:pt x="f137" y="f138"/>
                        <a:pt x="f139" y="f140"/>
                        <a:pt x="f141" y="f142"/>
                      </a:cubicBezTo>
                      <a:cubicBezTo>
                        <a:pt x="f143" y="f144"/>
                        <a:pt x="f145" y="f146"/>
                        <a:pt x="f70" y="f147"/>
                      </a:cubicBezTo>
                      <a:cubicBezTo>
                        <a:pt x="f148" y="f149"/>
                        <a:pt x="f150" y="f151"/>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1887;p24">
                  <a:extLst>
                    <a:ext uri="{FF2B5EF4-FFF2-40B4-BE49-F238E27FC236}">
                      <a16:creationId xmlns:a16="http://schemas.microsoft.com/office/drawing/2014/main" id="{EFC9D4C5-CCFF-4B9D-B911-B04A2F57F1CC}"/>
                    </a:ext>
                  </a:extLst>
                </p:cNvPr>
                <p:cNvSpPr/>
                <p:nvPr/>
              </p:nvSpPr>
              <p:spPr>
                <a:xfrm flipH="1">
                  <a:off x="8355064" y="4769437"/>
                  <a:ext cx="83164" cy="100611"/>
                </a:xfrm>
                <a:custGeom>
                  <a:avLst/>
                  <a:gdLst>
                    <a:gd name="f0" fmla="val w"/>
                    <a:gd name="f1" fmla="val h"/>
                    <a:gd name="f2" fmla="val 0"/>
                    <a:gd name="f3" fmla="val 2575"/>
                    <a:gd name="f4" fmla="val 3115"/>
                    <a:gd name="f5" fmla="val 1"/>
                    <a:gd name="f6" fmla="val 4"/>
                    <a:gd name="f7" fmla="val 9"/>
                    <a:gd name="f8" fmla="val 6"/>
                    <a:gd name="f9" fmla="val 18"/>
                    <a:gd name="f10" fmla="val 27"/>
                    <a:gd name="f11" fmla="val 7"/>
                    <a:gd name="f12" fmla="val 228"/>
                    <a:gd name="f13" fmla="val 720"/>
                    <a:gd name="f14" fmla="val 527"/>
                    <a:gd name="f15" fmla="val 1334"/>
                    <a:gd name="f16" fmla="val 1051"/>
                    <a:gd name="f17" fmla="val 1835"/>
                    <a:gd name="f18" fmla="val 1144"/>
                    <a:gd name="f19" fmla="val 1916"/>
                    <a:gd name="f20" fmla="val 1248"/>
                    <a:gd name="f21" fmla="val 2008"/>
                    <a:gd name="f22" fmla="val 1317"/>
                    <a:gd name="f23" fmla="val 2112"/>
                    <a:gd name="f24" fmla="val 1386"/>
                    <a:gd name="f25" fmla="val 2205"/>
                    <a:gd name="f26" fmla="val 1432"/>
                    <a:gd name="f27" fmla="val 2343"/>
                    <a:gd name="f28" fmla="val 1421"/>
                    <a:gd name="f29" fmla="val 2459"/>
                    <a:gd name="f30" fmla="val 1398"/>
                    <a:gd name="f31" fmla="val 2586"/>
                    <a:gd name="f32" fmla="val 2701"/>
                    <a:gd name="f33" fmla="val 1201"/>
                    <a:gd name="f34" fmla="val 2724"/>
                    <a:gd name="f35" fmla="val 1186"/>
                    <a:gd name="f36" fmla="val 2729"/>
                    <a:gd name="f37" fmla="val 1170"/>
                    <a:gd name="f38" fmla="val 2731"/>
                    <a:gd name="f39" fmla="val 1154"/>
                    <a:gd name="f40" fmla="val 1049"/>
                    <a:gd name="f41" fmla="val 936"/>
                    <a:gd name="f42" fmla="val 2638"/>
                    <a:gd name="f43" fmla="val 2528"/>
                    <a:gd name="f44" fmla="val 2759"/>
                    <a:gd name="f45" fmla="val 3013"/>
                    <a:gd name="f46" fmla="val 1271"/>
                    <a:gd name="f47" fmla="val 3093"/>
                    <a:gd name="f48" fmla="val 3108"/>
                    <a:gd name="f49" fmla="val 1366"/>
                    <a:gd name="f50" fmla="val 1416"/>
                    <a:gd name="f51" fmla="val 1601"/>
                    <a:gd name="f52" fmla="val 1794"/>
                    <a:gd name="f53" fmla="val 3020"/>
                    <a:gd name="f54" fmla="val 1894"/>
                    <a:gd name="f55" fmla="val 2874"/>
                    <a:gd name="f56" fmla="val 2021"/>
                    <a:gd name="f57" fmla="val 2689"/>
                    <a:gd name="f58" fmla="val 2009"/>
                    <a:gd name="f59" fmla="val 2435"/>
                    <a:gd name="f60" fmla="val 1905"/>
                    <a:gd name="f61" fmla="val 2239"/>
                    <a:gd name="f62" fmla="val 1966"/>
                    <a:gd name="f63" fmla="val 2279"/>
                    <a:gd name="f64" fmla="val 2043"/>
                    <a:gd name="f65" fmla="val 2311"/>
                    <a:gd name="f66" fmla="val 2115"/>
                    <a:gd name="f67" fmla="val 2126"/>
                    <a:gd name="f68" fmla="val 2137"/>
                    <a:gd name="f69" fmla="val 2310"/>
                    <a:gd name="f70" fmla="val 2148"/>
                    <a:gd name="f71" fmla="val 2309"/>
                    <a:gd name="f72" fmla="val 2251"/>
                    <a:gd name="f73" fmla="val 1848"/>
                    <a:gd name="f74" fmla="val 1881"/>
                    <a:gd name="f75" fmla="val 1778"/>
                    <a:gd name="f76" fmla="val 1117"/>
                    <a:gd name="f77" fmla="val 1459"/>
                    <a:gd name="f78" fmla="val 253"/>
                    <a:gd name="f79" fmla="val 778"/>
                    <a:gd name="f80" fmla="*/ f0 1 2575"/>
                    <a:gd name="f81" fmla="*/ f1 1 3115"/>
                    <a:gd name="f82" fmla="val f2"/>
                    <a:gd name="f83" fmla="val f3"/>
                    <a:gd name="f84" fmla="val f4"/>
                    <a:gd name="f85" fmla="+- f84 0 f82"/>
                    <a:gd name="f86" fmla="+- f83 0 f82"/>
                    <a:gd name="f87" fmla="*/ f86 1 2575"/>
                    <a:gd name="f88" fmla="*/ f85 1 3115"/>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575" h="3115">
                      <a:moveTo>
                        <a:pt x="f5" y="f2"/>
                      </a:moveTo>
                      <a:cubicBezTo>
                        <a:pt x="f6" y="f7"/>
                        <a:pt x="f8" y="f9"/>
                        <a:pt x="f7" y="f10"/>
                      </a:cubicBezTo>
                      <a:lnTo>
                        <a:pt x="f7" y="f10"/>
                      </a:lnTo>
                      <a:cubicBezTo>
                        <a:pt x="f11" y="f9"/>
                        <a:pt x="f6" y="f7"/>
                        <a:pt x="f5" y="f2"/>
                      </a:cubicBezTo>
                      <a:close/>
                      <a:moveTo>
                        <a:pt x="f7" y="f10"/>
                      </a:moveTo>
                      <a:lnTo>
                        <a:pt x="f7" y="f10"/>
                      </a:lnTo>
                      <a:cubicBezTo>
                        <a:pt x="f12" y="f13"/>
                        <a:pt x="f14" y="f15"/>
                        <a:pt x="f16" y="f17"/>
                      </a:cubicBezTo>
                      <a:cubicBezTo>
                        <a:pt x="f18" y="f19"/>
                        <a:pt x="f20" y="f21"/>
                        <a:pt x="f22" y="f23"/>
                      </a:cubicBezTo>
                      <a:cubicBezTo>
                        <a:pt x="f24" y="f25"/>
                        <a:pt x="f26" y="f27"/>
                        <a:pt x="f28" y="f29"/>
                      </a:cubicBezTo>
                      <a:cubicBezTo>
                        <a:pt x="f30" y="f31"/>
                        <a:pt x="f22" y="f32"/>
                        <a:pt x="f33" y="f34"/>
                      </a:cubicBezTo>
                      <a:cubicBezTo>
                        <a:pt x="f35" y="f36"/>
                        <a:pt x="f37" y="f38"/>
                        <a:pt x="f39" y="f38"/>
                      </a:cubicBezTo>
                      <a:cubicBezTo>
                        <a:pt x="f40" y="f38"/>
                        <a:pt x="f41" y="f42"/>
                        <a:pt x="f41" y="f43"/>
                      </a:cubicBezTo>
                      <a:lnTo>
                        <a:pt x="f41" y="f43"/>
                      </a:lnTo>
                      <a:cubicBezTo>
                        <a:pt x="f41" y="f44"/>
                        <a:pt x="f16" y="f45"/>
                        <a:pt x="f46" y="f47"/>
                      </a:cubicBezTo>
                      <a:cubicBezTo>
                        <a:pt x="f22" y="f48"/>
                        <a:pt x="f49" y="f4"/>
                        <a:pt x="f50" y="f4"/>
                      </a:cubicBezTo>
                      <a:cubicBezTo>
                        <a:pt x="f51" y="f4"/>
                        <a:pt x="f52" y="f53"/>
                        <a:pt x="f54" y="f55"/>
                      </a:cubicBezTo>
                      <a:cubicBezTo>
                        <a:pt x="f56" y="f57"/>
                        <a:pt x="f58" y="f59"/>
                        <a:pt x="f60" y="f61"/>
                      </a:cubicBezTo>
                      <a:lnTo>
                        <a:pt x="f60" y="f61"/>
                      </a:lnTo>
                      <a:cubicBezTo>
                        <a:pt x="f62" y="f63"/>
                        <a:pt x="f64" y="f65"/>
                        <a:pt x="f66" y="f65"/>
                      </a:cubicBezTo>
                      <a:cubicBezTo>
                        <a:pt x="f67" y="f65"/>
                        <a:pt x="f68" y="f69"/>
                        <a:pt x="f70" y="f71"/>
                      </a:cubicBezTo>
                      <a:cubicBezTo>
                        <a:pt x="f3" y="f72"/>
                        <a:pt x="f73" y="f74"/>
                        <a:pt x="f75" y="f17"/>
                      </a:cubicBezTo>
                      <a:cubicBezTo>
                        <a:pt x="f76" y="f77"/>
                        <a:pt x="f78" y="f79"/>
                        <a:pt x="f7" y="f1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1888;p24">
                  <a:extLst>
                    <a:ext uri="{FF2B5EF4-FFF2-40B4-BE49-F238E27FC236}">
                      <a16:creationId xmlns:a16="http://schemas.microsoft.com/office/drawing/2014/main" id="{5F7209B3-C935-48B6-9E7E-923C31325247}"/>
                    </a:ext>
                  </a:extLst>
                </p:cNvPr>
                <p:cNvSpPr/>
                <p:nvPr/>
              </p:nvSpPr>
              <p:spPr>
                <a:xfrm flipH="1">
                  <a:off x="8436684" y="4459986"/>
                  <a:ext cx="144923" cy="231187"/>
                </a:xfrm>
                <a:custGeom>
                  <a:avLst/>
                  <a:gdLst>
                    <a:gd name="f0" fmla="val 360"/>
                    <a:gd name="f1" fmla="val w"/>
                    <a:gd name="f2" fmla="val h"/>
                    <a:gd name="f3" fmla="val 0"/>
                    <a:gd name="f4" fmla="val 4487"/>
                    <a:gd name="f5" fmla="val 7158"/>
                    <a:gd name="f6" fmla="val 4071"/>
                    <a:gd name="f7" fmla="val 1536"/>
                    <a:gd name="f8" fmla="val 4094"/>
                    <a:gd name="f9" fmla="val 1651"/>
                    <a:gd name="f10" fmla="val 4105"/>
                    <a:gd name="f11" fmla="val 1778"/>
                    <a:gd name="f12" fmla="val 4128"/>
                    <a:gd name="f13" fmla="val 1905"/>
                    <a:gd name="f14" fmla="val 2032"/>
                    <a:gd name="f15" fmla="val 2148"/>
                    <a:gd name="f16" fmla="val 2286"/>
                    <a:gd name="f17" fmla="val 4047"/>
                    <a:gd name="f18" fmla="val 2528"/>
                    <a:gd name="f19" fmla="val 3955"/>
                    <a:gd name="f20" fmla="val 2759"/>
                    <a:gd name="f21" fmla="val 3840"/>
                    <a:gd name="f22" fmla="val 2990"/>
                    <a:gd name="f23" fmla="val 3586"/>
                    <a:gd name="f24" fmla="val 3440"/>
                    <a:gd name="f25" fmla="val 3228"/>
                    <a:gd name="f26" fmla="val 3787"/>
                    <a:gd name="f27" fmla="val 2835"/>
                    <a:gd name="f28" fmla="val 4098"/>
                    <a:gd name="f29" fmla="val 2431"/>
                    <a:gd name="f30" fmla="val 4375"/>
                    <a:gd name="f31" fmla="val 2027"/>
                    <a:gd name="f32" fmla="val 4664"/>
                    <a:gd name="f33" fmla="val 1658"/>
                    <a:gd name="f34" fmla="val 4999"/>
                    <a:gd name="f35" fmla="val 1277"/>
                    <a:gd name="f36" fmla="val 5310"/>
                    <a:gd name="f37" fmla="val 977"/>
                    <a:gd name="f38" fmla="val 5714"/>
                    <a:gd name="f39" fmla="val 723"/>
                    <a:gd name="f40" fmla="val 6130"/>
                    <a:gd name="f41" fmla="val 839"/>
                    <a:gd name="f42" fmla="val 5922"/>
                    <a:gd name="f43" fmla="val 5703"/>
                    <a:gd name="f44" fmla="val 1127"/>
                    <a:gd name="f45" fmla="val 5518"/>
                    <a:gd name="f46" fmla="val 1266"/>
                    <a:gd name="f47" fmla="val 1439"/>
                    <a:gd name="f48" fmla="val 5137"/>
                    <a:gd name="f49" fmla="val 1623"/>
                    <a:gd name="f50" fmla="val 4964"/>
                    <a:gd name="f51" fmla="val 1993"/>
                    <a:gd name="f52" fmla="val 4629"/>
                    <a:gd name="f53" fmla="val 2408"/>
                    <a:gd name="f54" fmla="val 4341"/>
                    <a:gd name="f55" fmla="val 2778"/>
                    <a:gd name="f56" fmla="val 4029"/>
                    <a:gd name="f57" fmla="val 3170"/>
                    <a:gd name="f58" fmla="val 3706"/>
                    <a:gd name="f59" fmla="val 3528"/>
                    <a:gd name="f60" fmla="val 3360"/>
                    <a:gd name="f61" fmla="val 3782"/>
                    <a:gd name="f62" fmla="val 2944"/>
                    <a:gd name="f63" fmla="val 2840"/>
                    <a:gd name="f64" fmla="val 3897"/>
                    <a:gd name="f65" fmla="val 2725"/>
                    <a:gd name="f66" fmla="val 3932"/>
                    <a:gd name="f67" fmla="val 2609"/>
                    <a:gd name="f68" fmla="val 3978"/>
                    <a:gd name="f69" fmla="val 2494"/>
                    <a:gd name="f70" fmla="val 4024"/>
                    <a:gd name="f71" fmla="val 2378"/>
                    <a:gd name="f72" fmla="val 2263"/>
                    <a:gd name="f73" fmla="val 4082"/>
                    <a:gd name="f74" fmla="val 2021"/>
                    <a:gd name="f75" fmla="val 1663"/>
                    <a:gd name="f76" fmla="val 404"/>
                    <a:gd name="f77" fmla="val 6628"/>
                    <a:gd name="f78" fmla="val 403"/>
                    <a:gd name="f79" fmla="val 6631"/>
                    <a:gd name="f80" fmla="val 401"/>
                    <a:gd name="f81" fmla="val 6635"/>
                    <a:gd name="f82" fmla="val 400"/>
                    <a:gd name="f83" fmla="val 6638"/>
                    <a:gd name="f84" fmla="val 3493"/>
                    <a:gd name="f85" fmla="val 1"/>
                    <a:gd name="f86" fmla="val 3863"/>
                    <a:gd name="f87" fmla="val 635"/>
                    <a:gd name="f88" fmla="val 4036"/>
                    <a:gd name="f89" fmla="val 1443"/>
                    <a:gd name="f90" fmla="val 3851"/>
                    <a:gd name="f91" fmla="val 2171"/>
                    <a:gd name="f92" fmla="val 3747"/>
                    <a:gd name="f93" fmla="val 2552"/>
                    <a:gd name="f94" fmla="val 3209"/>
                    <a:gd name="f95" fmla="val 3055"/>
                    <a:gd name="f96" fmla="val 3244"/>
                    <a:gd name="f97" fmla="val 3024"/>
                    <a:gd name="f98" fmla="val 3249"/>
                    <a:gd name="f99" fmla="val 2992"/>
                    <a:gd name="f100" fmla="val 3251"/>
                    <a:gd name="f101" fmla="val 2960"/>
                    <a:gd name="f102" fmla="val 2825"/>
                    <a:gd name="f103" fmla="val 2686"/>
                    <a:gd name="f104" fmla="val 3210"/>
                    <a:gd name="f105" fmla="val 2593"/>
                    <a:gd name="f106" fmla="val 3117"/>
                    <a:gd name="f107" fmla="val 2478"/>
                    <a:gd name="f108" fmla="val 3002"/>
                    <a:gd name="f109" fmla="val 2605"/>
                    <a:gd name="f110" fmla="val 2655"/>
                    <a:gd name="f111" fmla="val 2397"/>
                    <a:gd name="f112" fmla="val 2702"/>
                    <a:gd name="f113" fmla="val 2235"/>
                    <a:gd name="f114" fmla="val 2909"/>
                    <a:gd name="f115" fmla="val 3129"/>
                    <a:gd name="f116" fmla="val 2247"/>
                    <a:gd name="f117" fmla="val 3348"/>
                    <a:gd name="f118" fmla="val 2455"/>
                    <a:gd name="f119" fmla="val 3521"/>
                    <a:gd name="f120" fmla="val 2662"/>
                    <a:gd name="f121" fmla="val 3544"/>
                    <a:gd name="f122" fmla="val 2252"/>
                    <a:gd name="f123" fmla="val 3781"/>
                    <a:gd name="f124" fmla="val 1808"/>
                    <a:gd name="f125" fmla="val 3883"/>
                    <a:gd name="f126" fmla="val 1348"/>
                    <a:gd name="f127" fmla="val 1135"/>
                    <a:gd name="f128" fmla="val 919"/>
                    <a:gd name="f129" fmla="val 3861"/>
                    <a:gd name="f130" fmla="val 700"/>
                    <a:gd name="f131" fmla="val 3821"/>
                    <a:gd name="f132" fmla="val 816"/>
                    <a:gd name="f133" fmla="val 3994"/>
                    <a:gd name="f134" fmla="val 931"/>
                    <a:gd name="f135" fmla="val 4110"/>
                    <a:gd name="f136" fmla="val 768"/>
                    <a:gd name="f137" fmla="val 4173"/>
                    <a:gd name="f138" fmla="val 449"/>
                    <a:gd name="f139" fmla="val 259"/>
                    <a:gd name="f140" fmla="val 4169"/>
                    <a:gd name="f141" fmla="val 146"/>
                    <a:gd name="f142" fmla="val 4156"/>
                    <a:gd name="f143" fmla="val 446"/>
                    <a:gd name="f144" fmla="val 4456"/>
                    <a:gd name="f145" fmla="val 527"/>
                    <a:gd name="f146" fmla="val 4525"/>
                    <a:gd name="f147" fmla="val 4698"/>
                    <a:gd name="f148" fmla="val 5135"/>
                    <a:gd name="f149" fmla="val 728"/>
                    <a:gd name="f150" fmla="val 5949"/>
                    <a:gd name="f151" fmla="val 533"/>
                    <a:gd name="f152" fmla="val 6369"/>
                    <a:gd name="f153" fmla="val 803"/>
                    <a:gd name="f154" fmla="val 6332"/>
                    <a:gd name="f155" fmla="val 1090"/>
                    <a:gd name="f156" fmla="val 1203"/>
                    <a:gd name="f157" fmla="val 1319"/>
                    <a:gd name="f158" fmla="val 6338"/>
                    <a:gd name="f159" fmla="val 1430"/>
                    <a:gd name="f160" fmla="val 1708"/>
                    <a:gd name="f161" fmla="val 1955"/>
                    <a:gd name="f162" fmla="val 6302"/>
                    <a:gd name="f163" fmla="val 2051"/>
                    <a:gd name="f164" fmla="val 6049"/>
                    <a:gd name="f165" fmla="val 6441"/>
                    <a:gd name="f166" fmla="val 2074"/>
                    <a:gd name="f167" fmla="val 6811"/>
                    <a:gd name="f168" fmla="val 2293"/>
                    <a:gd name="f169" fmla="val 7157"/>
                    <a:gd name="f170" fmla="val 2212"/>
                    <a:gd name="f171" fmla="val 5991"/>
                    <a:gd name="f172" fmla="val 2951"/>
                    <a:gd name="f173" fmla="val 4825"/>
                    <a:gd name="f174" fmla="val 3643"/>
                    <a:gd name="f175" fmla="val 3925"/>
                    <a:gd name="f176" fmla="val 4221"/>
                    <a:gd name="f177" fmla="val 3175"/>
                    <a:gd name="f178" fmla="val 4486"/>
                    <a:gd name="f179" fmla="val 2321"/>
                    <a:gd name="f180" fmla="val 4267"/>
                    <a:gd name="f181" fmla="val 1270"/>
                    <a:gd name="f182" fmla="val 4151"/>
                    <a:gd name="f183" fmla="val 1086"/>
                    <a:gd name="f184" fmla="val 901"/>
                    <a:gd name="f185" fmla="val 3920"/>
                    <a:gd name="f186" fmla="val 566"/>
                    <a:gd name="f187" fmla="val 3678"/>
                    <a:gd name="f188" fmla="val 301"/>
                    <a:gd name="f189" fmla="*/ f1 1 4487"/>
                    <a:gd name="f190" fmla="*/ f2 1 7158"/>
                    <a:gd name="f191" fmla="val f3"/>
                    <a:gd name="f192" fmla="val f4"/>
                    <a:gd name="f193" fmla="val f5"/>
                    <a:gd name="f194" fmla="+- f193 0 f191"/>
                    <a:gd name="f195" fmla="+- f192 0 f191"/>
                    <a:gd name="f196" fmla="*/ f195 1 4487"/>
                    <a:gd name="f197" fmla="*/ f194 1 7158"/>
                    <a:gd name="f198" fmla="*/ f191 1 f196"/>
                    <a:gd name="f199" fmla="*/ f192 1 f196"/>
                    <a:gd name="f200" fmla="*/ f191 1 f197"/>
                    <a:gd name="f201" fmla="*/ f193 1 f197"/>
                    <a:gd name="f202" fmla="*/ f198 f189 1"/>
                    <a:gd name="f203" fmla="*/ f199 f189 1"/>
                    <a:gd name="f204" fmla="*/ f201 f190 1"/>
                    <a:gd name="f205" fmla="*/ f200 f190 1"/>
                  </a:gdLst>
                  <a:ahLst/>
                  <a:cxnLst>
                    <a:cxn ang="3cd4">
                      <a:pos x="hc" y="t"/>
                    </a:cxn>
                    <a:cxn ang="0">
                      <a:pos x="r" y="vc"/>
                    </a:cxn>
                    <a:cxn ang="cd4">
                      <a:pos x="hc" y="b"/>
                    </a:cxn>
                    <a:cxn ang="cd2">
                      <a:pos x="l" y="vc"/>
                    </a:cxn>
                  </a:cxnLst>
                  <a:rect l="f202" t="f205" r="f203" b="f204"/>
                  <a:pathLst>
                    <a:path w="4487" h="7158">
                      <a:moveTo>
                        <a:pt x="f6" y="f7"/>
                      </a:moveTo>
                      <a:lnTo>
                        <a:pt x="f6" y="f7"/>
                      </a:lnTo>
                      <a:cubicBezTo>
                        <a:pt x="f8" y="f9"/>
                        <a:pt x="f10" y="f11"/>
                        <a:pt x="f12" y="f13"/>
                      </a:cubicBezTo>
                      <a:cubicBezTo>
                        <a:pt x="f12" y="f14"/>
                        <a:pt x="f10" y="f15"/>
                        <a:pt x="f8"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37" y="f43"/>
                        <a:pt x="f44" y="f45"/>
                      </a:cubicBezTo>
                      <a:cubicBezTo>
                        <a:pt x="f46" y="f36"/>
                        <a:pt x="f47" y="f48"/>
                        <a:pt x="f49" y="f50"/>
                      </a:cubicBezTo>
                      <a:cubicBezTo>
                        <a:pt x="f51" y="f52"/>
                        <a:pt x="f53" y="f54"/>
                        <a:pt x="f55" y="f56"/>
                      </a:cubicBezTo>
                      <a:cubicBezTo>
                        <a:pt x="f57" y="f58"/>
                        <a:pt x="f59" y="f60"/>
                        <a:pt x="f61" y="f62"/>
                      </a:cubicBezTo>
                      <a:cubicBezTo>
                        <a:pt x="f21" y="f63"/>
                        <a:pt x="f64" y="f65"/>
                        <a:pt x="f66" y="f67"/>
                      </a:cubicBezTo>
                      <a:cubicBezTo>
                        <a:pt x="f68" y="f69"/>
                        <a:pt x="f70" y="f71"/>
                        <a:pt x="f17" y="f72"/>
                      </a:cubicBezTo>
                      <a:cubicBezTo>
                        <a:pt x="f73" y="f15"/>
                        <a:pt x="f8" y="f74"/>
                        <a:pt x="f8" y="f13"/>
                      </a:cubicBezTo>
                      <a:cubicBezTo>
                        <a:pt x="f8" y="f11"/>
                        <a:pt x="f73" y="f75"/>
                        <a:pt x="f6" y="f7"/>
                      </a:cubicBezTo>
                      <a:close/>
                      <a:moveTo>
                        <a:pt x="f76" y="f77"/>
                      </a:moveTo>
                      <a:lnTo>
                        <a:pt x="f76" y="f77"/>
                      </a:lnTo>
                      <a:cubicBezTo>
                        <a:pt x="f78" y="f79"/>
                        <a:pt x="f80" y="f81"/>
                        <a:pt x="f82" y="f83"/>
                      </a:cubicBezTo>
                      <a:cubicBezTo>
                        <a:pt x="f80" y="f81"/>
                        <a:pt x="f78" y="f79"/>
                        <a:pt x="f76" y="f77"/>
                      </a:cubicBezTo>
                      <a:close/>
                      <a:moveTo>
                        <a:pt x="f84" y="f85"/>
                      </a:moveTo>
                      <a:cubicBezTo>
                        <a:pt x="f86" y="f87"/>
                        <a:pt x="f88" y="f89"/>
                        <a:pt x="f90" y="f91"/>
                      </a:cubicBezTo>
                      <a:cubicBezTo>
                        <a:pt x="f92" y="f93"/>
                        <a:pt x="f59" y="f94"/>
                        <a:pt x="f95" y="f96"/>
                      </a:cubicBezTo>
                      <a:cubicBezTo>
                        <a:pt x="f97" y="f98"/>
                        <a:pt x="f99" y="f100"/>
                        <a:pt x="f101" y="f100"/>
                      </a:cubicBezTo>
                      <a:cubicBezTo>
                        <a:pt x="f102" y="f100"/>
                        <a:pt x="f103" y="f104"/>
                        <a:pt x="f105" y="f106"/>
                      </a:cubicBezTo>
                      <a:cubicBezTo>
                        <a:pt x="f107" y="f108"/>
                        <a:pt x="f107" y="f20"/>
                        <a:pt x="f109" y="f110"/>
                      </a:cubicBezTo>
                      <a:lnTo>
                        <a:pt x="f109" y="f110"/>
                      </a:lnTo>
                      <a:cubicBezTo>
                        <a:pt x="f111" y="f112"/>
                        <a:pt x="f113" y="f114"/>
                        <a:pt x="f113" y="f115"/>
                      </a:cubicBezTo>
                      <a:cubicBezTo>
                        <a:pt x="f116" y="f117"/>
                        <a:pt x="f118" y="f119"/>
                        <a:pt x="f120" y="f121"/>
                      </a:cubicBezTo>
                      <a:cubicBezTo>
                        <a:pt x="f122" y="f123"/>
                        <a:pt x="f124" y="f125"/>
                        <a:pt x="f126" y="f125"/>
                      </a:cubicBezTo>
                      <a:cubicBezTo>
                        <a:pt x="f127" y="f125"/>
                        <a:pt x="f128" y="f129"/>
                        <a:pt x="f130" y="f131"/>
                      </a:cubicBezTo>
                      <a:lnTo>
                        <a:pt x="f130" y="f131"/>
                      </a:lnTo>
                      <a:cubicBezTo>
                        <a:pt x="f130" y="f131"/>
                        <a:pt x="f132" y="f133"/>
                        <a:pt x="f134" y="f135"/>
                      </a:cubicBezTo>
                      <a:cubicBezTo>
                        <a:pt x="f134" y="f135"/>
                        <a:pt x="f136" y="f137"/>
                        <a:pt x="f138" y="f137"/>
                      </a:cubicBezTo>
                      <a:cubicBezTo>
                        <a:pt x="f0" y="f137"/>
                        <a:pt x="f139" y="f140"/>
                        <a:pt x="f141" y="f142"/>
                      </a:cubicBezTo>
                      <a:lnTo>
                        <a:pt x="f141" y="f142"/>
                      </a:lnTo>
                      <a:cubicBezTo>
                        <a:pt x="f143" y="f144"/>
                        <a:pt x="f145" y="f146"/>
                        <a:pt x="f128" y="f147"/>
                      </a:cubicBezTo>
                      <a:cubicBezTo>
                        <a:pt x="f3" y="f148"/>
                        <a:pt x="f149" y="f150"/>
                        <a:pt x="f76" y="f77"/>
                      </a:cubicBezTo>
                      <a:lnTo>
                        <a:pt x="f76" y="f77"/>
                      </a:lnTo>
                      <a:cubicBezTo>
                        <a:pt x="f151" y="f152"/>
                        <a:pt x="f153" y="f154"/>
                        <a:pt x="f155" y="f154"/>
                      </a:cubicBezTo>
                      <a:cubicBezTo>
                        <a:pt x="f156" y="f154"/>
                        <a:pt x="f157" y="f158"/>
                        <a:pt x="f159" y="f158"/>
                      </a:cubicBezTo>
                      <a:cubicBezTo>
                        <a:pt x="f160" y="f158"/>
                        <a:pt x="f161" y="f162"/>
                        <a:pt x="f163" y="f164"/>
                      </a:cubicBezTo>
                      <a:cubicBezTo>
                        <a:pt x="f163" y="f165"/>
                        <a:pt x="f166" y="f167"/>
                        <a:pt x="f168" y="f169"/>
                      </a:cubicBezTo>
                      <a:cubicBezTo>
                        <a:pt x="f170" y="f171"/>
                        <a:pt x="f172" y="f173"/>
                        <a:pt x="f174" y="f175"/>
                      </a:cubicBezTo>
                      <a:cubicBezTo>
                        <a:pt x="f176" y="f177"/>
                        <a:pt x="f178" y="f179"/>
                        <a:pt x="f180" y="f89"/>
                      </a:cubicBezTo>
                      <a:cubicBezTo>
                        <a:pt x="f176" y="f181"/>
                        <a:pt x="f182" y="f183"/>
                        <a:pt x="f73" y="f184"/>
                      </a:cubicBezTo>
                      <a:cubicBezTo>
                        <a:pt x="f185" y="f186"/>
                        <a:pt x="f187" y="f188"/>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1889;p24">
                  <a:extLst>
                    <a:ext uri="{FF2B5EF4-FFF2-40B4-BE49-F238E27FC236}">
                      <a16:creationId xmlns:a16="http://schemas.microsoft.com/office/drawing/2014/main" id="{3D819978-37CF-4EC9-8067-7152A1A401AE}"/>
                    </a:ext>
                  </a:extLst>
                </p:cNvPr>
                <p:cNvSpPr/>
                <p:nvPr/>
              </p:nvSpPr>
              <p:spPr>
                <a:xfrm flipH="1">
                  <a:off x="8451991" y="4597191"/>
                  <a:ext cx="54068" cy="151762"/>
                </a:xfrm>
                <a:custGeom>
                  <a:avLst/>
                  <a:gdLst>
                    <a:gd name="f0" fmla="val w"/>
                    <a:gd name="f1" fmla="val h"/>
                    <a:gd name="f2" fmla="val 0"/>
                    <a:gd name="f3" fmla="val 1674"/>
                    <a:gd name="f4" fmla="val 4699"/>
                    <a:gd name="f5" fmla="val 1201"/>
                    <a:gd name="f6" fmla="val 1005"/>
                    <a:gd name="f7" fmla="val 1143"/>
                    <a:gd name="f8" fmla="val 1224"/>
                    <a:gd name="f9" fmla="val 1085"/>
                    <a:gd name="f10" fmla="val 1443"/>
                    <a:gd name="f11" fmla="val 1051"/>
                    <a:gd name="f12" fmla="val 1004"/>
                    <a:gd name="f13" fmla="val 1905"/>
                    <a:gd name="f14" fmla="val 970"/>
                    <a:gd name="f15" fmla="val 2113"/>
                    <a:gd name="f16" fmla="val 2343"/>
                    <a:gd name="f17" fmla="val 958"/>
                    <a:gd name="f18" fmla="val 2574"/>
                    <a:gd name="f19" fmla="val 2805"/>
                    <a:gd name="f20" fmla="val 3059"/>
                    <a:gd name="f21" fmla="val 1027"/>
                    <a:gd name="f22" fmla="val 3302"/>
                    <a:gd name="f23" fmla="val 1074"/>
                    <a:gd name="f24" fmla="val 3532"/>
                    <a:gd name="f25" fmla="val 1108"/>
                    <a:gd name="f26" fmla="val 3763"/>
                    <a:gd name="f27" fmla="val 993"/>
                    <a:gd name="f28" fmla="val 3290"/>
                    <a:gd name="f29" fmla="val 935"/>
                    <a:gd name="f30" fmla="val 2828"/>
                    <a:gd name="f31" fmla="val 912"/>
                    <a:gd name="f32" fmla="val 1882"/>
                    <a:gd name="f33" fmla="val 1651"/>
                    <a:gd name="f34" fmla="val 1420"/>
                    <a:gd name="f35" fmla="val 1120"/>
                    <a:gd name="f36" fmla="val 820"/>
                    <a:gd name="f37" fmla="val 3013"/>
                    <a:gd name="f38" fmla="val 370"/>
                    <a:gd name="f39" fmla="val 4075"/>
                    <a:gd name="f40" fmla="val 416"/>
                    <a:gd name="f41" fmla="val 4052"/>
                    <a:gd name="f42" fmla="val 554"/>
                    <a:gd name="f43" fmla="val 3359"/>
                    <a:gd name="f44" fmla="val 693"/>
                    <a:gd name="f45" fmla="val 3186"/>
                    <a:gd name="f46" fmla="val 658"/>
                    <a:gd name="f47" fmla="val 3729"/>
                    <a:gd name="f48" fmla="val 981"/>
                    <a:gd name="f49" fmla="val 4398"/>
                    <a:gd name="f50" fmla="val 1408"/>
                    <a:gd name="f51" fmla="val 4698"/>
                    <a:gd name="f52" fmla="val 3151"/>
                    <a:gd name="f53" fmla="val 1131"/>
                    <a:gd name="f54" fmla="val 1501"/>
                    <a:gd name="f55" fmla="*/ f0 1 1674"/>
                    <a:gd name="f56" fmla="*/ f1 1 4699"/>
                    <a:gd name="f57" fmla="val f2"/>
                    <a:gd name="f58" fmla="val f3"/>
                    <a:gd name="f59" fmla="val f4"/>
                    <a:gd name="f60" fmla="+- f59 0 f57"/>
                    <a:gd name="f61" fmla="+- f58 0 f57"/>
                    <a:gd name="f62" fmla="*/ f61 1 1674"/>
                    <a:gd name="f63" fmla="*/ f60 1 469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674" h="4699">
                      <a:moveTo>
                        <a:pt x="f5" y="f6"/>
                      </a:moveTo>
                      <a:lnTo>
                        <a:pt x="f5" y="f6"/>
                      </a:lnTo>
                      <a:cubicBezTo>
                        <a:pt x="f7" y="f8"/>
                        <a:pt x="f9" y="f10"/>
                        <a:pt x="f11" y="f3"/>
                      </a:cubicBezTo>
                      <a:cubicBezTo>
                        <a:pt x="f12" y="f13"/>
                        <a:pt x="f14" y="f15"/>
                        <a:pt x="f14" y="f16"/>
                      </a:cubicBezTo>
                      <a:cubicBezTo>
                        <a:pt x="f17" y="f18"/>
                        <a:pt x="f14" y="f19"/>
                        <a:pt x="f12" y="f20"/>
                      </a:cubicBezTo>
                      <a:cubicBezTo>
                        <a:pt x="f21" y="f22"/>
                        <a:pt x="f23" y="f24"/>
                        <a:pt x="f25" y="f26"/>
                      </a:cubicBezTo>
                      <a:cubicBezTo>
                        <a:pt x="f11" y="f24"/>
                        <a:pt x="f27" y="f28"/>
                        <a:pt x="f17" y="f20"/>
                      </a:cubicBezTo>
                      <a:cubicBezTo>
                        <a:pt x="f29" y="f30"/>
                        <a:pt x="f31" y="f18"/>
                        <a:pt x="f31" y="f16"/>
                      </a:cubicBezTo>
                      <a:cubicBezTo>
                        <a:pt x="f29" y="f15"/>
                        <a:pt x="f17" y="f32"/>
                        <a:pt x="f12" y="f33"/>
                      </a:cubicBezTo>
                      <a:cubicBezTo>
                        <a:pt x="f11" y="f34"/>
                        <a:pt x="f35" y="f8"/>
                        <a:pt x="f5" y="f6"/>
                      </a:cubicBezTo>
                      <a:close/>
                      <a:moveTo>
                        <a:pt x="f3" y="f2"/>
                      </a:moveTo>
                      <a:lnTo>
                        <a:pt x="f3" y="f2"/>
                      </a:lnTo>
                      <a:cubicBezTo>
                        <a:pt x="f23" y="f36"/>
                        <a:pt x="f2" y="f37"/>
                        <a:pt x="f38" y="f39"/>
                      </a:cubicBezTo>
                      <a:cubicBezTo>
                        <a:pt x="f40" y="f41"/>
                        <a:pt x="f42" y="f43"/>
                        <a:pt x="f44" y="f45"/>
                      </a:cubicBezTo>
                      <a:lnTo>
                        <a:pt x="f44" y="f45"/>
                      </a:lnTo>
                      <a:cubicBezTo>
                        <a:pt x="f46" y="f47"/>
                        <a:pt x="f48" y="f49"/>
                        <a:pt x="f50" y="f51"/>
                      </a:cubicBezTo>
                      <a:cubicBezTo>
                        <a:pt x="f11" y="f52"/>
                        <a:pt x="f53" y="f54"/>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1890;p24">
                  <a:extLst>
                    <a:ext uri="{FF2B5EF4-FFF2-40B4-BE49-F238E27FC236}">
                      <a16:creationId xmlns:a16="http://schemas.microsoft.com/office/drawing/2014/main" id="{355614C1-2480-4636-BBF0-FEB257A95E56}"/>
                    </a:ext>
                  </a:extLst>
                </p:cNvPr>
                <p:cNvSpPr/>
                <p:nvPr/>
              </p:nvSpPr>
              <p:spPr>
                <a:xfrm flipH="1">
                  <a:off x="8313852" y="4391168"/>
                  <a:ext cx="171340" cy="50063"/>
                </a:xfrm>
                <a:custGeom>
                  <a:avLst/>
                  <a:gdLst>
                    <a:gd name="f0" fmla="val w"/>
                    <a:gd name="f1" fmla="val h"/>
                    <a:gd name="f2" fmla="val 0"/>
                    <a:gd name="f3" fmla="val 5305"/>
                    <a:gd name="f4" fmla="val 1550"/>
                    <a:gd name="f5" fmla="val 4245"/>
                    <a:gd name="f6" fmla="val 1"/>
                    <a:gd name="f7" fmla="val 2797"/>
                    <a:gd name="f8" fmla="val 1485"/>
                    <a:gd name="f9" fmla="val 782"/>
                    <a:gd name="f10" fmla="val 1732"/>
                    <a:gd name="f11" fmla="val 3291"/>
                    <a:gd name="f12" fmla="val 5304"/>
                    <a:gd name="f13" fmla="val 1376"/>
                    <a:gd name="f14" fmla="val 5068"/>
                    <a:gd name="f15" fmla="val 458"/>
                    <a:gd name="f16" fmla="val 4979"/>
                    <a:gd name="f17" fmla="val 128"/>
                    <a:gd name="f18" fmla="val 4670"/>
                    <a:gd name="f19" fmla="*/ f0 1 5305"/>
                    <a:gd name="f20" fmla="*/ f1 1 1550"/>
                    <a:gd name="f21" fmla="val f2"/>
                    <a:gd name="f22" fmla="val f3"/>
                    <a:gd name="f23" fmla="val f4"/>
                    <a:gd name="f24" fmla="+- f23 0 f21"/>
                    <a:gd name="f25" fmla="+- f22 0 f21"/>
                    <a:gd name="f26" fmla="*/ f25 1 5305"/>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05" h="1550">
                      <a:moveTo>
                        <a:pt x="f5" y="f6"/>
                      </a:moveTo>
                      <a:cubicBezTo>
                        <a:pt x="f7" y="f6"/>
                        <a:pt x="f6" y="f8"/>
                        <a:pt x="f6" y="f8"/>
                      </a:cubicBezTo>
                      <a:cubicBezTo>
                        <a:pt x="f6" y="f8"/>
                        <a:pt x="f9" y="f4"/>
                        <a:pt x="f10" y="f4"/>
                      </a:cubicBezTo>
                      <a:cubicBezTo>
                        <a:pt x="f11" y="f4"/>
                        <a:pt x="f12" y="f13"/>
                        <a:pt x="f14" y="f15"/>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1891;p24">
                  <a:extLst>
                    <a:ext uri="{FF2B5EF4-FFF2-40B4-BE49-F238E27FC236}">
                      <a16:creationId xmlns:a16="http://schemas.microsoft.com/office/drawing/2014/main" id="{43AC5DA8-364E-4B99-97AC-6B3C28E4D2D9}"/>
                    </a:ext>
                  </a:extLst>
                </p:cNvPr>
                <p:cNvSpPr/>
                <p:nvPr/>
              </p:nvSpPr>
              <p:spPr>
                <a:xfrm flipH="1">
                  <a:off x="8352065" y="4301959"/>
                  <a:ext cx="134261" cy="111456"/>
                </a:xfrm>
                <a:custGeom>
                  <a:avLst/>
                  <a:gdLst>
                    <a:gd name="f0" fmla="val w"/>
                    <a:gd name="f1" fmla="val h"/>
                    <a:gd name="f2" fmla="val 0"/>
                    <a:gd name="f3" fmla="val 4157"/>
                    <a:gd name="f4" fmla="val 3451"/>
                    <a:gd name="f5" fmla="val 2636"/>
                    <a:gd name="f6" fmla="val 1501"/>
                    <a:gd name="f7" fmla="val 1"/>
                    <a:gd name="f8" fmla="val 4156"/>
                    <a:gd name="f9" fmla="val 1200"/>
                    <a:gd name="f10" fmla="val 3025"/>
                    <a:gd name="f11" fmla="val 161"/>
                    <a:gd name="f12" fmla="val 2903"/>
                    <a:gd name="f13" fmla="val 50"/>
                    <a:gd name="f14" fmla="val 2772"/>
                    <a:gd name="f15" fmla="*/ f0 1 4157"/>
                    <a:gd name="f16" fmla="*/ f1 1 3451"/>
                    <a:gd name="f17" fmla="val f2"/>
                    <a:gd name="f18" fmla="val f3"/>
                    <a:gd name="f19" fmla="val f4"/>
                    <a:gd name="f20" fmla="+- f19 0 f17"/>
                    <a:gd name="f21" fmla="+- f18 0 f17"/>
                    <a:gd name="f22" fmla="*/ f21 1 4157"/>
                    <a:gd name="f23" fmla="*/ f20 1 345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7" h="3450">
                      <a:moveTo>
                        <a:pt x="f5" y="f2"/>
                      </a:moveTo>
                      <a:cubicBezTo>
                        <a:pt x="f6" y="f2"/>
                        <a:pt x="f7" y="f4"/>
                        <a:pt x="f7" y="f4"/>
                      </a:cubicBezTo>
                      <a:cubicBezTo>
                        <a:pt x="f7" y="f4"/>
                        <a:pt x="f8" y="f9"/>
                        <a:pt x="f10" y="f11"/>
                      </a:cubicBezTo>
                      <a:cubicBezTo>
                        <a:pt x="f12" y="f13"/>
                        <a:pt x="f14"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1892;p24">
                  <a:extLst>
                    <a:ext uri="{FF2B5EF4-FFF2-40B4-BE49-F238E27FC236}">
                      <a16:creationId xmlns:a16="http://schemas.microsoft.com/office/drawing/2014/main" id="{DCE3B254-765F-4FFB-92FF-EAA2736DB49D}"/>
                    </a:ext>
                  </a:extLst>
                </p:cNvPr>
                <p:cNvSpPr/>
                <p:nvPr/>
              </p:nvSpPr>
              <p:spPr>
                <a:xfrm flipH="1">
                  <a:off x="8445270" y="4248695"/>
                  <a:ext cx="94439" cy="166201"/>
                </a:xfrm>
                <a:custGeom>
                  <a:avLst/>
                  <a:gdLst>
                    <a:gd name="f0" fmla="val w"/>
                    <a:gd name="f1" fmla="val h"/>
                    <a:gd name="f2" fmla="val 0"/>
                    <a:gd name="f3" fmla="val 2924"/>
                    <a:gd name="f4" fmla="val 5146"/>
                    <a:gd name="f5" fmla="val 1343"/>
                    <a:gd name="f6" fmla="val 869"/>
                    <a:gd name="f7" fmla="val 263"/>
                    <a:gd name="f8" fmla="val 1446"/>
                    <a:gd name="f9" fmla="val 10"/>
                    <a:gd name="f10" fmla="val 1410"/>
                    <a:gd name="f11" fmla="val 3"/>
                    <a:gd name="f12" fmla="val 1376"/>
                    <a:gd name="f13" fmla="*/ f0 1 2924"/>
                    <a:gd name="f14" fmla="*/ f1 1 5146"/>
                    <a:gd name="f15" fmla="val f2"/>
                    <a:gd name="f16" fmla="val f3"/>
                    <a:gd name="f17" fmla="val f4"/>
                    <a:gd name="f18" fmla="+- f17 0 f15"/>
                    <a:gd name="f19" fmla="+- f16 0 f15"/>
                    <a:gd name="f20" fmla="*/ f19 1 2924"/>
                    <a:gd name="f21" fmla="*/ f18 1 514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924" h="5146">
                      <a:moveTo>
                        <a:pt x="f5" y="f2"/>
                      </a:moveTo>
                      <a:cubicBezTo>
                        <a:pt x="f2" y="f2"/>
                        <a:pt x="f6" y="f4"/>
                        <a:pt x="f6" y="f4"/>
                      </a:cubicBezTo>
                      <a:cubicBezTo>
                        <a:pt x="f6" y="f4"/>
                        <a:pt x="f3" y="f7"/>
                        <a:pt x="f8" y="f9"/>
                      </a:cubicBezTo>
                      <a:cubicBezTo>
                        <a:pt x="f10" y="f11"/>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59" name="Google Shape;1893;p24">
                <a:extLst>
                  <a:ext uri="{FF2B5EF4-FFF2-40B4-BE49-F238E27FC236}">
                    <a16:creationId xmlns:a16="http://schemas.microsoft.com/office/drawing/2014/main" id="{FDD9E9A1-31BC-4074-AEA9-C0947321BDC6}"/>
                  </a:ext>
                </a:extLst>
              </p:cNvPr>
              <p:cNvGrpSpPr/>
              <p:nvPr/>
            </p:nvGrpSpPr>
            <p:grpSpPr>
              <a:xfrm>
                <a:off x="-19" y="4721203"/>
                <a:ext cx="8138836" cy="211875"/>
                <a:chOff x="-19" y="4721203"/>
                <a:chExt cx="8138836" cy="211875"/>
              </a:xfrm>
            </p:grpSpPr>
            <p:sp>
              <p:nvSpPr>
                <p:cNvPr id="60" name="Google Shape;1894;p24">
                  <a:extLst>
                    <a:ext uri="{FF2B5EF4-FFF2-40B4-BE49-F238E27FC236}">
                      <a16:creationId xmlns:a16="http://schemas.microsoft.com/office/drawing/2014/main" id="{3D64B9AB-A911-405E-87BD-3CD0870EEB13}"/>
                    </a:ext>
                  </a:extLst>
                </p:cNvPr>
                <p:cNvSpPr/>
                <p:nvPr/>
              </p:nvSpPr>
              <p:spPr>
                <a:xfrm rot="10799991">
                  <a:off x="-19" y="4918063"/>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61" name="Google Shape;1895;p24">
                  <a:extLst>
                    <a:ext uri="{FF2B5EF4-FFF2-40B4-BE49-F238E27FC236}">
                      <a16:creationId xmlns:a16="http://schemas.microsoft.com/office/drawing/2014/main" id="{0E40B66A-3DF0-49FB-B112-5D9DDB0BA564}"/>
                    </a:ext>
                  </a:extLst>
                </p:cNvPr>
                <p:cNvGrpSpPr/>
                <p:nvPr/>
              </p:nvGrpSpPr>
              <p:grpSpPr>
                <a:xfrm>
                  <a:off x="4842863" y="4721203"/>
                  <a:ext cx="3295954" cy="211875"/>
                  <a:chOff x="4842863" y="4721203"/>
                  <a:chExt cx="3295954" cy="211875"/>
                </a:xfrm>
              </p:grpSpPr>
              <p:sp>
                <p:nvSpPr>
                  <p:cNvPr id="62" name="Google Shape;1896;p24">
                    <a:extLst>
                      <a:ext uri="{FF2B5EF4-FFF2-40B4-BE49-F238E27FC236}">
                        <a16:creationId xmlns:a16="http://schemas.microsoft.com/office/drawing/2014/main" id="{8EA43F4D-993A-4CA5-9472-81EF002B7050}"/>
                      </a:ext>
                    </a:extLst>
                  </p:cNvPr>
                  <p:cNvSpPr/>
                  <p:nvPr/>
                </p:nvSpPr>
                <p:spPr>
                  <a:xfrm rot="10799991">
                    <a:off x="4842863" y="4918063"/>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1897;p24">
                    <a:extLst>
                      <a:ext uri="{FF2B5EF4-FFF2-40B4-BE49-F238E27FC236}">
                        <a16:creationId xmlns:a16="http://schemas.microsoft.com/office/drawing/2014/main" id="{6CC7BE43-A079-4E9F-B39B-685B1D2E4C3E}"/>
                      </a:ext>
                    </a:extLst>
                  </p:cNvPr>
                  <p:cNvSpPr/>
                  <p:nvPr/>
                </p:nvSpPr>
                <p:spPr>
                  <a:xfrm rot="10799991">
                    <a:off x="7994864" y="47212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grpSp>
      <p:sp>
        <p:nvSpPr>
          <p:cNvPr id="64" name="Google Shape;1898;p24">
            <a:extLst>
              <a:ext uri="{FF2B5EF4-FFF2-40B4-BE49-F238E27FC236}">
                <a16:creationId xmlns:a16="http://schemas.microsoft.com/office/drawing/2014/main" id="{9451B4C8-1FD1-493F-B3D6-F072AE62FB76}"/>
              </a:ext>
            </a:extLst>
          </p:cNvPr>
          <p:cNvSpPr txBox="1">
            <a:spLocks noGrp="1"/>
          </p:cNvSpPr>
          <p:nvPr>
            <p:ph type="title"/>
          </p:nvPr>
        </p:nvSpPr>
        <p:spPr/>
        <p:txBody>
          <a:bodyPr/>
          <a:lstStyle>
            <a:lvl1pPr>
              <a:defRPr sz="3000">
                <a:solidFill>
                  <a:srgbClr val="D6B35F"/>
                </a:solidFill>
              </a:defRPr>
            </a:lvl1pPr>
          </a:lstStyle>
          <a:p>
            <a:pPr lvl="0"/>
            <a:endParaRPr lang="es-PE"/>
          </a:p>
        </p:txBody>
      </p:sp>
      <p:sp>
        <p:nvSpPr>
          <p:cNvPr id="65" name="Google Shape;1899;p24">
            <a:extLst>
              <a:ext uri="{FF2B5EF4-FFF2-40B4-BE49-F238E27FC236}">
                <a16:creationId xmlns:a16="http://schemas.microsoft.com/office/drawing/2014/main" id="{FFE9CD2E-DF63-4DEA-A73E-0E8E577486E4}"/>
              </a:ext>
            </a:extLst>
          </p:cNvPr>
          <p:cNvSpPr txBox="1">
            <a:spLocks noGrp="1"/>
          </p:cNvSpPr>
          <p:nvPr>
            <p:ph type="title" idx="4294967295"/>
          </p:nvPr>
        </p:nvSpPr>
        <p:spPr>
          <a:xfrm>
            <a:off x="4734845" y="1233095"/>
            <a:ext cx="2861998" cy="531595"/>
          </a:xfrm>
        </p:spPr>
        <p:txBody>
          <a:bodyPr anchor="b" anchorCtr="0"/>
          <a:lstStyle>
            <a:lvl1pPr algn="l">
              <a:defRPr sz="2400">
                <a:solidFill>
                  <a:srgbClr val="5F5B52"/>
                </a:solidFill>
              </a:defRPr>
            </a:lvl1pPr>
          </a:lstStyle>
          <a:p>
            <a:pPr lvl="0"/>
            <a:endParaRPr lang="es-PE"/>
          </a:p>
        </p:txBody>
      </p:sp>
      <p:sp>
        <p:nvSpPr>
          <p:cNvPr id="66" name="Google Shape;1900;p24">
            <a:extLst>
              <a:ext uri="{FF2B5EF4-FFF2-40B4-BE49-F238E27FC236}">
                <a16:creationId xmlns:a16="http://schemas.microsoft.com/office/drawing/2014/main" id="{5C740176-2661-4FA2-A76A-ABE0680457C9}"/>
              </a:ext>
            </a:extLst>
          </p:cNvPr>
          <p:cNvSpPr txBox="1">
            <a:spLocks noGrp="1"/>
          </p:cNvSpPr>
          <p:nvPr>
            <p:ph type="title" idx="1"/>
          </p:nvPr>
        </p:nvSpPr>
        <p:spPr>
          <a:xfrm>
            <a:off x="4734799" y="1688503"/>
            <a:ext cx="2861998" cy="753301"/>
          </a:xfrm>
        </p:spPr>
        <p:txBody>
          <a:bodyPr anchor="t" anchorCtr="0"/>
          <a:lstStyle>
            <a:lvl1pPr algn="l">
              <a:defRPr sz="1500" b="0">
                <a:latin typeface="Adamina"/>
                <a:ea typeface="Adamina"/>
                <a:cs typeface="Adamina"/>
              </a:defRPr>
            </a:lvl1pPr>
          </a:lstStyle>
          <a:p>
            <a:pPr lvl="0"/>
            <a:endParaRPr lang="es-PE"/>
          </a:p>
        </p:txBody>
      </p:sp>
      <p:sp>
        <p:nvSpPr>
          <p:cNvPr id="67" name="Google Shape;1901;p24">
            <a:extLst>
              <a:ext uri="{FF2B5EF4-FFF2-40B4-BE49-F238E27FC236}">
                <a16:creationId xmlns:a16="http://schemas.microsoft.com/office/drawing/2014/main" id="{65A14925-22A3-4A4D-A00D-4D11CD06A6E1}"/>
              </a:ext>
            </a:extLst>
          </p:cNvPr>
          <p:cNvSpPr txBox="1">
            <a:spLocks noGrp="1"/>
          </p:cNvSpPr>
          <p:nvPr>
            <p:ph type="title" idx="2"/>
          </p:nvPr>
        </p:nvSpPr>
        <p:spPr>
          <a:xfrm>
            <a:off x="4734854" y="2365598"/>
            <a:ext cx="2861998" cy="531595"/>
          </a:xfrm>
        </p:spPr>
        <p:txBody>
          <a:bodyPr anchor="b" anchorCtr="0"/>
          <a:lstStyle>
            <a:lvl1pPr algn="l">
              <a:defRPr sz="2400">
                <a:solidFill>
                  <a:srgbClr val="5F5B52"/>
                </a:solidFill>
              </a:defRPr>
            </a:lvl1pPr>
          </a:lstStyle>
          <a:p>
            <a:pPr lvl="0"/>
            <a:endParaRPr lang="es-PE"/>
          </a:p>
        </p:txBody>
      </p:sp>
      <p:sp>
        <p:nvSpPr>
          <p:cNvPr id="68" name="Google Shape;1902;p24">
            <a:extLst>
              <a:ext uri="{FF2B5EF4-FFF2-40B4-BE49-F238E27FC236}">
                <a16:creationId xmlns:a16="http://schemas.microsoft.com/office/drawing/2014/main" id="{D5B70626-34F7-44FA-B76E-5B13730B05A3}"/>
              </a:ext>
            </a:extLst>
          </p:cNvPr>
          <p:cNvSpPr txBox="1">
            <a:spLocks noGrp="1"/>
          </p:cNvSpPr>
          <p:nvPr>
            <p:ph type="title" idx="3"/>
          </p:nvPr>
        </p:nvSpPr>
        <p:spPr>
          <a:xfrm>
            <a:off x="4734799" y="2820997"/>
            <a:ext cx="2861998" cy="753301"/>
          </a:xfrm>
        </p:spPr>
        <p:txBody>
          <a:bodyPr anchor="t" anchorCtr="0"/>
          <a:lstStyle>
            <a:lvl1pPr algn="l">
              <a:defRPr sz="1500" b="0">
                <a:latin typeface="Adamina"/>
                <a:ea typeface="Adamina"/>
                <a:cs typeface="Adamina"/>
              </a:defRPr>
            </a:lvl1pPr>
          </a:lstStyle>
          <a:p>
            <a:pPr lvl="0"/>
            <a:endParaRPr lang="es-PE"/>
          </a:p>
        </p:txBody>
      </p:sp>
      <p:sp>
        <p:nvSpPr>
          <p:cNvPr id="69" name="Google Shape;1903;p24">
            <a:extLst>
              <a:ext uri="{FF2B5EF4-FFF2-40B4-BE49-F238E27FC236}">
                <a16:creationId xmlns:a16="http://schemas.microsoft.com/office/drawing/2014/main" id="{67D97125-502C-4A6D-959D-D0376668203D}"/>
              </a:ext>
            </a:extLst>
          </p:cNvPr>
          <p:cNvSpPr txBox="1">
            <a:spLocks noGrp="1"/>
          </p:cNvSpPr>
          <p:nvPr>
            <p:ph type="title" idx="4"/>
          </p:nvPr>
        </p:nvSpPr>
        <p:spPr>
          <a:xfrm>
            <a:off x="4734845" y="3498101"/>
            <a:ext cx="2861998" cy="531595"/>
          </a:xfrm>
        </p:spPr>
        <p:txBody>
          <a:bodyPr anchor="b" anchorCtr="0"/>
          <a:lstStyle>
            <a:lvl1pPr algn="l">
              <a:defRPr sz="2400">
                <a:solidFill>
                  <a:srgbClr val="5F5B52"/>
                </a:solidFill>
              </a:defRPr>
            </a:lvl1pPr>
          </a:lstStyle>
          <a:p>
            <a:pPr lvl="0"/>
            <a:endParaRPr lang="es-PE"/>
          </a:p>
        </p:txBody>
      </p:sp>
      <p:sp>
        <p:nvSpPr>
          <p:cNvPr id="70" name="Google Shape;1904;p24">
            <a:extLst>
              <a:ext uri="{FF2B5EF4-FFF2-40B4-BE49-F238E27FC236}">
                <a16:creationId xmlns:a16="http://schemas.microsoft.com/office/drawing/2014/main" id="{1577EA52-E7CA-45BE-A569-F9FC233EFFD4}"/>
              </a:ext>
            </a:extLst>
          </p:cNvPr>
          <p:cNvSpPr txBox="1">
            <a:spLocks noGrp="1"/>
          </p:cNvSpPr>
          <p:nvPr>
            <p:ph type="title" idx="5"/>
          </p:nvPr>
        </p:nvSpPr>
        <p:spPr>
          <a:xfrm>
            <a:off x="4734799" y="3953499"/>
            <a:ext cx="2861998" cy="753301"/>
          </a:xfrm>
        </p:spPr>
        <p:txBody>
          <a:bodyPr anchor="t" anchorCtr="0"/>
          <a:lstStyle>
            <a:lvl1pPr algn="l">
              <a:defRPr sz="1500" b="0">
                <a:latin typeface="Adamina"/>
                <a:ea typeface="Adamina"/>
                <a:cs typeface="Adamina"/>
              </a:defRPr>
            </a:lvl1pPr>
          </a:lstStyle>
          <a:p>
            <a:pPr lvl="0"/>
            <a:endParaRPr lang="es-PE"/>
          </a:p>
        </p:txBody>
      </p:sp>
      <p:pic>
        <p:nvPicPr>
          <p:cNvPr id="71" name="Imagen 71">
            <a:extLst>
              <a:ext uri="{FF2B5EF4-FFF2-40B4-BE49-F238E27FC236}">
                <a16:creationId xmlns:a16="http://schemas.microsoft.com/office/drawing/2014/main" id="{D8F45345-594A-45C8-9303-8515C4225232}"/>
              </a:ext>
            </a:extLst>
          </p:cNvPr>
          <p:cNvPicPr>
            <a:picLocks noChangeAspect="1"/>
          </p:cNvPicPr>
          <p:nvPr/>
        </p:nvPicPr>
        <p:blipFill>
          <a:blip r:embed="rId2"/>
          <a:stretch>
            <a:fillRect/>
          </a:stretch>
        </p:blipFill>
        <p:spPr>
          <a:xfrm>
            <a:off x="0" y="3683002"/>
            <a:ext cx="9199650" cy="1460497"/>
          </a:xfrm>
          <a:prstGeom prst="rect">
            <a:avLst/>
          </a:prstGeom>
          <a:noFill/>
          <a:ln cap="flat">
            <a:noFill/>
          </a:ln>
        </p:spPr>
      </p:pic>
    </p:spTree>
    <p:extLst>
      <p:ext uri="{BB962C8B-B14F-4D97-AF65-F5344CB8AC3E}">
        <p14:creationId xmlns:p14="http://schemas.microsoft.com/office/powerpoint/2010/main" val="184896971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_6">
    <p:bg>
      <p:bgPr>
        <a:blipFill>
          <a:blip r:embed="rId2">
            <a:alphaModFix/>
          </a:blip>
          <a:stretch>
            <a:fillRect/>
          </a:stretch>
        </a:blipFill>
        <a:effectLst/>
      </p:bgPr>
    </p:bg>
    <p:spTree>
      <p:nvGrpSpPr>
        <p:cNvPr id="1" name=""/>
        <p:cNvGrpSpPr/>
        <p:nvPr/>
      </p:nvGrpSpPr>
      <p:grpSpPr>
        <a:xfrm>
          <a:off x="0" y="0"/>
          <a:ext cx="0" cy="0"/>
          <a:chOff x="0" y="0"/>
          <a:chExt cx="0" cy="0"/>
        </a:xfrm>
      </p:grpSpPr>
      <p:grpSp>
        <p:nvGrpSpPr>
          <p:cNvPr id="2" name="Google Shape;2054;p27">
            <a:extLst>
              <a:ext uri="{FF2B5EF4-FFF2-40B4-BE49-F238E27FC236}">
                <a16:creationId xmlns:a16="http://schemas.microsoft.com/office/drawing/2014/main" id="{C158C043-2814-4C72-9C70-0EC62DE75905}"/>
              </a:ext>
            </a:extLst>
          </p:cNvPr>
          <p:cNvGrpSpPr/>
          <p:nvPr/>
        </p:nvGrpSpPr>
        <p:grpSpPr>
          <a:xfrm>
            <a:off x="-19" y="114912"/>
            <a:ext cx="9067894" cy="4900599"/>
            <a:chOff x="-19" y="114912"/>
            <a:chExt cx="9067894" cy="4900599"/>
          </a:xfrm>
        </p:grpSpPr>
        <p:grpSp>
          <p:nvGrpSpPr>
            <p:cNvPr id="3" name="Google Shape;2055;p27">
              <a:extLst>
                <a:ext uri="{FF2B5EF4-FFF2-40B4-BE49-F238E27FC236}">
                  <a16:creationId xmlns:a16="http://schemas.microsoft.com/office/drawing/2014/main" id="{94C18797-56F0-4396-9DD0-E8A9732A3B34}"/>
                </a:ext>
              </a:extLst>
            </p:cNvPr>
            <p:cNvGrpSpPr/>
            <p:nvPr/>
          </p:nvGrpSpPr>
          <p:grpSpPr>
            <a:xfrm>
              <a:off x="4477158" y="4842845"/>
              <a:ext cx="189784" cy="172666"/>
              <a:chOff x="4477158" y="4842845"/>
              <a:chExt cx="189784" cy="172666"/>
            </a:xfrm>
          </p:grpSpPr>
          <p:sp>
            <p:nvSpPr>
              <p:cNvPr id="4" name="Google Shape;2056;p27">
                <a:extLst>
                  <a:ext uri="{FF2B5EF4-FFF2-40B4-BE49-F238E27FC236}">
                    <a16:creationId xmlns:a16="http://schemas.microsoft.com/office/drawing/2014/main" id="{7309678C-0001-4CC4-AF45-83704AB695EC}"/>
                  </a:ext>
                </a:extLst>
              </p:cNvPr>
              <p:cNvSpPr/>
              <p:nvPr/>
            </p:nvSpPr>
            <p:spPr>
              <a:xfrm flipH="1">
                <a:off x="4534939" y="4842845"/>
                <a:ext cx="73481" cy="172666"/>
              </a:xfrm>
              <a:custGeom>
                <a:avLst/>
                <a:gdLst>
                  <a:gd name="f0" fmla="val w"/>
                  <a:gd name="f1" fmla="val h"/>
                  <a:gd name="f2" fmla="val 0"/>
                  <a:gd name="f3" fmla="val 2275"/>
                  <a:gd name="f4" fmla="val 5346"/>
                  <a:gd name="f5" fmla="val 1131"/>
                  <a:gd name="f6" fmla="val 1"/>
                  <a:gd name="f7" fmla="val 1201"/>
                  <a:gd name="f8" fmla="val 2679"/>
                  <a:gd name="f9" fmla="val 4145"/>
                  <a:gd name="f10" fmla="val 5345"/>
                  <a:gd name="f11" fmla="val 2274"/>
                  <a:gd name="f12" fmla="*/ f0 1 2275"/>
                  <a:gd name="f13" fmla="*/ f1 1 5346"/>
                  <a:gd name="f14" fmla="val f2"/>
                  <a:gd name="f15" fmla="val f3"/>
                  <a:gd name="f16" fmla="val f4"/>
                  <a:gd name="f17" fmla="+- f16 0 f14"/>
                  <a:gd name="f18" fmla="+- f15 0 f14"/>
                  <a:gd name="f19" fmla="*/ f18 1 2275"/>
                  <a:gd name="f20" fmla="*/ f17 1 534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275" h="5346">
                    <a:moveTo>
                      <a:pt x="f5" y="f6"/>
                    </a:moveTo>
                    <a:cubicBezTo>
                      <a:pt x="f5" y="f6"/>
                      <a:pt x="f2" y="f7"/>
                      <a:pt x="f2" y="f8"/>
                    </a:cubicBezTo>
                    <a:cubicBezTo>
                      <a:pt x="f2" y="f9"/>
                      <a:pt x="f5" y="f10"/>
                      <a:pt x="f5" y="f10"/>
                    </a:cubicBezTo>
                    <a:cubicBezTo>
                      <a:pt x="f5" y="f10"/>
                      <a:pt x="f11" y="f9"/>
                      <a:pt x="f11" y="f8"/>
                    </a:cubicBezTo>
                    <a:cubicBezTo>
                      <a:pt x="f11" y="f7"/>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2057;p27">
                <a:extLst>
                  <a:ext uri="{FF2B5EF4-FFF2-40B4-BE49-F238E27FC236}">
                    <a16:creationId xmlns:a16="http://schemas.microsoft.com/office/drawing/2014/main" id="{031502FC-1619-4095-A0FD-E1A9CB6327B3}"/>
                  </a:ext>
                </a:extLst>
              </p:cNvPr>
              <p:cNvSpPr/>
              <p:nvPr/>
            </p:nvSpPr>
            <p:spPr>
              <a:xfrm flipH="1">
                <a:off x="4606546" y="4862998"/>
                <a:ext cx="60396" cy="60432"/>
              </a:xfrm>
              <a:custGeom>
                <a:avLst/>
                <a:gdLst>
                  <a:gd name="f0" fmla="val w"/>
                  <a:gd name="f1" fmla="val h"/>
                  <a:gd name="f2" fmla="val 0"/>
                  <a:gd name="f3" fmla="val 1870"/>
                  <a:gd name="f4" fmla="val 1871"/>
                  <a:gd name="f5" fmla="val 1062"/>
                  <a:gd name="f6" fmla="val 23"/>
                  <a:gd name="f7" fmla="val 543"/>
                  <a:gd name="f8" fmla="val 531"/>
                  <a:gd name="f9" fmla="val 35"/>
                  <a:gd name="f10" fmla="val 808"/>
                  <a:gd name="f11" fmla="val 1847"/>
                  <a:gd name="f12" fmla="val 1327"/>
                  <a:gd name="f13" fmla="val 1328"/>
                  <a:gd name="f14" fmla="*/ f0 1 1870"/>
                  <a:gd name="f15" fmla="*/ f1 1 1871"/>
                  <a:gd name="f16" fmla="val f2"/>
                  <a:gd name="f17" fmla="val f3"/>
                  <a:gd name="f18" fmla="val f4"/>
                  <a:gd name="f19" fmla="+- f18 0 f16"/>
                  <a:gd name="f20" fmla="+- f17 0 f16"/>
                  <a:gd name="f21" fmla="*/ f20 1 1870"/>
                  <a:gd name="f22" fmla="*/ f19 1 187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870" h="1870">
                    <a:moveTo>
                      <a:pt x="f3" y="f2"/>
                    </a:moveTo>
                    <a:lnTo>
                      <a:pt x="f3" y="f2"/>
                    </a:lnTo>
                    <a:cubicBezTo>
                      <a:pt x="f3" y="f2"/>
                      <a:pt x="f5" y="f6"/>
                      <a:pt x="f7" y="f8"/>
                    </a:cubicBezTo>
                    <a:cubicBezTo>
                      <a:pt x="f9" y="f5"/>
                      <a:pt x="f2" y="f3"/>
                      <a:pt x="f2" y="f3"/>
                    </a:cubicBezTo>
                    <a:cubicBezTo>
                      <a:pt x="f2" y="f3"/>
                      <a:pt x="f10" y="f11"/>
                      <a:pt x="f12" y="f13"/>
                    </a:cubicBezTo>
                    <a:cubicBezTo>
                      <a:pt x="f11" y="f10"/>
                      <a:pt x="f3" y="f2"/>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2058;p27">
                <a:extLst>
                  <a:ext uri="{FF2B5EF4-FFF2-40B4-BE49-F238E27FC236}">
                    <a16:creationId xmlns:a16="http://schemas.microsoft.com/office/drawing/2014/main" id="{FD28634D-2618-4552-BA5A-3192F4213F8F}"/>
                  </a:ext>
                </a:extLst>
              </p:cNvPr>
              <p:cNvSpPr/>
              <p:nvPr/>
            </p:nvSpPr>
            <p:spPr>
              <a:xfrm flipH="1">
                <a:off x="4477158" y="4862998"/>
                <a:ext cx="60076" cy="60432"/>
              </a:xfrm>
              <a:custGeom>
                <a:avLst/>
                <a:gdLst>
                  <a:gd name="f0" fmla="val w"/>
                  <a:gd name="f1" fmla="val h"/>
                  <a:gd name="f2" fmla="val 0"/>
                  <a:gd name="f3" fmla="val 1860"/>
                  <a:gd name="f4" fmla="val 1871"/>
                  <a:gd name="f5" fmla="val 1"/>
                  <a:gd name="f6" fmla="val 12"/>
                  <a:gd name="f7" fmla="val 808"/>
                  <a:gd name="f8" fmla="val 532"/>
                  <a:gd name="f9" fmla="val 1328"/>
                  <a:gd name="f10" fmla="val 1051"/>
                  <a:gd name="f11" fmla="val 1847"/>
                  <a:gd name="f12" fmla="val 1859"/>
                  <a:gd name="f13" fmla="val 1870"/>
                  <a:gd name="f14" fmla="val 1836"/>
                  <a:gd name="f15" fmla="val 1062"/>
                  <a:gd name="f16" fmla="val 531"/>
                  <a:gd name="f17" fmla="val 809"/>
                  <a:gd name="f18" fmla="val 23"/>
                  <a:gd name="f19" fmla="*/ f0 1 1860"/>
                  <a:gd name="f20" fmla="*/ f1 1 1871"/>
                  <a:gd name="f21" fmla="val f2"/>
                  <a:gd name="f22" fmla="val f3"/>
                  <a:gd name="f23" fmla="val f4"/>
                  <a:gd name="f24" fmla="+- f23 0 f21"/>
                  <a:gd name="f25" fmla="+- f22 0 f21"/>
                  <a:gd name="f26" fmla="*/ f25 1 1860"/>
                  <a:gd name="f27" fmla="*/ f24 1 1871"/>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860" h="1870">
                    <a:moveTo>
                      <a:pt x="f5" y="f2"/>
                    </a:moveTo>
                    <a:cubicBezTo>
                      <a:pt x="f5" y="f2"/>
                      <a:pt x="f6" y="f7"/>
                      <a:pt x="f8" y="f9"/>
                    </a:cubicBezTo>
                    <a:cubicBezTo>
                      <a:pt x="f10" y="f11"/>
                      <a:pt x="f12" y="f13"/>
                      <a:pt x="f12" y="f13"/>
                    </a:cubicBezTo>
                    <a:cubicBezTo>
                      <a:pt x="f12" y="f13"/>
                      <a:pt x="f14" y="f15"/>
                      <a:pt x="f9" y="f16"/>
                    </a:cubicBezTo>
                    <a:cubicBezTo>
                      <a:pt x="f17" y="f18"/>
                      <a:pt x="f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7" name="Google Shape;2059;p27">
              <a:extLst>
                <a:ext uri="{FF2B5EF4-FFF2-40B4-BE49-F238E27FC236}">
                  <a16:creationId xmlns:a16="http://schemas.microsoft.com/office/drawing/2014/main" id="{CE414783-4059-496E-9F98-45DAA527A704}"/>
                </a:ext>
              </a:extLst>
            </p:cNvPr>
            <p:cNvSpPr/>
            <p:nvPr/>
          </p:nvSpPr>
          <p:spPr>
            <a:xfrm flipH="1">
              <a:off x="4470437" y="114912"/>
              <a:ext cx="203216" cy="242325"/>
            </a:xfrm>
            <a:custGeom>
              <a:avLst/>
              <a:gdLst>
                <a:gd name="f0" fmla="val w"/>
                <a:gd name="f1" fmla="val h"/>
                <a:gd name="f2" fmla="val 0"/>
                <a:gd name="f3" fmla="val 6292"/>
                <a:gd name="f4" fmla="val 7503"/>
                <a:gd name="f5" fmla="val 3141"/>
                <a:gd name="f6" fmla="val 2979"/>
                <a:gd name="f7" fmla="val 2852"/>
                <a:gd name="f8" fmla="val 173"/>
                <a:gd name="f9" fmla="val 2794"/>
                <a:gd name="f10" fmla="val 427"/>
                <a:gd name="f11" fmla="val 2390"/>
                <a:gd name="f12" fmla="val 2944"/>
                <a:gd name="f13" fmla="val 2943"/>
                <a:gd name="f14" fmla="val 174"/>
                <a:gd name="f15" fmla="val 2401"/>
                <a:gd name="f16" fmla="val 416"/>
                <a:gd name="f17" fmla="val 2805"/>
                <a:gd name="f18" fmla="val 2863"/>
                <a:gd name="f19" fmla="val 1"/>
                <a:gd name="f20" fmla="val 2990"/>
                <a:gd name="f21" fmla="val 3151"/>
                <a:gd name="f22" fmla="val 3313"/>
                <a:gd name="f23" fmla="val 3440"/>
                <a:gd name="f24" fmla="val 3497"/>
                <a:gd name="f25" fmla="val 3901"/>
                <a:gd name="f26" fmla="val 2956"/>
                <a:gd name="f27" fmla="val 3347"/>
                <a:gd name="f28" fmla="val 7330"/>
                <a:gd name="f29" fmla="val 7087"/>
                <a:gd name="f30" fmla="val 3302"/>
                <a:gd name="f31" fmla="val 3429"/>
                <a:gd name="f32" fmla="val 3487"/>
                <a:gd name="f33" fmla="val 3891"/>
                <a:gd name="f34" fmla="val 3325"/>
                <a:gd name="f35" fmla="val 6107"/>
                <a:gd name="f36" fmla="val 5865"/>
                <a:gd name="f37" fmla="val 6119"/>
                <a:gd name="f38" fmla="val 3348"/>
                <a:gd name="f39" fmla="*/ f0 1 6292"/>
                <a:gd name="f40" fmla="*/ f1 1 7503"/>
                <a:gd name="f41" fmla="val f2"/>
                <a:gd name="f42" fmla="val f3"/>
                <a:gd name="f43" fmla="val f4"/>
                <a:gd name="f44" fmla="+- f43 0 f41"/>
                <a:gd name="f45" fmla="+- f42 0 f41"/>
                <a:gd name="f46" fmla="*/ f45 1 6292"/>
                <a:gd name="f47" fmla="*/ f44 1 7503"/>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6292" h="7503">
                  <a:moveTo>
                    <a:pt x="f5" y="f2"/>
                  </a:moveTo>
                  <a:cubicBezTo>
                    <a:pt x="f6" y="f2"/>
                    <a:pt x="f7" y="f8"/>
                    <a:pt x="f9" y="f10"/>
                  </a:cubicBezTo>
                  <a:lnTo>
                    <a:pt x="f11" y="f8"/>
                  </a:lnTo>
                  <a:lnTo>
                    <a:pt x="f12" y="f13"/>
                  </a:lnTo>
                  <a:lnTo>
                    <a:pt x="f14" y="f15"/>
                  </a:lnTo>
                  <a:lnTo>
                    <a:pt x="f16" y="f17"/>
                  </a:lnTo>
                  <a:cubicBezTo>
                    <a:pt x="f14" y="f18"/>
                    <a:pt x="f19" y="f20"/>
                    <a:pt x="f19" y="f21"/>
                  </a:cubicBezTo>
                  <a:cubicBezTo>
                    <a:pt x="f19" y="f22"/>
                    <a:pt x="f14" y="f23"/>
                    <a:pt x="f16" y="f24"/>
                  </a:cubicBezTo>
                  <a:lnTo>
                    <a:pt x="f14" y="f25"/>
                  </a:lnTo>
                  <a:lnTo>
                    <a:pt x="f14" y="f25"/>
                  </a:lnTo>
                  <a:lnTo>
                    <a:pt x="f26" y="f27"/>
                  </a:lnTo>
                  <a:lnTo>
                    <a:pt x="f11" y="f28"/>
                  </a:lnTo>
                  <a:lnTo>
                    <a:pt x="f9" y="f29"/>
                  </a:lnTo>
                  <a:cubicBezTo>
                    <a:pt x="f7" y="f28"/>
                    <a:pt x="f6" y="f4"/>
                    <a:pt x="f5" y="f4"/>
                  </a:cubicBezTo>
                  <a:cubicBezTo>
                    <a:pt x="f30" y="f4"/>
                    <a:pt x="f31" y="f28"/>
                    <a:pt x="f32" y="f29"/>
                  </a:cubicBezTo>
                  <a:lnTo>
                    <a:pt x="f33" y="f28"/>
                  </a:lnTo>
                  <a:lnTo>
                    <a:pt x="f34" y="f27"/>
                  </a:lnTo>
                  <a:lnTo>
                    <a:pt x="f34" y="f27"/>
                  </a:lnTo>
                  <a:lnTo>
                    <a:pt x="f35" y="f25"/>
                  </a:lnTo>
                  <a:lnTo>
                    <a:pt x="f35" y="f25"/>
                  </a:lnTo>
                  <a:lnTo>
                    <a:pt x="f36" y="f24"/>
                  </a:lnTo>
                  <a:cubicBezTo>
                    <a:pt x="f37" y="f23"/>
                    <a:pt x="f3" y="f22"/>
                    <a:pt x="f3" y="f21"/>
                  </a:cubicBezTo>
                  <a:cubicBezTo>
                    <a:pt x="f3" y="f20"/>
                    <a:pt x="f35" y="f18"/>
                    <a:pt x="f36" y="f17"/>
                  </a:cubicBezTo>
                  <a:lnTo>
                    <a:pt x="f37" y="f15"/>
                  </a:lnTo>
                  <a:lnTo>
                    <a:pt x="f38" y="f13"/>
                  </a:lnTo>
                  <a:lnTo>
                    <a:pt x="f33" y="f8"/>
                  </a:lnTo>
                  <a:lnTo>
                    <a:pt x="f32" y="f10"/>
                  </a:lnTo>
                  <a:cubicBezTo>
                    <a:pt x="f31" y="f8"/>
                    <a:pt x="f30"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8" name="Google Shape;2060;p27">
              <a:extLst>
                <a:ext uri="{FF2B5EF4-FFF2-40B4-BE49-F238E27FC236}">
                  <a16:creationId xmlns:a16="http://schemas.microsoft.com/office/drawing/2014/main" id="{7CDE8A78-57EC-4D12-A17B-03A1F628CEB0}"/>
                </a:ext>
              </a:extLst>
            </p:cNvPr>
            <p:cNvGrpSpPr/>
            <p:nvPr/>
          </p:nvGrpSpPr>
          <p:grpSpPr>
            <a:xfrm>
              <a:off x="-19" y="114940"/>
              <a:ext cx="9067894" cy="4880417"/>
              <a:chOff x="-19" y="114940"/>
              <a:chExt cx="9067894" cy="4880417"/>
            </a:xfrm>
          </p:grpSpPr>
          <p:grpSp>
            <p:nvGrpSpPr>
              <p:cNvPr id="9" name="Google Shape;2061;p27">
                <a:extLst>
                  <a:ext uri="{FF2B5EF4-FFF2-40B4-BE49-F238E27FC236}">
                    <a16:creationId xmlns:a16="http://schemas.microsoft.com/office/drawing/2014/main" id="{14A8E742-A94E-4034-8A6D-1FF80604BD62}"/>
                  </a:ext>
                </a:extLst>
              </p:cNvPr>
              <p:cNvGrpSpPr/>
              <p:nvPr/>
            </p:nvGrpSpPr>
            <p:grpSpPr>
              <a:xfrm>
                <a:off x="8736095" y="1034698"/>
                <a:ext cx="213649" cy="3005888"/>
                <a:chOff x="8736095" y="1034698"/>
                <a:chExt cx="213649" cy="3005888"/>
              </a:xfrm>
            </p:grpSpPr>
            <p:sp>
              <p:nvSpPr>
                <p:cNvPr id="10" name="Google Shape;2062;p27">
                  <a:extLst>
                    <a:ext uri="{FF2B5EF4-FFF2-40B4-BE49-F238E27FC236}">
                      <a16:creationId xmlns:a16="http://schemas.microsoft.com/office/drawing/2014/main" id="{C6797E26-06E2-4CF1-8B21-4F57A83B1B28}"/>
                    </a:ext>
                  </a:extLst>
                </p:cNvPr>
                <p:cNvSpPr/>
                <p:nvPr/>
              </p:nvSpPr>
              <p:spPr>
                <a:xfrm flipH="1">
                  <a:off x="8932947"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2063;p27">
                  <a:extLst>
                    <a:ext uri="{FF2B5EF4-FFF2-40B4-BE49-F238E27FC236}">
                      <a16:creationId xmlns:a16="http://schemas.microsoft.com/office/drawing/2014/main" id="{02F507B9-D9ED-4127-8D51-51478F420C98}"/>
                    </a:ext>
                  </a:extLst>
                </p:cNvPr>
                <p:cNvSpPr/>
                <p:nvPr/>
              </p:nvSpPr>
              <p:spPr>
                <a:xfrm flipH="1">
                  <a:off x="8736095"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2064;p27">
                  <a:extLst>
                    <a:ext uri="{FF2B5EF4-FFF2-40B4-BE49-F238E27FC236}">
                      <a16:creationId xmlns:a16="http://schemas.microsoft.com/office/drawing/2014/main" id="{3DE46331-17AE-42E5-84DE-C3E489061FCD}"/>
                    </a:ext>
                  </a:extLst>
                </p:cNvPr>
                <p:cNvSpPr/>
                <p:nvPr/>
              </p:nvSpPr>
              <p:spPr>
                <a:xfrm flipH="1">
                  <a:off x="8932947"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2065;p27">
                  <a:extLst>
                    <a:ext uri="{FF2B5EF4-FFF2-40B4-BE49-F238E27FC236}">
                      <a16:creationId xmlns:a16="http://schemas.microsoft.com/office/drawing/2014/main" id="{8F01307C-E1AC-441A-B84F-9EB1D26EFF92}"/>
                    </a:ext>
                  </a:extLst>
                </p:cNvPr>
                <p:cNvSpPr/>
                <p:nvPr/>
              </p:nvSpPr>
              <p:spPr>
                <a:xfrm flipH="1">
                  <a:off x="8736095"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4" name="Google Shape;2066;p27">
                <a:extLst>
                  <a:ext uri="{FF2B5EF4-FFF2-40B4-BE49-F238E27FC236}">
                    <a16:creationId xmlns:a16="http://schemas.microsoft.com/office/drawing/2014/main" id="{779F368C-F754-4AC0-A20A-64898BD01283}"/>
                  </a:ext>
                </a:extLst>
              </p:cNvPr>
              <p:cNvGrpSpPr/>
              <p:nvPr/>
            </p:nvGrpSpPr>
            <p:grpSpPr>
              <a:xfrm>
                <a:off x="-18" y="210403"/>
                <a:ext cx="8138844" cy="211875"/>
                <a:chOff x="-18" y="210403"/>
                <a:chExt cx="8138844" cy="211875"/>
              </a:xfrm>
            </p:grpSpPr>
            <p:sp>
              <p:nvSpPr>
                <p:cNvPr id="15" name="Google Shape;2067;p27">
                  <a:extLst>
                    <a:ext uri="{FF2B5EF4-FFF2-40B4-BE49-F238E27FC236}">
                      <a16:creationId xmlns:a16="http://schemas.microsoft.com/office/drawing/2014/main" id="{9EA65981-9376-4380-AE06-A54BB140F25C}"/>
                    </a:ext>
                  </a:extLst>
                </p:cNvPr>
                <p:cNvSpPr/>
                <p:nvPr/>
              </p:nvSpPr>
              <p:spPr>
                <a:xfrm flipH="1">
                  <a:off x="-18" y="210458"/>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16" name="Google Shape;2068;p27">
                  <a:extLst>
                    <a:ext uri="{FF2B5EF4-FFF2-40B4-BE49-F238E27FC236}">
                      <a16:creationId xmlns:a16="http://schemas.microsoft.com/office/drawing/2014/main" id="{3D5363DE-64D2-412F-AED1-C88CE61EAE5D}"/>
                    </a:ext>
                  </a:extLst>
                </p:cNvPr>
                <p:cNvGrpSpPr/>
                <p:nvPr/>
              </p:nvGrpSpPr>
              <p:grpSpPr>
                <a:xfrm>
                  <a:off x="4842863" y="210403"/>
                  <a:ext cx="3295963" cy="211875"/>
                  <a:chOff x="4842863" y="210403"/>
                  <a:chExt cx="3295963" cy="211875"/>
                </a:xfrm>
              </p:grpSpPr>
              <p:sp>
                <p:nvSpPr>
                  <p:cNvPr id="17" name="Google Shape;2069;p27">
                    <a:extLst>
                      <a:ext uri="{FF2B5EF4-FFF2-40B4-BE49-F238E27FC236}">
                        <a16:creationId xmlns:a16="http://schemas.microsoft.com/office/drawing/2014/main" id="{65516032-8CEF-4902-AE78-86BB0ECA8824}"/>
                      </a:ext>
                    </a:extLst>
                  </p:cNvPr>
                  <p:cNvSpPr/>
                  <p:nvPr/>
                </p:nvSpPr>
                <p:spPr>
                  <a:xfrm flipH="1">
                    <a:off x="4842863" y="210467"/>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2070;p27">
                    <a:extLst>
                      <a:ext uri="{FF2B5EF4-FFF2-40B4-BE49-F238E27FC236}">
                        <a16:creationId xmlns:a16="http://schemas.microsoft.com/office/drawing/2014/main" id="{8FBDA47B-5B9D-4F93-A059-9FD03E2824D1}"/>
                      </a:ext>
                    </a:extLst>
                  </p:cNvPr>
                  <p:cNvSpPr/>
                  <p:nvPr/>
                </p:nvSpPr>
                <p:spPr>
                  <a:xfrm flipH="1">
                    <a:off x="7994873" y="2104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19" name="Google Shape;2071;p27">
                <a:extLst>
                  <a:ext uri="{FF2B5EF4-FFF2-40B4-BE49-F238E27FC236}">
                    <a16:creationId xmlns:a16="http://schemas.microsoft.com/office/drawing/2014/main" id="{5843692C-54E6-4FDD-8489-899BB68A0A44}"/>
                  </a:ext>
                </a:extLst>
              </p:cNvPr>
              <p:cNvGrpSpPr/>
              <p:nvPr/>
            </p:nvGrpSpPr>
            <p:grpSpPr>
              <a:xfrm>
                <a:off x="8302550" y="114940"/>
                <a:ext cx="750045" cy="777202"/>
                <a:chOff x="8302550" y="114940"/>
                <a:chExt cx="750045" cy="777202"/>
              </a:xfrm>
            </p:grpSpPr>
            <p:sp>
              <p:nvSpPr>
                <p:cNvPr id="20" name="Google Shape;2072;p27">
                  <a:extLst>
                    <a:ext uri="{FF2B5EF4-FFF2-40B4-BE49-F238E27FC236}">
                      <a16:creationId xmlns:a16="http://schemas.microsoft.com/office/drawing/2014/main" id="{11DFFA3F-239F-4748-9F50-BBDF291D11EF}"/>
                    </a:ext>
                  </a:extLst>
                </p:cNvPr>
                <p:cNvSpPr/>
                <p:nvPr/>
              </p:nvSpPr>
              <p:spPr>
                <a:xfrm flipH="1">
                  <a:off x="8386364" y="114940"/>
                  <a:ext cx="179350" cy="271430"/>
                </a:xfrm>
                <a:custGeom>
                  <a:avLst/>
                  <a:gdLst>
                    <a:gd name="f0" fmla="val w"/>
                    <a:gd name="f1" fmla="val h"/>
                    <a:gd name="f2" fmla="val 0"/>
                    <a:gd name="f3" fmla="val 5553"/>
                    <a:gd name="f4" fmla="val 8404"/>
                    <a:gd name="f5" fmla="val 2528"/>
                    <a:gd name="f6" fmla="val 1"/>
                    <a:gd name="f7" fmla="val 3013"/>
                    <a:gd name="f8" fmla="val 1490"/>
                    <a:gd name="f9" fmla="val 2459"/>
                    <a:gd name="f10" fmla="val 2148"/>
                    <a:gd name="f11" fmla="val 2367"/>
                    <a:gd name="f12" fmla="val 4375"/>
                    <a:gd name="f13" fmla="val 2228"/>
                    <a:gd name="f14" fmla="val 7157"/>
                    <a:gd name="f15" fmla="val 728"/>
                    <a:gd name="f16" fmla="val 8265"/>
                    <a:gd name="f17" fmla="val 1362"/>
                    <a:gd name="f18" fmla="val 8150"/>
                    <a:gd name="f19" fmla="val 2574"/>
                    <a:gd name="f20" fmla="val 7111"/>
                    <a:gd name="f21" fmla="val 5783"/>
                    <a:gd name="f22" fmla="val 3186"/>
                    <a:gd name="f23" fmla="val 5241"/>
                    <a:gd name="f24" fmla="val 3244"/>
                    <a:gd name="f25" fmla="val 4675"/>
                    <a:gd name="f26" fmla="val 3359"/>
                    <a:gd name="f27" fmla="val 4110"/>
                    <a:gd name="f28" fmla="val 3475"/>
                    <a:gd name="f29" fmla="val 3544"/>
                    <a:gd name="f30" fmla="val 3648"/>
                    <a:gd name="f31" fmla="val 2990"/>
                    <a:gd name="f32" fmla="val 4017"/>
                    <a:gd name="f33" fmla="val 2552"/>
                    <a:gd name="f34" fmla="val 4319"/>
                    <a:gd name="f35" fmla="val 2213"/>
                    <a:gd name="f36" fmla="val 4760"/>
                    <a:gd name="f37" fmla="val 1968"/>
                    <a:gd name="f38" fmla="val 5205"/>
                    <a:gd name="f39" fmla="val 5322"/>
                    <a:gd name="f40" fmla="val 5438"/>
                    <a:gd name="f41" fmla="val 1985"/>
                    <a:gd name="f42" fmla="val 5552"/>
                    <a:gd name="f43" fmla="val 2021"/>
                    <a:gd name="f44" fmla="val 5235"/>
                    <a:gd name="f45" fmla="val 1760"/>
                    <a:gd name="f46" fmla="val 4801"/>
                    <a:gd name="f47" fmla="val 1611"/>
                    <a:gd name="f48" fmla="val 4382"/>
                    <a:gd name="f49" fmla="val 4039"/>
                    <a:gd name="f50" fmla="val 3706"/>
                    <a:gd name="f51" fmla="val 1710"/>
                    <a:gd name="f52" fmla="val 3452"/>
                    <a:gd name="f53" fmla="val 1928"/>
                    <a:gd name="f54" fmla="val 3602"/>
                    <a:gd name="f55" fmla="val 1259"/>
                    <a:gd name="f56" fmla="val 3151"/>
                    <a:gd name="f57" fmla="val 301"/>
                    <a:gd name="f58" fmla="*/ f0 1 5553"/>
                    <a:gd name="f59" fmla="*/ f1 1 8404"/>
                    <a:gd name="f60" fmla="val f2"/>
                    <a:gd name="f61" fmla="val f3"/>
                    <a:gd name="f62" fmla="val f4"/>
                    <a:gd name="f63" fmla="+- f62 0 f60"/>
                    <a:gd name="f64" fmla="+- f61 0 f60"/>
                    <a:gd name="f65" fmla="*/ f64 1 5553"/>
                    <a:gd name="f66" fmla="*/ f63 1 8404"/>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5553" h="8404">
                      <a:moveTo>
                        <a:pt x="f5" y="f6"/>
                      </a:moveTo>
                      <a:cubicBezTo>
                        <a:pt x="f7" y="f8"/>
                        <a:pt x="f9" y="f10"/>
                        <a:pt x="f11" y="f12"/>
                      </a:cubicBezTo>
                      <a:cubicBezTo>
                        <a:pt x="f13" y="f14"/>
                        <a:pt x="f15" y="f16"/>
                        <a:pt x="f2" y="f4"/>
                      </a:cubicBezTo>
                      <a:cubicBezTo>
                        <a:pt x="f17" y="f18"/>
                        <a:pt x="f19" y="f20"/>
                        <a:pt x="f7" y="f21"/>
                      </a:cubicBezTo>
                      <a:cubicBezTo>
                        <a:pt x="f22"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54" y="f55"/>
                        <a:pt x="f56" y="f57"/>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2073;p27">
                  <a:extLst>
                    <a:ext uri="{FF2B5EF4-FFF2-40B4-BE49-F238E27FC236}">
                      <a16:creationId xmlns:a16="http://schemas.microsoft.com/office/drawing/2014/main" id="{3D6803B5-71F2-4B29-80D9-9DAB722D8D67}"/>
                    </a:ext>
                  </a:extLst>
                </p:cNvPr>
                <p:cNvSpPr/>
                <p:nvPr/>
              </p:nvSpPr>
              <p:spPr>
                <a:xfrm flipH="1">
                  <a:off x="8509772" y="169356"/>
                  <a:ext cx="96213" cy="214033"/>
                </a:xfrm>
                <a:custGeom>
                  <a:avLst/>
                  <a:gdLst>
                    <a:gd name="f0" fmla="val w"/>
                    <a:gd name="f1" fmla="val h"/>
                    <a:gd name="f2" fmla="val 0"/>
                    <a:gd name="f3" fmla="val 2979"/>
                    <a:gd name="f4" fmla="val 6627"/>
                    <a:gd name="f5" fmla="val 1236"/>
                    <a:gd name="f6" fmla="val 543"/>
                    <a:gd name="f7" fmla="val 1293"/>
                    <a:gd name="f8" fmla="val 982"/>
                    <a:gd name="f9" fmla="val 1386"/>
                    <a:gd name="f10" fmla="val 1432"/>
                    <a:gd name="f11" fmla="val 1571"/>
                    <a:gd name="f12" fmla="val 1836"/>
                    <a:gd name="f13" fmla="val 1744"/>
                    <a:gd name="f14" fmla="val 2252"/>
                    <a:gd name="f15" fmla="val 1963"/>
                    <a:gd name="f16" fmla="val 2644"/>
                    <a:gd name="f17" fmla="val 2171"/>
                    <a:gd name="f18" fmla="val 3048"/>
                    <a:gd name="f19" fmla="val 2355"/>
                    <a:gd name="f20" fmla="val 3452"/>
                    <a:gd name="f21" fmla="val 2517"/>
                    <a:gd name="f22" fmla="val 3891"/>
                    <a:gd name="f23" fmla="val 2540"/>
                    <a:gd name="f24" fmla="val 4352"/>
                    <a:gd name="f25" fmla="val 2552"/>
                    <a:gd name="f26" fmla="val 4583"/>
                    <a:gd name="f27" fmla="val 4814"/>
                    <a:gd name="f28" fmla="val 2482"/>
                    <a:gd name="f29" fmla="val 5022"/>
                    <a:gd name="f30" fmla="val 2459"/>
                    <a:gd name="f31" fmla="val 5137"/>
                    <a:gd name="f32" fmla="val 2413"/>
                    <a:gd name="f33" fmla="val 5241"/>
                    <a:gd name="f34" fmla="val 2367"/>
                    <a:gd name="f35" fmla="val 5345"/>
                    <a:gd name="f36" fmla="val 2309"/>
                    <a:gd name="f37" fmla="val 5449"/>
                    <a:gd name="f38" fmla="val 5541"/>
                    <a:gd name="f39" fmla="val 2182"/>
                    <a:gd name="f40" fmla="val 5634"/>
                    <a:gd name="f41" fmla="val 2448"/>
                    <a:gd name="f42" fmla="val 5276"/>
                    <a:gd name="f43" fmla="val 4791"/>
                    <a:gd name="f44" fmla="val 2494"/>
                    <a:gd name="f45" fmla="val 4364"/>
                    <a:gd name="f46" fmla="val 2471"/>
                    <a:gd name="f47" fmla="val 3914"/>
                    <a:gd name="f48" fmla="val 2298"/>
                    <a:gd name="f49" fmla="val 3498"/>
                    <a:gd name="f50" fmla="val 2101"/>
                    <a:gd name="f51" fmla="val 3094"/>
                    <a:gd name="f52" fmla="val 1917"/>
                    <a:gd name="f53" fmla="val 2690"/>
                    <a:gd name="f54" fmla="val 1686"/>
                    <a:gd name="f55" fmla="val 1524"/>
                    <a:gd name="f56" fmla="val 1871"/>
                    <a:gd name="f57" fmla="val 1444"/>
                    <a:gd name="f58" fmla="val 1651"/>
                    <a:gd name="f59" fmla="val 1328"/>
                    <a:gd name="f60" fmla="val 1213"/>
                    <a:gd name="f61" fmla="val 1282"/>
                    <a:gd name="f62" fmla="val 1005"/>
                    <a:gd name="f63" fmla="val 1259"/>
                    <a:gd name="f64" fmla="val 774"/>
                    <a:gd name="f65" fmla="val 1190"/>
                    <a:gd name="f66" fmla="val 1"/>
                    <a:gd name="f67" fmla="val 682"/>
                    <a:gd name="f68" fmla="val 266"/>
                    <a:gd name="f69" fmla="val 1074"/>
                    <a:gd name="f70" fmla="val 855"/>
                    <a:gd name="f71" fmla="val 1778"/>
                    <a:gd name="f72" fmla="val 800"/>
                    <a:gd name="f73" fmla="val 1777"/>
                    <a:gd name="f74" fmla="val 751"/>
                    <a:gd name="f75" fmla="val 1776"/>
                    <a:gd name="f76" fmla="val 706"/>
                    <a:gd name="f77" fmla="val 436"/>
                    <a:gd name="f78" fmla="val 307"/>
                    <a:gd name="f79" fmla="val 1810"/>
                    <a:gd name="f80" fmla="val 1928"/>
                    <a:gd name="f81" fmla="val 451"/>
                    <a:gd name="f82" fmla="val 2079"/>
                    <a:gd name="f83" fmla="val 636"/>
                    <a:gd name="f84" fmla="val 2275"/>
                    <a:gd name="f85" fmla="val 509"/>
                    <a:gd name="f86" fmla="val 335"/>
                    <a:gd name="f87" fmla="val 959"/>
                    <a:gd name="f88" fmla="val 2586"/>
                    <a:gd name="f89" fmla="val 1478"/>
                    <a:gd name="f90" fmla="val 2875"/>
                    <a:gd name="f91" fmla="val 3406"/>
                    <a:gd name="f92" fmla="val 1790"/>
                    <a:gd name="f93" fmla="val 3391"/>
                    <a:gd name="f94" fmla="val 1739"/>
                    <a:gd name="f95" fmla="val 3384"/>
                    <a:gd name="f96" fmla="val 1688"/>
                    <a:gd name="f97" fmla="val 1535"/>
                    <a:gd name="f98" fmla="val 1377"/>
                    <a:gd name="f99" fmla="val 3449"/>
                    <a:gd name="f100" fmla="val 1317"/>
                    <a:gd name="f101" fmla="val 3579"/>
                    <a:gd name="f102" fmla="val 3752"/>
                    <a:gd name="f103" fmla="val 1270"/>
                    <a:gd name="f104" fmla="val 4006"/>
                    <a:gd name="f105" fmla="val 4122"/>
                    <a:gd name="f106" fmla="val 1363"/>
                    <a:gd name="f107" fmla="val 3983"/>
                    <a:gd name="f108" fmla="val 1455"/>
                    <a:gd name="f109" fmla="val 3787"/>
                    <a:gd name="f110" fmla="val 1605"/>
                    <a:gd name="f111" fmla="val 3729"/>
                    <a:gd name="f112" fmla="val 1645"/>
                    <a:gd name="f113" fmla="val 3713"/>
                    <a:gd name="f114" fmla="val 1687"/>
                    <a:gd name="f115" fmla="val 3705"/>
                    <a:gd name="f116" fmla="val 1729"/>
                    <a:gd name="f117" fmla="val 1834"/>
                    <a:gd name="f118" fmla="val 1942"/>
                    <a:gd name="f119" fmla="val 3749"/>
                    <a:gd name="f120" fmla="val 2032"/>
                    <a:gd name="f121" fmla="val 3798"/>
                    <a:gd name="f122" fmla="val 4029"/>
                    <a:gd name="f123" fmla="val 2321"/>
                    <a:gd name="f124" fmla="val 4641"/>
                    <a:gd name="f125" fmla="val 2263"/>
                    <a:gd name="f126" fmla="val 4999"/>
                    <a:gd name="f127" fmla="val 2138"/>
                    <a:gd name="f128" fmla="val 5672"/>
                    <a:gd name="f129" fmla="val 1685"/>
                    <a:gd name="f130" fmla="val 6244"/>
                    <a:gd name="f131" fmla="val 1150"/>
                    <a:gd name="f132" fmla="val 6614"/>
                    <a:gd name="f133" fmla="val 1411"/>
                    <a:gd name="f134" fmla="val 6437"/>
                    <a:gd name="f135" fmla="val 1715"/>
                    <a:gd name="f136" fmla="val 6333"/>
                    <a:gd name="f137" fmla="val 6118"/>
                    <a:gd name="f138" fmla="val 2113"/>
                    <a:gd name="f139" fmla="val 6003"/>
                    <a:gd name="f140" fmla="val 2228"/>
                    <a:gd name="f141" fmla="val 5876"/>
                    <a:gd name="f142" fmla="val 2344"/>
                    <a:gd name="f143" fmla="val 5749"/>
                    <a:gd name="f144" fmla="val 2863"/>
                    <a:gd name="f145" fmla="val 5114"/>
                    <a:gd name="f146" fmla="val 4318"/>
                    <a:gd name="f147" fmla="val 2806"/>
                    <a:gd name="f148" fmla="val 3464"/>
                    <a:gd name="f149" fmla="val 2598"/>
                    <a:gd name="f150" fmla="val 2436"/>
                    <a:gd name="f151" fmla="val 2956"/>
                    <a:gd name="f152" fmla="val 289"/>
                    <a:gd name="f153" fmla="val 2632"/>
                    <a:gd name="f154" fmla="val 797"/>
                    <a:gd name="f155" fmla="val 1132"/>
                    <a:gd name="f156" fmla="val 1144"/>
                    <a:gd name="f157" fmla="val 6618"/>
                    <a:gd name="f158" fmla="val 1138"/>
                    <a:gd name="f159" fmla="val 6622"/>
                    <a:gd name="f160" fmla="val 6626"/>
                    <a:gd name="f161" fmla="*/ f0 1 2979"/>
                    <a:gd name="f162" fmla="*/ f1 1 6627"/>
                    <a:gd name="f163" fmla="val f2"/>
                    <a:gd name="f164" fmla="val f3"/>
                    <a:gd name="f165" fmla="val f4"/>
                    <a:gd name="f166" fmla="+- f165 0 f163"/>
                    <a:gd name="f167" fmla="+- f164 0 f163"/>
                    <a:gd name="f168" fmla="*/ f167 1 2979"/>
                    <a:gd name="f169" fmla="*/ f166 1 662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2979" h="6627">
                      <a:moveTo>
                        <a:pt x="f5" y="f6"/>
                      </a:moveTo>
                      <a:cubicBezTo>
                        <a:pt x="f7" y="f8"/>
                        <a:pt x="f9" y="f10"/>
                        <a:pt x="f11" y="f12"/>
                      </a:cubicBezTo>
                      <a:cubicBezTo>
                        <a:pt x="f13" y="f14"/>
                        <a:pt x="f15" y="f16"/>
                        <a:pt x="f17" y="f18"/>
                      </a:cubicBezTo>
                      <a:cubicBezTo>
                        <a:pt x="f19" y="f20"/>
                        <a:pt x="f21" y="f22"/>
                        <a:pt x="f23" y="f24"/>
                      </a:cubicBezTo>
                      <a:cubicBezTo>
                        <a:pt x="f25" y="f26"/>
                        <a:pt x="f23" y="f27"/>
                        <a:pt x="f28" y="f29"/>
                      </a:cubicBezTo>
                      <a:cubicBezTo>
                        <a:pt x="f30" y="f31"/>
                        <a:pt x="f32" y="f33"/>
                        <a:pt x="f34" y="f35"/>
                      </a:cubicBezTo>
                      <a:cubicBezTo>
                        <a:pt x="f36" y="f37"/>
                        <a:pt x="f14" y="f38"/>
                        <a:pt x="f39" y="f40"/>
                      </a:cubicBezTo>
                      <a:cubicBezTo>
                        <a:pt x="f41" y="f42"/>
                        <a:pt x="f23" y="f43"/>
                        <a:pt x="f44" y="f45"/>
                      </a:cubicBezTo>
                      <a:cubicBezTo>
                        <a:pt x="f46" y="f47"/>
                        <a:pt x="f48" y="f49"/>
                        <a:pt x="f50" y="f51"/>
                      </a:cubicBezTo>
                      <a:cubicBezTo>
                        <a:pt x="f52" y="f53"/>
                        <a:pt x="f54" y="f48"/>
                        <a:pt x="f55" y="f56"/>
                      </a:cubicBezTo>
                      <a:cubicBezTo>
                        <a:pt x="f57" y="f58"/>
                        <a:pt x="f9" y="f10"/>
                        <a:pt x="f59" y="f60"/>
                      </a:cubicBezTo>
                      <a:cubicBezTo>
                        <a:pt x="f61" y="f62"/>
                        <a:pt x="f63" y="f64"/>
                        <a:pt x="f5" y="f6"/>
                      </a:cubicBezTo>
                      <a:close/>
                      <a:moveTo>
                        <a:pt x="f65" y="f66"/>
                      </a:moveTo>
                      <a:cubicBezTo>
                        <a:pt x="f65" y="f67"/>
                        <a:pt x="f68" y="f69"/>
                        <a:pt x="f70" y="f71"/>
                      </a:cubicBezTo>
                      <a:cubicBezTo>
                        <a:pt x="f72" y="f73"/>
                        <a:pt x="f74" y="f75"/>
                        <a:pt x="f76" y="f75"/>
                      </a:cubicBezTo>
                      <a:cubicBezTo>
                        <a:pt x="f77" y="f75"/>
                        <a:pt x="f78" y="f79"/>
                        <a:pt x="f66" y="f80"/>
                      </a:cubicBezTo>
                      <a:cubicBezTo>
                        <a:pt x="f81" y="f82"/>
                        <a:pt x="f83" y="f84"/>
                        <a:pt x="f83" y="f84"/>
                      </a:cubicBezTo>
                      <a:cubicBezTo>
                        <a:pt x="f85" y="f36"/>
                        <a:pt x="f86" y="f32"/>
                        <a:pt x="f86" y="f32"/>
                      </a:cubicBezTo>
                      <a:cubicBezTo>
                        <a:pt x="f87" y="f88"/>
                        <a:pt x="f89" y="f90"/>
                        <a:pt x="f12" y="f91"/>
                      </a:cubicBezTo>
                      <a:cubicBezTo>
                        <a:pt x="f92" y="f93"/>
                        <a:pt x="f94" y="f95"/>
                        <a:pt x="f96" y="f95"/>
                      </a:cubicBezTo>
                      <a:cubicBezTo>
                        <a:pt x="f97" y="f95"/>
                        <a:pt x="f98" y="f99"/>
                        <a:pt x="f100" y="f101"/>
                      </a:cubicBezTo>
                      <a:cubicBezTo>
                        <a:pt x="f60" y="f102"/>
                        <a:pt x="f103" y="f104"/>
                        <a:pt x="f10" y="f105"/>
                      </a:cubicBezTo>
                      <a:cubicBezTo>
                        <a:pt x="f106" y="f107"/>
                        <a:pt x="f108" y="f109"/>
                        <a:pt x="f110" y="f111"/>
                      </a:cubicBezTo>
                      <a:cubicBezTo>
                        <a:pt x="f112" y="f113"/>
                        <a:pt x="f114" y="f115"/>
                        <a:pt x="f116" y="f115"/>
                      </a:cubicBezTo>
                      <a:cubicBezTo>
                        <a:pt x="f117" y="f115"/>
                        <a:pt x="f118" y="f119"/>
                        <a:pt x="f120" y="f121"/>
                      </a:cubicBezTo>
                      <a:cubicBezTo>
                        <a:pt x="f32" y="f122"/>
                        <a:pt x="f123" y="f124"/>
                        <a:pt x="f125" y="f126"/>
                      </a:cubicBezTo>
                      <a:cubicBezTo>
                        <a:pt x="f127" y="f128"/>
                        <a:pt x="f129" y="f130"/>
                        <a:pt x="f131" y="f132"/>
                      </a:cubicBezTo>
                      <a:lnTo>
                        <a:pt x="f131" y="f132"/>
                      </a:lnTo>
                      <a:cubicBezTo>
                        <a:pt x="f133" y="f134"/>
                        <a:pt x="f135" y="f136"/>
                        <a:pt x="f15" y="f137"/>
                      </a:cubicBezTo>
                      <a:cubicBezTo>
                        <a:pt x="f138" y="f139"/>
                        <a:pt x="f140" y="f141"/>
                        <a:pt x="f142" y="f143"/>
                      </a:cubicBezTo>
                      <a:cubicBezTo>
                        <a:pt x="f144" y="f145"/>
                        <a:pt x="f3" y="f146"/>
                        <a:pt x="f147" y="f148"/>
                      </a:cubicBezTo>
                      <a:cubicBezTo>
                        <a:pt x="f149" y="f46"/>
                        <a:pt x="f150" y="f60"/>
                        <a:pt x="f151" y="f152"/>
                      </a:cubicBezTo>
                      <a:lnTo>
                        <a:pt x="f151" y="f152"/>
                      </a:lnTo>
                      <a:cubicBezTo>
                        <a:pt x="f153" y="f85"/>
                        <a:pt x="f30" y="f154"/>
                        <a:pt x="f36" y="f155"/>
                      </a:cubicBezTo>
                      <a:cubicBezTo>
                        <a:pt x="f19" y="f6"/>
                        <a:pt x="f65" y="f83"/>
                        <a:pt x="f65" y="f66"/>
                      </a:cubicBezTo>
                      <a:close/>
                      <a:moveTo>
                        <a:pt x="f131" y="f132"/>
                      </a:moveTo>
                      <a:cubicBezTo>
                        <a:pt x="f156" y="f157"/>
                        <a:pt x="f158" y="f159"/>
                        <a:pt x="f155" y="f160"/>
                      </a:cubicBezTo>
                      <a:cubicBezTo>
                        <a:pt x="f158" y="f159"/>
                        <a:pt x="f156" y="f157"/>
                        <a:pt x="f131" y="f13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2" name="Google Shape;2074;p27">
                  <a:extLst>
                    <a:ext uri="{FF2B5EF4-FFF2-40B4-BE49-F238E27FC236}">
                      <a16:creationId xmlns:a16="http://schemas.microsoft.com/office/drawing/2014/main" id="{4A85F118-3B16-4472-9525-EC92A0A96898}"/>
                    </a:ext>
                  </a:extLst>
                </p:cNvPr>
                <p:cNvSpPr/>
                <p:nvPr/>
              </p:nvSpPr>
              <p:spPr>
                <a:xfrm flipH="1">
                  <a:off x="8497820" y="209991"/>
                  <a:ext cx="13853" cy="78318"/>
                </a:xfrm>
                <a:custGeom>
                  <a:avLst/>
                  <a:gdLst>
                    <a:gd name="f0" fmla="val w"/>
                    <a:gd name="f1" fmla="val h"/>
                    <a:gd name="f2" fmla="val 0"/>
                    <a:gd name="f3" fmla="val 429"/>
                    <a:gd name="f4" fmla="val 2425"/>
                    <a:gd name="f5" fmla="val 428"/>
                    <a:gd name="f6" fmla="val 1"/>
                    <a:gd name="f7" fmla="val 47"/>
                    <a:gd name="f8" fmla="val 786"/>
                    <a:gd name="f9" fmla="val 1617"/>
                    <a:gd name="f10" fmla="val 301"/>
                    <a:gd name="f11" fmla="*/ f0 1 429"/>
                    <a:gd name="f12" fmla="*/ f1 1 2425"/>
                    <a:gd name="f13" fmla="val f2"/>
                    <a:gd name="f14" fmla="val f3"/>
                    <a:gd name="f15" fmla="val f4"/>
                    <a:gd name="f16" fmla="+- f15 0 f13"/>
                    <a:gd name="f17" fmla="+- f14 0 f13"/>
                    <a:gd name="f18" fmla="*/ f17 1 429"/>
                    <a:gd name="f19" fmla="*/ f16 1 2425"/>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429" h="2425">
                      <a:moveTo>
                        <a:pt x="f5" y="f6"/>
                      </a:moveTo>
                      <a:lnTo>
                        <a:pt x="f5" y="f6"/>
                      </a:lnTo>
                      <a:cubicBezTo>
                        <a:pt x="f7" y="f8"/>
                        <a:pt x="f6" y="f9"/>
                        <a:pt x="f10" y="f4"/>
                      </a:cubicBezTo>
                      <a:lnTo>
                        <a:pt x="f5" y="f6"/>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2075;p27">
                  <a:extLst>
                    <a:ext uri="{FF2B5EF4-FFF2-40B4-BE49-F238E27FC236}">
                      <a16:creationId xmlns:a16="http://schemas.microsoft.com/office/drawing/2014/main" id="{187B9C16-6B6A-4DCE-8095-1FE75EE598A0}"/>
                    </a:ext>
                  </a:extLst>
                </p:cNvPr>
                <p:cNvSpPr/>
                <p:nvPr/>
              </p:nvSpPr>
              <p:spPr>
                <a:xfrm flipH="1">
                  <a:off x="8371441" y="351294"/>
                  <a:ext cx="77577" cy="101800"/>
                </a:xfrm>
                <a:custGeom>
                  <a:avLst/>
                  <a:gdLst>
                    <a:gd name="f0" fmla="val w"/>
                    <a:gd name="f1" fmla="val h"/>
                    <a:gd name="f2" fmla="val 0"/>
                    <a:gd name="f3" fmla="val 2402"/>
                    <a:gd name="f4" fmla="val 3152"/>
                    <a:gd name="f5" fmla="val 2020"/>
                    <a:gd name="f6" fmla="val 728"/>
                    <a:gd name="f7" fmla="val 1905"/>
                    <a:gd name="f8" fmla="val 889"/>
                    <a:gd name="f9" fmla="val 1755"/>
                    <a:gd name="f10" fmla="val 993"/>
                    <a:gd name="f11" fmla="val 1593"/>
                    <a:gd name="f12" fmla="val 1086"/>
                    <a:gd name="f13" fmla="val 1443"/>
                    <a:gd name="f14" fmla="val 1155"/>
                    <a:gd name="f15" fmla="val 1304"/>
                    <a:gd name="f16" fmla="val 1213"/>
                    <a:gd name="f17" fmla="val 1154"/>
                    <a:gd name="f18" fmla="val 1282"/>
                    <a:gd name="f19" fmla="val 1189"/>
                    <a:gd name="f20" fmla="val 1270"/>
                    <a:gd name="f21" fmla="val 1235"/>
                    <a:gd name="f22" fmla="val 1258"/>
                    <a:gd name="f23" fmla="val 1285"/>
                    <a:gd name="f24" fmla="val 1269"/>
                    <a:gd name="f25" fmla="val 1311"/>
                    <a:gd name="f26" fmla="val 1268"/>
                    <a:gd name="f27" fmla="val 1337"/>
                    <a:gd name="f28" fmla="val 1483"/>
                    <a:gd name="f29" fmla="val 1627"/>
                    <a:gd name="f30" fmla="val 1298"/>
                    <a:gd name="f31" fmla="val 1386"/>
                    <a:gd name="f32" fmla="val 1629"/>
                    <a:gd name="f33" fmla="val 1341"/>
                    <a:gd name="f34" fmla="val 1504"/>
                    <a:gd name="f35" fmla="val 1324"/>
                    <a:gd name="f36" fmla="val 1379"/>
                    <a:gd name="f37" fmla="val 1342"/>
                    <a:gd name="f38" fmla="val 1306"/>
                    <a:gd name="f39" fmla="val 1325"/>
                    <a:gd name="f40" fmla="val 1328"/>
                    <a:gd name="f41" fmla="val 1340"/>
                    <a:gd name="f42" fmla="val 1039"/>
                    <a:gd name="f43" fmla="val 1374"/>
                    <a:gd name="f44" fmla="val 924"/>
                    <a:gd name="f45" fmla="val 1409"/>
                    <a:gd name="f46" fmla="val 843"/>
                    <a:gd name="f47" fmla="val 1467"/>
                    <a:gd name="f48" fmla="val 750"/>
                    <a:gd name="f49" fmla="val 1547"/>
                    <a:gd name="f50" fmla="val 681"/>
                    <a:gd name="f51" fmla="val 1628"/>
                    <a:gd name="f52" fmla="val 566"/>
                    <a:gd name="f53" fmla="val 485"/>
                    <a:gd name="f54" fmla="val 1917"/>
                    <a:gd name="f55" fmla="val 393"/>
                    <a:gd name="f56" fmla="val 2078"/>
                    <a:gd name="f57" fmla="val 450"/>
                    <a:gd name="f58" fmla="val 520"/>
                    <a:gd name="f59" fmla="val 1732"/>
                    <a:gd name="f60" fmla="val 635"/>
                    <a:gd name="f61" fmla="val 1582"/>
                    <a:gd name="f62" fmla="val 912"/>
                    <a:gd name="f63" fmla="val 1074"/>
                    <a:gd name="f64" fmla="val 1236"/>
                    <a:gd name="f65" fmla="val 1224"/>
                    <a:gd name="f66" fmla="val 1408"/>
                    <a:gd name="f67" fmla="val 1558"/>
                    <a:gd name="f68" fmla="val 1005"/>
                    <a:gd name="f69" fmla="val 1720"/>
                    <a:gd name="f70" fmla="val 936"/>
                    <a:gd name="f71" fmla="val 1882"/>
                    <a:gd name="f72" fmla="val 2066"/>
                    <a:gd name="f73" fmla="val 1"/>
                    <a:gd name="f74" fmla="val 2055"/>
                    <a:gd name="f75" fmla="val 197"/>
                    <a:gd name="f76" fmla="val 1928"/>
                    <a:gd name="f77" fmla="val 405"/>
                    <a:gd name="f78" fmla="val 647"/>
                    <a:gd name="f79" fmla="val 716"/>
                    <a:gd name="f80" fmla="val 820"/>
                    <a:gd name="f81" fmla="val 693"/>
                    <a:gd name="f82" fmla="val 323"/>
                    <a:gd name="f83" fmla="val 1524"/>
                    <a:gd name="f84" fmla="val 150"/>
                    <a:gd name="f85" fmla="val 2067"/>
                    <a:gd name="f86" fmla="val 35"/>
                    <a:gd name="f87" fmla="val 2413"/>
                    <a:gd name="f88" fmla="val 2782"/>
                    <a:gd name="f89" fmla="val 81"/>
                    <a:gd name="f90" fmla="val 93"/>
                    <a:gd name="f91" fmla="val 3002"/>
                    <a:gd name="f92" fmla="val 2840"/>
                    <a:gd name="f93" fmla="val 219"/>
                    <a:gd name="f94" fmla="val 2679"/>
                    <a:gd name="f95" fmla="val 388"/>
                    <a:gd name="f96" fmla="val 2329"/>
                    <a:gd name="f97" fmla="val 766"/>
                    <a:gd name="f98" fmla="val 2101"/>
                    <a:gd name="f99" fmla="val 1149"/>
                    <a:gd name="f100" fmla="val 1159"/>
                    <a:gd name="f101" fmla="val 1168"/>
                    <a:gd name="f102" fmla="val 1178"/>
                    <a:gd name="f103" fmla="val 2113"/>
                    <a:gd name="f104" fmla="val 1962"/>
                    <a:gd name="f105" fmla="val 2390"/>
                    <a:gd name="f106" fmla="val 2112"/>
                    <a:gd name="f107" fmla="val 2759"/>
                    <a:gd name="f108" fmla="val 2251"/>
                    <a:gd name="f109" fmla="val 2655"/>
                    <a:gd name="f110" fmla="val 2332"/>
                    <a:gd name="f111" fmla="val 2471"/>
                    <a:gd name="f112" fmla="val 2286"/>
                    <a:gd name="f113" fmla="val 1998"/>
                    <a:gd name="f114" fmla="val 1963"/>
                    <a:gd name="f115" fmla="val 2043"/>
                    <a:gd name="f116" fmla="val 2170"/>
                    <a:gd name="f117" fmla="val 1859"/>
                    <a:gd name="f118" fmla="val 1778"/>
                    <a:gd name="f119" fmla="val 2343"/>
                    <a:gd name="f120" fmla="val 1686"/>
                    <a:gd name="f121" fmla="val 2389"/>
                    <a:gd name="f122" fmla="val 1420"/>
                    <a:gd name="f123" fmla="val 2296"/>
                    <a:gd name="f124" fmla="val 1358"/>
                    <a:gd name="f125" fmla="val 2192"/>
                    <a:gd name="f126" fmla="val 1316"/>
                    <a:gd name="f127" fmla="val 2109"/>
                    <a:gd name="f128" fmla="val 2085"/>
                    <a:gd name="f129" fmla="val 2062"/>
                    <a:gd name="f130" fmla="val 1320"/>
                    <a:gd name="f131" fmla="val 2228"/>
                    <a:gd name="f132" fmla="val 1166"/>
                    <a:gd name="f133" fmla="val 2366"/>
                    <a:gd name="f134" fmla="val 2401"/>
                    <a:gd name="f135" fmla="val 416"/>
                    <a:gd name="f136" fmla="val 2239"/>
                    <a:gd name="f137" fmla="val 208"/>
                    <a:gd name="f138" fmla="*/ f0 1 2402"/>
                    <a:gd name="f139" fmla="*/ f1 1 3152"/>
                    <a:gd name="f140" fmla="val f2"/>
                    <a:gd name="f141" fmla="val f3"/>
                    <a:gd name="f142" fmla="val f4"/>
                    <a:gd name="f143" fmla="+- f142 0 f140"/>
                    <a:gd name="f144" fmla="+- f141 0 f140"/>
                    <a:gd name="f145" fmla="*/ f144 1 2402"/>
                    <a:gd name="f146" fmla="*/ f143 1 315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402" h="3152">
                      <a:moveTo>
                        <a:pt x="f5" y="f6"/>
                      </a:moveTo>
                      <a:cubicBezTo>
                        <a:pt x="f7" y="f8"/>
                        <a:pt x="f9" y="f10"/>
                        <a:pt x="f11" y="f12"/>
                      </a:cubicBezTo>
                      <a:cubicBezTo>
                        <a:pt x="f13" y="f14"/>
                        <a:pt x="f15" y="f16"/>
                        <a:pt x="f17" y="f18"/>
                      </a:cubicBezTo>
                      <a:cubicBezTo>
                        <a:pt x="f19" y="f20"/>
                        <a:pt x="f21" y="f20"/>
                        <a:pt x="f22" y="f20"/>
                      </a:cubicBezTo>
                      <a:cubicBezTo>
                        <a:pt x="f23" y="f24"/>
                        <a:pt x="f25" y="f26"/>
                        <a:pt x="f27" y="f26"/>
                      </a:cubicBezTo>
                      <a:cubicBezTo>
                        <a:pt x="f28" y="f26"/>
                        <a:pt x="f29" y="f30"/>
                        <a:pt x="f9" y="f31"/>
                      </a:cubicBezTo>
                      <a:cubicBezTo>
                        <a:pt x="f32" y="f33"/>
                        <a:pt x="f34" y="f35"/>
                        <a:pt x="f36" y="f35"/>
                      </a:cubicBezTo>
                      <a:cubicBezTo>
                        <a:pt x="f37" y="f35"/>
                        <a:pt x="f38" y="f39"/>
                        <a:pt x="f20" y="f40"/>
                      </a:cubicBezTo>
                      <a:cubicBezTo>
                        <a:pt x="f17" y="f41"/>
                        <a:pt x="f42" y="f43"/>
                        <a:pt x="f44" y="f45"/>
                      </a:cubicBezTo>
                      <a:cubicBezTo>
                        <a:pt x="f46" y="f47"/>
                        <a:pt x="f48" y="f49"/>
                        <a:pt x="f50" y="f51"/>
                      </a:cubicBezTo>
                      <a:cubicBezTo>
                        <a:pt x="f52" y="f9"/>
                        <a:pt x="f53" y="f54"/>
                        <a:pt x="f55" y="f56"/>
                      </a:cubicBezTo>
                      <a:cubicBezTo>
                        <a:pt x="f57" y="f7"/>
                        <a:pt x="f58" y="f59"/>
                        <a:pt x="f60" y="f61"/>
                      </a:cubicBezTo>
                      <a:cubicBezTo>
                        <a:pt x="f48" y="f13"/>
                        <a:pt x="f62" y="f40"/>
                        <a:pt x="f63" y="f64"/>
                      </a:cubicBezTo>
                      <a:cubicBezTo>
                        <a:pt x="f65" y="f14"/>
                        <a:pt x="f66" y="f63"/>
                        <a:pt x="f67" y="f68"/>
                      </a:cubicBezTo>
                      <a:cubicBezTo>
                        <a:pt x="f69" y="f70"/>
                        <a:pt x="f71" y="f46"/>
                        <a:pt x="f5" y="f6"/>
                      </a:cubicBezTo>
                      <a:close/>
                      <a:moveTo>
                        <a:pt x="f72" y="f73"/>
                      </a:moveTo>
                      <a:cubicBezTo>
                        <a:pt x="f74" y="f75"/>
                        <a:pt x="f76" y="f77"/>
                        <a:pt x="f9" y="f58"/>
                      </a:cubicBezTo>
                      <a:cubicBezTo>
                        <a:pt x="f61" y="f78"/>
                        <a:pt x="f43" y="f79"/>
                        <a:pt x="f19" y="f80"/>
                      </a:cubicBezTo>
                      <a:cubicBezTo>
                        <a:pt x="f81" y="f12"/>
                        <a:pt x="f82" y="f83"/>
                        <a:pt x="f84" y="f85"/>
                      </a:cubicBezTo>
                      <a:cubicBezTo>
                        <a:pt x="f86" y="f87"/>
                        <a:pt x="f2" y="f88"/>
                        <a:pt x="f89" y="f4"/>
                      </a:cubicBezTo>
                      <a:cubicBezTo>
                        <a:pt x="f90" y="f91"/>
                        <a:pt x="f84" y="f92"/>
                        <a:pt x="f93" y="f94"/>
                      </a:cubicBezTo>
                      <a:cubicBezTo>
                        <a:pt x="f95" y="f96"/>
                        <a:pt x="f97" y="f98"/>
                        <a:pt x="f99" y="f98"/>
                      </a:cubicBezTo>
                      <a:cubicBezTo>
                        <a:pt x="f100" y="f98"/>
                        <a:pt x="f101" y="f98"/>
                        <a:pt x="f102" y="f98"/>
                      </a:cubicBezTo>
                      <a:cubicBezTo>
                        <a:pt x="f67" y="f103"/>
                        <a:pt x="f104" y="f105"/>
                        <a:pt x="f106" y="f107"/>
                      </a:cubicBezTo>
                      <a:cubicBezTo>
                        <a:pt x="f108" y="f109"/>
                        <a:pt x="f110" y="f111"/>
                        <a:pt x="f112" y="f112"/>
                      </a:cubicBezTo>
                      <a:cubicBezTo>
                        <a:pt x="f108" y="f103"/>
                        <a:pt x="f98" y="f113"/>
                        <a:pt x="f76" y="f114"/>
                      </a:cubicBezTo>
                      <a:cubicBezTo>
                        <a:pt x="f115" y="f54"/>
                        <a:pt x="f116" y="f117"/>
                        <a:pt x="f108" y="f118"/>
                      </a:cubicBezTo>
                      <a:cubicBezTo>
                        <a:pt x="f119" y="f120"/>
                        <a:pt x="f121" y="f83"/>
                        <a:pt x="f110" y="f122"/>
                      </a:cubicBezTo>
                      <a:cubicBezTo>
                        <a:pt x="f123" y="f124"/>
                        <a:pt x="f125" y="f126"/>
                        <a:pt x="f127" y="f126"/>
                      </a:cubicBezTo>
                      <a:cubicBezTo>
                        <a:pt x="f128" y="f126"/>
                        <a:pt x="f129" y="f130"/>
                        <a:pt x="f115" y="f40"/>
                      </a:cubicBezTo>
                      <a:cubicBezTo>
                        <a:pt x="f131" y="f132"/>
                        <a:pt x="f119" y="f70"/>
                        <a:pt x="f133" y="f81"/>
                      </a:cubicBezTo>
                      <a:cubicBezTo>
                        <a:pt x="f134" y="f135"/>
                        <a:pt x="f136" y="f137"/>
                        <a:pt x="f72" y="f7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2076;p27">
                  <a:extLst>
                    <a:ext uri="{FF2B5EF4-FFF2-40B4-BE49-F238E27FC236}">
                      <a16:creationId xmlns:a16="http://schemas.microsoft.com/office/drawing/2014/main" id="{CF1FE83E-68F7-4B2D-934A-FB54D77AFD18}"/>
                    </a:ext>
                  </a:extLst>
                </p:cNvPr>
                <p:cNvSpPr/>
                <p:nvPr/>
              </p:nvSpPr>
              <p:spPr>
                <a:xfrm flipH="1">
                  <a:off x="8304717" y="270671"/>
                  <a:ext cx="167042" cy="246174"/>
                </a:xfrm>
                <a:custGeom>
                  <a:avLst/>
                  <a:gdLst>
                    <a:gd name="f0" fmla="val 180"/>
                    <a:gd name="f1" fmla="val w"/>
                    <a:gd name="f2" fmla="val h"/>
                    <a:gd name="f3" fmla="val 0"/>
                    <a:gd name="f4" fmla="val 5172"/>
                    <a:gd name="f5" fmla="val 7622"/>
                    <a:gd name="f6" fmla="val 3617"/>
                    <a:gd name="f7" fmla="val 3743"/>
                    <a:gd name="f8" fmla="val 3870"/>
                    <a:gd name="f9" fmla="val 191"/>
                    <a:gd name="f10" fmla="val 3994"/>
                    <a:gd name="f11" fmla="val 211"/>
                    <a:gd name="f12" fmla="val 4282"/>
                    <a:gd name="f13" fmla="val 257"/>
                    <a:gd name="f14" fmla="val 4559"/>
                    <a:gd name="f15" fmla="val 338"/>
                    <a:gd name="f16" fmla="val 4813"/>
                    <a:gd name="f17" fmla="val 477"/>
                    <a:gd name="f18" fmla="val 4548"/>
                    <a:gd name="f19" fmla="val 373"/>
                    <a:gd name="f20" fmla="val 4271"/>
                    <a:gd name="f21" fmla="val 292"/>
                    <a:gd name="f22" fmla="val 3982"/>
                    <a:gd name="f23" fmla="val 3873"/>
                    <a:gd name="f24" fmla="val 244"/>
                    <a:gd name="f25" fmla="val 3761"/>
                    <a:gd name="f26" fmla="val 235"/>
                    <a:gd name="f27" fmla="val 3650"/>
                    <a:gd name="f28" fmla="val 3481"/>
                    <a:gd name="f29" fmla="val 3312"/>
                    <a:gd name="f30" fmla="val 255"/>
                    <a:gd name="f31" fmla="val 3151"/>
                    <a:gd name="f32" fmla="val 304"/>
                    <a:gd name="f33" fmla="val 2874"/>
                    <a:gd name="f34" fmla="val 361"/>
                    <a:gd name="f35" fmla="val 2609"/>
                    <a:gd name="f36" fmla="val 2355"/>
                    <a:gd name="f37" fmla="val 604"/>
                    <a:gd name="f38" fmla="val 2112"/>
                    <a:gd name="f39" fmla="val 731"/>
                    <a:gd name="f40" fmla="val 1858"/>
                    <a:gd name="f41" fmla="val 892"/>
                    <a:gd name="f42" fmla="val 1662"/>
                    <a:gd name="f43" fmla="val 1088"/>
                    <a:gd name="f44" fmla="val 1847"/>
                    <a:gd name="f45" fmla="val 881"/>
                    <a:gd name="f46" fmla="val 2078"/>
                    <a:gd name="f47" fmla="val 708"/>
                    <a:gd name="f48" fmla="val 2332"/>
                    <a:gd name="f49" fmla="val 557"/>
                    <a:gd name="f50" fmla="val 2586"/>
                    <a:gd name="f51" fmla="val 419"/>
                    <a:gd name="f52" fmla="val 2851"/>
                    <a:gd name="f53" fmla="val 315"/>
                    <a:gd name="f54" fmla="val 3128"/>
                    <a:gd name="f55" fmla="val 246"/>
                    <a:gd name="f56" fmla="val 3286"/>
                    <a:gd name="f57" fmla="val 200"/>
                    <a:gd name="f58" fmla="val 3451"/>
                    <a:gd name="f59" fmla="val 3586"/>
                    <a:gd name="f60" fmla="val 1"/>
                    <a:gd name="f61" fmla="val 3134"/>
                    <a:gd name="f62" fmla="val 2678"/>
                    <a:gd name="f63" fmla="val 125"/>
                    <a:gd name="f64" fmla="val 2251"/>
                    <a:gd name="f65" fmla="val 384"/>
                    <a:gd name="f66" fmla="val 1397"/>
                    <a:gd name="f67" fmla="val 904"/>
                    <a:gd name="f68" fmla="val 854"/>
                    <a:gd name="f69" fmla="val 1816"/>
                    <a:gd name="f70" fmla="val 543"/>
                    <a:gd name="f71" fmla="val 2751"/>
                    <a:gd name="f72" fmla="val 4447"/>
                    <a:gd name="f73" fmla="val 69"/>
                    <a:gd name="f74" fmla="val 6040"/>
                    <a:gd name="f75" fmla="val 900"/>
                    <a:gd name="f76" fmla="val 381"/>
                    <a:gd name="f77" fmla="val 6617"/>
                    <a:gd name="f78" fmla="val 358"/>
                    <a:gd name="f79" fmla="val 5313"/>
                    <a:gd name="f80" fmla="val 670"/>
                    <a:gd name="f81" fmla="val 4274"/>
                    <a:gd name="f82" fmla="val 762"/>
                    <a:gd name="f83" fmla="val 3905"/>
                    <a:gd name="f84" fmla="val 912"/>
                    <a:gd name="f85" fmla="val 3559"/>
                    <a:gd name="f86" fmla="val 1097"/>
                    <a:gd name="f87" fmla="val 3247"/>
                    <a:gd name="f88" fmla="val 1189"/>
                    <a:gd name="f89" fmla="val 3085"/>
                    <a:gd name="f90" fmla="val 1304"/>
                    <a:gd name="f91" fmla="val 2958"/>
                    <a:gd name="f92" fmla="val 2820"/>
                    <a:gd name="f93" fmla="val 1512"/>
                    <a:gd name="f94" fmla="val 2693"/>
                    <a:gd name="f95" fmla="val 1628"/>
                    <a:gd name="f96" fmla="val 2566"/>
                    <a:gd name="f97" fmla="val 1731"/>
                    <a:gd name="f98" fmla="val 2404"/>
                    <a:gd name="f99" fmla="val 1835"/>
                    <a:gd name="f100" fmla="val 2266"/>
                    <a:gd name="f101" fmla="val 1882"/>
                    <a:gd name="f102" fmla="val 2058"/>
                    <a:gd name="f103" fmla="val 1801"/>
                    <a:gd name="f104" fmla="val 1896"/>
                    <a:gd name="f105" fmla="val 1752"/>
                    <a:gd name="f106" fmla="val 1791"/>
                    <a:gd name="f107" fmla="val 1652"/>
                    <a:gd name="f108" fmla="val 1714"/>
                    <a:gd name="f109" fmla="val 1548"/>
                    <a:gd name="f110" fmla="val 1513"/>
                    <a:gd name="f111" fmla="val 1477"/>
                    <a:gd name="f112" fmla="val 1723"/>
                    <a:gd name="f113" fmla="val 1443"/>
                    <a:gd name="f114" fmla="val 1742"/>
                    <a:gd name="f115" fmla="val 1861"/>
                    <a:gd name="f116" fmla="val 1469"/>
                    <a:gd name="f117" fmla="val 2319"/>
                    <a:gd name="f118" fmla="val 1368"/>
                    <a:gd name="f119" fmla="val 2786"/>
                    <a:gd name="f120" fmla="val 3061"/>
                    <a:gd name="f121" fmla="val 3338"/>
                    <a:gd name="f122" fmla="val 1403"/>
                    <a:gd name="f123" fmla="val 3613"/>
                    <a:gd name="f124" fmla="val 1458"/>
                    <a:gd name="f125" fmla="val 3719"/>
                    <a:gd name="f126" fmla="val 1478"/>
                    <a:gd name="f127" fmla="val 3824"/>
                    <a:gd name="f128" fmla="val 1488"/>
                    <a:gd name="f129" fmla="val 3925"/>
                    <a:gd name="f130" fmla="val 4507"/>
                    <a:gd name="f131" fmla="val 4952"/>
                    <a:gd name="f132" fmla="val 1168"/>
                    <a:gd name="f133" fmla="val 4617"/>
                    <a:gd name="f134" fmla="val 765"/>
                    <a:gd name="f135" fmla="val 4709"/>
                    <a:gd name="f136" fmla="val 4790"/>
                    <a:gd name="f137" fmla="val 823"/>
                    <a:gd name="f138" fmla="val 4894"/>
                    <a:gd name="f139" fmla="val 5056"/>
                    <a:gd name="f140" fmla="val 5171"/>
                    <a:gd name="f141" fmla="val 696"/>
                    <a:gd name="f142" fmla="val 5079"/>
                    <a:gd name="f143" fmla="val 534"/>
                    <a:gd name="f144" fmla="val 5033"/>
                    <a:gd name="f145" fmla="val 465"/>
                    <a:gd name="f146" fmla="val 4963"/>
                    <a:gd name="f147" fmla="val 407"/>
                    <a:gd name="f148" fmla="val 4484"/>
                    <a:gd name="f149" fmla="val 4037"/>
                    <a:gd name="f150" fmla="*/ f1 1 5172"/>
                    <a:gd name="f151" fmla="*/ f2 1 7622"/>
                    <a:gd name="f152" fmla="val f3"/>
                    <a:gd name="f153" fmla="val f4"/>
                    <a:gd name="f154" fmla="val f5"/>
                    <a:gd name="f155" fmla="+- f154 0 f152"/>
                    <a:gd name="f156" fmla="+- f153 0 f152"/>
                    <a:gd name="f157" fmla="*/ f156 1 5172"/>
                    <a:gd name="f158" fmla="*/ f155 1 762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5172" h="7622">
                      <a:moveTo>
                        <a:pt x="f6" y="f0"/>
                      </a:moveTo>
                      <a:cubicBezTo>
                        <a:pt x="f7" y="f0"/>
                        <a:pt x="f8" y="f9"/>
                        <a:pt x="f10" y="f11"/>
                      </a:cubicBezTo>
                      <a:cubicBezTo>
                        <a:pt x="f12" y="f13"/>
                        <a:pt x="f14" y="f15"/>
                        <a:pt x="f16" y="f17"/>
                      </a:cubicBezTo>
                      <a:cubicBezTo>
                        <a:pt x="f18" y="f19"/>
                        <a:pt x="f20" y="f21"/>
                        <a:pt x="f22" y="f13"/>
                      </a:cubicBezTo>
                      <a:cubicBezTo>
                        <a:pt x="f23" y="f24"/>
                        <a:pt x="f25" y="f26"/>
                        <a:pt x="f27" y="f26"/>
                      </a:cubicBezTo>
                      <a:cubicBezTo>
                        <a:pt x="f28" y="f26"/>
                        <a:pt x="f29" y="f30"/>
                        <a:pt x="f31" y="f32"/>
                      </a:cubicBezTo>
                      <a:cubicBezTo>
                        <a:pt x="f33" y="f34"/>
                        <a:pt x="f35" y="f17"/>
                        <a:pt x="f36" y="f37"/>
                      </a:cubicBezTo>
                      <a:cubicBezTo>
                        <a:pt x="f38" y="f39"/>
                        <a:pt x="f40" y="f41"/>
                        <a:pt x="f42" y="f43"/>
                      </a:cubicBezTo>
                      <a:cubicBezTo>
                        <a:pt x="f44" y="f45"/>
                        <a:pt x="f46" y="f47"/>
                        <a:pt x="f48" y="f49"/>
                      </a:cubicBezTo>
                      <a:cubicBezTo>
                        <a:pt x="f50" y="f51"/>
                        <a:pt x="f52" y="f53"/>
                        <a:pt x="f54" y="f55"/>
                      </a:cubicBezTo>
                      <a:cubicBezTo>
                        <a:pt x="f56" y="f57"/>
                        <a:pt x="f58" y="f0"/>
                        <a:pt x="f6" y="f0"/>
                      </a:cubicBezTo>
                      <a:close/>
                      <a:moveTo>
                        <a:pt x="f59" y="f60"/>
                      </a:moveTo>
                      <a:cubicBezTo>
                        <a:pt x="f61" y="f60"/>
                        <a:pt x="f62" y="f63"/>
                        <a:pt x="f64" y="f65"/>
                      </a:cubicBezTo>
                      <a:cubicBezTo>
                        <a:pt x="f66" y="f67"/>
                        <a:pt x="f68" y="f69"/>
                        <a:pt x="f70" y="f71"/>
                      </a:cubicBezTo>
                      <a:cubicBezTo>
                        <a:pt x="f3" y="f72"/>
                        <a:pt x="f73" y="f74"/>
                        <a:pt x="f75" y="f5"/>
                      </a:cubicBezTo>
                      <a:cubicBezTo>
                        <a:pt x="f76" y="f77"/>
                        <a:pt x="f78" y="f79"/>
                        <a:pt x="f80" y="f81"/>
                      </a:cubicBezTo>
                      <a:cubicBezTo>
                        <a:pt x="f82" y="f83"/>
                        <a:pt x="f84" y="f85"/>
                        <a:pt x="f86" y="f87"/>
                      </a:cubicBezTo>
                      <a:cubicBezTo>
                        <a:pt x="f88" y="f89"/>
                        <a:pt x="f90" y="f91"/>
                        <a:pt x="f66" y="f92"/>
                      </a:cubicBezTo>
                      <a:cubicBezTo>
                        <a:pt x="f93" y="f94"/>
                        <a:pt x="f95" y="f96"/>
                        <a:pt x="f97" y="f98"/>
                      </a:cubicBezTo>
                      <a:cubicBezTo>
                        <a:pt x="f99" y="f100"/>
                        <a:pt x="f101" y="f102"/>
                        <a:pt x="f103" y="f104"/>
                      </a:cubicBezTo>
                      <a:cubicBezTo>
                        <a:pt x="f105" y="f106"/>
                        <a:pt x="f107" y="f108"/>
                        <a:pt x="f109" y="f108"/>
                      </a:cubicBezTo>
                      <a:cubicBezTo>
                        <a:pt x="f110" y="f108"/>
                        <a:pt x="f111" y="f112"/>
                        <a:pt x="f113" y="f114"/>
                      </a:cubicBezTo>
                      <a:lnTo>
                        <a:pt x="f113" y="f114"/>
                      </a:lnTo>
                      <a:cubicBezTo>
                        <a:pt x="f115" y="f116"/>
                        <a:pt x="f117" y="f118"/>
                        <a:pt x="f119" y="f118"/>
                      </a:cubicBezTo>
                      <a:cubicBezTo>
                        <a:pt x="f120" y="f118"/>
                        <a:pt x="f121" y="f122"/>
                        <a:pt x="f123" y="f124"/>
                      </a:cubicBezTo>
                      <a:cubicBezTo>
                        <a:pt x="f125" y="f126"/>
                        <a:pt x="f127" y="f128"/>
                        <a:pt x="f129" y="f128"/>
                      </a:cubicBezTo>
                      <a:cubicBezTo>
                        <a:pt x="f130" y="f128"/>
                        <a:pt x="f131" y="f132"/>
                        <a:pt x="f133" y="f134"/>
                      </a:cubicBezTo>
                      <a:cubicBezTo>
                        <a:pt x="f135" y="f134"/>
                        <a:pt x="f136" y="f137"/>
                        <a:pt x="f138" y="f137"/>
                      </a:cubicBezTo>
                      <a:cubicBezTo>
                        <a:pt x="f139" y="f137"/>
                        <a:pt x="f140" y="f141"/>
                        <a:pt x="f142" y="f143"/>
                      </a:cubicBezTo>
                      <a:cubicBezTo>
                        <a:pt x="f144" y="f145"/>
                        <a:pt x="f146" y="f147"/>
                        <a:pt x="f138" y="f34"/>
                      </a:cubicBezTo>
                      <a:cubicBezTo>
                        <a:pt x="f148" y="f63"/>
                        <a:pt x="f149" y="f60"/>
                        <a:pt x="f59" y="f6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2077;p27">
                  <a:extLst>
                    <a:ext uri="{FF2B5EF4-FFF2-40B4-BE49-F238E27FC236}">
                      <a16:creationId xmlns:a16="http://schemas.microsoft.com/office/drawing/2014/main" id="{8A571E27-B361-4A7A-AD6C-9500C2E2F546}"/>
                    </a:ext>
                  </a:extLst>
                </p:cNvPr>
                <p:cNvSpPr/>
                <p:nvPr/>
              </p:nvSpPr>
              <p:spPr>
                <a:xfrm flipH="1">
                  <a:off x="8373316" y="234854"/>
                  <a:ext cx="76837" cy="103418"/>
                </a:xfrm>
                <a:custGeom>
                  <a:avLst/>
                  <a:gdLst>
                    <a:gd name="f0" fmla="val w"/>
                    <a:gd name="f1" fmla="val h"/>
                    <a:gd name="f2" fmla="val 0"/>
                    <a:gd name="f3" fmla="val 2379"/>
                    <a:gd name="f4" fmla="val 3202"/>
                    <a:gd name="f5" fmla="val 727"/>
                    <a:gd name="f6" fmla="val 597"/>
                    <a:gd name="f7" fmla="val 603"/>
                    <a:gd name="f8" fmla="val 610"/>
                    <a:gd name="f9" fmla="val 728"/>
                    <a:gd name="f10" fmla="val 616"/>
                    <a:gd name="f11" fmla="val 604"/>
                    <a:gd name="f12" fmla="val 1214"/>
                    <a:gd name="f13" fmla="val 1146"/>
                    <a:gd name="f14" fmla="val 1079"/>
                    <a:gd name="f15" fmla="val 13"/>
                    <a:gd name="f16" fmla="val 1016"/>
                    <a:gd name="f17" fmla="val 39"/>
                    <a:gd name="f18" fmla="val 814"/>
                    <a:gd name="f19" fmla="val 129"/>
                    <a:gd name="f20" fmla="val 721"/>
                    <a:gd name="f21" fmla="val 372"/>
                    <a:gd name="f22" fmla="val 729"/>
                    <a:gd name="f23" fmla="val 485"/>
                    <a:gd name="f24" fmla="val 837"/>
                    <a:gd name="f25" fmla="val 396"/>
                    <a:gd name="f26" fmla="val 961"/>
                    <a:gd name="f27" fmla="val 968"/>
                    <a:gd name="f28" fmla="val 975"/>
                    <a:gd name="f29" fmla="val 982"/>
                    <a:gd name="f30" fmla="val 397"/>
                    <a:gd name="f31" fmla="val 1109"/>
                    <a:gd name="f32" fmla="val 420"/>
                    <a:gd name="f33" fmla="val 1189"/>
                    <a:gd name="f34" fmla="val 535"/>
                    <a:gd name="f35" fmla="val 1224"/>
                    <a:gd name="f36" fmla="val 651"/>
                    <a:gd name="f37" fmla="val 1236"/>
                    <a:gd name="f38" fmla="val 778"/>
                    <a:gd name="f39" fmla="val 905"/>
                    <a:gd name="f40" fmla="val 1132"/>
                    <a:gd name="f41" fmla="val 1009"/>
                    <a:gd name="f42" fmla="val 1074"/>
                    <a:gd name="f43" fmla="val 1112"/>
                    <a:gd name="f44" fmla="val 993"/>
                    <a:gd name="f45" fmla="val 1205"/>
                    <a:gd name="f46" fmla="val 901"/>
                    <a:gd name="f47" fmla="val 1297"/>
                    <a:gd name="f48" fmla="val 416"/>
                    <a:gd name="f49" fmla="val 1840"/>
                    <a:gd name="f50" fmla="val 151"/>
                    <a:gd name="f51" fmla="val 2474"/>
                    <a:gd name="f52" fmla="val 1"/>
                    <a:gd name="f53" fmla="val 162"/>
                    <a:gd name="f54" fmla="val 2417"/>
                    <a:gd name="f55" fmla="val 1666"/>
                    <a:gd name="f56" fmla="val 1617"/>
                    <a:gd name="f57" fmla="val 1251"/>
                    <a:gd name="f58" fmla="val 1674"/>
                    <a:gd name="f59" fmla="val 1193"/>
                    <a:gd name="f60" fmla="val 2378"/>
                    <a:gd name="f61" fmla="val 1940"/>
                    <a:gd name="f62" fmla="val 743"/>
                    <a:gd name="f63" fmla="val 1934"/>
                    <a:gd name="f64" fmla="val 742"/>
                    <a:gd name="f65" fmla="val 1927"/>
                    <a:gd name="f66" fmla="val 1921"/>
                    <a:gd name="f67" fmla="val 1853"/>
                    <a:gd name="f68" fmla="val 1761"/>
                    <a:gd name="f69" fmla="val 793"/>
                    <a:gd name="f70" fmla="val 1709"/>
                    <a:gd name="f71" fmla="val 835"/>
                    <a:gd name="f72" fmla="val 1801"/>
                    <a:gd name="f73" fmla="val 628"/>
                    <a:gd name="f74" fmla="val 385"/>
                    <a:gd name="f75" fmla="val 1651"/>
                    <a:gd name="f76" fmla="val 201"/>
                    <a:gd name="f77" fmla="val 1552"/>
                    <a:gd name="f78" fmla="val 77"/>
                    <a:gd name="f79" fmla="val 1383"/>
                    <a:gd name="f80" fmla="*/ f0 1 2379"/>
                    <a:gd name="f81" fmla="*/ f1 1 3202"/>
                    <a:gd name="f82" fmla="val f2"/>
                    <a:gd name="f83" fmla="val f3"/>
                    <a:gd name="f84" fmla="val f4"/>
                    <a:gd name="f85" fmla="+- f84 0 f82"/>
                    <a:gd name="f86" fmla="+- f83 0 f82"/>
                    <a:gd name="f87" fmla="*/ f86 1 2379"/>
                    <a:gd name="f88" fmla="*/ f85 1 3202"/>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379" h="3202">
                      <a:moveTo>
                        <a:pt x="f5" y="f6"/>
                      </a:moveTo>
                      <a:cubicBezTo>
                        <a:pt x="f5" y="f7"/>
                        <a:pt x="f5" y="f8"/>
                        <a:pt x="f9" y="f10"/>
                      </a:cubicBezTo>
                      <a:cubicBezTo>
                        <a:pt x="f5" y="f8"/>
                        <a:pt x="f5" y="f11"/>
                        <a:pt x="f5" y="f6"/>
                      </a:cubicBezTo>
                      <a:close/>
                      <a:moveTo>
                        <a:pt x="f12" y="f2"/>
                      </a:moveTo>
                      <a:cubicBezTo>
                        <a:pt x="f13" y="f2"/>
                        <a:pt x="f14" y="f15"/>
                        <a:pt x="f16" y="f17"/>
                      </a:cubicBezTo>
                      <a:cubicBezTo>
                        <a:pt x="f18" y="f19"/>
                        <a:pt x="f20" y="f21"/>
                        <a:pt x="f5" y="f6"/>
                      </a:cubicBezTo>
                      <a:lnTo>
                        <a:pt x="f5" y="f6"/>
                      </a:lnTo>
                      <a:cubicBezTo>
                        <a:pt x="f22" y="f23"/>
                        <a:pt x="f24" y="f25"/>
                        <a:pt x="f26" y="f25"/>
                      </a:cubicBezTo>
                      <a:cubicBezTo>
                        <a:pt x="f27" y="f25"/>
                        <a:pt x="f28" y="f25"/>
                        <a:pt x="f29" y="f30"/>
                      </a:cubicBezTo>
                      <a:cubicBezTo>
                        <a:pt x="f31" y="f32"/>
                        <a:pt x="f33" y="f34"/>
                        <a:pt x="f35" y="f36"/>
                      </a:cubicBezTo>
                      <a:cubicBezTo>
                        <a:pt x="f37" y="f38"/>
                        <a:pt x="f33" y="f39"/>
                        <a:pt x="f40" y="f41"/>
                      </a:cubicBezTo>
                      <a:cubicBezTo>
                        <a:pt x="f42" y="f43"/>
                        <a:pt x="f44" y="f45"/>
                        <a:pt x="f46" y="f47"/>
                      </a:cubicBezTo>
                      <a:cubicBezTo>
                        <a:pt x="f48" y="f49"/>
                        <a:pt x="f50" y="f51"/>
                        <a:pt x="f52" y="f4"/>
                      </a:cubicBezTo>
                      <a:cubicBezTo>
                        <a:pt x="f53" y="f54"/>
                        <a:pt x="f44" y="f55"/>
                        <a:pt x="f56" y="f57"/>
                      </a:cubicBezTo>
                      <a:cubicBezTo>
                        <a:pt x="f58" y="f59"/>
                        <a:pt x="f60" y="f38"/>
                        <a:pt x="f61" y="f62"/>
                      </a:cubicBezTo>
                      <a:cubicBezTo>
                        <a:pt x="f63" y="f64"/>
                        <a:pt x="f65" y="f64"/>
                        <a:pt x="f66" y="f64"/>
                      </a:cubicBezTo>
                      <a:cubicBezTo>
                        <a:pt x="f67" y="f64"/>
                        <a:pt x="f68" y="f69"/>
                        <a:pt x="f70" y="f71"/>
                      </a:cubicBezTo>
                      <a:cubicBezTo>
                        <a:pt x="f72" y="f73"/>
                        <a:pt x="f72" y="f74"/>
                        <a:pt x="f75" y="f76"/>
                      </a:cubicBezTo>
                      <a:cubicBezTo>
                        <a:pt x="f77" y="f78"/>
                        <a:pt x="f79" y="f2"/>
                        <a:pt x="f12"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2078;p27">
                  <a:extLst>
                    <a:ext uri="{FF2B5EF4-FFF2-40B4-BE49-F238E27FC236}">
                      <a16:creationId xmlns:a16="http://schemas.microsoft.com/office/drawing/2014/main" id="{D1778252-79DF-4539-8A09-14434D714E38}"/>
                    </a:ext>
                  </a:extLst>
                </p:cNvPr>
                <p:cNvSpPr/>
                <p:nvPr/>
              </p:nvSpPr>
              <p:spPr>
                <a:xfrm flipH="1">
                  <a:off x="8431097" y="421373"/>
                  <a:ext cx="150994" cy="227438"/>
                </a:xfrm>
                <a:custGeom>
                  <a:avLst/>
                  <a:gdLst>
                    <a:gd name="f0" fmla="val w"/>
                    <a:gd name="f1" fmla="val h"/>
                    <a:gd name="f2" fmla="val 0"/>
                    <a:gd name="f3" fmla="val 4675"/>
                    <a:gd name="f4" fmla="val 7042"/>
                    <a:gd name="f5" fmla="val 288"/>
                    <a:gd name="f6" fmla="val 670"/>
                    <a:gd name="f7" fmla="val 671"/>
                    <a:gd name="f8" fmla="val 289"/>
                    <a:gd name="f9" fmla="val 672"/>
                    <a:gd name="f10" fmla="val 673"/>
                    <a:gd name="f11" fmla="val 634"/>
                    <a:gd name="f12" fmla="val 1166"/>
                    <a:gd name="f13" fmla="val 934"/>
                    <a:gd name="f14" fmla="val 1559"/>
                    <a:gd name="f15" fmla="val 1269"/>
                    <a:gd name="f16" fmla="val 1928"/>
                    <a:gd name="f17" fmla="val 1650"/>
                    <a:gd name="f18" fmla="val 2228"/>
                    <a:gd name="f19" fmla="val 2042"/>
                    <a:gd name="f20" fmla="val 2517"/>
                    <a:gd name="f21" fmla="val 2481"/>
                    <a:gd name="f22" fmla="val 2759"/>
                    <a:gd name="f23" fmla="val 2885"/>
                    <a:gd name="f24" fmla="val 3048"/>
                    <a:gd name="f25" fmla="val 3289"/>
                    <a:gd name="f26" fmla="val 3336"/>
                    <a:gd name="f27" fmla="val 3670"/>
                    <a:gd name="f28" fmla="val 3660"/>
                    <a:gd name="f29" fmla="val 3959"/>
                    <a:gd name="f30" fmla="val 4087"/>
                    <a:gd name="f31" fmla="val 4097"/>
                    <a:gd name="f32" fmla="val 4306"/>
                    <a:gd name="f33" fmla="val 4213"/>
                    <a:gd name="f34" fmla="val 4525"/>
                    <a:gd name="f35" fmla="val 4282"/>
                    <a:gd name="f36" fmla="val 4768"/>
                    <a:gd name="f37" fmla="val 4305"/>
                    <a:gd name="f38" fmla="val 4883"/>
                    <a:gd name="f39" fmla="val 4339"/>
                    <a:gd name="f40" fmla="val 5010"/>
                    <a:gd name="f41" fmla="val 5149"/>
                    <a:gd name="f42" fmla="val 5276"/>
                    <a:gd name="f43" fmla="val 5391"/>
                    <a:gd name="f44" fmla="val 4316"/>
                    <a:gd name="f45" fmla="val 5518"/>
                    <a:gd name="f46" fmla="val 4328"/>
                    <a:gd name="f47" fmla="val 4293"/>
                    <a:gd name="f48" fmla="val 4270"/>
                    <a:gd name="f49" fmla="val 4895"/>
                    <a:gd name="f50" fmla="val 4236"/>
                    <a:gd name="f51" fmla="val 4779"/>
                    <a:gd name="f52" fmla="val 4109"/>
                    <a:gd name="f53" fmla="val 4433"/>
                    <a:gd name="f54" fmla="val 4051"/>
                    <a:gd name="f55" fmla="val 4318"/>
                    <a:gd name="f56" fmla="val 3993"/>
                    <a:gd name="f57" fmla="val 4225"/>
                    <a:gd name="f58" fmla="val 3924"/>
                    <a:gd name="f59" fmla="val 4121"/>
                    <a:gd name="f60" fmla="val 3647"/>
                    <a:gd name="f61" fmla="val 3717"/>
                    <a:gd name="f62" fmla="val 3254"/>
                    <a:gd name="f63" fmla="val 3394"/>
                    <a:gd name="f64" fmla="val 2850"/>
                    <a:gd name="f65" fmla="val 3106"/>
                    <a:gd name="f66" fmla="val 2446"/>
                    <a:gd name="f67" fmla="val 2817"/>
                    <a:gd name="f68" fmla="val 2019"/>
                    <a:gd name="f69" fmla="val 2575"/>
                    <a:gd name="f70" fmla="val 1627"/>
                    <a:gd name="f71" fmla="val 2251"/>
                    <a:gd name="f72" fmla="val 1419"/>
                    <a:gd name="f73" fmla="val 2101"/>
                    <a:gd name="f74" fmla="val 1246"/>
                    <a:gd name="f75" fmla="val 1073"/>
                    <a:gd name="f76" fmla="val 1755"/>
                    <a:gd name="f77" fmla="val 923"/>
                    <a:gd name="f78" fmla="val 761"/>
                    <a:gd name="f79" fmla="val 1363"/>
                    <a:gd name="f80" fmla="val 2135"/>
                    <a:gd name="f81" fmla="val 1"/>
                    <a:gd name="f82" fmla="val 1927"/>
                    <a:gd name="f83" fmla="val 370"/>
                    <a:gd name="f84" fmla="val 1916"/>
                    <a:gd name="f85" fmla="val 739"/>
                    <a:gd name="f86" fmla="val 1973"/>
                    <a:gd name="f87" fmla="val 1132"/>
                    <a:gd name="f88" fmla="val 1880"/>
                    <a:gd name="f89" fmla="val 935"/>
                    <a:gd name="f90" fmla="val 1700"/>
                    <a:gd name="f91" fmla="val 886"/>
                    <a:gd name="f92" fmla="val 1487"/>
                    <a:gd name="f93" fmla="val 1283"/>
                    <a:gd name="f94" fmla="val 1050"/>
                    <a:gd name="f95" fmla="val 931"/>
                    <a:gd name="f96" fmla="val 837"/>
                    <a:gd name="f97" fmla="val 611"/>
                    <a:gd name="f98" fmla="val 408"/>
                    <a:gd name="f99" fmla="val 881"/>
                    <a:gd name="f100" fmla="val 656"/>
                    <a:gd name="f101" fmla="val 1319"/>
                    <a:gd name="f102" fmla="val 2206"/>
                    <a:gd name="f103" fmla="val 946"/>
                    <a:gd name="f104" fmla="val 2552"/>
                    <a:gd name="f105" fmla="val 577"/>
                    <a:gd name="f106" fmla="val 2736"/>
                    <a:gd name="f107" fmla="val 484"/>
                    <a:gd name="f108" fmla="val 2840"/>
                    <a:gd name="f109" fmla="val 219"/>
                    <a:gd name="f110" fmla="val 3152"/>
                    <a:gd name="f111" fmla="val 406"/>
                    <a:gd name="f112" fmla="val 3114"/>
                    <a:gd name="f113" fmla="val 560"/>
                    <a:gd name="f114" fmla="val 3102"/>
                    <a:gd name="f115" fmla="val 680"/>
                    <a:gd name="f116" fmla="val 895"/>
                    <a:gd name="f117" fmla="val 1004"/>
                    <a:gd name="f118" fmla="val 3140"/>
                    <a:gd name="f119" fmla="val 911"/>
                    <a:gd name="f120" fmla="val 3256"/>
                    <a:gd name="f121" fmla="val 807"/>
                    <a:gd name="f122" fmla="val 3440"/>
                    <a:gd name="f123" fmla="val 1101"/>
                    <a:gd name="f124" fmla="val 3366"/>
                    <a:gd name="f125" fmla="val 1391"/>
                    <a:gd name="f126" fmla="val 3323"/>
                    <a:gd name="f127" fmla="val 1676"/>
                    <a:gd name="f128" fmla="val 2052"/>
                    <a:gd name="f129" fmla="val 2420"/>
                    <a:gd name="f130" fmla="val 3397"/>
                    <a:gd name="f131" fmla="val 2781"/>
                    <a:gd name="f132" fmla="val 3567"/>
                    <a:gd name="f133" fmla="val 2562"/>
                    <a:gd name="f134" fmla="val 3613"/>
                    <a:gd name="f135" fmla="val 2377"/>
                    <a:gd name="f136" fmla="val 3798"/>
                    <a:gd name="f137" fmla="val 4017"/>
                    <a:gd name="f138" fmla="val 4237"/>
                    <a:gd name="f139" fmla="val 4468"/>
                    <a:gd name="f140" fmla="val 2643"/>
                    <a:gd name="f141" fmla="val 4375"/>
                    <a:gd name="f142" fmla="val 2620"/>
                    <a:gd name="f143" fmla="val 4133"/>
                    <a:gd name="f144" fmla="val 2724"/>
                    <a:gd name="f145" fmla="val 4006"/>
                    <a:gd name="f146" fmla="val 2815"/>
                    <a:gd name="f147" fmla="val 3884"/>
                    <a:gd name="f148" fmla="val 2970"/>
                    <a:gd name="f149" fmla="val 3842"/>
                    <a:gd name="f150" fmla="val 3116"/>
                    <a:gd name="f151" fmla="val 3136"/>
                    <a:gd name="f152" fmla="val 3155"/>
                    <a:gd name="f153" fmla="val 3843"/>
                    <a:gd name="f154" fmla="val 3174"/>
                    <a:gd name="f155" fmla="val 3844"/>
                    <a:gd name="f156" fmla="val 3856"/>
                    <a:gd name="f157" fmla="val 4491"/>
                    <a:gd name="f158" fmla="val 4872"/>
                    <a:gd name="f159" fmla="val 4291"/>
                    <a:gd name="f160" fmla="val 5570"/>
                    <a:gd name="f161" fmla="val 4180"/>
                    <a:gd name="f162" fmla="val 6370"/>
                    <a:gd name="f163" fmla="val 3851"/>
                    <a:gd name="f164" fmla="val 7025"/>
                    <a:gd name="f165" fmla="val 4012"/>
                    <a:gd name="f166" fmla="val 6709"/>
                    <a:gd name="f167" fmla="val 4238"/>
                    <a:gd name="f168" fmla="val 6447"/>
                    <a:gd name="f169" fmla="val 4363"/>
                    <a:gd name="f170" fmla="val 6107"/>
                    <a:gd name="f171" fmla="val 4443"/>
                    <a:gd name="f172" fmla="val 5922"/>
                    <a:gd name="f173" fmla="val 4478"/>
                    <a:gd name="f174" fmla="val 5737"/>
                    <a:gd name="f175" fmla="val 4524"/>
                    <a:gd name="f176" fmla="val 5541"/>
                    <a:gd name="f177" fmla="val 4674"/>
                    <a:gd name="f178" fmla="val 4664"/>
                    <a:gd name="f179" fmla="val 4351"/>
                    <a:gd name="f180" fmla="val 3833"/>
                    <a:gd name="f181" fmla="val 3716"/>
                    <a:gd name="f182" fmla="val 3117"/>
                    <a:gd name="f183" fmla="val 2966"/>
                    <a:gd name="f184" fmla="val 2286"/>
                    <a:gd name="f185" fmla="val 2146"/>
                    <a:gd name="f186" fmla="val 1178"/>
                    <a:gd name="f187" fmla="val 3849"/>
                    <a:gd name="f188" fmla="val 7031"/>
                    <a:gd name="f189" fmla="val 3846"/>
                    <a:gd name="f190" fmla="val 7036"/>
                    <a:gd name="f191" fmla="*/ f0 1 4675"/>
                    <a:gd name="f192" fmla="*/ f1 1 7042"/>
                    <a:gd name="f193" fmla="val f2"/>
                    <a:gd name="f194" fmla="val f3"/>
                    <a:gd name="f195" fmla="val f4"/>
                    <a:gd name="f196" fmla="+- f195 0 f193"/>
                    <a:gd name="f197" fmla="+- f194 0 f193"/>
                    <a:gd name="f198" fmla="*/ f197 1 4675"/>
                    <a:gd name="f199" fmla="*/ f196 1 7042"/>
                    <a:gd name="f200" fmla="*/ f193 1 f198"/>
                    <a:gd name="f201" fmla="*/ f194 1 f198"/>
                    <a:gd name="f202" fmla="*/ f193 1 f199"/>
                    <a:gd name="f203" fmla="*/ f195 1 f199"/>
                    <a:gd name="f204" fmla="*/ f200 f191 1"/>
                    <a:gd name="f205" fmla="*/ f201 f191 1"/>
                    <a:gd name="f206" fmla="*/ f203 f192 1"/>
                    <a:gd name="f207" fmla="*/ f202 f192 1"/>
                  </a:gdLst>
                  <a:ahLst/>
                  <a:cxnLst>
                    <a:cxn ang="3cd4">
                      <a:pos x="hc" y="t"/>
                    </a:cxn>
                    <a:cxn ang="0">
                      <a:pos x="r" y="vc"/>
                    </a:cxn>
                    <a:cxn ang="cd4">
                      <a:pos x="hc" y="b"/>
                    </a:cxn>
                    <a:cxn ang="cd2">
                      <a:pos x="l" y="vc"/>
                    </a:cxn>
                  </a:cxnLst>
                  <a:rect l="f204" t="f207" r="f205" b="f206"/>
                  <a:pathLst>
                    <a:path w="4675" h="7042">
                      <a:moveTo>
                        <a:pt x="f5" y="f6"/>
                      </a:moveTo>
                      <a:cubicBezTo>
                        <a:pt x="f5" y="f7"/>
                        <a:pt x="f8" y="f9"/>
                        <a:pt x="f8" y="f10"/>
                      </a:cubicBezTo>
                      <a:lnTo>
                        <a:pt x="f8" y="f10"/>
                      </a:lnTo>
                      <a:cubicBezTo>
                        <a:pt x="f8" y="f9"/>
                        <a:pt x="f5" y="f7"/>
                        <a:pt x="f5" y="f6"/>
                      </a:cubicBezTo>
                      <a:close/>
                      <a:moveTo>
                        <a:pt x="f11" y="f12"/>
                      </a:move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9" y="f41"/>
                      </a:cubicBezTo>
                      <a:cubicBezTo>
                        <a:pt x="f39" y="f42"/>
                        <a:pt x="f39" y="f43"/>
                        <a:pt x="f44" y="f45"/>
                      </a:cubicBezTo>
                      <a:cubicBezTo>
                        <a:pt x="f46" y="f43"/>
                        <a:pt x="f46" y="f42"/>
                        <a:pt x="f44" y="f41"/>
                      </a:cubicBezTo>
                      <a:cubicBezTo>
                        <a:pt x="f47" y="f40"/>
                        <a:pt x="f48" y="f49"/>
                        <a:pt x="f50" y="f51"/>
                      </a:cubicBezTo>
                      <a:lnTo>
                        <a:pt x="f52" y="f53"/>
                      </a:lnTo>
                      <a:cubicBezTo>
                        <a:pt x="f54" y="f55"/>
                        <a:pt x="f56" y="f57"/>
                        <a:pt x="f58" y="f59"/>
                      </a:cubicBezTo>
                      <a:cubicBezTo>
                        <a:pt x="f60" y="f61"/>
                        <a:pt x="f62" y="f63"/>
                        <a:pt x="f64" y="f65"/>
                      </a:cubicBezTo>
                      <a:cubicBezTo>
                        <a:pt x="f66" y="f67"/>
                        <a:pt x="f68" y="f69"/>
                        <a:pt x="f70" y="f71"/>
                      </a:cubicBezTo>
                      <a:cubicBezTo>
                        <a:pt x="f72" y="f73"/>
                        <a:pt x="f74" y="f16"/>
                        <a:pt x="f75" y="f76"/>
                      </a:cubicBezTo>
                      <a:cubicBezTo>
                        <a:pt x="f77" y="f14"/>
                        <a:pt x="f78" y="f79"/>
                        <a:pt x="f11" y="f12"/>
                      </a:cubicBezTo>
                      <a:close/>
                      <a:moveTo>
                        <a:pt x="f80" y="f81"/>
                      </a:moveTo>
                      <a:cubicBezTo>
                        <a:pt x="f82" y="f83"/>
                        <a:pt x="f84" y="f85"/>
                        <a:pt x="f86" y="f87"/>
                      </a:cubicBezTo>
                      <a:cubicBezTo>
                        <a:pt x="f88" y="f89"/>
                        <a:pt x="f90" y="f91"/>
                        <a:pt x="f92" y="f91"/>
                      </a:cubicBezTo>
                      <a:cubicBezTo>
                        <a:pt x="f93" y="f91"/>
                        <a:pt x="f94" y="f95"/>
                        <a:pt x="f96" y="f95"/>
                      </a:cubicBezTo>
                      <a:cubicBezTo>
                        <a:pt x="f97" y="f95"/>
                        <a:pt x="f98" y="f99"/>
                        <a:pt x="f8" y="f10"/>
                      </a:cubicBezTo>
                      <a:lnTo>
                        <a:pt x="f8" y="f10"/>
                      </a:lnTo>
                      <a:cubicBezTo>
                        <a:pt x="f100" y="f101"/>
                        <a:pt x="f81" y="f102"/>
                        <a:pt x="f103" y="f104"/>
                      </a:cubicBezTo>
                      <a:cubicBezTo>
                        <a:pt x="f105" y="f106"/>
                        <a:pt x="f107" y="f108"/>
                        <a:pt x="f109" y="f110"/>
                      </a:cubicBezTo>
                      <a:cubicBezTo>
                        <a:pt x="f111" y="f112"/>
                        <a:pt x="f113" y="f114"/>
                        <a:pt x="f115" y="f114"/>
                      </a:cubicBezTo>
                      <a:cubicBezTo>
                        <a:pt x="f116" y="f114"/>
                        <a:pt x="f117" y="f118"/>
                        <a:pt x="f117" y="f118"/>
                      </a:cubicBezTo>
                      <a:cubicBezTo>
                        <a:pt x="f119" y="f120"/>
                        <a:pt x="f121" y="f122"/>
                        <a:pt x="f121" y="f122"/>
                      </a:cubicBezTo>
                      <a:cubicBezTo>
                        <a:pt x="f123" y="f124"/>
                        <a:pt x="f125" y="f126"/>
                        <a:pt x="f127" y="f126"/>
                      </a:cubicBezTo>
                      <a:cubicBezTo>
                        <a:pt x="f128" y="f126"/>
                        <a:pt x="f129" y="f130"/>
                        <a:pt x="f131" y="f132"/>
                      </a:cubicBezTo>
                      <a:cubicBezTo>
                        <a:pt x="f133" y="f134"/>
                        <a:pt x="f135" y="f136"/>
                        <a:pt x="f135" y="f137"/>
                      </a:cubicBezTo>
                      <a:cubicBezTo>
                        <a:pt x="f135" y="f138"/>
                        <a:pt x="f133" y="f53"/>
                        <a:pt x="f131" y="f139"/>
                      </a:cubicBezTo>
                      <a:cubicBezTo>
                        <a:pt x="f140" y="f141"/>
                        <a:pt x="f142" y="f143"/>
                        <a:pt x="f144" y="f145"/>
                      </a:cubicBezTo>
                      <a:cubicBezTo>
                        <a:pt x="f146" y="f147"/>
                        <a:pt x="f148" y="f149"/>
                        <a:pt x="f150" y="f149"/>
                      </a:cubicBezTo>
                      <a:cubicBezTo>
                        <a:pt x="f151" y="f149"/>
                        <a:pt x="f152" y="f153"/>
                        <a:pt x="f154" y="f155"/>
                      </a:cubicBezTo>
                      <a:cubicBezTo>
                        <a:pt x="f60" y="f156"/>
                        <a:pt x="f58" y="f157"/>
                        <a:pt x="f54" y="f158"/>
                      </a:cubicBezTo>
                      <a:cubicBezTo>
                        <a:pt x="f159" y="f160"/>
                        <a:pt x="f161" y="f162"/>
                        <a:pt x="f163" y="f164"/>
                      </a:cubicBezTo>
                      <a:lnTo>
                        <a:pt x="f163" y="f164"/>
                      </a:lnTo>
                      <a:cubicBezTo>
                        <a:pt x="f165" y="f166"/>
                        <a:pt x="f167" y="f168"/>
                        <a:pt x="f169" y="f170"/>
                      </a:cubicBezTo>
                      <a:cubicBezTo>
                        <a:pt x="f171" y="f172"/>
                        <a:pt x="f173" y="f174"/>
                        <a:pt x="f175" y="f176"/>
                      </a:cubicBezTo>
                      <a:cubicBezTo>
                        <a:pt x="f177" y="f178"/>
                        <a:pt x="f179" y="f180"/>
                        <a:pt x="f181" y="f182"/>
                      </a:cubicBezTo>
                      <a:cubicBezTo>
                        <a:pt x="f183" y="f184"/>
                        <a:pt x="f185" y="f186"/>
                        <a:pt x="f80" y="f81"/>
                      </a:cubicBezTo>
                      <a:close/>
                      <a:moveTo>
                        <a:pt x="f163" y="f164"/>
                      </a:moveTo>
                      <a:cubicBezTo>
                        <a:pt x="f187" y="f188"/>
                        <a:pt x="f189" y="f190"/>
                        <a:pt x="f153" y="f4"/>
                      </a:cubicBezTo>
                      <a:cubicBezTo>
                        <a:pt x="f189" y="f190"/>
                        <a:pt x="f187" y="f188"/>
                        <a:pt x="f163" y="f16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2079;p27">
                  <a:extLst>
                    <a:ext uri="{FF2B5EF4-FFF2-40B4-BE49-F238E27FC236}">
                      <a16:creationId xmlns:a16="http://schemas.microsoft.com/office/drawing/2014/main" id="{9C3E3A8A-36BF-435C-B599-AD52EF67D31D}"/>
                    </a:ext>
                  </a:extLst>
                </p:cNvPr>
                <p:cNvSpPr/>
                <p:nvPr/>
              </p:nvSpPr>
              <p:spPr>
                <a:xfrm flipH="1">
                  <a:off x="8451250" y="360621"/>
                  <a:ext cx="61529" cy="150638"/>
                </a:xfrm>
                <a:custGeom>
                  <a:avLst/>
                  <a:gdLst>
                    <a:gd name="f0" fmla="val w"/>
                    <a:gd name="f1" fmla="val h"/>
                    <a:gd name="f2" fmla="val 0"/>
                    <a:gd name="f3" fmla="val 1905"/>
                    <a:gd name="f4" fmla="val 4664"/>
                    <a:gd name="f5" fmla="val 1051"/>
                    <a:gd name="f6" fmla="val 970"/>
                    <a:gd name="f7" fmla="val 1039"/>
                    <a:gd name="f8" fmla="val 1178"/>
                    <a:gd name="f9" fmla="val 1016"/>
                    <a:gd name="f10" fmla="val 1431"/>
                    <a:gd name="f11" fmla="val 1662"/>
                    <a:gd name="f12" fmla="val 1893"/>
                    <a:gd name="f13" fmla="val 2136"/>
                    <a:gd name="f14" fmla="val 2366"/>
                    <a:gd name="f15" fmla="val 1062"/>
                    <a:gd name="f16" fmla="val 2597"/>
                    <a:gd name="f17" fmla="val 1108"/>
                    <a:gd name="f18" fmla="val 2828"/>
                    <a:gd name="f19" fmla="val 1166"/>
                    <a:gd name="f20" fmla="val 3047"/>
                    <a:gd name="f21" fmla="val 1224"/>
                    <a:gd name="f22" fmla="val 3255"/>
                    <a:gd name="f23" fmla="val 1305"/>
                    <a:gd name="f24" fmla="val 3475"/>
                    <a:gd name="f25" fmla="val 1385"/>
                    <a:gd name="f26" fmla="val 3694"/>
                    <a:gd name="f27" fmla="val 1282"/>
                    <a:gd name="f28" fmla="val 3486"/>
                    <a:gd name="f29" fmla="val 1201"/>
                    <a:gd name="f30" fmla="val 3290"/>
                    <a:gd name="f31" fmla="val 1120"/>
                    <a:gd name="f32" fmla="val 3071"/>
                    <a:gd name="f33" fmla="val 2851"/>
                    <a:gd name="f34" fmla="val 1005"/>
                    <a:gd name="f35" fmla="val 2620"/>
                    <a:gd name="f36" fmla="val 981"/>
                    <a:gd name="f37" fmla="val 2390"/>
                    <a:gd name="f38" fmla="val 947"/>
                    <a:gd name="f39" fmla="val 2159"/>
                    <a:gd name="f40" fmla="val 1916"/>
                    <a:gd name="f41" fmla="val 1685"/>
                    <a:gd name="f42" fmla="val 1443"/>
                    <a:gd name="f43" fmla="val 1212"/>
                    <a:gd name="f44" fmla="val 878"/>
                    <a:gd name="f45" fmla="val 323"/>
                    <a:gd name="f46" fmla="val 612"/>
                    <a:gd name="f47" fmla="val 1027"/>
                    <a:gd name="f48" fmla="val 681"/>
                    <a:gd name="f49" fmla="val 1558"/>
                    <a:gd name="f50" fmla="val 531"/>
                    <a:gd name="f51" fmla="val 335"/>
                    <a:gd name="f52" fmla="val 704"/>
                    <a:gd name="f53" fmla="val 289"/>
                    <a:gd name="f54" fmla="val 693"/>
                    <a:gd name="f55" fmla="val 1789"/>
                    <a:gd name="f56" fmla="val 1247"/>
                    <a:gd name="f57" fmla="val 3890"/>
                    <a:gd name="f58" fmla="val 4663"/>
                    <a:gd name="f59" fmla="val 1259"/>
                    <a:gd name="f60" fmla="val 3198"/>
                    <a:gd name="f61" fmla="val 1570"/>
                    <a:gd name="f62" fmla="*/ f0 1 1905"/>
                    <a:gd name="f63" fmla="*/ f1 1 4664"/>
                    <a:gd name="f64" fmla="val f2"/>
                    <a:gd name="f65" fmla="val f3"/>
                    <a:gd name="f66" fmla="val f4"/>
                    <a:gd name="f67" fmla="+- f66 0 f64"/>
                    <a:gd name="f68" fmla="+- f65 0 f64"/>
                    <a:gd name="f69" fmla="*/ f68 1 1905"/>
                    <a:gd name="f70" fmla="*/ f67 1 4664"/>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1905" h="4664">
                      <a:moveTo>
                        <a:pt x="f5" y="f6"/>
                      </a:moveTo>
                      <a:lnTo>
                        <a:pt x="f5" y="f6"/>
                      </a:lnTo>
                      <a:cubicBezTo>
                        <a:pt x="f7" y="f8"/>
                        <a:pt x="f9" y="f10"/>
                        <a:pt x="f9" y="f11"/>
                      </a:cubicBezTo>
                      <a:cubicBezTo>
                        <a:pt x="f9" y="f12"/>
                        <a:pt x="f9" y="f13"/>
                        <a:pt x="f7"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8" y="f39"/>
                        <a:pt x="f38" y="f40"/>
                        <a:pt x="f6" y="f41"/>
                      </a:cubicBezTo>
                      <a:cubicBezTo>
                        <a:pt x="f36" y="f42"/>
                        <a:pt x="f9" y="f43"/>
                        <a:pt x="f5" y="f6"/>
                      </a:cubicBezTo>
                      <a:close/>
                      <a:moveTo>
                        <a:pt x="f23" y="f2"/>
                      </a:moveTo>
                      <a:lnTo>
                        <a:pt x="f23" y="f2"/>
                      </a:lnTo>
                      <a:cubicBezTo>
                        <a:pt x="f44" y="f45"/>
                        <a:pt x="f46" y="f47"/>
                        <a:pt x="f48" y="f49"/>
                      </a:cubicBezTo>
                      <a:cubicBezTo>
                        <a:pt x="f50" y="f25"/>
                        <a:pt x="f51" y="f52"/>
                        <a:pt x="f53" y="f54"/>
                      </a:cubicBezTo>
                      <a:lnTo>
                        <a:pt x="f53" y="f54"/>
                      </a:lnTo>
                      <a:cubicBezTo>
                        <a:pt x="f2" y="f55"/>
                        <a:pt x="f56" y="f57"/>
                        <a:pt x="f3" y="f58"/>
                      </a:cubicBezTo>
                      <a:cubicBezTo>
                        <a:pt x="f59" y="f60"/>
                        <a:pt x="f5" y="f61"/>
                        <a:pt x="f2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2080;p27">
                  <a:extLst>
                    <a:ext uri="{FF2B5EF4-FFF2-40B4-BE49-F238E27FC236}">
                      <a16:creationId xmlns:a16="http://schemas.microsoft.com/office/drawing/2014/main" id="{8AF54533-B134-494B-8C07-217AF9FD7F4D}"/>
                    </a:ext>
                  </a:extLst>
                </p:cNvPr>
                <p:cNvSpPr/>
                <p:nvPr/>
              </p:nvSpPr>
              <p:spPr>
                <a:xfrm flipH="1">
                  <a:off x="8787886" y="625659"/>
                  <a:ext cx="264709" cy="194273"/>
                </a:xfrm>
                <a:custGeom>
                  <a:avLst/>
                  <a:gdLst>
                    <a:gd name="f0" fmla="val w"/>
                    <a:gd name="f1" fmla="val h"/>
                    <a:gd name="f2" fmla="val 0"/>
                    <a:gd name="f3" fmla="val 8196"/>
                    <a:gd name="f4" fmla="val 6015"/>
                    <a:gd name="f5" fmla="val 1"/>
                    <a:gd name="f6" fmla="val 8127"/>
                    <a:gd name="f7" fmla="val 740"/>
                    <a:gd name="f8" fmla="val 7134"/>
                    <a:gd name="f9" fmla="val 2321"/>
                    <a:gd name="f10" fmla="val 4352"/>
                    <a:gd name="f11" fmla="val 2656"/>
                    <a:gd name="f12" fmla="val 2634"/>
                    <a:gd name="f13" fmla="val 2855"/>
                    <a:gd name="f14" fmla="val 1872"/>
                    <a:gd name="f15" fmla="val 3273"/>
                    <a:gd name="f16" fmla="val 891"/>
                    <a:gd name="f17" fmla="val 619"/>
                    <a:gd name="f18" fmla="val 331"/>
                    <a:gd name="f19" fmla="val 3241"/>
                    <a:gd name="f20" fmla="val 3164"/>
                    <a:gd name="f21" fmla="val 301"/>
                    <a:gd name="f22" fmla="val 3651"/>
                    <a:gd name="f23" fmla="val 989"/>
                    <a:gd name="f24" fmla="val 3994"/>
                    <a:gd name="f25" fmla="val 1602"/>
                    <a:gd name="f26" fmla="val 1744"/>
                    <a:gd name="f27" fmla="val 1881"/>
                    <a:gd name="f28" fmla="val 3976"/>
                    <a:gd name="f29" fmla="val 2009"/>
                    <a:gd name="f30" fmla="val 3937"/>
                    <a:gd name="f31" fmla="val 1570"/>
                    <a:gd name="f32" fmla="val 4526"/>
                    <a:gd name="f33" fmla="val 1732"/>
                    <a:gd name="f34" fmla="val 5484"/>
                    <a:gd name="f35" fmla="val 2263"/>
                    <a:gd name="f36" fmla="val 2044"/>
                    <a:gd name="f37" fmla="val 4849"/>
                    <a:gd name="f38" fmla="val 2655"/>
                    <a:gd name="f39" fmla="val 4445"/>
                    <a:gd name="f40" fmla="val 3059"/>
                    <a:gd name="f41" fmla="val 4041"/>
                    <a:gd name="f42" fmla="val 3625"/>
                    <a:gd name="f43" fmla="val 3810"/>
                    <a:gd name="f44" fmla="val 4179"/>
                    <a:gd name="f45" fmla="val 3660"/>
                    <a:gd name="f46" fmla="val 4722"/>
                    <a:gd name="f47" fmla="val 3521"/>
                    <a:gd name="f48" fmla="val 5287"/>
                    <a:gd name="f49" fmla="val 3418"/>
                    <a:gd name="f50" fmla="val 5818"/>
                    <a:gd name="f51" fmla="val 3198"/>
                    <a:gd name="f52" fmla="val 7122"/>
                    <a:gd name="f53" fmla="val 2667"/>
                    <a:gd name="f54" fmla="val 8069"/>
                    <a:gd name="f55" fmla="val 1386"/>
                    <a:gd name="f56" fmla="*/ f0 1 8196"/>
                    <a:gd name="f57" fmla="*/ f1 1 6015"/>
                    <a:gd name="f58" fmla="val f2"/>
                    <a:gd name="f59" fmla="val f3"/>
                    <a:gd name="f60" fmla="val f4"/>
                    <a:gd name="f61" fmla="+- f60 0 f58"/>
                    <a:gd name="f62" fmla="+- f59 0 f58"/>
                    <a:gd name="f63" fmla="*/ f62 1 8196"/>
                    <a:gd name="f64" fmla="*/ f61 1 6015"/>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5">
                      <a:moveTo>
                        <a:pt x="f3" y="f5"/>
                      </a:moveTo>
                      <a:lnTo>
                        <a:pt x="f3" y="f5"/>
                      </a:lnTo>
                      <a:cubicBezTo>
                        <a:pt x="f6" y="f7"/>
                        <a:pt x="f8" y="f9"/>
                        <a:pt x="f10" y="f11"/>
                      </a:cubicBezTo>
                      <a:cubicBezTo>
                        <a:pt x="f12" y="f13"/>
                        <a:pt x="f14" y="f15"/>
                        <a:pt x="f16" y="f15"/>
                      </a:cubicBezTo>
                      <a:cubicBezTo>
                        <a:pt x="f17" y="f15"/>
                        <a:pt x="f18" y="f19"/>
                        <a:pt x="f5" y="f20"/>
                      </a:cubicBezTo>
                      <a:lnTo>
                        <a:pt x="f5" y="f20"/>
                      </a:lnTo>
                      <a:cubicBezTo>
                        <a:pt x="f21" y="f22"/>
                        <a:pt x="f23" y="f24"/>
                        <a:pt x="f25" y="f24"/>
                      </a:cubicBezTo>
                      <a:cubicBezTo>
                        <a:pt x="f26" y="f24"/>
                        <a:pt x="f27" y="f28"/>
                        <a:pt x="f29" y="f30"/>
                      </a:cubicBezTo>
                      <a:lnTo>
                        <a:pt x="f29" y="f30"/>
                      </a:lnTo>
                      <a:cubicBezTo>
                        <a:pt x="f31" y="f32"/>
                        <a:pt x="f33" y="f34"/>
                        <a:pt x="f35" y="f4"/>
                      </a:cubicBezTo>
                      <a:cubicBezTo>
                        <a:pt x="f36" y="f34"/>
                        <a:pt x="f35" y="f37"/>
                        <a:pt x="f38" y="f39"/>
                      </a:cubicBezTo>
                      <a:cubicBezTo>
                        <a:pt x="f40" y="f41"/>
                        <a:pt x="f42" y="f43"/>
                        <a:pt x="f44" y="f45"/>
                      </a:cubicBezTo>
                      <a:cubicBezTo>
                        <a:pt x="f46" y="f47"/>
                        <a:pt x="f48" y="f49"/>
                        <a:pt x="f50" y="f51"/>
                      </a:cubicBezTo>
                      <a:cubicBezTo>
                        <a:pt x="f52" y="f53"/>
                        <a:pt x="f54" y="f55"/>
                        <a:pt x="f3"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2081;p27">
                  <a:extLst>
                    <a:ext uri="{FF2B5EF4-FFF2-40B4-BE49-F238E27FC236}">
                      <a16:creationId xmlns:a16="http://schemas.microsoft.com/office/drawing/2014/main" id="{9F6A6CF4-7DA5-438E-A00A-6F61FBC852AF}"/>
                    </a:ext>
                  </a:extLst>
                </p:cNvPr>
                <p:cNvSpPr/>
                <p:nvPr/>
              </p:nvSpPr>
              <p:spPr>
                <a:xfrm flipH="1">
                  <a:off x="8789724" y="597715"/>
                  <a:ext cx="213292" cy="97703"/>
                </a:xfrm>
                <a:custGeom>
                  <a:avLst/>
                  <a:gdLst>
                    <a:gd name="f0" fmla="val w"/>
                    <a:gd name="f1" fmla="val h"/>
                    <a:gd name="f2" fmla="val 0"/>
                    <a:gd name="f3" fmla="val 6604"/>
                    <a:gd name="f4" fmla="val 3025"/>
                    <a:gd name="f5" fmla="val 6603"/>
                    <a:gd name="f6" fmla="val 716"/>
                    <a:gd name="f7" fmla="val 6596"/>
                    <a:gd name="f8" fmla="val 727"/>
                    <a:gd name="f9" fmla="val 6590"/>
                    <a:gd name="f10" fmla="val 739"/>
                    <a:gd name="f11" fmla="val 6583"/>
                    <a:gd name="f12" fmla="val 751"/>
                    <a:gd name="f13" fmla="val 6597"/>
                    <a:gd name="f14" fmla="val 728"/>
                    <a:gd name="f15" fmla="val 4"/>
                    <a:gd name="f16" fmla="val 1316"/>
                    <a:gd name="f17" fmla="val 3"/>
                    <a:gd name="f18" fmla="val 2"/>
                    <a:gd name="f19" fmla="val 1"/>
                    <a:gd name="f20" fmla="val 509"/>
                    <a:gd name="f21" fmla="val 1328"/>
                    <a:gd name="f22" fmla="val 740"/>
                    <a:gd name="f23" fmla="val 959"/>
                    <a:gd name="f24" fmla="val 1190"/>
                    <a:gd name="f25" fmla="val 1362"/>
                    <a:gd name="f26" fmla="val 1421"/>
                    <a:gd name="f27" fmla="val 1385"/>
                    <a:gd name="f28" fmla="val 1628"/>
                    <a:gd name="f29" fmla="val 1432"/>
                    <a:gd name="f30" fmla="val 1848"/>
                    <a:gd name="f31" fmla="val 1501"/>
                    <a:gd name="f32" fmla="val 2286"/>
                    <a:gd name="f33" fmla="val 2690"/>
                    <a:gd name="f34" fmla="val 1836"/>
                    <a:gd name="f35" fmla="val 3106"/>
                    <a:gd name="f36" fmla="val 1997"/>
                    <a:gd name="f37" fmla="val 3521"/>
                    <a:gd name="f38" fmla="val 2147"/>
                    <a:gd name="f39" fmla="val 3960"/>
                    <a:gd name="f40" fmla="val 4399"/>
                    <a:gd name="f41" fmla="val 4836"/>
                    <a:gd name="f42" fmla="val 5284"/>
                    <a:gd name="f43" fmla="val 2166"/>
                    <a:gd name="f44" fmla="val 5616"/>
                    <a:gd name="f45" fmla="val 1884"/>
                    <a:gd name="f46" fmla="val 5536"/>
                    <a:gd name="f47" fmla="val 1954"/>
                    <a:gd name="f48" fmla="val 5462"/>
                    <a:gd name="f49" fmla="val 2015"/>
                    <a:gd name="f50" fmla="val 5380"/>
                    <a:gd name="f51" fmla="val 2066"/>
                    <a:gd name="f52" fmla="val 5287"/>
                    <a:gd name="f53" fmla="val 2124"/>
                    <a:gd name="f54" fmla="val 5183"/>
                    <a:gd name="f55" fmla="val 2159"/>
                    <a:gd name="f56" fmla="val 5080"/>
                    <a:gd name="f57" fmla="val 2205"/>
                    <a:gd name="f58" fmla="val 4860"/>
                    <a:gd name="f59" fmla="val 4629"/>
                    <a:gd name="f60" fmla="val 2320"/>
                    <a:gd name="f61" fmla="val 4422"/>
                    <a:gd name="f62" fmla="val 4387"/>
                    <a:gd name="f63" fmla="val 2322"/>
                    <a:gd name="f64" fmla="val 4353"/>
                    <a:gd name="f65" fmla="val 2323"/>
                    <a:gd name="f66" fmla="val 4319"/>
                    <a:gd name="f67" fmla="val 3894"/>
                    <a:gd name="f68" fmla="val 3479"/>
                    <a:gd name="f69" fmla="val 2194"/>
                    <a:gd name="f70" fmla="val 3094"/>
                    <a:gd name="f71" fmla="val 2055"/>
                    <a:gd name="f72" fmla="val 2667"/>
                    <a:gd name="f73" fmla="val 1905"/>
                    <a:gd name="f74" fmla="val 2252"/>
                    <a:gd name="f75" fmla="val 1709"/>
                    <a:gd name="f76" fmla="val 1559"/>
                    <a:gd name="f77" fmla="val 1420"/>
                    <a:gd name="f78" fmla="val 970"/>
                    <a:gd name="f79" fmla="val 1339"/>
                    <a:gd name="f80" fmla="val 1813"/>
                    <a:gd name="f81" fmla="val 1721"/>
                    <a:gd name="f82" fmla="val 370"/>
                    <a:gd name="f83" fmla="val 1686"/>
                    <a:gd name="f84" fmla="val 474"/>
                    <a:gd name="f85" fmla="val 1744"/>
                    <a:gd name="f86" fmla="val 854"/>
                    <a:gd name="f87" fmla="val 1579"/>
                    <a:gd name="f88" fmla="val 735"/>
                    <a:gd name="f89" fmla="val 1435"/>
                    <a:gd name="f90" fmla="val 689"/>
                    <a:gd name="f91" fmla="val 1305"/>
                    <a:gd name="f92" fmla="val 840"/>
                    <a:gd name="f93" fmla="val 533"/>
                    <a:gd name="f94" fmla="val 1278"/>
                    <a:gd name="f95" fmla="val 15"/>
                    <a:gd name="f96" fmla="val 1315"/>
                    <a:gd name="f97" fmla="val 26"/>
                    <a:gd name="f98" fmla="val 37"/>
                    <a:gd name="f99" fmla="val 615"/>
                    <a:gd name="f100" fmla="val 635"/>
                    <a:gd name="f101" fmla="val 2359"/>
                    <a:gd name="f102" fmla="val 1156"/>
                    <a:gd name="f103" fmla="val 1174"/>
                    <a:gd name="f104" fmla="val 1193"/>
                    <a:gd name="f105" fmla="val 2358"/>
                    <a:gd name="f106" fmla="val 1213"/>
                    <a:gd name="f107" fmla="val 2355"/>
                    <a:gd name="f108" fmla="val 866"/>
                    <a:gd name="f109" fmla="val 2517"/>
                    <a:gd name="f110" fmla="val 578"/>
                    <a:gd name="f111" fmla="val 2713"/>
                    <a:gd name="f112" fmla="val 416"/>
                    <a:gd name="f113" fmla="val 3024"/>
                    <a:gd name="f114" fmla="val 989"/>
                    <a:gd name="f115" fmla="val 2650"/>
                    <a:gd name="f116" fmla="val 1706"/>
                    <a:gd name="f117" fmla="val 2537"/>
                    <a:gd name="f118" fmla="val 2410"/>
                    <a:gd name="f119" fmla="val 2814"/>
                    <a:gd name="f120" fmla="val 3213"/>
                    <a:gd name="f121" fmla="val 2574"/>
                    <a:gd name="f122" fmla="val 3579"/>
                    <a:gd name="f123" fmla="val 2620"/>
                    <a:gd name="f124" fmla="val 3739"/>
                    <a:gd name="f125" fmla="val 2642"/>
                    <a:gd name="f126" fmla="val 3897"/>
                    <a:gd name="f127" fmla="val 2653"/>
                    <a:gd name="f128" fmla="val 4052"/>
                    <a:gd name="f129" fmla="val 4721"/>
                    <a:gd name="f130" fmla="val 5331"/>
                    <a:gd name="f131" fmla="val 2445"/>
                    <a:gd name="f132" fmla="val 5818"/>
                    <a:gd name="f133" fmla="val 1986"/>
                    <a:gd name="f134" fmla="val 5934"/>
                    <a:gd name="f135" fmla="val 1870"/>
                    <a:gd name="f136" fmla="val 6049"/>
                    <a:gd name="f137" fmla="val 1743"/>
                    <a:gd name="f138" fmla="val 6165"/>
                    <a:gd name="f139" fmla="val 1582"/>
                    <a:gd name="f140" fmla="val 6342"/>
                    <a:gd name="f141" fmla="val 1327"/>
                    <a:gd name="f142" fmla="val 6434"/>
                    <a:gd name="f143" fmla="val 1020"/>
                    <a:gd name="f144" fmla="val 6258"/>
                    <a:gd name="f145" fmla="val 1313"/>
                    <a:gd name="f146" fmla="val 5713"/>
                    <a:gd name="f147" fmla="val 1805"/>
                    <a:gd name="f148" fmla="val 5068"/>
                    <a:gd name="f149" fmla="val 4897"/>
                    <a:gd name="f150" fmla="val 2037"/>
                    <a:gd name="f151" fmla="val 4659"/>
                    <a:gd name="f152" fmla="val 2091"/>
                    <a:gd name="f153" fmla="val 4432"/>
                    <a:gd name="f154" fmla="val 4199"/>
                    <a:gd name="f155" fmla="val 3979"/>
                    <a:gd name="f156" fmla="val 2034"/>
                    <a:gd name="f157" fmla="val 3856"/>
                    <a:gd name="f158" fmla="val 1859"/>
                    <a:gd name="f159" fmla="val 3764"/>
                    <a:gd name="f160" fmla="val 3706"/>
                    <a:gd name="f161" fmla="val 3752"/>
                    <a:gd name="f162" fmla="val 1443"/>
                    <a:gd name="f163" fmla="val 3790"/>
                    <a:gd name="f164" fmla="val 1320"/>
                    <a:gd name="f165" fmla="val 3921"/>
                    <a:gd name="f166" fmla="val 1220"/>
                    <a:gd name="f167" fmla="val 4043"/>
                    <a:gd name="f168" fmla="val 4070"/>
                    <a:gd name="f169" fmla="val 4097"/>
                    <a:gd name="f170" fmla="val 1225"/>
                    <a:gd name="f171" fmla="val 4122"/>
                    <a:gd name="f172" fmla="val 1235"/>
                    <a:gd name="f173" fmla="val 4045"/>
                    <a:gd name="f174" fmla="val 1151"/>
                    <a:gd name="f175" fmla="val 3925"/>
                    <a:gd name="f176" fmla="val 1106"/>
                    <a:gd name="f177" fmla="val 3805"/>
                    <a:gd name="f178" fmla="val 3726"/>
                    <a:gd name="f179" fmla="val 3647"/>
                    <a:gd name="f180" fmla="val 1125"/>
                    <a:gd name="f181" fmla="val 1166"/>
                    <a:gd name="f182" fmla="val 3406"/>
                    <a:gd name="f183" fmla="val 1270"/>
                    <a:gd name="f184" fmla="val 3371"/>
                    <a:gd name="f185" fmla="val 1512"/>
                    <a:gd name="f186" fmla="val 3452"/>
                    <a:gd name="f187" fmla="val 1697"/>
                    <a:gd name="f188" fmla="val 2898"/>
                    <a:gd name="f189" fmla="val 2552"/>
                    <a:gd name="f190" fmla="val 878"/>
                    <a:gd name="f191" fmla="val 2332"/>
                    <a:gd name="f192" fmla="val 289"/>
                    <a:gd name="f193" fmla="val 462"/>
                    <a:gd name="f194" fmla="val 601"/>
                    <a:gd name="f195" fmla="val 2009"/>
                    <a:gd name="f196" fmla="val 427"/>
                    <a:gd name="f197" fmla="*/ f0 1 6604"/>
                    <a:gd name="f198" fmla="*/ f1 1 3025"/>
                    <a:gd name="f199" fmla="val f2"/>
                    <a:gd name="f200" fmla="val f3"/>
                    <a:gd name="f201" fmla="val f4"/>
                    <a:gd name="f202" fmla="+- f201 0 f199"/>
                    <a:gd name="f203" fmla="+- f200 0 f199"/>
                    <a:gd name="f204" fmla="*/ f203 1 6604"/>
                    <a:gd name="f205" fmla="*/ f202 1 3025"/>
                    <a:gd name="f206" fmla="*/ f199 1 f204"/>
                    <a:gd name="f207" fmla="*/ f200 1 f204"/>
                    <a:gd name="f208" fmla="*/ f199 1 f205"/>
                    <a:gd name="f209" fmla="*/ f201 1 f205"/>
                    <a:gd name="f210" fmla="*/ f206 f197 1"/>
                    <a:gd name="f211" fmla="*/ f207 f197 1"/>
                    <a:gd name="f212" fmla="*/ f209 f198 1"/>
                    <a:gd name="f213" fmla="*/ f208 f198 1"/>
                  </a:gdLst>
                  <a:ahLst/>
                  <a:cxnLst>
                    <a:cxn ang="3cd4">
                      <a:pos x="hc" y="t"/>
                    </a:cxn>
                    <a:cxn ang="0">
                      <a:pos x="r" y="vc"/>
                    </a:cxn>
                    <a:cxn ang="cd4">
                      <a:pos x="hc" y="b"/>
                    </a:cxn>
                    <a:cxn ang="cd2">
                      <a:pos x="l" y="vc"/>
                    </a:cxn>
                  </a:cxnLst>
                  <a:rect l="f210" t="f213" r="f211" b="f212"/>
                  <a:pathLst>
                    <a:path w="6604" h="3025">
                      <a:moveTo>
                        <a:pt x="f5" y="f6"/>
                      </a:moveTo>
                      <a:lnTo>
                        <a:pt x="f5" y="f6"/>
                      </a:lnTo>
                      <a:cubicBezTo>
                        <a:pt x="f7" y="f8"/>
                        <a:pt x="f9" y="f10"/>
                        <a:pt x="f11" y="f12"/>
                      </a:cubicBezTo>
                      <a:lnTo>
                        <a:pt x="f11" y="f12"/>
                      </a:lnTo>
                      <a:cubicBezTo>
                        <a:pt x="f9" y="f10"/>
                        <a:pt x="f13" y="f14"/>
                        <a:pt x="f5" y="f6"/>
                      </a:cubicBezTo>
                      <a:close/>
                      <a:moveTo>
                        <a:pt x="f15" y="f16"/>
                      </a:moveTo>
                      <a:cubicBezTo>
                        <a:pt x="f17" y="f16"/>
                        <a:pt x="f18" y="f16"/>
                        <a:pt x="f19" y="f16"/>
                      </a:cubicBezTo>
                      <a:cubicBezTo>
                        <a:pt x="f18" y="f16"/>
                        <a:pt x="f17" y="f16"/>
                        <a:pt x="f15" y="f16"/>
                      </a:cubicBezTo>
                      <a:close/>
                      <a:moveTo>
                        <a:pt x="f20" y="f21"/>
                      </a:moveTo>
                      <a:cubicBezTo>
                        <a:pt x="f22" y="f21"/>
                        <a:pt x="f23" y="f21"/>
                        <a:pt x="f24" y="f25"/>
                      </a:cubicBezTo>
                      <a:cubicBezTo>
                        <a:pt x="f26" y="f27"/>
                        <a:pt x="f28" y="f29"/>
                        <a:pt x="f30" y="f31"/>
                      </a:cubicBezTo>
                      <a:cubicBezTo>
                        <a:pt x="f32" y="f28"/>
                        <a:pt x="f33" y="f34"/>
                        <a:pt x="f35" y="f36"/>
                      </a:cubicBezTo>
                      <a:cubicBezTo>
                        <a:pt x="f37" y="f38"/>
                        <a:pt x="f39" y="f32"/>
                        <a:pt x="f40" y="f32"/>
                      </a:cubicBezTo>
                      <a:cubicBezTo>
                        <a:pt x="f41" y="f32"/>
                        <a:pt x="f42" y="f43"/>
                        <a:pt x="f44" y="f45"/>
                      </a:cubicBezTo>
                      <a:lnTo>
                        <a:pt x="f44" y="f45"/>
                      </a:lnTo>
                      <a:cubicBezTo>
                        <a:pt x="f46" y="f47"/>
                        <a:pt x="f48" y="f49"/>
                        <a:pt x="f50" y="f51"/>
                      </a:cubicBezTo>
                      <a:cubicBezTo>
                        <a:pt x="f52" y="f53"/>
                        <a:pt x="f54" y="f55"/>
                        <a:pt x="f56" y="f57"/>
                      </a:cubicBezTo>
                      <a:cubicBezTo>
                        <a:pt x="f58" y="f32"/>
                        <a:pt x="f59" y="f60"/>
                        <a:pt x="f61" y="f60"/>
                      </a:cubicBezTo>
                      <a:cubicBezTo>
                        <a:pt x="f62" y="f63"/>
                        <a:pt x="f64" y="f65"/>
                        <a:pt x="f66" y="f65"/>
                      </a:cubicBezTo>
                      <a:cubicBezTo>
                        <a:pt x="f67" y="f65"/>
                        <a:pt x="f68" y="f69"/>
                        <a:pt x="f70" y="f71"/>
                      </a:cubicBezTo>
                      <a:cubicBezTo>
                        <a:pt x="f72" y="f73"/>
                        <a:pt x="f74" y="f75"/>
                        <a:pt x="f34" y="f76"/>
                      </a:cubicBezTo>
                      <a:cubicBezTo>
                        <a:pt x="f26" y="f77"/>
                        <a:pt x="f78" y="f79"/>
                        <a:pt x="f20" y="f21"/>
                      </a:cubicBezTo>
                      <a:close/>
                      <a:moveTo>
                        <a:pt x="f80" y="f2"/>
                      </a:moveTo>
                      <a:cubicBezTo>
                        <a:pt x="f81" y="f82"/>
                        <a:pt x="f83" y="f84"/>
                        <a:pt x="f85" y="f86"/>
                      </a:cubicBezTo>
                      <a:cubicBezTo>
                        <a:pt x="f87" y="f88"/>
                        <a:pt x="f89" y="f90"/>
                        <a:pt x="f91" y="f90"/>
                      </a:cubicBezTo>
                      <a:cubicBezTo>
                        <a:pt x="f92" y="f90"/>
                        <a:pt x="f93" y="f94"/>
                        <a:pt x="f15" y="f16"/>
                      </a:cubicBezTo>
                      <a:lnTo>
                        <a:pt x="f15" y="f16"/>
                      </a:lnTo>
                      <a:cubicBezTo>
                        <a:pt x="f95" y="f96"/>
                        <a:pt x="f97" y="f96"/>
                        <a:pt x="f98" y="f96"/>
                      </a:cubicBezTo>
                      <a:cubicBezTo>
                        <a:pt x="f99" y="f96"/>
                        <a:pt x="f100" y="f101"/>
                        <a:pt x="f102" y="f101"/>
                      </a:cubicBezTo>
                      <a:cubicBezTo>
                        <a:pt x="f103" y="f101"/>
                        <a:pt x="f104" y="f105"/>
                        <a:pt x="f106" y="f107"/>
                      </a:cubicBezTo>
                      <a:lnTo>
                        <a:pt x="f106" y="f107"/>
                      </a:lnTo>
                      <a:cubicBezTo>
                        <a:pt x="f108" y="f109"/>
                        <a:pt x="f110" y="f111"/>
                        <a:pt x="f112" y="f113"/>
                      </a:cubicBezTo>
                      <a:cubicBezTo>
                        <a:pt x="f114" y="f115"/>
                        <a:pt x="f116" y="f117"/>
                        <a:pt x="f118" y="f117"/>
                      </a:cubicBezTo>
                      <a:cubicBezTo>
                        <a:pt x="f119" y="f117"/>
                        <a:pt x="f120" y="f121"/>
                        <a:pt x="f122" y="f123"/>
                      </a:cubicBezTo>
                      <a:cubicBezTo>
                        <a:pt x="f124" y="f125"/>
                        <a:pt x="f126" y="f127"/>
                        <a:pt x="f128" y="f127"/>
                      </a:cubicBezTo>
                      <a:cubicBezTo>
                        <a:pt x="f129" y="f127"/>
                        <a:pt x="f130" y="f131"/>
                        <a:pt x="f132" y="f133"/>
                      </a:cubicBezTo>
                      <a:cubicBezTo>
                        <a:pt x="f134" y="f135"/>
                        <a:pt x="f136" y="f137"/>
                        <a:pt x="f138" y="f139"/>
                      </a:cubicBezTo>
                      <a:cubicBezTo>
                        <a:pt x="f140" y="f141"/>
                        <a:pt x="f142" y="f143"/>
                        <a:pt x="f11" y="f12"/>
                      </a:cubicBezTo>
                      <a:lnTo>
                        <a:pt x="f11" y="f12"/>
                      </a:lnTo>
                      <a:cubicBezTo>
                        <a:pt x="f144" y="f145"/>
                        <a:pt x="f146" y="f147"/>
                        <a:pt x="f148" y="f133"/>
                      </a:cubicBezTo>
                      <a:cubicBezTo>
                        <a:pt x="f149" y="f150"/>
                        <a:pt x="f151" y="f152"/>
                        <a:pt x="f153" y="f152"/>
                      </a:cubicBezTo>
                      <a:cubicBezTo>
                        <a:pt x="f154" y="f152"/>
                        <a:pt x="f155" y="f156"/>
                        <a:pt x="f157" y="f158"/>
                      </a:cubicBezTo>
                      <a:cubicBezTo>
                        <a:pt x="f159" y="f137"/>
                        <a:pt x="f160" y="f139"/>
                        <a:pt x="f161" y="f162"/>
                      </a:cubicBezTo>
                      <a:cubicBezTo>
                        <a:pt x="f163" y="f164"/>
                        <a:pt x="f165" y="f166"/>
                        <a:pt x="f167" y="f166"/>
                      </a:cubicBezTo>
                      <a:cubicBezTo>
                        <a:pt x="f168" y="f166"/>
                        <a:pt x="f169" y="f170"/>
                        <a:pt x="f171" y="f172"/>
                      </a:cubicBezTo>
                      <a:cubicBezTo>
                        <a:pt x="f173" y="f174"/>
                        <a:pt x="f175" y="f176"/>
                        <a:pt x="f177" y="f176"/>
                      </a:cubicBezTo>
                      <a:cubicBezTo>
                        <a:pt x="f178" y="f176"/>
                        <a:pt x="f179" y="f180"/>
                        <a:pt x="f122" y="f181"/>
                      </a:cubicBezTo>
                      <a:cubicBezTo>
                        <a:pt x="f182" y="f183"/>
                        <a:pt x="f184" y="f185"/>
                        <a:pt x="f186" y="f187"/>
                      </a:cubicBezTo>
                      <a:cubicBezTo>
                        <a:pt x="f188" y="f27"/>
                        <a:pt x="f189" y="f190"/>
                        <a:pt x="f191" y="f192"/>
                      </a:cubicBezTo>
                      <a:cubicBezTo>
                        <a:pt x="f191" y="f192"/>
                        <a:pt x="f74" y="f193"/>
                        <a:pt x="f57" y="f194"/>
                      </a:cubicBezTo>
                      <a:cubicBezTo>
                        <a:pt x="f57" y="f194"/>
                        <a:pt x="f195" y="f196"/>
                        <a:pt x="f8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2082;p27">
                  <a:extLst>
                    <a:ext uri="{FF2B5EF4-FFF2-40B4-BE49-F238E27FC236}">
                      <a16:creationId xmlns:a16="http://schemas.microsoft.com/office/drawing/2014/main" id="{CB6E535E-39DF-4BDC-82B9-E7D09F3B01B4}"/>
                    </a:ext>
                  </a:extLst>
                </p:cNvPr>
                <p:cNvSpPr/>
                <p:nvPr/>
              </p:nvSpPr>
              <p:spPr>
                <a:xfrm flipH="1">
                  <a:off x="8880323" y="692575"/>
                  <a:ext cx="77961" cy="14401"/>
                </a:xfrm>
                <a:custGeom>
                  <a:avLst/>
                  <a:gdLst>
                    <a:gd name="f0" fmla="val w"/>
                    <a:gd name="f1" fmla="val h"/>
                    <a:gd name="f2" fmla="val 0"/>
                    <a:gd name="f3" fmla="val 2414"/>
                    <a:gd name="f4" fmla="val 446"/>
                    <a:gd name="f5" fmla="val 1581"/>
                    <a:gd name="f6" fmla="val 1"/>
                    <a:gd name="f7" fmla="val 1036"/>
                    <a:gd name="f8" fmla="val 498"/>
                    <a:gd name="f9" fmla="val 154"/>
                    <a:gd name="f10" fmla="val 445"/>
                    <a:gd name="f11" fmla="val 809"/>
                    <a:gd name="f12" fmla="val 341"/>
                    <a:gd name="f13" fmla="val 1605"/>
                    <a:gd name="f14" fmla="val 226"/>
                    <a:gd name="f15" fmla="val 2413"/>
                    <a:gd name="f16" fmla="val 122"/>
                    <a:gd name="f17" fmla="val 2137"/>
                    <a:gd name="f18" fmla="val 40"/>
                    <a:gd name="f19" fmla="val 185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2083;p27">
                  <a:extLst>
                    <a:ext uri="{FF2B5EF4-FFF2-40B4-BE49-F238E27FC236}">
                      <a16:creationId xmlns:a16="http://schemas.microsoft.com/office/drawing/2014/main" id="{7003FA2B-E16F-47F7-98B3-62986B83B9C8}"/>
                    </a:ext>
                  </a:extLst>
                </p:cNvPr>
                <p:cNvSpPr/>
                <p:nvPr/>
              </p:nvSpPr>
              <p:spPr>
                <a:xfrm flipH="1">
                  <a:off x="8711827" y="738506"/>
                  <a:ext cx="96953" cy="80970"/>
                </a:xfrm>
                <a:custGeom>
                  <a:avLst/>
                  <a:gdLst>
                    <a:gd name="f0" fmla="val w"/>
                    <a:gd name="f1" fmla="val h"/>
                    <a:gd name="f2" fmla="val 0"/>
                    <a:gd name="f3" fmla="val 3002"/>
                    <a:gd name="f4" fmla="val 2507"/>
                    <a:gd name="f5" fmla="val 1236"/>
                    <a:gd name="f6" fmla="val 1251"/>
                    <a:gd name="f7" fmla="val 1228"/>
                    <a:gd name="f8" fmla="val 1262"/>
                    <a:gd name="f9" fmla="val 1223"/>
                    <a:gd name="f10" fmla="val 1274"/>
                    <a:gd name="f11" fmla="val 1220"/>
                    <a:gd name="f12" fmla="val 1286"/>
                    <a:gd name="f13" fmla="val 1225"/>
                    <a:gd name="f14" fmla="val 1230"/>
                    <a:gd name="f15" fmla="val 1263"/>
                    <a:gd name="f16" fmla="val 1963"/>
                    <a:gd name="f17" fmla="val 431"/>
                    <a:gd name="f18" fmla="val 1813"/>
                    <a:gd name="f19" fmla="val 524"/>
                    <a:gd name="f20" fmla="val 1663"/>
                    <a:gd name="f21" fmla="val 616"/>
                    <a:gd name="f22" fmla="val 1536"/>
                    <a:gd name="f23" fmla="val 755"/>
                    <a:gd name="f24" fmla="val 1466"/>
                    <a:gd name="f25" fmla="val 824"/>
                    <a:gd name="f26" fmla="val 1386"/>
                    <a:gd name="f27" fmla="val 928"/>
                    <a:gd name="f28" fmla="val 1351"/>
                    <a:gd name="f29" fmla="val 1009"/>
                    <a:gd name="f30" fmla="val 1305"/>
                    <a:gd name="f31" fmla="val 1124"/>
                    <a:gd name="f32" fmla="val 1293"/>
                    <a:gd name="f33" fmla="val 1239"/>
                    <a:gd name="f34" fmla="val 1355"/>
                    <a:gd name="f35" fmla="val 1516"/>
                    <a:gd name="f36" fmla="val 1316"/>
                    <a:gd name="f37" fmla="val 1678"/>
                    <a:gd name="f38" fmla="val 1374"/>
                    <a:gd name="f39" fmla="val 1828"/>
                    <a:gd name="f40" fmla="val 1259"/>
                    <a:gd name="f41" fmla="val 1701"/>
                    <a:gd name="f42" fmla="val 1212"/>
                    <a:gd name="f43" fmla="val 1528"/>
                    <a:gd name="f44" fmla="val 1339"/>
                    <a:gd name="f45" fmla="val 1312"/>
                    <a:gd name="f46" fmla="val 1159"/>
                    <a:gd name="f47" fmla="val 1426"/>
                    <a:gd name="f48" fmla="val 1115"/>
                    <a:gd name="f49" fmla="val 1573"/>
                    <a:gd name="f50" fmla="val 1051"/>
                    <a:gd name="f51" fmla="val 982"/>
                    <a:gd name="f52" fmla="val 1863"/>
                    <a:gd name="f53" fmla="val 901"/>
                    <a:gd name="f54" fmla="val 2036"/>
                    <a:gd name="f55" fmla="val 751"/>
                    <a:gd name="f56" fmla="val 2151"/>
                    <a:gd name="f57" fmla="val 866"/>
                    <a:gd name="f58" fmla="val 2001"/>
                    <a:gd name="f59" fmla="val 935"/>
                    <a:gd name="f60" fmla="val 1851"/>
                    <a:gd name="f61" fmla="val 1005"/>
                    <a:gd name="f62" fmla="val 1062"/>
                    <a:gd name="f63" fmla="val 1505"/>
                    <a:gd name="f64" fmla="val 1120"/>
                    <a:gd name="f65" fmla="val 1332"/>
                    <a:gd name="f66" fmla="val 1189"/>
                    <a:gd name="f67" fmla="val 1170"/>
                    <a:gd name="f68" fmla="val 997"/>
                    <a:gd name="f69" fmla="val 1363"/>
                    <a:gd name="f70" fmla="val 835"/>
                    <a:gd name="f71" fmla="val 1501"/>
                    <a:gd name="f72" fmla="val 720"/>
                    <a:gd name="f73" fmla="val 1640"/>
                    <a:gd name="f74" fmla="val 593"/>
                    <a:gd name="f75" fmla="val 501"/>
                    <a:gd name="f76" fmla="val 2759"/>
                    <a:gd name="f77" fmla="val 2479"/>
                    <a:gd name="f78" fmla="val 2196"/>
                    <a:gd name="f79" fmla="val 61"/>
                    <a:gd name="f80" fmla="val 1928"/>
                    <a:gd name="f81" fmla="val 178"/>
                    <a:gd name="f82" fmla="val 1420"/>
                    <a:gd name="f83" fmla="val 385"/>
                    <a:gd name="f84" fmla="val 812"/>
                    <a:gd name="f85" fmla="val 774"/>
                    <a:gd name="f86" fmla="val 1309"/>
                    <a:gd name="f87" fmla="val 682"/>
                    <a:gd name="f88" fmla="val 624"/>
                    <a:gd name="f89" fmla="val 1713"/>
                    <a:gd name="f90" fmla="val 508"/>
                    <a:gd name="f91" fmla="val 1909"/>
                    <a:gd name="f92" fmla="val 393"/>
                    <a:gd name="f93" fmla="val 2082"/>
                    <a:gd name="f94" fmla="val 220"/>
                    <a:gd name="f95" fmla="val 2232"/>
                    <a:gd name="f96" fmla="val 1"/>
                    <a:gd name="f97" fmla="val 192"/>
                    <a:gd name="f98" fmla="val 2374"/>
                    <a:gd name="f99" fmla="val 2506"/>
                    <a:gd name="f100" fmla="val 618"/>
                    <a:gd name="f101" fmla="val 650"/>
                    <a:gd name="f102" fmla="val 683"/>
                    <a:gd name="f103" fmla="val 2503"/>
                    <a:gd name="f104" fmla="val 716"/>
                    <a:gd name="f105" fmla="val 2498"/>
                    <a:gd name="f106" fmla="val 959"/>
                    <a:gd name="f107" fmla="val 2451"/>
                    <a:gd name="f108" fmla="val 1178"/>
                    <a:gd name="f109" fmla="val 2313"/>
                    <a:gd name="f110" fmla="val 2117"/>
                    <a:gd name="f111" fmla="val 2221"/>
                    <a:gd name="f112" fmla="val 2371"/>
                    <a:gd name="f113" fmla="val 1432"/>
                    <a:gd name="f114" fmla="val 2405"/>
                    <a:gd name="f115" fmla="val 1464"/>
                    <a:gd name="f116" fmla="val 2422"/>
                    <a:gd name="f117" fmla="val 1500"/>
                    <a:gd name="f118" fmla="val 2429"/>
                    <a:gd name="f119" fmla="val 1535"/>
                    <a:gd name="f120" fmla="val 1626"/>
                    <a:gd name="f121" fmla="val 1720"/>
                    <a:gd name="f122" fmla="val 2382"/>
                    <a:gd name="f123" fmla="val 1778"/>
                    <a:gd name="f124" fmla="val 2324"/>
                    <a:gd name="f125" fmla="val 1870"/>
                    <a:gd name="f126" fmla="val 1905"/>
                    <a:gd name="f127" fmla="val 2105"/>
                    <a:gd name="f128" fmla="val 1951"/>
                    <a:gd name="f129" fmla="val 1978"/>
                    <a:gd name="f130" fmla="val 2009"/>
                    <a:gd name="f131" fmla="val 2140"/>
                    <a:gd name="f132" fmla="val 2136"/>
                    <a:gd name="f133" fmla="val 2290"/>
                    <a:gd name="f134" fmla="val 2309"/>
                    <a:gd name="f135" fmla="val 2319"/>
                    <a:gd name="f136" fmla="val 2314"/>
                    <a:gd name="f137" fmla="val 2329"/>
                    <a:gd name="f138" fmla="val 2339"/>
                    <a:gd name="f139" fmla="val 2504"/>
                    <a:gd name="f140" fmla="val 2683"/>
                    <a:gd name="f141" fmla="val 2224"/>
                    <a:gd name="f142" fmla="val 2094"/>
                    <a:gd name="f143" fmla="val 2390"/>
                    <a:gd name="f144" fmla="val 2078"/>
                    <a:gd name="f145" fmla="val 1586"/>
                    <a:gd name="f146" fmla="val 2044"/>
                    <a:gd name="f147" fmla="val 1193"/>
                    <a:gd name="f148" fmla="val 1997"/>
                    <a:gd name="f149" fmla="val 2194"/>
                    <a:gd name="f150" fmla="val 408"/>
                    <a:gd name="f151" fmla="val 2540"/>
                    <a:gd name="f152" fmla="val 201"/>
                    <a:gd name="f153" fmla="val 2701"/>
                    <a:gd name="f154" fmla="val 120"/>
                    <a:gd name="f155" fmla="val 2852"/>
                    <a:gd name="f156" fmla="val 39"/>
                    <a:gd name="f157" fmla="val 16"/>
                    <a:gd name="f158" fmla="val 2921"/>
                    <a:gd name="f159" fmla="val 6"/>
                    <a:gd name="f160" fmla="val 2840"/>
                    <a:gd name="f161" fmla="*/ f0 1 3002"/>
                    <a:gd name="f162" fmla="*/ f1 1 2507"/>
                    <a:gd name="f163" fmla="val f2"/>
                    <a:gd name="f164" fmla="val f3"/>
                    <a:gd name="f165" fmla="val f4"/>
                    <a:gd name="f166" fmla="+- f165 0 f163"/>
                    <a:gd name="f167" fmla="+- f164 0 f163"/>
                    <a:gd name="f168" fmla="*/ f167 1 3002"/>
                    <a:gd name="f169" fmla="*/ f166 1 250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3002" h="2507">
                      <a:moveTo>
                        <a:pt x="f5" y="f6"/>
                      </a:moveTo>
                      <a:cubicBezTo>
                        <a:pt x="f7" y="f8"/>
                        <a:pt x="f9" y="f10"/>
                        <a:pt x="f11" y="f12"/>
                      </a:cubicBezTo>
                      <a:lnTo>
                        <a:pt x="f11" y="f12"/>
                      </a:lnTo>
                      <a:cubicBezTo>
                        <a:pt x="f13" y="f10"/>
                        <a:pt x="f14" y="f15"/>
                        <a:pt x="f5" y="f6"/>
                      </a:cubicBezTo>
                      <a:close/>
                      <a:moveTo>
                        <a:pt x="f16" y="f17"/>
                      </a:moveTo>
                      <a:lnTo>
                        <a:pt x="f16" y="f17"/>
                      </a:lnTo>
                      <a:cubicBezTo>
                        <a:pt x="f18" y="f19"/>
                        <a:pt x="f20" y="f21"/>
                        <a:pt x="f22" y="f23"/>
                      </a:cubicBezTo>
                      <a:cubicBezTo>
                        <a:pt x="f24" y="f25"/>
                        <a:pt x="f26" y="f27"/>
                        <a:pt x="f28" y="f29"/>
                      </a:cubicBezTo>
                      <a:cubicBezTo>
                        <a:pt x="f30" y="f31"/>
                        <a:pt x="f32" y="f33"/>
                        <a:pt x="f32" y="f34"/>
                      </a:cubicBezTo>
                      <a:cubicBezTo>
                        <a:pt x="f32" y="f35"/>
                        <a:pt x="f36" y="f37"/>
                        <a:pt x="f38" y="f39"/>
                      </a:cubicBezTo>
                      <a:cubicBezTo>
                        <a:pt x="f40" y="f41"/>
                        <a:pt x="f42" y="f43"/>
                        <a:pt x="f42" y="f34"/>
                      </a:cubicBezTo>
                      <a:cubicBezTo>
                        <a:pt x="f42" y="f44"/>
                        <a:pt x="f42" y="f45"/>
                        <a:pt x="f11" y="f12"/>
                      </a:cubicBezTo>
                      <a:lnTo>
                        <a:pt x="f11" y="f12"/>
                      </a:lnTo>
                      <a:cubicBezTo>
                        <a:pt x="f46" y="f47"/>
                        <a:pt x="f48" y="f49"/>
                        <a:pt x="f50" y="f41"/>
                      </a:cubicBezTo>
                      <a:cubicBezTo>
                        <a:pt x="f51" y="f52"/>
                        <a:pt x="f53" y="f54"/>
                        <a:pt x="f55" y="f56"/>
                      </a:cubicBezTo>
                      <a:cubicBezTo>
                        <a:pt x="f57" y="f58"/>
                        <a:pt x="f59" y="f60"/>
                        <a:pt x="f61" y="f37"/>
                      </a:cubicBezTo>
                      <a:cubicBezTo>
                        <a:pt x="f62" y="f63"/>
                        <a:pt x="f64" y="f65"/>
                        <a:pt x="f66" y="f67"/>
                      </a:cubicBezTo>
                      <a:cubicBezTo>
                        <a:pt x="f40" y="f68"/>
                        <a:pt x="f69" y="f70"/>
                        <a:pt x="f71" y="f72"/>
                      </a:cubicBezTo>
                      <a:cubicBezTo>
                        <a:pt x="f73" y="f74"/>
                        <a:pt x="f18" y="f75"/>
                        <a:pt x="f16" y="f17"/>
                      </a:cubicBezTo>
                      <a:close/>
                      <a:moveTo>
                        <a:pt x="f76" y="f2"/>
                      </a:moveTo>
                      <a:cubicBezTo>
                        <a:pt x="f77" y="f2"/>
                        <a:pt x="f78" y="f79"/>
                        <a:pt x="f80" y="f81"/>
                      </a:cubicBezTo>
                      <a:cubicBezTo>
                        <a:pt x="f82" y="f83"/>
                        <a:pt x="f61" y="f84"/>
                        <a:pt x="f85" y="f86"/>
                      </a:cubicBezTo>
                      <a:cubicBezTo>
                        <a:pt x="f87" y="f35"/>
                        <a:pt x="f88" y="f89"/>
                        <a:pt x="f90" y="f91"/>
                      </a:cubicBezTo>
                      <a:cubicBezTo>
                        <a:pt x="f92" y="f93"/>
                        <a:pt x="f94" y="f95"/>
                        <a:pt x="f96" y="f95"/>
                      </a:cubicBezTo>
                      <a:cubicBezTo>
                        <a:pt x="f97" y="f98"/>
                        <a:pt x="f92" y="f99"/>
                        <a:pt x="f100" y="f99"/>
                      </a:cubicBezTo>
                      <a:cubicBezTo>
                        <a:pt x="f101" y="f99"/>
                        <a:pt x="f102" y="f103"/>
                        <a:pt x="f104" y="f105"/>
                      </a:cubicBezTo>
                      <a:cubicBezTo>
                        <a:pt x="f106" y="f107"/>
                        <a:pt x="f108" y="f109"/>
                        <a:pt x="f36" y="f110"/>
                      </a:cubicBezTo>
                      <a:lnTo>
                        <a:pt x="f36" y="f110"/>
                      </a:lnTo>
                      <a:cubicBezTo>
                        <a:pt x="f32" y="f111"/>
                        <a:pt x="f28" y="f112"/>
                        <a:pt x="f113" y="f114"/>
                      </a:cubicBezTo>
                      <a:cubicBezTo>
                        <a:pt x="f115" y="f116"/>
                        <a:pt x="f117" y="f118"/>
                        <a:pt x="f119" y="f118"/>
                      </a:cubicBezTo>
                      <a:cubicBezTo>
                        <a:pt x="f120" y="f118"/>
                        <a:pt x="f121" y="f122"/>
                        <a:pt x="f123" y="f124"/>
                      </a:cubicBezTo>
                      <a:cubicBezTo>
                        <a:pt x="f125" y="f111"/>
                        <a:pt x="f126" y="f127"/>
                        <a:pt x="f128" y="f129"/>
                      </a:cubicBezTo>
                      <a:cubicBezTo>
                        <a:pt x="f130" y="f131"/>
                        <a:pt x="f132" y="f133"/>
                        <a:pt x="f134" y="f109"/>
                      </a:cubicBezTo>
                      <a:cubicBezTo>
                        <a:pt x="f135" y="f136"/>
                        <a:pt x="f137" y="f136"/>
                        <a:pt x="f138" y="f136"/>
                      </a:cubicBezTo>
                      <a:cubicBezTo>
                        <a:pt x="f139" y="f136"/>
                        <a:pt x="f140" y="f141"/>
                        <a:pt x="f76" y="f142"/>
                      </a:cubicBezTo>
                      <a:cubicBezTo>
                        <a:pt x="f143" y="f129"/>
                        <a:pt x="f144" y="f145"/>
                        <a:pt x="f146" y="f147"/>
                      </a:cubicBezTo>
                      <a:cubicBezTo>
                        <a:pt x="f148" y="f84"/>
                        <a:pt x="f149" y="f150"/>
                        <a:pt x="f151" y="f152"/>
                      </a:cubicBezTo>
                      <a:cubicBezTo>
                        <a:pt x="f153" y="f154"/>
                        <a:pt x="f155" y="f156"/>
                        <a:pt x="f3" y="f157"/>
                      </a:cubicBezTo>
                      <a:cubicBezTo>
                        <a:pt x="f158" y="f159"/>
                        <a:pt x="f160" y="f2"/>
                        <a:pt x="f7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2084;p27">
                  <a:extLst>
                    <a:ext uri="{FF2B5EF4-FFF2-40B4-BE49-F238E27FC236}">
                      <a16:creationId xmlns:a16="http://schemas.microsoft.com/office/drawing/2014/main" id="{989AD9F5-A369-4B0A-B242-45513A004979}"/>
                    </a:ext>
                  </a:extLst>
                </p:cNvPr>
                <p:cNvSpPr/>
                <p:nvPr/>
              </p:nvSpPr>
              <p:spPr>
                <a:xfrm flipH="1">
                  <a:off x="8646941" y="722165"/>
                  <a:ext cx="244976" cy="169977"/>
                </a:xfrm>
                <a:custGeom>
                  <a:avLst/>
                  <a:gdLst>
                    <a:gd name="f0" fmla="val w"/>
                    <a:gd name="f1" fmla="val h"/>
                    <a:gd name="f2" fmla="val 0"/>
                    <a:gd name="f3" fmla="val 7585"/>
                    <a:gd name="f4" fmla="val 5263"/>
                    <a:gd name="f5" fmla="val 1109"/>
                    <a:gd name="f6" fmla="val 1757"/>
                    <a:gd name="f7" fmla="val 935"/>
                    <a:gd name="f8" fmla="val 1988"/>
                    <a:gd name="f9" fmla="val 785"/>
                    <a:gd name="f10" fmla="val 2242"/>
                    <a:gd name="f11" fmla="val 670"/>
                    <a:gd name="f12" fmla="val 2496"/>
                    <a:gd name="f13" fmla="val 555"/>
                    <a:gd name="f14" fmla="val 2761"/>
                    <a:gd name="f15" fmla="val 474"/>
                    <a:gd name="f16" fmla="val 3027"/>
                    <a:gd name="f17" fmla="val 428"/>
                    <a:gd name="f18" fmla="val 3304"/>
                    <a:gd name="f19" fmla="val 381"/>
                    <a:gd name="f20" fmla="val 3581"/>
                    <a:gd name="f21" fmla="val 3869"/>
                    <a:gd name="f22" fmla="val 439"/>
                    <a:gd name="f23" fmla="val 4146"/>
                    <a:gd name="f24" fmla="val 497"/>
                    <a:gd name="f25" fmla="val 4412"/>
                    <a:gd name="f26" fmla="val 601"/>
                    <a:gd name="f27" fmla="val 4689"/>
                    <a:gd name="f28" fmla="val 716"/>
                    <a:gd name="f29" fmla="val 4954"/>
                    <a:gd name="f30" fmla="val 578"/>
                    <a:gd name="f31" fmla="val 4700"/>
                    <a:gd name="f32" fmla="val 4435"/>
                    <a:gd name="f33" fmla="val 404"/>
                    <a:gd name="f34" fmla="val 4158"/>
                    <a:gd name="f35" fmla="val 347"/>
                    <a:gd name="f36" fmla="val 3881"/>
                    <a:gd name="f37" fmla="val 312"/>
                    <a:gd name="f38" fmla="val 370"/>
                    <a:gd name="f39" fmla="val 3292"/>
                    <a:gd name="f40" fmla="val 416"/>
                    <a:gd name="f41" fmla="val 3004"/>
                    <a:gd name="f42" fmla="val 2727"/>
                    <a:gd name="f43" fmla="val 624"/>
                    <a:gd name="f44" fmla="val 2473"/>
                    <a:gd name="f45" fmla="val 762"/>
                    <a:gd name="f46" fmla="val 2207"/>
                    <a:gd name="f47" fmla="val 901"/>
                    <a:gd name="f48" fmla="val 1965"/>
                    <a:gd name="f49" fmla="val 5224"/>
                    <a:gd name="f50" fmla="val 1"/>
                    <a:gd name="f51" fmla="val 4391"/>
                    <a:gd name="f52" fmla="val 3557"/>
                    <a:gd name="f53" fmla="val 183"/>
                    <a:gd name="f54" fmla="val 2713"/>
                    <a:gd name="f55" fmla="val 533"/>
                    <a:gd name="f56" fmla="val 1790"/>
                    <a:gd name="f57" fmla="val 903"/>
                    <a:gd name="f58" fmla="val 1526"/>
                    <a:gd name="f59" fmla="val 2403"/>
                    <a:gd name="f60" fmla="val 81"/>
                    <a:gd name="f61" fmla="val 4262"/>
                    <a:gd name="f62" fmla="val 635"/>
                    <a:gd name="f63" fmla="val 5070"/>
                    <a:gd name="f64" fmla="val 5139"/>
                    <a:gd name="f65" fmla="val 728"/>
                    <a:gd name="f66" fmla="val 5208"/>
                    <a:gd name="f67" fmla="val 820"/>
                    <a:gd name="f68" fmla="val 5243"/>
                    <a:gd name="f69" fmla="val 851"/>
                    <a:gd name="f70" fmla="val 5256"/>
                    <a:gd name="f71" fmla="val 880"/>
                    <a:gd name="f72" fmla="val 5262"/>
                    <a:gd name="f73" fmla="val 907"/>
                    <a:gd name="f74" fmla="val 1022"/>
                    <a:gd name="f75" fmla="val 1097"/>
                    <a:gd name="f76" fmla="val 5154"/>
                    <a:gd name="f77" fmla="val 5024"/>
                    <a:gd name="f78" fmla="val 4920"/>
                    <a:gd name="f79" fmla="val 1016"/>
                    <a:gd name="f80" fmla="val 4827"/>
                    <a:gd name="f81" fmla="val 4747"/>
                    <a:gd name="f82" fmla="val 1108"/>
                    <a:gd name="f83" fmla="val 4809"/>
                    <a:gd name="f84" fmla="val 1193"/>
                    <a:gd name="f85" fmla="val 4837"/>
                    <a:gd name="f86" fmla="val 1270"/>
                    <a:gd name="f87" fmla="val 1617"/>
                    <a:gd name="f88" fmla="val 1791"/>
                    <a:gd name="f89" fmla="val 4259"/>
                    <a:gd name="f90" fmla="val 1640"/>
                    <a:gd name="f91" fmla="val 3673"/>
                    <a:gd name="f92" fmla="val 1435"/>
                    <a:gd name="f93" fmla="val 2956"/>
                    <a:gd name="f94" fmla="val 1387"/>
                    <a:gd name="f95" fmla="val 2194"/>
                    <a:gd name="f96" fmla="val 1751"/>
                    <a:gd name="f97" fmla="val 1498"/>
                    <a:gd name="f98" fmla="val 1687"/>
                    <a:gd name="f99" fmla="val 1778"/>
                    <a:gd name="f100" fmla="val 1795"/>
                    <a:gd name="f101" fmla="val 1940"/>
                    <a:gd name="f102" fmla="val 1849"/>
                    <a:gd name="f103" fmla="val 1986"/>
                    <a:gd name="f104" fmla="val 1865"/>
                    <a:gd name="f105" fmla="val 2034"/>
                    <a:gd name="f106" fmla="val 1872"/>
                    <a:gd name="f107" fmla="val 2082"/>
                    <a:gd name="f108" fmla="val 2214"/>
                    <a:gd name="f109" fmla="val 2346"/>
                    <a:gd name="f110" fmla="val 1818"/>
                    <a:gd name="f111" fmla="val 2448"/>
                    <a:gd name="f112" fmla="val 1734"/>
                    <a:gd name="f113" fmla="val 2598"/>
                    <a:gd name="f114" fmla="val 1630"/>
                    <a:gd name="f115" fmla="val 1503"/>
                    <a:gd name="f116" fmla="val 2840"/>
                    <a:gd name="f117" fmla="val 1365"/>
                    <a:gd name="f118" fmla="val 2955"/>
                    <a:gd name="f119" fmla="val 1249"/>
                    <a:gd name="f120" fmla="val 3082"/>
                    <a:gd name="f121" fmla="val 1122"/>
                    <a:gd name="f122" fmla="val 3232"/>
                    <a:gd name="f123" fmla="val 1041"/>
                    <a:gd name="f124" fmla="val 3533"/>
                    <a:gd name="f125" fmla="val 834"/>
                    <a:gd name="f126" fmla="val 3879"/>
                    <a:gd name="f127" fmla="val 660"/>
                    <a:gd name="f128" fmla="val 4225"/>
                    <a:gd name="f129" fmla="val 4774"/>
                    <a:gd name="f130" fmla="val 324"/>
                    <a:gd name="f131" fmla="val 5399"/>
                    <a:gd name="f132" fmla="val 203"/>
                    <a:gd name="f133" fmla="val 6020"/>
                    <a:gd name="f134" fmla="val 6562"/>
                    <a:gd name="f135" fmla="val 7100"/>
                    <a:gd name="f136" fmla="val 295"/>
                    <a:gd name="f137" fmla="val 7584"/>
                    <a:gd name="f138" fmla="val 499"/>
                    <a:gd name="f139" fmla="val 6794"/>
                    <a:gd name="f140" fmla="val 163"/>
                    <a:gd name="f141" fmla="val 6010"/>
                    <a:gd name="f142" fmla="*/ f0 1 7585"/>
                    <a:gd name="f143" fmla="*/ f1 1 5263"/>
                    <a:gd name="f144" fmla="val f2"/>
                    <a:gd name="f145" fmla="val f3"/>
                    <a:gd name="f146" fmla="val f4"/>
                    <a:gd name="f147" fmla="+- f146 0 f144"/>
                    <a:gd name="f148" fmla="+- f145 0 f144"/>
                    <a:gd name="f149" fmla="*/ f148 1 7585"/>
                    <a:gd name="f150" fmla="*/ f147 1 5263"/>
                    <a:gd name="f151" fmla="*/ f144 1 f149"/>
                    <a:gd name="f152" fmla="*/ f145 1 f149"/>
                    <a:gd name="f153" fmla="*/ f144 1 f150"/>
                    <a:gd name="f154" fmla="*/ f146 1 f150"/>
                    <a:gd name="f155" fmla="*/ f151 f142 1"/>
                    <a:gd name="f156" fmla="*/ f152 f142 1"/>
                    <a:gd name="f157" fmla="*/ f154 f143 1"/>
                    <a:gd name="f158" fmla="*/ f153 f143 1"/>
                  </a:gdLst>
                  <a:ahLst/>
                  <a:cxnLst>
                    <a:cxn ang="3cd4">
                      <a:pos x="hc" y="t"/>
                    </a:cxn>
                    <a:cxn ang="0">
                      <a:pos x="r" y="vc"/>
                    </a:cxn>
                    <a:cxn ang="cd4">
                      <a:pos x="hc" y="b"/>
                    </a:cxn>
                    <a:cxn ang="cd2">
                      <a:pos x="l" y="vc"/>
                    </a:cxn>
                  </a:cxnLst>
                  <a:rect l="f155" t="f158" r="f156" b="f157"/>
                  <a:pathLst>
                    <a:path w="7584" h="5263">
                      <a:moveTo>
                        <a:pt x="f5" y="f6"/>
                      </a:moveTo>
                      <a:lnTo>
                        <a:pt x="f5" y="f6"/>
                      </a:lnTo>
                      <a:cubicBezTo>
                        <a:pt x="f7" y="f8"/>
                        <a:pt x="f9" y="f10"/>
                        <a:pt x="f11" y="f12"/>
                      </a:cubicBezTo>
                      <a:cubicBezTo>
                        <a:pt x="f13" y="f14"/>
                        <a:pt x="f15" y="f16"/>
                        <a:pt x="f17" y="f18"/>
                      </a:cubicBezTo>
                      <a:cubicBezTo>
                        <a:pt x="f19" y="f20"/>
                        <a:pt x="f19" y="f21"/>
                        <a:pt x="f22" y="f23"/>
                      </a:cubicBezTo>
                      <a:cubicBezTo>
                        <a:pt x="f24" y="f25"/>
                        <a:pt x="f26" y="f27"/>
                        <a:pt x="f28" y="f29"/>
                      </a:cubicBezTo>
                      <a:cubicBezTo>
                        <a:pt x="f30" y="f31"/>
                        <a:pt x="f15" y="f32"/>
                        <a:pt x="f33" y="f34"/>
                      </a:cubicBezTo>
                      <a:cubicBezTo>
                        <a:pt x="f35" y="f36"/>
                        <a:pt x="f37" y="f20"/>
                        <a:pt x="f38" y="f39"/>
                      </a:cubicBezTo>
                      <a:cubicBezTo>
                        <a:pt x="f40" y="f41"/>
                        <a:pt x="f24" y="f42"/>
                        <a:pt x="f43" y="f44"/>
                      </a:cubicBezTo>
                      <a:cubicBezTo>
                        <a:pt x="f45" y="f46"/>
                        <a:pt x="f47" y="f48"/>
                        <a:pt x="f5" y="f6"/>
                      </a:cubicBezTo>
                      <a:close/>
                      <a:moveTo>
                        <a:pt x="f49" y="f50"/>
                      </a:moveTo>
                      <a:cubicBezTo>
                        <a:pt x="f51" y="f50"/>
                        <a:pt x="f52" y="f53"/>
                        <a:pt x="f54" y="f55"/>
                      </a:cubicBezTo>
                      <a:cubicBezTo>
                        <a:pt x="f56" y="f57"/>
                        <a:pt x="f7" y="f58"/>
                        <a:pt x="f15" y="f59"/>
                      </a:cubicBezTo>
                      <a:cubicBezTo>
                        <a:pt x="f2" y="f39"/>
                        <a:pt x="f60" y="f61"/>
                        <a:pt x="f62" y="f63"/>
                      </a:cubicBezTo>
                      <a:cubicBezTo>
                        <a:pt x="f11" y="f64"/>
                        <a:pt x="f65" y="f66"/>
                        <a:pt x="f67" y="f68"/>
                      </a:cubicBezTo>
                      <a:cubicBezTo>
                        <a:pt x="f69" y="f70"/>
                        <a:pt x="f71" y="f72"/>
                        <a:pt x="f73" y="f72"/>
                      </a:cubicBezTo>
                      <a:cubicBezTo>
                        <a:pt x="f74" y="f72"/>
                        <a:pt x="f75" y="f76"/>
                        <a:pt x="f75" y="f77"/>
                      </a:cubicBezTo>
                      <a:cubicBezTo>
                        <a:pt x="f75" y="f78"/>
                        <a:pt x="f79" y="f80"/>
                        <a:pt x="f79" y="f81"/>
                      </a:cubicBezTo>
                      <a:lnTo>
                        <a:pt x="f79" y="f81"/>
                      </a:lnTo>
                      <a:cubicBezTo>
                        <a:pt x="f82" y="f83"/>
                        <a:pt x="f84" y="f85"/>
                        <a:pt x="f86" y="f85"/>
                      </a:cubicBezTo>
                      <a:cubicBezTo>
                        <a:pt x="f87" y="f85"/>
                        <a:pt x="f88" y="f89"/>
                        <a:pt x="f90" y="f91"/>
                      </a:cubicBezTo>
                      <a:cubicBezTo>
                        <a:pt x="f92" y="f93"/>
                        <a:pt x="f94" y="f95"/>
                        <a:pt x="f96" y="f97"/>
                      </a:cubicBezTo>
                      <a:lnTo>
                        <a:pt x="f96" y="f97"/>
                      </a:lnTo>
                      <a:cubicBezTo>
                        <a:pt x="f98" y="f90"/>
                        <a:pt x="f99" y="f100"/>
                        <a:pt x="f101" y="f102"/>
                      </a:cubicBezTo>
                      <a:cubicBezTo>
                        <a:pt x="f103" y="f104"/>
                        <a:pt x="f105" y="f106"/>
                        <a:pt x="f107" y="f106"/>
                      </a:cubicBezTo>
                      <a:cubicBezTo>
                        <a:pt x="f108" y="f106"/>
                        <a:pt x="f109" y="f110"/>
                        <a:pt x="f111" y="f112"/>
                      </a:cubicBezTo>
                      <a:cubicBezTo>
                        <a:pt x="f113" y="f114"/>
                        <a:pt x="f54" y="f115"/>
                        <a:pt x="f116" y="f117"/>
                      </a:cubicBezTo>
                      <a:cubicBezTo>
                        <a:pt x="f118" y="f119"/>
                        <a:pt x="f120" y="f121"/>
                        <a:pt x="f122" y="f123"/>
                      </a:cubicBezTo>
                      <a:cubicBezTo>
                        <a:pt x="f124" y="f125"/>
                        <a:pt x="f126" y="f127"/>
                        <a:pt x="f128" y="f55"/>
                      </a:cubicBezTo>
                      <a:cubicBezTo>
                        <a:pt x="f129" y="f130"/>
                        <a:pt x="f131" y="f132"/>
                        <a:pt x="f133" y="f132"/>
                      </a:cubicBezTo>
                      <a:cubicBezTo>
                        <a:pt x="f134" y="f132"/>
                        <a:pt x="f135" y="f136"/>
                        <a:pt x="f137" y="f138"/>
                      </a:cubicBezTo>
                      <a:cubicBezTo>
                        <a:pt x="f139" y="f140"/>
                        <a:pt x="f141" y="f50"/>
                        <a:pt x="f49" y="f5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2085;p27">
                  <a:extLst>
                    <a:ext uri="{FF2B5EF4-FFF2-40B4-BE49-F238E27FC236}">
                      <a16:creationId xmlns:a16="http://schemas.microsoft.com/office/drawing/2014/main" id="{F25425A8-7C22-48D5-B62A-89AE8C3B43B3}"/>
                    </a:ext>
                  </a:extLst>
                </p:cNvPr>
                <p:cNvSpPr/>
                <p:nvPr/>
              </p:nvSpPr>
              <p:spPr>
                <a:xfrm flipH="1">
                  <a:off x="8826648" y="744605"/>
                  <a:ext cx="102193" cy="73508"/>
                </a:xfrm>
                <a:custGeom>
                  <a:avLst/>
                  <a:gdLst>
                    <a:gd name="f0" fmla="val w"/>
                    <a:gd name="f1" fmla="val h"/>
                    <a:gd name="f2" fmla="val 0"/>
                    <a:gd name="f3" fmla="val 3164"/>
                    <a:gd name="f4" fmla="val 2276"/>
                    <a:gd name="f5" fmla="val 3163"/>
                    <a:gd name="f6" fmla="val 2448"/>
                    <a:gd name="f7" fmla="val 208"/>
                    <a:gd name="f8" fmla="val 1836"/>
                    <a:gd name="f9" fmla="val 519"/>
                    <a:gd name="f10" fmla="val 1328"/>
                    <a:gd name="f11" fmla="val 1050"/>
                    <a:gd name="f12" fmla="val 1236"/>
                    <a:gd name="f13" fmla="val 1143"/>
                    <a:gd name="f14" fmla="val 1155"/>
                    <a:gd name="f15" fmla="val 1235"/>
                    <a:gd name="f16" fmla="val 1051"/>
                    <a:gd name="f17" fmla="val 1316"/>
                    <a:gd name="f18" fmla="val 966"/>
                    <a:gd name="f19" fmla="val 1373"/>
                    <a:gd name="f20" fmla="val 865"/>
                    <a:gd name="f21" fmla="val 1414"/>
                    <a:gd name="f22" fmla="val 767"/>
                    <a:gd name="f23" fmla="val 746"/>
                    <a:gd name="f24" fmla="val 725"/>
                    <a:gd name="f25" fmla="val 1412"/>
                    <a:gd name="f26" fmla="val 705"/>
                    <a:gd name="f27" fmla="val 1408"/>
                    <a:gd name="f28" fmla="val 578"/>
                    <a:gd name="f29" fmla="val 1397"/>
                    <a:gd name="f30" fmla="val 462"/>
                    <a:gd name="f31" fmla="val 428"/>
                    <a:gd name="f32" fmla="val 1201"/>
                    <a:gd name="f33" fmla="val 405"/>
                    <a:gd name="f34" fmla="val 1085"/>
                    <a:gd name="f35" fmla="val 509"/>
                    <a:gd name="f36" fmla="val 935"/>
                    <a:gd name="f37" fmla="val 636"/>
                    <a:gd name="f38" fmla="val 139"/>
                    <a:gd name="f39" fmla="val 70"/>
                    <a:gd name="f40" fmla="val 1270"/>
                    <a:gd name="f41" fmla="val 1"/>
                    <a:gd name="f42" fmla="val 1489"/>
                    <a:gd name="f43" fmla="val 105"/>
                    <a:gd name="f44" fmla="val 1755"/>
                    <a:gd name="f45" fmla="val 289"/>
                    <a:gd name="f46" fmla="val 1893"/>
                    <a:gd name="f47" fmla="val 382"/>
                    <a:gd name="f48" fmla="val 1957"/>
                    <a:gd name="f49" fmla="val 488"/>
                    <a:gd name="f50" fmla="val 1985"/>
                    <a:gd name="f51" fmla="val 598"/>
                    <a:gd name="f52" fmla="val 708"/>
                    <a:gd name="f53" fmla="val 820"/>
                    <a:gd name="f54" fmla="val 924"/>
                    <a:gd name="f55" fmla="val 1905"/>
                    <a:gd name="f56" fmla="val 878"/>
                    <a:gd name="f57" fmla="val 1974"/>
                    <a:gd name="f58" fmla="val 832"/>
                    <a:gd name="f59" fmla="val 2066"/>
                    <a:gd name="f60" fmla="val 855"/>
                    <a:gd name="f61" fmla="val 2147"/>
                    <a:gd name="f62" fmla="val 868"/>
                    <a:gd name="f63" fmla="val 2239"/>
                    <a:gd name="f64" fmla="val 896"/>
                    <a:gd name="f65" fmla="val 933"/>
                    <a:gd name="f66" fmla="val 1061"/>
                    <a:gd name="f67" fmla="val 1292"/>
                    <a:gd name="f68" fmla="val 1831"/>
                    <a:gd name="f69" fmla="val 1778"/>
                    <a:gd name="f70" fmla="val 1721"/>
                    <a:gd name="f71" fmla="val 1097"/>
                    <a:gd name="f72" fmla="val 2390"/>
                    <a:gd name="f73" fmla="val 231"/>
                    <a:gd name="f74" fmla="*/ f0 1 3164"/>
                    <a:gd name="f75" fmla="*/ f1 1 2276"/>
                    <a:gd name="f76" fmla="val f2"/>
                    <a:gd name="f77" fmla="val f3"/>
                    <a:gd name="f78" fmla="val f4"/>
                    <a:gd name="f79" fmla="+- f78 0 f76"/>
                    <a:gd name="f80" fmla="+- f77 0 f76"/>
                    <a:gd name="f81" fmla="*/ f80 1 3164"/>
                    <a:gd name="f82" fmla="*/ f79 1 227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3164" h="2276">
                      <a:moveTo>
                        <a:pt x="f5" y="f2"/>
                      </a:moveTo>
                      <a:lnTo>
                        <a:pt x="f5" y="f2"/>
                      </a:lnTo>
                      <a:cubicBezTo>
                        <a:pt x="f6" y="f7"/>
                        <a:pt x="f8" y="f9"/>
                        <a:pt x="f10" y="f11"/>
                      </a:cubicBezTo>
                      <a:cubicBezTo>
                        <a:pt x="f12" y="f13"/>
                        <a:pt x="f14" y="f15"/>
                        <a:pt x="f16" y="f17"/>
                      </a:cubicBezTo>
                      <a:cubicBezTo>
                        <a:pt x="f18" y="f19"/>
                        <a:pt x="f20" y="f21"/>
                        <a:pt x="f22" y="f21"/>
                      </a:cubicBezTo>
                      <a:cubicBezTo>
                        <a:pt x="f23" y="f21"/>
                        <a:pt x="f24" y="f25"/>
                        <a:pt x="f26" y="f27"/>
                      </a:cubicBezTo>
                      <a:cubicBezTo>
                        <a:pt x="f28" y="f29"/>
                        <a:pt x="f30" y="f17"/>
                        <a:pt x="f31" y="f32"/>
                      </a:cubicBezTo>
                      <a:cubicBezTo>
                        <a:pt x="f33" y="f34"/>
                        <a:pt x="f35" y="f36"/>
                        <a:pt x="f37" y="f36"/>
                      </a:cubicBezTo>
                      <a:cubicBezTo>
                        <a:pt x="f33" y="f36"/>
                        <a:pt x="f38" y="f11"/>
                        <a:pt x="f39" y="f40"/>
                      </a:cubicBezTo>
                      <a:cubicBezTo>
                        <a:pt x="f41" y="f42"/>
                        <a:pt x="f43" y="f44"/>
                        <a:pt x="f45" y="f46"/>
                      </a:cubicBezTo>
                      <a:cubicBezTo>
                        <a:pt x="f47" y="f48"/>
                        <a:pt x="f49" y="f50"/>
                        <a:pt x="f51" y="f50"/>
                      </a:cubicBezTo>
                      <a:cubicBezTo>
                        <a:pt x="f52" y="f50"/>
                        <a:pt x="f53" y="f48"/>
                        <a:pt x="f54" y="f55"/>
                      </a:cubicBezTo>
                      <a:lnTo>
                        <a:pt x="f54" y="f55"/>
                      </a:lnTo>
                      <a:cubicBezTo>
                        <a:pt x="f56" y="f57"/>
                        <a:pt x="f58" y="f59"/>
                        <a:pt x="f60" y="f61"/>
                      </a:cubicBezTo>
                      <a:cubicBezTo>
                        <a:pt x="f62" y="f63"/>
                        <a:pt x="f64" y="f4"/>
                        <a:pt x="f65" y="f4"/>
                      </a:cubicBezTo>
                      <a:cubicBezTo>
                        <a:pt x="f66" y="f4"/>
                        <a:pt x="f67" y="f68"/>
                        <a:pt x="f10" y="f69"/>
                      </a:cubicBezTo>
                      <a:cubicBezTo>
                        <a:pt x="f70" y="f71"/>
                        <a:pt x="f72" y="f7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2086;p27">
                  <a:extLst>
                    <a:ext uri="{FF2B5EF4-FFF2-40B4-BE49-F238E27FC236}">
                      <a16:creationId xmlns:a16="http://schemas.microsoft.com/office/drawing/2014/main" id="{97AEDE3B-3BCE-436F-BC03-3BA6B4EB5BD0}"/>
                    </a:ext>
                  </a:extLst>
                </p:cNvPr>
                <p:cNvSpPr/>
                <p:nvPr/>
              </p:nvSpPr>
              <p:spPr>
                <a:xfrm flipH="1">
                  <a:off x="8516840" y="605177"/>
                  <a:ext cx="231187" cy="135806"/>
                </a:xfrm>
                <a:custGeom>
                  <a:avLst/>
                  <a:gdLst>
                    <a:gd name="f0" fmla="val w"/>
                    <a:gd name="f1" fmla="val h"/>
                    <a:gd name="f2" fmla="val 0"/>
                    <a:gd name="f3" fmla="val 7158"/>
                    <a:gd name="f4" fmla="val 4205"/>
                    <a:gd name="f5" fmla="val 520"/>
                    <a:gd name="f6" fmla="val 266"/>
                    <a:gd name="f7" fmla="val 521"/>
                    <a:gd name="f8" fmla="val 1017"/>
                    <a:gd name="f9" fmla="val 589"/>
                    <a:gd name="f10" fmla="val 1236"/>
                    <a:gd name="f11" fmla="val 704"/>
                    <a:gd name="f12" fmla="val 1455"/>
                    <a:gd name="f13" fmla="val 854"/>
                    <a:gd name="f14" fmla="val 1640"/>
                    <a:gd name="f15" fmla="val 993"/>
                    <a:gd name="f16" fmla="val 1848"/>
                    <a:gd name="f17" fmla="val 1143"/>
                    <a:gd name="f18" fmla="val 2021"/>
                    <a:gd name="f19" fmla="val 1316"/>
                    <a:gd name="f20" fmla="val 2194"/>
                    <a:gd name="f21" fmla="val 1501"/>
                    <a:gd name="f22" fmla="val 2517"/>
                    <a:gd name="f23" fmla="val 1859"/>
                    <a:gd name="f24" fmla="val 2806"/>
                    <a:gd name="f25" fmla="val 2286"/>
                    <a:gd name="f26" fmla="val 3129"/>
                    <a:gd name="f27" fmla="val 2655"/>
                    <a:gd name="f28" fmla="val 3441"/>
                    <a:gd name="f29" fmla="val 3047"/>
                    <a:gd name="f30" fmla="val 3787"/>
                    <a:gd name="f31" fmla="val 3405"/>
                    <a:gd name="f32" fmla="val 4214"/>
                    <a:gd name="f33" fmla="val 3648"/>
                    <a:gd name="f34" fmla="val 4306"/>
                    <a:gd name="f35" fmla="val 3705"/>
                    <a:gd name="f36" fmla="val 4422"/>
                    <a:gd name="f37" fmla="val 3763"/>
                    <a:gd name="f38" fmla="val 4537"/>
                    <a:gd name="f39" fmla="val 3809"/>
                    <a:gd name="f40" fmla="val 4653"/>
                    <a:gd name="f41" fmla="val 3855"/>
                    <a:gd name="f42" fmla="val 4768"/>
                    <a:gd name="f43" fmla="val 3902"/>
                    <a:gd name="f44" fmla="val 4883"/>
                    <a:gd name="f45" fmla="val 3925"/>
                    <a:gd name="f46" fmla="val 4999"/>
                    <a:gd name="f47" fmla="val 3959"/>
                    <a:gd name="f48" fmla="val 5137"/>
                    <a:gd name="f49" fmla="val 3971"/>
                    <a:gd name="f50" fmla="val 5253"/>
                    <a:gd name="f51" fmla="val 5380"/>
                    <a:gd name="f52" fmla="val 5495"/>
                    <a:gd name="f53" fmla="val 5622"/>
                    <a:gd name="f54" fmla="val 3936"/>
                    <a:gd name="f55" fmla="val 5507"/>
                    <a:gd name="f56" fmla="val 3982"/>
                    <a:gd name="f57" fmla="val 3994"/>
                    <a:gd name="f58" fmla="val 5114"/>
                    <a:gd name="f59" fmla="val 4872"/>
                    <a:gd name="f60" fmla="val 4630"/>
                    <a:gd name="f61" fmla="val 4399"/>
                    <a:gd name="f62" fmla="val 3821"/>
                    <a:gd name="f63" fmla="val 4168"/>
                    <a:gd name="f64" fmla="val 3718"/>
                    <a:gd name="f65" fmla="val 3463"/>
                    <a:gd name="f66" fmla="val 3371"/>
                    <a:gd name="f67" fmla="val 3105"/>
                    <a:gd name="f68" fmla="val 3060"/>
                    <a:gd name="f69" fmla="val 2713"/>
                    <a:gd name="f70" fmla="val 2771"/>
                    <a:gd name="f71" fmla="val 2309"/>
                    <a:gd name="f72" fmla="val 2494"/>
                    <a:gd name="f73" fmla="val 1893"/>
                    <a:gd name="f74" fmla="val 2159"/>
                    <a:gd name="f75" fmla="val 1535"/>
                    <a:gd name="f76" fmla="val 1154"/>
                    <a:gd name="f77" fmla="val 1444"/>
                    <a:gd name="f78" fmla="val 3002"/>
                    <a:gd name="f79" fmla="val 2702"/>
                    <a:gd name="f80" fmla="val 300"/>
                    <a:gd name="f81" fmla="val 2621"/>
                    <a:gd name="f82" fmla="val 393"/>
                    <a:gd name="f83" fmla="val 2448"/>
                    <a:gd name="f84" fmla="val 785"/>
                    <a:gd name="f85" fmla="val 2263"/>
                    <a:gd name="f86" fmla="val 385"/>
                    <a:gd name="f87" fmla="val 2004"/>
                    <a:gd name="f88" fmla="val 295"/>
                    <a:gd name="f89" fmla="val 1715"/>
                    <a:gd name="f90" fmla="val 1478"/>
                    <a:gd name="f91" fmla="val 1220"/>
                    <a:gd name="f92" fmla="val 355"/>
                    <a:gd name="f93" fmla="val 965"/>
                    <a:gd name="f94" fmla="val 815"/>
                    <a:gd name="f95" fmla="val 665"/>
                    <a:gd name="f96" fmla="val 334"/>
                    <a:gd name="f97" fmla="val 1155"/>
                    <a:gd name="f98" fmla="val 567"/>
                    <a:gd name="f99" fmla="val 486"/>
                    <a:gd name="f100" fmla="val 1674"/>
                    <a:gd name="f101" fmla="val 1109"/>
                    <a:gd name="f102" fmla="val 1905"/>
                    <a:gd name="f103" fmla="val 717"/>
                    <a:gd name="f104" fmla="val 336"/>
                    <a:gd name="f105" fmla="val 1928"/>
                    <a:gd name="f106" fmla="val 1"/>
                    <a:gd name="f107" fmla="val 2147"/>
                    <a:gd name="f108" fmla="val 52"/>
                    <a:gd name="f109" fmla="val 2144"/>
                    <a:gd name="f110" fmla="val 103"/>
                    <a:gd name="f111" fmla="val 2143"/>
                    <a:gd name="f112" fmla="val 154"/>
                    <a:gd name="f113" fmla="val 1269"/>
                    <a:gd name="f114" fmla="val 2372"/>
                    <a:gd name="f115" fmla="val 2847"/>
                    <a:gd name="f116" fmla="val 3233"/>
                    <a:gd name="f117" fmla="val 3509"/>
                    <a:gd name="f118" fmla="val 3808"/>
                    <a:gd name="f119" fmla="val 3952"/>
                    <a:gd name="f120" fmla="val 4445"/>
                    <a:gd name="f121" fmla="val 4204"/>
                    <a:gd name="f122" fmla="val 5106"/>
                    <a:gd name="f123" fmla="val 5307"/>
                    <a:gd name="f124" fmla="val 5510"/>
                    <a:gd name="f125" fmla="val 4181"/>
                    <a:gd name="f126" fmla="val 5715"/>
                    <a:gd name="f127" fmla="val 4132"/>
                    <a:gd name="f128" fmla="val 5888"/>
                    <a:gd name="f129" fmla="val 4086"/>
                    <a:gd name="f130" fmla="val 6072"/>
                    <a:gd name="f131" fmla="val 4017"/>
                    <a:gd name="f132" fmla="val 6257"/>
                    <a:gd name="f133" fmla="val 6592"/>
                    <a:gd name="f134" fmla="val 3786"/>
                    <a:gd name="f135" fmla="val 6857"/>
                    <a:gd name="f136" fmla="val 3532"/>
                    <a:gd name="f137" fmla="val 7157"/>
                    <a:gd name="f138" fmla="val 3347"/>
                    <a:gd name="f139" fmla="val 6702"/>
                    <a:gd name="f140" fmla="val 3621"/>
                    <a:gd name="f141" fmla="val 6158"/>
                    <a:gd name="f142" fmla="val 5619"/>
                    <a:gd name="f143" fmla="val 5406"/>
                    <a:gd name="f144" fmla="val 5193"/>
                    <a:gd name="f145" fmla="val 3761"/>
                    <a:gd name="f146" fmla="val 4987"/>
                    <a:gd name="f147" fmla="val 4595"/>
                    <a:gd name="f148" fmla="val 3613"/>
                    <a:gd name="f149" fmla="val 3949"/>
                    <a:gd name="f150" fmla="val 3394"/>
                    <a:gd name="f151" fmla="val 2920"/>
                    <a:gd name="f152" fmla="val 3891"/>
                    <a:gd name="f153" fmla="val 2759"/>
                    <a:gd name="f154" fmla="val 2574"/>
                    <a:gd name="f155" fmla="val 4041"/>
                    <a:gd name="f156" fmla="val 2459"/>
                    <a:gd name="f157" fmla="val 4097"/>
                    <a:gd name="f158" fmla="val 2402"/>
                    <a:gd name="f159" fmla="val 4184"/>
                    <a:gd name="f160" fmla="val 2374"/>
                    <a:gd name="f161" fmla="val 4270"/>
                    <a:gd name="f162" fmla="val 4360"/>
                    <a:gd name="f163" fmla="val 4449"/>
                    <a:gd name="f164" fmla="val 2405"/>
                    <a:gd name="f165" fmla="val 4503"/>
                    <a:gd name="f166" fmla="val 2470"/>
                    <a:gd name="f167" fmla="val 4456"/>
                    <a:gd name="f168" fmla="val 2251"/>
                    <a:gd name="f169" fmla="val 4237"/>
                    <a:gd name="f170" fmla="val 2089"/>
                    <a:gd name="f171" fmla="val 4029"/>
                    <a:gd name="f172" fmla="val 3810"/>
                    <a:gd name="f173" fmla="val 2112"/>
                    <a:gd name="f174" fmla="val 3637"/>
                    <a:gd name="f175" fmla="val 3602"/>
                    <a:gd name="f176" fmla="val 2528"/>
                    <a:gd name="f177" fmla="val 3256"/>
                    <a:gd name="f178" fmla="val 1916"/>
                    <a:gd name="f179" fmla="val 3198"/>
                    <a:gd name="f180" fmla="val 1258"/>
                    <a:gd name="f181" fmla="val 3325"/>
                    <a:gd name="f182" fmla="val 566"/>
                    <a:gd name="f183" fmla="val 3152"/>
                    <a:gd name="f184" fmla="val 681"/>
                    <a:gd name="f185" fmla="val 3037"/>
                    <a:gd name="f186" fmla="val 797"/>
                    <a:gd name="f187" fmla="val 2944"/>
                    <a:gd name="f188" fmla="*/ f0 1 7158"/>
                    <a:gd name="f189" fmla="*/ f1 1 4205"/>
                    <a:gd name="f190" fmla="val f2"/>
                    <a:gd name="f191" fmla="val f3"/>
                    <a:gd name="f192" fmla="val f4"/>
                    <a:gd name="f193" fmla="+- f192 0 f190"/>
                    <a:gd name="f194" fmla="+- f191 0 f190"/>
                    <a:gd name="f195" fmla="*/ f194 1 7158"/>
                    <a:gd name="f196" fmla="*/ f193 1 4205"/>
                    <a:gd name="f197" fmla="*/ f190 1 f195"/>
                    <a:gd name="f198" fmla="*/ f191 1 f195"/>
                    <a:gd name="f199" fmla="*/ f190 1 f196"/>
                    <a:gd name="f200" fmla="*/ f192 1 f196"/>
                    <a:gd name="f201" fmla="*/ f197 f188 1"/>
                    <a:gd name="f202" fmla="*/ f198 f188 1"/>
                    <a:gd name="f203" fmla="*/ f200 f189 1"/>
                    <a:gd name="f204" fmla="*/ f199 f189 1"/>
                  </a:gdLst>
                  <a:ahLst/>
                  <a:cxnLst>
                    <a:cxn ang="3cd4">
                      <a:pos x="hc" y="t"/>
                    </a:cxn>
                    <a:cxn ang="0">
                      <a:pos x="r" y="vc"/>
                    </a:cxn>
                    <a:cxn ang="cd4">
                      <a:pos x="hc" y="b"/>
                    </a:cxn>
                    <a:cxn ang="cd2">
                      <a:pos x="l" y="vc"/>
                    </a:cxn>
                  </a:cxnLst>
                  <a:rect l="f201" t="f204" r="f202" b="f203"/>
                  <a:pathLst>
                    <a:path w="7158" h="4205">
                      <a:moveTo>
                        <a:pt x="f5" y="f6"/>
                      </a:moveTo>
                      <a:lnTo>
                        <a:pt x="f5" y="f6"/>
                      </a:lnTo>
                      <a:cubicBezTo>
                        <a:pt x="f7" y="f6"/>
                        <a:pt x="f7" y="f6"/>
                        <a:pt x="f7" y="f6"/>
                      </a:cubicBezTo>
                      <a:lnTo>
                        <a:pt x="f7" y="f6"/>
                      </a:lnTo>
                      <a:cubicBezTo>
                        <a:pt x="f7" y="f6"/>
                        <a:pt x="f7" y="f6"/>
                        <a:pt x="f5" y="f6"/>
                      </a:cubicBezTo>
                      <a:close/>
                      <a:moveTo>
                        <a:pt x="f8" y="f9"/>
                      </a:moveTo>
                      <a:lnTo>
                        <a:pt x="f8" y="f9"/>
                      </a:ln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49"/>
                      </a:cubicBezTo>
                      <a:cubicBezTo>
                        <a:pt x="f51" y="f49"/>
                        <a:pt x="f52" y="f47"/>
                        <a:pt x="f53" y="f54"/>
                      </a:cubicBezTo>
                      <a:lnTo>
                        <a:pt x="f53" y="f54"/>
                      </a:lnTo>
                      <a:cubicBezTo>
                        <a:pt x="f55" y="f49"/>
                        <a:pt x="f51" y="f56"/>
                        <a:pt x="f50" y="f57"/>
                      </a:cubicBezTo>
                      <a:cubicBezTo>
                        <a:pt x="f58" y="f57"/>
                        <a:pt x="f46" y="f56"/>
                        <a:pt x="f59" y="f49"/>
                      </a:cubicBezTo>
                      <a:cubicBezTo>
                        <a:pt x="f60" y="f45"/>
                        <a:pt x="f61" y="f62"/>
                        <a:pt x="f63" y="f35"/>
                      </a:cubicBezTo>
                      <a:cubicBezTo>
                        <a:pt x="f64" y="f65"/>
                        <a:pt x="f66" y="f67"/>
                        <a:pt x="f68" y="f69"/>
                      </a:cubicBezTo>
                      <a:cubicBezTo>
                        <a:pt x="f70" y="f71"/>
                        <a:pt x="f72" y="f73"/>
                        <a:pt x="f74" y="f75"/>
                      </a:cubicBezTo>
                      <a:cubicBezTo>
                        <a:pt x="f16" y="f76"/>
                        <a:pt x="f77" y="f13"/>
                        <a:pt x="f8" y="f9"/>
                      </a:cubicBezTo>
                      <a:close/>
                      <a:moveTo>
                        <a:pt x="f78" y="f2"/>
                      </a:moveTo>
                      <a:lnTo>
                        <a:pt x="f78" y="f2"/>
                      </a:lnTo>
                      <a:cubicBezTo>
                        <a:pt x="f79" y="f80"/>
                        <a:pt x="f81" y="f82"/>
                        <a:pt x="f83" y="f84"/>
                      </a:cubicBezTo>
                      <a:cubicBezTo>
                        <a:pt x="f85" y="f86"/>
                        <a:pt x="f87" y="f88"/>
                        <a:pt x="f89" y="f88"/>
                      </a:cubicBezTo>
                      <a:cubicBezTo>
                        <a:pt x="f90" y="f88"/>
                        <a:pt x="f91" y="f92"/>
                        <a:pt x="f93" y="f92"/>
                      </a:cubicBezTo>
                      <a:cubicBezTo>
                        <a:pt x="f94" y="f92"/>
                        <a:pt x="f95" y="f96"/>
                        <a:pt x="f7" y="f6"/>
                      </a:cubicBezTo>
                      <a:lnTo>
                        <a:pt x="f7" y="f6"/>
                      </a:lnTo>
                      <a:cubicBezTo>
                        <a:pt x="f97" y="f98"/>
                        <a:pt x="f99" y="f100"/>
                        <a:pt x="f101" y="f102"/>
                      </a:cubicBezTo>
                      <a:cubicBezTo>
                        <a:pt x="f103" y="f102"/>
                        <a:pt x="f104" y="f105"/>
                        <a:pt x="f106" y="f107"/>
                      </a:cubicBezTo>
                      <a:cubicBezTo>
                        <a:pt x="f108" y="f109"/>
                        <a:pt x="f110" y="f111"/>
                        <a:pt x="f112" y="f111"/>
                      </a:cubicBezTo>
                      <a:cubicBezTo>
                        <a:pt x="f113" y="f111"/>
                        <a:pt x="f114" y="f115"/>
                        <a:pt x="f116" y="f117"/>
                      </a:cubicBezTo>
                      <a:cubicBezTo>
                        <a:pt x="f118" y="f119"/>
                        <a:pt x="f120" y="f121"/>
                        <a:pt x="f122" y="f121"/>
                      </a:cubicBezTo>
                      <a:cubicBezTo>
                        <a:pt x="f123" y="f121"/>
                        <a:pt x="f124" y="f125"/>
                        <a:pt x="f126" y="f127"/>
                      </a:cubicBezTo>
                      <a:cubicBezTo>
                        <a:pt x="f128" y="f129"/>
                        <a:pt x="f130" y="f131"/>
                        <a:pt x="f132" y="f54"/>
                      </a:cubicBezTo>
                      <a:cubicBezTo>
                        <a:pt x="f133" y="f134"/>
                        <a:pt x="f135" y="f136"/>
                        <a:pt x="f137" y="f138"/>
                      </a:cubicBezTo>
                      <a:lnTo>
                        <a:pt x="f137" y="f138"/>
                      </a:lnTo>
                      <a:cubicBezTo>
                        <a:pt x="f139" y="f140"/>
                        <a:pt x="f141" y="f30"/>
                        <a:pt x="f142" y="f30"/>
                      </a:cubicBezTo>
                      <a:cubicBezTo>
                        <a:pt x="f143" y="f30"/>
                        <a:pt x="f144" y="f145"/>
                        <a:pt x="f146" y="f35"/>
                      </a:cubicBezTo>
                      <a:cubicBezTo>
                        <a:pt x="f147" y="f148"/>
                        <a:pt x="f149" y="f150"/>
                        <a:pt x="f43" y="f151"/>
                      </a:cubicBezTo>
                      <a:cubicBezTo>
                        <a:pt x="f152" y="f153"/>
                        <a:pt x="f45" y="f154"/>
                        <a:pt x="f155" y="f156"/>
                      </a:cubicBezTo>
                      <a:cubicBezTo>
                        <a:pt x="f157" y="f158"/>
                        <a:pt x="f159" y="f160"/>
                        <a:pt x="f161" y="f160"/>
                      </a:cubicBezTo>
                      <a:cubicBezTo>
                        <a:pt x="f162" y="f160"/>
                        <a:pt x="f163" y="f164"/>
                        <a:pt x="f165" y="f166"/>
                      </a:cubicBezTo>
                      <a:cubicBezTo>
                        <a:pt x="f167" y="f168"/>
                        <a:pt x="f169" y="f170"/>
                        <a:pt x="f171" y="f170"/>
                      </a:cubicBezTo>
                      <a:cubicBezTo>
                        <a:pt x="f172" y="f173"/>
                        <a:pt x="f174" y="f71"/>
                        <a:pt x="f175" y="f176"/>
                      </a:cubicBezTo>
                      <a:cubicBezTo>
                        <a:pt x="f177" y="f178"/>
                        <a:pt x="f179" y="f180"/>
                        <a:pt x="f181" y="f182"/>
                      </a:cubicBezTo>
                      <a:lnTo>
                        <a:pt x="f181" y="f182"/>
                      </a:lnTo>
                      <a:cubicBezTo>
                        <a:pt x="f181" y="f182"/>
                        <a:pt x="f183" y="f184"/>
                        <a:pt x="f185" y="f186"/>
                      </a:cubicBezTo>
                      <a:cubicBezTo>
                        <a:pt x="f185" y="f186"/>
                        <a:pt x="f187" y="f5"/>
                        <a:pt x="f7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2087;p27">
                  <a:extLst>
                    <a:ext uri="{FF2B5EF4-FFF2-40B4-BE49-F238E27FC236}">
                      <a16:creationId xmlns:a16="http://schemas.microsoft.com/office/drawing/2014/main" id="{C86C6729-4DFB-4FC4-B3E9-E9B1471BCB2C}"/>
                    </a:ext>
                  </a:extLst>
                </p:cNvPr>
                <p:cNvSpPr/>
                <p:nvPr/>
              </p:nvSpPr>
              <p:spPr>
                <a:xfrm flipH="1">
                  <a:off x="8654402" y="686120"/>
                  <a:ext cx="152156" cy="44348"/>
                </a:xfrm>
                <a:custGeom>
                  <a:avLst/>
                  <a:gdLst>
                    <a:gd name="f0" fmla="val w"/>
                    <a:gd name="f1" fmla="val h"/>
                    <a:gd name="f2" fmla="val 0"/>
                    <a:gd name="f3" fmla="val 4711"/>
                    <a:gd name="f4" fmla="val 1373"/>
                    <a:gd name="f5" fmla="val 2355"/>
                    <a:gd name="f6" fmla="val 622"/>
                    <a:gd name="f7" fmla="val 2586"/>
                    <a:gd name="f8" fmla="val 645"/>
                    <a:gd name="f9" fmla="val 2817"/>
                    <a:gd name="f10" fmla="val 668"/>
                    <a:gd name="f11" fmla="val 3048"/>
                    <a:gd name="f12" fmla="val 715"/>
                    <a:gd name="f13" fmla="val 3279"/>
                    <a:gd name="f14" fmla="val 761"/>
                    <a:gd name="f15" fmla="val 3487"/>
                    <a:gd name="f16" fmla="val 830"/>
                    <a:gd name="f17" fmla="val 3706"/>
                    <a:gd name="f18" fmla="val 911"/>
                    <a:gd name="f19" fmla="val 853"/>
                    <a:gd name="f20" fmla="val 3267"/>
                    <a:gd name="f21" fmla="val 795"/>
                    <a:gd name="f22" fmla="val 3036"/>
                    <a:gd name="f23" fmla="val 2806"/>
                    <a:gd name="f24" fmla="val 680"/>
                    <a:gd name="f25" fmla="val 2298"/>
                    <a:gd name="f26" fmla="val 677"/>
                    <a:gd name="f27" fmla="val 2240"/>
                    <a:gd name="f28" fmla="val 676"/>
                    <a:gd name="f29" fmla="val 2182"/>
                    <a:gd name="f30" fmla="val 2008"/>
                    <a:gd name="f31" fmla="val 1833"/>
                    <a:gd name="f32" fmla="val 689"/>
                    <a:gd name="f33" fmla="val 1651"/>
                    <a:gd name="f34" fmla="val 1421"/>
                    <a:gd name="f35" fmla="val 726"/>
                    <a:gd name="f36" fmla="val 1190"/>
                    <a:gd name="f37" fmla="val 772"/>
                    <a:gd name="f38" fmla="val 947"/>
                    <a:gd name="f39" fmla="val 818"/>
                    <a:gd name="f40" fmla="val 1178"/>
                    <a:gd name="f41" fmla="val 703"/>
                    <a:gd name="f42" fmla="val 1882"/>
                    <a:gd name="f43" fmla="val 2125"/>
                    <a:gd name="f44" fmla="val 1149"/>
                    <a:gd name="f45" fmla="val 956"/>
                    <a:gd name="f46" fmla="val 778"/>
                    <a:gd name="f47" fmla="val 25"/>
                    <a:gd name="f48" fmla="val 624"/>
                    <a:gd name="f49" fmla="val 80"/>
                    <a:gd name="f50" fmla="val 659"/>
                    <a:gd name="f51" fmla="val 126"/>
                    <a:gd name="f52" fmla="val 1351"/>
                    <a:gd name="f53" fmla="val 264"/>
                    <a:gd name="f54" fmla="val 1524"/>
                    <a:gd name="f55" fmla="val 391"/>
                    <a:gd name="f56" fmla="val 1498"/>
                    <a:gd name="f57" fmla="val 390"/>
                    <a:gd name="f58" fmla="val 1472"/>
                    <a:gd name="f59" fmla="val 389"/>
                    <a:gd name="f60" fmla="val 1445"/>
                    <a:gd name="f61" fmla="val 928"/>
                    <a:gd name="f62" fmla="val 308"/>
                    <a:gd name="f63" fmla="val 701"/>
                    <a:gd name="f64" fmla="val 1"/>
                    <a:gd name="f65" fmla="val 1119"/>
                    <a:gd name="f66" fmla="val 628"/>
                    <a:gd name="f67" fmla="val 973"/>
                    <a:gd name="f68" fmla="val 1275"/>
                    <a:gd name="f69" fmla="val 900"/>
                    <a:gd name="f70" fmla="val 1922"/>
                    <a:gd name="f71" fmla="val 2870"/>
                    <a:gd name="f72" fmla="val 3818"/>
                    <a:gd name="f73" fmla="val 1057"/>
                    <a:gd name="f74" fmla="val 4710"/>
                    <a:gd name="f75" fmla="val 1372"/>
                    <a:gd name="f76" fmla="val 4008"/>
                    <a:gd name="f77" fmla="val 868"/>
                    <a:gd name="f78" fmla="val 2300"/>
                    <a:gd name="f79" fmla="*/ f0 1 4711"/>
                    <a:gd name="f80" fmla="*/ f1 1 1373"/>
                    <a:gd name="f81" fmla="val f2"/>
                    <a:gd name="f82" fmla="val f3"/>
                    <a:gd name="f83" fmla="val f4"/>
                    <a:gd name="f84" fmla="+- f83 0 f81"/>
                    <a:gd name="f85" fmla="+- f82 0 f81"/>
                    <a:gd name="f86" fmla="*/ f85 1 4711"/>
                    <a:gd name="f87" fmla="*/ f84 1 1373"/>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711" h="1373">
                      <a:moveTo>
                        <a:pt x="f5" y="f6"/>
                      </a:moveTo>
                      <a:cubicBezTo>
                        <a:pt x="f7" y="f8"/>
                        <a:pt x="f9" y="f10"/>
                        <a:pt x="f11" y="f12"/>
                      </a:cubicBezTo>
                      <a:cubicBezTo>
                        <a:pt x="f13" y="f14"/>
                        <a:pt x="f15" y="f16"/>
                        <a:pt x="f17" y="f18"/>
                      </a:cubicBezTo>
                      <a:cubicBezTo>
                        <a:pt x="f15" y="f19"/>
                        <a:pt x="f20" y="f21"/>
                        <a:pt x="f22" y="f14"/>
                      </a:cubicBezTo>
                      <a:cubicBezTo>
                        <a:pt x="f23" y="f12"/>
                        <a:pt x="f7" y="f24"/>
                        <a:pt x="f5" y="f24"/>
                      </a:cubicBezTo>
                      <a:cubicBezTo>
                        <a:pt x="f25" y="f26"/>
                        <a:pt x="f27" y="f28"/>
                        <a:pt x="f29" y="f28"/>
                      </a:cubicBezTo>
                      <a:cubicBezTo>
                        <a:pt x="f30" y="f28"/>
                        <a:pt x="f31" y="f32"/>
                        <a:pt x="f33" y="f12"/>
                      </a:cubicBezTo>
                      <a:cubicBezTo>
                        <a:pt x="f34" y="f35"/>
                        <a:pt x="f36" y="f37"/>
                        <a:pt x="f38" y="f39"/>
                      </a:cubicBezTo>
                      <a:cubicBezTo>
                        <a:pt x="f40" y="f14"/>
                        <a:pt x="f34" y="f41"/>
                        <a:pt x="f33" y="f10"/>
                      </a:cubicBezTo>
                      <a:cubicBezTo>
                        <a:pt x="f42" y="f8"/>
                        <a:pt x="f43" y="f6"/>
                        <a:pt x="f5" y="f6"/>
                      </a:cubicBezTo>
                      <a:close/>
                      <a:moveTo>
                        <a:pt x="f44" y="f2"/>
                      </a:moveTo>
                      <a:cubicBezTo>
                        <a:pt x="f45" y="f2"/>
                        <a:pt x="f46" y="f47"/>
                        <a:pt x="f48" y="f49"/>
                      </a:cubicBezTo>
                      <a:cubicBezTo>
                        <a:pt x="f50" y="f51"/>
                        <a:pt x="f52" y="f53"/>
                        <a:pt x="f54" y="f55"/>
                      </a:cubicBezTo>
                      <a:cubicBezTo>
                        <a:pt x="f56" y="f57"/>
                        <a:pt x="f58" y="f59"/>
                        <a:pt x="f60" y="f59"/>
                      </a:cubicBezTo>
                      <a:cubicBezTo>
                        <a:pt x="f61" y="f59"/>
                        <a:pt x="f62" y="f63"/>
                        <a:pt x="f64" y="f65"/>
                      </a:cubicBezTo>
                      <a:cubicBezTo>
                        <a:pt x="f66" y="f67"/>
                        <a:pt x="f68" y="f69"/>
                        <a:pt x="f70" y="f69"/>
                      </a:cubicBezTo>
                      <a:cubicBezTo>
                        <a:pt x="f71" y="f69"/>
                        <a:pt x="f72" y="f73"/>
                        <a:pt x="f74" y="f75"/>
                      </a:cubicBezTo>
                      <a:cubicBezTo>
                        <a:pt x="f76" y="f77"/>
                        <a:pt x="f78" y="f2"/>
                        <a:pt x="f4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2088;p27">
                  <a:extLst>
                    <a:ext uri="{FF2B5EF4-FFF2-40B4-BE49-F238E27FC236}">
                      <a16:creationId xmlns:a16="http://schemas.microsoft.com/office/drawing/2014/main" id="{DE014A90-DB36-4AE0-8AEF-150FEA5DE2DF}"/>
                    </a:ext>
                  </a:extLst>
                </p:cNvPr>
                <p:cNvSpPr/>
                <p:nvPr/>
              </p:nvSpPr>
              <p:spPr>
                <a:xfrm flipH="1">
                  <a:off x="8416210" y="697614"/>
                  <a:ext cx="93405" cy="163942"/>
                </a:xfrm>
                <a:custGeom>
                  <a:avLst/>
                  <a:gdLst>
                    <a:gd name="f0" fmla="val w"/>
                    <a:gd name="f1" fmla="val h"/>
                    <a:gd name="f2" fmla="val 0"/>
                    <a:gd name="f3" fmla="val 2892"/>
                    <a:gd name="f4" fmla="val 5076"/>
                    <a:gd name="f5" fmla="val 410"/>
                    <a:gd name="f6" fmla="val 1"/>
                    <a:gd name="f7" fmla="val 5075"/>
                    <a:gd name="f8" fmla="val 1285"/>
                    <a:gd name="f9" fmla="val 1330"/>
                    <a:gd name="f10" fmla="val 1377"/>
                    <a:gd name="f11" fmla="val 5069"/>
                    <a:gd name="f12" fmla="val 1426"/>
                    <a:gd name="f13" fmla="val 5056"/>
                    <a:gd name="f14" fmla="val 4675"/>
                    <a:gd name="f15" fmla="*/ f0 1 2892"/>
                    <a:gd name="f16" fmla="*/ f1 1 5076"/>
                    <a:gd name="f17" fmla="val f2"/>
                    <a:gd name="f18" fmla="val f3"/>
                    <a:gd name="f19" fmla="val f4"/>
                    <a:gd name="f20" fmla="+- f19 0 f17"/>
                    <a:gd name="f21" fmla="+- f18 0 f17"/>
                    <a:gd name="f22" fmla="*/ f21 1 2892"/>
                    <a:gd name="f23" fmla="*/ f20 1 507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892" h="5076">
                      <a:moveTo>
                        <a:pt x="f5" y="f6"/>
                      </a:moveTo>
                      <a:cubicBezTo>
                        <a:pt x="f5" y="f6"/>
                        <a:pt x="f6" y="f7"/>
                        <a:pt x="f8" y="f7"/>
                      </a:cubicBezTo>
                      <a:cubicBezTo>
                        <a:pt x="f9" y="f7"/>
                        <a:pt x="f10" y="f11"/>
                        <a:pt x="f12" y="f13"/>
                      </a:cubicBezTo>
                      <a:cubicBezTo>
                        <a:pt x="f3"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2089;p27">
                  <a:extLst>
                    <a:ext uri="{FF2B5EF4-FFF2-40B4-BE49-F238E27FC236}">
                      <a16:creationId xmlns:a16="http://schemas.microsoft.com/office/drawing/2014/main" id="{C13682E2-403A-4679-9E04-A1FA47B97AD3}"/>
                    </a:ext>
                  </a:extLst>
                </p:cNvPr>
                <p:cNvSpPr/>
                <p:nvPr/>
              </p:nvSpPr>
              <p:spPr>
                <a:xfrm flipH="1">
                  <a:off x="8330814" y="696132"/>
                  <a:ext cx="139848" cy="103738"/>
                </a:xfrm>
                <a:custGeom>
                  <a:avLst/>
                  <a:gdLst>
                    <a:gd name="f0" fmla="val w"/>
                    <a:gd name="f1" fmla="val h"/>
                    <a:gd name="f2" fmla="val 0"/>
                    <a:gd name="f3" fmla="val 4330"/>
                    <a:gd name="f4" fmla="val 3212"/>
                    <a:gd name="f5" fmla="val 1"/>
                    <a:gd name="f6" fmla="val 1740"/>
                    <a:gd name="f7" fmla="val 2867"/>
                    <a:gd name="f8" fmla="val 3021"/>
                    <a:gd name="f9" fmla="val 3165"/>
                    <a:gd name="f10" fmla="val 3151"/>
                    <a:gd name="f11" fmla="val 3290"/>
                    <a:gd name="f12" fmla="val 3013"/>
                    <a:gd name="f13" fmla="val 4329"/>
                    <a:gd name="f14" fmla="val 1870"/>
                    <a:gd name="f15" fmla="*/ f0 1 4330"/>
                    <a:gd name="f16" fmla="*/ f1 1 3212"/>
                    <a:gd name="f17" fmla="val f2"/>
                    <a:gd name="f18" fmla="val f3"/>
                    <a:gd name="f19" fmla="val f4"/>
                    <a:gd name="f20" fmla="+- f19 0 f17"/>
                    <a:gd name="f21" fmla="+- f18 0 f17"/>
                    <a:gd name="f22" fmla="*/ f21 1 4330"/>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30" h="3212">
                      <a:moveTo>
                        <a:pt x="f5" y="f5"/>
                      </a:moveTo>
                      <a:lnTo>
                        <a:pt x="f5" y="f5"/>
                      </a:lnTo>
                      <a:cubicBezTo>
                        <a:pt x="f5" y="f5"/>
                        <a:pt x="f6" y="f4"/>
                        <a:pt x="f7" y="f4"/>
                      </a:cubicBezTo>
                      <a:cubicBezTo>
                        <a:pt x="f8" y="f4"/>
                        <a:pt x="f9" y="f10"/>
                        <a:pt x="f11" y="f12"/>
                      </a:cubicBezTo>
                      <a:cubicBezTo>
                        <a:pt x="f13" y="f14"/>
                        <a:pt x="f5" y="f5"/>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2090;p27">
                  <a:extLst>
                    <a:ext uri="{FF2B5EF4-FFF2-40B4-BE49-F238E27FC236}">
                      <a16:creationId xmlns:a16="http://schemas.microsoft.com/office/drawing/2014/main" id="{A1CF0765-9827-496A-943D-10422998A409}"/>
                    </a:ext>
                  </a:extLst>
                </p:cNvPr>
                <p:cNvSpPr/>
                <p:nvPr/>
              </p:nvSpPr>
              <p:spPr>
                <a:xfrm flipH="1">
                  <a:off x="8302550" y="661705"/>
                  <a:ext cx="169593" cy="45180"/>
                </a:xfrm>
                <a:custGeom>
                  <a:avLst/>
                  <a:gdLst>
                    <a:gd name="f0" fmla="val w"/>
                    <a:gd name="f1" fmla="val h"/>
                    <a:gd name="f2" fmla="val 0"/>
                    <a:gd name="f3" fmla="val 5251"/>
                    <a:gd name="f4" fmla="val 1399"/>
                    <a:gd name="f5" fmla="val 3070"/>
                    <a:gd name="f6" fmla="val 1"/>
                    <a:gd name="f7" fmla="val 1641"/>
                    <a:gd name="f8" fmla="val 282"/>
                    <a:gd name="f9" fmla="val 2633"/>
                    <a:gd name="f10" fmla="val 1398"/>
                    <a:gd name="f11" fmla="val 4133"/>
                    <a:gd name="f12" fmla="val 4673"/>
                    <a:gd name="f13" fmla="val 5067"/>
                    <a:gd name="f14" fmla="val 1253"/>
                    <a:gd name="f15" fmla="val 5137"/>
                    <a:gd name="f16" fmla="val 859"/>
                    <a:gd name="f17" fmla="val 186"/>
                    <a:gd name="f18" fmla="val 423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6" y="f8"/>
                      </a:cubicBezTo>
                      <a:cubicBezTo>
                        <a:pt x="f6" y="f8"/>
                        <a:pt x="f9" y="f10"/>
                        <a:pt x="f11" y="f10"/>
                      </a:cubicBezTo>
                      <a:cubicBezTo>
                        <a:pt x="f12" y="f10"/>
                        <a:pt x="f13" y="f14"/>
                        <a:pt x="f15" y="f16"/>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39" name="Google Shape;2091;p27">
                <a:extLst>
                  <a:ext uri="{FF2B5EF4-FFF2-40B4-BE49-F238E27FC236}">
                    <a16:creationId xmlns:a16="http://schemas.microsoft.com/office/drawing/2014/main" id="{B8DD7621-304E-4491-A508-2F64D97F2B3B}"/>
                  </a:ext>
                </a:extLst>
              </p:cNvPr>
              <p:cNvGrpSpPr/>
              <p:nvPr/>
            </p:nvGrpSpPr>
            <p:grpSpPr>
              <a:xfrm>
                <a:off x="8288697" y="4248695"/>
                <a:ext cx="779178" cy="746662"/>
                <a:chOff x="8288697" y="4248695"/>
                <a:chExt cx="779178" cy="746662"/>
              </a:xfrm>
            </p:grpSpPr>
            <p:sp>
              <p:nvSpPr>
                <p:cNvPr id="40" name="Google Shape;2092;p27">
                  <a:extLst>
                    <a:ext uri="{FF2B5EF4-FFF2-40B4-BE49-F238E27FC236}">
                      <a16:creationId xmlns:a16="http://schemas.microsoft.com/office/drawing/2014/main" id="{FDF64C2C-A7EF-4847-9401-D2E2792F3353}"/>
                    </a:ext>
                  </a:extLst>
                </p:cNvPr>
                <p:cNvSpPr/>
                <p:nvPr/>
              </p:nvSpPr>
              <p:spPr>
                <a:xfrm flipH="1">
                  <a:off x="8796445" y="4329153"/>
                  <a:ext cx="271430" cy="179350"/>
                </a:xfrm>
                <a:custGeom>
                  <a:avLst/>
                  <a:gdLst>
                    <a:gd name="f0" fmla="val w"/>
                    <a:gd name="f1" fmla="val h"/>
                    <a:gd name="f2" fmla="val 0"/>
                    <a:gd name="f3" fmla="val 8404"/>
                    <a:gd name="f4" fmla="val 5553"/>
                    <a:gd name="f5" fmla="val 2020"/>
                    <a:gd name="f6" fmla="val 1547"/>
                    <a:gd name="f7" fmla="val 577"/>
                    <a:gd name="f8" fmla="val 1443"/>
                    <a:gd name="f9" fmla="val 1524"/>
                    <a:gd name="f10" fmla="val 1940"/>
                    <a:gd name="f11" fmla="val 2089"/>
                    <a:gd name="f12" fmla="val 1854"/>
                    <a:gd name="f13" fmla="val 2072"/>
                    <a:gd name="f14" fmla="val 1765"/>
                    <a:gd name="f15" fmla="val 2064"/>
                    <a:gd name="f16" fmla="val 1673"/>
                    <a:gd name="f17" fmla="val 1031"/>
                    <a:gd name="f18" fmla="val 273"/>
                    <a:gd name="f19" fmla="val 2468"/>
                    <a:gd name="f20" fmla="val 3013"/>
                    <a:gd name="f21" fmla="val 440"/>
                    <a:gd name="f22" fmla="val 2873"/>
                    <a:gd name="f23" fmla="val 809"/>
                    <a:gd name="f24" fmla="val 2822"/>
                    <a:gd name="f25" fmla="val 1167"/>
                    <a:gd name="f26" fmla="val 2814"/>
                    <a:gd name="f27" fmla="val 3113"/>
                    <a:gd name="f28" fmla="val 4375"/>
                    <a:gd name="f29" fmla="val 3186"/>
                    <a:gd name="f30" fmla="val 7131"/>
                    <a:gd name="f31" fmla="val 3333"/>
                    <a:gd name="f32" fmla="val 8249"/>
                    <a:gd name="f33" fmla="val 4785"/>
                    <a:gd name="f34" fmla="val 8397"/>
                    <a:gd name="f35" fmla="val 5514"/>
                    <a:gd name="f36" fmla="val 8142"/>
                    <a:gd name="f37" fmla="val 4156"/>
                    <a:gd name="f38" fmla="val 7110"/>
                    <a:gd name="f39" fmla="val 2963"/>
                    <a:gd name="f40" fmla="val 5795"/>
                    <a:gd name="f41" fmla="val 2540"/>
                    <a:gd name="f42" fmla="val 5241"/>
                    <a:gd name="f43" fmla="val 2366"/>
                    <a:gd name="f44" fmla="val 4675"/>
                    <a:gd name="f45" fmla="val 2309"/>
                    <a:gd name="f46" fmla="val 4121"/>
                    <a:gd name="f47" fmla="val 2193"/>
                    <a:gd name="f48" fmla="val 3555"/>
                    <a:gd name="f49" fmla="val 2078"/>
                    <a:gd name="f50" fmla="val 2990"/>
                    <a:gd name="f51" fmla="val 1905"/>
                    <a:gd name="f52" fmla="val 2563"/>
                    <a:gd name="f53" fmla="val 2124"/>
                    <a:gd name="f54" fmla="val 1154"/>
                    <a:gd name="f55" fmla="val 1847"/>
                    <a:gd name="f56" fmla="val 543"/>
                    <a:gd name="f57" fmla="val 8399"/>
                    <a:gd name="f58" fmla="val 5527"/>
                    <a:gd name="f59" fmla="val 8401"/>
                    <a:gd name="f60" fmla="val 5540"/>
                    <a:gd name="f61" fmla="val 8403"/>
                    <a:gd name="f62" fmla="val 5552"/>
                    <a:gd name="f63" fmla="*/ f0 1 8404"/>
                    <a:gd name="f64" fmla="*/ f1 1 5553"/>
                    <a:gd name="f65" fmla="val f2"/>
                    <a:gd name="f66" fmla="val f3"/>
                    <a:gd name="f67" fmla="val f4"/>
                    <a:gd name="f68" fmla="+- f67 0 f65"/>
                    <a:gd name="f69" fmla="+- f66 0 f65"/>
                    <a:gd name="f70" fmla="*/ f69 1 8404"/>
                    <a:gd name="f71" fmla="*/ f68 1 5553"/>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8404" h="5553">
                      <a:moveTo>
                        <a:pt x="f5" y="f2"/>
                      </a:moveTo>
                      <a:lnTo>
                        <a:pt x="f5" y="f2"/>
                      </a:lnTo>
                      <a:cubicBezTo>
                        <a:pt x="f6" y="f7"/>
                        <a:pt x="f8" y="f9"/>
                        <a:pt x="f10" y="f11"/>
                      </a:cubicBezTo>
                      <a:cubicBezTo>
                        <a:pt x="f12" y="f13"/>
                        <a:pt x="f14" y="f15"/>
                        <a:pt x="f16" y="f15"/>
                      </a:cubicBezTo>
                      <a:cubicBezTo>
                        <a:pt x="f17" y="f15"/>
                        <a:pt x="f18" y="f19"/>
                        <a:pt x="f2" y="f20"/>
                      </a:cubicBezTo>
                      <a:cubicBezTo>
                        <a:pt x="f21" y="f22"/>
                        <a:pt x="f23" y="f24"/>
                        <a:pt x="f25" y="f24"/>
                      </a:cubicBezTo>
                      <a:cubicBezTo>
                        <a:pt x="f5" y="f24"/>
                        <a:pt x="f26" y="f27"/>
                        <a:pt x="f28" y="f29"/>
                      </a:cubicBezTo>
                      <a:cubicBezTo>
                        <a:pt x="f30" y="f31"/>
                        <a:pt x="f32" y="f33"/>
                        <a:pt x="f34" y="f35"/>
                      </a:cubicBezTo>
                      <a:lnTo>
                        <a:pt x="f34" y="f35"/>
                      </a:lnTo>
                      <a:cubicBezTo>
                        <a:pt x="f36" y="f37"/>
                        <a:pt x="f38" y="f39"/>
                        <a:pt x="f40" y="f41"/>
                      </a:cubicBezTo>
                      <a:cubicBezTo>
                        <a:pt x="f42" y="f43"/>
                        <a:pt x="f44" y="f45"/>
                        <a:pt x="f46" y="f47"/>
                      </a:cubicBezTo>
                      <a:cubicBezTo>
                        <a:pt x="f48" y="f49"/>
                        <a:pt x="f50" y="f51"/>
                        <a:pt x="f52" y="f9"/>
                      </a:cubicBezTo>
                      <a:cubicBezTo>
                        <a:pt x="f53" y="f54"/>
                        <a:pt x="f55" y="f56"/>
                        <a:pt x="f5" y="f2"/>
                      </a:cubicBezTo>
                      <a:close/>
                      <a:moveTo>
                        <a:pt x="f34" y="f35"/>
                      </a:moveTo>
                      <a:cubicBezTo>
                        <a:pt x="f57" y="f58"/>
                        <a:pt x="f59" y="f60"/>
                        <a:pt x="f61" y="f62"/>
                      </a:cubicBezTo>
                      <a:cubicBezTo>
                        <a:pt x="f59" y="f60"/>
                        <a:pt x="f57" y="f58"/>
                        <a:pt x="f34" y="f3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2093;p27">
                  <a:extLst>
                    <a:ext uri="{FF2B5EF4-FFF2-40B4-BE49-F238E27FC236}">
                      <a16:creationId xmlns:a16="http://schemas.microsoft.com/office/drawing/2014/main" id="{544B8244-9C9D-423F-B72D-157D2C581CF2}"/>
                    </a:ext>
                  </a:extLst>
                </p:cNvPr>
                <p:cNvSpPr/>
                <p:nvPr/>
              </p:nvSpPr>
              <p:spPr>
                <a:xfrm flipH="1">
                  <a:off x="8798676" y="4453274"/>
                  <a:ext cx="214033" cy="95856"/>
                </a:xfrm>
                <a:custGeom>
                  <a:avLst/>
                  <a:gdLst>
                    <a:gd name="f0" fmla="val w"/>
                    <a:gd name="f1" fmla="val h"/>
                    <a:gd name="f2" fmla="val 0"/>
                    <a:gd name="f3" fmla="val 6627"/>
                    <a:gd name="f4" fmla="val 2968"/>
                    <a:gd name="f5" fmla="val 4496"/>
                    <a:gd name="f6" fmla="val 424"/>
                    <a:gd name="f7" fmla="val 4675"/>
                    <a:gd name="f8" fmla="val 4852"/>
                    <a:gd name="f9" fmla="val 441"/>
                    <a:gd name="f10" fmla="val 5022"/>
                    <a:gd name="f11" fmla="val 486"/>
                    <a:gd name="f12" fmla="val 5137"/>
                    <a:gd name="f13" fmla="val 509"/>
                    <a:gd name="f14" fmla="val 5229"/>
                    <a:gd name="f15" fmla="val 555"/>
                    <a:gd name="f16" fmla="val 5333"/>
                    <a:gd name="f17" fmla="val 601"/>
                    <a:gd name="f18" fmla="val 5437"/>
                    <a:gd name="f19" fmla="val 659"/>
                    <a:gd name="f20" fmla="val 5541"/>
                    <a:gd name="f21" fmla="val 717"/>
                    <a:gd name="f22" fmla="val 5622"/>
                    <a:gd name="f23" fmla="val 786"/>
                    <a:gd name="f24" fmla="val 5315"/>
                    <a:gd name="f25" fmla="val 548"/>
                    <a:gd name="f26" fmla="val 4924"/>
                    <a:gd name="f27" fmla="val 455"/>
                    <a:gd name="f28" fmla="val 4542"/>
                    <a:gd name="f29" fmla="val 4478"/>
                    <a:gd name="f30" fmla="val 4415"/>
                    <a:gd name="f31" fmla="val 458"/>
                    <a:gd name="f32" fmla="val 4352"/>
                    <a:gd name="f33" fmla="val 463"/>
                    <a:gd name="f34" fmla="val 3914"/>
                    <a:gd name="f35" fmla="val 497"/>
                    <a:gd name="f36" fmla="val 3487"/>
                    <a:gd name="f37" fmla="val 670"/>
                    <a:gd name="f38" fmla="val 3083"/>
                    <a:gd name="f39" fmla="val 855"/>
                    <a:gd name="f40" fmla="val 2679"/>
                    <a:gd name="f41" fmla="val 1040"/>
                    <a:gd name="f42" fmla="val 2298"/>
                    <a:gd name="f43" fmla="val 1271"/>
                    <a:gd name="f44" fmla="val 1859"/>
                    <a:gd name="f45" fmla="val 1432"/>
                    <a:gd name="f46" fmla="val 1640"/>
                    <a:gd name="f47" fmla="val 1525"/>
                    <a:gd name="f48" fmla="val 1582"/>
                    <a:gd name="f49" fmla="val 1213"/>
                    <a:gd name="f50" fmla="val 993"/>
                    <a:gd name="f51" fmla="val 1675"/>
                    <a:gd name="f52" fmla="val 762"/>
                    <a:gd name="f53" fmla="val 1709"/>
                    <a:gd name="f54" fmla="val 532"/>
                    <a:gd name="f55" fmla="val 1721"/>
                    <a:gd name="f56" fmla="val 982"/>
                    <a:gd name="f57" fmla="val 1663"/>
                    <a:gd name="f58" fmla="val 1836"/>
                    <a:gd name="f59" fmla="val 1386"/>
                    <a:gd name="f60" fmla="val 2240"/>
                    <a:gd name="f61" fmla="val 1224"/>
                    <a:gd name="f62" fmla="val 2621"/>
                    <a:gd name="f63" fmla="val 994"/>
                    <a:gd name="f64" fmla="val 3048"/>
                    <a:gd name="f65" fmla="val 797"/>
                    <a:gd name="f66" fmla="val 3452"/>
                    <a:gd name="f67" fmla="val 613"/>
                    <a:gd name="f68" fmla="val 3879"/>
                    <a:gd name="f69" fmla="val 451"/>
                    <a:gd name="f70" fmla="val 4341"/>
                    <a:gd name="f71" fmla="val 428"/>
                    <a:gd name="f72" fmla="val 4393"/>
                    <a:gd name="f73" fmla="val 425"/>
                    <a:gd name="f74" fmla="val 4444"/>
                    <a:gd name="f75" fmla="val 6597"/>
                    <a:gd name="f76" fmla="val 1795"/>
                    <a:gd name="f77" fmla="val 6606"/>
                    <a:gd name="f78" fmla="val 1809"/>
                    <a:gd name="f79" fmla="val 6616"/>
                    <a:gd name="f80" fmla="val 1823"/>
                    <a:gd name="f81" fmla="val 6626"/>
                    <a:gd name="f82" fmla="val 6617"/>
                    <a:gd name="f83" fmla="val 6607"/>
                    <a:gd name="f84" fmla="val 289"/>
                    <a:gd name="f85" fmla="val 1"/>
                    <a:gd name="f86" fmla="val 485"/>
                    <a:gd name="f87" fmla="val 336"/>
                    <a:gd name="f88" fmla="val 1120"/>
                    <a:gd name="f89" fmla="val 1109"/>
                    <a:gd name="f90" fmla="val 658"/>
                    <a:gd name="f91" fmla="val 1098"/>
                    <a:gd name="f92" fmla="val 657"/>
                    <a:gd name="f93" fmla="val 1087"/>
                    <a:gd name="f94" fmla="val 535"/>
                    <a:gd name="f95" fmla="val 623"/>
                    <a:gd name="f96" fmla="val 1778"/>
                    <a:gd name="f97" fmla="val 517"/>
                    <a:gd name="f98" fmla="val 861"/>
                    <a:gd name="f99" fmla="val 2309"/>
                    <a:gd name="f100" fmla="val 1309"/>
                    <a:gd name="f101" fmla="val 1452"/>
                    <a:gd name="f102" fmla="val 1605"/>
                    <a:gd name="f103" fmla="val 2255"/>
                    <a:gd name="f104" fmla="val 2113"/>
                    <a:gd name="f105" fmla="val 1755"/>
                    <a:gd name="f106" fmla="val 2494"/>
                    <a:gd name="f107" fmla="val 1790"/>
                    <a:gd name="f108" fmla="val 2598"/>
                    <a:gd name="f109" fmla="val 1917"/>
                    <a:gd name="f110" fmla="val 2967"/>
                    <a:gd name="f111" fmla="val 2078"/>
                    <a:gd name="f112" fmla="val 2517"/>
                    <a:gd name="f113" fmla="val 2263"/>
                    <a:gd name="f114" fmla="val 2332"/>
                    <a:gd name="f115" fmla="val 2459"/>
                    <a:gd name="f116" fmla="val 2413"/>
                    <a:gd name="f117" fmla="val 2633"/>
                    <a:gd name="f118" fmla="val 2586"/>
                    <a:gd name="f119" fmla="val 2009"/>
                    <a:gd name="f120" fmla="val 2875"/>
                    <a:gd name="f121" fmla="val 1490"/>
                    <a:gd name="f122" fmla="val 3406"/>
                    <a:gd name="f123" fmla="val 1132"/>
                    <a:gd name="f124" fmla="val 3348"/>
                    <a:gd name="f125" fmla="val 1317"/>
                    <a:gd name="f126" fmla="val 1571"/>
                    <a:gd name="f127" fmla="val 3579"/>
                    <a:gd name="f128" fmla="val 1651"/>
                    <a:gd name="f129" fmla="val 3638"/>
                    <a:gd name="f130" fmla="val 1687"/>
                    <a:gd name="f131" fmla="val 3706"/>
                    <a:gd name="f132" fmla="val 1704"/>
                    <a:gd name="f133" fmla="val 3773"/>
                    <a:gd name="f134" fmla="val 3903"/>
                    <a:gd name="f135" fmla="val 4034"/>
                    <a:gd name="f136" fmla="val 1642"/>
                    <a:gd name="f137" fmla="val 4110"/>
                    <a:gd name="f138" fmla="val 1536"/>
                    <a:gd name="f139" fmla="val 4080"/>
                    <a:gd name="f140" fmla="val 1552"/>
                    <a:gd name="f141" fmla="val 4047"/>
                    <a:gd name="f142" fmla="val 1559"/>
                    <a:gd name="f143" fmla="val 4012"/>
                    <a:gd name="f144" fmla="val 3895"/>
                    <a:gd name="f145" fmla="val 3762"/>
                    <a:gd name="f146" fmla="val 1478"/>
                    <a:gd name="f147" fmla="val 3717"/>
                    <a:gd name="f148" fmla="val 1363"/>
                    <a:gd name="f149" fmla="val 3660"/>
                    <a:gd name="f150" fmla="val 1063"/>
                    <a:gd name="f151" fmla="val 3798"/>
                    <a:gd name="f152" fmla="val 936"/>
                    <a:gd name="f153" fmla="val 3934"/>
                    <a:gd name="f154" fmla="val 712"/>
                    <a:gd name="f155" fmla="val 4197"/>
                    <a:gd name="f156" fmla="val 652"/>
                    <a:gd name="f157" fmla="val 4464"/>
                    <a:gd name="f158" fmla="val 4651"/>
                    <a:gd name="f159" fmla="val 4840"/>
                    <a:gd name="f160" fmla="val 681"/>
                    <a:gd name="f161" fmla="val 4987"/>
                    <a:gd name="f162" fmla="val 705"/>
                    <a:gd name="f163" fmla="val 5651"/>
                    <a:gd name="f164" fmla="val 829"/>
                    <a:gd name="f165" fmla="val 6216"/>
                    <a:gd name="f166" fmla="val 6420"/>
                    <a:gd name="f167" fmla="val 1539"/>
                    <a:gd name="f168" fmla="val 6326"/>
                    <a:gd name="f169" fmla="val 1246"/>
                    <a:gd name="f170" fmla="val 6118"/>
                    <a:gd name="f171" fmla="val 1005"/>
                    <a:gd name="f172" fmla="val 6003"/>
                    <a:gd name="f173" fmla="val 5876"/>
                    <a:gd name="f174" fmla="val 740"/>
                    <a:gd name="f175" fmla="val 5737"/>
                    <a:gd name="f176" fmla="val 624"/>
                    <a:gd name="f177" fmla="val 5283"/>
                    <a:gd name="f178" fmla="val 252"/>
                    <a:gd name="f179" fmla="val 4751"/>
                    <a:gd name="f180" fmla="val 87"/>
                    <a:gd name="f181" fmla="val 4172"/>
                    <a:gd name="f182" fmla="val 3943"/>
                    <a:gd name="f183" fmla="val 113"/>
                    <a:gd name="f184" fmla="val 3463"/>
                    <a:gd name="f185" fmla="val 162"/>
                    <a:gd name="f186" fmla="val 2971"/>
                    <a:gd name="f187" fmla="val 266"/>
                    <a:gd name="f188" fmla="val 354"/>
                    <a:gd name="f189" fmla="val 1864"/>
                    <a:gd name="f190" fmla="val 1305"/>
                    <a:gd name="f191" fmla="val 755"/>
                    <a:gd name="f192" fmla="val 263"/>
                    <a:gd name="f193" fmla="*/ f0 1 6627"/>
                    <a:gd name="f194" fmla="*/ f1 1 2968"/>
                    <a:gd name="f195" fmla="val f2"/>
                    <a:gd name="f196" fmla="val f3"/>
                    <a:gd name="f197" fmla="val f4"/>
                    <a:gd name="f198" fmla="+- f197 0 f195"/>
                    <a:gd name="f199" fmla="+- f196 0 f195"/>
                    <a:gd name="f200" fmla="*/ f199 1 6627"/>
                    <a:gd name="f201" fmla="*/ f198 1 2968"/>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6627" h="2968">
                      <a:moveTo>
                        <a:pt x="f5" y="f6"/>
                      </a:moveTo>
                      <a:cubicBezTo>
                        <a:pt x="f7" y="f6"/>
                        <a:pt x="f8" y="f9"/>
                        <a:pt x="f10" y="f11"/>
                      </a:cubicBezTo>
                      <a:cubicBezTo>
                        <a:pt x="f12" y="f13"/>
                        <a:pt x="f14" y="f15"/>
                        <a:pt x="f16" y="f17"/>
                      </a:cubicBezTo>
                      <a:cubicBezTo>
                        <a:pt x="f18" y="f19"/>
                        <a:pt x="f20" y="f21"/>
                        <a:pt x="f22" y="f23"/>
                      </a:cubicBezTo>
                      <a:cubicBezTo>
                        <a:pt x="f24" y="f25"/>
                        <a:pt x="f26" y="f27"/>
                        <a:pt x="f28" y="f27"/>
                      </a:cubicBezTo>
                      <a:cubicBezTo>
                        <a:pt x="f29" y="f27"/>
                        <a:pt x="f30" y="f31"/>
                        <a:pt x="f32" y="f33"/>
                      </a:cubicBezTo>
                      <a:cubicBezTo>
                        <a:pt x="f34" y="f35"/>
                        <a:pt x="f36" y="f37"/>
                        <a:pt x="f38" y="f39"/>
                      </a:cubicBezTo>
                      <a:cubicBezTo>
                        <a:pt x="f40" y="f41"/>
                        <a:pt x="f42" y="f43"/>
                        <a:pt x="f44" y="f45"/>
                      </a:cubicBezTo>
                      <a:cubicBezTo>
                        <a:pt x="f46" y="f47"/>
                        <a:pt x="f45" y="f48"/>
                        <a:pt x="f49" y="f46"/>
                      </a:cubicBezTo>
                      <a:cubicBezTo>
                        <a:pt x="f50" y="f51"/>
                        <a:pt x="f52" y="f53"/>
                        <a:pt x="f54" y="f55"/>
                      </a:cubicBezTo>
                      <a:cubicBezTo>
                        <a:pt x="f56" y="f57"/>
                        <a:pt x="f45" y="f48"/>
                        <a:pt x="f58" y="f59"/>
                      </a:cubicBezTo>
                      <a:cubicBezTo>
                        <a:pt x="f60" y="f61"/>
                        <a:pt x="f62" y="f63"/>
                        <a:pt x="f64" y="f65"/>
                      </a:cubicBezTo>
                      <a:cubicBezTo>
                        <a:pt x="f66" y="f67"/>
                        <a:pt x="f68" y="f69"/>
                        <a:pt x="f70" y="f71"/>
                      </a:cubicBezTo>
                      <a:cubicBezTo>
                        <a:pt x="f72" y="f73"/>
                        <a:pt x="f74" y="f6"/>
                        <a:pt x="f5" y="f6"/>
                      </a:cubicBezTo>
                      <a:close/>
                      <a:moveTo>
                        <a:pt x="f75" y="f76"/>
                      </a:moveTo>
                      <a:cubicBezTo>
                        <a:pt x="f77" y="f78"/>
                        <a:pt x="f79" y="f80"/>
                        <a:pt x="f81" y="f58"/>
                      </a:cubicBezTo>
                      <a:cubicBezTo>
                        <a:pt x="f82" y="f80"/>
                        <a:pt x="f83" y="f78"/>
                        <a:pt x="f75" y="f76"/>
                      </a:cubicBezTo>
                      <a:close/>
                      <a:moveTo>
                        <a:pt x="f84" y="f85"/>
                      </a:moveTo>
                      <a:lnTo>
                        <a:pt x="f84" y="f85"/>
                      </a:lnTo>
                      <a:cubicBezTo>
                        <a:pt x="f86" y="f87"/>
                        <a:pt x="f23" y="f13"/>
                        <a:pt x="f88" y="f19"/>
                      </a:cubicBezTo>
                      <a:cubicBezTo>
                        <a:pt x="f89" y="f90"/>
                        <a:pt x="f91" y="f92"/>
                        <a:pt x="f93" y="f92"/>
                      </a:cubicBezTo>
                      <a:cubicBezTo>
                        <a:pt x="f94" y="f92"/>
                        <a:pt x="f95" y="f96"/>
                        <a:pt x="f85" y="f96"/>
                      </a:cubicBezTo>
                      <a:cubicBezTo>
                        <a:pt x="f97" y="f96"/>
                        <a:pt x="f98" y="f99"/>
                        <a:pt x="f100" y="f99"/>
                      </a:cubicBezTo>
                      <a:cubicBezTo>
                        <a:pt x="f101" y="f99"/>
                        <a:pt x="f102" y="f103"/>
                        <a:pt x="f96" y="f104"/>
                      </a:cubicBezTo>
                      <a:lnTo>
                        <a:pt x="f96" y="f104"/>
                      </a:lnTo>
                      <a:cubicBezTo>
                        <a:pt x="f105" y="f106"/>
                        <a:pt x="f107" y="f108"/>
                        <a:pt x="f109" y="f110"/>
                      </a:cubicBezTo>
                      <a:cubicBezTo>
                        <a:pt x="f111" y="f112"/>
                        <a:pt x="f113" y="f114"/>
                        <a:pt x="f113" y="f114"/>
                      </a:cubicBezTo>
                      <a:cubicBezTo>
                        <a:pt x="f99" y="f115"/>
                        <a:pt x="f116" y="f117"/>
                        <a:pt x="f116" y="f117"/>
                      </a:cubicBezTo>
                      <a:cubicBezTo>
                        <a:pt x="f118" y="f119"/>
                        <a:pt x="f120" y="f121"/>
                        <a:pt x="f122" y="f123"/>
                      </a:cubicBezTo>
                      <a:lnTo>
                        <a:pt x="f122" y="f123"/>
                      </a:lnTo>
                      <a:cubicBezTo>
                        <a:pt x="f124" y="f125"/>
                        <a:pt x="f122" y="f126"/>
                        <a:pt x="f127" y="f128"/>
                      </a:cubicBezTo>
                      <a:cubicBezTo>
                        <a:pt x="f129" y="f130"/>
                        <a:pt x="f131" y="f132"/>
                        <a:pt x="f133" y="f132"/>
                      </a:cubicBezTo>
                      <a:cubicBezTo>
                        <a:pt x="f134" y="f132"/>
                        <a:pt x="f135" y="f136"/>
                        <a:pt x="f137" y="f138"/>
                      </a:cubicBezTo>
                      <a:lnTo>
                        <a:pt x="f137" y="f138"/>
                      </a:lnTo>
                      <a:cubicBezTo>
                        <a:pt x="f139" y="f140"/>
                        <a:pt x="f141" y="f142"/>
                        <a:pt x="f143" y="f142"/>
                      </a:cubicBezTo>
                      <a:cubicBezTo>
                        <a:pt x="f144" y="f142"/>
                        <a:pt x="f145" y="f146"/>
                        <a:pt x="f147" y="f148"/>
                      </a:cubicBezTo>
                      <a:cubicBezTo>
                        <a:pt x="f149" y="f61"/>
                        <a:pt x="f147" y="f150"/>
                        <a:pt x="f151" y="f152"/>
                      </a:cubicBezTo>
                      <a:cubicBezTo>
                        <a:pt x="f153" y="f154"/>
                        <a:pt x="f155" y="f156"/>
                        <a:pt x="f157" y="f156"/>
                      </a:cubicBezTo>
                      <a:cubicBezTo>
                        <a:pt x="f158" y="f156"/>
                        <a:pt x="f159" y="f160"/>
                        <a:pt x="f161" y="f162"/>
                      </a:cubicBezTo>
                      <a:cubicBezTo>
                        <a:pt x="f163" y="f164"/>
                        <a:pt x="f165" y="f43"/>
                        <a:pt x="f75" y="f76"/>
                      </a:cubicBezTo>
                      <a:lnTo>
                        <a:pt x="f75" y="f76"/>
                      </a:lnTo>
                      <a:cubicBezTo>
                        <a:pt x="f166" y="f167"/>
                        <a:pt x="f168" y="f169"/>
                        <a:pt x="f170" y="f171"/>
                      </a:cubicBezTo>
                      <a:cubicBezTo>
                        <a:pt x="f172" y="f39"/>
                        <a:pt x="f173" y="f174"/>
                        <a:pt x="f175" y="f176"/>
                      </a:cubicBezTo>
                      <a:cubicBezTo>
                        <a:pt x="f177" y="f178"/>
                        <a:pt x="f179" y="f180"/>
                        <a:pt x="f181" y="f180"/>
                      </a:cubicBezTo>
                      <a:cubicBezTo>
                        <a:pt x="f182" y="f180"/>
                        <a:pt x="f131" y="f183"/>
                        <a:pt x="f184" y="f185"/>
                      </a:cubicBezTo>
                      <a:cubicBezTo>
                        <a:pt x="f186" y="f187"/>
                        <a:pt x="f116" y="f188"/>
                        <a:pt x="f189" y="f188"/>
                      </a:cubicBezTo>
                      <a:cubicBezTo>
                        <a:pt x="f190" y="f188"/>
                        <a:pt x="f191" y="f19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2094;p27">
                  <a:extLst>
                    <a:ext uri="{FF2B5EF4-FFF2-40B4-BE49-F238E27FC236}">
                      <a16:creationId xmlns:a16="http://schemas.microsoft.com/office/drawing/2014/main" id="{3078A081-544F-44A9-90FE-291A187D0853}"/>
                    </a:ext>
                  </a:extLst>
                </p:cNvPr>
                <p:cNvSpPr/>
                <p:nvPr/>
              </p:nvSpPr>
              <p:spPr>
                <a:xfrm flipH="1">
                  <a:off x="8893756" y="4440966"/>
                  <a:ext cx="78318" cy="10369"/>
                </a:xfrm>
                <a:custGeom>
                  <a:avLst/>
                  <a:gdLst>
                    <a:gd name="f0" fmla="val w"/>
                    <a:gd name="f1" fmla="val h"/>
                    <a:gd name="f2" fmla="val 0"/>
                    <a:gd name="f3" fmla="val 2425"/>
                    <a:gd name="f4" fmla="val 321"/>
                    <a:gd name="f5" fmla="val 1"/>
                    <a:gd name="f6" fmla="val 434"/>
                    <a:gd name="f7" fmla="val 211"/>
                    <a:gd name="f8" fmla="val 897"/>
                    <a:gd name="f9" fmla="val 320"/>
                    <a:gd name="f10" fmla="val 1365"/>
                    <a:gd name="f11" fmla="val 1719"/>
                    <a:gd name="f12" fmla="val 2076"/>
                    <a:gd name="f13" fmla="val 257"/>
                    <a:gd name="f14" fmla="val 128"/>
                    <a:gd name="f15" fmla="*/ f0 1 2425"/>
                    <a:gd name="f16" fmla="*/ f1 1 321"/>
                    <a:gd name="f17" fmla="val f2"/>
                    <a:gd name="f18" fmla="val f3"/>
                    <a:gd name="f19" fmla="val f4"/>
                    <a:gd name="f20" fmla="+- f19 0 f17"/>
                    <a:gd name="f21" fmla="+- f18 0 f17"/>
                    <a:gd name="f22" fmla="*/ f21 1 2425"/>
                    <a:gd name="f23" fmla="*/ f20 1 32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425" h="321">
                      <a:moveTo>
                        <a:pt x="f5" y="f5"/>
                      </a:moveTo>
                      <a:lnTo>
                        <a:pt x="f5" y="f5"/>
                      </a:lnTo>
                      <a:cubicBezTo>
                        <a:pt x="f6" y="f7"/>
                        <a:pt x="f8" y="f9"/>
                        <a:pt x="f10" y="f9"/>
                      </a:cubicBezTo>
                      <a:cubicBezTo>
                        <a:pt x="f11" y="f9"/>
                        <a:pt x="f12" y="f13"/>
                        <a:pt x="f3" y="f14"/>
                      </a:cubicBezTo>
                      <a:lnTo>
                        <a:pt x="f5"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2095;p27">
                  <a:extLst>
                    <a:ext uri="{FF2B5EF4-FFF2-40B4-BE49-F238E27FC236}">
                      <a16:creationId xmlns:a16="http://schemas.microsoft.com/office/drawing/2014/main" id="{F0E3B746-6966-4880-8735-4BA8B6A9B6F4}"/>
                    </a:ext>
                  </a:extLst>
                </p:cNvPr>
                <p:cNvSpPr/>
                <p:nvPr/>
              </p:nvSpPr>
              <p:spPr>
                <a:xfrm flipH="1">
                  <a:off x="8728972" y="4315556"/>
                  <a:ext cx="102193" cy="75447"/>
                </a:xfrm>
                <a:custGeom>
                  <a:avLst/>
                  <a:gdLst>
                    <a:gd name="f0" fmla="val w"/>
                    <a:gd name="f1" fmla="val h"/>
                    <a:gd name="f2" fmla="val 0"/>
                    <a:gd name="f3" fmla="val 3164"/>
                    <a:gd name="f4" fmla="val 2336"/>
                    <a:gd name="f5" fmla="val 1284"/>
                    <a:gd name="f6" fmla="val 1199"/>
                    <a:gd name="f7" fmla="val 1286"/>
                    <a:gd name="f8" fmla="val 1205"/>
                    <a:gd name="f9" fmla="val 1290"/>
                    <a:gd name="f10" fmla="val 1212"/>
                    <a:gd name="f11" fmla="val 1294"/>
                    <a:gd name="f12" fmla="val 1218"/>
                    <a:gd name="f13" fmla="val 1211"/>
                    <a:gd name="f14" fmla="val 1287"/>
                    <a:gd name="f15" fmla="val 740"/>
                    <a:gd name="f16" fmla="val 340"/>
                    <a:gd name="f17" fmla="val 901"/>
                    <a:gd name="f18" fmla="val 467"/>
                    <a:gd name="f19" fmla="val 1005"/>
                    <a:gd name="f20" fmla="val 617"/>
                    <a:gd name="f21" fmla="val 1086"/>
                    <a:gd name="f22" fmla="val 779"/>
                    <a:gd name="f23" fmla="val 1152"/>
                    <a:gd name="f24" fmla="val 923"/>
                    <a:gd name="f25" fmla="val 1208"/>
                    <a:gd name="f26" fmla="val 1056"/>
                    <a:gd name="f27" fmla="val 1271"/>
                    <a:gd name="f28" fmla="val 1168"/>
                    <a:gd name="f29" fmla="val 1133"/>
                    <a:gd name="f30" fmla="val 1114"/>
                    <a:gd name="f31" fmla="val 1259"/>
                    <a:gd name="f32" fmla="val 941"/>
                    <a:gd name="f33" fmla="val 767"/>
                    <a:gd name="f34" fmla="val 1386"/>
                    <a:gd name="f35" fmla="val 1328"/>
                    <a:gd name="f36" fmla="val 1317"/>
                    <a:gd name="f37" fmla="val 1091"/>
                    <a:gd name="f38" fmla="val 1340"/>
                    <a:gd name="f39" fmla="val 1206"/>
                    <a:gd name="f40" fmla="val 1375"/>
                    <a:gd name="f41" fmla="val 1322"/>
                    <a:gd name="f42" fmla="val 1421"/>
                    <a:gd name="f43" fmla="val 1437"/>
                    <a:gd name="f44" fmla="val 1478"/>
                    <a:gd name="f45" fmla="val 1529"/>
                    <a:gd name="f46" fmla="val 1548"/>
                    <a:gd name="f47" fmla="val 1610"/>
                    <a:gd name="f48" fmla="val 1628"/>
                    <a:gd name="f49" fmla="val 1691"/>
                    <a:gd name="f50" fmla="val 1767"/>
                    <a:gd name="f51" fmla="val 1806"/>
                    <a:gd name="f52" fmla="val 1929"/>
                    <a:gd name="f53" fmla="val 1887"/>
                    <a:gd name="f54" fmla="val 2079"/>
                    <a:gd name="f55" fmla="val 1979"/>
                    <a:gd name="f56" fmla="val 1905"/>
                    <a:gd name="f57" fmla="val 1922"/>
                    <a:gd name="f58" fmla="val 1732"/>
                    <a:gd name="f59" fmla="val 1852"/>
                    <a:gd name="f60" fmla="val 1594"/>
                    <a:gd name="f61" fmla="val 1726"/>
                    <a:gd name="f62" fmla="val 1444"/>
                    <a:gd name="f63" fmla="val 1460"/>
                    <a:gd name="f64" fmla="val 1248"/>
                    <a:gd name="f65" fmla="val 1298"/>
                    <a:gd name="f66" fmla="val 1155"/>
                    <a:gd name="f67" fmla="val 1137"/>
                    <a:gd name="f68" fmla="val 964"/>
                    <a:gd name="f69" fmla="val 1017"/>
                    <a:gd name="f70" fmla="val 802"/>
                    <a:gd name="f71" fmla="val 936"/>
                    <a:gd name="f72" fmla="val 652"/>
                    <a:gd name="f73" fmla="val 855"/>
                    <a:gd name="f74" fmla="val 490"/>
                    <a:gd name="f75" fmla="val 619"/>
                    <a:gd name="f76" fmla="val 1"/>
                    <a:gd name="f77" fmla="val 380"/>
                    <a:gd name="f78" fmla="val 200"/>
                    <a:gd name="f79" fmla="val 149"/>
                    <a:gd name="f80" fmla="val 306"/>
                    <a:gd name="f81" fmla="val 209"/>
                    <a:gd name="f82" fmla="val 393"/>
                    <a:gd name="f83" fmla="val 444"/>
                    <a:gd name="f84" fmla="val 520"/>
                    <a:gd name="f85" fmla="val 659"/>
                    <a:gd name="f86" fmla="val 791"/>
                    <a:gd name="f87" fmla="val 728"/>
                    <a:gd name="f88" fmla="val 998"/>
                    <a:gd name="f89" fmla="val 832"/>
                    <a:gd name="f90" fmla="val 1183"/>
                    <a:gd name="f91" fmla="val 1679"/>
                    <a:gd name="f92" fmla="val 1536"/>
                    <a:gd name="f93" fmla="val 2049"/>
                    <a:gd name="f94" fmla="val 2067"/>
                    <a:gd name="f95" fmla="val 2222"/>
                    <a:gd name="f96" fmla="val 2285"/>
                    <a:gd name="f97" fmla="val 2294"/>
                    <a:gd name="f98" fmla="val 2517"/>
                    <a:gd name="f99" fmla="val 2335"/>
                    <a:gd name="f100" fmla="val 2751"/>
                    <a:gd name="f101" fmla="val 2888"/>
                    <a:gd name="f102" fmla="val 3027"/>
                    <a:gd name="f103" fmla="val 2321"/>
                    <a:gd name="f104" fmla="val 2291"/>
                    <a:gd name="f105" fmla="val 3002"/>
                    <a:gd name="f106" fmla="val 2280"/>
                    <a:gd name="f107" fmla="val 2840"/>
                    <a:gd name="f108" fmla="val 2690"/>
                    <a:gd name="f109" fmla="val 2153"/>
                    <a:gd name="f110" fmla="val 2333"/>
                    <a:gd name="f111" fmla="val 2102"/>
                    <a:gd name="f112" fmla="val 1587"/>
                    <a:gd name="f113" fmla="val 2113"/>
                    <a:gd name="f114" fmla="val 1195"/>
                    <a:gd name="f115" fmla="val 2125"/>
                    <a:gd name="f116" fmla="val 814"/>
                    <a:gd name="f117" fmla="val 2402"/>
                    <a:gd name="f118" fmla="val 410"/>
                    <a:gd name="f119" fmla="val 2760"/>
                    <a:gd name="f120" fmla="val 260"/>
                    <a:gd name="f121" fmla="val 2676"/>
                    <a:gd name="f122" fmla="val 148"/>
                    <a:gd name="f123" fmla="val 2539"/>
                    <a:gd name="f124" fmla="val 73"/>
                    <a:gd name="f125" fmla="val 2398"/>
                    <a:gd name="f126" fmla="val 2365"/>
                    <a:gd name="f127" fmla="val 2331"/>
                    <a:gd name="f128" fmla="val 78"/>
                    <a:gd name="f129" fmla="val 2298"/>
                    <a:gd name="f130" fmla="val 86"/>
                    <a:gd name="f131" fmla="val 121"/>
                    <a:gd name="f132" fmla="val 2009"/>
                    <a:gd name="f133" fmla="val 271"/>
                    <a:gd name="f134" fmla="val 1963"/>
                    <a:gd name="f135" fmla="val 329"/>
                    <a:gd name="f136" fmla="val 1859"/>
                    <a:gd name="f137" fmla="val 202"/>
                    <a:gd name="f138" fmla="val 1779"/>
                    <a:gd name="f139" fmla="val 1722"/>
                    <a:gd name="f140" fmla="val 57"/>
                    <a:gd name="f141" fmla="val 1627"/>
                    <a:gd name="f142" fmla="val 15"/>
                    <a:gd name="f143" fmla="val 1539"/>
                    <a:gd name="f144" fmla="val 1501"/>
                    <a:gd name="f145" fmla="val 1464"/>
                    <a:gd name="f146" fmla="val 23"/>
                    <a:gd name="f147" fmla="val 1432"/>
                    <a:gd name="f148" fmla="val 40"/>
                    <a:gd name="f149" fmla="val 1305"/>
                    <a:gd name="f150" fmla="val 248"/>
                    <a:gd name="f151" fmla="val 1167"/>
                    <a:gd name="f152" fmla="val 144"/>
                    <a:gd name="f153" fmla="val 29"/>
                    <a:gd name="f154" fmla="val 694"/>
                    <a:gd name="f155" fmla="val 6"/>
                    <a:gd name="f156" fmla="val 668"/>
                    <a:gd name="f157" fmla="val 2"/>
                    <a:gd name="f158" fmla="val 643"/>
                    <a:gd name="f159" fmla="*/ f0 1 3164"/>
                    <a:gd name="f160" fmla="*/ f1 1 2336"/>
                    <a:gd name="f161" fmla="val f2"/>
                    <a:gd name="f162" fmla="val f3"/>
                    <a:gd name="f163" fmla="val f4"/>
                    <a:gd name="f164" fmla="+- f163 0 f161"/>
                    <a:gd name="f165" fmla="+- f162 0 f161"/>
                    <a:gd name="f166" fmla="*/ f165 1 3164"/>
                    <a:gd name="f167" fmla="*/ f164 1 2336"/>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3164" h="2336">
                      <a:moveTo>
                        <a:pt x="f5" y="f6"/>
                      </a:moveTo>
                      <a:cubicBezTo>
                        <a:pt x="f7" y="f8"/>
                        <a:pt x="f9" y="f10"/>
                        <a:pt x="f11" y="f12"/>
                      </a:cubicBezTo>
                      <a:cubicBezTo>
                        <a:pt x="f9" y="f13"/>
                        <a:pt x="f14" y="f8"/>
                        <a:pt x="f5" y="f6"/>
                      </a:cubicBezTo>
                      <a:close/>
                      <a:moveTo>
                        <a:pt x="f15" y="f16"/>
                      </a:moveTo>
                      <a:lnTo>
                        <a:pt x="f15" y="f16"/>
                      </a:lnTo>
                      <a:cubicBezTo>
                        <a:pt x="f17" y="f18"/>
                        <a:pt x="f19" y="f20"/>
                        <a:pt x="f21" y="f22"/>
                      </a:cubicBezTo>
                      <a:cubicBezTo>
                        <a:pt x="f23" y="f24"/>
                        <a:pt x="f25" y="f26"/>
                        <a:pt x="f5" y="f6"/>
                      </a:cubicBezTo>
                      <a:lnTo>
                        <a:pt x="f5" y="f6"/>
                      </a:lnTo>
                      <a:cubicBezTo>
                        <a:pt x="f27" y="f28"/>
                        <a:pt x="f27" y="f29"/>
                        <a:pt x="f27" y="f30"/>
                      </a:cubicBezTo>
                      <a:cubicBezTo>
                        <a:pt x="f31" y="f32"/>
                        <a:pt x="f11" y="f33"/>
                        <a:pt x="f34" y="f20"/>
                      </a:cubicBezTo>
                      <a:lnTo>
                        <a:pt x="f34" y="f20"/>
                      </a:lnTo>
                      <a:cubicBezTo>
                        <a:pt x="f35" y="f22"/>
                        <a:pt x="f36" y="f32"/>
                        <a:pt x="f35"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47"/>
                        <a:pt x="f35" y="f63"/>
                        <a:pt x="f64" y="f65"/>
                      </a:cubicBezTo>
                      <a:cubicBezTo>
                        <a:pt x="f66" y="f67"/>
                        <a:pt x="f21" y="f68"/>
                        <a:pt x="f69" y="f70"/>
                      </a:cubicBezTo>
                      <a:cubicBezTo>
                        <a:pt x="f71" y="f72"/>
                        <a:pt x="f73" y="f74"/>
                        <a:pt x="f15" y="f16"/>
                      </a:cubicBezTo>
                      <a:close/>
                      <a:moveTo>
                        <a:pt x="f75" y="f76"/>
                      </a:moveTo>
                      <a:cubicBezTo>
                        <a:pt x="f77" y="f76"/>
                        <a:pt x="f78" y="f79"/>
                        <a:pt x="f76" y="f80"/>
                      </a:cubicBezTo>
                      <a:cubicBezTo>
                        <a:pt x="f81" y="f80"/>
                        <a:pt x="f82" y="f83"/>
                        <a:pt x="f84" y="f20"/>
                      </a:cubicBezTo>
                      <a:cubicBezTo>
                        <a:pt x="f85" y="f86"/>
                        <a:pt x="f87" y="f88"/>
                        <a:pt x="f89" y="f90"/>
                      </a:cubicBezTo>
                      <a:cubicBezTo>
                        <a:pt x="f21" y="f91"/>
                        <a:pt x="f92" y="f93"/>
                        <a:pt x="f94" y="f95"/>
                      </a:cubicBezTo>
                      <a:cubicBezTo>
                        <a:pt x="f96" y="f97"/>
                        <a:pt x="f98" y="f99"/>
                        <a:pt x="f100" y="f99"/>
                      </a:cubicBezTo>
                      <a:cubicBezTo>
                        <a:pt x="f101" y="f99"/>
                        <a:pt x="f102" y="f103"/>
                        <a:pt x="f3" y="f104"/>
                      </a:cubicBezTo>
                      <a:cubicBezTo>
                        <a:pt x="f105" y="f106"/>
                        <a:pt x="f107" y="f95"/>
                        <a:pt x="f108" y="f109"/>
                      </a:cubicBezTo>
                      <a:cubicBezTo>
                        <a:pt x="f110" y="f55"/>
                        <a:pt x="f111" y="f112"/>
                        <a:pt x="f113" y="f114"/>
                      </a:cubicBezTo>
                      <a:cubicBezTo>
                        <a:pt x="f115" y="f116"/>
                        <a:pt x="f117" y="f118"/>
                        <a:pt x="f119" y="f120"/>
                      </a:cubicBezTo>
                      <a:cubicBezTo>
                        <a:pt x="f121" y="f122"/>
                        <a:pt x="f123" y="f124"/>
                        <a:pt x="f125" y="f124"/>
                      </a:cubicBezTo>
                      <a:cubicBezTo>
                        <a:pt x="f126" y="f124"/>
                        <a:pt x="f127" y="f128"/>
                        <a:pt x="f129" y="f130"/>
                      </a:cubicBezTo>
                      <a:cubicBezTo>
                        <a:pt x="f115" y="f131"/>
                        <a:pt x="f132" y="f133"/>
                        <a:pt x="f134" y="f83"/>
                      </a:cubicBezTo>
                      <a:cubicBezTo>
                        <a:pt x="f52" y="f135"/>
                        <a:pt x="f136" y="f137"/>
                        <a:pt x="f138" y="f131"/>
                      </a:cubicBezTo>
                      <a:cubicBezTo>
                        <a:pt x="f139" y="f140"/>
                        <a:pt x="f141" y="f142"/>
                        <a:pt x="f143" y="f142"/>
                      </a:cubicBezTo>
                      <a:cubicBezTo>
                        <a:pt x="f144" y="f142"/>
                        <a:pt x="f145" y="f146"/>
                        <a:pt x="f147" y="f148"/>
                      </a:cubicBezTo>
                      <a:cubicBezTo>
                        <a:pt x="f38" y="f130"/>
                        <a:pt x="f149" y="f150"/>
                        <a:pt x="f35" y="f135"/>
                      </a:cubicBezTo>
                      <a:cubicBezTo>
                        <a:pt x="f151" y="f152"/>
                        <a:pt x="f71" y="f153"/>
                        <a:pt x="f154" y="f155"/>
                      </a:cubicBezTo>
                      <a:cubicBezTo>
                        <a:pt x="f156" y="f157"/>
                        <a:pt x="f158" y="f76"/>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2096;p27">
                  <a:extLst>
                    <a:ext uri="{FF2B5EF4-FFF2-40B4-BE49-F238E27FC236}">
                      <a16:creationId xmlns:a16="http://schemas.microsoft.com/office/drawing/2014/main" id="{02CC87A2-0675-41EE-A618-987E279B93B6}"/>
                    </a:ext>
                  </a:extLst>
                </p:cNvPr>
                <p:cNvSpPr/>
                <p:nvPr/>
              </p:nvSpPr>
              <p:spPr>
                <a:xfrm flipH="1">
                  <a:off x="8665604" y="4249802"/>
                  <a:ext cx="250179" cy="158776"/>
                </a:xfrm>
                <a:custGeom>
                  <a:avLst/>
                  <a:gdLst>
                    <a:gd name="f0" fmla="val w"/>
                    <a:gd name="f1" fmla="val h"/>
                    <a:gd name="f2" fmla="val 0"/>
                    <a:gd name="f3" fmla="val 7746"/>
                    <a:gd name="f4" fmla="val 4916"/>
                    <a:gd name="f5" fmla="val 601"/>
                    <a:gd name="f6" fmla="val 287"/>
                    <a:gd name="f7" fmla="val 486"/>
                    <a:gd name="f8" fmla="val 564"/>
                    <a:gd name="f9" fmla="val 416"/>
                    <a:gd name="f10" fmla="val 841"/>
                    <a:gd name="f11" fmla="val 393"/>
                    <a:gd name="f12" fmla="val 1130"/>
                    <a:gd name="f13" fmla="val 359"/>
                    <a:gd name="f14" fmla="val 1407"/>
                    <a:gd name="f15" fmla="val 1695"/>
                    <a:gd name="f16" fmla="val 428"/>
                    <a:gd name="f17" fmla="val 1961"/>
                    <a:gd name="f18" fmla="val 2238"/>
                    <a:gd name="f19" fmla="val 2503"/>
                    <a:gd name="f20" fmla="val 739"/>
                    <a:gd name="f21" fmla="val 2757"/>
                    <a:gd name="f22" fmla="val 866"/>
                    <a:gd name="f23" fmla="val 3000"/>
                    <a:gd name="f24" fmla="val 1028"/>
                    <a:gd name="f25" fmla="val 3254"/>
                    <a:gd name="f26" fmla="val 1224"/>
                    <a:gd name="f27" fmla="val 3450"/>
                    <a:gd name="f28" fmla="val 1005"/>
                    <a:gd name="f29" fmla="val 3265"/>
                    <a:gd name="f30" fmla="val 832"/>
                    <a:gd name="f31" fmla="val 3034"/>
                    <a:gd name="f32" fmla="val 693"/>
                    <a:gd name="f33" fmla="val 2769"/>
                    <a:gd name="f34" fmla="val 543"/>
                    <a:gd name="f35" fmla="val 2526"/>
                    <a:gd name="f36" fmla="val 439"/>
                    <a:gd name="f37" fmla="val 2249"/>
                    <a:gd name="f38" fmla="val 370"/>
                    <a:gd name="f39" fmla="val 1972"/>
                    <a:gd name="f40" fmla="val 301"/>
                    <a:gd name="f41" fmla="val 1707"/>
                    <a:gd name="f42" fmla="val 1395"/>
                    <a:gd name="f43" fmla="val 347"/>
                    <a:gd name="f44" fmla="val 1107"/>
                    <a:gd name="f45" fmla="val 382"/>
                    <a:gd name="f46" fmla="val 818"/>
                    <a:gd name="f47" fmla="val 474"/>
                    <a:gd name="f48" fmla="val 553"/>
                    <a:gd name="f49" fmla="val 770"/>
                    <a:gd name="f50" fmla="val 736"/>
                    <a:gd name="f51" fmla="val 698"/>
                    <a:gd name="f52" fmla="val 11"/>
                    <a:gd name="f53" fmla="val 659"/>
                    <a:gd name="f54" fmla="val 33"/>
                    <a:gd name="f55" fmla="val 589"/>
                    <a:gd name="f56" fmla="val 79"/>
                    <a:gd name="f57" fmla="val 532"/>
                    <a:gd name="f58" fmla="val 149"/>
                    <a:gd name="f59" fmla="val 218"/>
                    <a:gd name="f60" fmla="val 12"/>
                    <a:gd name="f61" fmla="val 1037"/>
                    <a:gd name="f62" fmla="val 1"/>
                    <a:gd name="f63" fmla="val 2007"/>
                    <a:gd name="f64" fmla="val 520"/>
                    <a:gd name="f65" fmla="val 2861"/>
                    <a:gd name="f66" fmla="val 1040"/>
                    <a:gd name="f67" fmla="val 3715"/>
                    <a:gd name="f68" fmla="val 1951"/>
                    <a:gd name="f69" fmla="val 4258"/>
                    <a:gd name="f70" fmla="val 2886"/>
                    <a:gd name="f71" fmla="val 4558"/>
                    <a:gd name="f72" fmla="val 3602"/>
                    <a:gd name="f73" fmla="val 4793"/>
                    <a:gd name="f74" fmla="val 4302"/>
                    <a:gd name="f75" fmla="val 4992"/>
                    <a:gd name="f76" fmla="val 5927"/>
                    <a:gd name="f77" fmla="val 6842"/>
                    <a:gd name="f78" fmla="val 4690"/>
                    <a:gd name="f79" fmla="val 4212"/>
                    <a:gd name="f80" fmla="val 7173"/>
                    <a:gd name="f81" fmla="val 4512"/>
                    <a:gd name="f82" fmla="val 6491"/>
                    <a:gd name="f83" fmla="val 4646"/>
                    <a:gd name="f84" fmla="val 5818"/>
                    <a:gd name="f85" fmla="val 5326"/>
                    <a:gd name="f86" fmla="val 4837"/>
                    <a:gd name="f87" fmla="val 4574"/>
                    <a:gd name="f88" fmla="val 4399"/>
                    <a:gd name="f89" fmla="val 4443"/>
                    <a:gd name="f90" fmla="val 4041"/>
                    <a:gd name="f91" fmla="val 4350"/>
                    <a:gd name="f92" fmla="val 3694"/>
                    <a:gd name="f93" fmla="val 4200"/>
                    <a:gd name="f94" fmla="val 3371"/>
                    <a:gd name="f95" fmla="val 4015"/>
                    <a:gd name="f96" fmla="val 3221"/>
                    <a:gd name="f97" fmla="val 3923"/>
                    <a:gd name="f98" fmla="val 3083"/>
                    <a:gd name="f99" fmla="val 3808"/>
                    <a:gd name="f100" fmla="val 2956"/>
                    <a:gd name="f101" fmla="val 2829"/>
                    <a:gd name="f102" fmla="val 3600"/>
                    <a:gd name="f103" fmla="val 2702"/>
                    <a:gd name="f104" fmla="val 3484"/>
                    <a:gd name="f105" fmla="val 2540"/>
                    <a:gd name="f106" fmla="val 3381"/>
                    <a:gd name="f107" fmla="val 2443"/>
                    <a:gd name="f108" fmla="val 3313"/>
                    <a:gd name="f109" fmla="val 2326"/>
                    <a:gd name="f110" fmla="val 3270"/>
                    <a:gd name="f111" fmla="val 2212"/>
                    <a:gd name="f112" fmla="val 2150"/>
                    <a:gd name="f113" fmla="val 2089"/>
                    <a:gd name="f114" fmla="val 3283"/>
                    <a:gd name="f115" fmla="val 2032"/>
                    <a:gd name="f116" fmla="val 3311"/>
                    <a:gd name="f117" fmla="val 1872"/>
                    <a:gd name="f118" fmla="val 3380"/>
                    <a:gd name="f119" fmla="val 1791"/>
                    <a:gd name="f120" fmla="val 3551"/>
                    <a:gd name="f121" fmla="val 1880"/>
                    <a:gd name="f122" fmla="val 3688"/>
                    <a:gd name="f123" fmla="val 1444"/>
                    <a:gd name="f124" fmla="val 3020"/>
                    <a:gd name="f125" fmla="val 2248"/>
                    <a:gd name="f126" fmla="val 1582"/>
                    <a:gd name="f127" fmla="val 1499"/>
                    <a:gd name="f128" fmla="val 1702"/>
                    <a:gd name="f129" fmla="val 929"/>
                    <a:gd name="f130" fmla="val 1491"/>
                    <a:gd name="f131" fmla="val 380"/>
                    <a:gd name="f132" fmla="val 1161"/>
                    <a:gd name="f133" fmla="val 1077"/>
                    <a:gd name="f134" fmla="val 985"/>
                    <a:gd name="f135" fmla="val 415"/>
                    <a:gd name="f136" fmla="val 890"/>
                    <a:gd name="f137" fmla="val 495"/>
                    <a:gd name="f138" fmla="val 403"/>
                    <a:gd name="f139" fmla="val 947"/>
                    <a:gd name="f140" fmla="val 322"/>
                    <a:gd name="f141" fmla="val 96"/>
                    <a:gd name="f142" fmla="val 875"/>
                    <a:gd name="f143" fmla="*/ f0 1 7746"/>
                    <a:gd name="f144" fmla="*/ f1 1 4916"/>
                    <a:gd name="f145" fmla="val f2"/>
                    <a:gd name="f146" fmla="val f3"/>
                    <a:gd name="f147" fmla="val f4"/>
                    <a:gd name="f148" fmla="+- f147 0 f145"/>
                    <a:gd name="f149" fmla="+- f146 0 f145"/>
                    <a:gd name="f150" fmla="*/ f149 1 7746"/>
                    <a:gd name="f151" fmla="*/ f148 1 4916"/>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7746" h="4916">
                      <a:moveTo>
                        <a:pt x="f5" y="f6"/>
                      </a:moveTo>
                      <a:lnTo>
                        <a:pt x="f5" y="f6"/>
                      </a:lnTo>
                      <a:cubicBezTo>
                        <a:pt x="f7" y="f8"/>
                        <a:pt x="f9" y="f10"/>
                        <a:pt x="f11" y="f12"/>
                      </a:cubicBezTo>
                      <a:cubicBezTo>
                        <a:pt x="f13" y="f14"/>
                        <a:pt x="f13" y="f15"/>
                        <a:pt x="f16" y="f17"/>
                      </a:cubicBezTo>
                      <a:cubicBezTo>
                        <a:pt x="f7" y="f18"/>
                        <a:pt x="f5" y="f19"/>
                        <a:pt x="f20" y="f21"/>
                      </a:cubicBezTo>
                      <a:cubicBezTo>
                        <a:pt x="f22" y="f23"/>
                        <a:pt x="f24" y="f25"/>
                        <a:pt x="f26" y="f27"/>
                      </a:cubicBezTo>
                      <a:cubicBezTo>
                        <a:pt x="f28" y="f29"/>
                        <a:pt x="f30" y="f31"/>
                        <a:pt x="f32" y="f33"/>
                      </a:cubicBezTo>
                      <a:cubicBezTo>
                        <a:pt x="f34" y="f35"/>
                        <a:pt x="f36" y="f37"/>
                        <a:pt x="f38" y="f39"/>
                      </a:cubicBezTo>
                      <a:cubicBezTo>
                        <a:pt x="f40" y="f41"/>
                        <a:pt x="f40" y="f42"/>
                        <a:pt x="f43" y="f44"/>
                      </a:cubicBezTo>
                      <a:cubicBezTo>
                        <a:pt x="f45" y="f46"/>
                        <a:pt x="f47" y="f48"/>
                        <a:pt x="f5" y="f6"/>
                      </a:cubicBezTo>
                      <a:close/>
                      <a:moveTo>
                        <a:pt x="f49" y="f2"/>
                      </a:moveTo>
                      <a:cubicBezTo>
                        <a:pt x="f50" y="f2"/>
                        <a:pt x="f51" y="f52"/>
                        <a:pt x="f53" y="f54"/>
                      </a:cubicBezTo>
                      <a:cubicBezTo>
                        <a:pt x="f55" y="f56"/>
                        <a:pt x="f57" y="f58"/>
                        <a:pt x="f7" y="f59"/>
                      </a:cubicBezTo>
                      <a:cubicBezTo>
                        <a:pt x="f60" y="f61"/>
                        <a:pt x="f62" y="f63"/>
                        <a:pt x="f64" y="f65"/>
                      </a:cubicBezTo>
                      <a:cubicBezTo>
                        <a:pt x="f66" y="f67"/>
                        <a:pt x="f68" y="f69"/>
                        <a:pt x="f70" y="f71"/>
                      </a:cubicBezTo>
                      <a:cubicBezTo>
                        <a:pt x="f72" y="f73"/>
                        <a:pt x="f74" y="f4"/>
                        <a:pt x="f75" y="f4"/>
                      </a:cubicBezTo>
                      <a:cubicBezTo>
                        <a:pt x="f76" y="f4"/>
                        <a:pt x="f77" y="f78"/>
                        <a:pt x="f3" y="f79"/>
                      </a:cubicBezTo>
                      <a:lnTo>
                        <a:pt x="f3" y="f79"/>
                      </a:lnTo>
                      <a:cubicBezTo>
                        <a:pt x="f80" y="f81"/>
                        <a:pt x="f82" y="f83"/>
                        <a:pt x="f84" y="f83"/>
                      </a:cubicBezTo>
                      <a:cubicBezTo>
                        <a:pt x="f85" y="f83"/>
                        <a:pt x="f86" y="f87"/>
                        <a:pt x="f88" y="f89"/>
                      </a:cubicBezTo>
                      <a:cubicBezTo>
                        <a:pt x="f90" y="f91"/>
                        <a:pt x="f92" y="f93"/>
                        <a:pt x="f94" y="f95"/>
                      </a:cubicBezTo>
                      <a:cubicBezTo>
                        <a:pt x="f96" y="f97"/>
                        <a:pt x="f98" y="f99"/>
                        <a:pt x="f100" y="f67"/>
                      </a:cubicBezTo>
                      <a:cubicBezTo>
                        <a:pt x="f101" y="f102"/>
                        <a:pt x="f103" y="f104"/>
                        <a:pt x="f105" y="f106"/>
                      </a:cubicBezTo>
                      <a:cubicBezTo>
                        <a:pt x="f107" y="f108"/>
                        <a:pt x="f109" y="f110"/>
                        <a:pt x="f111" y="f110"/>
                      </a:cubicBezTo>
                      <a:cubicBezTo>
                        <a:pt x="f112" y="f110"/>
                        <a:pt x="f113" y="f114"/>
                        <a:pt x="f115" y="f116"/>
                      </a:cubicBezTo>
                      <a:cubicBezTo>
                        <a:pt x="f117" y="f118"/>
                        <a:pt x="f119" y="f120"/>
                        <a:pt x="f121" y="f122"/>
                      </a:cubicBezTo>
                      <a:lnTo>
                        <a:pt x="f121" y="f122"/>
                      </a:lnTo>
                      <a:cubicBezTo>
                        <a:pt x="f123" y="f124"/>
                        <a:pt x="f123" y="f125"/>
                        <a:pt x="f126" y="f127"/>
                      </a:cubicBezTo>
                      <a:cubicBezTo>
                        <a:pt x="f128" y="f129"/>
                        <a:pt x="f130" y="f131"/>
                        <a:pt x="f132" y="f131"/>
                      </a:cubicBezTo>
                      <a:cubicBezTo>
                        <a:pt x="f133" y="f131"/>
                        <a:pt x="f134" y="f135"/>
                        <a:pt x="f136" y="f137"/>
                      </a:cubicBezTo>
                      <a:cubicBezTo>
                        <a:pt x="f136" y="f138"/>
                        <a:pt x="f139" y="f140"/>
                        <a:pt x="f139" y="f59"/>
                      </a:cubicBezTo>
                      <a:cubicBezTo>
                        <a:pt x="f139" y="f141"/>
                        <a:pt x="f142" y="f2"/>
                        <a:pt x="f4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2097;p27">
                  <a:extLst>
                    <a:ext uri="{FF2B5EF4-FFF2-40B4-BE49-F238E27FC236}">
                      <a16:creationId xmlns:a16="http://schemas.microsoft.com/office/drawing/2014/main" id="{8D3A4EA6-C715-40E6-A53F-86A399271785}"/>
                    </a:ext>
                  </a:extLst>
                </p:cNvPr>
                <p:cNvSpPr/>
                <p:nvPr/>
              </p:nvSpPr>
              <p:spPr>
                <a:xfrm flipH="1">
                  <a:off x="8844177" y="4326017"/>
                  <a:ext cx="104771" cy="67272"/>
                </a:xfrm>
                <a:custGeom>
                  <a:avLst/>
                  <a:gdLst>
                    <a:gd name="f0" fmla="val w"/>
                    <a:gd name="f1" fmla="val h"/>
                    <a:gd name="f2" fmla="val 0"/>
                    <a:gd name="f3" fmla="val 3244"/>
                    <a:gd name="f4" fmla="val 2083"/>
                    <a:gd name="f5" fmla="val 869"/>
                    <a:gd name="f6" fmla="val 829"/>
                    <a:gd name="f7" fmla="val 802"/>
                    <a:gd name="f8" fmla="val 40"/>
                    <a:gd name="f9" fmla="val 797"/>
                    <a:gd name="f10" fmla="val 143"/>
                    <a:gd name="f11" fmla="val 774"/>
                    <a:gd name="f12" fmla="val 213"/>
                    <a:gd name="f13" fmla="val 843"/>
                    <a:gd name="f14" fmla="val 317"/>
                    <a:gd name="f15" fmla="val 878"/>
                    <a:gd name="f16" fmla="val 374"/>
                    <a:gd name="f17" fmla="val 791"/>
                    <a:gd name="f18" fmla="val 334"/>
                    <a:gd name="f19" fmla="val 694"/>
                    <a:gd name="f20" fmla="val 311"/>
                    <a:gd name="f21" fmla="val 596"/>
                    <a:gd name="f22" fmla="val 472"/>
                    <a:gd name="f23" fmla="val 346"/>
                    <a:gd name="f24" fmla="val 348"/>
                    <a:gd name="f25" fmla="val 243"/>
                    <a:gd name="f26" fmla="val 432"/>
                    <a:gd name="f27" fmla="val 70"/>
                    <a:gd name="f28" fmla="val 570"/>
                    <a:gd name="f29" fmla="val 847"/>
                    <a:gd name="f30" fmla="val 81"/>
                    <a:gd name="f31" fmla="val 1067"/>
                    <a:gd name="f32" fmla="val 168"/>
                    <a:gd name="f33" fmla="val 1263"/>
                    <a:gd name="f34" fmla="val 400"/>
                    <a:gd name="f35" fmla="val 1356"/>
                    <a:gd name="f36" fmla="val 620"/>
                    <a:gd name="f37" fmla="val 626"/>
                    <a:gd name="f38" fmla="val 633"/>
                    <a:gd name="f39" fmla="val 640"/>
                    <a:gd name="f40" fmla="val 641"/>
                    <a:gd name="f41" fmla="val 642"/>
                    <a:gd name="f42" fmla="val 648"/>
                    <a:gd name="f43" fmla="val 653"/>
                    <a:gd name="f44" fmla="val 658"/>
                    <a:gd name="f45" fmla="val 1355"/>
                    <a:gd name="f46" fmla="val 652"/>
                    <a:gd name="f47" fmla="val 646"/>
                    <a:gd name="f48" fmla="val 521"/>
                    <a:gd name="f49" fmla="val 1354"/>
                    <a:gd name="f50" fmla="val 429"/>
                    <a:gd name="f51" fmla="val 1233"/>
                    <a:gd name="f52" fmla="val 451"/>
                    <a:gd name="f53" fmla="val 1101"/>
                    <a:gd name="f54" fmla="val 462"/>
                    <a:gd name="f55" fmla="val 974"/>
                    <a:gd name="f56" fmla="val 578"/>
                    <a:gd name="f57" fmla="val 894"/>
                    <a:gd name="f58" fmla="val 693"/>
                    <a:gd name="f59" fmla="val 859"/>
                    <a:gd name="f60" fmla="val 706"/>
                    <a:gd name="f61" fmla="val 858"/>
                    <a:gd name="f62" fmla="val 720"/>
                    <a:gd name="f63" fmla="val 857"/>
                    <a:gd name="f64" fmla="val 733"/>
                    <a:gd name="f65" fmla="val 846"/>
                    <a:gd name="f66" fmla="val 958"/>
                    <a:gd name="f67" fmla="val 900"/>
                    <a:gd name="f68" fmla="val 1051"/>
                    <a:gd name="f69" fmla="val 951"/>
                    <a:gd name="f70" fmla="val 1155"/>
                    <a:gd name="f71" fmla="val 1009"/>
                    <a:gd name="f72" fmla="val 1259"/>
                    <a:gd name="f73" fmla="val 1090"/>
                    <a:gd name="f74" fmla="val 1339"/>
                    <a:gd name="f75" fmla="val 1182"/>
                    <a:gd name="f76" fmla="val 1893"/>
                    <a:gd name="f77" fmla="val 1667"/>
                    <a:gd name="f78" fmla="val 2528"/>
                    <a:gd name="f79" fmla="val 1932"/>
                    <a:gd name="f80" fmla="val 2471"/>
                    <a:gd name="f81" fmla="val 1909"/>
                    <a:gd name="f82" fmla="val 1709"/>
                    <a:gd name="f83" fmla="val 1293"/>
                    <a:gd name="f84" fmla="val 467"/>
                    <a:gd name="f85" fmla="val 1249"/>
                    <a:gd name="f86" fmla="val 422"/>
                    <a:gd name="f87" fmla="val 996"/>
                    <a:gd name="f88" fmla="*/ f0 1 3244"/>
                    <a:gd name="f89" fmla="*/ f1 1 2083"/>
                    <a:gd name="f90" fmla="val f2"/>
                    <a:gd name="f91" fmla="val f3"/>
                    <a:gd name="f92" fmla="val f4"/>
                    <a:gd name="f93" fmla="+- f92 0 f90"/>
                    <a:gd name="f94" fmla="+- f91 0 f90"/>
                    <a:gd name="f95" fmla="*/ f94 1 3244"/>
                    <a:gd name="f96" fmla="*/ f93 1 2083"/>
                    <a:gd name="f97" fmla="*/ f90 1 f95"/>
                    <a:gd name="f98" fmla="*/ f91 1 f95"/>
                    <a:gd name="f99" fmla="*/ f90 1 f96"/>
                    <a:gd name="f100" fmla="*/ f92 1 f96"/>
                    <a:gd name="f101" fmla="*/ f97 f88 1"/>
                    <a:gd name="f102" fmla="*/ f98 f88 1"/>
                    <a:gd name="f103" fmla="*/ f100 f89 1"/>
                    <a:gd name="f104" fmla="*/ f99 f89 1"/>
                  </a:gdLst>
                  <a:ahLst/>
                  <a:cxnLst>
                    <a:cxn ang="3cd4">
                      <a:pos x="hc" y="t"/>
                    </a:cxn>
                    <a:cxn ang="0">
                      <a:pos x="r" y="vc"/>
                    </a:cxn>
                    <a:cxn ang="cd4">
                      <a:pos x="hc" y="b"/>
                    </a:cxn>
                    <a:cxn ang="cd2">
                      <a:pos x="l" y="vc"/>
                    </a:cxn>
                  </a:cxnLst>
                  <a:rect l="f101" t="f104" r="f102" b="f103"/>
                  <a:pathLst>
                    <a:path w="3244" h="2083">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 y="f29"/>
                        <a:pt x="f30" y="f31"/>
                      </a:cubicBezTo>
                      <a:cubicBezTo>
                        <a:pt x="f32" y="f33"/>
                        <a:pt x="f34" y="f35"/>
                        <a:pt x="f36" y="f35"/>
                      </a:cubicBezTo>
                      <a:cubicBezTo>
                        <a:pt x="f37" y="f35"/>
                        <a:pt x="f38" y="f35"/>
                        <a:pt x="f39" y="f35"/>
                      </a:cubicBezTo>
                      <a:lnTo>
                        <a:pt x="f39" y="f35"/>
                      </a:lnTo>
                      <a:cubicBezTo>
                        <a:pt x="f39" y="f35"/>
                        <a:pt x="f40" y="f35"/>
                        <a:pt x="f41" y="f35"/>
                      </a:cubicBezTo>
                      <a:cubicBezTo>
                        <a:pt x="f42" y="f35"/>
                        <a:pt x="f43" y="f35"/>
                        <a:pt x="f44" y="f45"/>
                      </a:cubicBezTo>
                      <a:lnTo>
                        <a:pt x="f44" y="f45"/>
                      </a:lnTo>
                      <a:cubicBezTo>
                        <a:pt x="f46" y="f35"/>
                        <a:pt x="f47" y="f35"/>
                        <a:pt x="f39" y="f35"/>
                      </a:cubicBezTo>
                      <a:lnTo>
                        <a:pt x="f39" y="f35"/>
                      </a:ln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3" y="f4"/>
                      </a:cubicBezTo>
                      <a:cubicBezTo>
                        <a:pt x="f80" y="f81"/>
                        <a:pt x="f82" y="f73"/>
                        <a:pt x="f83" y="f84"/>
                      </a:cubicBezTo>
                      <a:cubicBezTo>
                        <a:pt x="f85" y="f86"/>
                        <a:pt x="f87"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2098;p27">
                  <a:extLst>
                    <a:ext uri="{FF2B5EF4-FFF2-40B4-BE49-F238E27FC236}">
                      <a16:creationId xmlns:a16="http://schemas.microsoft.com/office/drawing/2014/main" id="{7E493BE4-4DF5-4D98-B82C-22790FE5FA65}"/>
                    </a:ext>
                  </a:extLst>
                </p:cNvPr>
                <p:cNvSpPr/>
                <p:nvPr/>
              </p:nvSpPr>
              <p:spPr>
                <a:xfrm flipH="1">
                  <a:off x="8533253" y="4377699"/>
                  <a:ext cx="227438" cy="140497"/>
                </a:xfrm>
                <a:custGeom>
                  <a:avLst/>
                  <a:gdLst>
                    <a:gd name="f0" fmla="val w"/>
                    <a:gd name="f1" fmla="val h"/>
                    <a:gd name="f2" fmla="val 0"/>
                    <a:gd name="f3" fmla="val 7042"/>
                    <a:gd name="f4" fmla="val 4350"/>
                    <a:gd name="f5" fmla="val 7025"/>
                    <a:gd name="f6" fmla="val 706"/>
                    <a:gd name="f7" fmla="val 7031"/>
                    <a:gd name="f8" fmla="val 708"/>
                    <a:gd name="f9" fmla="val 7036"/>
                    <a:gd name="f10" fmla="val 711"/>
                    <a:gd name="f11" fmla="val 713"/>
                    <a:gd name="f12" fmla="val 5137"/>
                    <a:gd name="f13" fmla="val 229"/>
                    <a:gd name="f14" fmla="val 5264"/>
                    <a:gd name="f15" fmla="val 5379"/>
                    <a:gd name="f16" fmla="val 5518"/>
                    <a:gd name="f17" fmla="val 252"/>
                    <a:gd name="f18" fmla="val 5449"/>
                    <a:gd name="f19" fmla="val 246"/>
                    <a:gd name="f20" fmla="val 5385"/>
                    <a:gd name="f21" fmla="val 243"/>
                    <a:gd name="f22" fmla="val 5323"/>
                    <a:gd name="f23" fmla="val 5261"/>
                    <a:gd name="f24" fmla="val 5200"/>
                    <a:gd name="f25" fmla="val 5010"/>
                    <a:gd name="f26" fmla="val 275"/>
                    <a:gd name="f27" fmla="val 4895"/>
                    <a:gd name="f28" fmla="val 298"/>
                    <a:gd name="f29" fmla="val 4779"/>
                    <a:gd name="f30" fmla="val 332"/>
                    <a:gd name="f31" fmla="val 4433"/>
                    <a:gd name="f32" fmla="val 459"/>
                    <a:gd name="f33" fmla="val 4317"/>
                    <a:gd name="f34" fmla="val 517"/>
                    <a:gd name="f35" fmla="val 4214"/>
                    <a:gd name="f36" fmla="val 575"/>
                    <a:gd name="f37" fmla="val 4110"/>
                    <a:gd name="f38" fmla="val 644"/>
                    <a:gd name="f39" fmla="val 3706"/>
                    <a:gd name="f40" fmla="val 921"/>
                    <a:gd name="f41" fmla="val 3394"/>
                    <a:gd name="f42" fmla="val 1314"/>
                    <a:gd name="f43" fmla="val 3105"/>
                    <a:gd name="f44" fmla="val 1706"/>
                    <a:gd name="f45" fmla="val 2817"/>
                    <a:gd name="f46" fmla="val 2110"/>
                    <a:gd name="f47" fmla="val 2563"/>
                    <a:gd name="f48" fmla="val 2549"/>
                    <a:gd name="f49" fmla="val 2251"/>
                    <a:gd name="f50" fmla="val 2941"/>
                    <a:gd name="f51" fmla="val 2090"/>
                    <a:gd name="f52" fmla="val 3137"/>
                    <a:gd name="f53" fmla="val 1917"/>
                    <a:gd name="f54" fmla="val 3310"/>
                    <a:gd name="f55" fmla="val 1743"/>
                    <a:gd name="f56" fmla="val 3484"/>
                    <a:gd name="f57" fmla="val 1559"/>
                    <a:gd name="f58" fmla="val 3645"/>
                    <a:gd name="f59" fmla="val 1351"/>
                    <a:gd name="f60" fmla="val 3807"/>
                    <a:gd name="f61" fmla="val 1155"/>
                    <a:gd name="f62" fmla="val 3934"/>
                    <a:gd name="f63" fmla="val 3634"/>
                    <a:gd name="f64" fmla="val 3299"/>
                    <a:gd name="f65" fmla="val 2228"/>
                    <a:gd name="f66" fmla="val 2906"/>
                    <a:gd name="f67" fmla="val 2517"/>
                    <a:gd name="f68" fmla="val 2526"/>
                    <a:gd name="f69" fmla="val 2759"/>
                    <a:gd name="f70" fmla="val 2087"/>
                    <a:gd name="f71" fmla="val 3048"/>
                    <a:gd name="f72" fmla="val 1683"/>
                    <a:gd name="f73" fmla="val 3336"/>
                    <a:gd name="f74" fmla="val 1279"/>
                    <a:gd name="f75" fmla="val 3648"/>
                    <a:gd name="f76" fmla="val 887"/>
                    <a:gd name="f77" fmla="val 4087"/>
                    <a:gd name="f78" fmla="val 598"/>
                    <a:gd name="f79" fmla="val 4306"/>
                    <a:gd name="f80" fmla="val 471"/>
                    <a:gd name="f81" fmla="val 4514"/>
                    <a:gd name="f82" fmla="val 356"/>
                    <a:gd name="f83" fmla="val 4768"/>
                    <a:gd name="f84" fmla="val 286"/>
                    <a:gd name="f85" fmla="val 4883"/>
                    <a:gd name="f86" fmla="val 5138"/>
                    <a:gd name="f87" fmla="val 1"/>
                    <a:gd name="f88" fmla="val 4407"/>
                    <a:gd name="f89" fmla="val 3713"/>
                    <a:gd name="f90" fmla="val 313"/>
                    <a:gd name="f91" fmla="val 3117"/>
                    <a:gd name="f92" fmla="val 840"/>
                    <a:gd name="f93" fmla="val 2274"/>
                    <a:gd name="f94" fmla="val 1602"/>
                    <a:gd name="f95" fmla="val 1166"/>
                    <a:gd name="f96" fmla="val 2422"/>
                    <a:gd name="f97" fmla="val 2433"/>
                    <a:gd name="f98" fmla="val 244"/>
                    <a:gd name="f99" fmla="val 2574"/>
                    <a:gd name="f100" fmla="val 498"/>
                    <a:gd name="f101" fmla="val 2620"/>
                    <a:gd name="f102" fmla="val 758"/>
                    <a:gd name="f103" fmla="val 881"/>
                    <a:gd name="f104" fmla="val 1006"/>
                    <a:gd name="f105" fmla="val 2610"/>
                    <a:gd name="f106" fmla="val 1132"/>
                    <a:gd name="f107" fmla="val 2595"/>
                    <a:gd name="f108" fmla="val 531"/>
                    <a:gd name="f109" fmla="val 2872"/>
                    <a:gd name="f110" fmla="val 1270"/>
                    <a:gd name="f111" fmla="val 670"/>
                    <a:gd name="f112" fmla="val 4280"/>
                    <a:gd name="f113" fmla="val 851"/>
                    <a:gd name="f114" fmla="val 4176"/>
                    <a:gd name="f115" fmla="val 1051"/>
                    <a:gd name="f116" fmla="val 4154"/>
                    <a:gd name="f117" fmla="val 1252"/>
                    <a:gd name="f118" fmla="val 1409"/>
                    <a:gd name="f119" fmla="val 1567"/>
                    <a:gd name="f120" fmla="val 4167"/>
                    <a:gd name="f121" fmla="val 1717"/>
                    <a:gd name="f122" fmla="val 2061"/>
                    <a:gd name="f123" fmla="val 2367"/>
                    <a:gd name="f124" fmla="val 4095"/>
                    <a:gd name="f125" fmla="val 2540"/>
                    <a:gd name="f126" fmla="val 3622"/>
                    <a:gd name="f127" fmla="val 2725"/>
                    <a:gd name="f128" fmla="val 3991"/>
                    <a:gd name="f129" fmla="val 2828"/>
                    <a:gd name="f130" fmla="val 4084"/>
                    <a:gd name="f131" fmla="val 3152"/>
                    <a:gd name="f132" fmla="val 4349"/>
                    <a:gd name="f133" fmla="val 3830"/>
                    <a:gd name="f134" fmla="val 3129"/>
                    <a:gd name="f135" fmla="val 3564"/>
                    <a:gd name="f136" fmla="val 3244"/>
                    <a:gd name="f137" fmla="val 3657"/>
                    <a:gd name="f138" fmla="val 3440"/>
                    <a:gd name="f139" fmla="val 3761"/>
                    <a:gd name="f140" fmla="val 3267"/>
                    <a:gd name="f141" fmla="val 3080"/>
                    <a:gd name="f142" fmla="val 3567"/>
                    <a:gd name="f143" fmla="val 1787"/>
                    <a:gd name="f144" fmla="val 3613"/>
                    <a:gd name="f145" fmla="val 2006"/>
                    <a:gd name="f146" fmla="val 3798"/>
                    <a:gd name="f147" fmla="val 2191"/>
                    <a:gd name="f148" fmla="val 4017"/>
                    <a:gd name="f149" fmla="val 4225"/>
                    <a:gd name="f150" fmla="val 4456"/>
                    <a:gd name="f151" fmla="val 4409"/>
                    <a:gd name="f152" fmla="val 1868"/>
                    <a:gd name="f153" fmla="val 4307"/>
                    <a:gd name="f154" fmla="val 1909"/>
                    <a:gd name="f155" fmla="val 4202"/>
                    <a:gd name="f156" fmla="val 4128"/>
                    <a:gd name="f157" fmla="val 4052"/>
                    <a:gd name="f158" fmla="val 1888"/>
                    <a:gd name="f159" fmla="val 3994"/>
                    <a:gd name="f160" fmla="val 1845"/>
                    <a:gd name="f161" fmla="val 3867"/>
                    <a:gd name="f162" fmla="val 1741"/>
                    <a:gd name="f163" fmla="val 3821"/>
                    <a:gd name="f164" fmla="val 1556"/>
                    <a:gd name="f165" fmla="val 3844"/>
                    <a:gd name="f166" fmla="val 1394"/>
                    <a:gd name="f167" fmla="val 3856"/>
                    <a:gd name="f168" fmla="val 4491"/>
                    <a:gd name="f169" fmla="val 4860"/>
                    <a:gd name="f170" fmla="val 5122"/>
                    <a:gd name="f171" fmla="val 424"/>
                    <a:gd name="f172" fmla="val 5396"/>
                    <a:gd name="f173" fmla="val 382"/>
                    <a:gd name="f174" fmla="val 5670"/>
                    <a:gd name="f175" fmla="val 6141"/>
                    <a:gd name="f176" fmla="val 6612"/>
                    <a:gd name="f177" fmla="val 505"/>
                    <a:gd name="f178" fmla="val 6699"/>
                    <a:gd name="f179" fmla="val 544"/>
                    <a:gd name="f180" fmla="val 6447"/>
                    <a:gd name="f181" fmla="val 319"/>
                    <a:gd name="f182" fmla="val 6107"/>
                    <a:gd name="f183" fmla="val 194"/>
                    <a:gd name="f184" fmla="val 5922"/>
                    <a:gd name="f185" fmla="val 125"/>
                    <a:gd name="f186" fmla="val 5726"/>
                    <a:gd name="f187" fmla="val 79"/>
                    <a:gd name="f188" fmla="val 5541"/>
                    <a:gd name="f189" fmla="val 32"/>
                    <a:gd name="f190" fmla="val 5406"/>
                    <a:gd name="f191" fmla="val 11"/>
                    <a:gd name="f192" fmla="val 5271"/>
                    <a:gd name="f193" fmla="*/ f0 1 7042"/>
                    <a:gd name="f194" fmla="*/ f1 1 4350"/>
                    <a:gd name="f195" fmla="val f2"/>
                    <a:gd name="f196" fmla="val f3"/>
                    <a:gd name="f197" fmla="val f4"/>
                    <a:gd name="f198" fmla="+- f197 0 f195"/>
                    <a:gd name="f199" fmla="+- f196 0 f195"/>
                    <a:gd name="f200" fmla="*/ f199 1 7042"/>
                    <a:gd name="f201" fmla="*/ f198 1 4350"/>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7042" h="4350">
                      <a:moveTo>
                        <a:pt x="f5" y="f6"/>
                      </a:moveTo>
                      <a:cubicBezTo>
                        <a:pt x="f7" y="f8"/>
                        <a:pt x="f9" y="f10"/>
                        <a:pt x="f3" y="f11"/>
                      </a:cubicBezTo>
                      <a:cubicBezTo>
                        <a:pt x="f9" y="f10"/>
                        <a:pt x="f7" y="f8"/>
                        <a:pt x="f5" y="f6"/>
                      </a:cubicBezTo>
                      <a:close/>
                      <a:moveTo>
                        <a:pt x="f12" y="f13"/>
                      </a:moveTo>
                      <a:cubicBezTo>
                        <a:pt x="f14" y="f13"/>
                        <a:pt x="f15" y="f13"/>
                        <a:pt x="f16" y="f17"/>
                      </a:cubicBezTo>
                      <a:cubicBezTo>
                        <a:pt x="f18" y="f19"/>
                        <a:pt x="f20" y="f21"/>
                        <a:pt x="f22" y="f21"/>
                      </a:cubicBezTo>
                      <a:cubicBezTo>
                        <a:pt x="f23" y="f21"/>
                        <a:pt x="f24" y="f19"/>
                        <a:pt x="f12" y="f17"/>
                      </a:cubicBezTo>
                      <a:cubicBezTo>
                        <a:pt x="f25" y="f26"/>
                        <a:pt x="f27" y="f28"/>
                        <a:pt x="f29" y="f30"/>
                      </a:cubicBez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57" y="f63"/>
                        <a:pt x="f53" y="f64"/>
                        <a:pt x="f65" y="f66"/>
                      </a:cubicBezTo>
                      <a:cubicBezTo>
                        <a:pt x="f67" y="f68"/>
                        <a:pt x="f69" y="f70"/>
                        <a:pt x="f71" y="f72"/>
                      </a:cubicBezTo>
                      <a:cubicBezTo>
                        <a:pt x="f73" y="f74"/>
                        <a:pt x="f75" y="f76"/>
                        <a:pt x="f77" y="f78"/>
                      </a:cubicBezTo>
                      <a:cubicBezTo>
                        <a:pt x="f79" y="f80"/>
                        <a:pt x="f81" y="f82"/>
                        <a:pt x="f83" y="f84"/>
                      </a:cubicBezTo>
                      <a:cubicBezTo>
                        <a:pt x="f85" y="f17"/>
                        <a:pt x="f25" y="f13"/>
                        <a:pt x="f12" y="f13"/>
                      </a:cubicBezTo>
                      <a:close/>
                      <a:moveTo>
                        <a:pt x="f86" y="f87"/>
                      </a:moveTo>
                      <a:cubicBezTo>
                        <a:pt x="f88" y="f87"/>
                        <a:pt x="f89" y="f90"/>
                        <a:pt x="f91" y="f92"/>
                      </a:cubicBezTo>
                      <a:cubicBezTo>
                        <a:pt x="f93" y="f94"/>
                        <a:pt x="f95" y="f96"/>
                        <a:pt x="f87" y="f97"/>
                      </a:cubicBezTo>
                      <a:cubicBezTo>
                        <a:pt x="f98" y="f99"/>
                        <a:pt x="f100" y="f101"/>
                        <a:pt x="f102" y="f101"/>
                      </a:cubicBezTo>
                      <a:cubicBezTo>
                        <a:pt x="f103" y="f101"/>
                        <a:pt x="f104" y="f105"/>
                        <a:pt x="f106" y="f107"/>
                      </a:cubicBezTo>
                      <a:lnTo>
                        <a:pt x="f106" y="f107"/>
                      </a:lnTo>
                      <a:cubicBezTo>
                        <a:pt x="f108" y="f109"/>
                        <a:pt x="f110" y="f62"/>
                        <a:pt x="f111" y="f112"/>
                      </a:cubicBezTo>
                      <a:cubicBezTo>
                        <a:pt x="f113" y="f114"/>
                        <a:pt x="f115" y="f116"/>
                        <a:pt x="f117" y="f116"/>
                      </a:cubicBezTo>
                      <a:cubicBezTo>
                        <a:pt x="f118" y="f116"/>
                        <a:pt x="f119" y="f120"/>
                        <a:pt x="f121" y="f120"/>
                      </a:cubicBezTo>
                      <a:cubicBezTo>
                        <a:pt x="f122" y="f120"/>
                        <a:pt x="f123" y="f124"/>
                        <a:pt x="f125" y="f126"/>
                      </a:cubicBezTo>
                      <a:cubicBezTo>
                        <a:pt x="f127" y="f128"/>
                        <a:pt x="f129" y="f130"/>
                        <a:pt x="f131" y="f132"/>
                      </a:cubicBezTo>
                      <a:cubicBezTo>
                        <a:pt x="f71" y="f133"/>
                        <a:pt x="f134" y="f135"/>
                        <a:pt x="f134" y="f135"/>
                      </a:cubicBezTo>
                      <a:lnTo>
                        <a:pt x="f134" y="f135"/>
                      </a:lnTo>
                      <a:cubicBezTo>
                        <a:pt x="f136" y="f137"/>
                        <a:pt x="f138" y="f139"/>
                        <a:pt x="f138" y="f139"/>
                      </a:cubicBezTo>
                      <a:cubicBezTo>
                        <a:pt x="f140" y="f141"/>
                        <a:pt x="f140" y="f96"/>
                        <a:pt x="f142" y="f143"/>
                      </a:cubicBezTo>
                      <a:cubicBezTo>
                        <a:pt x="f144" y="f145"/>
                        <a:pt x="f146" y="f147"/>
                        <a:pt x="f148" y="f147"/>
                      </a:cubicBezTo>
                      <a:cubicBezTo>
                        <a:pt x="f149" y="f147"/>
                        <a:pt x="f31" y="f145"/>
                        <a:pt x="f150" y="f143"/>
                      </a:cubicBezTo>
                      <a:lnTo>
                        <a:pt x="f150" y="f143"/>
                      </a:lnTo>
                      <a:cubicBezTo>
                        <a:pt x="f151" y="f152"/>
                        <a:pt x="f153" y="f154"/>
                        <a:pt x="f155" y="f154"/>
                      </a:cubicBezTo>
                      <a:cubicBezTo>
                        <a:pt x="f156" y="f154"/>
                        <a:pt x="f157" y="f158"/>
                        <a:pt x="f159" y="f160"/>
                      </a:cubicBezTo>
                      <a:cubicBezTo>
                        <a:pt x="f161" y="f162"/>
                        <a:pt x="f163" y="f164"/>
                        <a:pt x="f165" y="f166"/>
                      </a:cubicBezTo>
                      <a:cubicBezTo>
                        <a:pt x="f167" y="f40"/>
                        <a:pt x="f168" y="f38"/>
                        <a:pt x="f169" y="f34"/>
                      </a:cubicBezTo>
                      <a:cubicBezTo>
                        <a:pt x="f170" y="f171"/>
                        <a:pt x="f172" y="f173"/>
                        <a:pt x="f174" y="f173"/>
                      </a:cubicBezTo>
                      <a:cubicBezTo>
                        <a:pt x="f175" y="f173"/>
                        <a:pt x="f176" y="f177"/>
                        <a:pt x="f5" y="f6"/>
                      </a:cubicBezTo>
                      <a:lnTo>
                        <a:pt x="f5" y="f6"/>
                      </a:lnTo>
                      <a:cubicBezTo>
                        <a:pt x="f178" y="f179"/>
                        <a:pt x="f180" y="f181"/>
                        <a:pt x="f182" y="f183"/>
                      </a:cubicBezTo>
                      <a:cubicBezTo>
                        <a:pt x="f184" y="f185"/>
                        <a:pt x="f186" y="f187"/>
                        <a:pt x="f188" y="f189"/>
                      </a:cubicBezTo>
                      <a:cubicBezTo>
                        <a:pt x="f190" y="f191"/>
                        <a:pt x="f192" y="f87"/>
                        <a:pt x="f86" y="f87"/>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2099;p27">
                  <a:extLst>
                    <a:ext uri="{FF2B5EF4-FFF2-40B4-BE49-F238E27FC236}">
                      <a16:creationId xmlns:a16="http://schemas.microsoft.com/office/drawing/2014/main" id="{C887CD4C-B8ED-44B7-A383-F1E6D7C90056}"/>
                    </a:ext>
                  </a:extLst>
                </p:cNvPr>
                <p:cNvSpPr/>
                <p:nvPr/>
              </p:nvSpPr>
              <p:spPr>
                <a:xfrm flipH="1">
                  <a:off x="8671547" y="4394396"/>
                  <a:ext cx="150665" cy="53583"/>
                </a:xfrm>
                <a:custGeom>
                  <a:avLst/>
                  <a:gdLst>
                    <a:gd name="f0" fmla="val w"/>
                    <a:gd name="f1" fmla="val h"/>
                    <a:gd name="f2" fmla="val 0"/>
                    <a:gd name="f3" fmla="val 4665"/>
                    <a:gd name="f4" fmla="val 1659"/>
                    <a:gd name="f5" fmla="val 3706"/>
                    <a:gd name="f6" fmla="val 520"/>
                    <a:gd name="f7" fmla="val 3510"/>
                    <a:gd name="f8" fmla="val 623"/>
                    <a:gd name="f9" fmla="val 3302"/>
                    <a:gd name="f10" fmla="val 704"/>
                    <a:gd name="f11" fmla="val 3094"/>
                    <a:gd name="f12" fmla="val 774"/>
                    <a:gd name="f13" fmla="val 2875"/>
                    <a:gd name="f14" fmla="val 854"/>
                    <a:gd name="f15" fmla="val 2644"/>
                    <a:gd name="f16" fmla="val 889"/>
                    <a:gd name="f17" fmla="val 2413"/>
                    <a:gd name="f18" fmla="val 924"/>
                    <a:gd name="f19" fmla="val 2278"/>
                    <a:gd name="f20" fmla="val 937"/>
                    <a:gd name="f21" fmla="val 2139"/>
                    <a:gd name="f22" fmla="val 943"/>
                    <a:gd name="f23" fmla="val 2000"/>
                    <a:gd name="f24" fmla="val 1903"/>
                    <a:gd name="f25" fmla="val 1805"/>
                    <a:gd name="f26" fmla="val 940"/>
                    <a:gd name="f27" fmla="val 1709"/>
                    <a:gd name="f28" fmla="val 935"/>
                    <a:gd name="f29" fmla="val 1455"/>
                    <a:gd name="f30" fmla="val 1224"/>
                    <a:gd name="f31" fmla="val 982"/>
                    <a:gd name="f32" fmla="val 1201"/>
                    <a:gd name="f33" fmla="val 866"/>
                    <a:gd name="f34" fmla="val 1444"/>
                    <a:gd name="f35" fmla="val 877"/>
                    <a:gd name="f36" fmla="val 1675"/>
                    <a:gd name="f37" fmla="val 1906"/>
                    <a:gd name="f38" fmla="val 2148"/>
                    <a:gd name="f39" fmla="val 2379"/>
                    <a:gd name="f40" fmla="val 2610"/>
                    <a:gd name="f41" fmla="val 831"/>
                    <a:gd name="f42" fmla="val 2840"/>
                    <a:gd name="f43" fmla="val 797"/>
                    <a:gd name="f44" fmla="val 3060"/>
                    <a:gd name="f45" fmla="val 739"/>
                    <a:gd name="f46" fmla="val 3279"/>
                    <a:gd name="f47" fmla="val 681"/>
                    <a:gd name="f48" fmla="val 3498"/>
                    <a:gd name="f49" fmla="val 600"/>
                    <a:gd name="f50" fmla="val 4664"/>
                    <a:gd name="f51" fmla="val 3613"/>
                    <a:gd name="f52" fmla="val 468"/>
                    <a:gd name="f53" fmla="val 2464"/>
                    <a:gd name="f54" fmla="val 706"/>
                    <a:gd name="f55" fmla="val 1316"/>
                    <a:gd name="f56" fmla="val 876"/>
                    <a:gd name="f57" fmla="val 436"/>
                    <a:gd name="f58" fmla="val 671"/>
                    <a:gd name="f59" fmla="val 1"/>
                    <a:gd name="f60" fmla="val 310"/>
                    <a:gd name="f61" fmla="val 896"/>
                    <a:gd name="f62" fmla="val 1235"/>
                    <a:gd name="f63" fmla="val 1388"/>
                    <a:gd name="f64" fmla="val 1447"/>
                    <a:gd name="f65" fmla="val 1504"/>
                    <a:gd name="f66" fmla="val 1231"/>
                    <a:gd name="f67" fmla="val 1559"/>
                    <a:gd name="f68" fmla="val 1386"/>
                    <a:gd name="f69" fmla="val 1374"/>
                    <a:gd name="f70" fmla="val 705"/>
                    <a:gd name="f71" fmla="val 1570"/>
                    <a:gd name="f72" fmla="val 694"/>
                    <a:gd name="f73" fmla="val 1616"/>
                    <a:gd name="f74" fmla="val 804"/>
                    <a:gd name="f75" fmla="val 1645"/>
                    <a:gd name="f76" fmla="val 926"/>
                    <a:gd name="f77" fmla="val 1055"/>
                    <a:gd name="f78" fmla="val 2203"/>
                    <a:gd name="f79" fmla="val 3979"/>
                    <a:gd name="f80" fmla="val 592"/>
                    <a:gd name="f81" fmla="*/ f0 1 4665"/>
                    <a:gd name="f82" fmla="*/ f1 1 1659"/>
                    <a:gd name="f83" fmla="val f2"/>
                    <a:gd name="f84" fmla="val f3"/>
                    <a:gd name="f85" fmla="val f4"/>
                    <a:gd name="f86" fmla="+- f85 0 f83"/>
                    <a:gd name="f87" fmla="+- f84 0 f83"/>
                    <a:gd name="f88" fmla="*/ f87 1 4665"/>
                    <a:gd name="f89" fmla="*/ f86 1 1659"/>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4665" h="1659">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18"/>
                        <a:pt x="f30" y="f16"/>
                        <a:pt x="f31" y="f14"/>
                      </a:cubicBezTo>
                      <a:lnTo>
                        <a:pt x="f31" y="f14"/>
                      </a:lnTo>
                      <a:cubicBezTo>
                        <a:pt x="f32" y="f33"/>
                        <a:pt x="f34" y="f35"/>
                        <a:pt x="f36" y="f16"/>
                      </a:cubicBezTo>
                      <a:cubicBezTo>
                        <a:pt x="f37" y="f16"/>
                        <a:pt x="f38" y="f16"/>
                        <a:pt x="f39" y="f33"/>
                      </a:cubicBezTo>
                      <a:cubicBezTo>
                        <a:pt x="f40" y="f41"/>
                        <a:pt x="f42" y="f43"/>
                        <a:pt x="f44" y="f45"/>
                      </a:cubicBezTo>
                      <a:cubicBezTo>
                        <a:pt x="f46" y="f47"/>
                        <a:pt x="f48" y="f49"/>
                        <a:pt x="f5" y="f6"/>
                      </a:cubicBezTo>
                      <a:close/>
                      <a:moveTo>
                        <a:pt x="f50" y="f2"/>
                      </a:moveTo>
                      <a:lnTo>
                        <a:pt x="f50" y="f2"/>
                      </a:lnTo>
                      <a:cubicBezTo>
                        <a:pt x="f51" y="f52"/>
                        <a:pt x="f53" y="f54"/>
                        <a:pt x="f55" y="f54"/>
                      </a:cubicBezTo>
                      <a:cubicBezTo>
                        <a:pt x="f56" y="f54"/>
                        <a:pt x="f57" y="f58"/>
                        <a:pt x="f59" y="f49"/>
                      </a:cubicBezTo>
                      <a:lnTo>
                        <a:pt x="f59" y="f49"/>
                      </a:lnTo>
                      <a:cubicBezTo>
                        <a:pt x="f60" y="f31"/>
                        <a:pt x="f61" y="f62"/>
                        <a:pt x="f63" y="f62"/>
                      </a:cubicBezTo>
                      <a:cubicBezTo>
                        <a:pt x="f64" y="f62"/>
                        <a:pt x="f65" y="f66"/>
                        <a:pt x="f67" y="f30"/>
                      </a:cubicBezTo>
                      <a:lnTo>
                        <a:pt x="f67" y="f30"/>
                      </a:lnTo>
                      <a:cubicBezTo>
                        <a:pt x="f68" y="f69"/>
                        <a:pt x="f70" y="f71"/>
                        <a:pt x="f72" y="f73"/>
                      </a:cubicBezTo>
                      <a:cubicBezTo>
                        <a:pt x="f74" y="f75"/>
                        <a:pt x="f76" y="f4"/>
                        <a:pt x="f77" y="f4"/>
                      </a:cubicBezTo>
                      <a:cubicBezTo>
                        <a:pt x="f78" y="f4"/>
                        <a:pt x="f79" y="f80"/>
                        <a:pt x="f5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2100;p27">
                  <a:extLst>
                    <a:ext uri="{FF2B5EF4-FFF2-40B4-BE49-F238E27FC236}">
                      <a16:creationId xmlns:a16="http://schemas.microsoft.com/office/drawing/2014/main" id="{C81B68FD-57CE-4566-A495-757AD5D36B32}"/>
                    </a:ext>
                  </a:extLst>
                </p:cNvPr>
                <p:cNvSpPr/>
                <p:nvPr/>
              </p:nvSpPr>
              <p:spPr>
                <a:xfrm flipH="1">
                  <a:off x="8362142" y="4730648"/>
                  <a:ext cx="194620" cy="264709"/>
                </a:xfrm>
                <a:custGeom>
                  <a:avLst/>
                  <a:gdLst>
                    <a:gd name="f0" fmla="val w"/>
                    <a:gd name="f1" fmla="val h"/>
                    <a:gd name="f2" fmla="val 0"/>
                    <a:gd name="f3" fmla="val 6026"/>
                    <a:gd name="f4" fmla="val 8196"/>
                    <a:gd name="f5" fmla="val 1"/>
                    <a:gd name="f6" fmla="val 20"/>
                    <a:gd name="f7" fmla="val 3"/>
                    <a:gd name="f8" fmla="val 40"/>
                    <a:gd name="f9" fmla="val 5"/>
                    <a:gd name="f10" fmla="val 59"/>
                    <a:gd name="f11" fmla="val 7"/>
                    <a:gd name="f12" fmla="val 39"/>
                    <a:gd name="f13" fmla="val 4"/>
                    <a:gd name="f14" fmla="val 19"/>
                    <a:gd name="f15" fmla="val 2"/>
                    <a:gd name="f16" fmla="val 819"/>
                    <a:gd name="f17" fmla="val 111"/>
                    <a:gd name="f18" fmla="val 2318"/>
                    <a:gd name="f19" fmla="val 1135"/>
                    <a:gd name="f20" fmla="val 2655"/>
                    <a:gd name="f21" fmla="val 3856"/>
                    <a:gd name="f22" fmla="val 2921"/>
                    <a:gd name="f23" fmla="val 6049"/>
                    <a:gd name="f24" fmla="val 3521"/>
                    <a:gd name="f25" fmla="val 6684"/>
                    <a:gd name="f26" fmla="val 3163"/>
                    <a:gd name="f27" fmla="val 3775"/>
                    <a:gd name="f28" fmla="val 7838"/>
                    <a:gd name="f29" fmla="val 4144"/>
                    <a:gd name="f30" fmla="val 6868"/>
                    <a:gd name="f31" fmla="val 3948"/>
                    <a:gd name="f32" fmla="val 6199"/>
                    <a:gd name="f33" fmla="val 4179"/>
                    <a:gd name="f34" fmla="val 6371"/>
                    <a:gd name="f35" fmla="val 4466"/>
                    <a:gd name="f36" fmla="val 6449"/>
                    <a:gd name="f37" fmla="val 4762"/>
                    <a:gd name="f38" fmla="val 5222"/>
                    <a:gd name="f39" fmla="val 5703"/>
                    <a:gd name="f40" fmla="val 6261"/>
                    <a:gd name="f41" fmla="val 5945"/>
                    <a:gd name="f42" fmla="val 5878"/>
                    <a:gd name="f43" fmla="val 6005"/>
                    <a:gd name="f44" fmla="val 5724"/>
                    <a:gd name="f45" fmla="val 6032"/>
                    <a:gd name="f46" fmla="val 5570"/>
                    <a:gd name="f47" fmla="val 5156"/>
                    <a:gd name="f48" fmla="val 4739"/>
                    <a:gd name="f49" fmla="val 5835"/>
                    <a:gd name="f50" fmla="val 4444"/>
                    <a:gd name="f51" fmla="val 5541"/>
                    <a:gd name="f52" fmla="val 4040"/>
                    <a:gd name="f53" fmla="val 5137"/>
                    <a:gd name="f54" fmla="val 3809"/>
                    <a:gd name="f55" fmla="val 4583"/>
                    <a:gd name="f56" fmla="val 3671"/>
                    <a:gd name="f57" fmla="val 4029"/>
                    <a:gd name="f58" fmla="val 3486"/>
                    <a:gd name="f59" fmla="val 3429"/>
                    <a:gd name="f60" fmla="val 3209"/>
                    <a:gd name="f61" fmla="val 2390"/>
                    <a:gd name="f62" fmla="val 2686"/>
                    <a:gd name="f63" fmla="val 1104"/>
                    <a:gd name="f64" fmla="val 1422"/>
                    <a:gd name="f65" fmla="val 166"/>
                    <a:gd name="f66" fmla="*/ f0 1 6026"/>
                    <a:gd name="f67" fmla="*/ f1 1 8196"/>
                    <a:gd name="f68" fmla="val f2"/>
                    <a:gd name="f69" fmla="val f3"/>
                    <a:gd name="f70" fmla="val f4"/>
                    <a:gd name="f71" fmla="+- f70 0 f68"/>
                    <a:gd name="f72" fmla="+- f69 0 f68"/>
                    <a:gd name="f73" fmla="*/ f72 1 6026"/>
                    <a:gd name="f74" fmla="*/ f71 1 8196"/>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6026" h="8196">
                      <a:moveTo>
                        <a:pt x="f2" y="f5"/>
                      </a:moveTo>
                      <a:cubicBezTo>
                        <a:pt x="f6" y="f7"/>
                        <a:pt x="f8" y="f9"/>
                        <a:pt x="f10" y="f11"/>
                      </a:cubicBezTo>
                      <a:lnTo>
                        <a:pt x="f10" y="f11"/>
                      </a:lnTo>
                      <a:cubicBezTo>
                        <a:pt x="f12" y="f13"/>
                        <a:pt x="f14" y="f15"/>
                        <a:pt x="f2" y="f5"/>
                      </a:cubicBezTo>
                      <a:close/>
                      <a:moveTo>
                        <a:pt x="f10" y="f11"/>
                      </a:moveTo>
                      <a:cubicBezTo>
                        <a:pt x="f16" y="f17"/>
                        <a:pt x="f18" y="f19"/>
                        <a:pt x="f20" y="f21"/>
                      </a:cubicBezTo>
                      <a:cubicBezTo>
                        <a:pt x="f22" y="f23"/>
                        <a:pt x="f24" y="f25"/>
                        <a:pt x="f26" y="f4"/>
                      </a:cubicBezTo>
                      <a:cubicBezTo>
                        <a:pt x="f27" y="f28"/>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6" y="f57"/>
                      </a:cubicBezTo>
                      <a:cubicBezTo>
                        <a:pt x="f24" y="f58"/>
                        <a:pt x="f59" y="f22"/>
                        <a:pt x="f60" y="f61"/>
                      </a:cubicBezTo>
                      <a:cubicBezTo>
                        <a:pt x="f62" y="f63"/>
                        <a:pt x="f64" y="f65"/>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2101;p27">
                  <a:extLst>
                    <a:ext uri="{FF2B5EF4-FFF2-40B4-BE49-F238E27FC236}">
                      <a16:creationId xmlns:a16="http://schemas.microsoft.com/office/drawing/2014/main" id="{93D591D4-719A-4E36-B6C6-DBDE519E2DDA}"/>
                    </a:ext>
                  </a:extLst>
                </p:cNvPr>
                <p:cNvSpPr/>
                <p:nvPr/>
              </p:nvSpPr>
              <p:spPr>
                <a:xfrm flipH="1">
                  <a:off x="8486646" y="4732513"/>
                  <a:ext cx="98087" cy="213649"/>
                </a:xfrm>
                <a:custGeom>
                  <a:avLst/>
                  <a:gdLst>
                    <a:gd name="f0" fmla="val w"/>
                    <a:gd name="f1" fmla="val h"/>
                    <a:gd name="f2" fmla="val 0"/>
                    <a:gd name="f3" fmla="val 3037"/>
                    <a:gd name="f4" fmla="val 6615"/>
                    <a:gd name="f5" fmla="val 728"/>
                    <a:gd name="f6" fmla="val 750"/>
                    <a:gd name="f7" fmla="val 14"/>
                    <a:gd name="f8" fmla="val 772"/>
                    <a:gd name="f9" fmla="val 27"/>
                    <a:gd name="f10" fmla="val 795"/>
                    <a:gd name="f11" fmla="val 40"/>
                    <a:gd name="f12" fmla="val 13"/>
                    <a:gd name="f13" fmla="val 1998"/>
                    <a:gd name="f14" fmla="val 1136"/>
                    <a:gd name="f15" fmla="val 2022"/>
                    <a:gd name="f16" fmla="val 1168"/>
                    <a:gd name="f17" fmla="val 2045"/>
                    <a:gd name="f18" fmla="val 1201"/>
                    <a:gd name="f19" fmla="val 2067"/>
                    <a:gd name="f20" fmla="val 1235"/>
                    <a:gd name="f21" fmla="val 2124"/>
                    <a:gd name="f22" fmla="val 1328"/>
                    <a:gd name="f23" fmla="val 2171"/>
                    <a:gd name="f24" fmla="val 1432"/>
                    <a:gd name="f25" fmla="val 2217"/>
                    <a:gd name="f26" fmla="val 1535"/>
                    <a:gd name="f27" fmla="val 2286"/>
                    <a:gd name="f28" fmla="val 1755"/>
                    <a:gd name="f29" fmla="val 2332"/>
                    <a:gd name="f30" fmla="val 1986"/>
                    <a:gd name="f31" fmla="val 2193"/>
                    <a:gd name="f32" fmla="val 2344"/>
                    <a:gd name="f33" fmla="val 2655"/>
                    <a:gd name="f34" fmla="val 3105"/>
                    <a:gd name="f35" fmla="val 2055"/>
                    <a:gd name="f36" fmla="val 3521"/>
                    <a:gd name="f37" fmla="val 1894"/>
                    <a:gd name="f38" fmla="val 3948"/>
                    <a:gd name="f39" fmla="val 1709"/>
                    <a:gd name="f40" fmla="val 4352"/>
                    <a:gd name="f41" fmla="val 1570"/>
                    <a:gd name="f42" fmla="val 4779"/>
                    <a:gd name="f43" fmla="val 1420"/>
                    <a:gd name="f44" fmla="val 5194"/>
                    <a:gd name="f45" fmla="val 1351"/>
                    <a:gd name="f46" fmla="val 5645"/>
                    <a:gd name="f47" fmla="val 1340"/>
                    <a:gd name="f48" fmla="val 6106"/>
                    <a:gd name="f49" fmla="val 5875"/>
                    <a:gd name="f50" fmla="val 5656"/>
                    <a:gd name="f51" fmla="val 1363"/>
                    <a:gd name="f52" fmla="val 5425"/>
                    <a:gd name="f53" fmla="val 1386"/>
                    <a:gd name="f54" fmla="val 4987"/>
                    <a:gd name="f55" fmla="val 1513"/>
                    <a:gd name="f56" fmla="val 4767"/>
                    <a:gd name="f57" fmla="val 1640"/>
                    <a:gd name="f58" fmla="val 4329"/>
                    <a:gd name="f59" fmla="val 1836"/>
                    <a:gd name="f60" fmla="val 3925"/>
                    <a:gd name="f61" fmla="val 3509"/>
                    <a:gd name="f62" fmla="val 2159"/>
                    <a:gd name="f63" fmla="val 3094"/>
                    <a:gd name="f64" fmla="val 2216"/>
                    <a:gd name="f65" fmla="val 1837"/>
                    <a:gd name="f66" fmla="val 2204"/>
                    <a:gd name="f67" fmla="val 1449"/>
                    <a:gd name="f68" fmla="val 1344"/>
                    <a:gd name="f69" fmla="val 378"/>
                    <a:gd name="f70" fmla="val 1820"/>
                    <a:gd name="f71" fmla="val 915"/>
                    <a:gd name="f72" fmla="val 1547"/>
                    <a:gd name="f73" fmla="val 2101"/>
                    <a:gd name="f74" fmla="val 1893"/>
                    <a:gd name="f75" fmla="val 2517"/>
                    <a:gd name="f76" fmla="val 1871"/>
                    <a:gd name="f77" fmla="val 2759"/>
                    <a:gd name="f78" fmla="val 1783"/>
                    <a:gd name="f79" fmla="val 2829"/>
                    <a:gd name="f80" fmla="val 1669"/>
                    <a:gd name="f81" fmla="val 2879"/>
                    <a:gd name="f82" fmla="val 1553"/>
                    <a:gd name="f83" fmla="val 1517"/>
                    <a:gd name="f84" fmla="val 1480"/>
                    <a:gd name="f85" fmla="val 2874"/>
                    <a:gd name="f86" fmla="val 1443"/>
                    <a:gd name="f87" fmla="val 2863"/>
                    <a:gd name="f88" fmla="val 1305"/>
                    <a:gd name="f89" fmla="val 2817"/>
                    <a:gd name="f90" fmla="val 1190"/>
                    <a:gd name="f91" fmla="val 2632"/>
                    <a:gd name="f92" fmla="val 1247"/>
                    <a:gd name="f93" fmla="val 2482"/>
                    <a:gd name="f94" fmla="val 1097"/>
                    <a:gd name="f95" fmla="val 2620"/>
                    <a:gd name="f96" fmla="val 1074"/>
                    <a:gd name="f97" fmla="val 1178"/>
                    <a:gd name="f98" fmla="val 3036"/>
                    <a:gd name="f99" fmla="val 1239"/>
                    <a:gd name="f100" fmla="val 3150"/>
                    <a:gd name="f101" fmla="val 1371"/>
                    <a:gd name="f102" fmla="val 3199"/>
                    <a:gd name="f103" fmla="val 1506"/>
                    <a:gd name="f104" fmla="val 1576"/>
                    <a:gd name="f105" fmla="val 1646"/>
                    <a:gd name="f106" fmla="val 3186"/>
                    <a:gd name="f107" fmla="val 3163"/>
                    <a:gd name="f108" fmla="val 3705"/>
                    <a:gd name="f109" fmla="val 889"/>
                    <a:gd name="f110" fmla="val 4063"/>
                    <a:gd name="f111" fmla="val 289"/>
                    <a:gd name="f112" fmla="val 4271"/>
                    <a:gd name="f113" fmla="val 462"/>
                    <a:gd name="f114" fmla="val 4363"/>
                    <a:gd name="f115" fmla="val 612"/>
                    <a:gd name="f116" fmla="val 4410"/>
                    <a:gd name="f117" fmla="val 439"/>
                    <a:gd name="f118" fmla="val 4606"/>
                    <a:gd name="f119" fmla="val 1"/>
                    <a:gd name="f120" fmla="val 4790"/>
                    <a:gd name="f121" fmla="val 257"/>
                    <a:gd name="f122" fmla="val 4861"/>
                    <a:gd name="f123" fmla="val 388"/>
                    <a:gd name="f124" fmla="val 4899"/>
                    <a:gd name="f125" fmla="val 560"/>
                    <a:gd name="f126" fmla="val 642"/>
                    <a:gd name="f127" fmla="val 734"/>
                    <a:gd name="f128" fmla="val 4890"/>
                    <a:gd name="f129" fmla="val 855"/>
                    <a:gd name="f130" fmla="val 4871"/>
                    <a:gd name="f131" fmla="val 325"/>
                    <a:gd name="f132" fmla="val 5620"/>
                    <a:gd name="f133" fmla="val 1268"/>
                    <a:gd name="f134" fmla="val 5932"/>
                    <a:gd name="f135" fmla="val 1316"/>
                    <a:gd name="f136" fmla="val 6611"/>
                    <a:gd name="f137" fmla="val 1274"/>
                    <a:gd name="f138" fmla="val 5979"/>
                    <a:gd name="f139" fmla="val 2448"/>
                    <a:gd name="f140" fmla="val 5990"/>
                    <a:gd name="f141" fmla="val 2355"/>
                    <a:gd name="f142" fmla="val 5402"/>
                    <a:gd name="f143" fmla="val 5748"/>
                    <a:gd name="f144" fmla="val 2725"/>
                    <a:gd name="f145" fmla="val 6014"/>
                    <a:gd name="f146" fmla="val 6199"/>
                    <a:gd name="f147" fmla="val 5298"/>
                    <a:gd name="f148" fmla="val 2505"/>
                    <a:gd name="f149" fmla="val 4040"/>
                    <a:gd name="f150" fmla="val 2748"/>
                    <a:gd name="f151" fmla="val 2182"/>
                    <a:gd name="f152" fmla="val 2563"/>
                    <a:gd name="f153" fmla="val 1385"/>
                    <a:gd name="f154" fmla="val 797"/>
                    <a:gd name="f155" fmla="val 1882"/>
                    <a:gd name="f156" fmla="val 681"/>
                    <a:gd name="f157" fmla="val 566"/>
                    <a:gd name="f158" fmla="val 1594"/>
                    <a:gd name="f159" fmla="val 450"/>
                    <a:gd name="f160" fmla="val 1339"/>
                    <a:gd name="f161" fmla="val 280"/>
                    <a:gd name="f162" fmla="val 1054"/>
                    <a:gd name="f163" fmla="val 189"/>
                    <a:gd name="f164" fmla="val 6612"/>
                    <a:gd name="f165" fmla="val 6613"/>
                    <a:gd name="f166" fmla="val 1317"/>
                    <a:gd name="f167" fmla="val 6614"/>
                    <a:gd name="f168" fmla="*/ f0 1 3037"/>
                    <a:gd name="f169" fmla="*/ f1 1 6615"/>
                    <a:gd name="f170" fmla="val f2"/>
                    <a:gd name="f171" fmla="val f3"/>
                    <a:gd name="f172" fmla="val f4"/>
                    <a:gd name="f173" fmla="+- f172 0 f170"/>
                    <a:gd name="f174" fmla="+- f171 0 f170"/>
                    <a:gd name="f175" fmla="*/ f174 1 3037"/>
                    <a:gd name="f176" fmla="*/ f173 1 6615"/>
                    <a:gd name="f177" fmla="*/ f170 1 f175"/>
                    <a:gd name="f178" fmla="*/ f171 1 f175"/>
                    <a:gd name="f179" fmla="*/ f170 1 f176"/>
                    <a:gd name="f180" fmla="*/ f172 1 f176"/>
                    <a:gd name="f181" fmla="*/ f177 f168 1"/>
                    <a:gd name="f182" fmla="*/ f178 f168 1"/>
                    <a:gd name="f183" fmla="*/ f180 f169 1"/>
                    <a:gd name="f184" fmla="*/ f179 f169 1"/>
                  </a:gdLst>
                  <a:ahLst/>
                  <a:cxnLst>
                    <a:cxn ang="3cd4">
                      <a:pos x="hc" y="t"/>
                    </a:cxn>
                    <a:cxn ang="0">
                      <a:pos x="r" y="vc"/>
                    </a:cxn>
                    <a:cxn ang="cd4">
                      <a:pos x="hc" y="b"/>
                    </a:cxn>
                    <a:cxn ang="cd2">
                      <a:pos x="l" y="vc"/>
                    </a:cxn>
                  </a:cxnLst>
                  <a:rect l="f181" t="f184" r="f182" b="f183"/>
                  <a:pathLst>
                    <a:path w="3037" h="6615">
                      <a:moveTo>
                        <a:pt x="f5" y="f2"/>
                      </a:moveTo>
                      <a:cubicBezTo>
                        <a:pt x="f6" y="f7"/>
                        <a:pt x="f8" y="f9"/>
                        <a:pt x="f10" y="f11"/>
                      </a:cubicBezTo>
                      <a:lnTo>
                        <a:pt x="f10" y="f11"/>
                      </a:lnTo>
                      <a:cubicBezTo>
                        <a:pt x="f8" y="f9"/>
                        <a:pt x="f6" y="f12"/>
                        <a:pt x="f5" y="f2"/>
                      </a:cubicBezTo>
                      <a:close/>
                      <a:moveTo>
                        <a:pt x="f13" y="f14"/>
                      </a:moveTo>
                      <a:cubicBezTo>
                        <a:pt x="f15" y="f16"/>
                        <a:pt x="f17" y="f18"/>
                        <a:pt x="f19" y="f20"/>
                      </a:cubicBezTo>
                      <a:cubicBezTo>
                        <a:pt x="f21" y="f22"/>
                        <a:pt x="f23" y="f24"/>
                        <a:pt x="f25" y="f26"/>
                      </a:cubicBezTo>
                      <a:cubicBezTo>
                        <a:pt x="f27" y="f28"/>
                        <a:pt x="f29" y="f30"/>
                        <a:pt x="f29" y="f31"/>
                      </a:cubicBezTo>
                      <a:cubicBezTo>
                        <a:pt x="f32" y="f33"/>
                        <a:pt x="f25" y="f34"/>
                        <a:pt x="f35" y="f36"/>
                      </a:cubicBezTo>
                      <a:cubicBezTo>
                        <a:pt x="f37" y="f38"/>
                        <a:pt x="f39" y="f40"/>
                        <a:pt x="f41" y="f42"/>
                      </a:cubicBezTo>
                      <a:cubicBezTo>
                        <a:pt x="f43" y="f44"/>
                        <a:pt x="f45" y="f46"/>
                        <a:pt x="f47" y="f48"/>
                      </a:cubicBezTo>
                      <a:cubicBezTo>
                        <a:pt x="f47" y="f49"/>
                        <a:pt x="f47" y="f50"/>
                        <a:pt x="f51" y="f52"/>
                      </a:cubicBezTo>
                      <a:cubicBezTo>
                        <a:pt x="f53" y="f44"/>
                        <a:pt x="f24" y="f54"/>
                        <a:pt x="f55" y="f56"/>
                      </a:cubicBezTo>
                      <a:cubicBezTo>
                        <a:pt x="f57" y="f58"/>
                        <a:pt x="f59" y="f60"/>
                        <a:pt x="f13" y="f61"/>
                      </a:cubicBezTo>
                      <a:cubicBezTo>
                        <a:pt x="f62" y="f63"/>
                        <a:pt x="f27" y="f33"/>
                        <a:pt x="f27" y="f64"/>
                      </a:cubicBezTo>
                      <a:cubicBezTo>
                        <a:pt x="f27" y="f65"/>
                        <a:pt x="f66" y="f67"/>
                        <a:pt x="f13" y="f14"/>
                      </a:cubicBezTo>
                      <a:close/>
                      <a:moveTo>
                        <a:pt x="f10" y="f11"/>
                      </a:moveTo>
                      <a:lnTo>
                        <a:pt x="f10" y="f11"/>
                      </a:lnTo>
                      <a:cubicBezTo>
                        <a:pt x="f68" y="f69"/>
                        <a:pt x="f70" y="f71"/>
                        <a:pt x="f13" y="f72"/>
                      </a:cubicBezTo>
                      <a:cubicBezTo>
                        <a:pt x="f73" y="f74"/>
                        <a:pt x="f25" y="f75"/>
                        <a:pt x="f76" y="f77"/>
                      </a:cubicBezTo>
                      <a:cubicBezTo>
                        <a:pt x="f78" y="f79"/>
                        <a:pt x="f80" y="f81"/>
                        <a:pt x="f82" y="f81"/>
                      </a:cubicBezTo>
                      <a:cubicBezTo>
                        <a:pt x="f83" y="f81"/>
                        <a:pt x="f84" y="f85"/>
                        <a:pt x="f86" y="f87"/>
                      </a:cubicBezTo>
                      <a:cubicBezTo>
                        <a:pt x="f88" y="f89"/>
                        <a:pt x="f90" y="f91"/>
                        <a:pt x="f92" y="f93"/>
                      </a:cubicBezTo>
                      <a:lnTo>
                        <a:pt x="f92" y="f93"/>
                      </a:lnTo>
                      <a:cubicBezTo>
                        <a:pt x="f94" y="f95"/>
                        <a:pt x="f96" y="f87"/>
                        <a:pt x="f97" y="f98"/>
                      </a:cubicBezTo>
                      <a:cubicBezTo>
                        <a:pt x="f99" y="f100"/>
                        <a:pt x="f101" y="f102"/>
                        <a:pt x="f103" y="f102"/>
                      </a:cubicBezTo>
                      <a:cubicBezTo>
                        <a:pt x="f104" y="f102"/>
                        <a:pt x="f105" y="f106"/>
                        <a:pt x="f39" y="f107"/>
                      </a:cubicBezTo>
                      <a:lnTo>
                        <a:pt x="f39" y="f107"/>
                      </a:lnTo>
                      <a:cubicBezTo>
                        <a:pt x="f53" y="f108"/>
                        <a:pt x="f109" y="f110"/>
                        <a:pt x="f111" y="f112"/>
                      </a:cubicBezTo>
                      <a:cubicBezTo>
                        <a:pt x="f111" y="f112"/>
                        <a:pt x="f113" y="f114"/>
                        <a:pt x="f115" y="f116"/>
                      </a:cubicBezTo>
                      <a:cubicBezTo>
                        <a:pt x="f115"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6"/>
                      </a:cubicBezTo>
                      <a:lnTo>
                        <a:pt x="f135" y="f136"/>
                      </a:lnTo>
                      <a:cubicBezTo>
                        <a:pt x="f137" y="f138"/>
                        <a:pt x="f139" y="f140"/>
                        <a:pt x="f141" y="f142"/>
                      </a:cubicBezTo>
                      <a:lnTo>
                        <a:pt x="f141" y="f142"/>
                      </a:lnTo>
                      <a:cubicBezTo>
                        <a:pt x="f75" y="f143"/>
                        <a:pt x="f144" y="f145"/>
                        <a:pt x="f98" y="f146"/>
                      </a:cubicBezTo>
                      <a:cubicBezTo>
                        <a:pt x="f139" y="f147"/>
                        <a:pt x="f148" y="f149"/>
                        <a:pt x="f91" y="f98"/>
                      </a:cubicBezTo>
                      <a:cubicBezTo>
                        <a:pt x="f150" y="f151"/>
                        <a:pt x="f152" y="f153"/>
                        <a:pt x="f13" y="f154"/>
                      </a:cubicBezTo>
                      <a:cubicBezTo>
                        <a:pt x="f155" y="f156"/>
                        <a:pt x="f28" y="f157"/>
                        <a:pt x="f158" y="f159"/>
                      </a:cubicBezTo>
                      <a:cubicBezTo>
                        <a:pt x="f160" y="f161"/>
                        <a:pt x="f162" y="f163"/>
                        <a:pt x="f10" y="f11"/>
                      </a:cubicBezTo>
                      <a:close/>
                      <a:moveTo>
                        <a:pt x="f135" y="f136"/>
                      </a:moveTo>
                      <a:cubicBezTo>
                        <a:pt x="f135" y="f164"/>
                        <a:pt x="f135" y="f165"/>
                        <a:pt x="f166" y="f167"/>
                      </a:cubicBezTo>
                      <a:cubicBezTo>
                        <a:pt x="f135" y="f165"/>
                        <a:pt x="f135" y="f164"/>
                        <a:pt x="f135" y="f13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2102;p27">
                  <a:extLst>
                    <a:ext uri="{FF2B5EF4-FFF2-40B4-BE49-F238E27FC236}">
                      <a16:creationId xmlns:a16="http://schemas.microsoft.com/office/drawing/2014/main" id="{9EAFD998-5788-4D3B-83C0-0D5F3A5C37F2}"/>
                    </a:ext>
                  </a:extLst>
                </p:cNvPr>
                <p:cNvSpPr/>
                <p:nvPr/>
              </p:nvSpPr>
              <p:spPr>
                <a:xfrm flipH="1">
                  <a:off x="8475473" y="4823112"/>
                  <a:ext cx="18278" cy="77934"/>
                </a:xfrm>
                <a:custGeom>
                  <a:avLst/>
                  <a:gdLst>
                    <a:gd name="f0" fmla="val w"/>
                    <a:gd name="f1" fmla="val h"/>
                    <a:gd name="f2" fmla="val 0"/>
                    <a:gd name="f3" fmla="val 566"/>
                    <a:gd name="f4" fmla="val 2413"/>
                    <a:gd name="f5" fmla="val 254"/>
                    <a:gd name="f6" fmla="val 831"/>
                    <a:gd name="f7" fmla="val 139"/>
                    <a:gd name="f8" fmla="val 1674"/>
                    <a:gd name="f9" fmla="val 462"/>
                    <a:gd name="f10" fmla="val 1605"/>
                    <a:gd name="f11" fmla="val 346"/>
                    <a:gd name="f12" fmla="val 808"/>
                    <a:gd name="f13" fmla="*/ f0 1 566"/>
                    <a:gd name="f14" fmla="*/ f1 1 2413"/>
                    <a:gd name="f15" fmla="val f2"/>
                    <a:gd name="f16" fmla="val f3"/>
                    <a:gd name="f17" fmla="val f4"/>
                    <a:gd name="f18" fmla="+- f17 0 f15"/>
                    <a:gd name="f19" fmla="+- f16 0 f15"/>
                    <a:gd name="f20" fmla="*/ f19 1 566"/>
                    <a:gd name="f21" fmla="*/ f18 1 241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566" h="2413">
                      <a:moveTo>
                        <a:pt x="f5" y="f2"/>
                      </a:moveTo>
                      <a:cubicBezTo>
                        <a:pt x="f2" y="f6"/>
                        <a:pt x="f7" y="f8"/>
                        <a:pt x="f3" y="f4"/>
                      </a:cubicBezTo>
                      <a:cubicBezTo>
                        <a:pt x="f9" y="f10"/>
                        <a:pt x="f11" y="f1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2103;p27">
                  <a:extLst>
                    <a:ext uri="{FF2B5EF4-FFF2-40B4-BE49-F238E27FC236}">
                      <a16:creationId xmlns:a16="http://schemas.microsoft.com/office/drawing/2014/main" id="{72025A7A-0FDD-4CDA-BD35-780A4ADF8CF6}"/>
                    </a:ext>
                  </a:extLst>
                </p:cNvPr>
                <p:cNvSpPr/>
                <p:nvPr/>
              </p:nvSpPr>
              <p:spPr>
                <a:xfrm flipH="1">
                  <a:off x="8361749" y="4654972"/>
                  <a:ext cx="82808" cy="96953"/>
                </a:xfrm>
                <a:custGeom>
                  <a:avLst/>
                  <a:gdLst>
                    <a:gd name="f0" fmla="val w"/>
                    <a:gd name="f1" fmla="val h"/>
                    <a:gd name="f2" fmla="val 0"/>
                    <a:gd name="f3" fmla="val 2564"/>
                    <a:gd name="f4" fmla="val 3002"/>
                    <a:gd name="f5" fmla="val 1282"/>
                    <a:gd name="f6" fmla="val 1755"/>
                    <a:gd name="f7" fmla="val 1284"/>
                    <a:gd name="f8" fmla="val 1756"/>
                    <a:gd name="f9" fmla="val 1287"/>
                    <a:gd name="f10" fmla="val 1757"/>
                    <a:gd name="f11" fmla="val 1289"/>
                    <a:gd name="f12" fmla="val 1758"/>
                    <a:gd name="f13" fmla="val 462"/>
                    <a:gd name="f14" fmla="val 1016"/>
                    <a:gd name="f15" fmla="val 543"/>
                    <a:gd name="f16" fmla="val 1178"/>
                    <a:gd name="f17" fmla="val 647"/>
                    <a:gd name="f18" fmla="val 1328"/>
                    <a:gd name="f19" fmla="val 774"/>
                    <a:gd name="f20" fmla="val 1455"/>
                    <a:gd name="f21" fmla="val 843"/>
                    <a:gd name="f22" fmla="val 1524"/>
                    <a:gd name="f23" fmla="val 947"/>
                    <a:gd name="f24" fmla="val 1593"/>
                    <a:gd name="f25" fmla="val 1040"/>
                    <a:gd name="f26" fmla="val 1639"/>
                    <a:gd name="f27" fmla="val 1155"/>
                    <a:gd name="f28" fmla="val 1686"/>
                    <a:gd name="f29" fmla="val 1270"/>
                    <a:gd name="f30" fmla="val 1697"/>
                    <a:gd name="f31" fmla="val 1386"/>
                    <a:gd name="f32" fmla="val 1536"/>
                    <a:gd name="f33" fmla="val 1663"/>
                    <a:gd name="f34" fmla="val 1859"/>
                    <a:gd name="f35" fmla="val 1605"/>
                    <a:gd name="f36" fmla="val 1732"/>
                    <a:gd name="f37" fmla="val 1720"/>
                    <a:gd name="f38" fmla="val 1559"/>
                    <a:gd name="f39" fmla="val 1766"/>
                    <a:gd name="f40" fmla="val 1354"/>
                    <a:gd name="f41" fmla="val 1314"/>
                    <a:gd name="f42" fmla="val 1426"/>
                    <a:gd name="f43" fmla="val 1815"/>
                    <a:gd name="f44" fmla="val 1585"/>
                    <a:gd name="f45" fmla="val 1871"/>
                    <a:gd name="f46" fmla="val 1928"/>
                    <a:gd name="f47" fmla="val 1882"/>
                    <a:gd name="f48" fmla="val 2020"/>
                    <a:gd name="f49" fmla="val 2044"/>
                    <a:gd name="f50" fmla="val 2101"/>
                    <a:gd name="f51" fmla="val 2171"/>
                    <a:gd name="f52" fmla="val 2228"/>
                    <a:gd name="f53" fmla="val 2032"/>
                    <a:gd name="f54" fmla="val 2113"/>
                    <a:gd name="f55" fmla="val 2043"/>
                    <a:gd name="f56" fmla="val 1986"/>
                    <a:gd name="f57" fmla="val 1351"/>
                    <a:gd name="f58" fmla="val 1870"/>
                    <a:gd name="f59" fmla="val 1190"/>
                    <a:gd name="f60" fmla="val 1801"/>
                    <a:gd name="f61" fmla="val 855"/>
                    <a:gd name="f62" fmla="val 1628"/>
                    <a:gd name="f63" fmla="val 751"/>
                    <a:gd name="f64" fmla="val 1478"/>
                    <a:gd name="f65" fmla="val 612"/>
                    <a:gd name="f66" fmla="val 532"/>
                    <a:gd name="f67" fmla="val 35"/>
                    <a:gd name="f68" fmla="val 1"/>
                    <a:gd name="f69" fmla="val 358"/>
                    <a:gd name="f70" fmla="val 58"/>
                    <a:gd name="f71" fmla="val 728"/>
                    <a:gd name="f72" fmla="val 197"/>
                    <a:gd name="f73" fmla="val 1074"/>
                    <a:gd name="f74" fmla="val 416"/>
                    <a:gd name="f75" fmla="val 1582"/>
                    <a:gd name="f76" fmla="val 832"/>
                    <a:gd name="f77" fmla="val 1997"/>
                    <a:gd name="f78" fmla="val 1340"/>
                    <a:gd name="f79" fmla="val 2320"/>
                    <a:gd name="f80" fmla="val 1744"/>
                    <a:gd name="f81" fmla="val 2378"/>
                    <a:gd name="f82" fmla="val 2494"/>
                    <a:gd name="f83" fmla="val 2598"/>
                    <a:gd name="f84" fmla="val 2263"/>
                    <a:gd name="f85" fmla="val 2782"/>
                    <a:gd name="f86" fmla="val 3001"/>
                    <a:gd name="f87" fmla="val 2425"/>
                    <a:gd name="f88" fmla="val 2563"/>
                    <a:gd name="f89" fmla="val 2551"/>
                    <a:gd name="f90" fmla="val 2517"/>
                    <a:gd name="f91" fmla="val 2286"/>
                    <a:gd name="f92" fmla="val 2482"/>
                    <a:gd name="f93" fmla="val 2332"/>
                    <a:gd name="f94" fmla="val 1824"/>
                    <a:gd name="f95" fmla="val 2148"/>
                    <a:gd name="f96" fmla="val 2163"/>
                    <a:gd name="f97" fmla="val 1689"/>
                    <a:gd name="f98" fmla="val 2180"/>
                    <a:gd name="f99" fmla="val 1691"/>
                    <a:gd name="f100" fmla="val 2197"/>
                    <a:gd name="f101" fmla="val 2291"/>
                    <a:gd name="f102" fmla="val 2397"/>
                    <a:gd name="f103" fmla="val 2436"/>
                    <a:gd name="f104" fmla="val 1570"/>
                    <a:gd name="f105" fmla="val 1305"/>
                    <a:gd name="f106" fmla="val 2344"/>
                    <a:gd name="f107" fmla="val 1224"/>
                    <a:gd name="f108" fmla="val 2251"/>
                    <a:gd name="f109" fmla="val 1132"/>
                    <a:gd name="f110" fmla="val 2136"/>
                    <a:gd name="f111" fmla="val 1097"/>
                    <a:gd name="f112" fmla="val 1998"/>
                    <a:gd name="f113" fmla="val 1051"/>
                    <a:gd name="f114" fmla="val 2159"/>
                    <a:gd name="f115" fmla="val 993"/>
                    <a:gd name="f116" fmla="val 2321"/>
                    <a:gd name="f117" fmla="val 866"/>
                    <a:gd name="f118" fmla="val 693"/>
                    <a:gd name="f119" fmla="val 520"/>
                    <a:gd name="f120" fmla="val 324"/>
                    <a:gd name="f121" fmla="val 243"/>
                    <a:gd name="f122" fmla="val 1617"/>
                    <a:gd name="f123" fmla="val 924"/>
                    <a:gd name="f124" fmla="val 958"/>
                    <a:gd name="f125" fmla="val 1186"/>
                    <a:gd name="f126" fmla="val 963"/>
                    <a:gd name="f127" fmla="val 1148"/>
                    <a:gd name="f128" fmla="val 965"/>
                    <a:gd name="f129" fmla="val 1110"/>
                    <a:gd name="f130" fmla="val 755"/>
                    <a:gd name="f131" fmla="val 409"/>
                    <a:gd name="f132" fmla="val 775"/>
                    <a:gd name="f133" fmla="val 232"/>
                    <a:gd name="f134" fmla="val 139"/>
                    <a:gd name="f135" fmla="val 301"/>
                    <a:gd name="f136" fmla="val 70"/>
                    <a:gd name="f137" fmla="val 150"/>
                    <a:gd name="f138" fmla="*/ f0 1 2564"/>
                    <a:gd name="f139" fmla="*/ f1 1 3002"/>
                    <a:gd name="f140" fmla="val f2"/>
                    <a:gd name="f141" fmla="val f3"/>
                    <a:gd name="f142" fmla="val f4"/>
                    <a:gd name="f143" fmla="+- f142 0 f140"/>
                    <a:gd name="f144" fmla="+- f141 0 f140"/>
                    <a:gd name="f145" fmla="*/ f144 1 2564"/>
                    <a:gd name="f146" fmla="*/ f143 1 300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564" h="300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0"/>
                      </a:cubicBezTo>
                      <a:cubicBezTo>
                        <a:pt x="f32" y="f30"/>
                        <a:pt x="f30" y="f33"/>
                        <a:pt x="f34" y="f35"/>
                      </a:cubicBezTo>
                      <a:lnTo>
                        <a:pt x="f34" y="f35"/>
                      </a:lnTo>
                      <a:cubicBezTo>
                        <a:pt x="f36" y="f37"/>
                        <a:pt x="f38" y="f39"/>
                        <a:pt x="f31" y="f39"/>
                      </a:cubicBezTo>
                      <a:cubicBezTo>
                        <a:pt x="f40" y="f39"/>
                        <a:pt x="f41" y="f39"/>
                        <a:pt x="f11" y="f12"/>
                      </a:cubicBezTo>
                      <a:lnTo>
                        <a:pt x="f11" y="f12"/>
                      </a:lnTo>
                      <a:cubicBezTo>
                        <a:pt x="f42" y="f43"/>
                        <a:pt x="f44" y="f45"/>
                        <a:pt x="f36" y="f46"/>
                      </a:cubicBezTo>
                      <a:cubicBezTo>
                        <a:pt x="f47" y="f48"/>
                        <a:pt x="f49" y="f50"/>
                        <a:pt x="f51" y="f52"/>
                      </a:cubicBezTo>
                      <a:cubicBezTo>
                        <a:pt x="f53" y="f54"/>
                        <a:pt x="f45" y="f55"/>
                        <a:pt x="f30" y="f56"/>
                      </a:cubicBezTo>
                      <a:cubicBezTo>
                        <a:pt x="f22" y="f46"/>
                        <a:pt x="f57" y="f58"/>
                        <a:pt x="f59" y="f60"/>
                      </a:cubicBezTo>
                      <a:cubicBezTo>
                        <a:pt x="f14" y="f36"/>
                        <a:pt x="f61" y="f62"/>
                        <a:pt x="f63" y="f64"/>
                      </a:cubicBezTo>
                      <a:cubicBezTo>
                        <a:pt x="f65" y="f57"/>
                        <a:pt x="f66" y="f16"/>
                        <a:pt x="f13" y="f14"/>
                      </a:cubicBezTo>
                      <a:close/>
                      <a:moveTo>
                        <a:pt x="f67" y="f2"/>
                      </a:moveTo>
                      <a:cubicBezTo>
                        <a:pt x="f68" y="f69"/>
                        <a:pt x="f70" y="f71"/>
                        <a:pt x="f72" y="f73"/>
                      </a:cubicBezTo>
                      <a:cubicBezTo>
                        <a:pt x="f74" y="f75"/>
                        <a:pt x="f76" y="f77"/>
                        <a:pt x="f78" y="f52"/>
                      </a:cubicBezTo>
                      <a:cubicBezTo>
                        <a:pt x="f32" y="f79"/>
                        <a:pt x="f80" y="f81"/>
                        <a:pt x="f46" y="f82"/>
                      </a:cubicBezTo>
                      <a:cubicBezTo>
                        <a:pt x="f50" y="f83"/>
                        <a:pt x="f84" y="f85"/>
                        <a:pt x="f84" y="f86"/>
                      </a:cubicBezTo>
                      <a:cubicBezTo>
                        <a:pt x="f87" y="f85"/>
                        <a:pt x="f88" y="f89"/>
                        <a:pt x="f90" y="f91"/>
                      </a:cubicBezTo>
                      <a:cubicBezTo>
                        <a:pt x="f92" y="f55"/>
                        <a:pt x="f93" y="f94"/>
                        <a:pt x="f95" y="f28"/>
                      </a:cubicBezTo>
                      <a:lnTo>
                        <a:pt x="f95" y="f28"/>
                      </a:lnTo>
                      <a:cubicBezTo>
                        <a:pt x="f96" y="f97"/>
                        <a:pt x="f98" y="f99"/>
                        <a:pt x="f100" y="f99"/>
                      </a:cubicBezTo>
                      <a:cubicBezTo>
                        <a:pt x="f101" y="f99"/>
                        <a:pt x="f102" y="f26"/>
                        <a:pt x="f103" y="f104"/>
                      </a:cubicBezTo>
                      <a:cubicBezTo>
                        <a:pt x="f82" y="f20"/>
                        <a:pt x="f103" y="f105"/>
                        <a:pt x="f106" y="f107"/>
                      </a:cubicBezTo>
                      <a:cubicBezTo>
                        <a:pt x="f108" y="f109"/>
                        <a:pt x="f110" y="f111"/>
                        <a:pt x="f112" y="f113"/>
                      </a:cubicBezTo>
                      <a:cubicBezTo>
                        <a:pt x="f114" y="f115"/>
                        <a:pt x="f116" y="f117"/>
                        <a:pt x="f93" y="f118"/>
                      </a:cubicBezTo>
                      <a:cubicBezTo>
                        <a:pt x="f106" y="f119"/>
                        <a:pt x="f84" y="f120"/>
                        <a:pt x="f54" y="f121"/>
                      </a:cubicBezTo>
                      <a:cubicBezTo>
                        <a:pt x="f112" y="f65"/>
                        <a:pt x="f122" y="f123"/>
                        <a:pt x="f107" y="f124"/>
                      </a:cubicBezTo>
                      <a:cubicBezTo>
                        <a:pt x="f125" y="f126"/>
                        <a:pt x="f127" y="f128"/>
                        <a:pt x="f129" y="f128"/>
                      </a:cubicBezTo>
                      <a:cubicBezTo>
                        <a:pt x="f130" y="f128"/>
                        <a:pt x="f131" y="f132"/>
                        <a:pt x="f133" y="f13"/>
                      </a:cubicBezTo>
                      <a:cubicBezTo>
                        <a:pt x="f134" y="f135"/>
                        <a:pt x="f136" y="f137"/>
                        <a:pt x="f67"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2104;p27">
                  <a:extLst>
                    <a:ext uri="{FF2B5EF4-FFF2-40B4-BE49-F238E27FC236}">
                      <a16:creationId xmlns:a16="http://schemas.microsoft.com/office/drawing/2014/main" id="{8B996F66-7435-476D-B1AB-ED3C777F8FEC}"/>
                    </a:ext>
                  </a:extLst>
                </p:cNvPr>
                <p:cNvSpPr/>
                <p:nvPr/>
              </p:nvSpPr>
              <p:spPr>
                <a:xfrm flipH="1">
                  <a:off x="8288697" y="4590114"/>
                  <a:ext cx="177439" cy="239682"/>
                </a:xfrm>
                <a:custGeom>
                  <a:avLst/>
                  <a:gdLst>
                    <a:gd name="f0" fmla="val w"/>
                    <a:gd name="f1" fmla="val h"/>
                    <a:gd name="f2" fmla="val 0"/>
                    <a:gd name="f3" fmla="val 5494"/>
                    <a:gd name="f4" fmla="val 7421"/>
                    <a:gd name="f5" fmla="val 692"/>
                    <a:gd name="f6" fmla="val 681"/>
                    <a:gd name="f7" fmla="val 24"/>
                    <a:gd name="f8" fmla="val 671"/>
                    <a:gd name="f9" fmla="val 49"/>
                    <a:gd name="f10" fmla="val 661"/>
                    <a:gd name="f11" fmla="val 73"/>
                    <a:gd name="f12" fmla="val 1950"/>
                    <a:gd name="f13" fmla="val 6475"/>
                    <a:gd name="f14" fmla="val 2181"/>
                    <a:gd name="f15" fmla="val 6649"/>
                    <a:gd name="f16" fmla="val 2423"/>
                    <a:gd name="f17" fmla="val 6799"/>
                    <a:gd name="f18" fmla="val 2689"/>
                    <a:gd name="f19" fmla="val 6914"/>
                    <a:gd name="f20" fmla="val 2943"/>
                    <a:gd name="f21" fmla="val 7029"/>
                    <a:gd name="f22" fmla="val 3220"/>
                    <a:gd name="f23" fmla="val 7110"/>
                    <a:gd name="f24" fmla="val 3497"/>
                    <a:gd name="f25" fmla="val 7156"/>
                    <a:gd name="f26" fmla="val 3622"/>
                    <a:gd name="f27" fmla="val 7178"/>
                    <a:gd name="f28" fmla="val 3752"/>
                    <a:gd name="f29" fmla="val 7190"/>
                    <a:gd name="f30" fmla="val 3884"/>
                    <a:gd name="f31" fmla="val 4032"/>
                    <a:gd name="f32" fmla="val 4181"/>
                    <a:gd name="f33" fmla="val 7175"/>
                    <a:gd name="f34" fmla="val 4328"/>
                    <a:gd name="f35" fmla="val 7145"/>
                    <a:gd name="f36" fmla="val 4605"/>
                    <a:gd name="f37" fmla="val 7087"/>
                    <a:gd name="f38" fmla="val 4882"/>
                    <a:gd name="f39" fmla="val 6983"/>
                    <a:gd name="f40" fmla="val 5136"/>
                    <a:gd name="f41" fmla="val 6868"/>
                    <a:gd name="f42" fmla="val 4893"/>
                    <a:gd name="f43" fmla="val 7006"/>
                    <a:gd name="f44" fmla="val 4616"/>
                    <a:gd name="f45" fmla="val 4339"/>
                    <a:gd name="f46" fmla="val 7180"/>
                    <a:gd name="f47" fmla="val 4170"/>
                    <a:gd name="f48" fmla="val 7216"/>
                    <a:gd name="f49" fmla="val 3981"/>
                    <a:gd name="f50" fmla="val 7244"/>
                    <a:gd name="f51" fmla="val 3792"/>
                    <a:gd name="f52" fmla="val 3685"/>
                    <a:gd name="f53" fmla="val 3578"/>
                    <a:gd name="f54" fmla="val 7235"/>
                    <a:gd name="f55" fmla="val 3474"/>
                    <a:gd name="f56" fmla="val 7214"/>
                    <a:gd name="f57" fmla="val 3185"/>
                    <a:gd name="f58" fmla="val 7168"/>
                    <a:gd name="f59" fmla="val 2919"/>
                    <a:gd name="f60" fmla="val 2654"/>
                    <a:gd name="f61" fmla="val 6949"/>
                    <a:gd name="f62" fmla="val 2400"/>
                    <a:gd name="f63" fmla="val 6822"/>
                    <a:gd name="f64" fmla="val 2146"/>
                    <a:gd name="f65" fmla="val 6683"/>
                    <a:gd name="f66" fmla="val 1"/>
                    <a:gd name="f67" fmla="val 1676"/>
                    <a:gd name="f68" fmla="val 55"/>
                    <a:gd name="f69" fmla="val 3257"/>
                    <a:gd name="f70" fmla="val 715"/>
                    <a:gd name="f71" fmla="val 4871"/>
                    <a:gd name="f72" fmla="val 1096"/>
                    <a:gd name="f73" fmla="val 5794"/>
                    <a:gd name="f74" fmla="val 1719"/>
                    <a:gd name="f75" fmla="val 2596"/>
                    <a:gd name="f76" fmla="val 2983"/>
                    <a:gd name="f77" fmla="val 7319"/>
                    <a:gd name="f78" fmla="val 3389"/>
                    <a:gd name="f79" fmla="val 7420"/>
                    <a:gd name="f80" fmla="val 3790"/>
                    <a:gd name="f81" fmla="val 4298"/>
                    <a:gd name="f82" fmla="val 4800"/>
                    <a:gd name="f83" fmla="val 7258"/>
                    <a:gd name="f84" fmla="val 5251"/>
                    <a:gd name="f85" fmla="val 5320"/>
                    <a:gd name="f86" fmla="val 5401"/>
                    <a:gd name="f87" fmla="val 6856"/>
                    <a:gd name="f88" fmla="val 5424"/>
                    <a:gd name="f89" fmla="val 6764"/>
                    <a:gd name="f90" fmla="val 6602"/>
                    <a:gd name="f91" fmla="val 5367"/>
                    <a:gd name="f92" fmla="val 6487"/>
                    <a:gd name="f93" fmla="val 5205"/>
                    <a:gd name="f94" fmla="val 5113"/>
                    <a:gd name="f95" fmla="val 5020"/>
                    <a:gd name="f96" fmla="val 6568"/>
                    <a:gd name="f97" fmla="val 4939"/>
                    <a:gd name="f98" fmla="val 5216"/>
                    <a:gd name="f99" fmla="val 6163"/>
                    <a:gd name="f100" fmla="val 4816"/>
                    <a:gd name="f101" fmla="val 5890"/>
                    <a:gd name="f102" fmla="val 4286"/>
                    <a:gd name="f103" fmla="val 4151"/>
                    <a:gd name="f104" fmla="val 4008"/>
                    <a:gd name="f105" fmla="val 5907"/>
                    <a:gd name="f106" fmla="val 3866"/>
                    <a:gd name="f107" fmla="val 5944"/>
                    <a:gd name="f108" fmla="val 3519"/>
                    <a:gd name="f109" fmla="val 6037"/>
                    <a:gd name="f110" fmla="val 3167"/>
                    <a:gd name="f111" fmla="val 6098"/>
                    <a:gd name="f112" fmla="val 2819"/>
                    <a:gd name="f113" fmla="val 2439"/>
                    <a:gd name="f114" fmla="val 2064"/>
                    <a:gd name="f115" fmla="val 6025"/>
                    <a:gd name="f116" fmla="val 1703"/>
                    <a:gd name="f117" fmla="val 5839"/>
                    <a:gd name="f118" fmla="val 1728"/>
                    <a:gd name="f119" fmla="val 5849"/>
                    <a:gd name="f120" fmla="val 1753"/>
                    <a:gd name="f121" fmla="val 5854"/>
                    <a:gd name="f122" fmla="val 1778"/>
                    <a:gd name="f123" fmla="val 1885"/>
                    <a:gd name="f124" fmla="val 1989"/>
                    <a:gd name="f125" fmla="val 5771"/>
                    <a:gd name="f126" fmla="val 2031"/>
                    <a:gd name="f127" fmla="val 5644"/>
                    <a:gd name="f128" fmla="val 2088"/>
                    <a:gd name="f129" fmla="val 5471"/>
                    <a:gd name="f130" fmla="val 5275"/>
                    <a:gd name="f131" fmla="val 1915"/>
                    <a:gd name="f132" fmla="val 1811"/>
                    <a:gd name="f133" fmla="val 4986"/>
                    <a:gd name="f134" fmla="val 1684"/>
                    <a:gd name="f135" fmla="val 1557"/>
                    <a:gd name="f136" fmla="val 4744"/>
                    <a:gd name="f137" fmla="val 1442"/>
                    <a:gd name="f138" fmla="val 4629"/>
                    <a:gd name="f139" fmla="val 1315"/>
                    <a:gd name="f140" fmla="val 4502"/>
                    <a:gd name="f141" fmla="val 1223"/>
                    <a:gd name="f142" fmla="val 4352"/>
                    <a:gd name="f143" fmla="val 1026"/>
                    <a:gd name="f144" fmla="val 4051"/>
                    <a:gd name="f145" fmla="val 853"/>
                    <a:gd name="f146" fmla="val 3705"/>
                    <a:gd name="f147" fmla="val 3359"/>
                    <a:gd name="f148" fmla="val 343"/>
                    <a:gd name="f149" fmla="val 2356"/>
                    <a:gd name="f150" fmla="val 246"/>
                    <a:gd name="f151" fmla="val 1099"/>
                    <a:gd name="f152" fmla="*/ f0 1 5494"/>
                    <a:gd name="f153" fmla="*/ f1 1 7421"/>
                    <a:gd name="f154" fmla="val f2"/>
                    <a:gd name="f155" fmla="val f3"/>
                    <a:gd name="f156" fmla="val f4"/>
                    <a:gd name="f157" fmla="+- f156 0 f154"/>
                    <a:gd name="f158" fmla="+- f155 0 f154"/>
                    <a:gd name="f159" fmla="*/ f158 1 5494"/>
                    <a:gd name="f160" fmla="*/ f157 1 742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5494" h="7421">
                      <a:moveTo>
                        <a:pt x="f5" y="f2"/>
                      </a:moveTo>
                      <a:cubicBezTo>
                        <a:pt x="f6" y="f7"/>
                        <a:pt x="f8" y="f9"/>
                        <a:pt x="f10" y="f11"/>
                      </a:cubicBezTo>
                      <a:lnTo>
                        <a:pt x="f10" y="f11"/>
                      </a:lnTo>
                      <a:cubicBezTo>
                        <a:pt x="f8" y="f9"/>
                        <a:pt x="f6" y="f7"/>
                        <a:pt x="f5" y="f2"/>
                      </a:cubicBezTo>
                      <a:close/>
                      <a:moveTo>
                        <a:pt x="f12" y="f13"/>
                      </a:moveTo>
                      <a:lnTo>
                        <a:pt x="f12" y="f13"/>
                      </a:lnTo>
                      <a:cubicBezTo>
                        <a:pt x="f14" y="f15"/>
                        <a:pt x="f16"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lnTo>
                        <a:pt x="f40" y="f41"/>
                      </a:lnTo>
                      <a:cubicBezTo>
                        <a:pt x="f42" y="f43"/>
                        <a:pt x="f44" y="f23"/>
                        <a:pt x="f45" y="f46"/>
                      </a:cubicBezTo>
                      <a:cubicBezTo>
                        <a:pt x="f47" y="f48"/>
                        <a:pt x="f49" y="f50"/>
                        <a:pt x="f51" y="f50"/>
                      </a:cubicBezTo>
                      <a:cubicBezTo>
                        <a:pt x="f52" y="f50"/>
                        <a:pt x="f53" y="f54"/>
                        <a:pt x="f55" y="f56"/>
                      </a:cubicBezTo>
                      <a:cubicBezTo>
                        <a:pt x="f57" y="f58"/>
                        <a:pt x="f59" y="f37"/>
                        <a:pt x="f60" y="f61"/>
                      </a:cubicBezTo>
                      <a:cubicBezTo>
                        <a:pt x="f62" y="f63"/>
                        <a:pt x="f64" y="f65"/>
                        <a:pt x="f12" y="f13"/>
                      </a:cubicBezTo>
                      <a:close/>
                      <a:moveTo>
                        <a:pt x="f10" y="f11"/>
                      </a:moveTo>
                      <a:cubicBezTo>
                        <a:pt x="f66" y="f67"/>
                        <a:pt x="f68" y="f69"/>
                        <a:pt x="f70" y="f71"/>
                      </a:cubicBezTo>
                      <a:cubicBezTo>
                        <a:pt x="f72" y="f73"/>
                        <a:pt x="f74" y="f15"/>
                        <a:pt x="f75" y="f23"/>
                      </a:cubicBezTo>
                      <a:cubicBezTo>
                        <a:pt x="f76" y="f77"/>
                        <a:pt x="f78" y="f79"/>
                        <a:pt x="f80" y="f79"/>
                      </a:cubicBezTo>
                      <a:cubicBezTo>
                        <a:pt x="f81" y="f79"/>
                        <a:pt x="f82" y="f83"/>
                        <a:pt x="f84" y="f61"/>
                      </a:cubicBezTo>
                      <a:cubicBezTo>
                        <a:pt x="f85" y="f19"/>
                        <a:pt x="f86" y="f87"/>
                        <a:pt x="f88" y="f89"/>
                      </a:cubicBezTo>
                      <a:cubicBezTo>
                        <a:pt x="f3" y="f90"/>
                        <a:pt x="f91" y="f92"/>
                        <a:pt x="f93" y="f92"/>
                      </a:cubicBezTo>
                      <a:cubicBezTo>
                        <a:pt x="f94" y="f92"/>
                        <a:pt x="f95" y="f96"/>
                        <a:pt x="f97" y="f96"/>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117"/>
                      </a:cubicBezTo>
                      <a:lnTo>
                        <a:pt x="f116" y="f117"/>
                      </a:lnTo>
                      <a:cubicBezTo>
                        <a:pt x="f118" y="f119"/>
                        <a:pt x="f120" y="f121"/>
                        <a:pt x="f122" y="f121"/>
                      </a:cubicBezTo>
                      <a:cubicBezTo>
                        <a:pt x="f123" y="f121"/>
                        <a:pt x="f124" y="f125"/>
                        <a:pt x="f126" y="f127"/>
                      </a:cubicBezTo>
                      <a:cubicBezTo>
                        <a:pt x="f128" y="f129"/>
                        <a:pt x="f126" y="f130"/>
                        <a:pt x="f131" y="f40"/>
                      </a:cubicBezTo>
                      <a:cubicBezTo>
                        <a:pt x="f132" y="f133"/>
                        <a:pt x="f134" y="f71"/>
                        <a:pt x="f135" y="f136"/>
                      </a:cubicBezTo>
                      <a:cubicBezTo>
                        <a:pt x="f137" y="f138"/>
                        <a:pt x="f139" y="f140"/>
                        <a:pt x="f141" y="f142"/>
                      </a:cubicBezTo>
                      <a:cubicBezTo>
                        <a:pt x="f143" y="f144"/>
                        <a:pt x="f145" y="f146"/>
                        <a:pt x="f70" y="f147"/>
                      </a:cubicBezTo>
                      <a:cubicBezTo>
                        <a:pt x="f148" y="f149"/>
                        <a:pt x="f150" y="f151"/>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2105;p27">
                  <a:extLst>
                    <a:ext uri="{FF2B5EF4-FFF2-40B4-BE49-F238E27FC236}">
                      <a16:creationId xmlns:a16="http://schemas.microsoft.com/office/drawing/2014/main" id="{86996B0A-1D96-4A5D-93DC-E596FE911D5A}"/>
                    </a:ext>
                  </a:extLst>
                </p:cNvPr>
                <p:cNvSpPr/>
                <p:nvPr/>
              </p:nvSpPr>
              <p:spPr>
                <a:xfrm flipH="1">
                  <a:off x="8355064" y="4769437"/>
                  <a:ext cx="83164" cy="100611"/>
                </a:xfrm>
                <a:custGeom>
                  <a:avLst/>
                  <a:gdLst>
                    <a:gd name="f0" fmla="val w"/>
                    <a:gd name="f1" fmla="val h"/>
                    <a:gd name="f2" fmla="val 0"/>
                    <a:gd name="f3" fmla="val 2575"/>
                    <a:gd name="f4" fmla="val 3115"/>
                    <a:gd name="f5" fmla="val 1"/>
                    <a:gd name="f6" fmla="val 4"/>
                    <a:gd name="f7" fmla="val 9"/>
                    <a:gd name="f8" fmla="val 6"/>
                    <a:gd name="f9" fmla="val 18"/>
                    <a:gd name="f10" fmla="val 27"/>
                    <a:gd name="f11" fmla="val 7"/>
                    <a:gd name="f12" fmla="val 228"/>
                    <a:gd name="f13" fmla="val 720"/>
                    <a:gd name="f14" fmla="val 527"/>
                    <a:gd name="f15" fmla="val 1334"/>
                    <a:gd name="f16" fmla="val 1051"/>
                    <a:gd name="f17" fmla="val 1835"/>
                    <a:gd name="f18" fmla="val 1144"/>
                    <a:gd name="f19" fmla="val 1916"/>
                    <a:gd name="f20" fmla="val 1248"/>
                    <a:gd name="f21" fmla="val 2008"/>
                    <a:gd name="f22" fmla="val 1317"/>
                    <a:gd name="f23" fmla="val 2112"/>
                    <a:gd name="f24" fmla="val 1386"/>
                    <a:gd name="f25" fmla="val 2205"/>
                    <a:gd name="f26" fmla="val 1432"/>
                    <a:gd name="f27" fmla="val 2343"/>
                    <a:gd name="f28" fmla="val 1421"/>
                    <a:gd name="f29" fmla="val 2459"/>
                    <a:gd name="f30" fmla="val 1398"/>
                    <a:gd name="f31" fmla="val 2586"/>
                    <a:gd name="f32" fmla="val 2701"/>
                    <a:gd name="f33" fmla="val 1201"/>
                    <a:gd name="f34" fmla="val 2724"/>
                    <a:gd name="f35" fmla="val 1186"/>
                    <a:gd name="f36" fmla="val 2729"/>
                    <a:gd name="f37" fmla="val 1170"/>
                    <a:gd name="f38" fmla="val 2731"/>
                    <a:gd name="f39" fmla="val 1154"/>
                    <a:gd name="f40" fmla="val 1049"/>
                    <a:gd name="f41" fmla="val 936"/>
                    <a:gd name="f42" fmla="val 2638"/>
                    <a:gd name="f43" fmla="val 2528"/>
                    <a:gd name="f44" fmla="val 2759"/>
                    <a:gd name="f45" fmla="val 3013"/>
                    <a:gd name="f46" fmla="val 1271"/>
                    <a:gd name="f47" fmla="val 3093"/>
                    <a:gd name="f48" fmla="val 3108"/>
                    <a:gd name="f49" fmla="val 1366"/>
                    <a:gd name="f50" fmla="val 1416"/>
                    <a:gd name="f51" fmla="val 1601"/>
                    <a:gd name="f52" fmla="val 1794"/>
                    <a:gd name="f53" fmla="val 3020"/>
                    <a:gd name="f54" fmla="val 1894"/>
                    <a:gd name="f55" fmla="val 2874"/>
                    <a:gd name="f56" fmla="val 2021"/>
                    <a:gd name="f57" fmla="val 2689"/>
                    <a:gd name="f58" fmla="val 2009"/>
                    <a:gd name="f59" fmla="val 2435"/>
                    <a:gd name="f60" fmla="val 1905"/>
                    <a:gd name="f61" fmla="val 2239"/>
                    <a:gd name="f62" fmla="val 1966"/>
                    <a:gd name="f63" fmla="val 2279"/>
                    <a:gd name="f64" fmla="val 2043"/>
                    <a:gd name="f65" fmla="val 2311"/>
                    <a:gd name="f66" fmla="val 2115"/>
                    <a:gd name="f67" fmla="val 2126"/>
                    <a:gd name="f68" fmla="val 2137"/>
                    <a:gd name="f69" fmla="val 2310"/>
                    <a:gd name="f70" fmla="val 2148"/>
                    <a:gd name="f71" fmla="val 2309"/>
                    <a:gd name="f72" fmla="val 2251"/>
                    <a:gd name="f73" fmla="val 1848"/>
                    <a:gd name="f74" fmla="val 1881"/>
                    <a:gd name="f75" fmla="val 1778"/>
                    <a:gd name="f76" fmla="val 1117"/>
                    <a:gd name="f77" fmla="val 1459"/>
                    <a:gd name="f78" fmla="val 253"/>
                    <a:gd name="f79" fmla="val 778"/>
                    <a:gd name="f80" fmla="*/ f0 1 2575"/>
                    <a:gd name="f81" fmla="*/ f1 1 3115"/>
                    <a:gd name="f82" fmla="val f2"/>
                    <a:gd name="f83" fmla="val f3"/>
                    <a:gd name="f84" fmla="val f4"/>
                    <a:gd name="f85" fmla="+- f84 0 f82"/>
                    <a:gd name="f86" fmla="+- f83 0 f82"/>
                    <a:gd name="f87" fmla="*/ f86 1 2575"/>
                    <a:gd name="f88" fmla="*/ f85 1 3115"/>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575" h="3115">
                      <a:moveTo>
                        <a:pt x="f5" y="f2"/>
                      </a:moveTo>
                      <a:cubicBezTo>
                        <a:pt x="f6" y="f7"/>
                        <a:pt x="f8" y="f9"/>
                        <a:pt x="f7" y="f10"/>
                      </a:cubicBezTo>
                      <a:lnTo>
                        <a:pt x="f7" y="f10"/>
                      </a:lnTo>
                      <a:cubicBezTo>
                        <a:pt x="f11" y="f9"/>
                        <a:pt x="f6" y="f7"/>
                        <a:pt x="f5" y="f2"/>
                      </a:cubicBezTo>
                      <a:close/>
                      <a:moveTo>
                        <a:pt x="f7" y="f10"/>
                      </a:moveTo>
                      <a:lnTo>
                        <a:pt x="f7" y="f10"/>
                      </a:lnTo>
                      <a:cubicBezTo>
                        <a:pt x="f12" y="f13"/>
                        <a:pt x="f14" y="f15"/>
                        <a:pt x="f16" y="f17"/>
                      </a:cubicBezTo>
                      <a:cubicBezTo>
                        <a:pt x="f18" y="f19"/>
                        <a:pt x="f20" y="f21"/>
                        <a:pt x="f22" y="f23"/>
                      </a:cubicBezTo>
                      <a:cubicBezTo>
                        <a:pt x="f24" y="f25"/>
                        <a:pt x="f26" y="f27"/>
                        <a:pt x="f28" y="f29"/>
                      </a:cubicBezTo>
                      <a:cubicBezTo>
                        <a:pt x="f30" y="f31"/>
                        <a:pt x="f22" y="f32"/>
                        <a:pt x="f33" y="f34"/>
                      </a:cubicBezTo>
                      <a:cubicBezTo>
                        <a:pt x="f35" y="f36"/>
                        <a:pt x="f37" y="f38"/>
                        <a:pt x="f39" y="f38"/>
                      </a:cubicBezTo>
                      <a:cubicBezTo>
                        <a:pt x="f40" y="f38"/>
                        <a:pt x="f41" y="f42"/>
                        <a:pt x="f41" y="f43"/>
                      </a:cubicBezTo>
                      <a:lnTo>
                        <a:pt x="f41" y="f43"/>
                      </a:lnTo>
                      <a:cubicBezTo>
                        <a:pt x="f41" y="f44"/>
                        <a:pt x="f16" y="f45"/>
                        <a:pt x="f46" y="f47"/>
                      </a:cubicBezTo>
                      <a:cubicBezTo>
                        <a:pt x="f22" y="f48"/>
                        <a:pt x="f49" y="f4"/>
                        <a:pt x="f50" y="f4"/>
                      </a:cubicBezTo>
                      <a:cubicBezTo>
                        <a:pt x="f51" y="f4"/>
                        <a:pt x="f52" y="f53"/>
                        <a:pt x="f54" y="f55"/>
                      </a:cubicBezTo>
                      <a:cubicBezTo>
                        <a:pt x="f56" y="f57"/>
                        <a:pt x="f58" y="f59"/>
                        <a:pt x="f60" y="f61"/>
                      </a:cubicBezTo>
                      <a:lnTo>
                        <a:pt x="f60" y="f61"/>
                      </a:lnTo>
                      <a:cubicBezTo>
                        <a:pt x="f62" y="f63"/>
                        <a:pt x="f64" y="f65"/>
                        <a:pt x="f66" y="f65"/>
                      </a:cubicBezTo>
                      <a:cubicBezTo>
                        <a:pt x="f67" y="f65"/>
                        <a:pt x="f68" y="f69"/>
                        <a:pt x="f70" y="f71"/>
                      </a:cubicBezTo>
                      <a:cubicBezTo>
                        <a:pt x="f3" y="f72"/>
                        <a:pt x="f73" y="f74"/>
                        <a:pt x="f75" y="f17"/>
                      </a:cubicBezTo>
                      <a:cubicBezTo>
                        <a:pt x="f76" y="f77"/>
                        <a:pt x="f78" y="f79"/>
                        <a:pt x="f7" y="f1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2106;p27">
                  <a:extLst>
                    <a:ext uri="{FF2B5EF4-FFF2-40B4-BE49-F238E27FC236}">
                      <a16:creationId xmlns:a16="http://schemas.microsoft.com/office/drawing/2014/main" id="{580470D0-8F49-4767-8676-269742213DBA}"/>
                    </a:ext>
                  </a:extLst>
                </p:cNvPr>
                <p:cNvSpPr/>
                <p:nvPr/>
              </p:nvSpPr>
              <p:spPr>
                <a:xfrm flipH="1">
                  <a:off x="8436684" y="4459986"/>
                  <a:ext cx="144923" cy="231187"/>
                </a:xfrm>
                <a:custGeom>
                  <a:avLst/>
                  <a:gdLst>
                    <a:gd name="f0" fmla="val 360"/>
                    <a:gd name="f1" fmla="val w"/>
                    <a:gd name="f2" fmla="val h"/>
                    <a:gd name="f3" fmla="val 0"/>
                    <a:gd name="f4" fmla="val 4487"/>
                    <a:gd name="f5" fmla="val 7158"/>
                    <a:gd name="f6" fmla="val 4071"/>
                    <a:gd name="f7" fmla="val 1536"/>
                    <a:gd name="f8" fmla="val 4094"/>
                    <a:gd name="f9" fmla="val 1651"/>
                    <a:gd name="f10" fmla="val 4105"/>
                    <a:gd name="f11" fmla="val 1778"/>
                    <a:gd name="f12" fmla="val 4128"/>
                    <a:gd name="f13" fmla="val 1905"/>
                    <a:gd name="f14" fmla="val 2032"/>
                    <a:gd name="f15" fmla="val 2148"/>
                    <a:gd name="f16" fmla="val 2286"/>
                    <a:gd name="f17" fmla="val 4047"/>
                    <a:gd name="f18" fmla="val 2528"/>
                    <a:gd name="f19" fmla="val 3955"/>
                    <a:gd name="f20" fmla="val 2759"/>
                    <a:gd name="f21" fmla="val 3840"/>
                    <a:gd name="f22" fmla="val 2990"/>
                    <a:gd name="f23" fmla="val 3586"/>
                    <a:gd name="f24" fmla="val 3440"/>
                    <a:gd name="f25" fmla="val 3228"/>
                    <a:gd name="f26" fmla="val 3787"/>
                    <a:gd name="f27" fmla="val 2835"/>
                    <a:gd name="f28" fmla="val 4098"/>
                    <a:gd name="f29" fmla="val 2431"/>
                    <a:gd name="f30" fmla="val 4375"/>
                    <a:gd name="f31" fmla="val 2027"/>
                    <a:gd name="f32" fmla="val 4664"/>
                    <a:gd name="f33" fmla="val 1658"/>
                    <a:gd name="f34" fmla="val 4999"/>
                    <a:gd name="f35" fmla="val 1277"/>
                    <a:gd name="f36" fmla="val 5310"/>
                    <a:gd name="f37" fmla="val 977"/>
                    <a:gd name="f38" fmla="val 5714"/>
                    <a:gd name="f39" fmla="val 723"/>
                    <a:gd name="f40" fmla="val 6130"/>
                    <a:gd name="f41" fmla="val 839"/>
                    <a:gd name="f42" fmla="val 5922"/>
                    <a:gd name="f43" fmla="val 5703"/>
                    <a:gd name="f44" fmla="val 1127"/>
                    <a:gd name="f45" fmla="val 5518"/>
                    <a:gd name="f46" fmla="val 1266"/>
                    <a:gd name="f47" fmla="val 1439"/>
                    <a:gd name="f48" fmla="val 5137"/>
                    <a:gd name="f49" fmla="val 1623"/>
                    <a:gd name="f50" fmla="val 4964"/>
                    <a:gd name="f51" fmla="val 1993"/>
                    <a:gd name="f52" fmla="val 4629"/>
                    <a:gd name="f53" fmla="val 2408"/>
                    <a:gd name="f54" fmla="val 4341"/>
                    <a:gd name="f55" fmla="val 2778"/>
                    <a:gd name="f56" fmla="val 4029"/>
                    <a:gd name="f57" fmla="val 3170"/>
                    <a:gd name="f58" fmla="val 3706"/>
                    <a:gd name="f59" fmla="val 3528"/>
                    <a:gd name="f60" fmla="val 3360"/>
                    <a:gd name="f61" fmla="val 3782"/>
                    <a:gd name="f62" fmla="val 2944"/>
                    <a:gd name="f63" fmla="val 2840"/>
                    <a:gd name="f64" fmla="val 3897"/>
                    <a:gd name="f65" fmla="val 2725"/>
                    <a:gd name="f66" fmla="val 3932"/>
                    <a:gd name="f67" fmla="val 2609"/>
                    <a:gd name="f68" fmla="val 3978"/>
                    <a:gd name="f69" fmla="val 2494"/>
                    <a:gd name="f70" fmla="val 4024"/>
                    <a:gd name="f71" fmla="val 2378"/>
                    <a:gd name="f72" fmla="val 2263"/>
                    <a:gd name="f73" fmla="val 4082"/>
                    <a:gd name="f74" fmla="val 2021"/>
                    <a:gd name="f75" fmla="val 1663"/>
                    <a:gd name="f76" fmla="val 404"/>
                    <a:gd name="f77" fmla="val 6628"/>
                    <a:gd name="f78" fmla="val 403"/>
                    <a:gd name="f79" fmla="val 6631"/>
                    <a:gd name="f80" fmla="val 401"/>
                    <a:gd name="f81" fmla="val 6635"/>
                    <a:gd name="f82" fmla="val 400"/>
                    <a:gd name="f83" fmla="val 6638"/>
                    <a:gd name="f84" fmla="val 3493"/>
                    <a:gd name="f85" fmla="val 1"/>
                    <a:gd name="f86" fmla="val 3863"/>
                    <a:gd name="f87" fmla="val 635"/>
                    <a:gd name="f88" fmla="val 4036"/>
                    <a:gd name="f89" fmla="val 1443"/>
                    <a:gd name="f90" fmla="val 3851"/>
                    <a:gd name="f91" fmla="val 2171"/>
                    <a:gd name="f92" fmla="val 3747"/>
                    <a:gd name="f93" fmla="val 2552"/>
                    <a:gd name="f94" fmla="val 3209"/>
                    <a:gd name="f95" fmla="val 3055"/>
                    <a:gd name="f96" fmla="val 3244"/>
                    <a:gd name="f97" fmla="val 3024"/>
                    <a:gd name="f98" fmla="val 3249"/>
                    <a:gd name="f99" fmla="val 2992"/>
                    <a:gd name="f100" fmla="val 3251"/>
                    <a:gd name="f101" fmla="val 2960"/>
                    <a:gd name="f102" fmla="val 2825"/>
                    <a:gd name="f103" fmla="val 2686"/>
                    <a:gd name="f104" fmla="val 3210"/>
                    <a:gd name="f105" fmla="val 2593"/>
                    <a:gd name="f106" fmla="val 3117"/>
                    <a:gd name="f107" fmla="val 2478"/>
                    <a:gd name="f108" fmla="val 3002"/>
                    <a:gd name="f109" fmla="val 2605"/>
                    <a:gd name="f110" fmla="val 2655"/>
                    <a:gd name="f111" fmla="val 2397"/>
                    <a:gd name="f112" fmla="val 2702"/>
                    <a:gd name="f113" fmla="val 2235"/>
                    <a:gd name="f114" fmla="val 2909"/>
                    <a:gd name="f115" fmla="val 3129"/>
                    <a:gd name="f116" fmla="val 2247"/>
                    <a:gd name="f117" fmla="val 3348"/>
                    <a:gd name="f118" fmla="val 2455"/>
                    <a:gd name="f119" fmla="val 3521"/>
                    <a:gd name="f120" fmla="val 2662"/>
                    <a:gd name="f121" fmla="val 3544"/>
                    <a:gd name="f122" fmla="val 2252"/>
                    <a:gd name="f123" fmla="val 3781"/>
                    <a:gd name="f124" fmla="val 1808"/>
                    <a:gd name="f125" fmla="val 3883"/>
                    <a:gd name="f126" fmla="val 1348"/>
                    <a:gd name="f127" fmla="val 1135"/>
                    <a:gd name="f128" fmla="val 919"/>
                    <a:gd name="f129" fmla="val 3861"/>
                    <a:gd name="f130" fmla="val 700"/>
                    <a:gd name="f131" fmla="val 3821"/>
                    <a:gd name="f132" fmla="val 816"/>
                    <a:gd name="f133" fmla="val 3994"/>
                    <a:gd name="f134" fmla="val 931"/>
                    <a:gd name="f135" fmla="val 4110"/>
                    <a:gd name="f136" fmla="val 768"/>
                    <a:gd name="f137" fmla="val 4173"/>
                    <a:gd name="f138" fmla="val 449"/>
                    <a:gd name="f139" fmla="val 259"/>
                    <a:gd name="f140" fmla="val 4169"/>
                    <a:gd name="f141" fmla="val 146"/>
                    <a:gd name="f142" fmla="val 4156"/>
                    <a:gd name="f143" fmla="val 446"/>
                    <a:gd name="f144" fmla="val 4456"/>
                    <a:gd name="f145" fmla="val 527"/>
                    <a:gd name="f146" fmla="val 4525"/>
                    <a:gd name="f147" fmla="val 4698"/>
                    <a:gd name="f148" fmla="val 5135"/>
                    <a:gd name="f149" fmla="val 728"/>
                    <a:gd name="f150" fmla="val 5949"/>
                    <a:gd name="f151" fmla="val 533"/>
                    <a:gd name="f152" fmla="val 6369"/>
                    <a:gd name="f153" fmla="val 803"/>
                    <a:gd name="f154" fmla="val 6332"/>
                    <a:gd name="f155" fmla="val 1090"/>
                    <a:gd name="f156" fmla="val 1203"/>
                    <a:gd name="f157" fmla="val 1319"/>
                    <a:gd name="f158" fmla="val 6338"/>
                    <a:gd name="f159" fmla="val 1430"/>
                    <a:gd name="f160" fmla="val 1708"/>
                    <a:gd name="f161" fmla="val 1955"/>
                    <a:gd name="f162" fmla="val 6302"/>
                    <a:gd name="f163" fmla="val 2051"/>
                    <a:gd name="f164" fmla="val 6049"/>
                    <a:gd name="f165" fmla="val 6441"/>
                    <a:gd name="f166" fmla="val 2074"/>
                    <a:gd name="f167" fmla="val 6811"/>
                    <a:gd name="f168" fmla="val 2293"/>
                    <a:gd name="f169" fmla="val 7157"/>
                    <a:gd name="f170" fmla="val 2212"/>
                    <a:gd name="f171" fmla="val 5991"/>
                    <a:gd name="f172" fmla="val 2951"/>
                    <a:gd name="f173" fmla="val 4825"/>
                    <a:gd name="f174" fmla="val 3643"/>
                    <a:gd name="f175" fmla="val 3925"/>
                    <a:gd name="f176" fmla="val 4221"/>
                    <a:gd name="f177" fmla="val 3175"/>
                    <a:gd name="f178" fmla="val 4486"/>
                    <a:gd name="f179" fmla="val 2321"/>
                    <a:gd name="f180" fmla="val 4267"/>
                    <a:gd name="f181" fmla="val 1270"/>
                    <a:gd name="f182" fmla="val 4151"/>
                    <a:gd name="f183" fmla="val 1086"/>
                    <a:gd name="f184" fmla="val 901"/>
                    <a:gd name="f185" fmla="val 3920"/>
                    <a:gd name="f186" fmla="val 566"/>
                    <a:gd name="f187" fmla="val 3678"/>
                    <a:gd name="f188" fmla="val 301"/>
                    <a:gd name="f189" fmla="*/ f1 1 4487"/>
                    <a:gd name="f190" fmla="*/ f2 1 7158"/>
                    <a:gd name="f191" fmla="val f3"/>
                    <a:gd name="f192" fmla="val f4"/>
                    <a:gd name="f193" fmla="val f5"/>
                    <a:gd name="f194" fmla="+- f193 0 f191"/>
                    <a:gd name="f195" fmla="+- f192 0 f191"/>
                    <a:gd name="f196" fmla="*/ f195 1 4487"/>
                    <a:gd name="f197" fmla="*/ f194 1 7158"/>
                    <a:gd name="f198" fmla="*/ f191 1 f196"/>
                    <a:gd name="f199" fmla="*/ f192 1 f196"/>
                    <a:gd name="f200" fmla="*/ f191 1 f197"/>
                    <a:gd name="f201" fmla="*/ f193 1 f197"/>
                    <a:gd name="f202" fmla="*/ f198 f189 1"/>
                    <a:gd name="f203" fmla="*/ f199 f189 1"/>
                    <a:gd name="f204" fmla="*/ f201 f190 1"/>
                    <a:gd name="f205" fmla="*/ f200 f190 1"/>
                  </a:gdLst>
                  <a:ahLst/>
                  <a:cxnLst>
                    <a:cxn ang="3cd4">
                      <a:pos x="hc" y="t"/>
                    </a:cxn>
                    <a:cxn ang="0">
                      <a:pos x="r" y="vc"/>
                    </a:cxn>
                    <a:cxn ang="cd4">
                      <a:pos x="hc" y="b"/>
                    </a:cxn>
                    <a:cxn ang="cd2">
                      <a:pos x="l" y="vc"/>
                    </a:cxn>
                  </a:cxnLst>
                  <a:rect l="f202" t="f205" r="f203" b="f204"/>
                  <a:pathLst>
                    <a:path w="4487" h="7158">
                      <a:moveTo>
                        <a:pt x="f6" y="f7"/>
                      </a:moveTo>
                      <a:lnTo>
                        <a:pt x="f6" y="f7"/>
                      </a:lnTo>
                      <a:cubicBezTo>
                        <a:pt x="f8" y="f9"/>
                        <a:pt x="f10" y="f11"/>
                        <a:pt x="f12" y="f13"/>
                      </a:cubicBezTo>
                      <a:cubicBezTo>
                        <a:pt x="f12" y="f14"/>
                        <a:pt x="f10" y="f15"/>
                        <a:pt x="f8"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37" y="f43"/>
                        <a:pt x="f44" y="f45"/>
                      </a:cubicBezTo>
                      <a:cubicBezTo>
                        <a:pt x="f46" y="f36"/>
                        <a:pt x="f47" y="f48"/>
                        <a:pt x="f49" y="f50"/>
                      </a:cubicBezTo>
                      <a:cubicBezTo>
                        <a:pt x="f51" y="f52"/>
                        <a:pt x="f53" y="f54"/>
                        <a:pt x="f55" y="f56"/>
                      </a:cubicBezTo>
                      <a:cubicBezTo>
                        <a:pt x="f57" y="f58"/>
                        <a:pt x="f59" y="f60"/>
                        <a:pt x="f61" y="f62"/>
                      </a:cubicBezTo>
                      <a:cubicBezTo>
                        <a:pt x="f21" y="f63"/>
                        <a:pt x="f64" y="f65"/>
                        <a:pt x="f66" y="f67"/>
                      </a:cubicBezTo>
                      <a:cubicBezTo>
                        <a:pt x="f68" y="f69"/>
                        <a:pt x="f70" y="f71"/>
                        <a:pt x="f17" y="f72"/>
                      </a:cubicBezTo>
                      <a:cubicBezTo>
                        <a:pt x="f73" y="f15"/>
                        <a:pt x="f8" y="f74"/>
                        <a:pt x="f8" y="f13"/>
                      </a:cubicBezTo>
                      <a:cubicBezTo>
                        <a:pt x="f8" y="f11"/>
                        <a:pt x="f73" y="f75"/>
                        <a:pt x="f6" y="f7"/>
                      </a:cubicBezTo>
                      <a:close/>
                      <a:moveTo>
                        <a:pt x="f76" y="f77"/>
                      </a:moveTo>
                      <a:lnTo>
                        <a:pt x="f76" y="f77"/>
                      </a:lnTo>
                      <a:cubicBezTo>
                        <a:pt x="f78" y="f79"/>
                        <a:pt x="f80" y="f81"/>
                        <a:pt x="f82" y="f83"/>
                      </a:cubicBezTo>
                      <a:cubicBezTo>
                        <a:pt x="f80" y="f81"/>
                        <a:pt x="f78" y="f79"/>
                        <a:pt x="f76" y="f77"/>
                      </a:cubicBezTo>
                      <a:close/>
                      <a:moveTo>
                        <a:pt x="f84" y="f85"/>
                      </a:moveTo>
                      <a:cubicBezTo>
                        <a:pt x="f86" y="f87"/>
                        <a:pt x="f88" y="f89"/>
                        <a:pt x="f90" y="f91"/>
                      </a:cubicBezTo>
                      <a:cubicBezTo>
                        <a:pt x="f92" y="f93"/>
                        <a:pt x="f59" y="f94"/>
                        <a:pt x="f95" y="f96"/>
                      </a:cubicBezTo>
                      <a:cubicBezTo>
                        <a:pt x="f97" y="f98"/>
                        <a:pt x="f99" y="f100"/>
                        <a:pt x="f101" y="f100"/>
                      </a:cubicBezTo>
                      <a:cubicBezTo>
                        <a:pt x="f102" y="f100"/>
                        <a:pt x="f103" y="f104"/>
                        <a:pt x="f105" y="f106"/>
                      </a:cubicBezTo>
                      <a:cubicBezTo>
                        <a:pt x="f107" y="f108"/>
                        <a:pt x="f107" y="f20"/>
                        <a:pt x="f109" y="f110"/>
                      </a:cubicBezTo>
                      <a:lnTo>
                        <a:pt x="f109" y="f110"/>
                      </a:lnTo>
                      <a:cubicBezTo>
                        <a:pt x="f111" y="f112"/>
                        <a:pt x="f113" y="f114"/>
                        <a:pt x="f113" y="f115"/>
                      </a:cubicBezTo>
                      <a:cubicBezTo>
                        <a:pt x="f116" y="f117"/>
                        <a:pt x="f118" y="f119"/>
                        <a:pt x="f120" y="f121"/>
                      </a:cubicBezTo>
                      <a:cubicBezTo>
                        <a:pt x="f122" y="f123"/>
                        <a:pt x="f124" y="f125"/>
                        <a:pt x="f126" y="f125"/>
                      </a:cubicBezTo>
                      <a:cubicBezTo>
                        <a:pt x="f127" y="f125"/>
                        <a:pt x="f128" y="f129"/>
                        <a:pt x="f130" y="f131"/>
                      </a:cubicBezTo>
                      <a:lnTo>
                        <a:pt x="f130" y="f131"/>
                      </a:lnTo>
                      <a:cubicBezTo>
                        <a:pt x="f130" y="f131"/>
                        <a:pt x="f132" y="f133"/>
                        <a:pt x="f134" y="f135"/>
                      </a:cubicBezTo>
                      <a:cubicBezTo>
                        <a:pt x="f134" y="f135"/>
                        <a:pt x="f136" y="f137"/>
                        <a:pt x="f138" y="f137"/>
                      </a:cubicBezTo>
                      <a:cubicBezTo>
                        <a:pt x="f0" y="f137"/>
                        <a:pt x="f139" y="f140"/>
                        <a:pt x="f141" y="f142"/>
                      </a:cubicBezTo>
                      <a:lnTo>
                        <a:pt x="f141" y="f142"/>
                      </a:lnTo>
                      <a:cubicBezTo>
                        <a:pt x="f143" y="f144"/>
                        <a:pt x="f145" y="f146"/>
                        <a:pt x="f128" y="f147"/>
                      </a:cubicBezTo>
                      <a:cubicBezTo>
                        <a:pt x="f3" y="f148"/>
                        <a:pt x="f149" y="f150"/>
                        <a:pt x="f76" y="f77"/>
                      </a:cubicBezTo>
                      <a:lnTo>
                        <a:pt x="f76" y="f77"/>
                      </a:lnTo>
                      <a:cubicBezTo>
                        <a:pt x="f151" y="f152"/>
                        <a:pt x="f153" y="f154"/>
                        <a:pt x="f155" y="f154"/>
                      </a:cubicBezTo>
                      <a:cubicBezTo>
                        <a:pt x="f156" y="f154"/>
                        <a:pt x="f157" y="f158"/>
                        <a:pt x="f159" y="f158"/>
                      </a:cubicBezTo>
                      <a:cubicBezTo>
                        <a:pt x="f160" y="f158"/>
                        <a:pt x="f161" y="f162"/>
                        <a:pt x="f163" y="f164"/>
                      </a:cubicBezTo>
                      <a:cubicBezTo>
                        <a:pt x="f163" y="f165"/>
                        <a:pt x="f166" y="f167"/>
                        <a:pt x="f168" y="f169"/>
                      </a:cubicBezTo>
                      <a:cubicBezTo>
                        <a:pt x="f170" y="f171"/>
                        <a:pt x="f172" y="f173"/>
                        <a:pt x="f174" y="f175"/>
                      </a:cubicBezTo>
                      <a:cubicBezTo>
                        <a:pt x="f176" y="f177"/>
                        <a:pt x="f178" y="f179"/>
                        <a:pt x="f180" y="f89"/>
                      </a:cubicBezTo>
                      <a:cubicBezTo>
                        <a:pt x="f176" y="f181"/>
                        <a:pt x="f182" y="f183"/>
                        <a:pt x="f73" y="f184"/>
                      </a:cubicBezTo>
                      <a:cubicBezTo>
                        <a:pt x="f185" y="f186"/>
                        <a:pt x="f187" y="f188"/>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2107;p27">
                  <a:extLst>
                    <a:ext uri="{FF2B5EF4-FFF2-40B4-BE49-F238E27FC236}">
                      <a16:creationId xmlns:a16="http://schemas.microsoft.com/office/drawing/2014/main" id="{1A0FEB03-E926-459C-8932-CD64D9DF17E3}"/>
                    </a:ext>
                  </a:extLst>
                </p:cNvPr>
                <p:cNvSpPr/>
                <p:nvPr/>
              </p:nvSpPr>
              <p:spPr>
                <a:xfrm flipH="1">
                  <a:off x="8451991" y="4597191"/>
                  <a:ext cx="54068" cy="151762"/>
                </a:xfrm>
                <a:custGeom>
                  <a:avLst/>
                  <a:gdLst>
                    <a:gd name="f0" fmla="val w"/>
                    <a:gd name="f1" fmla="val h"/>
                    <a:gd name="f2" fmla="val 0"/>
                    <a:gd name="f3" fmla="val 1674"/>
                    <a:gd name="f4" fmla="val 4699"/>
                    <a:gd name="f5" fmla="val 1201"/>
                    <a:gd name="f6" fmla="val 1005"/>
                    <a:gd name="f7" fmla="val 1143"/>
                    <a:gd name="f8" fmla="val 1224"/>
                    <a:gd name="f9" fmla="val 1085"/>
                    <a:gd name="f10" fmla="val 1443"/>
                    <a:gd name="f11" fmla="val 1051"/>
                    <a:gd name="f12" fmla="val 1004"/>
                    <a:gd name="f13" fmla="val 1905"/>
                    <a:gd name="f14" fmla="val 970"/>
                    <a:gd name="f15" fmla="val 2113"/>
                    <a:gd name="f16" fmla="val 2343"/>
                    <a:gd name="f17" fmla="val 958"/>
                    <a:gd name="f18" fmla="val 2574"/>
                    <a:gd name="f19" fmla="val 2805"/>
                    <a:gd name="f20" fmla="val 3059"/>
                    <a:gd name="f21" fmla="val 1027"/>
                    <a:gd name="f22" fmla="val 3302"/>
                    <a:gd name="f23" fmla="val 1074"/>
                    <a:gd name="f24" fmla="val 3532"/>
                    <a:gd name="f25" fmla="val 1108"/>
                    <a:gd name="f26" fmla="val 3763"/>
                    <a:gd name="f27" fmla="val 993"/>
                    <a:gd name="f28" fmla="val 3290"/>
                    <a:gd name="f29" fmla="val 935"/>
                    <a:gd name="f30" fmla="val 2828"/>
                    <a:gd name="f31" fmla="val 912"/>
                    <a:gd name="f32" fmla="val 1882"/>
                    <a:gd name="f33" fmla="val 1651"/>
                    <a:gd name="f34" fmla="val 1420"/>
                    <a:gd name="f35" fmla="val 1120"/>
                    <a:gd name="f36" fmla="val 820"/>
                    <a:gd name="f37" fmla="val 3013"/>
                    <a:gd name="f38" fmla="val 370"/>
                    <a:gd name="f39" fmla="val 4075"/>
                    <a:gd name="f40" fmla="val 416"/>
                    <a:gd name="f41" fmla="val 4052"/>
                    <a:gd name="f42" fmla="val 554"/>
                    <a:gd name="f43" fmla="val 3359"/>
                    <a:gd name="f44" fmla="val 693"/>
                    <a:gd name="f45" fmla="val 3186"/>
                    <a:gd name="f46" fmla="val 658"/>
                    <a:gd name="f47" fmla="val 3729"/>
                    <a:gd name="f48" fmla="val 981"/>
                    <a:gd name="f49" fmla="val 4398"/>
                    <a:gd name="f50" fmla="val 1408"/>
                    <a:gd name="f51" fmla="val 4698"/>
                    <a:gd name="f52" fmla="val 3151"/>
                    <a:gd name="f53" fmla="val 1131"/>
                    <a:gd name="f54" fmla="val 1501"/>
                    <a:gd name="f55" fmla="*/ f0 1 1674"/>
                    <a:gd name="f56" fmla="*/ f1 1 4699"/>
                    <a:gd name="f57" fmla="val f2"/>
                    <a:gd name="f58" fmla="val f3"/>
                    <a:gd name="f59" fmla="val f4"/>
                    <a:gd name="f60" fmla="+- f59 0 f57"/>
                    <a:gd name="f61" fmla="+- f58 0 f57"/>
                    <a:gd name="f62" fmla="*/ f61 1 1674"/>
                    <a:gd name="f63" fmla="*/ f60 1 469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674" h="4699">
                      <a:moveTo>
                        <a:pt x="f5" y="f6"/>
                      </a:moveTo>
                      <a:lnTo>
                        <a:pt x="f5" y="f6"/>
                      </a:lnTo>
                      <a:cubicBezTo>
                        <a:pt x="f7" y="f8"/>
                        <a:pt x="f9" y="f10"/>
                        <a:pt x="f11" y="f3"/>
                      </a:cubicBezTo>
                      <a:cubicBezTo>
                        <a:pt x="f12" y="f13"/>
                        <a:pt x="f14" y="f15"/>
                        <a:pt x="f14" y="f16"/>
                      </a:cubicBezTo>
                      <a:cubicBezTo>
                        <a:pt x="f17" y="f18"/>
                        <a:pt x="f14" y="f19"/>
                        <a:pt x="f12" y="f20"/>
                      </a:cubicBezTo>
                      <a:cubicBezTo>
                        <a:pt x="f21" y="f22"/>
                        <a:pt x="f23" y="f24"/>
                        <a:pt x="f25" y="f26"/>
                      </a:cubicBezTo>
                      <a:cubicBezTo>
                        <a:pt x="f11" y="f24"/>
                        <a:pt x="f27" y="f28"/>
                        <a:pt x="f17" y="f20"/>
                      </a:cubicBezTo>
                      <a:cubicBezTo>
                        <a:pt x="f29" y="f30"/>
                        <a:pt x="f31" y="f18"/>
                        <a:pt x="f31" y="f16"/>
                      </a:cubicBezTo>
                      <a:cubicBezTo>
                        <a:pt x="f29" y="f15"/>
                        <a:pt x="f17" y="f32"/>
                        <a:pt x="f12" y="f33"/>
                      </a:cubicBezTo>
                      <a:cubicBezTo>
                        <a:pt x="f11" y="f34"/>
                        <a:pt x="f35" y="f8"/>
                        <a:pt x="f5" y="f6"/>
                      </a:cubicBezTo>
                      <a:close/>
                      <a:moveTo>
                        <a:pt x="f3" y="f2"/>
                      </a:moveTo>
                      <a:lnTo>
                        <a:pt x="f3" y="f2"/>
                      </a:lnTo>
                      <a:cubicBezTo>
                        <a:pt x="f23" y="f36"/>
                        <a:pt x="f2" y="f37"/>
                        <a:pt x="f38" y="f39"/>
                      </a:cubicBezTo>
                      <a:cubicBezTo>
                        <a:pt x="f40" y="f41"/>
                        <a:pt x="f42" y="f43"/>
                        <a:pt x="f44" y="f45"/>
                      </a:cubicBezTo>
                      <a:lnTo>
                        <a:pt x="f44" y="f45"/>
                      </a:lnTo>
                      <a:cubicBezTo>
                        <a:pt x="f46" y="f47"/>
                        <a:pt x="f48" y="f49"/>
                        <a:pt x="f50" y="f51"/>
                      </a:cubicBezTo>
                      <a:cubicBezTo>
                        <a:pt x="f11" y="f52"/>
                        <a:pt x="f53" y="f54"/>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2108;p27">
                  <a:extLst>
                    <a:ext uri="{FF2B5EF4-FFF2-40B4-BE49-F238E27FC236}">
                      <a16:creationId xmlns:a16="http://schemas.microsoft.com/office/drawing/2014/main" id="{AAEAD817-FB27-45D9-83E1-2540424CF1D9}"/>
                    </a:ext>
                  </a:extLst>
                </p:cNvPr>
                <p:cNvSpPr/>
                <p:nvPr/>
              </p:nvSpPr>
              <p:spPr>
                <a:xfrm flipH="1">
                  <a:off x="8313852" y="4391168"/>
                  <a:ext cx="171340" cy="50063"/>
                </a:xfrm>
                <a:custGeom>
                  <a:avLst/>
                  <a:gdLst>
                    <a:gd name="f0" fmla="val w"/>
                    <a:gd name="f1" fmla="val h"/>
                    <a:gd name="f2" fmla="val 0"/>
                    <a:gd name="f3" fmla="val 5305"/>
                    <a:gd name="f4" fmla="val 1550"/>
                    <a:gd name="f5" fmla="val 4245"/>
                    <a:gd name="f6" fmla="val 1"/>
                    <a:gd name="f7" fmla="val 2797"/>
                    <a:gd name="f8" fmla="val 1485"/>
                    <a:gd name="f9" fmla="val 782"/>
                    <a:gd name="f10" fmla="val 1732"/>
                    <a:gd name="f11" fmla="val 3291"/>
                    <a:gd name="f12" fmla="val 5304"/>
                    <a:gd name="f13" fmla="val 1376"/>
                    <a:gd name="f14" fmla="val 5068"/>
                    <a:gd name="f15" fmla="val 458"/>
                    <a:gd name="f16" fmla="val 4979"/>
                    <a:gd name="f17" fmla="val 128"/>
                    <a:gd name="f18" fmla="val 4670"/>
                    <a:gd name="f19" fmla="*/ f0 1 5305"/>
                    <a:gd name="f20" fmla="*/ f1 1 1550"/>
                    <a:gd name="f21" fmla="val f2"/>
                    <a:gd name="f22" fmla="val f3"/>
                    <a:gd name="f23" fmla="val f4"/>
                    <a:gd name="f24" fmla="+- f23 0 f21"/>
                    <a:gd name="f25" fmla="+- f22 0 f21"/>
                    <a:gd name="f26" fmla="*/ f25 1 5305"/>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05" h="1550">
                      <a:moveTo>
                        <a:pt x="f5" y="f6"/>
                      </a:moveTo>
                      <a:cubicBezTo>
                        <a:pt x="f7" y="f6"/>
                        <a:pt x="f6" y="f8"/>
                        <a:pt x="f6" y="f8"/>
                      </a:cubicBezTo>
                      <a:cubicBezTo>
                        <a:pt x="f6" y="f8"/>
                        <a:pt x="f9" y="f4"/>
                        <a:pt x="f10" y="f4"/>
                      </a:cubicBezTo>
                      <a:cubicBezTo>
                        <a:pt x="f11" y="f4"/>
                        <a:pt x="f12" y="f13"/>
                        <a:pt x="f14" y="f15"/>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2109;p27">
                  <a:extLst>
                    <a:ext uri="{FF2B5EF4-FFF2-40B4-BE49-F238E27FC236}">
                      <a16:creationId xmlns:a16="http://schemas.microsoft.com/office/drawing/2014/main" id="{AD6F87D3-DE74-4866-B5F5-5A02E729B598}"/>
                    </a:ext>
                  </a:extLst>
                </p:cNvPr>
                <p:cNvSpPr/>
                <p:nvPr/>
              </p:nvSpPr>
              <p:spPr>
                <a:xfrm flipH="1">
                  <a:off x="8352065" y="4301959"/>
                  <a:ext cx="134261" cy="111456"/>
                </a:xfrm>
                <a:custGeom>
                  <a:avLst/>
                  <a:gdLst>
                    <a:gd name="f0" fmla="val w"/>
                    <a:gd name="f1" fmla="val h"/>
                    <a:gd name="f2" fmla="val 0"/>
                    <a:gd name="f3" fmla="val 4157"/>
                    <a:gd name="f4" fmla="val 3451"/>
                    <a:gd name="f5" fmla="val 2636"/>
                    <a:gd name="f6" fmla="val 1501"/>
                    <a:gd name="f7" fmla="val 1"/>
                    <a:gd name="f8" fmla="val 4156"/>
                    <a:gd name="f9" fmla="val 1200"/>
                    <a:gd name="f10" fmla="val 3025"/>
                    <a:gd name="f11" fmla="val 161"/>
                    <a:gd name="f12" fmla="val 2903"/>
                    <a:gd name="f13" fmla="val 50"/>
                    <a:gd name="f14" fmla="val 2772"/>
                    <a:gd name="f15" fmla="*/ f0 1 4157"/>
                    <a:gd name="f16" fmla="*/ f1 1 3451"/>
                    <a:gd name="f17" fmla="val f2"/>
                    <a:gd name="f18" fmla="val f3"/>
                    <a:gd name="f19" fmla="val f4"/>
                    <a:gd name="f20" fmla="+- f19 0 f17"/>
                    <a:gd name="f21" fmla="+- f18 0 f17"/>
                    <a:gd name="f22" fmla="*/ f21 1 4157"/>
                    <a:gd name="f23" fmla="*/ f20 1 345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7" h="3450">
                      <a:moveTo>
                        <a:pt x="f5" y="f2"/>
                      </a:moveTo>
                      <a:cubicBezTo>
                        <a:pt x="f6" y="f2"/>
                        <a:pt x="f7" y="f4"/>
                        <a:pt x="f7" y="f4"/>
                      </a:cubicBezTo>
                      <a:cubicBezTo>
                        <a:pt x="f7" y="f4"/>
                        <a:pt x="f8" y="f9"/>
                        <a:pt x="f10" y="f11"/>
                      </a:cubicBezTo>
                      <a:cubicBezTo>
                        <a:pt x="f12" y="f13"/>
                        <a:pt x="f14"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2110;p27">
                  <a:extLst>
                    <a:ext uri="{FF2B5EF4-FFF2-40B4-BE49-F238E27FC236}">
                      <a16:creationId xmlns:a16="http://schemas.microsoft.com/office/drawing/2014/main" id="{DD5D682F-95FD-4C9F-B545-E0637C076C6B}"/>
                    </a:ext>
                  </a:extLst>
                </p:cNvPr>
                <p:cNvSpPr/>
                <p:nvPr/>
              </p:nvSpPr>
              <p:spPr>
                <a:xfrm flipH="1">
                  <a:off x="8445270" y="4248695"/>
                  <a:ext cx="94439" cy="166201"/>
                </a:xfrm>
                <a:custGeom>
                  <a:avLst/>
                  <a:gdLst>
                    <a:gd name="f0" fmla="val w"/>
                    <a:gd name="f1" fmla="val h"/>
                    <a:gd name="f2" fmla="val 0"/>
                    <a:gd name="f3" fmla="val 2924"/>
                    <a:gd name="f4" fmla="val 5146"/>
                    <a:gd name="f5" fmla="val 1343"/>
                    <a:gd name="f6" fmla="val 869"/>
                    <a:gd name="f7" fmla="val 263"/>
                    <a:gd name="f8" fmla="val 1446"/>
                    <a:gd name="f9" fmla="val 10"/>
                    <a:gd name="f10" fmla="val 1410"/>
                    <a:gd name="f11" fmla="val 3"/>
                    <a:gd name="f12" fmla="val 1376"/>
                    <a:gd name="f13" fmla="*/ f0 1 2924"/>
                    <a:gd name="f14" fmla="*/ f1 1 5146"/>
                    <a:gd name="f15" fmla="val f2"/>
                    <a:gd name="f16" fmla="val f3"/>
                    <a:gd name="f17" fmla="val f4"/>
                    <a:gd name="f18" fmla="+- f17 0 f15"/>
                    <a:gd name="f19" fmla="+- f16 0 f15"/>
                    <a:gd name="f20" fmla="*/ f19 1 2924"/>
                    <a:gd name="f21" fmla="*/ f18 1 514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924" h="5146">
                      <a:moveTo>
                        <a:pt x="f5" y="f2"/>
                      </a:moveTo>
                      <a:cubicBezTo>
                        <a:pt x="f2" y="f2"/>
                        <a:pt x="f6" y="f4"/>
                        <a:pt x="f6" y="f4"/>
                      </a:cubicBezTo>
                      <a:cubicBezTo>
                        <a:pt x="f6" y="f4"/>
                        <a:pt x="f3" y="f7"/>
                        <a:pt x="f8" y="f9"/>
                      </a:cubicBezTo>
                      <a:cubicBezTo>
                        <a:pt x="f10" y="f11"/>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59" name="Google Shape;2111;p27">
                <a:extLst>
                  <a:ext uri="{FF2B5EF4-FFF2-40B4-BE49-F238E27FC236}">
                    <a16:creationId xmlns:a16="http://schemas.microsoft.com/office/drawing/2014/main" id="{95827979-7C3D-4543-8F81-3C6E54287147}"/>
                  </a:ext>
                </a:extLst>
              </p:cNvPr>
              <p:cNvGrpSpPr/>
              <p:nvPr/>
            </p:nvGrpSpPr>
            <p:grpSpPr>
              <a:xfrm>
                <a:off x="-19" y="4721203"/>
                <a:ext cx="8138836" cy="211875"/>
                <a:chOff x="-19" y="4721203"/>
                <a:chExt cx="8138836" cy="211875"/>
              </a:xfrm>
            </p:grpSpPr>
            <p:sp>
              <p:nvSpPr>
                <p:cNvPr id="60" name="Google Shape;2112;p27">
                  <a:extLst>
                    <a:ext uri="{FF2B5EF4-FFF2-40B4-BE49-F238E27FC236}">
                      <a16:creationId xmlns:a16="http://schemas.microsoft.com/office/drawing/2014/main" id="{714B5717-4DAE-4864-9A0B-DFCF40112F6A}"/>
                    </a:ext>
                  </a:extLst>
                </p:cNvPr>
                <p:cNvSpPr/>
                <p:nvPr/>
              </p:nvSpPr>
              <p:spPr>
                <a:xfrm rot="10799991">
                  <a:off x="-19" y="4918063"/>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61" name="Google Shape;2113;p27">
                  <a:extLst>
                    <a:ext uri="{FF2B5EF4-FFF2-40B4-BE49-F238E27FC236}">
                      <a16:creationId xmlns:a16="http://schemas.microsoft.com/office/drawing/2014/main" id="{F7ED318C-E7D8-4BCE-AF9C-44D80784D80F}"/>
                    </a:ext>
                  </a:extLst>
                </p:cNvPr>
                <p:cNvGrpSpPr/>
                <p:nvPr/>
              </p:nvGrpSpPr>
              <p:grpSpPr>
                <a:xfrm>
                  <a:off x="4842863" y="4721203"/>
                  <a:ext cx="3295954" cy="211875"/>
                  <a:chOff x="4842863" y="4721203"/>
                  <a:chExt cx="3295954" cy="211875"/>
                </a:xfrm>
              </p:grpSpPr>
              <p:sp>
                <p:nvSpPr>
                  <p:cNvPr id="62" name="Google Shape;2114;p27">
                    <a:extLst>
                      <a:ext uri="{FF2B5EF4-FFF2-40B4-BE49-F238E27FC236}">
                        <a16:creationId xmlns:a16="http://schemas.microsoft.com/office/drawing/2014/main" id="{17F1FF5D-5FCB-453E-8033-65F1469D511E}"/>
                      </a:ext>
                    </a:extLst>
                  </p:cNvPr>
                  <p:cNvSpPr/>
                  <p:nvPr/>
                </p:nvSpPr>
                <p:spPr>
                  <a:xfrm rot="10799991">
                    <a:off x="4842863" y="4918063"/>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2115;p27">
                    <a:extLst>
                      <a:ext uri="{FF2B5EF4-FFF2-40B4-BE49-F238E27FC236}">
                        <a16:creationId xmlns:a16="http://schemas.microsoft.com/office/drawing/2014/main" id="{95CA3103-E5A0-4FB6-BF31-8FE6B03D5D62}"/>
                      </a:ext>
                    </a:extLst>
                  </p:cNvPr>
                  <p:cNvSpPr/>
                  <p:nvPr/>
                </p:nvSpPr>
                <p:spPr>
                  <a:xfrm rot="10799991">
                    <a:off x="7994864" y="47212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grpSp>
      <p:sp>
        <p:nvSpPr>
          <p:cNvPr id="64" name="Google Shape;2116;p27">
            <a:extLst>
              <a:ext uri="{FF2B5EF4-FFF2-40B4-BE49-F238E27FC236}">
                <a16:creationId xmlns:a16="http://schemas.microsoft.com/office/drawing/2014/main" id="{D9FA2EE7-2712-42EC-BE16-862473C9F62C}"/>
              </a:ext>
            </a:extLst>
          </p:cNvPr>
          <p:cNvSpPr txBox="1">
            <a:spLocks noGrp="1"/>
          </p:cNvSpPr>
          <p:nvPr>
            <p:ph type="title"/>
          </p:nvPr>
        </p:nvSpPr>
        <p:spPr/>
        <p:txBody>
          <a:bodyPr/>
          <a:lstStyle>
            <a:lvl1pPr>
              <a:defRPr sz="3000">
                <a:solidFill>
                  <a:srgbClr val="D6B35F"/>
                </a:solidFill>
              </a:defRPr>
            </a:lvl1pPr>
          </a:lstStyle>
          <a:p>
            <a:pPr lvl="0"/>
            <a:endParaRPr lang="es-PE"/>
          </a:p>
        </p:txBody>
      </p:sp>
      <p:sp>
        <p:nvSpPr>
          <p:cNvPr id="65" name="Google Shape;2117;p27">
            <a:extLst>
              <a:ext uri="{FF2B5EF4-FFF2-40B4-BE49-F238E27FC236}">
                <a16:creationId xmlns:a16="http://schemas.microsoft.com/office/drawing/2014/main" id="{6B705D0C-2F2C-4CEE-82E7-FBCFEE02C550}"/>
              </a:ext>
            </a:extLst>
          </p:cNvPr>
          <p:cNvSpPr txBox="1">
            <a:spLocks noGrp="1"/>
          </p:cNvSpPr>
          <p:nvPr>
            <p:ph type="subTitle" idx="4294967295"/>
          </p:nvPr>
        </p:nvSpPr>
        <p:spPr>
          <a:xfrm>
            <a:off x="810953" y="2298499"/>
            <a:ext cx="2706002" cy="1396800"/>
          </a:xfrm>
        </p:spPr>
        <p:txBody>
          <a:bodyPr/>
          <a:lstStyle>
            <a:lvl1pPr>
              <a:buNone/>
              <a:defRPr sz="1500">
                <a:solidFill>
                  <a:srgbClr val="393231"/>
                </a:solidFill>
              </a:defRPr>
            </a:lvl1pPr>
          </a:lstStyle>
          <a:p>
            <a:pPr lvl="0"/>
            <a:endParaRPr lang="es-PE"/>
          </a:p>
        </p:txBody>
      </p:sp>
    </p:spTree>
    <p:extLst>
      <p:ext uri="{BB962C8B-B14F-4D97-AF65-F5344CB8AC3E}">
        <p14:creationId xmlns:p14="http://schemas.microsoft.com/office/powerpoint/2010/main" val="96286080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STOM_5">
    <p:bg>
      <p:bgPr>
        <a:blipFill>
          <a:blip r:embed="rId2">
            <a:alphaModFix/>
          </a:blip>
          <a:stretch>
            <a:fillRect/>
          </a:stretch>
        </a:blipFill>
        <a:effectLst/>
      </p:bgPr>
    </p:bg>
    <p:spTree>
      <p:nvGrpSpPr>
        <p:cNvPr id="1" name=""/>
        <p:cNvGrpSpPr/>
        <p:nvPr/>
      </p:nvGrpSpPr>
      <p:grpSpPr>
        <a:xfrm>
          <a:off x="0" y="0"/>
          <a:ext cx="0" cy="0"/>
          <a:chOff x="0" y="0"/>
          <a:chExt cx="0" cy="0"/>
        </a:xfrm>
      </p:grpSpPr>
      <p:pic>
        <p:nvPicPr>
          <p:cNvPr id="2" name="Imagen 113">
            <a:extLst>
              <a:ext uri="{FF2B5EF4-FFF2-40B4-BE49-F238E27FC236}">
                <a16:creationId xmlns:a16="http://schemas.microsoft.com/office/drawing/2014/main" id="{D566C677-4080-4F60-B807-8F1488D0DEF9}"/>
              </a:ext>
            </a:extLst>
          </p:cNvPr>
          <p:cNvPicPr>
            <a:picLocks noChangeAspect="1"/>
          </p:cNvPicPr>
          <p:nvPr/>
        </p:nvPicPr>
        <p:blipFill>
          <a:blip r:embed="rId3"/>
          <a:stretch>
            <a:fillRect/>
          </a:stretch>
        </p:blipFill>
        <p:spPr>
          <a:xfrm>
            <a:off x="0" y="3702048"/>
            <a:ext cx="9199650" cy="1460497"/>
          </a:xfrm>
          <a:prstGeom prst="rect">
            <a:avLst/>
          </a:prstGeom>
          <a:noFill/>
          <a:ln cap="flat">
            <a:noFill/>
          </a:ln>
        </p:spPr>
      </p:pic>
      <p:grpSp>
        <p:nvGrpSpPr>
          <p:cNvPr id="3" name="Google Shape;2259;p30">
            <a:extLst>
              <a:ext uri="{FF2B5EF4-FFF2-40B4-BE49-F238E27FC236}">
                <a16:creationId xmlns:a16="http://schemas.microsoft.com/office/drawing/2014/main" id="{F0ED2141-AE46-4AA7-9AC9-985C32DEDF2D}"/>
              </a:ext>
            </a:extLst>
          </p:cNvPr>
          <p:cNvGrpSpPr/>
          <p:nvPr/>
        </p:nvGrpSpPr>
        <p:grpSpPr>
          <a:xfrm>
            <a:off x="194310" y="1034698"/>
            <a:ext cx="213649" cy="3005888"/>
            <a:chOff x="194310" y="1034698"/>
            <a:chExt cx="213649" cy="3005888"/>
          </a:xfrm>
        </p:grpSpPr>
        <p:sp>
          <p:nvSpPr>
            <p:cNvPr id="4" name="Google Shape;2260;p30">
              <a:extLst>
                <a:ext uri="{FF2B5EF4-FFF2-40B4-BE49-F238E27FC236}">
                  <a16:creationId xmlns:a16="http://schemas.microsoft.com/office/drawing/2014/main" id="{D5AA8F35-70A2-45EB-97C0-89F2A3CAFEB1}"/>
                </a:ext>
              </a:extLst>
            </p:cNvPr>
            <p:cNvSpPr/>
            <p:nvPr/>
          </p:nvSpPr>
          <p:spPr>
            <a:xfrm>
              <a:off x="196175"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2261;p30">
              <a:extLst>
                <a:ext uri="{FF2B5EF4-FFF2-40B4-BE49-F238E27FC236}">
                  <a16:creationId xmlns:a16="http://schemas.microsoft.com/office/drawing/2014/main" id="{8B54866F-074C-4CEA-A39A-047FD0A06D6A}"/>
                </a:ext>
              </a:extLst>
            </p:cNvPr>
            <p:cNvSpPr/>
            <p:nvPr/>
          </p:nvSpPr>
          <p:spPr>
            <a:xfrm>
              <a:off x="194310"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2262;p30">
              <a:extLst>
                <a:ext uri="{FF2B5EF4-FFF2-40B4-BE49-F238E27FC236}">
                  <a16:creationId xmlns:a16="http://schemas.microsoft.com/office/drawing/2014/main" id="{2E0CBF93-1F82-4D97-B30E-C24DF733448C}"/>
                </a:ext>
              </a:extLst>
            </p:cNvPr>
            <p:cNvSpPr/>
            <p:nvPr/>
          </p:nvSpPr>
          <p:spPr>
            <a:xfrm>
              <a:off x="196175"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 name="Google Shape;2263;p30">
              <a:extLst>
                <a:ext uri="{FF2B5EF4-FFF2-40B4-BE49-F238E27FC236}">
                  <a16:creationId xmlns:a16="http://schemas.microsoft.com/office/drawing/2014/main" id="{F66913E7-728E-448B-BE8E-C1591B6412C0}"/>
                </a:ext>
              </a:extLst>
            </p:cNvPr>
            <p:cNvSpPr/>
            <p:nvPr/>
          </p:nvSpPr>
          <p:spPr>
            <a:xfrm>
              <a:off x="194310"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8" name="Google Shape;2270;p30">
            <a:extLst>
              <a:ext uri="{FF2B5EF4-FFF2-40B4-BE49-F238E27FC236}">
                <a16:creationId xmlns:a16="http://schemas.microsoft.com/office/drawing/2014/main" id="{162797B4-4C31-4453-AD08-91946F72CCC6}"/>
              </a:ext>
            </a:extLst>
          </p:cNvPr>
          <p:cNvGrpSpPr/>
          <p:nvPr/>
        </p:nvGrpSpPr>
        <p:grpSpPr>
          <a:xfrm>
            <a:off x="1005227" y="213210"/>
            <a:ext cx="7133545" cy="211875"/>
            <a:chOff x="1005227" y="213210"/>
            <a:chExt cx="7133545" cy="211875"/>
          </a:xfrm>
        </p:grpSpPr>
        <p:grpSp>
          <p:nvGrpSpPr>
            <p:cNvPr id="9" name="Google Shape;2271;p30">
              <a:extLst>
                <a:ext uri="{FF2B5EF4-FFF2-40B4-BE49-F238E27FC236}">
                  <a16:creationId xmlns:a16="http://schemas.microsoft.com/office/drawing/2014/main" id="{7A87755E-4135-47F8-AE79-53AB985B3956}"/>
                </a:ext>
              </a:extLst>
            </p:cNvPr>
            <p:cNvGrpSpPr/>
            <p:nvPr/>
          </p:nvGrpSpPr>
          <p:grpSpPr>
            <a:xfrm>
              <a:off x="4842461" y="213210"/>
              <a:ext cx="3296311" cy="211875"/>
              <a:chOff x="4842461" y="213210"/>
              <a:chExt cx="3296311" cy="211875"/>
            </a:xfrm>
          </p:grpSpPr>
          <p:sp>
            <p:nvSpPr>
              <p:cNvPr id="10" name="Google Shape;2272;p30">
                <a:extLst>
                  <a:ext uri="{FF2B5EF4-FFF2-40B4-BE49-F238E27FC236}">
                    <a16:creationId xmlns:a16="http://schemas.microsoft.com/office/drawing/2014/main" id="{C4204DEA-66E9-4ADA-AEDD-D7A083DFD620}"/>
                  </a:ext>
                </a:extLst>
              </p:cNvPr>
              <p:cNvSpPr/>
              <p:nvPr/>
            </p:nvSpPr>
            <p:spPr>
              <a:xfrm>
                <a:off x="4842461" y="213274"/>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2273;p30">
                <a:extLst>
                  <a:ext uri="{FF2B5EF4-FFF2-40B4-BE49-F238E27FC236}">
                    <a16:creationId xmlns:a16="http://schemas.microsoft.com/office/drawing/2014/main" id="{475AC541-FDBC-4F0A-A6F9-3A6921E08E05}"/>
                  </a:ext>
                </a:extLst>
              </p:cNvPr>
              <p:cNvSpPr/>
              <p:nvPr/>
            </p:nvSpPr>
            <p:spPr>
              <a:xfrm>
                <a:off x="7994471" y="213210"/>
                <a:ext cx="144301" cy="211875"/>
              </a:xfrm>
              <a:custGeom>
                <a:avLst/>
                <a:gdLst>
                  <a:gd name="f0" fmla="val w"/>
                  <a:gd name="f1" fmla="val h"/>
                  <a:gd name="f2" fmla="val 0"/>
                  <a:gd name="f3" fmla="val 4468"/>
                  <a:gd name="f4" fmla="val 6560"/>
                  <a:gd name="f5" fmla="val 524"/>
                  <a:gd name="f6" fmla="val 1"/>
                  <a:gd name="f7" fmla="val 484"/>
                  <a:gd name="f8" fmla="val 444"/>
                  <a:gd name="f9" fmla="val 2"/>
                  <a:gd name="f10" fmla="val 405"/>
                  <a:gd name="f11" fmla="val 3"/>
                  <a:gd name="f12" fmla="val 278"/>
                  <a:gd name="f13" fmla="val 174"/>
                  <a:gd name="f14" fmla="val 118"/>
                  <a:gd name="f15" fmla="val 197"/>
                  <a:gd name="f16" fmla="val 234"/>
                  <a:gd name="f17" fmla="val 372"/>
                  <a:gd name="f18" fmla="val 476"/>
                  <a:gd name="f19" fmla="val 1374"/>
                  <a:gd name="f20" fmla="val 499"/>
                  <a:gd name="f21" fmla="val 2286"/>
                  <a:gd name="f22" fmla="val 961"/>
                  <a:gd name="f23" fmla="val 2863"/>
                  <a:gd name="f24" fmla="val 1688"/>
                  <a:gd name="f25" fmla="val 3152"/>
                  <a:gd name="f26" fmla="val 2046"/>
                  <a:gd name="f27" fmla="val 3383"/>
                  <a:gd name="f28" fmla="val 2450"/>
                  <a:gd name="f29" fmla="val 3498"/>
                  <a:gd name="f30" fmla="val 2900"/>
                  <a:gd name="f31" fmla="val 3521"/>
                  <a:gd name="f32" fmla="val 3004"/>
                  <a:gd name="f33" fmla="val 3544"/>
                  <a:gd name="f34" fmla="val 3108"/>
                  <a:gd name="f35" fmla="val 3567"/>
                  <a:gd name="f36" fmla="val 3223"/>
                  <a:gd name="f37" fmla="val 3613"/>
                  <a:gd name="f38" fmla="val 3558"/>
                  <a:gd name="f39" fmla="val 3893"/>
                  <a:gd name="f40" fmla="val 3602"/>
                  <a:gd name="f41" fmla="val 3985"/>
                  <a:gd name="f42" fmla="val 4089"/>
                  <a:gd name="f43" fmla="val 4193"/>
                  <a:gd name="f44" fmla="val 3487"/>
                  <a:gd name="f45" fmla="val 4585"/>
                  <a:gd name="f46" fmla="val 3233"/>
                  <a:gd name="f47" fmla="val 4931"/>
                  <a:gd name="f48" fmla="val 2921"/>
                  <a:gd name="f49" fmla="val 5162"/>
                  <a:gd name="f50" fmla="val 2651"/>
                  <a:gd name="f51" fmla="val 5370"/>
                  <a:gd name="f52" fmla="val 2277"/>
                  <a:gd name="f53" fmla="val 5466"/>
                  <a:gd name="f54" fmla="val 1953"/>
                  <a:gd name="f55" fmla="val 1917"/>
                  <a:gd name="f56" fmla="val 1882"/>
                  <a:gd name="f57" fmla="val 5465"/>
                  <a:gd name="f58" fmla="val 1847"/>
                  <a:gd name="f59" fmla="val 5462"/>
                  <a:gd name="f60" fmla="val 1559"/>
                  <a:gd name="f61" fmla="val 5428"/>
                  <a:gd name="f62" fmla="val 1328"/>
                  <a:gd name="f63" fmla="val 5197"/>
                  <a:gd name="f64" fmla="val 1270"/>
                  <a:gd name="f65" fmla="val 4943"/>
                  <a:gd name="f66" fmla="val 1259"/>
                  <a:gd name="f67" fmla="val 4885"/>
                  <a:gd name="f68" fmla="val 4816"/>
                  <a:gd name="f69" fmla="val 4758"/>
                  <a:gd name="f70" fmla="val 4735"/>
                  <a:gd name="f71" fmla="val 4712"/>
                  <a:gd name="f72" fmla="val 1293"/>
                  <a:gd name="f73" fmla="val 1317"/>
                  <a:gd name="f74" fmla="val 4678"/>
                  <a:gd name="f75" fmla="val 1351"/>
                  <a:gd name="f76" fmla="val 1439"/>
                  <a:gd name="f77" fmla="val 4696"/>
                  <a:gd name="f78" fmla="val 1504"/>
                  <a:gd name="f79" fmla="val 4705"/>
                  <a:gd name="f80" fmla="val 1568"/>
                  <a:gd name="f81" fmla="val 1861"/>
                  <a:gd name="f82" fmla="val 2134"/>
                  <a:gd name="f83" fmla="val 4519"/>
                  <a:gd name="f84" fmla="val 2228"/>
                  <a:gd name="f85" fmla="val 4216"/>
                  <a:gd name="f86" fmla="val 2332"/>
                  <a:gd name="f87" fmla="val 3858"/>
                  <a:gd name="f88" fmla="val 2124"/>
                  <a:gd name="f89" fmla="val 3489"/>
                  <a:gd name="f90" fmla="val 1767"/>
                  <a:gd name="f91" fmla="val 3373"/>
                  <a:gd name="f92" fmla="val 1697"/>
                  <a:gd name="f93" fmla="val 3350"/>
                  <a:gd name="f94" fmla="val 1640"/>
                  <a:gd name="f95" fmla="val 3339"/>
                  <a:gd name="f96" fmla="val 889"/>
                  <a:gd name="f97" fmla="val 428"/>
                  <a:gd name="f98" fmla="val 3627"/>
                  <a:gd name="f99" fmla="val 4031"/>
                  <a:gd name="f100" fmla="val 81"/>
                  <a:gd name="f101" fmla="val 4239"/>
                  <a:gd name="f102" fmla="val 4481"/>
                  <a:gd name="f103" fmla="val 4908"/>
                  <a:gd name="f104" fmla="val 35"/>
                  <a:gd name="f105" fmla="val 5105"/>
                  <a:gd name="f106" fmla="val 93"/>
                  <a:gd name="f107" fmla="val 5278"/>
                  <a:gd name="f108" fmla="val 324"/>
                  <a:gd name="f109" fmla="val 6005"/>
                  <a:gd name="f110" fmla="val 1016"/>
                  <a:gd name="f111" fmla="val 6524"/>
                  <a:gd name="f112" fmla="val 6559"/>
                  <a:gd name="f113" fmla="val 1783"/>
                  <a:gd name="f114" fmla="val 1799"/>
                  <a:gd name="f115" fmla="val 1815"/>
                  <a:gd name="f116" fmla="val 2476"/>
                  <a:gd name="f117" fmla="val 3059"/>
                  <a:gd name="f118" fmla="val 6330"/>
                  <a:gd name="f119" fmla="val 3533"/>
                  <a:gd name="f120" fmla="val 5936"/>
                  <a:gd name="f121" fmla="val 4017"/>
                  <a:gd name="f122" fmla="val 5532"/>
                  <a:gd name="f123" fmla="val 4341"/>
                  <a:gd name="f124" fmla="val 4955"/>
                  <a:gd name="f125" fmla="val 4433"/>
                  <a:gd name="f126" fmla="val 4354"/>
                  <a:gd name="f127" fmla="val 4054"/>
                  <a:gd name="f128" fmla="val 3454"/>
                  <a:gd name="f129" fmla="val 4364"/>
                  <a:gd name="f130" fmla="val 3039"/>
                  <a:gd name="f131" fmla="val 4318"/>
                  <a:gd name="f132" fmla="val 2912"/>
                  <a:gd name="f133" fmla="val 4283"/>
                  <a:gd name="f134" fmla="val 2761"/>
                  <a:gd name="f135" fmla="val 4248"/>
                  <a:gd name="f136" fmla="val 2635"/>
                  <a:gd name="f137" fmla="val 4064"/>
                  <a:gd name="f138" fmla="val 2104"/>
                  <a:gd name="f139" fmla="val 3752"/>
                  <a:gd name="f140" fmla="val 1607"/>
                  <a:gd name="f141" fmla="val 3371"/>
                  <a:gd name="f142" fmla="val 1215"/>
                  <a:gd name="f143" fmla="val 2626"/>
                  <a:gd name="f144" fmla="val 436"/>
                  <a:gd name="f145" fmla="val 1571"/>
                  <a:gd name="f146" fmla="*/ f0 1 4468"/>
                  <a:gd name="f147" fmla="*/ f1 1 6560"/>
                  <a:gd name="f148" fmla="val f2"/>
                  <a:gd name="f149" fmla="val f3"/>
                  <a:gd name="f150" fmla="val f4"/>
                  <a:gd name="f151" fmla="+- f150 0 f148"/>
                  <a:gd name="f152" fmla="+- f149 0 f148"/>
                  <a:gd name="f153" fmla="*/ f152 1 4468"/>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68" h="6560">
                    <a:moveTo>
                      <a:pt x="f5" y="f6"/>
                    </a:moveTo>
                    <a:cubicBezTo>
                      <a:pt x="f7" y="f6"/>
                      <a:pt x="f8" y="f9"/>
                      <a:pt x="f10" y="f11"/>
                    </a:cubicBezTo>
                    <a:cubicBezTo>
                      <a:pt x="f12" y="f11"/>
                      <a:pt x="f13" y="f14"/>
                      <a:pt x="f15" y="f16"/>
                    </a:cubicBezTo>
                    <a:cubicBezTo>
                      <a:pt x="f15" y="f17"/>
                      <a:pt x="f12" y="f18"/>
                      <a:pt x="f10" y="f18"/>
                    </a:cubicBezTo>
                    <a:cubicBezTo>
                      <a:pt x="f19" y="f20"/>
                      <a:pt x="f21" y="f22"/>
                      <a:pt x="f23" y="f24"/>
                    </a:cubicBezTo>
                    <a:cubicBezTo>
                      <a:pt x="f25" y="f26"/>
                      <a:pt x="f27" y="f28"/>
                      <a:pt x="f29" y="f30"/>
                    </a:cubicBezTo>
                    <a:cubicBezTo>
                      <a:pt x="f31" y="f32"/>
                      <a:pt x="f33" y="f34"/>
                      <a:pt x="f35" y="f36"/>
                    </a:cubicBezTo>
                    <a:lnTo>
                      <a:pt x="f37" y="f38"/>
                    </a:lnTo>
                    <a:lnTo>
                      <a:pt x="f37" y="f39"/>
                    </a:lnTo>
                    <a:cubicBezTo>
                      <a:pt x="f40" y="f41"/>
                      <a:pt x="f40" y="f42"/>
                      <a:pt x="f35" y="f43"/>
                    </a:cubicBezTo>
                    <a:cubicBezTo>
                      <a:pt x="f44" y="f45"/>
                      <a:pt x="f46" y="f47"/>
                      <a:pt x="f48" y="f49"/>
                    </a:cubicBezTo>
                    <a:cubicBezTo>
                      <a:pt x="f50" y="f51"/>
                      <a:pt x="f52" y="f53"/>
                      <a:pt x="f54" y="f53"/>
                    </a:cubicBezTo>
                    <a:cubicBezTo>
                      <a:pt x="f55" y="f53"/>
                      <a:pt x="f56" y="f57"/>
                      <a:pt x="f58" y="f59"/>
                    </a:cubicBezTo>
                    <a:cubicBezTo>
                      <a:pt x="f60" y="f61"/>
                      <a:pt x="f62" y="f63"/>
                      <a:pt x="f64" y="f65"/>
                    </a:cubicBezTo>
                    <a:cubicBezTo>
                      <a:pt x="f66" y="f67"/>
                      <a:pt x="f66" y="f68"/>
                      <a:pt x="f66" y="f69"/>
                    </a:cubicBezTo>
                    <a:cubicBezTo>
                      <a:pt x="f66" y="f70"/>
                      <a:pt x="f64" y="f71"/>
                      <a:pt x="f72" y="f71"/>
                    </a:cubicBezTo>
                    <a:cubicBezTo>
                      <a:pt x="f73" y="f74"/>
                      <a:pt x="f75" y="f74"/>
                      <a:pt x="f19" y="f74"/>
                    </a:cubicBezTo>
                    <a:cubicBezTo>
                      <a:pt x="f76" y="f77"/>
                      <a:pt x="f78" y="f79"/>
                      <a:pt x="f80" y="f79"/>
                    </a:cubicBezTo>
                    <a:cubicBezTo>
                      <a:pt x="f81" y="f79"/>
                      <a:pt x="f82" y="f83"/>
                      <a:pt x="f84" y="f85"/>
                    </a:cubicBezTo>
                    <a:cubicBezTo>
                      <a:pt x="f86" y="f87"/>
                      <a:pt x="f88" y="f89"/>
                      <a:pt x="f90" y="f91"/>
                    </a:cubicBezTo>
                    <a:cubicBezTo>
                      <a:pt x="f92" y="f93"/>
                      <a:pt x="f94" y="f95"/>
                      <a:pt x="f60" y="f95"/>
                    </a:cubicBezTo>
                    <a:lnTo>
                      <a:pt x="f19" y="f95"/>
                    </a:lnTo>
                    <a:cubicBezTo>
                      <a:pt x="f96" y="f95"/>
                      <a:pt x="f97" y="f98"/>
                      <a:pt x="f15" y="f99"/>
                    </a:cubicBezTo>
                    <a:cubicBezTo>
                      <a:pt x="f100" y="f101"/>
                      <a:pt x="f6" y="f102"/>
                      <a:pt x="f6" y="f71"/>
                    </a:cubicBezTo>
                    <a:cubicBezTo>
                      <a:pt x="f6" y="f103"/>
                      <a:pt x="f104" y="f105"/>
                      <a:pt x="f106" y="f107"/>
                    </a:cubicBezTo>
                    <a:cubicBezTo>
                      <a:pt x="f108" y="f109"/>
                      <a:pt x="f110" y="f111"/>
                      <a:pt x="f90" y="f112"/>
                    </a:cubicBezTo>
                    <a:cubicBezTo>
                      <a:pt x="f113" y="f112"/>
                      <a:pt x="f114" y="f112"/>
                      <a:pt x="f115" y="f112"/>
                    </a:cubicBezTo>
                    <a:cubicBezTo>
                      <a:pt x="f116" y="f112"/>
                      <a:pt x="f117" y="f118"/>
                      <a:pt x="f119" y="f120"/>
                    </a:cubicBezTo>
                    <a:cubicBezTo>
                      <a:pt x="f121" y="f122"/>
                      <a:pt x="f123" y="f124"/>
                      <a:pt x="f125" y="f126"/>
                    </a:cubicBezTo>
                    <a:cubicBezTo>
                      <a:pt x="f3" y="f43"/>
                      <a:pt x="f3" y="f127"/>
                      <a:pt x="f3" y="f39"/>
                    </a:cubicBezTo>
                    <a:lnTo>
                      <a:pt x="f125" y="f128"/>
                    </a:lnTo>
                    <a:lnTo>
                      <a:pt x="f129" y="f130"/>
                    </a:lnTo>
                    <a:cubicBezTo>
                      <a:pt x="f131" y="f132"/>
                      <a:pt x="f133" y="f134"/>
                      <a:pt x="f135" y="f136"/>
                    </a:cubicBezTo>
                    <a:cubicBezTo>
                      <a:pt x="f137" y="f138"/>
                      <a:pt x="f139" y="f140"/>
                      <a:pt x="f141"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2" name="Google Shape;2274;p30">
              <a:extLst>
                <a:ext uri="{FF2B5EF4-FFF2-40B4-BE49-F238E27FC236}">
                  <a16:creationId xmlns:a16="http://schemas.microsoft.com/office/drawing/2014/main" id="{2E1BF8EE-4D54-40DE-9D94-952A7DB9CAFF}"/>
                </a:ext>
              </a:extLst>
            </p:cNvPr>
            <p:cNvGrpSpPr/>
            <p:nvPr/>
          </p:nvGrpSpPr>
          <p:grpSpPr>
            <a:xfrm>
              <a:off x="1005227" y="213210"/>
              <a:ext cx="3295954" cy="211875"/>
              <a:chOff x="1005227" y="213210"/>
              <a:chExt cx="3295954" cy="211875"/>
            </a:xfrm>
          </p:grpSpPr>
          <p:sp>
            <p:nvSpPr>
              <p:cNvPr id="13" name="Google Shape;2275;p30">
                <a:extLst>
                  <a:ext uri="{FF2B5EF4-FFF2-40B4-BE49-F238E27FC236}">
                    <a16:creationId xmlns:a16="http://schemas.microsoft.com/office/drawing/2014/main" id="{19826728-2914-49D2-A6B2-BE7D1760CB4D}"/>
                  </a:ext>
                </a:extLst>
              </p:cNvPr>
              <p:cNvSpPr/>
              <p:nvPr/>
            </p:nvSpPr>
            <p:spPr>
              <a:xfrm>
                <a:off x="1136096" y="213274"/>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4" name="Google Shape;2276;p30">
                <a:extLst>
                  <a:ext uri="{FF2B5EF4-FFF2-40B4-BE49-F238E27FC236}">
                    <a16:creationId xmlns:a16="http://schemas.microsoft.com/office/drawing/2014/main" id="{C9BB7B73-42CD-4325-BF0E-826BB22A0057}"/>
                  </a:ext>
                </a:extLst>
              </p:cNvPr>
              <p:cNvSpPr/>
              <p:nvPr/>
            </p:nvSpPr>
            <p:spPr>
              <a:xfrm>
                <a:off x="1005227" y="213210"/>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15" name="Google Shape;2277;p30">
            <a:extLst>
              <a:ext uri="{FF2B5EF4-FFF2-40B4-BE49-F238E27FC236}">
                <a16:creationId xmlns:a16="http://schemas.microsoft.com/office/drawing/2014/main" id="{75EE44E9-06EF-4CC8-8B8F-1760F15A31AE}"/>
              </a:ext>
            </a:extLst>
          </p:cNvPr>
          <p:cNvGrpSpPr/>
          <p:nvPr/>
        </p:nvGrpSpPr>
        <p:grpSpPr>
          <a:xfrm>
            <a:off x="91449" y="114940"/>
            <a:ext cx="750045" cy="777202"/>
            <a:chOff x="91449" y="114940"/>
            <a:chExt cx="750045" cy="777202"/>
          </a:xfrm>
        </p:grpSpPr>
        <p:sp>
          <p:nvSpPr>
            <p:cNvPr id="16" name="Google Shape;2278;p30">
              <a:extLst>
                <a:ext uri="{FF2B5EF4-FFF2-40B4-BE49-F238E27FC236}">
                  <a16:creationId xmlns:a16="http://schemas.microsoft.com/office/drawing/2014/main" id="{FB06205F-1EF1-4694-A24D-FC4CF38DD20F}"/>
                </a:ext>
              </a:extLst>
            </p:cNvPr>
            <p:cNvSpPr/>
            <p:nvPr/>
          </p:nvSpPr>
          <p:spPr>
            <a:xfrm>
              <a:off x="578339" y="114940"/>
              <a:ext cx="179350" cy="271430"/>
            </a:xfrm>
            <a:custGeom>
              <a:avLst/>
              <a:gdLst>
                <a:gd name="f0" fmla="val w"/>
                <a:gd name="f1" fmla="val h"/>
                <a:gd name="f2" fmla="val 0"/>
                <a:gd name="f3" fmla="val 5553"/>
                <a:gd name="f4" fmla="val 8404"/>
                <a:gd name="f5" fmla="val 2528"/>
                <a:gd name="f6" fmla="val 1"/>
                <a:gd name="f7" fmla="val 3013"/>
                <a:gd name="f8" fmla="val 1490"/>
                <a:gd name="f9" fmla="val 2459"/>
                <a:gd name="f10" fmla="val 2148"/>
                <a:gd name="f11" fmla="val 2367"/>
                <a:gd name="f12" fmla="val 4375"/>
                <a:gd name="f13" fmla="val 2228"/>
                <a:gd name="f14" fmla="val 7157"/>
                <a:gd name="f15" fmla="val 728"/>
                <a:gd name="f16" fmla="val 8265"/>
                <a:gd name="f17" fmla="val 1362"/>
                <a:gd name="f18" fmla="val 8150"/>
                <a:gd name="f19" fmla="val 2574"/>
                <a:gd name="f20" fmla="val 7111"/>
                <a:gd name="f21" fmla="val 5783"/>
                <a:gd name="f22" fmla="val 3186"/>
                <a:gd name="f23" fmla="val 5241"/>
                <a:gd name="f24" fmla="val 3244"/>
                <a:gd name="f25" fmla="val 4675"/>
                <a:gd name="f26" fmla="val 3359"/>
                <a:gd name="f27" fmla="val 4110"/>
                <a:gd name="f28" fmla="val 3475"/>
                <a:gd name="f29" fmla="val 3544"/>
                <a:gd name="f30" fmla="val 3648"/>
                <a:gd name="f31" fmla="val 2990"/>
                <a:gd name="f32" fmla="val 4017"/>
                <a:gd name="f33" fmla="val 2552"/>
                <a:gd name="f34" fmla="val 4319"/>
                <a:gd name="f35" fmla="val 2213"/>
                <a:gd name="f36" fmla="val 4760"/>
                <a:gd name="f37" fmla="val 1968"/>
                <a:gd name="f38" fmla="val 5205"/>
                <a:gd name="f39" fmla="val 5322"/>
                <a:gd name="f40" fmla="val 5438"/>
                <a:gd name="f41" fmla="val 1985"/>
                <a:gd name="f42" fmla="val 5552"/>
                <a:gd name="f43" fmla="val 2021"/>
                <a:gd name="f44" fmla="val 5235"/>
                <a:gd name="f45" fmla="val 1760"/>
                <a:gd name="f46" fmla="val 4801"/>
                <a:gd name="f47" fmla="val 1611"/>
                <a:gd name="f48" fmla="val 4382"/>
                <a:gd name="f49" fmla="val 4039"/>
                <a:gd name="f50" fmla="val 3706"/>
                <a:gd name="f51" fmla="val 1710"/>
                <a:gd name="f52" fmla="val 3452"/>
                <a:gd name="f53" fmla="val 1928"/>
                <a:gd name="f54" fmla="val 3602"/>
                <a:gd name="f55" fmla="val 1259"/>
                <a:gd name="f56" fmla="val 3151"/>
                <a:gd name="f57" fmla="val 301"/>
                <a:gd name="f58" fmla="*/ f0 1 5553"/>
                <a:gd name="f59" fmla="*/ f1 1 8404"/>
                <a:gd name="f60" fmla="val f2"/>
                <a:gd name="f61" fmla="val f3"/>
                <a:gd name="f62" fmla="val f4"/>
                <a:gd name="f63" fmla="+- f62 0 f60"/>
                <a:gd name="f64" fmla="+- f61 0 f60"/>
                <a:gd name="f65" fmla="*/ f64 1 5553"/>
                <a:gd name="f66" fmla="*/ f63 1 8404"/>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5553" h="8404">
                  <a:moveTo>
                    <a:pt x="f5" y="f6"/>
                  </a:moveTo>
                  <a:cubicBezTo>
                    <a:pt x="f7" y="f8"/>
                    <a:pt x="f9" y="f10"/>
                    <a:pt x="f11" y="f12"/>
                  </a:cubicBezTo>
                  <a:cubicBezTo>
                    <a:pt x="f13" y="f14"/>
                    <a:pt x="f15" y="f16"/>
                    <a:pt x="f2" y="f4"/>
                  </a:cubicBezTo>
                  <a:cubicBezTo>
                    <a:pt x="f17" y="f18"/>
                    <a:pt x="f19" y="f20"/>
                    <a:pt x="f7" y="f21"/>
                  </a:cubicBezTo>
                  <a:cubicBezTo>
                    <a:pt x="f22"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54" y="f55"/>
                    <a:pt x="f56" y="f57"/>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7" name="Google Shape;2279;p30">
              <a:extLst>
                <a:ext uri="{FF2B5EF4-FFF2-40B4-BE49-F238E27FC236}">
                  <a16:creationId xmlns:a16="http://schemas.microsoft.com/office/drawing/2014/main" id="{CFAECAC3-722B-4BC3-97AD-762CF8A4633E}"/>
                </a:ext>
              </a:extLst>
            </p:cNvPr>
            <p:cNvSpPr/>
            <p:nvPr/>
          </p:nvSpPr>
          <p:spPr>
            <a:xfrm>
              <a:off x="538060" y="169356"/>
              <a:ext cx="96213" cy="214033"/>
            </a:xfrm>
            <a:custGeom>
              <a:avLst/>
              <a:gdLst>
                <a:gd name="f0" fmla="val w"/>
                <a:gd name="f1" fmla="val h"/>
                <a:gd name="f2" fmla="val 0"/>
                <a:gd name="f3" fmla="val 2979"/>
                <a:gd name="f4" fmla="val 6627"/>
                <a:gd name="f5" fmla="val 1236"/>
                <a:gd name="f6" fmla="val 543"/>
                <a:gd name="f7" fmla="val 1293"/>
                <a:gd name="f8" fmla="val 982"/>
                <a:gd name="f9" fmla="val 1386"/>
                <a:gd name="f10" fmla="val 1432"/>
                <a:gd name="f11" fmla="val 1571"/>
                <a:gd name="f12" fmla="val 1836"/>
                <a:gd name="f13" fmla="val 1744"/>
                <a:gd name="f14" fmla="val 2252"/>
                <a:gd name="f15" fmla="val 1963"/>
                <a:gd name="f16" fmla="val 2644"/>
                <a:gd name="f17" fmla="val 2171"/>
                <a:gd name="f18" fmla="val 3048"/>
                <a:gd name="f19" fmla="val 2355"/>
                <a:gd name="f20" fmla="val 3452"/>
                <a:gd name="f21" fmla="val 2517"/>
                <a:gd name="f22" fmla="val 3891"/>
                <a:gd name="f23" fmla="val 2540"/>
                <a:gd name="f24" fmla="val 4352"/>
                <a:gd name="f25" fmla="val 2552"/>
                <a:gd name="f26" fmla="val 4583"/>
                <a:gd name="f27" fmla="val 4814"/>
                <a:gd name="f28" fmla="val 2482"/>
                <a:gd name="f29" fmla="val 5022"/>
                <a:gd name="f30" fmla="val 2459"/>
                <a:gd name="f31" fmla="val 5137"/>
                <a:gd name="f32" fmla="val 2413"/>
                <a:gd name="f33" fmla="val 5241"/>
                <a:gd name="f34" fmla="val 2367"/>
                <a:gd name="f35" fmla="val 5345"/>
                <a:gd name="f36" fmla="val 2309"/>
                <a:gd name="f37" fmla="val 5449"/>
                <a:gd name="f38" fmla="val 5541"/>
                <a:gd name="f39" fmla="val 2182"/>
                <a:gd name="f40" fmla="val 5634"/>
                <a:gd name="f41" fmla="val 2448"/>
                <a:gd name="f42" fmla="val 5276"/>
                <a:gd name="f43" fmla="val 4791"/>
                <a:gd name="f44" fmla="val 2494"/>
                <a:gd name="f45" fmla="val 4364"/>
                <a:gd name="f46" fmla="val 2471"/>
                <a:gd name="f47" fmla="val 3914"/>
                <a:gd name="f48" fmla="val 2298"/>
                <a:gd name="f49" fmla="val 3498"/>
                <a:gd name="f50" fmla="val 2101"/>
                <a:gd name="f51" fmla="val 3094"/>
                <a:gd name="f52" fmla="val 1917"/>
                <a:gd name="f53" fmla="val 2690"/>
                <a:gd name="f54" fmla="val 1686"/>
                <a:gd name="f55" fmla="val 1524"/>
                <a:gd name="f56" fmla="val 1871"/>
                <a:gd name="f57" fmla="val 1444"/>
                <a:gd name="f58" fmla="val 1651"/>
                <a:gd name="f59" fmla="val 1328"/>
                <a:gd name="f60" fmla="val 1213"/>
                <a:gd name="f61" fmla="val 1282"/>
                <a:gd name="f62" fmla="val 1005"/>
                <a:gd name="f63" fmla="val 1259"/>
                <a:gd name="f64" fmla="val 774"/>
                <a:gd name="f65" fmla="val 1190"/>
                <a:gd name="f66" fmla="val 1"/>
                <a:gd name="f67" fmla="val 682"/>
                <a:gd name="f68" fmla="val 266"/>
                <a:gd name="f69" fmla="val 1074"/>
                <a:gd name="f70" fmla="val 855"/>
                <a:gd name="f71" fmla="val 1778"/>
                <a:gd name="f72" fmla="val 800"/>
                <a:gd name="f73" fmla="val 1777"/>
                <a:gd name="f74" fmla="val 751"/>
                <a:gd name="f75" fmla="val 1776"/>
                <a:gd name="f76" fmla="val 706"/>
                <a:gd name="f77" fmla="val 436"/>
                <a:gd name="f78" fmla="val 307"/>
                <a:gd name="f79" fmla="val 1810"/>
                <a:gd name="f80" fmla="val 1928"/>
                <a:gd name="f81" fmla="val 451"/>
                <a:gd name="f82" fmla="val 2079"/>
                <a:gd name="f83" fmla="val 636"/>
                <a:gd name="f84" fmla="val 2275"/>
                <a:gd name="f85" fmla="val 509"/>
                <a:gd name="f86" fmla="val 335"/>
                <a:gd name="f87" fmla="val 959"/>
                <a:gd name="f88" fmla="val 2586"/>
                <a:gd name="f89" fmla="val 1478"/>
                <a:gd name="f90" fmla="val 2875"/>
                <a:gd name="f91" fmla="val 3406"/>
                <a:gd name="f92" fmla="val 1790"/>
                <a:gd name="f93" fmla="val 3391"/>
                <a:gd name="f94" fmla="val 1739"/>
                <a:gd name="f95" fmla="val 3384"/>
                <a:gd name="f96" fmla="val 1688"/>
                <a:gd name="f97" fmla="val 1535"/>
                <a:gd name="f98" fmla="val 1377"/>
                <a:gd name="f99" fmla="val 3449"/>
                <a:gd name="f100" fmla="val 1317"/>
                <a:gd name="f101" fmla="val 3579"/>
                <a:gd name="f102" fmla="val 3752"/>
                <a:gd name="f103" fmla="val 1270"/>
                <a:gd name="f104" fmla="val 4006"/>
                <a:gd name="f105" fmla="val 4122"/>
                <a:gd name="f106" fmla="val 1363"/>
                <a:gd name="f107" fmla="val 3983"/>
                <a:gd name="f108" fmla="val 1455"/>
                <a:gd name="f109" fmla="val 3787"/>
                <a:gd name="f110" fmla="val 1605"/>
                <a:gd name="f111" fmla="val 3729"/>
                <a:gd name="f112" fmla="val 1645"/>
                <a:gd name="f113" fmla="val 3713"/>
                <a:gd name="f114" fmla="val 1687"/>
                <a:gd name="f115" fmla="val 3705"/>
                <a:gd name="f116" fmla="val 1729"/>
                <a:gd name="f117" fmla="val 1834"/>
                <a:gd name="f118" fmla="val 1942"/>
                <a:gd name="f119" fmla="val 3749"/>
                <a:gd name="f120" fmla="val 2032"/>
                <a:gd name="f121" fmla="val 3798"/>
                <a:gd name="f122" fmla="val 4029"/>
                <a:gd name="f123" fmla="val 2321"/>
                <a:gd name="f124" fmla="val 4641"/>
                <a:gd name="f125" fmla="val 2263"/>
                <a:gd name="f126" fmla="val 4999"/>
                <a:gd name="f127" fmla="val 2138"/>
                <a:gd name="f128" fmla="val 5672"/>
                <a:gd name="f129" fmla="val 1685"/>
                <a:gd name="f130" fmla="val 6244"/>
                <a:gd name="f131" fmla="val 1150"/>
                <a:gd name="f132" fmla="val 6614"/>
                <a:gd name="f133" fmla="val 1411"/>
                <a:gd name="f134" fmla="val 6437"/>
                <a:gd name="f135" fmla="val 1715"/>
                <a:gd name="f136" fmla="val 6333"/>
                <a:gd name="f137" fmla="val 6118"/>
                <a:gd name="f138" fmla="val 2113"/>
                <a:gd name="f139" fmla="val 6003"/>
                <a:gd name="f140" fmla="val 2228"/>
                <a:gd name="f141" fmla="val 5876"/>
                <a:gd name="f142" fmla="val 2344"/>
                <a:gd name="f143" fmla="val 5749"/>
                <a:gd name="f144" fmla="val 2863"/>
                <a:gd name="f145" fmla="val 5114"/>
                <a:gd name="f146" fmla="val 4318"/>
                <a:gd name="f147" fmla="val 2806"/>
                <a:gd name="f148" fmla="val 3464"/>
                <a:gd name="f149" fmla="val 2598"/>
                <a:gd name="f150" fmla="val 2436"/>
                <a:gd name="f151" fmla="val 2956"/>
                <a:gd name="f152" fmla="val 289"/>
                <a:gd name="f153" fmla="val 2632"/>
                <a:gd name="f154" fmla="val 797"/>
                <a:gd name="f155" fmla="val 1132"/>
                <a:gd name="f156" fmla="val 1144"/>
                <a:gd name="f157" fmla="val 6618"/>
                <a:gd name="f158" fmla="val 1138"/>
                <a:gd name="f159" fmla="val 6622"/>
                <a:gd name="f160" fmla="val 6626"/>
                <a:gd name="f161" fmla="*/ f0 1 2979"/>
                <a:gd name="f162" fmla="*/ f1 1 6627"/>
                <a:gd name="f163" fmla="val f2"/>
                <a:gd name="f164" fmla="val f3"/>
                <a:gd name="f165" fmla="val f4"/>
                <a:gd name="f166" fmla="+- f165 0 f163"/>
                <a:gd name="f167" fmla="+- f164 0 f163"/>
                <a:gd name="f168" fmla="*/ f167 1 2979"/>
                <a:gd name="f169" fmla="*/ f166 1 662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2979" h="6627">
                  <a:moveTo>
                    <a:pt x="f5" y="f6"/>
                  </a:moveTo>
                  <a:cubicBezTo>
                    <a:pt x="f7" y="f8"/>
                    <a:pt x="f9" y="f10"/>
                    <a:pt x="f11" y="f12"/>
                  </a:cubicBezTo>
                  <a:cubicBezTo>
                    <a:pt x="f13" y="f14"/>
                    <a:pt x="f15" y="f16"/>
                    <a:pt x="f17" y="f18"/>
                  </a:cubicBezTo>
                  <a:cubicBezTo>
                    <a:pt x="f19" y="f20"/>
                    <a:pt x="f21" y="f22"/>
                    <a:pt x="f23" y="f24"/>
                  </a:cubicBezTo>
                  <a:cubicBezTo>
                    <a:pt x="f25" y="f26"/>
                    <a:pt x="f23" y="f27"/>
                    <a:pt x="f28" y="f29"/>
                  </a:cubicBezTo>
                  <a:cubicBezTo>
                    <a:pt x="f30" y="f31"/>
                    <a:pt x="f32" y="f33"/>
                    <a:pt x="f34" y="f35"/>
                  </a:cubicBezTo>
                  <a:cubicBezTo>
                    <a:pt x="f36" y="f37"/>
                    <a:pt x="f14" y="f38"/>
                    <a:pt x="f39" y="f40"/>
                  </a:cubicBezTo>
                  <a:cubicBezTo>
                    <a:pt x="f41" y="f42"/>
                    <a:pt x="f23" y="f43"/>
                    <a:pt x="f44" y="f45"/>
                  </a:cubicBezTo>
                  <a:cubicBezTo>
                    <a:pt x="f46" y="f47"/>
                    <a:pt x="f48" y="f49"/>
                    <a:pt x="f50" y="f51"/>
                  </a:cubicBezTo>
                  <a:cubicBezTo>
                    <a:pt x="f52" y="f53"/>
                    <a:pt x="f54" y="f48"/>
                    <a:pt x="f55" y="f56"/>
                  </a:cubicBezTo>
                  <a:cubicBezTo>
                    <a:pt x="f57" y="f58"/>
                    <a:pt x="f9" y="f10"/>
                    <a:pt x="f59" y="f60"/>
                  </a:cubicBezTo>
                  <a:cubicBezTo>
                    <a:pt x="f61" y="f62"/>
                    <a:pt x="f63" y="f64"/>
                    <a:pt x="f5" y="f6"/>
                  </a:cubicBezTo>
                  <a:close/>
                  <a:moveTo>
                    <a:pt x="f65" y="f66"/>
                  </a:moveTo>
                  <a:cubicBezTo>
                    <a:pt x="f65" y="f67"/>
                    <a:pt x="f68" y="f69"/>
                    <a:pt x="f70" y="f71"/>
                  </a:cubicBezTo>
                  <a:cubicBezTo>
                    <a:pt x="f72" y="f73"/>
                    <a:pt x="f74" y="f75"/>
                    <a:pt x="f76" y="f75"/>
                  </a:cubicBezTo>
                  <a:cubicBezTo>
                    <a:pt x="f77" y="f75"/>
                    <a:pt x="f78" y="f79"/>
                    <a:pt x="f66" y="f80"/>
                  </a:cubicBezTo>
                  <a:cubicBezTo>
                    <a:pt x="f81" y="f82"/>
                    <a:pt x="f83" y="f84"/>
                    <a:pt x="f83" y="f84"/>
                  </a:cubicBezTo>
                  <a:cubicBezTo>
                    <a:pt x="f85" y="f36"/>
                    <a:pt x="f86" y="f32"/>
                    <a:pt x="f86" y="f32"/>
                  </a:cubicBezTo>
                  <a:cubicBezTo>
                    <a:pt x="f87" y="f88"/>
                    <a:pt x="f89" y="f90"/>
                    <a:pt x="f12" y="f91"/>
                  </a:cubicBezTo>
                  <a:cubicBezTo>
                    <a:pt x="f92" y="f93"/>
                    <a:pt x="f94" y="f95"/>
                    <a:pt x="f96" y="f95"/>
                  </a:cubicBezTo>
                  <a:cubicBezTo>
                    <a:pt x="f97" y="f95"/>
                    <a:pt x="f98" y="f99"/>
                    <a:pt x="f100" y="f101"/>
                  </a:cubicBezTo>
                  <a:cubicBezTo>
                    <a:pt x="f60" y="f102"/>
                    <a:pt x="f103" y="f104"/>
                    <a:pt x="f10" y="f105"/>
                  </a:cubicBezTo>
                  <a:cubicBezTo>
                    <a:pt x="f106" y="f107"/>
                    <a:pt x="f108" y="f109"/>
                    <a:pt x="f110" y="f111"/>
                  </a:cubicBezTo>
                  <a:cubicBezTo>
                    <a:pt x="f112" y="f113"/>
                    <a:pt x="f114" y="f115"/>
                    <a:pt x="f116" y="f115"/>
                  </a:cubicBezTo>
                  <a:cubicBezTo>
                    <a:pt x="f117" y="f115"/>
                    <a:pt x="f118" y="f119"/>
                    <a:pt x="f120" y="f121"/>
                  </a:cubicBezTo>
                  <a:cubicBezTo>
                    <a:pt x="f32" y="f122"/>
                    <a:pt x="f123" y="f124"/>
                    <a:pt x="f125" y="f126"/>
                  </a:cubicBezTo>
                  <a:cubicBezTo>
                    <a:pt x="f127" y="f128"/>
                    <a:pt x="f129" y="f130"/>
                    <a:pt x="f131" y="f132"/>
                  </a:cubicBezTo>
                  <a:lnTo>
                    <a:pt x="f131" y="f132"/>
                  </a:lnTo>
                  <a:cubicBezTo>
                    <a:pt x="f133" y="f134"/>
                    <a:pt x="f135" y="f136"/>
                    <a:pt x="f15" y="f137"/>
                  </a:cubicBezTo>
                  <a:cubicBezTo>
                    <a:pt x="f138" y="f139"/>
                    <a:pt x="f140" y="f141"/>
                    <a:pt x="f142" y="f143"/>
                  </a:cubicBezTo>
                  <a:cubicBezTo>
                    <a:pt x="f144" y="f145"/>
                    <a:pt x="f3" y="f146"/>
                    <a:pt x="f147" y="f148"/>
                  </a:cubicBezTo>
                  <a:cubicBezTo>
                    <a:pt x="f149" y="f46"/>
                    <a:pt x="f150" y="f60"/>
                    <a:pt x="f151" y="f152"/>
                  </a:cubicBezTo>
                  <a:lnTo>
                    <a:pt x="f151" y="f152"/>
                  </a:lnTo>
                  <a:cubicBezTo>
                    <a:pt x="f153" y="f85"/>
                    <a:pt x="f30" y="f154"/>
                    <a:pt x="f36" y="f155"/>
                  </a:cubicBezTo>
                  <a:cubicBezTo>
                    <a:pt x="f19" y="f6"/>
                    <a:pt x="f65" y="f83"/>
                    <a:pt x="f65" y="f66"/>
                  </a:cubicBezTo>
                  <a:close/>
                  <a:moveTo>
                    <a:pt x="f131" y="f132"/>
                  </a:moveTo>
                  <a:cubicBezTo>
                    <a:pt x="f156" y="f157"/>
                    <a:pt x="f158" y="f159"/>
                    <a:pt x="f155" y="f160"/>
                  </a:cubicBezTo>
                  <a:cubicBezTo>
                    <a:pt x="f158" y="f159"/>
                    <a:pt x="f156" y="f157"/>
                    <a:pt x="f131" y="f13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2280;p30">
              <a:extLst>
                <a:ext uri="{FF2B5EF4-FFF2-40B4-BE49-F238E27FC236}">
                  <a16:creationId xmlns:a16="http://schemas.microsoft.com/office/drawing/2014/main" id="{D4783504-7CB9-48C3-9590-F3D41D4010CE}"/>
                </a:ext>
              </a:extLst>
            </p:cNvPr>
            <p:cNvSpPr/>
            <p:nvPr/>
          </p:nvSpPr>
          <p:spPr>
            <a:xfrm>
              <a:off x="632371" y="209991"/>
              <a:ext cx="13853" cy="78318"/>
            </a:xfrm>
            <a:custGeom>
              <a:avLst/>
              <a:gdLst>
                <a:gd name="f0" fmla="val w"/>
                <a:gd name="f1" fmla="val h"/>
                <a:gd name="f2" fmla="val 0"/>
                <a:gd name="f3" fmla="val 429"/>
                <a:gd name="f4" fmla="val 2425"/>
                <a:gd name="f5" fmla="val 428"/>
                <a:gd name="f6" fmla="val 1"/>
                <a:gd name="f7" fmla="val 47"/>
                <a:gd name="f8" fmla="val 786"/>
                <a:gd name="f9" fmla="val 1617"/>
                <a:gd name="f10" fmla="val 301"/>
                <a:gd name="f11" fmla="*/ f0 1 429"/>
                <a:gd name="f12" fmla="*/ f1 1 2425"/>
                <a:gd name="f13" fmla="val f2"/>
                <a:gd name="f14" fmla="val f3"/>
                <a:gd name="f15" fmla="val f4"/>
                <a:gd name="f16" fmla="+- f15 0 f13"/>
                <a:gd name="f17" fmla="+- f14 0 f13"/>
                <a:gd name="f18" fmla="*/ f17 1 429"/>
                <a:gd name="f19" fmla="*/ f16 1 2425"/>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429" h="2425">
                  <a:moveTo>
                    <a:pt x="f5" y="f6"/>
                  </a:moveTo>
                  <a:lnTo>
                    <a:pt x="f5" y="f6"/>
                  </a:lnTo>
                  <a:cubicBezTo>
                    <a:pt x="f7" y="f8"/>
                    <a:pt x="f6" y="f9"/>
                    <a:pt x="f10" y="f4"/>
                  </a:cubicBezTo>
                  <a:lnTo>
                    <a:pt x="f5" y="f6"/>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9" name="Google Shape;2281;p30">
              <a:extLst>
                <a:ext uri="{FF2B5EF4-FFF2-40B4-BE49-F238E27FC236}">
                  <a16:creationId xmlns:a16="http://schemas.microsoft.com/office/drawing/2014/main" id="{D80DB3A4-6643-4BA6-BF0C-D974F892ADCA}"/>
                </a:ext>
              </a:extLst>
            </p:cNvPr>
            <p:cNvSpPr/>
            <p:nvPr/>
          </p:nvSpPr>
          <p:spPr>
            <a:xfrm>
              <a:off x="695026" y="351294"/>
              <a:ext cx="77577" cy="101800"/>
            </a:xfrm>
            <a:custGeom>
              <a:avLst/>
              <a:gdLst>
                <a:gd name="f0" fmla="val w"/>
                <a:gd name="f1" fmla="val h"/>
                <a:gd name="f2" fmla="val 0"/>
                <a:gd name="f3" fmla="val 2402"/>
                <a:gd name="f4" fmla="val 3152"/>
                <a:gd name="f5" fmla="val 2020"/>
                <a:gd name="f6" fmla="val 728"/>
                <a:gd name="f7" fmla="val 1905"/>
                <a:gd name="f8" fmla="val 889"/>
                <a:gd name="f9" fmla="val 1755"/>
                <a:gd name="f10" fmla="val 993"/>
                <a:gd name="f11" fmla="val 1593"/>
                <a:gd name="f12" fmla="val 1086"/>
                <a:gd name="f13" fmla="val 1443"/>
                <a:gd name="f14" fmla="val 1155"/>
                <a:gd name="f15" fmla="val 1304"/>
                <a:gd name="f16" fmla="val 1213"/>
                <a:gd name="f17" fmla="val 1154"/>
                <a:gd name="f18" fmla="val 1282"/>
                <a:gd name="f19" fmla="val 1189"/>
                <a:gd name="f20" fmla="val 1270"/>
                <a:gd name="f21" fmla="val 1235"/>
                <a:gd name="f22" fmla="val 1258"/>
                <a:gd name="f23" fmla="val 1285"/>
                <a:gd name="f24" fmla="val 1269"/>
                <a:gd name="f25" fmla="val 1311"/>
                <a:gd name="f26" fmla="val 1268"/>
                <a:gd name="f27" fmla="val 1337"/>
                <a:gd name="f28" fmla="val 1483"/>
                <a:gd name="f29" fmla="val 1627"/>
                <a:gd name="f30" fmla="val 1298"/>
                <a:gd name="f31" fmla="val 1386"/>
                <a:gd name="f32" fmla="val 1629"/>
                <a:gd name="f33" fmla="val 1341"/>
                <a:gd name="f34" fmla="val 1504"/>
                <a:gd name="f35" fmla="val 1324"/>
                <a:gd name="f36" fmla="val 1379"/>
                <a:gd name="f37" fmla="val 1342"/>
                <a:gd name="f38" fmla="val 1306"/>
                <a:gd name="f39" fmla="val 1325"/>
                <a:gd name="f40" fmla="val 1328"/>
                <a:gd name="f41" fmla="val 1340"/>
                <a:gd name="f42" fmla="val 1039"/>
                <a:gd name="f43" fmla="val 1374"/>
                <a:gd name="f44" fmla="val 924"/>
                <a:gd name="f45" fmla="val 1409"/>
                <a:gd name="f46" fmla="val 843"/>
                <a:gd name="f47" fmla="val 1467"/>
                <a:gd name="f48" fmla="val 750"/>
                <a:gd name="f49" fmla="val 1547"/>
                <a:gd name="f50" fmla="val 681"/>
                <a:gd name="f51" fmla="val 1628"/>
                <a:gd name="f52" fmla="val 566"/>
                <a:gd name="f53" fmla="val 485"/>
                <a:gd name="f54" fmla="val 1917"/>
                <a:gd name="f55" fmla="val 393"/>
                <a:gd name="f56" fmla="val 2078"/>
                <a:gd name="f57" fmla="val 450"/>
                <a:gd name="f58" fmla="val 520"/>
                <a:gd name="f59" fmla="val 1732"/>
                <a:gd name="f60" fmla="val 635"/>
                <a:gd name="f61" fmla="val 1582"/>
                <a:gd name="f62" fmla="val 912"/>
                <a:gd name="f63" fmla="val 1074"/>
                <a:gd name="f64" fmla="val 1236"/>
                <a:gd name="f65" fmla="val 1224"/>
                <a:gd name="f66" fmla="val 1408"/>
                <a:gd name="f67" fmla="val 1558"/>
                <a:gd name="f68" fmla="val 1005"/>
                <a:gd name="f69" fmla="val 1720"/>
                <a:gd name="f70" fmla="val 936"/>
                <a:gd name="f71" fmla="val 1882"/>
                <a:gd name="f72" fmla="val 2066"/>
                <a:gd name="f73" fmla="val 1"/>
                <a:gd name="f74" fmla="val 2055"/>
                <a:gd name="f75" fmla="val 197"/>
                <a:gd name="f76" fmla="val 1928"/>
                <a:gd name="f77" fmla="val 405"/>
                <a:gd name="f78" fmla="val 647"/>
                <a:gd name="f79" fmla="val 716"/>
                <a:gd name="f80" fmla="val 820"/>
                <a:gd name="f81" fmla="val 693"/>
                <a:gd name="f82" fmla="val 323"/>
                <a:gd name="f83" fmla="val 1524"/>
                <a:gd name="f84" fmla="val 150"/>
                <a:gd name="f85" fmla="val 2067"/>
                <a:gd name="f86" fmla="val 35"/>
                <a:gd name="f87" fmla="val 2413"/>
                <a:gd name="f88" fmla="val 2782"/>
                <a:gd name="f89" fmla="val 81"/>
                <a:gd name="f90" fmla="val 93"/>
                <a:gd name="f91" fmla="val 3002"/>
                <a:gd name="f92" fmla="val 2840"/>
                <a:gd name="f93" fmla="val 219"/>
                <a:gd name="f94" fmla="val 2679"/>
                <a:gd name="f95" fmla="val 388"/>
                <a:gd name="f96" fmla="val 2329"/>
                <a:gd name="f97" fmla="val 766"/>
                <a:gd name="f98" fmla="val 2101"/>
                <a:gd name="f99" fmla="val 1149"/>
                <a:gd name="f100" fmla="val 1159"/>
                <a:gd name="f101" fmla="val 1168"/>
                <a:gd name="f102" fmla="val 1178"/>
                <a:gd name="f103" fmla="val 2113"/>
                <a:gd name="f104" fmla="val 1962"/>
                <a:gd name="f105" fmla="val 2390"/>
                <a:gd name="f106" fmla="val 2112"/>
                <a:gd name="f107" fmla="val 2759"/>
                <a:gd name="f108" fmla="val 2251"/>
                <a:gd name="f109" fmla="val 2655"/>
                <a:gd name="f110" fmla="val 2332"/>
                <a:gd name="f111" fmla="val 2471"/>
                <a:gd name="f112" fmla="val 2286"/>
                <a:gd name="f113" fmla="val 1998"/>
                <a:gd name="f114" fmla="val 1963"/>
                <a:gd name="f115" fmla="val 2043"/>
                <a:gd name="f116" fmla="val 2170"/>
                <a:gd name="f117" fmla="val 1859"/>
                <a:gd name="f118" fmla="val 1778"/>
                <a:gd name="f119" fmla="val 2343"/>
                <a:gd name="f120" fmla="val 1686"/>
                <a:gd name="f121" fmla="val 2389"/>
                <a:gd name="f122" fmla="val 1420"/>
                <a:gd name="f123" fmla="val 2296"/>
                <a:gd name="f124" fmla="val 1358"/>
                <a:gd name="f125" fmla="val 2192"/>
                <a:gd name="f126" fmla="val 1316"/>
                <a:gd name="f127" fmla="val 2109"/>
                <a:gd name="f128" fmla="val 2085"/>
                <a:gd name="f129" fmla="val 2062"/>
                <a:gd name="f130" fmla="val 1320"/>
                <a:gd name="f131" fmla="val 2228"/>
                <a:gd name="f132" fmla="val 1166"/>
                <a:gd name="f133" fmla="val 2366"/>
                <a:gd name="f134" fmla="val 2401"/>
                <a:gd name="f135" fmla="val 416"/>
                <a:gd name="f136" fmla="val 2239"/>
                <a:gd name="f137" fmla="val 208"/>
                <a:gd name="f138" fmla="*/ f0 1 2402"/>
                <a:gd name="f139" fmla="*/ f1 1 3152"/>
                <a:gd name="f140" fmla="val f2"/>
                <a:gd name="f141" fmla="val f3"/>
                <a:gd name="f142" fmla="val f4"/>
                <a:gd name="f143" fmla="+- f142 0 f140"/>
                <a:gd name="f144" fmla="+- f141 0 f140"/>
                <a:gd name="f145" fmla="*/ f144 1 2402"/>
                <a:gd name="f146" fmla="*/ f143 1 315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402" h="3152">
                  <a:moveTo>
                    <a:pt x="f5" y="f6"/>
                  </a:moveTo>
                  <a:cubicBezTo>
                    <a:pt x="f7" y="f8"/>
                    <a:pt x="f9" y="f10"/>
                    <a:pt x="f11" y="f12"/>
                  </a:cubicBezTo>
                  <a:cubicBezTo>
                    <a:pt x="f13" y="f14"/>
                    <a:pt x="f15" y="f16"/>
                    <a:pt x="f17" y="f18"/>
                  </a:cubicBezTo>
                  <a:cubicBezTo>
                    <a:pt x="f19" y="f20"/>
                    <a:pt x="f21" y="f20"/>
                    <a:pt x="f22" y="f20"/>
                  </a:cubicBezTo>
                  <a:cubicBezTo>
                    <a:pt x="f23" y="f24"/>
                    <a:pt x="f25" y="f26"/>
                    <a:pt x="f27" y="f26"/>
                  </a:cubicBezTo>
                  <a:cubicBezTo>
                    <a:pt x="f28" y="f26"/>
                    <a:pt x="f29" y="f30"/>
                    <a:pt x="f9" y="f31"/>
                  </a:cubicBezTo>
                  <a:cubicBezTo>
                    <a:pt x="f32" y="f33"/>
                    <a:pt x="f34" y="f35"/>
                    <a:pt x="f36" y="f35"/>
                  </a:cubicBezTo>
                  <a:cubicBezTo>
                    <a:pt x="f37" y="f35"/>
                    <a:pt x="f38" y="f39"/>
                    <a:pt x="f20" y="f40"/>
                  </a:cubicBezTo>
                  <a:cubicBezTo>
                    <a:pt x="f17" y="f41"/>
                    <a:pt x="f42" y="f43"/>
                    <a:pt x="f44" y="f45"/>
                  </a:cubicBezTo>
                  <a:cubicBezTo>
                    <a:pt x="f46" y="f47"/>
                    <a:pt x="f48" y="f49"/>
                    <a:pt x="f50" y="f51"/>
                  </a:cubicBezTo>
                  <a:cubicBezTo>
                    <a:pt x="f52" y="f9"/>
                    <a:pt x="f53" y="f54"/>
                    <a:pt x="f55" y="f56"/>
                  </a:cubicBezTo>
                  <a:cubicBezTo>
                    <a:pt x="f57" y="f7"/>
                    <a:pt x="f58" y="f59"/>
                    <a:pt x="f60" y="f61"/>
                  </a:cubicBezTo>
                  <a:cubicBezTo>
                    <a:pt x="f48" y="f13"/>
                    <a:pt x="f62" y="f40"/>
                    <a:pt x="f63" y="f64"/>
                  </a:cubicBezTo>
                  <a:cubicBezTo>
                    <a:pt x="f65" y="f14"/>
                    <a:pt x="f66" y="f63"/>
                    <a:pt x="f67" y="f68"/>
                  </a:cubicBezTo>
                  <a:cubicBezTo>
                    <a:pt x="f69" y="f70"/>
                    <a:pt x="f71" y="f46"/>
                    <a:pt x="f5" y="f6"/>
                  </a:cubicBezTo>
                  <a:close/>
                  <a:moveTo>
                    <a:pt x="f72" y="f73"/>
                  </a:moveTo>
                  <a:cubicBezTo>
                    <a:pt x="f74" y="f75"/>
                    <a:pt x="f76" y="f77"/>
                    <a:pt x="f9" y="f58"/>
                  </a:cubicBezTo>
                  <a:cubicBezTo>
                    <a:pt x="f61" y="f78"/>
                    <a:pt x="f43" y="f79"/>
                    <a:pt x="f19" y="f80"/>
                  </a:cubicBezTo>
                  <a:cubicBezTo>
                    <a:pt x="f81" y="f12"/>
                    <a:pt x="f82" y="f83"/>
                    <a:pt x="f84" y="f85"/>
                  </a:cubicBezTo>
                  <a:cubicBezTo>
                    <a:pt x="f86" y="f87"/>
                    <a:pt x="f2" y="f88"/>
                    <a:pt x="f89" y="f4"/>
                  </a:cubicBezTo>
                  <a:cubicBezTo>
                    <a:pt x="f90" y="f91"/>
                    <a:pt x="f84" y="f92"/>
                    <a:pt x="f93" y="f94"/>
                  </a:cubicBezTo>
                  <a:cubicBezTo>
                    <a:pt x="f95" y="f96"/>
                    <a:pt x="f97" y="f98"/>
                    <a:pt x="f99" y="f98"/>
                  </a:cubicBezTo>
                  <a:cubicBezTo>
                    <a:pt x="f100" y="f98"/>
                    <a:pt x="f101" y="f98"/>
                    <a:pt x="f102" y="f98"/>
                  </a:cubicBezTo>
                  <a:cubicBezTo>
                    <a:pt x="f67" y="f103"/>
                    <a:pt x="f104" y="f105"/>
                    <a:pt x="f106" y="f107"/>
                  </a:cubicBezTo>
                  <a:cubicBezTo>
                    <a:pt x="f108" y="f109"/>
                    <a:pt x="f110" y="f111"/>
                    <a:pt x="f112" y="f112"/>
                  </a:cubicBezTo>
                  <a:cubicBezTo>
                    <a:pt x="f108" y="f103"/>
                    <a:pt x="f98" y="f113"/>
                    <a:pt x="f76" y="f114"/>
                  </a:cubicBezTo>
                  <a:cubicBezTo>
                    <a:pt x="f115" y="f54"/>
                    <a:pt x="f116" y="f117"/>
                    <a:pt x="f108" y="f118"/>
                  </a:cubicBezTo>
                  <a:cubicBezTo>
                    <a:pt x="f119" y="f120"/>
                    <a:pt x="f121" y="f83"/>
                    <a:pt x="f110" y="f122"/>
                  </a:cubicBezTo>
                  <a:cubicBezTo>
                    <a:pt x="f123" y="f124"/>
                    <a:pt x="f125" y="f126"/>
                    <a:pt x="f127" y="f126"/>
                  </a:cubicBezTo>
                  <a:cubicBezTo>
                    <a:pt x="f128" y="f126"/>
                    <a:pt x="f129" y="f130"/>
                    <a:pt x="f115" y="f40"/>
                  </a:cubicBezTo>
                  <a:cubicBezTo>
                    <a:pt x="f131" y="f132"/>
                    <a:pt x="f119" y="f70"/>
                    <a:pt x="f133" y="f81"/>
                  </a:cubicBezTo>
                  <a:cubicBezTo>
                    <a:pt x="f134" y="f135"/>
                    <a:pt x="f136" y="f137"/>
                    <a:pt x="f72" y="f7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0" name="Google Shape;2282;p30">
              <a:extLst>
                <a:ext uri="{FF2B5EF4-FFF2-40B4-BE49-F238E27FC236}">
                  <a16:creationId xmlns:a16="http://schemas.microsoft.com/office/drawing/2014/main" id="{C8CC4594-59EF-4142-8F80-AC5F12F9FEC3}"/>
                </a:ext>
              </a:extLst>
            </p:cNvPr>
            <p:cNvSpPr/>
            <p:nvPr/>
          </p:nvSpPr>
          <p:spPr>
            <a:xfrm>
              <a:off x="672294" y="270671"/>
              <a:ext cx="167042" cy="246174"/>
            </a:xfrm>
            <a:custGeom>
              <a:avLst/>
              <a:gdLst>
                <a:gd name="f0" fmla="val 180"/>
                <a:gd name="f1" fmla="val w"/>
                <a:gd name="f2" fmla="val h"/>
                <a:gd name="f3" fmla="val 0"/>
                <a:gd name="f4" fmla="val 5172"/>
                <a:gd name="f5" fmla="val 7622"/>
                <a:gd name="f6" fmla="val 3617"/>
                <a:gd name="f7" fmla="val 3743"/>
                <a:gd name="f8" fmla="val 3870"/>
                <a:gd name="f9" fmla="val 191"/>
                <a:gd name="f10" fmla="val 3994"/>
                <a:gd name="f11" fmla="val 211"/>
                <a:gd name="f12" fmla="val 4282"/>
                <a:gd name="f13" fmla="val 257"/>
                <a:gd name="f14" fmla="val 4559"/>
                <a:gd name="f15" fmla="val 338"/>
                <a:gd name="f16" fmla="val 4813"/>
                <a:gd name="f17" fmla="val 477"/>
                <a:gd name="f18" fmla="val 4548"/>
                <a:gd name="f19" fmla="val 373"/>
                <a:gd name="f20" fmla="val 4271"/>
                <a:gd name="f21" fmla="val 292"/>
                <a:gd name="f22" fmla="val 3982"/>
                <a:gd name="f23" fmla="val 3873"/>
                <a:gd name="f24" fmla="val 244"/>
                <a:gd name="f25" fmla="val 3761"/>
                <a:gd name="f26" fmla="val 235"/>
                <a:gd name="f27" fmla="val 3650"/>
                <a:gd name="f28" fmla="val 3481"/>
                <a:gd name="f29" fmla="val 3312"/>
                <a:gd name="f30" fmla="val 255"/>
                <a:gd name="f31" fmla="val 3151"/>
                <a:gd name="f32" fmla="val 304"/>
                <a:gd name="f33" fmla="val 2874"/>
                <a:gd name="f34" fmla="val 361"/>
                <a:gd name="f35" fmla="val 2609"/>
                <a:gd name="f36" fmla="val 2355"/>
                <a:gd name="f37" fmla="val 604"/>
                <a:gd name="f38" fmla="val 2112"/>
                <a:gd name="f39" fmla="val 731"/>
                <a:gd name="f40" fmla="val 1858"/>
                <a:gd name="f41" fmla="val 892"/>
                <a:gd name="f42" fmla="val 1662"/>
                <a:gd name="f43" fmla="val 1088"/>
                <a:gd name="f44" fmla="val 1847"/>
                <a:gd name="f45" fmla="val 881"/>
                <a:gd name="f46" fmla="val 2078"/>
                <a:gd name="f47" fmla="val 708"/>
                <a:gd name="f48" fmla="val 2332"/>
                <a:gd name="f49" fmla="val 557"/>
                <a:gd name="f50" fmla="val 2586"/>
                <a:gd name="f51" fmla="val 419"/>
                <a:gd name="f52" fmla="val 2851"/>
                <a:gd name="f53" fmla="val 315"/>
                <a:gd name="f54" fmla="val 3128"/>
                <a:gd name="f55" fmla="val 246"/>
                <a:gd name="f56" fmla="val 3286"/>
                <a:gd name="f57" fmla="val 200"/>
                <a:gd name="f58" fmla="val 3451"/>
                <a:gd name="f59" fmla="val 3586"/>
                <a:gd name="f60" fmla="val 1"/>
                <a:gd name="f61" fmla="val 3134"/>
                <a:gd name="f62" fmla="val 2678"/>
                <a:gd name="f63" fmla="val 125"/>
                <a:gd name="f64" fmla="val 2251"/>
                <a:gd name="f65" fmla="val 384"/>
                <a:gd name="f66" fmla="val 1397"/>
                <a:gd name="f67" fmla="val 904"/>
                <a:gd name="f68" fmla="val 854"/>
                <a:gd name="f69" fmla="val 1816"/>
                <a:gd name="f70" fmla="val 543"/>
                <a:gd name="f71" fmla="val 2751"/>
                <a:gd name="f72" fmla="val 4447"/>
                <a:gd name="f73" fmla="val 69"/>
                <a:gd name="f74" fmla="val 6040"/>
                <a:gd name="f75" fmla="val 900"/>
                <a:gd name="f76" fmla="val 381"/>
                <a:gd name="f77" fmla="val 6617"/>
                <a:gd name="f78" fmla="val 358"/>
                <a:gd name="f79" fmla="val 5313"/>
                <a:gd name="f80" fmla="val 670"/>
                <a:gd name="f81" fmla="val 4274"/>
                <a:gd name="f82" fmla="val 762"/>
                <a:gd name="f83" fmla="val 3905"/>
                <a:gd name="f84" fmla="val 912"/>
                <a:gd name="f85" fmla="val 3559"/>
                <a:gd name="f86" fmla="val 1097"/>
                <a:gd name="f87" fmla="val 3247"/>
                <a:gd name="f88" fmla="val 1189"/>
                <a:gd name="f89" fmla="val 3085"/>
                <a:gd name="f90" fmla="val 1304"/>
                <a:gd name="f91" fmla="val 2958"/>
                <a:gd name="f92" fmla="val 2820"/>
                <a:gd name="f93" fmla="val 1512"/>
                <a:gd name="f94" fmla="val 2693"/>
                <a:gd name="f95" fmla="val 1628"/>
                <a:gd name="f96" fmla="val 2566"/>
                <a:gd name="f97" fmla="val 1731"/>
                <a:gd name="f98" fmla="val 2404"/>
                <a:gd name="f99" fmla="val 1835"/>
                <a:gd name="f100" fmla="val 2266"/>
                <a:gd name="f101" fmla="val 1882"/>
                <a:gd name="f102" fmla="val 2058"/>
                <a:gd name="f103" fmla="val 1801"/>
                <a:gd name="f104" fmla="val 1896"/>
                <a:gd name="f105" fmla="val 1752"/>
                <a:gd name="f106" fmla="val 1791"/>
                <a:gd name="f107" fmla="val 1652"/>
                <a:gd name="f108" fmla="val 1714"/>
                <a:gd name="f109" fmla="val 1548"/>
                <a:gd name="f110" fmla="val 1513"/>
                <a:gd name="f111" fmla="val 1477"/>
                <a:gd name="f112" fmla="val 1723"/>
                <a:gd name="f113" fmla="val 1443"/>
                <a:gd name="f114" fmla="val 1742"/>
                <a:gd name="f115" fmla="val 1861"/>
                <a:gd name="f116" fmla="val 1469"/>
                <a:gd name="f117" fmla="val 2319"/>
                <a:gd name="f118" fmla="val 1368"/>
                <a:gd name="f119" fmla="val 2786"/>
                <a:gd name="f120" fmla="val 3061"/>
                <a:gd name="f121" fmla="val 3338"/>
                <a:gd name="f122" fmla="val 1403"/>
                <a:gd name="f123" fmla="val 3613"/>
                <a:gd name="f124" fmla="val 1458"/>
                <a:gd name="f125" fmla="val 3719"/>
                <a:gd name="f126" fmla="val 1478"/>
                <a:gd name="f127" fmla="val 3824"/>
                <a:gd name="f128" fmla="val 1488"/>
                <a:gd name="f129" fmla="val 3925"/>
                <a:gd name="f130" fmla="val 4507"/>
                <a:gd name="f131" fmla="val 4952"/>
                <a:gd name="f132" fmla="val 1168"/>
                <a:gd name="f133" fmla="val 4617"/>
                <a:gd name="f134" fmla="val 765"/>
                <a:gd name="f135" fmla="val 4709"/>
                <a:gd name="f136" fmla="val 4790"/>
                <a:gd name="f137" fmla="val 823"/>
                <a:gd name="f138" fmla="val 4894"/>
                <a:gd name="f139" fmla="val 5056"/>
                <a:gd name="f140" fmla="val 5171"/>
                <a:gd name="f141" fmla="val 696"/>
                <a:gd name="f142" fmla="val 5079"/>
                <a:gd name="f143" fmla="val 534"/>
                <a:gd name="f144" fmla="val 5033"/>
                <a:gd name="f145" fmla="val 465"/>
                <a:gd name="f146" fmla="val 4963"/>
                <a:gd name="f147" fmla="val 407"/>
                <a:gd name="f148" fmla="val 4484"/>
                <a:gd name="f149" fmla="val 4037"/>
                <a:gd name="f150" fmla="*/ f1 1 5172"/>
                <a:gd name="f151" fmla="*/ f2 1 7622"/>
                <a:gd name="f152" fmla="val f3"/>
                <a:gd name="f153" fmla="val f4"/>
                <a:gd name="f154" fmla="val f5"/>
                <a:gd name="f155" fmla="+- f154 0 f152"/>
                <a:gd name="f156" fmla="+- f153 0 f152"/>
                <a:gd name="f157" fmla="*/ f156 1 5172"/>
                <a:gd name="f158" fmla="*/ f155 1 762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5172" h="7622">
                  <a:moveTo>
                    <a:pt x="f6" y="f0"/>
                  </a:moveTo>
                  <a:cubicBezTo>
                    <a:pt x="f7" y="f0"/>
                    <a:pt x="f8" y="f9"/>
                    <a:pt x="f10" y="f11"/>
                  </a:cubicBezTo>
                  <a:cubicBezTo>
                    <a:pt x="f12" y="f13"/>
                    <a:pt x="f14" y="f15"/>
                    <a:pt x="f16" y="f17"/>
                  </a:cubicBezTo>
                  <a:cubicBezTo>
                    <a:pt x="f18" y="f19"/>
                    <a:pt x="f20" y="f21"/>
                    <a:pt x="f22" y="f13"/>
                  </a:cubicBezTo>
                  <a:cubicBezTo>
                    <a:pt x="f23" y="f24"/>
                    <a:pt x="f25" y="f26"/>
                    <a:pt x="f27" y="f26"/>
                  </a:cubicBezTo>
                  <a:cubicBezTo>
                    <a:pt x="f28" y="f26"/>
                    <a:pt x="f29" y="f30"/>
                    <a:pt x="f31" y="f32"/>
                  </a:cubicBezTo>
                  <a:cubicBezTo>
                    <a:pt x="f33" y="f34"/>
                    <a:pt x="f35" y="f17"/>
                    <a:pt x="f36" y="f37"/>
                  </a:cubicBezTo>
                  <a:cubicBezTo>
                    <a:pt x="f38" y="f39"/>
                    <a:pt x="f40" y="f41"/>
                    <a:pt x="f42" y="f43"/>
                  </a:cubicBezTo>
                  <a:cubicBezTo>
                    <a:pt x="f44" y="f45"/>
                    <a:pt x="f46" y="f47"/>
                    <a:pt x="f48" y="f49"/>
                  </a:cubicBezTo>
                  <a:cubicBezTo>
                    <a:pt x="f50" y="f51"/>
                    <a:pt x="f52" y="f53"/>
                    <a:pt x="f54" y="f55"/>
                  </a:cubicBezTo>
                  <a:cubicBezTo>
                    <a:pt x="f56" y="f57"/>
                    <a:pt x="f58" y="f0"/>
                    <a:pt x="f6" y="f0"/>
                  </a:cubicBezTo>
                  <a:close/>
                  <a:moveTo>
                    <a:pt x="f59" y="f60"/>
                  </a:moveTo>
                  <a:cubicBezTo>
                    <a:pt x="f61" y="f60"/>
                    <a:pt x="f62" y="f63"/>
                    <a:pt x="f64" y="f65"/>
                  </a:cubicBezTo>
                  <a:cubicBezTo>
                    <a:pt x="f66" y="f67"/>
                    <a:pt x="f68" y="f69"/>
                    <a:pt x="f70" y="f71"/>
                  </a:cubicBezTo>
                  <a:cubicBezTo>
                    <a:pt x="f3" y="f72"/>
                    <a:pt x="f73" y="f74"/>
                    <a:pt x="f75" y="f5"/>
                  </a:cubicBezTo>
                  <a:cubicBezTo>
                    <a:pt x="f76" y="f77"/>
                    <a:pt x="f78" y="f79"/>
                    <a:pt x="f80" y="f81"/>
                  </a:cubicBezTo>
                  <a:cubicBezTo>
                    <a:pt x="f82" y="f83"/>
                    <a:pt x="f84" y="f85"/>
                    <a:pt x="f86" y="f87"/>
                  </a:cubicBezTo>
                  <a:cubicBezTo>
                    <a:pt x="f88" y="f89"/>
                    <a:pt x="f90" y="f91"/>
                    <a:pt x="f66" y="f92"/>
                  </a:cubicBezTo>
                  <a:cubicBezTo>
                    <a:pt x="f93" y="f94"/>
                    <a:pt x="f95" y="f96"/>
                    <a:pt x="f97" y="f98"/>
                  </a:cubicBezTo>
                  <a:cubicBezTo>
                    <a:pt x="f99" y="f100"/>
                    <a:pt x="f101" y="f102"/>
                    <a:pt x="f103" y="f104"/>
                  </a:cubicBezTo>
                  <a:cubicBezTo>
                    <a:pt x="f105" y="f106"/>
                    <a:pt x="f107" y="f108"/>
                    <a:pt x="f109" y="f108"/>
                  </a:cubicBezTo>
                  <a:cubicBezTo>
                    <a:pt x="f110" y="f108"/>
                    <a:pt x="f111" y="f112"/>
                    <a:pt x="f113" y="f114"/>
                  </a:cubicBezTo>
                  <a:lnTo>
                    <a:pt x="f113" y="f114"/>
                  </a:lnTo>
                  <a:cubicBezTo>
                    <a:pt x="f115" y="f116"/>
                    <a:pt x="f117" y="f118"/>
                    <a:pt x="f119" y="f118"/>
                  </a:cubicBezTo>
                  <a:cubicBezTo>
                    <a:pt x="f120" y="f118"/>
                    <a:pt x="f121" y="f122"/>
                    <a:pt x="f123" y="f124"/>
                  </a:cubicBezTo>
                  <a:cubicBezTo>
                    <a:pt x="f125" y="f126"/>
                    <a:pt x="f127" y="f128"/>
                    <a:pt x="f129" y="f128"/>
                  </a:cubicBezTo>
                  <a:cubicBezTo>
                    <a:pt x="f130" y="f128"/>
                    <a:pt x="f131" y="f132"/>
                    <a:pt x="f133" y="f134"/>
                  </a:cubicBezTo>
                  <a:cubicBezTo>
                    <a:pt x="f135" y="f134"/>
                    <a:pt x="f136" y="f137"/>
                    <a:pt x="f138" y="f137"/>
                  </a:cubicBezTo>
                  <a:cubicBezTo>
                    <a:pt x="f139" y="f137"/>
                    <a:pt x="f140" y="f141"/>
                    <a:pt x="f142" y="f143"/>
                  </a:cubicBezTo>
                  <a:cubicBezTo>
                    <a:pt x="f144" y="f145"/>
                    <a:pt x="f146" y="f147"/>
                    <a:pt x="f138" y="f34"/>
                  </a:cubicBezTo>
                  <a:cubicBezTo>
                    <a:pt x="f148" y="f63"/>
                    <a:pt x="f149" y="f60"/>
                    <a:pt x="f59" y="f6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2283;p30">
              <a:extLst>
                <a:ext uri="{FF2B5EF4-FFF2-40B4-BE49-F238E27FC236}">
                  <a16:creationId xmlns:a16="http://schemas.microsoft.com/office/drawing/2014/main" id="{FB36ED5B-AB1F-4EF9-91F5-AA4C57D0591F}"/>
                </a:ext>
              </a:extLst>
            </p:cNvPr>
            <p:cNvSpPr/>
            <p:nvPr/>
          </p:nvSpPr>
          <p:spPr>
            <a:xfrm>
              <a:off x="693901" y="234854"/>
              <a:ext cx="76837" cy="103418"/>
            </a:xfrm>
            <a:custGeom>
              <a:avLst/>
              <a:gdLst>
                <a:gd name="f0" fmla="val w"/>
                <a:gd name="f1" fmla="val h"/>
                <a:gd name="f2" fmla="val 0"/>
                <a:gd name="f3" fmla="val 2379"/>
                <a:gd name="f4" fmla="val 3202"/>
                <a:gd name="f5" fmla="val 727"/>
                <a:gd name="f6" fmla="val 597"/>
                <a:gd name="f7" fmla="val 603"/>
                <a:gd name="f8" fmla="val 610"/>
                <a:gd name="f9" fmla="val 728"/>
                <a:gd name="f10" fmla="val 616"/>
                <a:gd name="f11" fmla="val 604"/>
                <a:gd name="f12" fmla="val 1214"/>
                <a:gd name="f13" fmla="val 1146"/>
                <a:gd name="f14" fmla="val 1079"/>
                <a:gd name="f15" fmla="val 13"/>
                <a:gd name="f16" fmla="val 1016"/>
                <a:gd name="f17" fmla="val 39"/>
                <a:gd name="f18" fmla="val 814"/>
                <a:gd name="f19" fmla="val 129"/>
                <a:gd name="f20" fmla="val 721"/>
                <a:gd name="f21" fmla="val 372"/>
                <a:gd name="f22" fmla="val 729"/>
                <a:gd name="f23" fmla="val 485"/>
                <a:gd name="f24" fmla="val 837"/>
                <a:gd name="f25" fmla="val 396"/>
                <a:gd name="f26" fmla="val 961"/>
                <a:gd name="f27" fmla="val 968"/>
                <a:gd name="f28" fmla="val 975"/>
                <a:gd name="f29" fmla="val 982"/>
                <a:gd name="f30" fmla="val 397"/>
                <a:gd name="f31" fmla="val 1109"/>
                <a:gd name="f32" fmla="val 420"/>
                <a:gd name="f33" fmla="val 1189"/>
                <a:gd name="f34" fmla="val 535"/>
                <a:gd name="f35" fmla="val 1224"/>
                <a:gd name="f36" fmla="val 651"/>
                <a:gd name="f37" fmla="val 1236"/>
                <a:gd name="f38" fmla="val 778"/>
                <a:gd name="f39" fmla="val 905"/>
                <a:gd name="f40" fmla="val 1132"/>
                <a:gd name="f41" fmla="val 1009"/>
                <a:gd name="f42" fmla="val 1074"/>
                <a:gd name="f43" fmla="val 1112"/>
                <a:gd name="f44" fmla="val 993"/>
                <a:gd name="f45" fmla="val 1205"/>
                <a:gd name="f46" fmla="val 901"/>
                <a:gd name="f47" fmla="val 1297"/>
                <a:gd name="f48" fmla="val 416"/>
                <a:gd name="f49" fmla="val 1840"/>
                <a:gd name="f50" fmla="val 151"/>
                <a:gd name="f51" fmla="val 2474"/>
                <a:gd name="f52" fmla="val 1"/>
                <a:gd name="f53" fmla="val 162"/>
                <a:gd name="f54" fmla="val 2417"/>
                <a:gd name="f55" fmla="val 1666"/>
                <a:gd name="f56" fmla="val 1617"/>
                <a:gd name="f57" fmla="val 1251"/>
                <a:gd name="f58" fmla="val 1674"/>
                <a:gd name="f59" fmla="val 1193"/>
                <a:gd name="f60" fmla="val 2378"/>
                <a:gd name="f61" fmla="val 1940"/>
                <a:gd name="f62" fmla="val 743"/>
                <a:gd name="f63" fmla="val 1934"/>
                <a:gd name="f64" fmla="val 742"/>
                <a:gd name="f65" fmla="val 1927"/>
                <a:gd name="f66" fmla="val 1921"/>
                <a:gd name="f67" fmla="val 1853"/>
                <a:gd name="f68" fmla="val 1761"/>
                <a:gd name="f69" fmla="val 793"/>
                <a:gd name="f70" fmla="val 1709"/>
                <a:gd name="f71" fmla="val 835"/>
                <a:gd name="f72" fmla="val 1801"/>
                <a:gd name="f73" fmla="val 628"/>
                <a:gd name="f74" fmla="val 385"/>
                <a:gd name="f75" fmla="val 1651"/>
                <a:gd name="f76" fmla="val 201"/>
                <a:gd name="f77" fmla="val 1552"/>
                <a:gd name="f78" fmla="val 77"/>
                <a:gd name="f79" fmla="val 1383"/>
                <a:gd name="f80" fmla="*/ f0 1 2379"/>
                <a:gd name="f81" fmla="*/ f1 1 3202"/>
                <a:gd name="f82" fmla="val f2"/>
                <a:gd name="f83" fmla="val f3"/>
                <a:gd name="f84" fmla="val f4"/>
                <a:gd name="f85" fmla="+- f84 0 f82"/>
                <a:gd name="f86" fmla="+- f83 0 f82"/>
                <a:gd name="f87" fmla="*/ f86 1 2379"/>
                <a:gd name="f88" fmla="*/ f85 1 3202"/>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379" h="3202">
                  <a:moveTo>
                    <a:pt x="f5" y="f6"/>
                  </a:moveTo>
                  <a:cubicBezTo>
                    <a:pt x="f5" y="f7"/>
                    <a:pt x="f5" y="f8"/>
                    <a:pt x="f9" y="f10"/>
                  </a:cubicBezTo>
                  <a:cubicBezTo>
                    <a:pt x="f5" y="f8"/>
                    <a:pt x="f5" y="f11"/>
                    <a:pt x="f5" y="f6"/>
                  </a:cubicBezTo>
                  <a:close/>
                  <a:moveTo>
                    <a:pt x="f12" y="f2"/>
                  </a:moveTo>
                  <a:cubicBezTo>
                    <a:pt x="f13" y="f2"/>
                    <a:pt x="f14" y="f15"/>
                    <a:pt x="f16" y="f17"/>
                  </a:cubicBezTo>
                  <a:cubicBezTo>
                    <a:pt x="f18" y="f19"/>
                    <a:pt x="f20" y="f21"/>
                    <a:pt x="f5" y="f6"/>
                  </a:cubicBezTo>
                  <a:lnTo>
                    <a:pt x="f5" y="f6"/>
                  </a:lnTo>
                  <a:cubicBezTo>
                    <a:pt x="f22" y="f23"/>
                    <a:pt x="f24" y="f25"/>
                    <a:pt x="f26" y="f25"/>
                  </a:cubicBezTo>
                  <a:cubicBezTo>
                    <a:pt x="f27" y="f25"/>
                    <a:pt x="f28" y="f25"/>
                    <a:pt x="f29" y="f30"/>
                  </a:cubicBezTo>
                  <a:cubicBezTo>
                    <a:pt x="f31" y="f32"/>
                    <a:pt x="f33" y="f34"/>
                    <a:pt x="f35" y="f36"/>
                  </a:cubicBezTo>
                  <a:cubicBezTo>
                    <a:pt x="f37" y="f38"/>
                    <a:pt x="f33" y="f39"/>
                    <a:pt x="f40" y="f41"/>
                  </a:cubicBezTo>
                  <a:cubicBezTo>
                    <a:pt x="f42" y="f43"/>
                    <a:pt x="f44" y="f45"/>
                    <a:pt x="f46" y="f47"/>
                  </a:cubicBezTo>
                  <a:cubicBezTo>
                    <a:pt x="f48" y="f49"/>
                    <a:pt x="f50" y="f51"/>
                    <a:pt x="f52" y="f4"/>
                  </a:cubicBezTo>
                  <a:cubicBezTo>
                    <a:pt x="f53" y="f54"/>
                    <a:pt x="f44" y="f55"/>
                    <a:pt x="f56" y="f57"/>
                  </a:cubicBezTo>
                  <a:cubicBezTo>
                    <a:pt x="f58" y="f59"/>
                    <a:pt x="f60" y="f38"/>
                    <a:pt x="f61" y="f62"/>
                  </a:cubicBezTo>
                  <a:cubicBezTo>
                    <a:pt x="f63" y="f64"/>
                    <a:pt x="f65" y="f64"/>
                    <a:pt x="f66" y="f64"/>
                  </a:cubicBezTo>
                  <a:cubicBezTo>
                    <a:pt x="f67" y="f64"/>
                    <a:pt x="f68" y="f69"/>
                    <a:pt x="f70" y="f71"/>
                  </a:cubicBezTo>
                  <a:cubicBezTo>
                    <a:pt x="f72" y="f73"/>
                    <a:pt x="f72" y="f74"/>
                    <a:pt x="f75" y="f76"/>
                  </a:cubicBezTo>
                  <a:cubicBezTo>
                    <a:pt x="f77" y="f78"/>
                    <a:pt x="f79" y="f2"/>
                    <a:pt x="f12"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2" name="Google Shape;2284;p30">
              <a:extLst>
                <a:ext uri="{FF2B5EF4-FFF2-40B4-BE49-F238E27FC236}">
                  <a16:creationId xmlns:a16="http://schemas.microsoft.com/office/drawing/2014/main" id="{179B5120-A36F-47F0-B910-9B05BA3182A5}"/>
                </a:ext>
              </a:extLst>
            </p:cNvPr>
            <p:cNvSpPr/>
            <p:nvPr/>
          </p:nvSpPr>
          <p:spPr>
            <a:xfrm>
              <a:off x="561962" y="421373"/>
              <a:ext cx="150994" cy="227438"/>
            </a:xfrm>
            <a:custGeom>
              <a:avLst/>
              <a:gdLst>
                <a:gd name="f0" fmla="val w"/>
                <a:gd name="f1" fmla="val h"/>
                <a:gd name="f2" fmla="val 0"/>
                <a:gd name="f3" fmla="val 4675"/>
                <a:gd name="f4" fmla="val 7042"/>
                <a:gd name="f5" fmla="val 288"/>
                <a:gd name="f6" fmla="val 670"/>
                <a:gd name="f7" fmla="val 671"/>
                <a:gd name="f8" fmla="val 289"/>
                <a:gd name="f9" fmla="val 672"/>
                <a:gd name="f10" fmla="val 673"/>
                <a:gd name="f11" fmla="val 634"/>
                <a:gd name="f12" fmla="val 1166"/>
                <a:gd name="f13" fmla="val 934"/>
                <a:gd name="f14" fmla="val 1559"/>
                <a:gd name="f15" fmla="val 1269"/>
                <a:gd name="f16" fmla="val 1928"/>
                <a:gd name="f17" fmla="val 1650"/>
                <a:gd name="f18" fmla="val 2228"/>
                <a:gd name="f19" fmla="val 2042"/>
                <a:gd name="f20" fmla="val 2517"/>
                <a:gd name="f21" fmla="val 2481"/>
                <a:gd name="f22" fmla="val 2759"/>
                <a:gd name="f23" fmla="val 2885"/>
                <a:gd name="f24" fmla="val 3048"/>
                <a:gd name="f25" fmla="val 3289"/>
                <a:gd name="f26" fmla="val 3336"/>
                <a:gd name="f27" fmla="val 3670"/>
                <a:gd name="f28" fmla="val 3660"/>
                <a:gd name="f29" fmla="val 3959"/>
                <a:gd name="f30" fmla="val 4087"/>
                <a:gd name="f31" fmla="val 4097"/>
                <a:gd name="f32" fmla="val 4306"/>
                <a:gd name="f33" fmla="val 4213"/>
                <a:gd name="f34" fmla="val 4525"/>
                <a:gd name="f35" fmla="val 4282"/>
                <a:gd name="f36" fmla="val 4768"/>
                <a:gd name="f37" fmla="val 4305"/>
                <a:gd name="f38" fmla="val 4883"/>
                <a:gd name="f39" fmla="val 4339"/>
                <a:gd name="f40" fmla="val 5010"/>
                <a:gd name="f41" fmla="val 5149"/>
                <a:gd name="f42" fmla="val 5276"/>
                <a:gd name="f43" fmla="val 5391"/>
                <a:gd name="f44" fmla="val 4316"/>
                <a:gd name="f45" fmla="val 5518"/>
                <a:gd name="f46" fmla="val 4328"/>
                <a:gd name="f47" fmla="val 4293"/>
                <a:gd name="f48" fmla="val 4270"/>
                <a:gd name="f49" fmla="val 4895"/>
                <a:gd name="f50" fmla="val 4236"/>
                <a:gd name="f51" fmla="val 4779"/>
                <a:gd name="f52" fmla="val 4109"/>
                <a:gd name="f53" fmla="val 4433"/>
                <a:gd name="f54" fmla="val 4051"/>
                <a:gd name="f55" fmla="val 4318"/>
                <a:gd name="f56" fmla="val 3993"/>
                <a:gd name="f57" fmla="val 4225"/>
                <a:gd name="f58" fmla="val 3924"/>
                <a:gd name="f59" fmla="val 4121"/>
                <a:gd name="f60" fmla="val 3647"/>
                <a:gd name="f61" fmla="val 3717"/>
                <a:gd name="f62" fmla="val 3254"/>
                <a:gd name="f63" fmla="val 3394"/>
                <a:gd name="f64" fmla="val 2850"/>
                <a:gd name="f65" fmla="val 3106"/>
                <a:gd name="f66" fmla="val 2446"/>
                <a:gd name="f67" fmla="val 2817"/>
                <a:gd name="f68" fmla="val 2019"/>
                <a:gd name="f69" fmla="val 2575"/>
                <a:gd name="f70" fmla="val 1627"/>
                <a:gd name="f71" fmla="val 2251"/>
                <a:gd name="f72" fmla="val 1419"/>
                <a:gd name="f73" fmla="val 2101"/>
                <a:gd name="f74" fmla="val 1246"/>
                <a:gd name="f75" fmla="val 1073"/>
                <a:gd name="f76" fmla="val 1755"/>
                <a:gd name="f77" fmla="val 923"/>
                <a:gd name="f78" fmla="val 761"/>
                <a:gd name="f79" fmla="val 1363"/>
                <a:gd name="f80" fmla="val 2135"/>
                <a:gd name="f81" fmla="val 1"/>
                <a:gd name="f82" fmla="val 1927"/>
                <a:gd name="f83" fmla="val 370"/>
                <a:gd name="f84" fmla="val 1916"/>
                <a:gd name="f85" fmla="val 739"/>
                <a:gd name="f86" fmla="val 1973"/>
                <a:gd name="f87" fmla="val 1132"/>
                <a:gd name="f88" fmla="val 1880"/>
                <a:gd name="f89" fmla="val 935"/>
                <a:gd name="f90" fmla="val 1700"/>
                <a:gd name="f91" fmla="val 886"/>
                <a:gd name="f92" fmla="val 1487"/>
                <a:gd name="f93" fmla="val 1283"/>
                <a:gd name="f94" fmla="val 1050"/>
                <a:gd name="f95" fmla="val 931"/>
                <a:gd name="f96" fmla="val 837"/>
                <a:gd name="f97" fmla="val 611"/>
                <a:gd name="f98" fmla="val 408"/>
                <a:gd name="f99" fmla="val 881"/>
                <a:gd name="f100" fmla="val 656"/>
                <a:gd name="f101" fmla="val 1319"/>
                <a:gd name="f102" fmla="val 2206"/>
                <a:gd name="f103" fmla="val 946"/>
                <a:gd name="f104" fmla="val 2552"/>
                <a:gd name="f105" fmla="val 577"/>
                <a:gd name="f106" fmla="val 2736"/>
                <a:gd name="f107" fmla="val 484"/>
                <a:gd name="f108" fmla="val 2840"/>
                <a:gd name="f109" fmla="val 219"/>
                <a:gd name="f110" fmla="val 3152"/>
                <a:gd name="f111" fmla="val 406"/>
                <a:gd name="f112" fmla="val 3114"/>
                <a:gd name="f113" fmla="val 560"/>
                <a:gd name="f114" fmla="val 3102"/>
                <a:gd name="f115" fmla="val 680"/>
                <a:gd name="f116" fmla="val 895"/>
                <a:gd name="f117" fmla="val 1004"/>
                <a:gd name="f118" fmla="val 3140"/>
                <a:gd name="f119" fmla="val 911"/>
                <a:gd name="f120" fmla="val 3256"/>
                <a:gd name="f121" fmla="val 807"/>
                <a:gd name="f122" fmla="val 3440"/>
                <a:gd name="f123" fmla="val 1101"/>
                <a:gd name="f124" fmla="val 3366"/>
                <a:gd name="f125" fmla="val 1391"/>
                <a:gd name="f126" fmla="val 3323"/>
                <a:gd name="f127" fmla="val 1676"/>
                <a:gd name="f128" fmla="val 2052"/>
                <a:gd name="f129" fmla="val 2420"/>
                <a:gd name="f130" fmla="val 3397"/>
                <a:gd name="f131" fmla="val 2781"/>
                <a:gd name="f132" fmla="val 3567"/>
                <a:gd name="f133" fmla="val 2562"/>
                <a:gd name="f134" fmla="val 3613"/>
                <a:gd name="f135" fmla="val 2377"/>
                <a:gd name="f136" fmla="val 3798"/>
                <a:gd name="f137" fmla="val 4017"/>
                <a:gd name="f138" fmla="val 4237"/>
                <a:gd name="f139" fmla="val 4468"/>
                <a:gd name="f140" fmla="val 2643"/>
                <a:gd name="f141" fmla="val 4375"/>
                <a:gd name="f142" fmla="val 2620"/>
                <a:gd name="f143" fmla="val 4133"/>
                <a:gd name="f144" fmla="val 2724"/>
                <a:gd name="f145" fmla="val 4006"/>
                <a:gd name="f146" fmla="val 2815"/>
                <a:gd name="f147" fmla="val 3884"/>
                <a:gd name="f148" fmla="val 2970"/>
                <a:gd name="f149" fmla="val 3842"/>
                <a:gd name="f150" fmla="val 3116"/>
                <a:gd name="f151" fmla="val 3136"/>
                <a:gd name="f152" fmla="val 3155"/>
                <a:gd name="f153" fmla="val 3843"/>
                <a:gd name="f154" fmla="val 3174"/>
                <a:gd name="f155" fmla="val 3844"/>
                <a:gd name="f156" fmla="val 3856"/>
                <a:gd name="f157" fmla="val 4491"/>
                <a:gd name="f158" fmla="val 4872"/>
                <a:gd name="f159" fmla="val 4291"/>
                <a:gd name="f160" fmla="val 5570"/>
                <a:gd name="f161" fmla="val 4180"/>
                <a:gd name="f162" fmla="val 6370"/>
                <a:gd name="f163" fmla="val 3851"/>
                <a:gd name="f164" fmla="val 7025"/>
                <a:gd name="f165" fmla="val 4012"/>
                <a:gd name="f166" fmla="val 6709"/>
                <a:gd name="f167" fmla="val 4238"/>
                <a:gd name="f168" fmla="val 6447"/>
                <a:gd name="f169" fmla="val 4363"/>
                <a:gd name="f170" fmla="val 6107"/>
                <a:gd name="f171" fmla="val 4443"/>
                <a:gd name="f172" fmla="val 5922"/>
                <a:gd name="f173" fmla="val 4478"/>
                <a:gd name="f174" fmla="val 5737"/>
                <a:gd name="f175" fmla="val 4524"/>
                <a:gd name="f176" fmla="val 5541"/>
                <a:gd name="f177" fmla="val 4674"/>
                <a:gd name="f178" fmla="val 4664"/>
                <a:gd name="f179" fmla="val 4351"/>
                <a:gd name="f180" fmla="val 3833"/>
                <a:gd name="f181" fmla="val 3716"/>
                <a:gd name="f182" fmla="val 3117"/>
                <a:gd name="f183" fmla="val 2966"/>
                <a:gd name="f184" fmla="val 2286"/>
                <a:gd name="f185" fmla="val 2146"/>
                <a:gd name="f186" fmla="val 1178"/>
                <a:gd name="f187" fmla="val 3849"/>
                <a:gd name="f188" fmla="val 7031"/>
                <a:gd name="f189" fmla="val 3846"/>
                <a:gd name="f190" fmla="val 7036"/>
                <a:gd name="f191" fmla="*/ f0 1 4675"/>
                <a:gd name="f192" fmla="*/ f1 1 7042"/>
                <a:gd name="f193" fmla="val f2"/>
                <a:gd name="f194" fmla="val f3"/>
                <a:gd name="f195" fmla="val f4"/>
                <a:gd name="f196" fmla="+- f195 0 f193"/>
                <a:gd name="f197" fmla="+- f194 0 f193"/>
                <a:gd name="f198" fmla="*/ f197 1 4675"/>
                <a:gd name="f199" fmla="*/ f196 1 7042"/>
                <a:gd name="f200" fmla="*/ f193 1 f198"/>
                <a:gd name="f201" fmla="*/ f194 1 f198"/>
                <a:gd name="f202" fmla="*/ f193 1 f199"/>
                <a:gd name="f203" fmla="*/ f195 1 f199"/>
                <a:gd name="f204" fmla="*/ f200 f191 1"/>
                <a:gd name="f205" fmla="*/ f201 f191 1"/>
                <a:gd name="f206" fmla="*/ f203 f192 1"/>
                <a:gd name="f207" fmla="*/ f202 f192 1"/>
              </a:gdLst>
              <a:ahLst/>
              <a:cxnLst>
                <a:cxn ang="3cd4">
                  <a:pos x="hc" y="t"/>
                </a:cxn>
                <a:cxn ang="0">
                  <a:pos x="r" y="vc"/>
                </a:cxn>
                <a:cxn ang="cd4">
                  <a:pos x="hc" y="b"/>
                </a:cxn>
                <a:cxn ang="cd2">
                  <a:pos x="l" y="vc"/>
                </a:cxn>
              </a:cxnLst>
              <a:rect l="f204" t="f207" r="f205" b="f206"/>
              <a:pathLst>
                <a:path w="4675" h="7042">
                  <a:moveTo>
                    <a:pt x="f5" y="f6"/>
                  </a:moveTo>
                  <a:cubicBezTo>
                    <a:pt x="f5" y="f7"/>
                    <a:pt x="f8" y="f9"/>
                    <a:pt x="f8" y="f10"/>
                  </a:cubicBezTo>
                  <a:lnTo>
                    <a:pt x="f8" y="f10"/>
                  </a:lnTo>
                  <a:cubicBezTo>
                    <a:pt x="f8" y="f9"/>
                    <a:pt x="f5" y="f7"/>
                    <a:pt x="f5" y="f6"/>
                  </a:cubicBezTo>
                  <a:close/>
                  <a:moveTo>
                    <a:pt x="f11" y="f12"/>
                  </a:move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9" y="f41"/>
                  </a:cubicBezTo>
                  <a:cubicBezTo>
                    <a:pt x="f39" y="f42"/>
                    <a:pt x="f39" y="f43"/>
                    <a:pt x="f44" y="f45"/>
                  </a:cubicBezTo>
                  <a:cubicBezTo>
                    <a:pt x="f46" y="f43"/>
                    <a:pt x="f46" y="f42"/>
                    <a:pt x="f44" y="f41"/>
                  </a:cubicBezTo>
                  <a:cubicBezTo>
                    <a:pt x="f47" y="f40"/>
                    <a:pt x="f48" y="f49"/>
                    <a:pt x="f50" y="f51"/>
                  </a:cubicBezTo>
                  <a:lnTo>
                    <a:pt x="f52" y="f53"/>
                  </a:lnTo>
                  <a:cubicBezTo>
                    <a:pt x="f54" y="f55"/>
                    <a:pt x="f56" y="f57"/>
                    <a:pt x="f58" y="f59"/>
                  </a:cubicBezTo>
                  <a:cubicBezTo>
                    <a:pt x="f60" y="f61"/>
                    <a:pt x="f62" y="f63"/>
                    <a:pt x="f64" y="f65"/>
                  </a:cubicBezTo>
                  <a:cubicBezTo>
                    <a:pt x="f66" y="f67"/>
                    <a:pt x="f68" y="f69"/>
                    <a:pt x="f70" y="f71"/>
                  </a:cubicBezTo>
                  <a:cubicBezTo>
                    <a:pt x="f72" y="f73"/>
                    <a:pt x="f74" y="f16"/>
                    <a:pt x="f75" y="f76"/>
                  </a:cubicBezTo>
                  <a:cubicBezTo>
                    <a:pt x="f77" y="f14"/>
                    <a:pt x="f78" y="f79"/>
                    <a:pt x="f11" y="f12"/>
                  </a:cubicBezTo>
                  <a:close/>
                  <a:moveTo>
                    <a:pt x="f80" y="f81"/>
                  </a:moveTo>
                  <a:cubicBezTo>
                    <a:pt x="f82" y="f83"/>
                    <a:pt x="f84" y="f85"/>
                    <a:pt x="f86" y="f87"/>
                  </a:cubicBezTo>
                  <a:cubicBezTo>
                    <a:pt x="f88" y="f89"/>
                    <a:pt x="f90" y="f91"/>
                    <a:pt x="f92" y="f91"/>
                  </a:cubicBezTo>
                  <a:cubicBezTo>
                    <a:pt x="f93" y="f91"/>
                    <a:pt x="f94" y="f95"/>
                    <a:pt x="f96" y="f95"/>
                  </a:cubicBezTo>
                  <a:cubicBezTo>
                    <a:pt x="f97" y="f95"/>
                    <a:pt x="f98" y="f99"/>
                    <a:pt x="f8" y="f10"/>
                  </a:cubicBezTo>
                  <a:lnTo>
                    <a:pt x="f8" y="f10"/>
                  </a:lnTo>
                  <a:cubicBezTo>
                    <a:pt x="f100" y="f101"/>
                    <a:pt x="f81" y="f102"/>
                    <a:pt x="f103" y="f104"/>
                  </a:cubicBezTo>
                  <a:cubicBezTo>
                    <a:pt x="f105" y="f106"/>
                    <a:pt x="f107" y="f108"/>
                    <a:pt x="f109" y="f110"/>
                  </a:cubicBezTo>
                  <a:cubicBezTo>
                    <a:pt x="f111" y="f112"/>
                    <a:pt x="f113" y="f114"/>
                    <a:pt x="f115" y="f114"/>
                  </a:cubicBezTo>
                  <a:cubicBezTo>
                    <a:pt x="f116" y="f114"/>
                    <a:pt x="f117" y="f118"/>
                    <a:pt x="f117" y="f118"/>
                  </a:cubicBezTo>
                  <a:cubicBezTo>
                    <a:pt x="f119" y="f120"/>
                    <a:pt x="f121" y="f122"/>
                    <a:pt x="f121" y="f122"/>
                  </a:cubicBezTo>
                  <a:cubicBezTo>
                    <a:pt x="f123" y="f124"/>
                    <a:pt x="f125" y="f126"/>
                    <a:pt x="f127" y="f126"/>
                  </a:cubicBezTo>
                  <a:cubicBezTo>
                    <a:pt x="f128" y="f126"/>
                    <a:pt x="f129" y="f130"/>
                    <a:pt x="f131" y="f132"/>
                  </a:cubicBezTo>
                  <a:cubicBezTo>
                    <a:pt x="f133" y="f134"/>
                    <a:pt x="f135" y="f136"/>
                    <a:pt x="f135" y="f137"/>
                  </a:cubicBezTo>
                  <a:cubicBezTo>
                    <a:pt x="f135" y="f138"/>
                    <a:pt x="f133" y="f53"/>
                    <a:pt x="f131" y="f139"/>
                  </a:cubicBezTo>
                  <a:cubicBezTo>
                    <a:pt x="f140" y="f141"/>
                    <a:pt x="f142" y="f143"/>
                    <a:pt x="f144" y="f145"/>
                  </a:cubicBezTo>
                  <a:cubicBezTo>
                    <a:pt x="f146" y="f147"/>
                    <a:pt x="f148" y="f149"/>
                    <a:pt x="f150" y="f149"/>
                  </a:cubicBezTo>
                  <a:cubicBezTo>
                    <a:pt x="f151" y="f149"/>
                    <a:pt x="f152" y="f153"/>
                    <a:pt x="f154" y="f155"/>
                  </a:cubicBezTo>
                  <a:cubicBezTo>
                    <a:pt x="f60" y="f156"/>
                    <a:pt x="f58" y="f157"/>
                    <a:pt x="f54" y="f158"/>
                  </a:cubicBezTo>
                  <a:cubicBezTo>
                    <a:pt x="f159" y="f160"/>
                    <a:pt x="f161" y="f162"/>
                    <a:pt x="f163" y="f164"/>
                  </a:cubicBezTo>
                  <a:lnTo>
                    <a:pt x="f163" y="f164"/>
                  </a:lnTo>
                  <a:cubicBezTo>
                    <a:pt x="f165" y="f166"/>
                    <a:pt x="f167" y="f168"/>
                    <a:pt x="f169" y="f170"/>
                  </a:cubicBezTo>
                  <a:cubicBezTo>
                    <a:pt x="f171" y="f172"/>
                    <a:pt x="f173" y="f174"/>
                    <a:pt x="f175" y="f176"/>
                  </a:cubicBezTo>
                  <a:cubicBezTo>
                    <a:pt x="f177" y="f178"/>
                    <a:pt x="f179" y="f180"/>
                    <a:pt x="f181" y="f182"/>
                  </a:cubicBezTo>
                  <a:cubicBezTo>
                    <a:pt x="f183" y="f184"/>
                    <a:pt x="f185" y="f186"/>
                    <a:pt x="f80" y="f81"/>
                  </a:cubicBezTo>
                  <a:close/>
                  <a:moveTo>
                    <a:pt x="f163" y="f164"/>
                  </a:moveTo>
                  <a:cubicBezTo>
                    <a:pt x="f187" y="f188"/>
                    <a:pt x="f189" y="f190"/>
                    <a:pt x="f153" y="f4"/>
                  </a:cubicBezTo>
                  <a:cubicBezTo>
                    <a:pt x="f189" y="f190"/>
                    <a:pt x="f187" y="f188"/>
                    <a:pt x="f163" y="f16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2285;p30">
              <a:extLst>
                <a:ext uri="{FF2B5EF4-FFF2-40B4-BE49-F238E27FC236}">
                  <a16:creationId xmlns:a16="http://schemas.microsoft.com/office/drawing/2014/main" id="{526776B4-ABFA-4D35-9372-5100E6CFBB48}"/>
                </a:ext>
              </a:extLst>
            </p:cNvPr>
            <p:cNvSpPr/>
            <p:nvPr/>
          </p:nvSpPr>
          <p:spPr>
            <a:xfrm>
              <a:off x="631274" y="360621"/>
              <a:ext cx="61529" cy="150638"/>
            </a:xfrm>
            <a:custGeom>
              <a:avLst/>
              <a:gdLst>
                <a:gd name="f0" fmla="val w"/>
                <a:gd name="f1" fmla="val h"/>
                <a:gd name="f2" fmla="val 0"/>
                <a:gd name="f3" fmla="val 1905"/>
                <a:gd name="f4" fmla="val 4664"/>
                <a:gd name="f5" fmla="val 1051"/>
                <a:gd name="f6" fmla="val 970"/>
                <a:gd name="f7" fmla="val 1039"/>
                <a:gd name="f8" fmla="val 1178"/>
                <a:gd name="f9" fmla="val 1016"/>
                <a:gd name="f10" fmla="val 1431"/>
                <a:gd name="f11" fmla="val 1662"/>
                <a:gd name="f12" fmla="val 1893"/>
                <a:gd name="f13" fmla="val 2136"/>
                <a:gd name="f14" fmla="val 2366"/>
                <a:gd name="f15" fmla="val 1062"/>
                <a:gd name="f16" fmla="val 2597"/>
                <a:gd name="f17" fmla="val 1108"/>
                <a:gd name="f18" fmla="val 2828"/>
                <a:gd name="f19" fmla="val 1166"/>
                <a:gd name="f20" fmla="val 3047"/>
                <a:gd name="f21" fmla="val 1224"/>
                <a:gd name="f22" fmla="val 3255"/>
                <a:gd name="f23" fmla="val 1305"/>
                <a:gd name="f24" fmla="val 3475"/>
                <a:gd name="f25" fmla="val 1385"/>
                <a:gd name="f26" fmla="val 3694"/>
                <a:gd name="f27" fmla="val 1282"/>
                <a:gd name="f28" fmla="val 3486"/>
                <a:gd name="f29" fmla="val 1201"/>
                <a:gd name="f30" fmla="val 3290"/>
                <a:gd name="f31" fmla="val 1120"/>
                <a:gd name="f32" fmla="val 3071"/>
                <a:gd name="f33" fmla="val 2851"/>
                <a:gd name="f34" fmla="val 1005"/>
                <a:gd name="f35" fmla="val 2620"/>
                <a:gd name="f36" fmla="val 981"/>
                <a:gd name="f37" fmla="val 2390"/>
                <a:gd name="f38" fmla="val 947"/>
                <a:gd name="f39" fmla="val 2159"/>
                <a:gd name="f40" fmla="val 1916"/>
                <a:gd name="f41" fmla="val 1685"/>
                <a:gd name="f42" fmla="val 1443"/>
                <a:gd name="f43" fmla="val 1212"/>
                <a:gd name="f44" fmla="val 878"/>
                <a:gd name="f45" fmla="val 323"/>
                <a:gd name="f46" fmla="val 612"/>
                <a:gd name="f47" fmla="val 1027"/>
                <a:gd name="f48" fmla="val 681"/>
                <a:gd name="f49" fmla="val 1558"/>
                <a:gd name="f50" fmla="val 531"/>
                <a:gd name="f51" fmla="val 335"/>
                <a:gd name="f52" fmla="val 704"/>
                <a:gd name="f53" fmla="val 289"/>
                <a:gd name="f54" fmla="val 693"/>
                <a:gd name="f55" fmla="val 1789"/>
                <a:gd name="f56" fmla="val 1247"/>
                <a:gd name="f57" fmla="val 3890"/>
                <a:gd name="f58" fmla="val 4663"/>
                <a:gd name="f59" fmla="val 1259"/>
                <a:gd name="f60" fmla="val 3198"/>
                <a:gd name="f61" fmla="val 1570"/>
                <a:gd name="f62" fmla="*/ f0 1 1905"/>
                <a:gd name="f63" fmla="*/ f1 1 4664"/>
                <a:gd name="f64" fmla="val f2"/>
                <a:gd name="f65" fmla="val f3"/>
                <a:gd name="f66" fmla="val f4"/>
                <a:gd name="f67" fmla="+- f66 0 f64"/>
                <a:gd name="f68" fmla="+- f65 0 f64"/>
                <a:gd name="f69" fmla="*/ f68 1 1905"/>
                <a:gd name="f70" fmla="*/ f67 1 4664"/>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1905" h="4664">
                  <a:moveTo>
                    <a:pt x="f5" y="f6"/>
                  </a:moveTo>
                  <a:lnTo>
                    <a:pt x="f5" y="f6"/>
                  </a:lnTo>
                  <a:cubicBezTo>
                    <a:pt x="f7" y="f8"/>
                    <a:pt x="f9" y="f10"/>
                    <a:pt x="f9" y="f11"/>
                  </a:cubicBezTo>
                  <a:cubicBezTo>
                    <a:pt x="f9" y="f12"/>
                    <a:pt x="f9" y="f13"/>
                    <a:pt x="f7"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8" y="f39"/>
                    <a:pt x="f38" y="f40"/>
                    <a:pt x="f6" y="f41"/>
                  </a:cubicBezTo>
                  <a:cubicBezTo>
                    <a:pt x="f36" y="f42"/>
                    <a:pt x="f9" y="f43"/>
                    <a:pt x="f5" y="f6"/>
                  </a:cubicBezTo>
                  <a:close/>
                  <a:moveTo>
                    <a:pt x="f23" y="f2"/>
                  </a:moveTo>
                  <a:lnTo>
                    <a:pt x="f23" y="f2"/>
                  </a:lnTo>
                  <a:cubicBezTo>
                    <a:pt x="f44" y="f45"/>
                    <a:pt x="f46" y="f47"/>
                    <a:pt x="f48" y="f49"/>
                  </a:cubicBezTo>
                  <a:cubicBezTo>
                    <a:pt x="f50" y="f25"/>
                    <a:pt x="f51" y="f52"/>
                    <a:pt x="f53" y="f54"/>
                  </a:cubicBezTo>
                  <a:lnTo>
                    <a:pt x="f53" y="f54"/>
                  </a:lnTo>
                  <a:cubicBezTo>
                    <a:pt x="f2" y="f55"/>
                    <a:pt x="f56" y="f57"/>
                    <a:pt x="f3" y="f58"/>
                  </a:cubicBezTo>
                  <a:cubicBezTo>
                    <a:pt x="f59" y="f60"/>
                    <a:pt x="f5" y="f61"/>
                    <a:pt x="f2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2286;p30">
              <a:extLst>
                <a:ext uri="{FF2B5EF4-FFF2-40B4-BE49-F238E27FC236}">
                  <a16:creationId xmlns:a16="http://schemas.microsoft.com/office/drawing/2014/main" id="{502C668E-1079-4DAB-AC5B-B5E59CAF90D2}"/>
                </a:ext>
              </a:extLst>
            </p:cNvPr>
            <p:cNvSpPr/>
            <p:nvPr/>
          </p:nvSpPr>
          <p:spPr>
            <a:xfrm>
              <a:off x="91449" y="625659"/>
              <a:ext cx="264709" cy="194273"/>
            </a:xfrm>
            <a:custGeom>
              <a:avLst/>
              <a:gdLst>
                <a:gd name="f0" fmla="val w"/>
                <a:gd name="f1" fmla="val h"/>
                <a:gd name="f2" fmla="val 0"/>
                <a:gd name="f3" fmla="val 8196"/>
                <a:gd name="f4" fmla="val 6015"/>
                <a:gd name="f5" fmla="val 1"/>
                <a:gd name="f6" fmla="val 8127"/>
                <a:gd name="f7" fmla="val 740"/>
                <a:gd name="f8" fmla="val 7134"/>
                <a:gd name="f9" fmla="val 2321"/>
                <a:gd name="f10" fmla="val 4352"/>
                <a:gd name="f11" fmla="val 2656"/>
                <a:gd name="f12" fmla="val 2634"/>
                <a:gd name="f13" fmla="val 2855"/>
                <a:gd name="f14" fmla="val 1872"/>
                <a:gd name="f15" fmla="val 3273"/>
                <a:gd name="f16" fmla="val 891"/>
                <a:gd name="f17" fmla="val 619"/>
                <a:gd name="f18" fmla="val 331"/>
                <a:gd name="f19" fmla="val 3241"/>
                <a:gd name="f20" fmla="val 3164"/>
                <a:gd name="f21" fmla="val 301"/>
                <a:gd name="f22" fmla="val 3651"/>
                <a:gd name="f23" fmla="val 989"/>
                <a:gd name="f24" fmla="val 3994"/>
                <a:gd name="f25" fmla="val 1602"/>
                <a:gd name="f26" fmla="val 1744"/>
                <a:gd name="f27" fmla="val 1881"/>
                <a:gd name="f28" fmla="val 3976"/>
                <a:gd name="f29" fmla="val 2009"/>
                <a:gd name="f30" fmla="val 3937"/>
                <a:gd name="f31" fmla="val 1570"/>
                <a:gd name="f32" fmla="val 4526"/>
                <a:gd name="f33" fmla="val 1732"/>
                <a:gd name="f34" fmla="val 5484"/>
                <a:gd name="f35" fmla="val 2263"/>
                <a:gd name="f36" fmla="val 2044"/>
                <a:gd name="f37" fmla="val 4849"/>
                <a:gd name="f38" fmla="val 2655"/>
                <a:gd name="f39" fmla="val 4445"/>
                <a:gd name="f40" fmla="val 3059"/>
                <a:gd name="f41" fmla="val 4041"/>
                <a:gd name="f42" fmla="val 3625"/>
                <a:gd name="f43" fmla="val 3810"/>
                <a:gd name="f44" fmla="val 4179"/>
                <a:gd name="f45" fmla="val 3660"/>
                <a:gd name="f46" fmla="val 4722"/>
                <a:gd name="f47" fmla="val 3521"/>
                <a:gd name="f48" fmla="val 5287"/>
                <a:gd name="f49" fmla="val 3418"/>
                <a:gd name="f50" fmla="val 5818"/>
                <a:gd name="f51" fmla="val 3198"/>
                <a:gd name="f52" fmla="val 7122"/>
                <a:gd name="f53" fmla="val 2667"/>
                <a:gd name="f54" fmla="val 8069"/>
                <a:gd name="f55" fmla="val 1386"/>
                <a:gd name="f56" fmla="*/ f0 1 8196"/>
                <a:gd name="f57" fmla="*/ f1 1 6015"/>
                <a:gd name="f58" fmla="val f2"/>
                <a:gd name="f59" fmla="val f3"/>
                <a:gd name="f60" fmla="val f4"/>
                <a:gd name="f61" fmla="+- f60 0 f58"/>
                <a:gd name="f62" fmla="+- f59 0 f58"/>
                <a:gd name="f63" fmla="*/ f62 1 8196"/>
                <a:gd name="f64" fmla="*/ f61 1 6015"/>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5">
                  <a:moveTo>
                    <a:pt x="f3" y="f5"/>
                  </a:moveTo>
                  <a:lnTo>
                    <a:pt x="f3" y="f5"/>
                  </a:lnTo>
                  <a:cubicBezTo>
                    <a:pt x="f6" y="f7"/>
                    <a:pt x="f8" y="f9"/>
                    <a:pt x="f10" y="f11"/>
                  </a:cubicBezTo>
                  <a:cubicBezTo>
                    <a:pt x="f12" y="f13"/>
                    <a:pt x="f14" y="f15"/>
                    <a:pt x="f16" y="f15"/>
                  </a:cubicBezTo>
                  <a:cubicBezTo>
                    <a:pt x="f17" y="f15"/>
                    <a:pt x="f18" y="f19"/>
                    <a:pt x="f5" y="f20"/>
                  </a:cubicBezTo>
                  <a:lnTo>
                    <a:pt x="f5" y="f20"/>
                  </a:lnTo>
                  <a:cubicBezTo>
                    <a:pt x="f21" y="f22"/>
                    <a:pt x="f23" y="f24"/>
                    <a:pt x="f25" y="f24"/>
                  </a:cubicBezTo>
                  <a:cubicBezTo>
                    <a:pt x="f26" y="f24"/>
                    <a:pt x="f27" y="f28"/>
                    <a:pt x="f29" y="f30"/>
                  </a:cubicBezTo>
                  <a:lnTo>
                    <a:pt x="f29" y="f30"/>
                  </a:lnTo>
                  <a:cubicBezTo>
                    <a:pt x="f31" y="f32"/>
                    <a:pt x="f33" y="f34"/>
                    <a:pt x="f35" y="f4"/>
                  </a:cubicBezTo>
                  <a:cubicBezTo>
                    <a:pt x="f36" y="f34"/>
                    <a:pt x="f35" y="f37"/>
                    <a:pt x="f38" y="f39"/>
                  </a:cubicBezTo>
                  <a:cubicBezTo>
                    <a:pt x="f40" y="f41"/>
                    <a:pt x="f42" y="f43"/>
                    <a:pt x="f44" y="f45"/>
                  </a:cubicBezTo>
                  <a:cubicBezTo>
                    <a:pt x="f46" y="f47"/>
                    <a:pt x="f48" y="f49"/>
                    <a:pt x="f50" y="f51"/>
                  </a:cubicBezTo>
                  <a:cubicBezTo>
                    <a:pt x="f52" y="f53"/>
                    <a:pt x="f54" y="f55"/>
                    <a:pt x="f3"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2287;p30">
              <a:extLst>
                <a:ext uri="{FF2B5EF4-FFF2-40B4-BE49-F238E27FC236}">
                  <a16:creationId xmlns:a16="http://schemas.microsoft.com/office/drawing/2014/main" id="{B4C1A95B-AACA-47AB-A8EA-6FE56B8B991D}"/>
                </a:ext>
              </a:extLst>
            </p:cNvPr>
            <p:cNvSpPr/>
            <p:nvPr/>
          </p:nvSpPr>
          <p:spPr>
            <a:xfrm>
              <a:off x="141027" y="597715"/>
              <a:ext cx="213292" cy="97703"/>
            </a:xfrm>
            <a:custGeom>
              <a:avLst/>
              <a:gdLst>
                <a:gd name="f0" fmla="val w"/>
                <a:gd name="f1" fmla="val h"/>
                <a:gd name="f2" fmla="val 0"/>
                <a:gd name="f3" fmla="val 6604"/>
                <a:gd name="f4" fmla="val 3025"/>
                <a:gd name="f5" fmla="val 6603"/>
                <a:gd name="f6" fmla="val 716"/>
                <a:gd name="f7" fmla="val 6596"/>
                <a:gd name="f8" fmla="val 727"/>
                <a:gd name="f9" fmla="val 6590"/>
                <a:gd name="f10" fmla="val 739"/>
                <a:gd name="f11" fmla="val 6583"/>
                <a:gd name="f12" fmla="val 751"/>
                <a:gd name="f13" fmla="val 6597"/>
                <a:gd name="f14" fmla="val 728"/>
                <a:gd name="f15" fmla="val 4"/>
                <a:gd name="f16" fmla="val 1316"/>
                <a:gd name="f17" fmla="val 3"/>
                <a:gd name="f18" fmla="val 2"/>
                <a:gd name="f19" fmla="val 1"/>
                <a:gd name="f20" fmla="val 509"/>
                <a:gd name="f21" fmla="val 1328"/>
                <a:gd name="f22" fmla="val 740"/>
                <a:gd name="f23" fmla="val 959"/>
                <a:gd name="f24" fmla="val 1190"/>
                <a:gd name="f25" fmla="val 1362"/>
                <a:gd name="f26" fmla="val 1421"/>
                <a:gd name="f27" fmla="val 1385"/>
                <a:gd name="f28" fmla="val 1628"/>
                <a:gd name="f29" fmla="val 1432"/>
                <a:gd name="f30" fmla="val 1848"/>
                <a:gd name="f31" fmla="val 1501"/>
                <a:gd name="f32" fmla="val 2286"/>
                <a:gd name="f33" fmla="val 2690"/>
                <a:gd name="f34" fmla="val 1836"/>
                <a:gd name="f35" fmla="val 3106"/>
                <a:gd name="f36" fmla="val 1997"/>
                <a:gd name="f37" fmla="val 3521"/>
                <a:gd name="f38" fmla="val 2147"/>
                <a:gd name="f39" fmla="val 3960"/>
                <a:gd name="f40" fmla="val 4399"/>
                <a:gd name="f41" fmla="val 4836"/>
                <a:gd name="f42" fmla="val 5284"/>
                <a:gd name="f43" fmla="val 2166"/>
                <a:gd name="f44" fmla="val 5616"/>
                <a:gd name="f45" fmla="val 1884"/>
                <a:gd name="f46" fmla="val 5536"/>
                <a:gd name="f47" fmla="val 1954"/>
                <a:gd name="f48" fmla="val 5462"/>
                <a:gd name="f49" fmla="val 2015"/>
                <a:gd name="f50" fmla="val 5380"/>
                <a:gd name="f51" fmla="val 2066"/>
                <a:gd name="f52" fmla="val 5287"/>
                <a:gd name="f53" fmla="val 2124"/>
                <a:gd name="f54" fmla="val 5183"/>
                <a:gd name="f55" fmla="val 2159"/>
                <a:gd name="f56" fmla="val 5080"/>
                <a:gd name="f57" fmla="val 2205"/>
                <a:gd name="f58" fmla="val 4860"/>
                <a:gd name="f59" fmla="val 4629"/>
                <a:gd name="f60" fmla="val 2320"/>
                <a:gd name="f61" fmla="val 4422"/>
                <a:gd name="f62" fmla="val 4387"/>
                <a:gd name="f63" fmla="val 2322"/>
                <a:gd name="f64" fmla="val 4353"/>
                <a:gd name="f65" fmla="val 2323"/>
                <a:gd name="f66" fmla="val 4319"/>
                <a:gd name="f67" fmla="val 3894"/>
                <a:gd name="f68" fmla="val 3479"/>
                <a:gd name="f69" fmla="val 2194"/>
                <a:gd name="f70" fmla="val 3094"/>
                <a:gd name="f71" fmla="val 2055"/>
                <a:gd name="f72" fmla="val 2667"/>
                <a:gd name="f73" fmla="val 1905"/>
                <a:gd name="f74" fmla="val 2252"/>
                <a:gd name="f75" fmla="val 1709"/>
                <a:gd name="f76" fmla="val 1559"/>
                <a:gd name="f77" fmla="val 1420"/>
                <a:gd name="f78" fmla="val 970"/>
                <a:gd name="f79" fmla="val 1339"/>
                <a:gd name="f80" fmla="val 1813"/>
                <a:gd name="f81" fmla="val 1721"/>
                <a:gd name="f82" fmla="val 370"/>
                <a:gd name="f83" fmla="val 1686"/>
                <a:gd name="f84" fmla="val 474"/>
                <a:gd name="f85" fmla="val 1744"/>
                <a:gd name="f86" fmla="val 854"/>
                <a:gd name="f87" fmla="val 1579"/>
                <a:gd name="f88" fmla="val 735"/>
                <a:gd name="f89" fmla="val 1435"/>
                <a:gd name="f90" fmla="val 689"/>
                <a:gd name="f91" fmla="val 1305"/>
                <a:gd name="f92" fmla="val 840"/>
                <a:gd name="f93" fmla="val 533"/>
                <a:gd name="f94" fmla="val 1278"/>
                <a:gd name="f95" fmla="val 15"/>
                <a:gd name="f96" fmla="val 1315"/>
                <a:gd name="f97" fmla="val 26"/>
                <a:gd name="f98" fmla="val 37"/>
                <a:gd name="f99" fmla="val 615"/>
                <a:gd name="f100" fmla="val 635"/>
                <a:gd name="f101" fmla="val 2359"/>
                <a:gd name="f102" fmla="val 1156"/>
                <a:gd name="f103" fmla="val 1174"/>
                <a:gd name="f104" fmla="val 1193"/>
                <a:gd name="f105" fmla="val 2358"/>
                <a:gd name="f106" fmla="val 1213"/>
                <a:gd name="f107" fmla="val 2355"/>
                <a:gd name="f108" fmla="val 866"/>
                <a:gd name="f109" fmla="val 2517"/>
                <a:gd name="f110" fmla="val 578"/>
                <a:gd name="f111" fmla="val 2713"/>
                <a:gd name="f112" fmla="val 416"/>
                <a:gd name="f113" fmla="val 3024"/>
                <a:gd name="f114" fmla="val 989"/>
                <a:gd name="f115" fmla="val 2650"/>
                <a:gd name="f116" fmla="val 1706"/>
                <a:gd name="f117" fmla="val 2537"/>
                <a:gd name="f118" fmla="val 2410"/>
                <a:gd name="f119" fmla="val 2814"/>
                <a:gd name="f120" fmla="val 3213"/>
                <a:gd name="f121" fmla="val 2574"/>
                <a:gd name="f122" fmla="val 3579"/>
                <a:gd name="f123" fmla="val 2620"/>
                <a:gd name="f124" fmla="val 3739"/>
                <a:gd name="f125" fmla="val 2642"/>
                <a:gd name="f126" fmla="val 3897"/>
                <a:gd name="f127" fmla="val 2653"/>
                <a:gd name="f128" fmla="val 4052"/>
                <a:gd name="f129" fmla="val 4721"/>
                <a:gd name="f130" fmla="val 5331"/>
                <a:gd name="f131" fmla="val 2445"/>
                <a:gd name="f132" fmla="val 5818"/>
                <a:gd name="f133" fmla="val 1986"/>
                <a:gd name="f134" fmla="val 5934"/>
                <a:gd name="f135" fmla="val 1870"/>
                <a:gd name="f136" fmla="val 6049"/>
                <a:gd name="f137" fmla="val 1743"/>
                <a:gd name="f138" fmla="val 6165"/>
                <a:gd name="f139" fmla="val 1582"/>
                <a:gd name="f140" fmla="val 6342"/>
                <a:gd name="f141" fmla="val 1327"/>
                <a:gd name="f142" fmla="val 6434"/>
                <a:gd name="f143" fmla="val 1020"/>
                <a:gd name="f144" fmla="val 6258"/>
                <a:gd name="f145" fmla="val 1313"/>
                <a:gd name="f146" fmla="val 5713"/>
                <a:gd name="f147" fmla="val 1805"/>
                <a:gd name="f148" fmla="val 5068"/>
                <a:gd name="f149" fmla="val 4897"/>
                <a:gd name="f150" fmla="val 2037"/>
                <a:gd name="f151" fmla="val 4659"/>
                <a:gd name="f152" fmla="val 2091"/>
                <a:gd name="f153" fmla="val 4432"/>
                <a:gd name="f154" fmla="val 4199"/>
                <a:gd name="f155" fmla="val 3979"/>
                <a:gd name="f156" fmla="val 2034"/>
                <a:gd name="f157" fmla="val 3856"/>
                <a:gd name="f158" fmla="val 1859"/>
                <a:gd name="f159" fmla="val 3764"/>
                <a:gd name="f160" fmla="val 3706"/>
                <a:gd name="f161" fmla="val 3752"/>
                <a:gd name="f162" fmla="val 1443"/>
                <a:gd name="f163" fmla="val 3790"/>
                <a:gd name="f164" fmla="val 1320"/>
                <a:gd name="f165" fmla="val 3921"/>
                <a:gd name="f166" fmla="val 1220"/>
                <a:gd name="f167" fmla="val 4043"/>
                <a:gd name="f168" fmla="val 4070"/>
                <a:gd name="f169" fmla="val 4097"/>
                <a:gd name="f170" fmla="val 1225"/>
                <a:gd name="f171" fmla="val 4122"/>
                <a:gd name="f172" fmla="val 1235"/>
                <a:gd name="f173" fmla="val 4045"/>
                <a:gd name="f174" fmla="val 1151"/>
                <a:gd name="f175" fmla="val 3925"/>
                <a:gd name="f176" fmla="val 1106"/>
                <a:gd name="f177" fmla="val 3805"/>
                <a:gd name="f178" fmla="val 3726"/>
                <a:gd name="f179" fmla="val 3647"/>
                <a:gd name="f180" fmla="val 1125"/>
                <a:gd name="f181" fmla="val 1166"/>
                <a:gd name="f182" fmla="val 3406"/>
                <a:gd name="f183" fmla="val 1270"/>
                <a:gd name="f184" fmla="val 3371"/>
                <a:gd name="f185" fmla="val 1512"/>
                <a:gd name="f186" fmla="val 3452"/>
                <a:gd name="f187" fmla="val 1697"/>
                <a:gd name="f188" fmla="val 2898"/>
                <a:gd name="f189" fmla="val 2552"/>
                <a:gd name="f190" fmla="val 878"/>
                <a:gd name="f191" fmla="val 2332"/>
                <a:gd name="f192" fmla="val 289"/>
                <a:gd name="f193" fmla="val 462"/>
                <a:gd name="f194" fmla="val 601"/>
                <a:gd name="f195" fmla="val 2009"/>
                <a:gd name="f196" fmla="val 427"/>
                <a:gd name="f197" fmla="*/ f0 1 6604"/>
                <a:gd name="f198" fmla="*/ f1 1 3025"/>
                <a:gd name="f199" fmla="val f2"/>
                <a:gd name="f200" fmla="val f3"/>
                <a:gd name="f201" fmla="val f4"/>
                <a:gd name="f202" fmla="+- f201 0 f199"/>
                <a:gd name="f203" fmla="+- f200 0 f199"/>
                <a:gd name="f204" fmla="*/ f203 1 6604"/>
                <a:gd name="f205" fmla="*/ f202 1 3025"/>
                <a:gd name="f206" fmla="*/ f199 1 f204"/>
                <a:gd name="f207" fmla="*/ f200 1 f204"/>
                <a:gd name="f208" fmla="*/ f199 1 f205"/>
                <a:gd name="f209" fmla="*/ f201 1 f205"/>
                <a:gd name="f210" fmla="*/ f206 f197 1"/>
                <a:gd name="f211" fmla="*/ f207 f197 1"/>
                <a:gd name="f212" fmla="*/ f209 f198 1"/>
                <a:gd name="f213" fmla="*/ f208 f198 1"/>
              </a:gdLst>
              <a:ahLst/>
              <a:cxnLst>
                <a:cxn ang="3cd4">
                  <a:pos x="hc" y="t"/>
                </a:cxn>
                <a:cxn ang="0">
                  <a:pos x="r" y="vc"/>
                </a:cxn>
                <a:cxn ang="cd4">
                  <a:pos x="hc" y="b"/>
                </a:cxn>
                <a:cxn ang="cd2">
                  <a:pos x="l" y="vc"/>
                </a:cxn>
              </a:cxnLst>
              <a:rect l="f210" t="f213" r="f211" b="f212"/>
              <a:pathLst>
                <a:path w="6604" h="3025">
                  <a:moveTo>
                    <a:pt x="f5" y="f6"/>
                  </a:moveTo>
                  <a:lnTo>
                    <a:pt x="f5" y="f6"/>
                  </a:lnTo>
                  <a:cubicBezTo>
                    <a:pt x="f7" y="f8"/>
                    <a:pt x="f9" y="f10"/>
                    <a:pt x="f11" y="f12"/>
                  </a:cubicBezTo>
                  <a:lnTo>
                    <a:pt x="f11" y="f12"/>
                  </a:lnTo>
                  <a:cubicBezTo>
                    <a:pt x="f9" y="f10"/>
                    <a:pt x="f13" y="f14"/>
                    <a:pt x="f5" y="f6"/>
                  </a:cubicBezTo>
                  <a:close/>
                  <a:moveTo>
                    <a:pt x="f15" y="f16"/>
                  </a:moveTo>
                  <a:cubicBezTo>
                    <a:pt x="f17" y="f16"/>
                    <a:pt x="f18" y="f16"/>
                    <a:pt x="f19" y="f16"/>
                  </a:cubicBezTo>
                  <a:cubicBezTo>
                    <a:pt x="f18" y="f16"/>
                    <a:pt x="f17" y="f16"/>
                    <a:pt x="f15" y="f16"/>
                  </a:cubicBezTo>
                  <a:close/>
                  <a:moveTo>
                    <a:pt x="f20" y="f21"/>
                  </a:moveTo>
                  <a:cubicBezTo>
                    <a:pt x="f22" y="f21"/>
                    <a:pt x="f23" y="f21"/>
                    <a:pt x="f24" y="f25"/>
                  </a:cubicBezTo>
                  <a:cubicBezTo>
                    <a:pt x="f26" y="f27"/>
                    <a:pt x="f28" y="f29"/>
                    <a:pt x="f30" y="f31"/>
                  </a:cubicBezTo>
                  <a:cubicBezTo>
                    <a:pt x="f32" y="f28"/>
                    <a:pt x="f33" y="f34"/>
                    <a:pt x="f35" y="f36"/>
                  </a:cubicBezTo>
                  <a:cubicBezTo>
                    <a:pt x="f37" y="f38"/>
                    <a:pt x="f39" y="f32"/>
                    <a:pt x="f40" y="f32"/>
                  </a:cubicBezTo>
                  <a:cubicBezTo>
                    <a:pt x="f41" y="f32"/>
                    <a:pt x="f42" y="f43"/>
                    <a:pt x="f44" y="f45"/>
                  </a:cubicBezTo>
                  <a:lnTo>
                    <a:pt x="f44" y="f45"/>
                  </a:lnTo>
                  <a:cubicBezTo>
                    <a:pt x="f46" y="f47"/>
                    <a:pt x="f48" y="f49"/>
                    <a:pt x="f50" y="f51"/>
                  </a:cubicBezTo>
                  <a:cubicBezTo>
                    <a:pt x="f52" y="f53"/>
                    <a:pt x="f54" y="f55"/>
                    <a:pt x="f56" y="f57"/>
                  </a:cubicBezTo>
                  <a:cubicBezTo>
                    <a:pt x="f58" y="f32"/>
                    <a:pt x="f59" y="f60"/>
                    <a:pt x="f61" y="f60"/>
                  </a:cubicBezTo>
                  <a:cubicBezTo>
                    <a:pt x="f62" y="f63"/>
                    <a:pt x="f64" y="f65"/>
                    <a:pt x="f66" y="f65"/>
                  </a:cubicBezTo>
                  <a:cubicBezTo>
                    <a:pt x="f67" y="f65"/>
                    <a:pt x="f68" y="f69"/>
                    <a:pt x="f70" y="f71"/>
                  </a:cubicBezTo>
                  <a:cubicBezTo>
                    <a:pt x="f72" y="f73"/>
                    <a:pt x="f74" y="f75"/>
                    <a:pt x="f34" y="f76"/>
                  </a:cubicBezTo>
                  <a:cubicBezTo>
                    <a:pt x="f26" y="f77"/>
                    <a:pt x="f78" y="f79"/>
                    <a:pt x="f20" y="f21"/>
                  </a:cubicBezTo>
                  <a:close/>
                  <a:moveTo>
                    <a:pt x="f80" y="f2"/>
                  </a:moveTo>
                  <a:cubicBezTo>
                    <a:pt x="f81" y="f82"/>
                    <a:pt x="f83" y="f84"/>
                    <a:pt x="f85" y="f86"/>
                  </a:cubicBezTo>
                  <a:cubicBezTo>
                    <a:pt x="f87" y="f88"/>
                    <a:pt x="f89" y="f90"/>
                    <a:pt x="f91" y="f90"/>
                  </a:cubicBezTo>
                  <a:cubicBezTo>
                    <a:pt x="f92" y="f90"/>
                    <a:pt x="f93" y="f94"/>
                    <a:pt x="f15" y="f16"/>
                  </a:cubicBezTo>
                  <a:lnTo>
                    <a:pt x="f15" y="f16"/>
                  </a:lnTo>
                  <a:cubicBezTo>
                    <a:pt x="f95" y="f96"/>
                    <a:pt x="f97" y="f96"/>
                    <a:pt x="f98" y="f96"/>
                  </a:cubicBezTo>
                  <a:cubicBezTo>
                    <a:pt x="f99" y="f96"/>
                    <a:pt x="f100" y="f101"/>
                    <a:pt x="f102" y="f101"/>
                  </a:cubicBezTo>
                  <a:cubicBezTo>
                    <a:pt x="f103" y="f101"/>
                    <a:pt x="f104" y="f105"/>
                    <a:pt x="f106" y="f107"/>
                  </a:cubicBezTo>
                  <a:lnTo>
                    <a:pt x="f106" y="f107"/>
                  </a:lnTo>
                  <a:cubicBezTo>
                    <a:pt x="f108" y="f109"/>
                    <a:pt x="f110" y="f111"/>
                    <a:pt x="f112" y="f113"/>
                  </a:cubicBezTo>
                  <a:cubicBezTo>
                    <a:pt x="f114" y="f115"/>
                    <a:pt x="f116" y="f117"/>
                    <a:pt x="f118" y="f117"/>
                  </a:cubicBezTo>
                  <a:cubicBezTo>
                    <a:pt x="f119" y="f117"/>
                    <a:pt x="f120" y="f121"/>
                    <a:pt x="f122" y="f123"/>
                  </a:cubicBezTo>
                  <a:cubicBezTo>
                    <a:pt x="f124" y="f125"/>
                    <a:pt x="f126" y="f127"/>
                    <a:pt x="f128" y="f127"/>
                  </a:cubicBezTo>
                  <a:cubicBezTo>
                    <a:pt x="f129" y="f127"/>
                    <a:pt x="f130" y="f131"/>
                    <a:pt x="f132" y="f133"/>
                  </a:cubicBezTo>
                  <a:cubicBezTo>
                    <a:pt x="f134" y="f135"/>
                    <a:pt x="f136" y="f137"/>
                    <a:pt x="f138" y="f139"/>
                  </a:cubicBezTo>
                  <a:cubicBezTo>
                    <a:pt x="f140" y="f141"/>
                    <a:pt x="f142" y="f143"/>
                    <a:pt x="f11" y="f12"/>
                  </a:cubicBezTo>
                  <a:lnTo>
                    <a:pt x="f11" y="f12"/>
                  </a:lnTo>
                  <a:cubicBezTo>
                    <a:pt x="f144" y="f145"/>
                    <a:pt x="f146" y="f147"/>
                    <a:pt x="f148" y="f133"/>
                  </a:cubicBezTo>
                  <a:cubicBezTo>
                    <a:pt x="f149" y="f150"/>
                    <a:pt x="f151" y="f152"/>
                    <a:pt x="f153" y="f152"/>
                  </a:cubicBezTo>
                  <a:cubicBezTo>
                    <a:pt x="f154" y="f152"/>
                    <a:pt x="f155" y="f156"/>
                    <a:pt x="f157" y="f158"/>
                  </a:cubicBezTo>
                  <a:cubicBezTo>
                    <a:pt x="f159" y="f137"/>
                    <a:pt x="f160" y="f139"/>
                    <a:pt x="f161" y="f162"/>
                  </a:cubicBezTo>
                  <a:cubicBezTo>
                    <a:pt x="f163" y="f164"/>
                    <a:pt x="f165" y="f166"/>
                    <a:pt x="f167" y="f166"/>
                  </a:cubicBezTo>
                  <a:cubicBezTo>
                    <a:pt x="f168" y="f166"/>
                    <a:pt x="f169" y="f170"/>
                    <a:pt x="f171" y="f172"/>
                  </a:cubicBezTo>
                  <a:cubicBezTo>
                    <a:pt x="f173" y="f174"/>
                    <a:pt x="f175" y="f176"/>
                    <a:pt x="f177" y="f176"/>
                  </a:cubicBezTo>
                  <a:cubicBezTo>
                    <a:pt x="f178" y="f176"/>
                    <a:pt x="f179" y="f180"/>
                    <a:pt x="f122" y="f181"/>
                  </a:cubicBezTo>
                  <a:cubicBezTo>
                    <a:pt x="f182" y="f183"/>
                    <a:pt x="f184" y="f185"/>
                    <a:pt x="f186" y="f187"/>
                  </a:cubicBezTo>
                  <a:cubicBezTo>
                    <a:pt x="f188" y="f27"/>
                    <a:pt x="f189" y="f190"/>
                    <a:pt x="f191" y="f192"/>
                  </a:cubicBezTo>
                  <a:cubicBezTo>
                    <a:pt x="f191" y="f192"/>
                    <a:pt x="f74" y="f193"/>
                    <a:pt x="f57" y="f194"/>
                  </a:cubicBezTo>
                  <a:cubicBezTo>
                    <a:pt x="f57" y="f194"/>
                    <a:pt x="f195" y="f196"/>
                    <a:pt x="f8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2288;p30">
              <a:extLst>
                <a:ext uri="{FF2B5EF4-FFF2-40B4-BE49-F238E27FC236}">
                  <a16:creationId xmlns:a16="http://schemas.microsoft.com/office/drawing/2014/main" id="{B8EF335F-106F-4D23-A88D-48E75AA5929C}"/>
                </a:ext>
              </a:extLst>
            </p:cNvPr>
            <p:cNvSpPr/>
            <p:nvPr/>
          </p:nvSpPr>
          <p:spPr>
            <a:xfrm>
              <a:off x="185760" y="692575"/>
              <a:ext cx="77961" cy="14401"/>
            </a:xfrm>
            <a:custGeom>
              <a:avLst/>
              <a:gdLst>
                <a:gd name="f0" fmla="val w"/>
                <a:gd name="f1" fmla="val h"/>
                <a:gd name="f2" fmla="val 0"/>
                <a:gd name="f3" fmla="val 2414"/>
                <a:gd name="f4" fmla="val 446"/>
                <a:gd name="f5" fmla="val 1581"/>
                <a:gd name="f6" fmla="val 1"/>
                <a:gd name="f7" fmla="val 1036"/>
                <a:gd name="f8" fmla="val 498"/>
                <a:gd name="f9" fmla="val 154"/>
                <a:gd name="f10" fmla="val 445"/>
                <a:gd name="f11" fmla="val 809"/>
                <a:gd name="f12" fmla="val 341"/>
                <a:gd name="f13" fmla="val 1605"/>
                <a:gd name="f14" fmla="val 226"/>
                <a:gd name="f15" fmla="val 2413"/>
                <a:gd name="f16" fmla="val 122"/>
                <a:gd name="f17" fmla="val 2137"/>
                <a:gd name="f18" fmla="val 40"/>
                <a:gd name="f19" fmla="val 185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2289;p30">
              <a:extLst>
                <a:ext uri="{FF2B5EF4-FFF2-40B4-BE49-F238E27FC236}">
                  <a16:creationId xmlns:a16="http://schemas.microsoft.com/office/drawing/2014/main" id="{D0D03788-820C-4CB1-ACE4-67864D846EB7}"/>
                </a:ext>
              </a:extLst>
            </p:cNvPr>
            <p:cNvSpPr/>
            <p:nvPr/>
          </p:nvSpPr>
          <p:spPr>
            <a:xfrm>
              <a:off x="335264" y="738506"/>
              <a:ext cx="96953" cy="80970"/>
            </a:xfrm>
            <a:custGeom>
              <a:avLst/>
              <a:gdLst>
                <a:gd name="f0" fmla="val w"/>
                <a:gd name="f1" fmla="val h"/>
                <a:gd name="f2" fmla="val 0"/>
                <a:gd name="f3" fmla="val 3002"/>
                <a:gd name="f4" fmla="val 2507"/>
                <a:gd name="f5" fmla="val 1236"/>
                <a:gd name="f6" fmla="val 1251"/>
                <a:gd name="f7" fmla="val 1228"/>
                <a:gd name="f8" fmla="val 1262"/>
                <a:gd name="f9" fmla="val 1223"/>
                <a:gd name="f10" fmla="val 1274"/>
                <a:gd name="f11" fmla="val 1220"/>
                <a:gd name="f12" fmla="val 1286"/>
                <a:gd name="f13" fmla="val 1225"/>
                <a:gd name="f14" fmla="val 1230"/>
                <a:gd name="f15" fmla="val 1263"/>
                <a:gd name="f16" fmla="val 1963"/>
                <a:gd name="f17" fmla="val 431"/>
                <a:gd name="f18" fmla="val 1813"/>
                <a:gd name="f19" fmla="val 524"/>
                <a:gd name="f20" fmla="val 1663"/>
                <a:gd name="f21" fmla="val 616"/>
                <a:gd name="f22" fmla="val 1536"/>
                <a:gd name="f23" fmla="val 755"/>
                <a:gd name="f24" fmla="val 1466"/>
                <a:gd name="f25" fmla="val 824"/>
                <a:gd name="f26" fmla="val 1386"/>
                <a:gd name="f27" fmla="val 928"/>
                <a:gd name="f28" fmla="val 1351"/>
                <a:gd name="f29" fmla="val 1009"/>
                <a:gd name="f30" fmla="val 1305"/>
                <a:gd name="f31" fmla="val 1124"/>
                <a:gd name="f32" fmla="val 1293"/>
                <a:gd name="f33" fmla="val 1239"/>
                <a:gd name="f34" fmla="val 1355"/>
                <a:gd name="f35" fmla="val 1516"/>
                <a:gd name="f36" fmla="val 1316"/>
                <a:gd name="f37" fmla="val 1678"/>
                <a:gd name="f38" fmla="val 1374"/>
                <a:gd name="f39" fmla="val 1828"/>
                <a:gd name="f40" fmla="val 1259"/>
                <a:gd name="f41" fmla="val 1701"/>
                <a:gd name="f42" fmla="val 1212"/>
                <a:gd name="f43" fmla="val 1528"/>
                <a:gd name="f44" fmla="val 1339"/>
                <a:gd name="f45" fmla="val 1312"/>
                <a:gd name="f46" fmla="val 1159"/>
                <a:gd name="f47" fmla="val 1426"/>
                <a:gd name="f48" fmla="val 1115"/>
                <a:gd name="f49" fmla="val 1573"/>
                <a:gd name="f50" fmla="val 1051"/>
                <a:gd name="f51" fmla="val 982"/>
                <a:gd name="f52" fmla="val 1863"/>
                <a:gd name="f53" fmla="val 901"/>
                <a:gd name="f54" fmla="val 2036"/>
                <a:gd name="f55" fmla="val 751"/>
                <a:gd name="f56" fmla="val 2151"/>
                <a:gd name="f57" fmla="val 866"/>
                <a:gd name="f58" fmla="val 2001"/>
                <a:gd name="f59" fmla="val 935"/>
                <a:gd name="f60" fmla="val 1851"/>
                <a:gd name="f61" fmla="val 1005"/>
                <a:gd name="f62" fmla="val 1062"/>
                <a:gd name="f63" fmla="val 1505"/>
                <a:gd name="f64" fmla="val 1120"/>
                <a:gd name="f65" fmla="val 1332"/>
                <a:gd name="f66" fmla="val 1189"/>
                <a:gd name="f67" fmla="val 1170"/>
                <a:gd name="f68" fmla="val 997"/>
                <a:gd name="f69" fmla="val 1363"/>
                <a:gd name="f70" fmla="val 835"/>
                <a:gd name="f71" fmla="val 1501"/>
                <a:gd name="f72" fmla="val 720"/>
                <a:gd name="f73" fmla="val 1640"/>
                <a:gd name="f74" fmla="val 593"/>
                <a:gd name="f75" fmla="val 501"/>
                <a:gd name="f76" fmla="val 2759"/>
                <a:gd name="f77" fmla="val 2479"/>
                <a:gd name="f78" fmla="val 2196"/>
                <a:gd name="f79" fmla="val 61"/>
                <a:gd name="f80" fmla="val 1928"/>
                <a:gd name="f81" fmla="val 178"/>
                <a:gd name="f82" fmla="val 1420"/>
                <a:gd name="f83" fmla="val 385"/>
                <a:gd name="f84" fmla="val 812"/>
                <a:gd name="f85" fmla="val 774"/>
                <a:gd name="f86" fmla="val 1309"/>
                <a:gd name="f87" fmla="val 682"/>
                <a:gd name="f88" fmla="val 624"/>
                <a:gd name="f89" fmla="val 1713"/>
                <a:gd name="f90" fmla="val 508"/>
                <a:gd name="f91" fmla="val 1909"/>
                <a:gd name="f92" fmla="val 393"/>
                <a:gd name="f93" fmla="val 2082"/>
                <a:gd name="f94" fmla="val 220"/>
                <a:gd name="f95" fmla="val 2232"/>
                <a:gd name="f96" fmla="val 1"/>
                <a:gd name="f97" fmla="val 192"/>
                <a:gd name="f98" fmla="val 2374"/>
                <a:gd name="f99" fmla="val 2506"/>
                <a:gd name="f100" fmla="val 618"/>
                <a:gd name="f101" fmla="val 650"/>
                <a:gd name="f102" fmla="val 683"/>
                <a:gd name="f103" fmla="val 2503"/>
                <a:gd name="f104" fmla="val 716"/>
                <a:gd name="f105" fmla="val 2498"/>
                <a:gd name="f106" fmla="val 959"/>
                <a:gd name="f107" fmla="val 2451"/>
                <a:gd name="f108" fmla="val 1178"/>
                <a:gd name="f109" fmla="val 2313"/>
                <a:gd name="f110" fmla="val 2117"/>
                <a:gd name="f111" fmla="val 2221"/>
                <a:gd name="f112" fmla="val 2371"/>
                <a:gd name="f113" fmla="val 1432"/>
                <a:gd name="f114" fmla="val 2405"/>
                <a:gd name="f115" fmla="val 1464"/>
                <a:gd name="f116" fmla="val 2422"/>
                <a:gd name="f117" fmla="val 1500"/>
                <a:gd name="f118" fmla="val 2429"/>
                <a:gd name="f119" fmla="val 1535"/>
                <a:gd name="f120" fmla="val 1626"/>
                <a:gd name="f121" fmla="val 1720"/>
                <a:gd name="f122" fmla="val 2382"/>
                <a:gd name="f123" fmla="val 1778"/>
                <a:gd name="f124" fmla="val 2324"/>
                <a:gd name="f125" fmla="val 1870"/>
                <a:gd name="f126" fmla="val 1905"/>
                <a:gd name="f127" fmla="val 2105"/>
                <a:gd name="f128" fmla="val 1951"/>
                <a:gd name="f129" fmla="val 1978"/>
                <a:gd name="f130" fmla="val 2009"/>
                <a:gd name="f131" fmla="val 2140"/>
                <a:gd name="f132" fmla="val 2136"/>
                <a:gd name="f133" fmla="val 2290"/>
                <a:gd name="f134" fmla="val 2309"/>
                <a:gd name="f135" fmla="val 2319"/>
                <a:gd name="f136" fmla="val 2314"/>
                <a:gd name="f137" fmla="val 2329"/>
                <a:gd name="f138" fmla="val 2339"/>
                <a:gd name="f139" fmla="val 2504"/>
                <a:gd name="f140" fmla="val 2683"/>
                <a:gd name="f141" fmla="val 2224"/>
                <a:gd name="f142" fmla="val 2094"/>
                <a:gd name="f143" fmla="val 2390"/>
                <a:gd name="f144" fmla="val 2078"/>
                <a:gd name="f145" fmla="val 1586"/>
                <a:gd name="f146" fmla="val 2044"/>
                <a:gd name="f147" fmla="val 1193"/>
                <a:gd name="f148" fmla="val 1997"/>
                <a:gd name="f149" fmla="val 2194"/>
                <a:gd name="f150" fmla="val 408"/>
                <a:gd name="f151" fmla="val 2540"/>
                <a:gd name="f152" fmla="val 201"/>
                <a:gd name="f153" fmla="val 2701"/>
                <a:gd name="f154" fmla="val 120"/>
                <a:gd name="f155" fmla="val 2852"/>
                <a:gd name="f156" fmla="val 39"/>
                <a:gd name="f157" fmla="val 16"/>
                <a:gd name="f158" fmla="val 2921"/>
                <a:gd name="f159" fmla="val 6"/>
                <a:gd name="f160" fmla="val 2840"/>
                <a:gd name="f161" fmla="*/ f0 1 3002"/>
                <a:gd name="f162" fmla="*/ f1 1 2507"/>
                <a:gd name="f163" fmla="val f2"/>
                <a:gd name="f164" fmla="val f3"/>
                <a:gd name="f165" fmla="val f4"/>
                <a:gd name="f166" fmla="+- f165 0 f163"/>
                <a:gd name="f167" fmla="+- f164 0 f163"/>
                <a:gd name="f168" fmla="*/ f167 1 3002"/>
                <a:gd name="f169" fmla="*/ f166 1 250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3002" h="2507">
                  <a:moveTo>
                    <a:pt x="f5" y="f6"/>
                  </a:moveTo>
                  <a:cubicBezTo>
                    <a:pt x="f7" y="f8"/>
                    <a:pt x="f9" y="f10"/>
                    <a:pt x="f11" y="f12"/>
                  </a:cubicBezTo>
                  <a:lnTo>
                    <a:pt x="f11" y="f12"/>
                  </a:lnTo>
                  <a:cubicBezTo>
                    <a:pt x="f13" y="f10"/>
                    <a:pt x="f14" y="f15"/>
                    <a:pt x="f5" y="f6"/>
                  </a:cubicBezTo>
                  <a:close/>
                  <a:moveTo>
                    <a:pt x="f16" y="f17"/>
                  </a:moveTo>
                  <a:lnTo>
                    <a:pt x="f16" y="f17"/>
                  </a:lnTo>
                  <a:cubicBezTo>
                    <a:pt x="f18" y="f19"/>
                    <a:pt x="f20" y="f21"/>
                    <a:pt x="f22" y="f23"/>
                  </a:cubicBezTo>
                  <a:cubicBezTo>
                    <a:pt x="f24" y="f25"/>
                    <a:pt x="f26" y="f27"/>
                    <a:pt x="f28" y="f29"/>
                  </a:cubicBezTo>
                  <a:cubicBezTo>
                    <a:pt x="f30" y="f31"/>
                    <a:pt x="f32" y="f33"/>
                    <a:pt x="f32" y="f34"/>
                  </a:cubicBezTo>
                  <a:cubicBezTo>
                    <a:pt x="f32" y="f35"/>
                    <a:pt x="f36" y="f37"/>
                    <a:pt x="f38" y="f39"/>
                  </a:cubicBezTo>
                  <a:cubicBezTo>
                    <a:pt x="f40" y="f41"/>
                    <a:pt x="f42" y="f43"/>
                    <a:pt x="f42" y="f34"/>
                  </a:cubicBezTo>
                  <a:cubicBezTo>
                    <a:pt x="f42" y="f44"/>
                    <a:pt x="f42" y="f45"/>
                    <a:pt x="f11" y="f12"/>
                  </a:cubicBezTo>
                  <a:lnTo>
                    <a:pt x="f11" y="f12"/>
                  </a:lnTo>
                  <a:cubicBezTo>
                    <a:pt x="f46" y="f47"/>
                    <a:pt x="f48" y="f49"/>
                    <a:pt x="f50" y="f41"/>
                  </a:cubicBezTo>
                  <a:cubicBezTo>
                    <a:pt x="f51" y="f52"/>
                    <a:pt x="f53" y="f54"/>
                    <a:pt x="f55" y="f56"/>
                  </a:cubicBezTo>
                  <a:cubicBezTo>
                    <a:pt x="f57" y="f58"/>
                    <a:pt x="f59" y="f60"/>
                    <a:pt x="f61" y="f37"/>
                  </a:cubicBezTo>
                  <a:cubicBezTo>
                    <a:pt x="f62" y="f63"/>
                    <a:pt x="f64" y="f65"/>
                    <a:pt x="f66" y="f67"/>
                  </a:cubicBezTo>
                  <a:cubicBezTo>
                    <a:pt x="f40" y="f68"/>
                    <a:pt x="f69" y="f70"/>
                    <a:pt x="f71" y="f72"/>
                  </a:cubicBezTo>
                  <a:cubicBezTo>
                    <a:pt x="f73" y="f74"/>
                    <a:pt x="f18" y="f75"/>
                    <a:pt x="f16" y="f17"/>
                  </a:cubicBezTo>
                  <a:close/>
                  <a:moveTo>
                    <a:pt x="f76" y="f2"/>
                  </a:moveTo>
                  <a:cubicBezTo>
                    <a:pt x="f77" y="f2"/>
                    <a:pt x="f78" y="f79"/>
                    <a:pt x="f80" y="f81"/>
                  </a:cubicBezTo>
                  <a:cubicBezTo>
                    <a:pt x="f82" y="f83"/>
                    <a:pt x="f61" y="f84"/>
                    <a:pt x="f85" y="f86"/>
                  </a:cubicBezTo>
                  <a:cubicBezTo>
                    <a:pt x="f87" y="f35"/>
                    <a:pt x="f88" y="f89"/>
                    <a:pt x="f90" y="f91"/>
                  </a:cubicBezTo>
                  <a:cubicBezTo>
                    <a:pt x="f92" y="f93"/>
                    <a:pt x="f94" y="f95"/>
                    <a:pt x="f96" y="f95"/>
                  </a:cubicBezTo>
                  <a:cubicBezTo>
                    <a:pt x="f97" y="f98"/>
                    <a:pt x="f92" y="f99"/>
                    <a:pt x="f100" y="f99"/>
                  </a:cubicBezTo>
                  <a:cubicBezTo>
                    <a:pt x="f101" y="f99"/>
                    <a:pt x="f102" y="f103"/>
                    <a:pt x="f104" y="f105"/>
                  </a:cubicBezTo>
                  <a:cubicBezTo>
                    <a:pt x="f106" y="f107"/>
                    <a:pt x="f108" y="f109"/>
                    <a:pt x="f36" y="f110"/>
                  </a:cubicBezTo>
                  <a:lnTo>
                    <a:pt x="f36" y="f110"/>
                  </a:lnTo>
                  <a:cubicBezTo>
                    <a:pt x="f32" y="f111"/>
                    <a:pt x="f28" y="f112"/>
                    <a:pt x="f113" y="f114"/>
                  </a:cubicBezTo>
                  <a:cubicBezTo>
                    <a:pt x="f115" y="f116"/>
                    <a:pt x="f117" y="f118"/>
                    <a:pt x="f119" y="f118"/>
                  </a:cubicBezTo>
                  <a:cubicBezTo>
                    <a:pt x="f120" y="f118"/>
                    <a:pt x="f121" y="f122"/>
                    <a:pt x="f123" y="f124"/>
                  </a:cubicBezTo>
                  <a:cubicBezTo>
                    <a:pt x="f125" y="f111"/>
                    <a:pt x="f126" y="f127"/>
                    <a:pt x="f128" y="f129"/>
                  </a:cubicBezTo>
                  <a:cubicBezTo>
                    <a:pt x="f130" y="f131"/>
                    <a:pt x="f132" y="f133"/>
                    <a:pt x="f134" y="f109"/>
                  </a:cubicBezTo>
                  <a:cubicBezTo>
                    <a:pt x="f135" y="f136"/>
                    <a:pt x="f137" y="f136"/>
                    <a:pt x="f138" y="f136"/>
                  </a:cubicBezTo>
                  <a:cubicBezTo>
                    <a:pt x="f139" y="f136"/>
                    <a:pt x="f140" y="f141"/>
                    <a:pt x="f76" y="f142"/>
                  </a:cubicBezTo>
                  <a:cubicBezTo>
                    <a:pt x="f143" y="f129"/>
                    <a:pt x="f144" y="f145"/>
                    <a:pt x="f146" y="f147"/>
                  </a:cubicBezTo>
                  <a:cubicBezTo>
                    <a:pt x="f148" y="f84"/>
                    <a:pt x="f149" y="f150"/>
                    <a:pt x="f151" y="f152"/>
                  </a:cubicBezTo>
                  <a:cubicBezTo>
                    <a:pt x="f153" y="f154"/>
                    <a:pt x="f155" y="f156"/>
                    <a:pt x="f3" y="f157"/>
                  </a:cubicBezTo>
                  <a:cubicBezTo>
                    <a:pt x="f158" y="f159"/>
                    <a:pt x="f160" y="f2"/>
                    <a:pt x="f7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2290;p30">
              <a:extLst>
                <a:ext uri="{FF2B5EF4-FFF2-40B4-BE49-F238E27FC236}">
                  <a16:creationId xmlns:a16="http://schemas.microsoft.com/office/drawing/2014/main" id="{5E1862E9-718B-4AB6-8EA7-7FEA25528622}"/>
                </a:ext>
              </a:extLst>
            </p:cNvPr>
            <p:cNvSpPr/>
            <p:nvPr/>
          </p:nvSpPr>
          <p:spPr>
            <a:xfrm>
              <a:off x="252136" y="722165"/>
              <a:ext cx="244976" cy="169977"/>
            </a:xfrm>
            <a:custGeom>
              <a:avLst/>
              <a:gdLst>
                <a:gd name="f0" fmla="val w"/>
                <a:gd name="f1" fmla="val h"/>
                <a:gd name="f2" fmla="val 0"/>
                <a:gd name="f3" fmla="val 7585"/>
                <a:gd name="f4" fmla="val 5263"/>
                <a:gd name="f5" fmla="val 1109"/>
                <a:gd name="f6" fmla="val 1757"/>
                <a:gd name="f7" fmla="val 935"/>
                <a:gd name="f8" fmla="val 1988"/>
                <a:gd name="f9" fmla="val 785"/>
                <a:gd name="f10" fmla="val 2242"/>
                <a:gd name="f11" fmla="val 670"/>
                <a:gd name="f12" fmla="val 2496"/>
                <a:gd name="f13" fmla="val 555"/>
                <a:gd name="f14" fmla="val 2761"/>
                <a:gd name="f15" fmla="val 474"/>
                <a:gd name="f16" fmla="val 3027"/>
                <a:gd name="f17" fmla="val 428"/>
                <a:gd name="f18" fmla="val 3304"/>
                <a:gd name="f19" fmla="val 381"/>
                <a:gd name="f20" fmla="val 3581"/>
                <a:gd name="f21" fmla="val 3869"/>
                <a:gd name="f22" fmla="val 439"/>
                <a:gd name="f23" fmla="val 4146"/>
                <a:gd name="f24" fmla="val 497"/>
                <a:gd name="f25" fmla="val 4412"/>
                <a:gd name="f26" fmla="val 601"/>
                <a:gd name="f27" fmla="val 4689"/>
                <a:gd name="f28" fmla="val 716"/>
                <a:gd name="f29" fmla="val 4954"/>
                <a:gd name="f30" fmla="val 578"/>
                <a:gd name="f31" fmla="val 4700"/>
                <a:gd name="f32" fmla="val 4435"/>
                <a:gd name="f33" fmla="val 404"/>
                <a:gd name="f34" fmla="val 4158"/>
                <a:gd name="f35" fmla="val 347"/>
                <a:gd name="f36" fmla="val 3881"/>
                <a:gd name="f37" fmla="val 312"/>
                <a:gd name="f38" fmla="val 370"/>
                <a:gd name="f39" fmla="val 3292"/>
                <a:gd name="f40" fmla="val 416"/>
                <a:gd name="f41" fmla="val 3004"/>
                <a:gd name="f42" fmla="val 2727"/>
                <a:gd name="f43" fmla="val 624"/>
                <a:gd name="f44" fmla="val 2473"/>
                <a:gd name="f45" fmla="val 762"/>
                <a:gd name="f46" fmla="val 2207"/>
                <a:gd name="f47" fmla="val 901"/>
                <a:gd name="f48" fmla="val 1965"/>
                <a:gd name="f49" fmla="val 5224"/>
                <a:gd name="f50" fmla="val 1"/>
                <a:gd name="f51" fmla="val 4391"/>
                <a:gd name="f52" fmla="val 3557"/>
                <a:gd name="f53" fmla="val 183"/>
                <a:gd name="f54" fmla="val 2713"/>
                <a:gd name="f55" fmla="val 533"/>
                <a:gd name="f56" fmla="val 1790"/>
                <a:gd name="f57" fmla="val 903"/>
                <a:gd name="f58" fmla="val 1526"/>
                <a:gd name="f59" fmla="val 2403"/>
                <a:gd name="f60" fmla="val 81"/>
                <a:gd name="f61" fmla="val 4262"/>
                <a:gd name="f62" fmla="val 635"/>
                <a:gd name="f63" fmla="val 5070"/>
                <a:gd name="f64" fmla="val 5139"/>
                <a:gd name="f65" fmla="val 728"/>
                <a:gd name="f66" fmla="val 5208"/>
                <a:gd name="f67" fmla="val 820"/>
                <a:gd name="f68" fmla="val 5243"/>
                <a:gd name="f69" fmla="val 851"/>
                <a:gd name="f70" fmla="val 5256"/>
                <a:gd name="f71" fmla="val 880"/>
                <a:gd name="f72" fmla="val 5262"/>
                <a:gd name="f73" fmla="val 907"/>
                <a:gd name="f74" fmla="val 1022"/>
                <a:gd name="f75" fmla="val 1097"/>
                <a:gd name="f76" fmla="val 5154"/>
                <a:gd name="f77" fmla="val 5024"/>
                <a:gd name="f78" fmla="val 4920"/>
                <a:gd name="f79" fmla="val 1016"/>
                <a:gd name="f80" fmla="val 4827"/>
                <a:gd name="f81" fmla="val 4747"/>
                <a:gd name="f82" fmla="val 1108"/>
                <a:gd name="f83" fmla="val 4809"/>
                <a:gd name="f84" fmla="val 1193"/>
                <a:gd name="f85" fmla="val 4837"/>
                <a:gd name="f86" fmla="val 1270"/>
                <a:gd name="f87" fmla="val 1617"/>
                <a:gd name="f88" fmla="val 1791"/>
                <a:gd name="f89" fmla="val 4259"/>
                <a:gd name="f90" fmla="val 1640"/>
                <a:gd name="f91" fmla="val 3673"/>
                <a:gd name="f92" fmla="val 1435"/>
                <a:gd name="f93" fmla="val 2956"/>
                <a:gd name="f94" fmla="val 1387"/>
                <a:gd name="f95" fmla="val 2194"/>
                <a:gd name="f96" fmla="val 1751"/>
                <a:gd name="f97" fmla="val 1498"/>
                <a:gd name="f98" fmla="val 1687"/>
                <a:gd name="f99" fmla="val 1778"/>
                <a:gd name="f100" fmla="val 1795"/>
                <a:gd name="f101" fmla="val 1940"/>
                <a:gd name="f102" fmla="val 1849"/>
                <a:gd name="f103" fmla="val 1986"/>
                <a:gd name="f104" fmla="val 1865"/>
                <a:gd name="f105" fmla="val 2034"/>
                <a:gd name="f106" fmla="val 1872"/>
                <a:gd name="f107" fmla="val 2082"/>
                <a:gd name="f108" fmla="val 2214"/>
                <a:gd name="f109" fmla="val 2346"/>
                <a:gd name="f110" fmla="val 1818"/>
                <a:gd name="f111" fmla="val 2448"/>
                <a:gd name="f112" fmla="val 1734"/>
                <a:gd name="f113" fmla="val 2598"/>
                <a:gd name="f114" fmla="val 1630"/>
                <a:gd name="f115" fmla="val 1503"/>
                <a:gd name="f116" fmla="val 2840"/>
                <a:gd name="f117" fmla="val 1365"/>
                <a:gd name="f118" fmla="val 2955"/>
                <a:gd name="f119" fmla="val 1249"/>
                <a:gd name="f120" fmla="val 3082"/>
                <a:gd name="f121" fmla="val 1122"/>
                <a:gd name="f122" fmla="val 3232"/>
                <a:gd name="f123" fmla="val 1041"/>
                <a:gd name="f124" fmla="val 3533"/>
                <a:gd name="f125" fmla="val 834"/>
                <a:gd name="f126" fmla="val 3879"/>
                <a:gd name="f127" fmla="val 660"/>
                <a:gd name="f128" fmla="val 4225"/>
                <a:gd name="f129" fmla="val 4774"/>
                <a:gd name="f130" fmla="val 324"/>
                <a:gd name="f131" fmla="val 5399"/>
                <a:gd name="f132" fmla="val 203"/>
                <a:gd name="f133" fmla="val 6020"/>
                <a:gd name="f134" fmla="val 6562"/>
                <a:gd name="f135" fmla="val 7100"/>
                <a:gd name="f136" fmla="val 295"/>
                <a:gd name="f137" fmla="val 7584"/>
                <a:gd name="f138" fmla="val 499"/>
                <a:gd name="f139" fmla="val 6794"/>
                <a:gd name="f140" fmla="val 163"/>
                <a:gd name="f141" fmla="val 6010"/>
                <a:gd name="f142" fmla="*/ f0 1 7585"/>
                <a:gd name="f143" fmla="*/ f1 1 5263"/>
                <a:gd name="f144" fmla="val f2"/>
                <a:gd name="f145" fmla="val f3"/>
                <a:gd name="f146" fmla="val f4"/>
                <a:gd name="f147" fmla="+- f146 0 f144"/>
                <a:gd name="f148" fmla="+- f145 0 f144"/>
                <a:gd name="f149" fmla="*/ f148 1 7585"/>
                <a:gd name="f150" fmla="*/ f147 1 5263"/>
                <a:gd name="f151" fmla="*/ f144 1 f149"/>
                <a:gd name="f152" fmla="*/ f145 1 f149"/>
                <a:gd name="f153" fmla="*/ f144 1 f150"/>
                <a:gd name="f154" fmla="*/ f146 1 f150"/>
                <a:gd name="f155" fmla="*/ f151 f142 1"/>
                <a:gd name="f156" fmla="*/ f152 f142 1"/>
                <a:gd name="f157" fmla="*/ f154 f143 1"/>
                <a:gd name="f158" fmla="*/ f153 f143 1"/>
              </a:gdLst>
              <a:ahLst/>
              <a:cxnLst>
                <a:cxn ang="3cd4">
                  <a:pos x="hc" y="t"/>
                </a:cxn>
                <a:cxn ang="0">
                  <a:pos x="r" y="vc"/>
                </a:cxn>
                <a:cxn ang="cd4">
                  <a:pos x="hc" y="b"/>
                </a:cxn>
                <a:cxn ang="cd2">
                  <a:pos x="l" y="vc"/>
                </a:cxn>
              </a:cxnLst>
              <a:rect l="f155" t="f158" r="f156" b="f157"/>
              <a:pathLst>
                <a:path w="7584" h="5263">
                  <a:moveTo>
                    <a:pt x="f5" y="f6"/>
                  </a:moveTo>
                  <a:lnTo>
                    <a:pt x="f5" y="f6"/>
                  </a:lnTo>
                  <a:cubicBezTo>
                    <a:pt x="f7" y="f8"/>
                    <a:pt x="f9" y="f10"/>
                    <a:pt x="f11" y="f12"/>
                  </a:cubicBezTo>
                  <a:cubicBezTo>
                    <a:pt x="f13" y="f14"/>
                    <a:pt x="f15" y="f16"/>
                    <a:pt x="f17" y="f18"/>
                  </a:cubicBezTo>
                  <a:cubicBezTo>
                    <a:pt x="f19" y="f20"/>
                    <a:pt x="f19" y="f21"/>
                    <a:pt x="f22" y="f23"/>
                  </a:cubicBezTo>
                  <a:cubicBezTo>
                    <a:pt x="f24" y="f25"/>
                    <a:pt x="f26" y="f27"/>
                    <a:pt x="f28" y="f29"/>
                  </a:cubicBezTo>
                  <a:cubicBezTo>
                    <a:pt x="f30" y="f31"/>
                    <a:pt x="f15" y="f32"/>
                    <a:pt x="f33" y="f34"/>
                  </a:cubicBezTo>
                  <a:cubicBezTo>
                    <a:pt x="f35" y="f36"/>
                    <a:pt x="f37" y="f20"/>
                    <a:pt x="f38" y="f39"/>
                  </a:cubicBezTo>
                  <a:cubicBezTo>
                    <a:pt x="f40" y="f41"/>
                    <a:pt x="f24" y="f42"/>
                    <a:pt x="f43" y="f44"/>
                  </a:cubicBezTo>
                  <a:cubicBezTo>
                    <a:pt x="f45" y="f46"/>
                    <a:pt x="f47" y="f48"/>
                    <a:pt x="f5" y="f6"/>
                  </a:cubicBezTo>
                  <a:close/>
                  <a:moveTo>
                    <a:pt x="f49" y="f50"/>
                  </a:moveTo>
                  <a:cubicBezTo>
                    <a:pt x="f51" y="f50"/>
                    <a:pt x="f52" y="f53"/>
                    <a:pt x="f54" y="f55"/>
                  </a:cubicBezTo>
                  <a:cubicBezTo>
                    <a:pt x="f56" y="f57"/>
                    <a:pt x="f7" y="f58"/>
                    <a:pt x="f15" y="f59"/>
                  </a:cubicBezTo>
                  <a:cubicBezTo>
                    <a:pt x="f2" y="f39"/>
                    <a:pt x="f60" y="f61"/>
                    <a:pt x="f62" y="f63"/>
                  </a:cubicBezTo>
                  <a:cubicBezTo>
                    <a:pt x="f11" y="f64"/>
                    <a:pt x="f65" y="f66"/>
                    <a:pt x="f67" y="f68"/>
                  </a:cubicBezTo>
                  <a:cubicBezTo>
                    <a:pt x="f69" y="f70"/>
                    <a:pt x="f71" y="f72"/>
                    <a:pt x="f73" y="f72"/>
                  </a:cubicBezTo>
                  <a:cubicBezTo>
                    <a:pt x="f74" y="f72"/>
                    <a:pt x="f75" y="f76"/>
                    <a:pt x="f75" y="f77"/>
                  </a:cubicBezTo>
                  <a:cubicBezTo>
                    <a:pt x="f75" y="f78"/>
                    <a:pt x="f79" y="f80"/>
                    <a:pt x="f79" y="f81"/>
                  </a:cubicBezTo>
                  <a:lnTo>
                    <a:pt x="f79" y="f81"/>
                  </a:lnTo>
                  <a:cubicBezTo>
                    <a:pt x="f82" y="f83"/>
                    <a:pt x="f84" y="f85"/>
                    <a:pt x="f86" y="f85"/>
                  </a:cubicBezTo>
                  <a:cubicBezTo>
                    <a:pt x="f87" y="f85"/>
                    <a:pt x="f88" y="f89"/>
                    <a:pt x="f90" y="f91"/>
                  </a:cubicBezTo>
                  <a:cubicBezTo>
                    <a:pt x="f92" y="f93"/>
                    <a:pt x="f94" y="f95"/>
                    <a:pt x="f96" y="f97"/>
                  </a:cubicBezTo>
                  <a:lnTo>
                    <a:pt x="f96" y="f97"/>
                  </a:lnTo>
                  <a:cubicBezTo>
                    <a:pt x="f98" y="f90"/>
                    <a:pt x="f99" y="f100"/>
                    <a:pt x="f101" y="f102"/>
                  </a:cubicBezTo>
                  <a:cubicBezTo>
                    <a:pt x="f103" y="f104"/>
                    <a:pt x="f105" y="f106"/>
                    <a:pt x="f107" y="f106"/>
                  </a:cubicBezTo>
                  <a:cubicBezTo>
                    <a:pt x="f108" y="f106"/>
                    <a:pt x="f109" y="f110"/>
                    <a:pt x="f111" y="f112"/>
                  </a:cubicBezTo>
                  <a:cubicBezTo>
                    <a:pt x="f113" y="f114"/>
                    <a:pt x="f54" y="f115"/>
                    <a:pt x="f116" y="f117"/>
                  </a:cubicBezTo>
                  <a:cubicBezTo>
                    <a:pt x="f118" y="f119"/>
                    <a:pt x="f120" y="f121"/>
                    <a:pt x="f122" y="f123"/>
                  </a:cubicBezTo>
                  <a:cubicBezTo>
                    <a:pt x="f124" y="f125"/>
                    <a:pt x="f126" y="f127"/>
                    <a:pt x="f128" y="f55"/>
                  </a:cubicBezTo>
                  <a:cubicBezTo>
                    <a:pt x="f129" y="f130"/>
                    <a:pt x="f131" y="f132"/>
                    <a:pt x="f133" y="f132"/>
                  </a:cubicBezTo>
                  <a:cubicBezTo>
                    <a:pt x="f134" y="f132"/>
                    <a:pt x="f135" y="f136"/>
                    <a:pt x="f137" y="f138"/>
                  </a:cubicBezTo>
                  <a:cubicBezTo>
                    <a:pt x="f139" y="f140"/>
                    <a:pt x="f141" y="f50"/>
                    <a:pt x="f49" y="f5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2291;p30">
              <a:extLst>
                <a:ext uri="{FF2B5EF4-FFF2-40B4-BE49-F238E27FC236}">
                  <a16:creationId xmlns:a16="http://schemas.microsoft.com/office/drawing/2014/main" id="{FF82A977-EEE4-4C57-A1DC-C784F416A67B}"/>
                </a:ext>
              </a:extLst>
            </p:cNvPr>
            <p:cNvSpPr/>
            <p:nvPr/>
          </p:nvSpPr>
          <p:spPr>
            <a:xfrm>
              <a:off x="215213" y="744605"/>
              <a:ext cx="102193" cy="73508"/>
            </a:xfrm>
            <a:custGeom>
              <a:avLst/>
              <a:gdLst>
                <a:gd name="f0" fmla="val w"/>
                <a:gd name="f1" fmla="val h"/>
                <a:gd name="f2" fmla="val 0"/>
                <a:gd name="f3" fmla="val 3164"/>
                <a:gd name="f4" fmla="val 2276"/>
                <a:gd name="f5" fmla="val 3163"/>
                <a:gd name="f6" fmla="val 2448"/>
                <a:gd name="f7" fmla="val 208"/>
                <a:gd name="f8" fmla="val 1836"/>
                <a:gd name="f9" fmla="val 519"/>
                <a:gd name="f10" fmla="val 1328"/>
                <a:gd name="f11" fmla="val 1050"/>
                <a:gd name="f12" fmla="val 1236"/>
                <a:gd name="f13" fmla="val 1143"/>
                <a:gd name="f14" fmla="val 1155"/>
                <a:gd name="f15" fmla="val 1235"/>
                <a:gd name="f16" fmla="val 1051"/>
                <a:gd name="f17" fmla="val 1316"/>
                <a:gd name="f18" fmla="val 966"/>
                <a:gd name="f19" fmla="val 1373"/>
                <a:gd name="f20" fmla="val 865"/>
                <a:gd name="f21" fmla="val 1414"/>
                <a:gd name="f22" fmla="val 767"/>
                <a:gd name="f23" fmla="val 746"/>
                <a:gd name="f24" fmla="val 725"/>
                <a:gd name="f25" fmla="val 1412"/>
                <a:gd name="f26" fmla="val 705"/>
                <a:gd name="f27" fmla="val 1408"/>
                <a:gd name="f28" fmla="val 578"/>
                <a:gd name="f29" fmla="val 1397"/>
                <a:gd name="f30" fmla="val 462"/>
                <a:gd name="f31" fmla="val 428"/>
                <a:gd name="f32" fmla="val 1201"/>
                <a:gd name="f33" fmla="val 405"/>
                <a:gd name="f34" fmla="val 1085"/>
                <a:gd name="f35" fmla="val 509"/>
                <a:gd name="f36" fmla="val 935"/>
                <a:gd name="f37" fmla="val 636"/>
                <a:gd name="f38" fmla="val 139"/>
                <a:gd name="f39" fmla="val 70"/>
                <a:gd name="f40" fmla="val 1270"/>
                <a:gd name="f41" fmla="val 1"/>
                <a:gd name="f42" fmla="val 1489"/>
                <a:gd name="f43" fmla="val 105"/>
                <a:gd name="f44" fmla="val 1755"/>
                <a:gd name="f45" fmla="val 289"/>
                <a:gd name="f46" fmla="val 1893"/>
                <a:gd name="f47" fmla="val 382"/>
                <a:gd name="f48" fmla="val 1957"/>
                <a:gd name="f49" fmla="val 488"/>
                <a:gd name="f50" fmla="val 1985"/>
                <a:gd name="f51" fmla="val 598"/>
                <a:gd name="f52" fmla="val 708"/>
                <a:gd name="f53" fmla="val 820"/>
                <a:gd name="f54" fmla="val 924"/>
                <a:gd name="f55" fmla="val 1905"/>
                <a:gd name="f56" fmla="val 878"/>
                <a:gd name="f57" fmla="val 1974"/>
                <a:gd name="f58" fmla="val 832"/>
                <a:gd name="f59" fmla="val 2066"/>
                <a:gd name="f60" fmla="val 855"/>
                <a:gd name="f61" fmla="val 2147"/>
                <a:gd name="f62" fmla="val 868"/>
                <a:gd name="f63" fmla="val 2239"/>
                <a:gd name="f64" fmla="val 896"/>
                <a:gd name="f65" fmla="val 933"/>
                <a:gd name="f66" fmla="val 1061"/>
                <a:gd name="f67" fmla="val 1292"/>
                <a:gd name="f68" fmla="val 1831"/>
                <a:gd name="f69" fmla="val 1778"/>
                <a:gd name="f70" fmla="val 1721"/>
                <a:gd name="f71" fmla="val 1097"/>
                <a:gd name="f72" fmla="val 2390"/>
                <a:gd name="f73" fmla="val 231"/>
                <a:gd name="f74" fmla="*/ f0 1 3164"/>
                <a:gd name="f75" fmla="*/ f1 1 2276"/>
                <a:gd name="f76" fmla="val f2"/>
                <a:gd name="f77" fmla="val f3"/>
                <a:gd name="f78" fmla="val f4"/>
                <a:gd name="f79" fmla="+- f78 0 f76"/>
                <a:gd name="f80" fmla="+- f77 0 f76"/>
                <a:gd name="f81" fmla="*/ f80 1 3164"/>
                <a:gd name="f82" fmla="*/ f79 1 227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3164" h="2276">
                  <a:moveTo>
                    <a:pt x="f5" y="f2"/>
                  </a:moveTo>
                  <a:lnTo>
                    <a:pt x="f5" y="f2"/>
                  </a:lnTo>
                  <a:cubicBezTo>
                    <a:pt x="f6" y="f7"/>
                    <a:pt x="f8" y="f9"/>
                    <a:pt x="f10" y="f11"/>
                  </a:cubicBezTo>
                  <a:cubicBezTo>
                    <a:pt x="f12" y="f13"/>
                    <a:pt x="f14" y="f15"/>
                    <a:pt x="f16" y="f17"/>
                  </a:cubicBezTo>
                  <a:cubicBezTo>
                    <a:pt x="f18" y="f19"/>
                    <a:pt x="f20" y="f21"/>
                    <a:pt x="f22" y="f21"/>
                  </a:cubicBezTo>
                  <a:cubicBezTo>
                    <a:pt x="f23" y="f21"/>
                    <a:pt x="f24" y="f25"/>
                    <a:pt x="f26" y="f27"/>
                  </a:cubicBezTo>
                  <a:cubicBezTo>
                    <a:pt x="f28" y="f29"/>
                    <a:pt x="f30" y="f17"/>
                    <a:pt x="f31" y="f32"/>
                  </a:cubicBezTo>
                  <a:cubicBezTo>
                    <a:pt x="f33" y="f34"/>
                    <a:pt x="f35" y="f36"/>
                    <a:pt x="f37" y="f36"/>
                  </a:cubicBezTo>
                  <a:cubicBezTo>
                    <a:pt x="f33" y="f36"/>
                    <a:pt x="f38" y="f11"/>
                    <a:pt x="f39" y="f40"/>
                  </a:cubicBezTo>
                  <a:cubicBezTo>
                    <a:pt x="f41" y="f42"/>
                    <a:pt x="f43" y="f44"/>
                    <a:pt x="f45" y="f46"/>
                  </a:cubicBezTo>
                  <a:cubicBezTo>
                    <a:pt x="f47" y="f48"/>
                    <a:pt x="f49" y="f50"/>
                    <a:pt x="f51" y="f50"/>
                  </a:cubicBezTo>
                  <a:cubicBezTo>
                    <a:pt x="f52" y="f50"/>
                    <a:pt x="f53" y="f48"/>
                    <a:pt x="f54" y="f55"/>
                  </a:cubicBezTo>
                  <a:lnTo>
                    <a:pt x="f54" y="f55"/>
                  </a:lnTo>
                  <a:cubicBezTo>
                    <a:pt x="f56" y="f57"/>
                    <a:pt x="f58" y="f59"/>
                    <a:pt x="f60" y="f61"/>
                  </a:cubicBezTo>
                  <a:cubicBezTo>
                    <a:pt x="f62" y="f63"/>
                    <a:pt x="f64" y="f4"/>
                    <a:pt x="f65" y="f4"/>
                  </a:cubicBezTo>
                  <a:cubicBezTo>
                    <a:pt x="f66" y="f4"/>
                    <a:pt x="f67" y="f68"/>
                    <a:pt x="f10" y="f69"/>
                  </a:cubicBezTo>
                  <a:cubicBezTo>
                    <a:pt x="f70" y="f71"/>
                    <a:pt x="f72" y="f7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2292;p30">
              <a:extLst>
                <a:ext uri="{FF2B5EF4-FFF2-40B4-BE49-F238E27FC236}">
                  <a16:creationId xmlns:a16="http://schemas.microsoft.com/office/drawing/2014/main" id="{BA6AD215-6C2C-4BA6-80B8-FB55B6CBC84D}"/>
                </a:ext>
              </a:extLst>
            </p:cNvPr>
            <p:cNvSpPr/>
            <p:nvPr/>
          </p:nvSpPr>
          <p:spPr>
            <a:xfrm>
              <a:off x="396017" y="605177"/>
              <a:ext cx="231187" cy="135806"/>
            </a:xfrm>
            <a:custGeom>
              <a:avLst/>
              <a:gdLst>
                <a:gd name="f0" fmla="val w"/>
                <a:gd name="f1" fmla="val h"/>
                <a:gd name="f2" fmla="val 0"/>
                <a:gd name="f3" fmla="val 7158"/>
                <a:gd name="f4" fmla="val 4205"/>
                <a:gd name="f5" fmla="val 520"/>
                <a:gd name="f6" fmla="val 266"/>
                <a:gd name="f7" fmla="val 521"/>
                <a:gd name="f8" fmla="val 1017"/>
                <a:gd name="f9" fmla="val 589"/>
                <a:gd name="f10" fmla="val 1236"/>
                <a:gd name="f11" fmla="val 704"/>
                <a:gd name="f12" fmla="val 1455"/>
                <a:gd name="f13" fmla="val 854"/>
                <a:gd name="f14" fmla="val 1640"/>
                <a:gd name="f15" fmla="val 993"/>
                <a:gd name="f16" fmla="val 1848"/>
                <a:gd name="f17" fmla="val 1143"/>
                <a:gd name="f18" fmla="val 2021"/>
                <a:gd name="f19" fmla="val 1316"/>
                <a:gd name="f20" fmla="val 2194"/>
                <a:gd name="f21" fmla="val 1501"/>
                <a:gd name="f22" fmla="val 2517"/>
                <a:gd name="f23" fmla="val 1859"/>
                <a:gd name="f24" fmla="val 2806"/>
                <a:gd name="f25" fmla="val 2286"/>
                <a:gd name="f26" fmla="val 3129"/>
                <a:gd name="f27" fmla="val 2655"/>
                <a:gd name="f28" fmla="val 3441"/>
                <a:gd name="f29" fmla="val 3047"/>
                <a:gd name="f30" fmla="val 3787"/>
                <a:gd name="f31" fmla="val 3405"/>
                <a:gd name="f32" fmla="val 4214"/>
                <a:gd name="f33" fmla="val 3648"/>
                <a:gd name="f34" fmla="val 4306"/>
                <a:gd name="f35" fmla="val 3705"/>
                <a:gd name="f36" fmla="val 4422"/>
                <a:gd name="f37" fmla="val 3763"/>
                <a:gd name="f38" fmla="val 4537"/>
                <a:gd name="f39" fmla="val 3809"/>
                <a:gd name="f40" fmla="val 4653"/>
                <a:gd name="f41" fmla="val 3855"/>
                <a:gd name="f42" fmla="val 4768"/>
                <a:gd name="f43" fmla="val 3902"/>
                <a:gd name="f44" fmla="val 4883"/>
                <a:gd name="f45" fmla="val 3925"/>
                <a:gd name="f46" fmla="val 4999"/>
                <a:gd name="f47" fmla="val 3959"/>
                <a:gd name="f48" fmla="val 5137"/>
                <a:gd name="f49" fmla="val 3971"/>
                <a:gd name="f50" fmla="val 5253"/>
                <a:gd name="f51" fmla="val 5380"/>
                <a:gd name="f52" fmla="val 5495"/>
                <a:gd name="f53" fmla="val 5622"/>
                <a:gd name="f54" fmla="val 3936"/>
                <a:gd name="f55" fmla="val 5507"/>
                <a:gd name="f56" fmla="val 3982"/>
                <a:gd name="f57" fmla="val 3994"/>
                <a:gd name="f58" fmla="val 5114"/>
                <a:gd name="f59" fmla="val 4872"/>
                <a:gd name="f60" fmla="val 4630"/>
                <a:gd name="f61" fmla="val 4399"/>
                <a:gd name="f62" fmla="val 3821"/>
                <a:gd name="f63" fmla="val 4168"/>
                <a:gd name="f64" fmla="val 3718"/>
                <a:gd name="f65" fmla="val 3463"/>
                <a:gd name="f66" fmla="val 3371"/>
                <a:gd name="f67" fmla="val 3105"/>
                <a:gd name="f68" fmla="val 3060"/>
                <a:gd name="f69" fmla="val 2713"/>
                <a:gd name="f70" fmla="val 2771"/>
                <a:gd name="f71" fmla="val 2309"/>
                <a:gd name="f72" fmla="val 2494"/>
                <a:gd name="f73" fmla="val 1893"/>
                <a:gd name="f74" fmla="val 2159"/>
                <a:gd name="f75" fmla="val 1535"/>
                <a:gd name="f76" fmla="val 1154"/>
                <a:gd name="f77" fmla="val 1444"/>
                <a:gd name="f78" fmla="val 3002"/>
                <a:gd name="f79" fmla="val 2702"/>
                <a:gd name="f80" fmla="val 300"/>
                <a:gd name="f81" fmla="val 2621"/>
                <a:gd name="f82" fmla="val 393"/>
                <a:gd name="f83" fmla="val 2448"/>
                <a:gd name="f84" fmla="val 785"/>
                <a:gd name="f85" fmla="val 2263"/>
                <a:gd name="f86" fmla="val 385"/>
                <a:gd name="f87" fmla="val 2004"/>
                <a:gd name="f88" fmla="val 295"/>
                <a:gd name="f89" fmla="val 1715"/>
                <a:gd name="f90" fmla="val 1478"/>
                <a:gd name="f91" fmla="val 1220"/>
                <a:gd name="f92" fmla="val 355"/>
                <a:gd name="f93" fmla="val 965"/>
                <a:gd name="f94" fmla="val 815"/>
                <a:gd name="f95" fmla="val 665"/>
                <a:gd name="f96" fmla="val 334"/>
                <a:gd name="f97" fmla="val 1155"/>
                <a:gd name="f98" fmla="val 567"/>
                <a:gd name="f99" fmla="val 486"/>
                <a:gd name="f100" fmla="val 1674"/>
                <a:gd name="f101" fmla="val 1109"/>
                <a:gd name="f102" fmla="val 1905"/>
                <a:gd name="f103" fmla="val 717"/>
                <a:gd name="f104" fmla="val 336"/>
                <a:gd name="f105" fmla="val 1928"/>
                <a:gd name="f106" fmla="val 1"/>
                <a:gd name="f107" fmla="val 2147"/>
                <a:gd name="f108" fmla="val 52"/>
                <a:gd name="f109" fmla="val 2144"/>
                <a:gd name="f110" fmla="val 103"/>
                <a:gd name="f111" fmla="val 2143"/>
                <a:gd name="f112" fmla="val 154"/>
                <a:gd name="f113" fmla="val 1269"/>
                <a:gd name="f114" fmla="val 2372"/>
                <a:gd name="f115" fmla="val 2847"/>
                <a:gd name="f116" fmla="val 3233"/>
                <a:gd name="f117" fmla="val 3509"/>
                <a:gd name="f118" fmla="val 3808"/>
                <a:gd name="f119" fmla="val 3952"/>
                <a:gd name="f120" fmla="val 4445"/>
                <a:gd name="f121" fmla="val 4204"/>
                <a:gd name="f122" fmla="val 5106"/>
                <a:gd name="f123" fmla="val 5307"/>
                <a:gd name="f124" fmla="val 5510"/>
                <a:gd name="f125" fmla="val 4181"/>
                <a:gd name="f126" fmla="val 5715"/>
                <a:gd name="f127" fmla="val 4132"/>
                <a:gd name="f128" fmla="val 5888"/>
                <a:gd name="f129" fmla="val 4086"/>
                <a:gd name="f130" fmla="val 6072"/>
                <a:gd name="f131" fmla="val 4017"/>
                <a:gd name="f132" fmla="val 6257"/>
                <a:gd name="f133" fmla="val 6592"/>
                <a:gd name="f134" fmla="val 3786"/>
                <a:gd name="f135" fmla="val 6857"/>
                <a:gd name="f136" fmla="val 3532"/>
                <a:gd name="f137" fmla="val 7157"/>
                <a:gd name="f138" fmla="val 3347"/>
                <a:gd name="f139" fmla="val 6702"/>
                <a:gd name="f140" fmla="val 3621"/>
                <a:gd name="f141" fmla="val 6158"/>
                <a:gd name="f142" fmla="val 5619"/>
                <a:gd name="f143" fmla="val 5406"/>
                <a:gd name="f144" fmla="val 5193"/>
                <a:gd name="f145" fmla="val 3761"/>
                <a:gd name="f146" fmla="val 4987"/>
                <a:gd name="f147" fmla="val 4595"/>
                <a:gd name="f148" fmla="val 3613"/>
                <a:gd name="f149" fmla="val 3949"/>
                <a:gd name="f150" fmla="val 3394"/>
                <a:gd name="f151" fmla="val 2920"/>
                <a:gd name="f152" fmla="val 3891"/>
                <a:gd name="f153" fmla="val 2759"/>
                <a:gd name="f154" fmla="val 2574"/>
                <a:gd name="f155" fmla="val 4041"/>
                <a:gd name="f156" fmla="val 2459"/>
                <a:gd name="f157" fmla="val 4097"/>
                <a:gd name="f158" fmla="val 2402"/>
                <a:gd name="f159" fmla="val 4184"/>
                <a:gd name="f160" fmla="val 2374"/>
                <a:gd name="f161" fmla="val 4270"/>
                <a:gd name="f162" fmla="val 4360"/>
                <a:gd name="f163" fmla="val 4449"/>
                <a:gd name="f164" fmla="val 2405"/>
                <a:gd name="f165" fmla="val 4503"/>
                <a:gd name="f166" fmla="val 2470"/>
                <a:gd name="f167" fmla="val 4456"/>
                <a:gd name="f168" fmla="val 2251"/>
                <a:gd name="f169" fmla="val 4237"/>
                <a:gd name="f170" fmla="val 2089"/>
                <a:gd name="f171" fmla="val 4029"/>
                <a:gd name="f172" fmla="val 3810"/>
                <a:gd name="f173" fmla="val 2112"/>
                <a:gd name="f174" fmla="val 3637"/>
                <a:gd name="f175" fmla="val 3602"/>
                <a:gd name="f176" fmla="val 2528"/>
                <a:gd name="f177" fmla="val 3256"/>
                <a:gd name="f178" fmla="val 1916"/>
                <a:gd name="f179" fmla="val 3198"/>
                <a:gd name="f180" fmla="val 1258"/>
                <a:gd name="f181" fmla="val 3325"/>
                <a:gd name="f182" fmla="val 566"/>
                <a:gd name="f183" fmla="val 3152"/>
                <a:gd name="f184" fmla="val 681"/>
                <a:gd name="f185" fmla="val 3037"/>
                <a:gd name="f186" fmla="val 797"/>
                <a:gd name="f187" fmla="val 2944"/>
                <a:gd name="f188" fmla="*/ f0 1 7158"/>
                <a:gd name="f189" fmla="*/ f1 1 4205"/>
                <a:gd name="f190" fmla="val f2"/>
                <a:gd name="f191" fmla="val f3"/>
                <a:gd name="f192" fmla="val f4"/>
                <a:gd name="f193" fmla="+- f192 0 f190"/>
                <a:gd name="f194" fmla="+- f191 0 f190"/>
                <a:gd name="f195" fmla="*/ f194 1 7158"/>
                <a:gd name="f196" fmla="*/ f193 1 4205"/>
                <a:gd name="f197" fmla="*/ f190 1 f195"/>
                <a:gd name="f198" fmla="*/ f191 1 f195"/>
                <a:gd name="f199" fmla="*/ f190 1 f196"/>
                <a:gd name="f200" fmla="*/ f192 1 f196"/>
                <a:gd name="f201" fmla="*/ f197 f188 1"/>
                <a:gd name="f202" fmla="*/ f198 f188 1"/>
                <a:gd name="f203" fmla="*/ f200 f189 1"/>
                <a:gd name="f204" fmla="*/ f199 f189 1"/>
              </a:gdLst>
              <a:ahLst/>
              <a:cxnLst>
                <a:cxn ang="3cd4">
                  <a:pos x="hc" y="t"/>
                </a:cxn>
                <a:cxn ang="0">
                  <a:pos x="r" y="vc"/>
                </a:cxn>
                <a:cxn ang="cd4">
                  <a:pos x="hc" y="b"/>
                </a:cxn>
                <a:cxn ang="cd2">
                  <a:pos x="l" y="vc"/>
                </a:cxn>
              </a:cxnLst>
              <a:rect l="f201" t="f204" r="f202" b="f203"/>
              <a:pathLst>
                <a:path w="7158" h="4205">
                  <a:moveTo>
                    <a:pt x="f5" y="f6"/>
                  </a:moveTo>
                  <a:lnTo>
                    <a:pt x="f5" y="f6"/>
                  </a:lnTo>
                  <a:cubicBezTo>
                    <a:pt x="f7" y="f6"/>
                    <a:pt x="f7" y="f6"/>
                    <a:pt x="f7" y="f6"/>
                  </a:cubicBezTo>
                  <a:lnTo>
                    <a:pt x="f7" y="f6"/>
                  </a:lnTo>
                  <a:cubicBezTo>
                    <a:pt x="f7" y="f6"/>
                    <a:pt x="f7" y="f6"/>
                    <a:pt x="f5" y="f6"/>
                  </a:cubicBezTo>
                  <a:close/>
                  <a:moveTo>
                    <a:pt x="f8" y="f9"/>
                  </a:moveTo>
                  <a:lnTo>
                    <a:pt x="f8" y="f9"/>
                  </a:ln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49"/>
                  </a:cubicBezTo>
                  <a:cubicBezTo>
                    <a:pt x="f51" y="f49"/>
                    <a:pt x="f52" y="f47"/>
                    <a:pt x="f53" y="f54"/>
                  </a:cubicBezTo>
                  <a:lnTo>
                    <a:pt x="f53" y="f54"/>
                  </a:lnTo>
                  <a:cubicBezTo>
                    <a:pt x="f55" y="f49"/>
                    <a:pt x="f51" y="f56"/>
                    <a:pt x="f50" y="f57"/>
                  </a:cubicBezTo>
                  <a:cubicBezTo>
                    <a:pt x="f58" y="f57"/>
                    <a:pt x="f46" y="f56"/>
                    <a:pt x="f59" y="f49"/>
                  </a:cubicBezTo>
                  <a:cubicBezTo>
                    <a:pt x="f60" y="f45"/>
                    <a:pt x="f61" y="f62"/>
                    <a:pt x="f63" y="f35"/>
                  </a:cubicBezTo>
                  <a:cubicBezTo>
                    <a:pt x="f64" y="f65"/>
                    <a:pt x="f66" y="f67"/>
                    <a:pt x="f68" y="f69"/>
                  </a:cubicBezTo>
                  <a:cubicBezTo>
                    <a:pt x="f70" y="f71"/>
                    <a:pt x="f72" y="f73"/>
                    <a:pt x="f74" y="f75"/>
                  </a:cubicBezTo>
                  <a:cubicBezTo>
                    <a:pt x="f16" y="f76"/>
                    <a:pt x="f77" y="f13"/>
                    <a:pt x="f8" y="f9"/>
                  </a:cubicBezTo>
                  <a:close/>
                  <a:moveTo>
                    <a:pt x="f78" y="f2"/>
                  </a:moveTo>
                  <a:lnTo>
                    <a:pt x="f78" y="f2"/>
                  </a:lnTo>
                  <a:cubicBezTo>
                    <a:pt x="f79" y="f80"/>
                    <a:pt x="f81" y="f82"/>
                    <a:pt x="f83" y="f84"/>
                  </a:cubicBezTo>
                  <a:cubicBezTo>
                    <a:pt x="f85" y="f86"/>
                    <a:pt x="f87" y="f88"/>
                    <a:pt x="f89" y="f88"/>
                  </a:cubicBezTo>
                  <a:cubicBezTo>
                    <a:pt x="f90" y="f88"/>
                    <a:pt x="f91" y="f92"/>
                    <a:pt x="f93" y="f92"/>
                  </a:cubicBezTo>
                  <a:cubicBezTo>
                    <a:pt x="f94" y="f92"/>
                    <a:pt x="f95" y="f96"/>
                    <a:pt x="f7" y="f6"/>
                  </a:cubicBezTo>
                  <a:lnTo>
                    <a:pt x="f7" y="f6"/>
                  </a:lnTo>
                  <a:cubicBezTo>
                    <a:pt x="f97" y="f98"/>
                    <a:pt x="f99" y="f100"/>
                    <a:pt x="f101" y="f102"/>
                  </a:cubicBezTo>
                  <a:cubicBezTo>
                    <a:pt x="f103" y="f102"/>
                    <a:pt x="f104" y="f105"/>
                    <a:pt x="f106" y="f107"/>
                  </a:cubicBezTo>
                  <a:cubicBezTo>
                    <a:pt x="f108" y="f109"/>
                    <a:pt x="f110" y="f111"/>
                    <a:pt x="f112" y="f111"/>
                  </a:cubicBezTo>
                  <a:cubicBezTo>
                    <a:pt x="f113" y="f111"/>
                    <a:pt x="f114" y="f115"/>
                    <a:pt x="f116" y="f117"/>
                  </a:cubicBezTo>
                  <a:cubicBezTo>
                    <a:pt x="f118" y="f119"/>
                    <a:pt x="f120" y="f121"/>
                    <a:pt x="f122" y="f121"/>
                  </a:cubicBezTo>
                  <a:cubicBezTo>
                    <a:pt x="f123" y="f121"/>
                    <a:pt x="f124" y="f125"/>
                    <a:pt x="f126" y="f127"/>
                  </a:cubicBezTo>
                  <a:cubicBezTo>
                    <a:pt x="f128" y="f129"/>
                    <a:pt x="f130" y="f131"/>
                    <a:pt x="f132" y="f54"/>
                  </a:cubicBezTo>
                  <a:cubicBezTo>
                    <a:pt x="f133" y="f134"/>
                    <a:pt x="f135" y="f136"/>
                    <a:pt x="f137" y="f138"/>
                  </a:cubicBezTo>
                  <a:lnTo>
                    <a:pt x="f137" y="f138"/>
                  </a:lnTo>
                  <a:cubicBezTo>
                    <a:pt x="f139" y="f140"/>
                    <a:pt x="f141" y="f30"/>
                    <a:pt x="f142" y="f30"/>
                  </a:cubicBezTo>
                  <a:cubicBezTo>
                    <a:pt x="f143" y="f30"/>
                    <a:pt x="f144" y="f145"/>
                    <a:pt x="f146" y="f35"/>
                  </a:cubicBezTo>
                  <a:cubicBezTo>
                    <a:pt x="f147" y="f148"/>
                    <a:pt x="f149" y="f150"/>
                    <a:pt x="f43" y="f151"/>
                  </a:cubicBezTo>
                  <a:cubicBezTo>
                    <a:pt x="f152" y="f153"/>
                    <a:pt x="f45" y="f154"/>
                    <a:pt x="f155" y="f156"/>
                  </a:cubicBezTo>
                  <a:cubicBezTo>
                    <a:pt x="f157" y="f158"/>
                    <a:pt x="f159" y="f160"/>
                    <a:pt x="f161" y="f160"/>
                  </a:cubicBezTo>
                  <a:cubicBezTo>
                    <a:pt x="f162" y="f160"/>
                    <a:pt x="f163" y="f164"/>
                    <a:pt x="f165" y="f166"/>
                  </a:cubicBezTo>
                  <a:cubicBezTo>
                    <a:pt x="f167" y="f168"/>
                    <a:pt x="f169" y="f170"/>
                    <a:pt x="f171" y="f170"/>
                  </a:cubicBezTo>
                  <a:cubicBezTo>
                    <a:pt x="f172" y="f173"/>
                    <a:pt x="f174" y="f71"/>
                    <a:pt x="f175" y="f176"/>
                  </a:cubicBezTo>
                  <a:cubicBezTo>
                    <a:pt x="f177" y="f178"/>
                    <a:pt x="f179" y="f180"/>
                    <a:pt x="f181" y="f182"/>
                  </a:cubicBezTo>
                  <a:lnTo>
                    <a:pt x="f181" y="f182"/>
                  </a:lnTo>
                  <a:cubicBezTo>
                    <a:pt x="f181" y="f182"/>
                    <a:pt x="f183" y="f184"/>
                    <a:pt x="f185" y="f186"/>
                  </a:cubicBezTo>
                  <a:cubicBezTo>
                    <a:pt x="f185" y="f186"/>
                    <a:pt x="f187" y="f5"/>
                    <a:pt x="f7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2293;p30">
              <a:extLst>
                <a:ext uri="{FF2B5EF4-FFF2-40B4-BE49-F238E27FC236}">
                  <a16:creationId xmlns:a16="http://schemas.microsoft.com/office/drawing/2014/main" id="{43F1C448-5249-481A-B1BB-27372990BCA9}"/>
                </a:ext>
              </a:extLst>
            </p:cNvPr>
            <p:cNvSpPr/>
            <p:nvPr/>
          </p:nvSpPr>
          <p:spPr>
            <a:xfrm>
              <a:off x="337495" y="686120"/>
              <a:ext cx="152156" cy="44348"/>
            </a:xfrm>
            <a:custGeom>
              <a:avLst/>
              <a:gdLst>
                <a:gd name="f0" fmla="val w"/>
                <a:gd name="f1" fmla="val h"/>
                <a:gd name="f2" fmla="val 0"/>
                <a:gd name="f3" fmla="val 4711"/>
                <a:gd name="f4" fmla="val 1373"/>
                <a:gd name="f5" fmla="val 2355"/>
                <a:gd name="f6" fmla="val 622"/>
                <a:gd name="f7" fmla="val 2586"/>
                <a:gd name="f8" fmla="val 645"/>
                <a:gd name="f9" fmla="val 2817"/>
                <a:gd name="f10" fmla="val 668"/>
                <a:gd name="f11" fmla="val 3048"/>
                <a:gd name="f12" fmla="val 715"/>
                <a:gd name="f13" fmla="val 3279"/>
                <a:gd name="f14" fmla="val 761"/>
                <a:gd name="f15" fmla="val 3487"/>
                <a:gd name="f16" fmla="val 830"/>
                <a:gd name="f17" fmla="val 3706"/>
                <a:gd name="f18" fmla="val 911"/>
                <a:gd name="f19" fmla="val 853"/>
                <a:gd name="f20" fmla="val 3267"/>
                <a:gd name="f21" fmla="val 795"/>
                <a:gd name="f22" fmla="val 3036"/>
                <a:gd name="f23" fmla="val 2806"/>
                <a:gd name="f24" fmla="val 680"/>
                <a:gd name="f25" fmla="val 2298"/>
                <a:gd name="f26" fmla="val 677"/>
                <a:gd name="f27" fmla="val 2240"/>
                <a:gd name="f28" fmla="val 676"/>
                <a:gd name="f29" fmla="val 2182"/>
                <a:gd name="f30" fmla="val 2008"/>
                <a:gd name="f31" fmla="val 1833"/>
                <a:gd name="f32" fmla="val 689"/>
                <a:gd name="f33" fmla="val 1651"/>
                <a:gd name="f34" fmla="val 1421"/>
                <a:gd name="f35" fmla="val 726"/>
                <a:gd name="f36" fmla="val 1190"/>
                <a:gd name="f37" fmla="val 772"/>
                <a:gd name="f38" fmla="val 947"/>
                <a:gd name="f39" fmla="val 818"/>
                <a:gd name="f40" fmla="val 1178"/>
                <a:gd name="f41" fmla="val 703"/>
                <a:gd name="f42" fmla="val 1882"/>
                <a:gd name="f43" fmla="val 2125"/>
                <a:gd name="f44" fmla="val 1149"/>
                <a:gd name="f45" fmla="val 956"/>
                <a:gd name="f46" fmla="val 778"/>
                <a:gd name="f47" fmla="val 25"/>
                <a:gd name="f48" fmla="val 624"/>
                <a:gd name="f49" fmla="val 80"/>
                <a:gd name="f50" fmla="val 659"/>
                <a:gd name="f51" fmla="val 126"/>
                <a:gd name="f52" fmla="val 1351"/>
                <a:gd name="f53" fmla="val 264"/>
                <a:gd name="f54" fmla="val 1524"/>
                <a:gd name="f55" fmla="val 391"/>
                <a:gd name="f56" fmla="val 1498"/>
                <a:gd name="f57" fmla="val 390"/>
                <a:gd name="f58" fmla="val 1472"/>
                <a:gd name="f59" fmla="val 389"/>
                <a:gd name="f60" fmla="val 1445"/>
                <a:gd name="f61" fmla="val 928"/>
                <a:gd name="f62" fmla="val 308"/>
                <a:gd name="f63" fmla="val 701"/>
                <a:gd name="f64" fmla="val 1"/>
                <a:gd name="f65" fmla="val 1119"/>
                <a:gd name="f66" fmla="val 628"/>
                <a:gd name="f67" fmla="val 973"/>
                <a:gd name="f68" fmla="val 1275"/>
                <a:gd name="f69" fmla="val 900"/>
                <a:gd name="f70" fmla="val 1922"/>
                <a:gd name="f71" fmla="val 2870"/>
                <a:gd name="f72" fmla="val 3818"/>
                <a:gd name="f73" fmla="val 1057"/>
                <a:gd name="f74" fmla="val 4710"/>
                <a:gd name="f75" fmla="val 1372"/>
                <a:gd name="f76" fmla="val 4008"/>
                <a:gd name="f77" fmla="val 868"/>
                <a:gd name="f78" fmla="val 2300"/>
                <a:gd name="f79" fmla="*/ f0 1 4711"/>
                <a:gd name="f80" fmla="*/ f1 1 1373"/>
                <a:gd name="f81" fmla="val f2"/>
                <a:gd name="f82" fmla="val f3"/>
                <a:gd name="f83" fmla="val f4"/>
                <a:gd name="f84" fmla="+- f83 0 f81"/>
                <a:gd name="f85" fmla="+- f82 0 f81"/>
                <a:gd name="f86" fmla="*/ f85 1 4711"/>
                <a:gd name="f87" fmla="*/ f84 1 1373"/>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711" h="1373">
                  <a:moveTo>
                    <a:pt x="f5" y="f6"/>
                  </a:moveTo>
                  <a:cubicBezTo>
                    <a:pt x="f7" y="f8"/>
                    <a:pt x="f9" y="f10"/>
                    <a:pt x="f11" y="f12"/>
                  </a:cubicBezTo>
                  <a:cubicBezTo>
                    <a:pt x="f13" y="f14"/>
                    <a:pt x="f15" y="f16"/>
                    <a:pt x="f17" y="f18"/>
                  </a:cubicBezTo>
                  <a:cubicBezTo>
                    <a:pt x="f15" y="f19"/>
                    <a:pt x="f20" y="f21"/>
                    <a:pt x="f22" y="f14"/>
                  </a:cubicBezTo>
                  <a:cubicBezTo>
                    <a:pt x="f23" y="f12"/>
                    <a:pt x="f7" y="f24"/>
                    <a:pt x="f5" y="f24"/>
                  </a:cubicBezTo>
                  <a:cubicBezTo>
                    <a:pt x="f25" y="f26"/>
                    <a:pt x="f27" y="f28"/>
                    <a:pt x="f29" y="f28"/>
                  </a:cubicBezTo>
                  <a:cubicBezTo>
                    <a:pt x="f30" y="f28"/>
                    <a:pt x="f31" y="f32"/>
                    <a:pt x="f33" y="f12"/>
                  </a:cubicBezTo>
                  <a:cubicBezTo>
                    <a:pt x="f34" y="f35"/>
                    <a:pt x="f36" y="f37"/>
                    <a:pt x="f38" y="f39"/>
                  </a:cubicBezTo>
                  <a:cubicBezTo>
                    <a:pt x="f40" y="f14"/>
                    <a:pt x="f34" y="f41"/>
                    <a:pt x="f33" y="f10"/>
                  </a:cubicBezTo>
                  <a:cubicBezTo>
                    <a:pt x="f42" y="f8"/>
                    <a:pt x="f43" y="f6"/>
                    <a:pt x="f5" y="f6"/>
                  </a:cubicBezTo>
                  <a:close/>
                  <a:moveTo>
                    <a:pt x="f44" y="f2"/>
                  </a:moveTo>
                  <a:cubicBezTo>
                    <a:pt x="f45" y="f2"/>
                    <a:pt x="f46" y="f47"/>
                    <a:pt x="f48" y="f49"/>
                  </a:cubicBezTo>
                  <a:cubicBezTo>
                    <a:pt x="f50" y="f51"/>
                    <a:pt x="f52" y="f53"/>
                    <a:pt x="f54" y="f55"/>
                  </a:cubicBezTo>
                  <a:cubicBezTo>
                    <a:pt x="f56" y="f57"/>
                    <a:pt x="f58" y="f59"/>
                    <a:pt x="f60" y="f59"/>
                  </a:cubicBezTo>
                  <a:cubicBezTo>
                    <a:pt x="f61" y="f59"/>
                    <a:pt x="f62" y="f63"/>
                    <a:pt x="f64" y="f65"/>
                  </a:cubicBezTo>
                  <a:cubicBezTo>
                    <a:pt x="f66" y="f67"/>
                    <a:pt x="f68" y="f69"/>
                    <a:pt x="f70" y="f69"/>
                  </a:cubicBezTo>
                  <a:cubicBezTo>
                    <a:pt x="f71" y="f69"/>
                    <a:pt x="f72" y="f73"/>
                    <a:pt x="f74" y="f75"/>
                  </a:cubicBezTo>
                  <a:cubicBezTo>
                    <a:pt x="f76" y="f77"/>
                    <a:pt x="f78" y="f2"/>
                    <a:pt x="f4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2294;p30">
              <a:extLst>
                <a:ext uri="{FF2B5EF4-FFF2-40B4-BE49-F238E27FC236}">
                  <a16:creationId xmlns:a16="http://schemas.microsoft.com/office/drawing/2014/main" id="{777AB33B-84C4-4ECC-93BB-C2C494CB9DA0}"/>
                </a:ext>
              </a:extLst>
            </p:cNvPr>
            <p:cNvSpPr/>
            <p:nvPr/>
          </p:nvSpPr>
          <p:spPr>
            <a:xfrm>
              <a:off x="634438" y="697614"/>
              <a:ext cx="93405" cy="163942"/>
            </a:xfrm>
            <a:custGeom>
              <a:avLst/>
              <a:gdLst>
                <a:gd name="f0" fmla="val w"/>
                <a:gd name="f1" fmla="val h"/>
                <a:gd name="f2" fmla="val 0"/>
                <a:gd name="f3" fmla="val 2892"/>
                <a:gd name="f4" fmla="val 5076"/>
                <a:gd name="f5" fmla="val 410"/>
                <a:gd name="f6" fmla="val 1"/>
                <a:gd name="f7" fmla="val 5075"/>
                <a:gd name="f8" fmla="val 1285"/>
                <a:gd name="f9" fmla="val 1330"/>
                <a:gd name="f10" fmla="val 1377"/>
                <a:gd name="f11" fmla="val 5069"/>
                <a:gd name="f12" fmla="val 1426"/>
                <a:gd name="f13" fmla="val 5056"/>
                <a:gd name="f14" fmla="val 4675"/>
                <a:gd name="f15" fmla="*/ f0 1 2892"/>
                <a:gd name="f16" fmla="*/ f1 1 5076"/>
                <a:gd name="f17" fmla="val f2"/>
                <a:gd name="f18" fmla="val f3"/>
                <a:gd name="f19" fmla="val f4"/>
                <a:gd name="f20" fmla="+- f19 0 f17"/>
                <a:gd name="f21" fmla="+- f18 0 f17"/>
                <a:gd name="f22" fmla="*/ f21 1 2892"/>
                <a:gd name="f23" fmla="*/ f20 1 507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892" h="5076">
                  <a:moveTo>
                    <a:pt x="f5" y="f6"/>
                  </a:moveTo>
                  <a:cubicBezTo>
                    <a:pt x="f5" y="f6"/>
                    <a:pt x="f6" y="f7"/>
                    <a:pt x="f8" y="f7"/>
                  </a:cubicBezTo>
                  <a:cubicBezTo>
                    <a:pt x="f9" y="f7"/>
                    <a:pt x="f10" y="f11"/>
                    <a:pt x="f12" y="f13"/>
                  </a:cubicBezTo>
                  <a:cubicBezTo>
                    <a:pt x="f3"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2295;p30">
              <a:extLst>
                <a:ext uri="{FF2B5EF4-FFF2-40B4-BE49-F238E27FC236}">
                  <a16:creationId xmlns:a16="http://schemas.microsoft.com/office/drawing/2014/main" id="{F342DD70-91F1-4623-8D1F-DAC8E2BAB447}"/>
                </a:ext>
              </a:extLst>
            </p:cNvPr>
            <p:cNvSpPr/>
            <p:nvPr/>
          </p:nvSpPr>
          <p:spPr>
            <a:xfrm>
              <a:off x="673391" y="696132"/>
              <a:ext cx="139848" cy="103738"/>
            </a:xfrm>
            <a:custGeom>
              <a:avLst/>
              <a:gdLst>
                <a:gd name="f0" fmla="val w"/>
                <a:gd name="f1" fmla="val h"/>
                <a:gd name="f2" fmla="val 0"/>
                <a:gd name="f3" fmla="val 4330"/>
                <a:gd name="f4" fmla="val 3212"/>
                <a:gd name="f5" fmla="val 1"/>
                <a:gd name="f6" fmla="val 1740"/>
                <a:gd name="f7" fmla="val 2867"/>
                <a:gd name="f8" fmla="val 3021"/>
                <a:gd name="f9" fmla="val 3165"/>
                <a:gd name="f10" fmla="val 3151"/>
                <a:gd name="f11" fmla="val 3290"/>
                <a:gd name="f12" fmla="val 3013"/>
                <a:gd name="f13" fmla="val 4329"/>
                <a:gd name="f14" fmla="val 1870"/>
                <a:gd name="f15" fmla="*/ f0 1 4330"/>
                <a:gd name="f16" fmla="*/ f1 1 3212"/>
                <a:gd name="f17" fmla="val f2"/>
                <a:gd name="f18" fmla="val f3"/>
                <a:gd name="f19" fmla="val f4"/>
                <a:gd name="f20" fmla="+- f19 0 f17"/>
                <a:gd name="f21" fmla="+- f18 0 f17"/>
                <a:gd name="f22" fmla="*/ f21 1 4330"/>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30" h="3212">
                  <a:moveTo>
                    <a:pt x="f5" y="f5"/>
                  </a:moveTo>
                  <a:lnTo>
                    <a:pt x="f5" y="f5"/>
                  </a:lnTo>
                  <a:cubicBezTo>
                    <a:pt x="f5" y="f5"/>
                    <a:pt x="f6" y="f4"/>
                    <a:pt x="f7" y="f4"/>
                  </a:cubicBezTo>
                  <a:cubicBezTo>
                    <a:pt x="f8" y="f4"/>
                    <a:pt x="f9" y="f10"/>
                    <a:pt x="f11" y="f12"/>
                  </a:cubicBezTo>
                  <a:cubicBezTo>
                    <a:pt x="f13" y="f14"/>
                    <a:pt x="f5" y="f5"/>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2296;p30">
              <a:extLst>
                <a:ext uri="{FF2B5EF4-FFF2-40B4-BE49-F238E27FC236}">
                  <a16:creationId xmlns:a16="http://schemas.microsoft.com/office/drawing/2014/main" id="{6F1946BA-1858-4EF7-B7D4-8A96EF1DB2B7}"/>
                </a:ext>
              </a:extLst>
            </p:cNvPr>
            <p:cNvSpPr/>
            <p:nvPr/>
          </p:nvSpPr>
          <p:spPr>
            <a:xfrm>
              <a:off x="671901" y="661705"/>
              <a:ext cx="169593" cy="45180"/>
            </a:xfrm>
            <a:custGeom>
              <a:avLst/>
              <a:gdLst>
                <a:gd name="f0" fmla="val w"/>
                <a:gd name="f1" fmla="val h"/>
                <a:gd name="f2" fmla="val 0"/>
                <a:gd name="f3" fmla="val 5251"/>
                <a:gd name="f4" fmla="val 1399"/>
                <a:gd name="f5" fmla="val 3070"/>
                <a:gd name="f6" fmla="val 1"/>
                <a:gd name="f7" fmla="val 1641"/>
                <a:gd name="f8" fmla="val 282"/>
                <a:gd name="f9" fmla="val 2633"/>
                <a:gd name="f10" fmla="val 1398"/>
                <a:gd name="f11" fmla="val 4133"/>
                <a:gd name="f12" fmla="val 4673"/>
                <a:gd name="f13" fmla="val 5067"/>
                <a:gd name="f14" fmla="val 1253"/>
                <a:gd name="f15" fmla="val 5137"/>
                <a:gd name="f16" fmla="val 859"/>
                <a:gd name="f17" fmla="val 186"/>
                <a:gd name="f18" fmla="val 423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6" y="f8"/>
                  </a:cubicBezTo>
                  <a:cubicBezTo>
                    <a:pt x="f6" y="f8"/>
                    <a:pt x="f9" y="f10"/>
                    <a:pt x="f11" y="f10"/>
                  </a:cubicBezTo>
                  <a:cubicBezTo>
                    <a:pt x="f12" y="f10"/>
                    <a:pt x="f13" y="f14"/>
                    <a:pt x="f15" y="f16"/>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35" name="Google Shape;2297;p30">
            <a:extLst>
              <a:ext uri="{FF2B5EF4-FFF2-40B4-BE49-F238E27FC236}">
                <a16:creationId xmlns:a16="http://schemas.microsoft.com/office/drawing/2014/main" id="{7F076E0F-74CF-4066-BF0C-CBA0500CF838}"/>
              </a:ext>
            </a:extLst>
          </p:cNvPr>
          <p:cNvGrpSpPr/>
          <p:nvPr/>
        </p:nvGrpSpPr>
        <p:grpSpPr>
          <a:xfrm>
            <a:off x="76178" y="4248695"/>
            <a:ext cx="779169" cy="746662"/>
            <a:chOff x="76178" y="4248695"/>
            <a:chExt cx="779169" cy="746662"/>
          </a:xfrm>
        </p:grpSpPr>
        <p:sp>
          <p:nvSpPr>
            <p:cNvPr id="36" name="Google Shape;2298;p30">
              <a:extLst>
                <a:ext uri="{FF2B5EF4-FFF2-40B4-BE49-F238E27FC236}">
                  <a16:creationId xmlns:a16="http://schemas.microsoft.com/office/drawing/2014/main" id="{403DC890-AF96-4A97-B1AD-1D500335A144}"/>
                </a:ext>
              </a:extLst>
            </p:cNvPr>
            <p:cNvSpPr/>
            <p:nvPr/>
          </p:nvSpPr>
          <p:spPr>
            <a:xfrm>
              <a:off x="76178" y="4329153"/>
              <a:ext cx="271430" cy="179350"/>
            </a:xfrm>
            <a:custGeom>
              <a:avLst/>
              <a:gdLst>
                <a:gd name="f0" fmla="val w"/>
                <a:gd name="f1" fmla="val h"/>
                <a:gd name="f2" fmla="val 0"/>
                <a:gd name="f3" fmla="val 8404"/>
                <a:gd name="f4" fmla="val 5553"/>
                <a:gd name="f5" fmla="val 2020"/>
                <a:gd name="f6" fmla="val 1547"/>
                <a:gd name="f7" fmla="val 577"/>
                <a:gd name="f8" fmla="val 1443"/>
                <a:gd name="f9" fmla="val 1524"/>
                <a:gd name="f10" fmla="val 1940"/>
                <a:gd name="f11" fmla="val 2089"/>
                <a:gd name="f12" fmla="val 1854"/>
                <a:gd name="f13" fmla="val 2072"/>
                <a:gd name="f14" fmla="val 1765"/>
                <a:gd name="f15" fmla="val 2064"/>
                <a:gd name="f16" fmla="val 1673"/>
                <a:gd name="f17" fmla="val 1031"/>
                <a:gd name="f18" fmla="val 273"/>
                <a:gd name="f19" fmla="val 2468"/>
                <a:gd name="f20" fmla="val 3013"/>
                <a:gd name="f21" fmla="val 440"/>
                <a:gd name="f22" fmla="val 2873"/>
                <a:gd name="f23" fmla="val 809"/>
                <a:gd name="f24" fmla="val 2822"/>
                <a:gd name="f25" fmla="val 1167"/>
                <a:gd name="f26" fmla="val 2814"/>
                <a:gd name="f27" fmla="val 3113"/>
                <a:gd name="f28" fmla="val 4375"/>
                <a:gd name="f29" fmla="val 3186"/>
                <a:gd name="f30" fmla="val 7131"/>
                <a:gd name="f31" fmla="val 3333"/>
                <a:gd name="f32" fmla="val 8249"/>
                <a:gd name="f33" fmla="val 4785"/>
                <a:gd name="f34" fmla="val 8397"/>
                <a:gd name="f35" fmla="val 5514"/>
                <a:gd name="f36" fmla="val 8142"/>
                <a:gd name="f37" fmla="val 4156"/>
                <a:gd name="f38" fmla="val 7110"/>
                <a:gd name="f39" fmla="val 2963"/>
                <a:gd name="f40" fmla="val 5795"/>
                <a:gd name="f41" fmla="val 2540"/>
                <a:gd name="f42" fmla="val 5241"/>
                <a:gd name="f43" fmla="val 2366"/>
                <a:gd name="f44" fmla="val 4675"/>
                <a:gd name="f45" fmla="val 2309"/>
                <a:gd name="f46" fmla="val 4121"/>
                <a:gd name="f47" fmla="val 2193"/>
                <a:gd name="f48" fmla="val 3555"/>
                <a:gd name="f49" fmla="val 2078"/>
                <a:gd name="f50" fmla="val 2990"/>
                <a:gd name="f51" fmla="val 1905"/>
                <a:gd name="f52" fmla="val 2563"/>
                <a:gd name="f53" fmla="val 2124"/>
                <a:gd name="f54" fmla="val 1154"/>
                <a:gd name="f55" fmla="val 1847"/>
                <a:gd name="f56" fmla="val 543"/>
                <a:gd name="f57" fmla="val 8399"/>
                <a:gd name="f58" fmla="val 5527"/>
                <a:gd name="f59" fmla="val 8401"/>
                <a:gd name="f60" fmla="val 5540"/>
                <a:gd name="f61" fmla="val 8403"/>
                <a:gd name="f62" fmla="val 5552"/>
                <a:gd name="f63" fmla="*/ f0 1 8404"/>
                <a:gd name="f64" fmla="*/ f1 1 5553"/>
                <a:gd name="f65" fmla="val f2"/>
                <a:gd name="f66" fmla="val f3"/>
                <a:gd name="f67" fmla="val f4"/>
                <a:gd name="f68" fmla="+- f67 0 f65"/>
                <a:gd name="f69" fmla="+- f66 0 f65"/>
                <a:gd name="f70" fmla="*/ f69 1 8404"/>
                <a:gd name="f71" fmla="*/ f68 1 5553"/>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8404" h="5553">
                  <a:moveTo>
                    <a:pt x="f5" y="f2"/>
                  </a:moveTo>
                  <a:lnTo>
                    <a:pt x="f5" y="f2"/>
                  </a:lnTo>
                  <a:cubicBezTo>
                    <a:pt x="f6" y="f7"/>
                    <a:pt x="f8" y="f9"/>
                    <a:pt x="f10" y="f11"/>
                  </a:cubicBezTo>
                  <a:cubicBezTo>
                    <a:pt x="f12" y="f13"/>
                    <a:pt x="f14" y="f15"/>
                    <a:pt x="f16" y="f15"/>
                  </a:cubicBezTo>
                  <a:cubicBezTo>
                    <a:pt x="f17" y="f15"/>
                    <a:pt x="f18" y="f19"/>
                    <a:pt x="f2" y="f20"/>
                  </a:cubicBezTo>
                  <a:cubicBezTo>
                    <a:pt x="f21" y="f22"/>
                    <a:pt x="f23" y="f24"/>
                    <a:pt x="f25" y="f24"/>
                  </a:cubicBezTo>
                  <a:cubicBezTo>
                    <a:pt x="f5" y="f24"/>
                    <a:pt x="f26" y="f27"/>
                    <a:pt x="f28" y="f29"/>
                  </a:cubicBezTo>
                  <a:cubicBezTo>
                    <a:pt x="f30" y="f31"/>
                    <a:pt x="f32" y="f33"/>
                    <a:pt x="f34" y="f35"/>
                  </a:cubicBezTo>
                  <a:lnTo>
                    <a:pt x="f34" y="f35"/>
                  </a:lnTo>
                  <a:cubicBezTo>
                    <a:pt x="f36" y="f37"/>
                    <a:pt x="f38" y="f39"/>
                    <a:pt x="f40" y="f41"/>
                  </a:cubicBezTo>
                  <a:cubicBezTo>
                    <a:pt x="f42" y="f43"/>
                    <a:pt x="f44" y="f45"/>
                    <a:pt x="f46" y="f47"/>
                  </a:cubicBezTo>
                  <a:cubicBezTo>
                    <a:pt x="f48" y="f49"/>
                    <a:pt x="f50" y="f51"/>
                    <a:pt x="f52" y="f9"/>
                  </a:cubicBezTo>
                  <a:cubicBezTo>
                    <a:pt x="f53" y="f54"/>
                    <a:pt x="f55" y="f56"/>
                    <a:pt x="f5" y="f2"/>
                  </a:cubicBezTo>
                  <a:close/>
                  <a:moveTo>
                    <a:pt x="f34" y="f35"/>
                  </a:moveTo>
                  <a:cubicBezTo>
                    <a:pt x="f57" y="f58"/>
                    <a:pt x="f59" y="f60"/>
                    <a:pt x="f61" y="f62"/>
                  </a:cubicBezTo>
                  <a:cubicBezTo>
                    <a:pt x="f59" y="f60"/>
                    <a:pt x="f57" y="f58"/>
                    <a:pt x="f34" y="f3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2299;p30">
              <a:extLst>
                <a:ext uri="{FF2B5EF4-FFF2-40B4-BE49-F238E27FC236}">
                  <a16:creationId xmlns:a16="http://schemas.microsoft.com/office/drawing/2014/main" id="{E03E3D8E-45A2-43A9-A67F-706CAA31F1BD}"/>
                </a:ext>
              </a:extLst>
            </p:cNvPr>
            <p:cNvSpPr/>
            <p:nvPr/>
          </p:nvSpPr>
          <p:spPr>
            <a:xfrm>
              <a:off x="131344" y="4453274"/>
              <a:ext cx="214033" cy="95856"/>
            </a:xfrm>
            <a:custGeom>
              <a:avLst/>
              <a:gdLst>
                <a:gd name="f0" fmla="val w"/>
                <a:gd name="f1" fmla="val h"/>
                <a:gd name="f2" fmla="val 0"/>
                <a:gd name="f3" fmla="val 6627"/>
                <a:gd name="f4" fmla="val 2968"/>
                <a:gd name="f5" fmla="val 4496"/>
                <a:gd name="f6" fmla="val 424"/>
                <a:gd name="f7" fmla="val 4675"/>
                <a:gd name="f8" fmla="val 4852"/>
                <a:gd name="f9" fmla="val 441"/>
                <a:gd name="f10" fmla="val 5022"/>
                <a:gd name="f11" fmla="val 486"/>
                <a:gd name="f12" fmla="val 5137"/>
                <a:gd name="f13" fmla="val 509"/>
                <a:gd name="f14" fmla="val 5229"/>
                <a:gd name="f15" fmla="val 555"/>
                <a:gd name="f16" fmla="val 5333"/>
                <a:gd name="f17" fmla="val 601"/>
                <a:gd name="f18" fmla="val 5437"/>
                <a:gd name="f19" fmla="val 659"/>
                <a:gd name="f20" fmla="val 5541"/>
                <a:gd name="f21" fmla="val 717"/>
                <a:gd name="f22" fmla="val 5622"/>
                <a:gd name="f23" fmla="val 786"/>
                <a:gd name="f24" fmla="val 5315"/>
                <a:gd name="f25" fmla="val 548"/>
                <a:gd name="f26" fmla="val 4924"/>
                <a:gd name="f27" fmla="val 455"/>
                <a:gd name="f28" fmla="val 4542"/>
                <a:gd name="f29" fmla="val 4478"/>
                <a:gd name="f30" fmla="val 4415"/>
                <a:gd name="f31" fmla="val 458"/>
                <a:gd name="f32" fmla="val 4352"/>
                <a:gd name="f33" fmla="val 463"/>
                <a:gd name="f34" fmla="val 3914"/>
                <a:gd name="f35" fmla="val 497"/>
                <a:gd name="f36" fmla="val 3487"/>
                <a:gd name="f37" fmla="val 670"/>
                <a:gd name="f38" fmla="val 3083"/>
                <a:gd name="f39" fmla="val 855"/>
                <a:gd name="f40" fmla="val 2679"/>
                <a:gd name="f41" fmla="val 1040"/>
                <a:gd name="f42" fmla="val 2298"/>
                <a:gd name="f43" fmla="val 1271"/>
                <a:gd name="f44" fmla="val 1859"/>
                <a:gd name="f45" fmla="val 1432"/>
                <a:gd name="f46" fmla="val 1640"/>
                <a:gd name="f47" fmla="val 1525"/>
                <a:gd name="f48" fmla="val 1582"/>
                <a:gd name="f49" fmla="val 1213"/>
                <a:gd name="f50" fmla="val 993"/>
                <a:gd name="f51" fmla="val 1675"/>
                <a:gd name="f52" fmla="val 762"/>
                <a:gd name="f53" fmla="val 1709"/>
                <a:gd name="f54" fmla="val 532"/>
                <a:gd name="f55" fmla="val 1721"/>
                <a:gd name="f56" fmla="val 982"/>
                <a:gd name="f57" fmla="val 1663"/>
                <a:gd name="f58" fmla="val 1836"/>
                <a:gd name="f59" fmla="val 1386"/>
                <a:gd name="f60" fmla="val 2240"/>
                <a:gd name="f61" fmla="val 1224"/>
                <a:gd name="f62" fmla="val 2621"/>
                <a:gd name="f63" fmla="val 994"/>
                <a:gd name="f64" fmla="val 3048"/>
                <a:gd name="f65" fmla="val 797"/>
                <a:gd name="f66" fmla="val 3452"/>
                <a:gd name="f67" fmla="val 613"/>
                <a:gd name="f68" fmla="val 3879"/>
                <a:gd name="f69" fmla="val 451"/>
                <a:gd name="f70" fmla="val 4341"/>
                <a:gd name="f71" fmla="val 428"/>
                <a:gd name="f72" fmla="val 4393"/>
                <a:gd name="f73" fmla="val 425"/>
                <a:gd name="f74" fmla="val 4444"/>
                <a:gd name="f75" fmla="val 6597"/>
                <a:gd name="f76" fmla="val 1795"/>
                <a:gd name="f77" fmla="val 6606"/>
                <a:gd name="f78" fmla="val 1809"/>
                <a:gd name="f79" fmla="val 6616"/>
                <a:gd name="f80" fmla="val 1823"/>
                <a:gd name="f81" fmla="val 6626"/>
                <a:gd name="f82" fmla="val 6617"/>
                <a:gd name="f83" fmla="val 6607"/>
                <a:gd name="f84" fmla="val 289"/>
                <a:gd name="f85" fmla="val 1"/>
                <a:gd name="f86" fmla="val 485"/>
                <a:gd name="f87" fmla="val 336"/>
                <a:gd name="f88" fmla="val 1120"/>
                <a:gd name="f89" fmla="val 1109"/>
                <a:gd name="f90" fmla="val 658"/>
                <a:gd name="f91" fmla="val 1098"/>
                <a:gd name="f92" fmla="val 657"/>
                <a:gd name="f93" fmla="val 1087"/>
                <a:gd name="f94" fmla="val 535"/>
                <a:gd name="f95" fmla="val 623"/>
                <a:gd name="f96" fmla="val 1778"/>
                <a:gd name="f97" fmla="val 517"/>
                <a:gd name="f98" fmla="val 861"/>
                <a:gd name="f99" fmla="val 2309"/>
                <a:gd name="f100" fmla="val 1309"/>
                <a:gd name="f101" fmla="val 1452"/>
                <a:gd name="f102" fmla="val 1605"/>
                <a:gd name="f103" fmla="val 2255"/>
                <a:gd name="f104" fmla="val 2113"/>
                <a:gd name="f105" fmla="val 1755"/>
                <a:gd name="f106" fmla="val 2494"/>
                <a:gd name="f107" fmla="val 1790"/>
                <a:gd name="f108" fmla="val 2598"/>
                <a:gd name="f109" fmla="val 1917"/>
                <a:gd name="f110" fmla="val 2967"/>
                <a:gd name="f111" fmla="val 2078"/>
                <a:gd name="f112" fmla="val 2517"/>
                <a:gd name="f113" fmla="val 2263"/>
                <a:gd name="f114" fmla="val 2332"/>
                <a:gd name="f115" fmla="val 2459"/>
                <a:gd name="f116" fmla="val 2413"/>
                <a:gd name="f117" fmla="val 2633"/>
                <a:gd name="f118" fmla="val 2586"/>
                <a:gd name="f119" fmla="val 2009"/>
                <a:gd name="f120" fmla="val 2875"/>
                <a:gd name="f121" fmla="val 1490"/>
                <a:gd name="f122" fmla="val 3406"/>
                <a:gd name="f123" fmla="val 1132"/>
                <a:gd name="f124" fmla="val 3348"/>
                <a:gd name="f125" fmla="val 1317"/>
                <a:gd name="f126" fmla="val 1571"/>
                <a:gd name="f127" fmla="val 3579"/>
                <a:gd name="f128" fmla="val 1651"/>
                <a:gd name="f129" fmla="val 3638"/>
                <a:gd name="f130" fmla="val 1687"/>
                <a:gd name="f131" fmla="val 3706"/>
                <a:gd name="f132" fmla="val 1704"/>
                <a:gd name="f133" fmla="val 3773"/>
                <a:gd name="f134" fmla="val 3903"/>
                <a:gd name="f135" fmla="val 4034"/>
                <a:gd name="f136" fmla="val 1642"/>
                <a:gd name="f137" fmla="val 4110"/>
                <a:gd name="f138" fmla="val 1536"/>
                <a:gd name="f139" fmla="val 4080"/>
                <a:gd name="f140" fmla="val 1552"/>
                <a:gd name="f141" fmla="val 4047"/>
                <a:gd name="f142" fmla="val 1559"/>
                <a:gd name="f143" fmla="val 4012"/>
                <a:gd name="f144" fmla="val 3895"/>
                <a:gd name="f145" fmla="val 3762"/>
                <a:gd name="f146" fmla="val 1478"/>
                <a:gd name="f147" fmla="val 3717"/>
                <a:gd name="f148" fmla="val 1363"/>
                <a:gd name="f149" fmla="val 3660"/>
                <a:gd name="f150" fmla="val 1063"/>
                <a:gd name="f151" fmla="val 3798"/>
                <a:gd name="f152" fmla="val 936"/>
                <a:gd name="f153" fmla="val 3934"/>
                <a:gd name="f154" fmla="val 712"/>
                <a:gd name="f155" fmla="val 4197"/>
                <a:gd name="f156" fmla="val 652"/>
                <a:gd name="f157" fmla="val 4464"/>
                <a:gd name="f158" fmla="val 4651"/>
                <a:gd name="f159" fmla="val 4840"/>
                <a:gd name="f160" fmla="val 681"/>
                <a:gd name="f161" fmla="val 4987"/>
                <a:gd name="f162" fmla="val 705"/>
                <a:gd name="f163" fmla="val 5651"/>
                <a:gd name="f164" fmla="val 829"/>
                <a:gd name="f165" fmla="val 6216"/>
                <a:gd name="f166" fmla="val 6420"/>
                <a:gd name="f167" fmla="val 1539"/>
                <a:gd name="f168" fmla="val 6326"/>
                <a:gd name="f169" fmla="val 1246"/>
                <a:gd name="f170" fmla="val 6118"/>
                <a:gd name="f171" fmla="val 1005"/>
                <a:gd name="f172" fmla="val 6003"/>
                <a:gd name="f173" fmla="val 5876"/>
                <a:gd name="f174" fmla="val 740"/>
                <a:gd name="f175" fmla="val 5737"/>
                <a:gd name="f176" fmla="val 624"/>
                <a:gd name="f177" fmla="val 5283"/>
                <a:gd name="f178" fmla="val 252"/>
                <a:gd name="f179" fmla="val 4751"/>
                <a:gd name="f180" fmla="val 87"/>
                <a:gd name="f181" fmla="val 4172"/>
                <a:gd name="f182" fmla="val 3943"/>
                <a:gd name="f183" fmla="val 113"/>
                <a:gd name="f184" fmla="val 3463"/>
                <a:gd name="f185" fmla="val 162"/>
                <a:gd name="f186" fmla="val 2971"/>
                <a:gd name="f187" fmla="val 266"/>
                <a:gd name="f188" fmla="val 354"/>
                <a:gd name="f189" fmla="val 1864"/>
                <a:gd name="f190" fmla="val 1305"/>
                <a:gd name="f191" fmla="val 755"/>
                <a:gd name="f192" fmla="val 263"/>
                <a:gd name="f193" fmla="*/ f0 1 6627"/>
                <a:gd name="f194" fmla="*/ f1 1 2968"/>
                <a:gd name="f195" fmla="val f2"/>
                <a:gd name="f196" fmla="val f3"/>
                <a:gd name="f197" fmla="val f4"/>
                <a:gd name="f198" fmla="+- f197 0 f195"/>
                <a:gd name="f199" fmla="+- f196 0 f195"/>
                <a:gd name="f200" fmla="*/ f199 1 6627"/>
                <a:gd name="f201" fmla="*/ f198 1 2968"/>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6627" h="2968">
                  <a:moveTo>
                    <a:pt x="f5" y="f6"/>
                  </a:moveTo>
                  <a:cubicBezTo>
                    <a:pt x="f7" y="f6"/>
                    <a:pt x="f8" y="f9"/>
                    <a:pt x="f10" y="f11"/>
                  </a:cubicBezTo>
                  <a:cubicBezTo>
                    <a:pt x="f12" y="f13"/>
                    <a:pt x="f14" y="f15"/>
                    <a:pt x="f16" y="f17"/>
                  </a:cubicBezTo>
                  <a:cubicBezTo>
                    <a:pt x="f18" y="f19"/>
                    <a:pt x="f20" y="f21"/>
                    <a:pt x="f22" y="f23"/>
                  </a:cubicBezTo>
                  <a:cubicBezTo>
                    <a:pt x="f24" y="f25"/>
                    <a:pt x="f26" y="f27"/>
                    <a:pt x="f28" y="f27"/>
                  </a:cubicBezTo>
                  <a:cubicBezTo>
                    <a:pt x="f29" y="f27"/>
                    <a:pt x="f30" y="f31"/>
                    <a:pt x="f32" y="f33"/>
                  </a:cubicBezTo>
                  <a:cubicBezTo>
                    <a:pt x="f34" y="f35"/>
                    <a:pt x="f36" y="f37"/>
                    <a:pt x="f38" y="f39"/>
                  </a:cubicBezTo>
                  <a:cubicBezTo>
                    <a:pt x="f40" y="f41"/>
                    <a:pt x="f42" y="f43"/>
                    <a:pt x="f44" y="f45"/>
                  </a:cubicBezTo>
                  <a:cubicBezTo>
                    <a:pt x="f46" y="f47"/>
                    <a:pt x="f45" y="f48"/>
                    <a:pt x="f49" y="f46"/>
                  </a:cubicBezTo>
                  <a:cubicBezTo>
                    <a:pt x="f50" y="f51"/>
                    <a:pt x="f52" y="f53"/>
                    <a:pt x="f54" y="f55"/>
                  </a:cubicBezTo>
                  <a:cubicBezTo>
                    <a:pt x="f56" y="f57"/>
                    <a:pt x="f45" y="f48"/>
                    <a:pt x="f58" y="f59"/>
                  </a:cubicBezTo>
                  <a:cubicBezTo>
                    <a:pt x="f60" y="f61"/>
                    <a:pt x="f62" y="f63"/>
                    <a:pt x="f64" y="f65"/>
                  </a:cubicBezTo>
                  <a:cubicBezTo>
                    <a:pt x="f66" y="f67"/>
                    <a:pt x="f68" y="f69"/>
                    <a:pt x="f70" y="f71"/>
                  </a:cubicBezTo>
                  <a:cubicBezTo>
                    <a:pt x="f72" y="f73"/>
                    <a:pt x="f74" y="f6"/>
                    <a:pt x="f5" y="f6"/>
                  </a:cubicBezTo>
                  <a:close/>
                  <a:moveTo>
                    <a:pt x="f75" y="f76"/>
                  </a:moveTo>
                  <a:cubicBezTo>
                    <a:pt x="f77" y="f78"/>
                    <a:pt x="f79" y="f80"/>
                    <a:pt x="f81" y="f58"/>
                  </a:cubicBezTo>
                  <a:cubicBezTo>
                    <a:pt x="f82" y="f80"/>
                    <a:pt x="f83" y="f78"/>
                    <a:pt x="f75" y="f76"/>
                  </a:cubicBezTo>
                  <a:close/>
                  <a:moveTo>
                    <a:pt x="f84" y="f85"/>
                  </a:moveTo>
                  <a:lnTo>
                    <a:pt x="f84" y="f85"/>
                  </a:lnTo>
                  <a:cubicBezTo>
                    <a:pt x="f86" y="f87"/>
                    <a:pt x="f23" y="f13"/>
                    <a:pt x="f88" y="f19"/>
                  </a:cubicBezTo>
                  <a:cubicBezTo>
                    <a:pt x="f89" y="f90"/>
                    <a:pt x="f91" y="f92"/>
                    <a:pt x="f93" y="f92"/>
                  </a:cubicBezTo>
                  <a:cubicBezTo>
                    <a:pt x="f94" y="f92"/>
                    <a:pt x="f95" y="f96"/>
                    <a:pt x="f85" y="f96"/>
                  </a:cubicBezTo>
                  <a:cubicBezTo>
                    <a:pt x="f97" y="f96"/>
                    <a:pt x="f98" y="f99"/>
                    <a:pt x="f100" y="f99"/>
                  </a:cubicBezTo>
                  <a:cubicBezTo>
                    <a:pt x="f101" y="f99"/>
                    <a:pt x="f102" y="f103"/>
                    <a:pt x="f96" y="f104"/>
                  </a:cubicBezTo>
                  <a:lnTo>
                    <a:pt x="f96" y="f104"/>
                  </a:lnTo>
                  <a:cubicBezTo>
                    <a:pt x="f105" y="f106"/>
                    <a:pt x="f107" y="f108"/>
                    <a:pt x="f109" y="f110"/>
                  </a:cubicBezTo>
                  <a:cubicBezTo>
                    <a:pt x="f111" y="f112"/>
                    <a:pt x="f113" y="f114"/>
                    <a:pt x="f113" y="f114"/>
                  </a:cubicBezTo>
                  <a:cubicBezTo>
                    <a:pt x="f99" y="f115"/>
                    <a:pt x="f116" y="f117"/>
                    <a:pt x="f116" y="f117"/>
                  </a:cubicBezTo>
                  <a:cubicBezTo>
                    <a:pt x="f118" y="f119"/>
                    <a:pt x="f120" y="f121"/>
                    <a:pt x="f122" y="f123"/>
                  </a:cubicBezTo>
                  <a:lnTo>
                    <a:pt x="f122" y="f123"/>
                  </a:lnTo>
                  <a:cubicBezTo>
                    <a:pt x="f124" y="f125"/>
                    <a:pt x="f122" y="f126"/>
                    <a:pt x="f127" y="f128"/>
                  </a:cubicBezTo>
                  <a:cubicBezTo>
                    <a:pt x="f129" y="f130"/>
                    <a:pt x="f131" y="f132"/>
                    <a:pt x="f133" y="f132"/>
                  </a:cubicBezTo>
                  <a:cubicBezTo>
                    <a:pt x="f134" y="f132"/>
                    <a:pt x="f135" y="f136"/>
                    <a:pt x="f137" y="f138"/>
                  </a:cubicBezTo>
                  <a:lnTo>
                    <a:pt x="f137" y="f138"/>
                  </a:lnTo>
                  <a:cubicBezTo>
                    <a:pt x="f139" y="f140"/>
                    <a:pt x="f141" y="f142"/>
                    <a:pt x="f143" y="f142"/>
                  </a:cubicBezTo>
                  <a:cubicBezTo>
                    <a:pt x="f144" y="f142"/>
                    <a:pt x="f145" y="f146"/>
                    <a:pt x="f147" y="f148"/>
                  </a:cubicBezTo>
                  <a:cubicBezTo>
                    <a:pt x="f149" y="f61"/>
                    <a:pt x="f147" y="f150"/>
                    <a:pt x="f151" y="f152"/>
                  </a:cubicBezTo>
                  <a:cubicBezTo>
                    <a:pt x="f153" y="f154"/>
                    <a:pt x="f155" y="f156"/>
                    <a:pt x="f157" y="f156"/>
                  </a:cubicBezTo>
                  <a:cubicBezTo>
                    <a:pt x="f158" y="f156"/>
                    <a:pt x="f159" y="f160"/>
                    <a:pt x="f161" y="f162"/>
                  </a:cubicBezTo>
                  <a:cubicBezTo>
                    <a:pt x="f163" y="f164"/>
                    <a:pt x="f165" y="f43"/>
                    <a:pt x="f75" y="f76"/>
                  </a:cubicBezTo>
                  <a:lnTo>
                    <a:pt x="f75" y="f76"/>
                  </a:lnTo>
                  <a:cubicBezTo>
                    <a:pt x="f166" y="f167"/>
                    <a:pt x="f168" y="f169"/>
                    <a:pt x="f170" y="f171"/>
                  </a:cubicBezTo>
                  <a:cubicBezTo>
                    <a:pt x="f172" y="f39"/>
                    <a:pt x="f173" y="f174"/>
                    <a:pt x="f175" y="f176"/>
                  </a:cubicBezTo>
                  <a:cubicBezTo>
                    <a:pt x="f177" y="f178"/>
                    <a:pt x="f179" y="f180"/>
                    <a:pt x="f181" y="f180"/>
                  </a:cubicBezTo>
                  <a:cubicBezTo>
                    <a:pt x="f182" y="f180"/>
                    <a:pt x="f131" y="f183"/>
                    <a:pt x="f184" y="f185"/>
                  </a:cubicBezTo>
                  <a:cubicBezTo>
                    <a:pt x="f186" y="f187"/>
                    <a:pt x="f116" y="f188"/>
                    <a:pt x="f189" y="f188"/>
                  </a:cubicBezTo>
                  <a:cubicBezTo>
                    <a:pt x="f190" y="f188"/>
                    <a:pt x="f191" y="f19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2300;p30">
              <a:extLst>
                <a:ext uri="{FF2B5EF4-FFF2-40B4-BE49-F238E27FC236}">
                  <a16:creationId xmlns:a16="http://schemas.microsoft.com/office/drawing/2014/main" id="{3E37A41A-869D-43F4-A545-AE5ADFB39FE0}"/>
                </a:ext>
              </a:extLst>
            </p:cNvPr>
            <p:cNvSpPr/>
            <p:nvPr/>
          </p:nvSpPr>
          <p:spPr>
            <a:xfrm>
              <a:off x="171971" y="4440966"/>
              <a:ext cx="78318" cy="10369"/>
            </a:xfrm>
            <a:custGeom>
              <a:avLst/>
              <a:gdLst>
                <a:gd name="f0" fmla="val w"/>
                <a:gd name="f1" fmla="val h"/>
                <a:gd name="f2" fmla="val 0"/>
                <a:gd name="f3" fmla="val 2425"/>
                <a:gd name="f4" fmla="val 321"/>
                <a:gd name="f5" fmla="val 1"/>
                <a:gd name="f6" fmla="val 434"/>
                <a:gd name="f7" fmla="val 211"/>
                <a:gd name="f8" fmla="val 897"/>
                <a:gd name="f9" fmla="val 320"/>
                <a:gd name="f10" fmla="val 1365"/>
                <a:gd name="f11" fmla="val 1719"/>
                <a:gd name="f12" fmla="val 2076"/>
                <a:gd name="f13" fmla="val 257"/>
                <a:gd name="f14" fmla="val 128"/>
                <a:gd name="f15" fmla="*/ f0 1 2425"/>
                <a:gd name="f16" fmla="*/ f1 1 321"/>
                <a:gd name="f17" fmla="val f2"/>
                <a:gd name="f18" fmla="val f3"/>
                <a:gd name="f19" fmla="val f4"/>
                <a:gd name="f20" fmla="+- f19 0 f17"/>
                <a:gd name="f21" fmla="+- f18 0 f17"/>
                <a:gd name="f22" fmla="*/ f21 1 2425"/>
                <a:gd name="f23" fmla="*/ f20 1 32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425" h="321">
                  <a:moveTo>
                    <a:pt x="f5" y="f5"/>
                  </a:moveTo>
                  <a:lnTo>
                    <a:pt x="f5" y="f5"/>
                  </a:lnTo>
                  <a:cubicBezTo>
                    <a:pt x="f6" y="f7"/>
                    <a:pt x="f8" y="f9"/>
                    <a:pt x="f10" y="f9"/>
                  </a:cubicBezTo>
                  <a:cubicBezTo>
                    <a:pt x="f11" y="f9"/>
                    <a:pt x="f12" y="f13"/>
                    <a:pt x="f3" y="f14"/>
                  </a:cubicBezTo>
                  <a:lnTo>
                    <a:pt x="f5"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9" name="Google Shape;2301;p30">
              <a:extLst>
                <a:ext uri="{FF2B5EF4-FFF2-40B4-BE49-F238E27FC236}">
                  <a16:creationId xmlns:a16="http://schemas.microsoft.com/office/drawing/2014/main" id="{611FC248-83A8-4354-9496-3938F88BE358}"/>
                </a:ext>
              </a:extLst>
            </p:cNvPr>
            <p:cNvSpPr/>
            <p:nvPr/>
          </p:nvSpPr>
          <p:spPr>
            <a:xfrm>
              <a:off x="312889" y="4315556"/>
              <a:ext cx="102193" cy="75447"/>
            </a:xfrm>
            <a:custGeom>
              <a:avLst/>
              <a:gdLst>
                <a:gd name="f0" fmla="val w"/>
                <a:gd name="f1" fmla="val h"/>
                <a:gd name="f2" fmla="val 0"/>
                <a:gd name="f3" fmla="val 3164"/>
                <a:gd name="f4" fmla="val 2336"/>
                <a:gd name="f5" fmla="val 1284"/>
                <a:gd name="f6" fmla="val 1199"/>
                <a:gd name="f7" fmla="val 1286"/>
                <a:gd name="f8" fmla="val 1205"/>
                <a:gd name="f9" fmla="val 1290"/>
                <a:gd name="f10" fmla="val 1212"/>
                <a:gd name="f11" fmla="val 1294"/>
                <a:gd name="f12" fmla="val 1218"/>
                <a:gd name="f13" fmla="val 1211"/>
                <a:gd name="f14" fmla="val 1287"/>
                <a:gd name="f15" fmla="val 740"/>
                <a:gd name="f16" fmla="val 340"/>
                <a:gd name="f17" fmla="val 901"/>
                <a:gd name="f18" fmla="val 467"/>
                <a:gd name="f19" fmla="val 1005"/>
                <a:gd name="f20" fmla="val 617"/>
                <a:gd name="f21" fmla="val 1086"/>
                <a:gd name="f22" fmla="val 779"/>
                <a:gd name="f23" fmla="val 1152"/>
                <a:gd name="f24" fmla="val 923"/>
                <a:gd name="f25" fmla="val 1208"/>
                <a:gd name="f26" fmla="val 1056"/>
                <a:gd name="f27" fmla="val 1271"/>
                <a:gd name="f28" fmla="val 1168"/>
                <a:gd name="f29" fmla="val 1133"/>
                <a:gd name="f30" fmla="val 1114"/>
                <a:gd name="f31" fmla="val 1259"/>
                <a:gd name="f32" fmla="val 941"/>
                <a:gd name="f33" fmla="val 767"/>
                <a:gd name="f34" fmla="val 1386"/>
                <a:gd name="f35" fmla="val 1328"/>
                <a:gd name="f36" fmla="val 1317"/>
                <a:gd name="f37" fmla="val 1091"/>
                <a:gd name="f38" fmla="val 1340"/>
                <a:gd name="f39" fmla="val 1206"/>
                <a:gd name="f40" fmla="val 1375"/>
                <a:gd name="f41" fmla="val 1322"/>
                <a:gd name="f42" fmla="val 1421"/>
                <a:gd name="f43" fmla="val 1437"/>
                <a:gd name="f44" fmla="val 1478"/>
                <a:gd name="f45" fmla="val 1529"/>
                <a:gd name="f46" fmla="val 1548"/>
                <a:gd name="f47" fmla="val 1610"/>
                <a:gd name="f48" fmla="val 1628"/>
                <a:gd name="f49" fmla="val 1691"/>
                <a:gd name="f50" fmla="val 1767"/>
                <a:gd name="f51" fmla="val 1806"/>
                <a:gd name="f52" fmla="val 1929"/>
                <a:gd name="f53" fmla="val 1887"/>
                <a:gd name="f54" fmla="val 2079"/>
                <a:gd name="f55" fmla="val 1979"/>
                <a:gd name="f56" fmla="val 1905"/>
                <a:gd name="f57" fmla="val 1922"/>
                <a:gd name="f58" fmla="val 1732"/>
                <a:gd name="f59" fmla="val 1852"/>
                <a:gd name="f60" fmla="val 1594"/>
                <a:gd name="f61" fmla="val 1726"/>
                <a:gd name="f62" fmla="val 1444"/>
                <a:gd name="f63" fmla="val 1460"/>
                <a:gd name="f64" fmla="val 1248"/>
                <a:gd name="f65" fmla="val 1298"/>
                <a:gd name="f66" fmla="val 1155"/>
                <a:gd name="f67" fmla="val 1137"/>
                <a:gd name="f68" fmla="val 964"/>
                <a:gd name="f69" fmla="val 1017"/>
                <a:gd name="f70" fmla="val 802"/>
                <a:gd name="f71" fmla="val 936"/>
                <a:gd name="f72" fmla="val 652"/>
                <a:gd name="f73" fmla="val 855"/>
                <a:gd name="f74" fmla="val 490"/>
                <a:gd name="f75" fmla="val 619"/>
                <a:gd name="f76" fmla="val 1"/>
                <a:gd name="f77" fmla="val 380"/>
                <a:gd name="f78" fmla="val 200"/>
                <a:gd name="f79" fmla="val 149"/>
                <a:gd name="f80" fmla="val 306"/>
                <a:gd name="f81" fmla="val 209"/>
                <a:gd name="f82" fmla="val 393"/>
                <a:gd name="f83" fmla="val 444"/>
                <a:gd name="f84" fmla="val 520"/>
                <a:gd name="f85" fmla="val 659"/>
                <a:gd name="f86" fmla="val 791"/>
                <a:gd name="f87" fmla="val 728"/>
                <a:gd name="f88" fmla="val 998"/>
                <a:gd name="f89" fmla="val 832"/>
                <a:gd name="f90" fmla="val 1183"/>
                <a:gd name="f91" fmla="val 1679"/>
                <a:gd name="f92" fmla="val 1536"/>
                <a:gd name="f93" fmla="val 2049"/>
                <a:gd name="f94" fmla="val 2067"/>
                <a:gd name="f95" fmla="val 2222"/>
                <a:gd name="f96" fmla="val 2285"/>
                <a:gd name="f97" fmla="val 2294"/>
                <a:gd name="f98" fmla="val 2517"/>
                <a:gd name="f99" fmla="val 2335"/>
                <a:gd name="f100" fmla="val 2751"/>
                <a:gd name="f101" fmla="val 2888"/>
                <a:gd name="f102" fmla="val 3027"/>
                <a:gd name="f103" fmla="val 2321"/>
                <a:gd name="f104" fmla="val 2291"/>
                <a:gd name="f105" fmla="val 3002"/>
                <a:gd name="f106" fmla="val 2280"/>
                <a:gd name="f107" fmla="val 2840"/>
                <a:gd name="f108" fmla="val 2690"/>
                <a:gd name="f109" fmla="val 2153"/>
                <a:gd name="f110" fmla="val 2333"/>
                <a:gd name="f111" fmla="val 2102"/>
                <a:gd name="f112" fmla="val 1587"/>
                <a:gd name="f113" fmla="val 2113"/>
                <a:gd name="f114" fmla="val 1195"/>
                <a:gd name="f115" fmla="val 2125"/>
                <a:gd name="f116" fmla="val 814"/>
                <a:gd name="f117" fmla="val 2402"/>
                <a:gd name="f118" fmla="val 410"/>
                <a:gd name="f119" fmla="val 2760"/>
                <a:gd name="f120" fmla="val 260"/>
                <a:gd name="f121" fmla="val 2676"/>
                <a:gd name="f122" fmla="val 148"/>
                <a:gd name="f123" fmla="val 2539"/>
                <a:gd name="f124" fmla="val 73"/>
                <a:gd name="f125" fmla="val 2398"/>
                <a:gd name="f126" fmla="val 2365"/>
                <a:gd name="f127" fmla="val 2331"/>
                <a:gd name="f128" fmla="val 78"/>
                <a:gd name="f129" fmla="val 2298"/>
                <a:gd name="f130" fmla="val 86"/>
                <a:gd name="f131" fmla="val 121"/>
                <a:gd name="f132" fmla="val 2009"/>
                <a:gd name="f133" fmla="val 271"/>
                <a:gd name="f134" fmla="val 1963"/>
                <a:gd name="f135" fmla="val 329"/>
                <a:gd name="f136" fmla="val 1859"/>
                <a:gd name="f137" fmla="val 202"/>
                <a:gd name="f138" fmla="val 1779"/>
                <a:gd name="f139" fmla="val 1722"/>
                <a:gd name="f140" fmla="val 57"/>
                <a:gd name="f141" fmla="val 1627"/>
                <a:gd name="f142" fmla="val 15"/>
                <a:gd name="f143" fmla="val 1539"/>
                <a:gd name="f144" fmla="val 1501"/>
                <a:gd name="f145" fmla="val 1464"/>
                <a:gd name="f146" fmla="val 23"/>
                <a:gd name="f147" fmla="val 1432"/>
                <a:gd name="f148" fmla="val 40"/>
                <a:gd name="f149" fmla="val 1305"/>
                <a:gd name="f150" fmla="val 248"/>
                <a:gd name="f151" fmla="val 1167"/>
                <a:gd name="f152" fmla="val 144"/>
                <a:gd name="f153" fmla="val 29"/>
                <a:gd name="f154" fmla="val 694"/>
                <a:gd name="f155" fmla="val 6"/>
                <a:gd name="f156" fmla="val 668"/>
                <a:gd name="f157" fmla="val 2"/>
                <a:gd name="f158" fmla="val 643"/>
                <a:gd name="f159" fmla="*/ f0 1 3164"/>
                <a:gd name="f160" fmla="*/ f1 1 2336"/>
                <a:gd name="f161" fmla="val f2"/>
                <a:gd name="f162" fmla="val f3"/>
                <a:gd name="f163" fmla="val f4"/>
                <a:gd name="f164" fmla="+- f163 0 f161"/>
                <a:gd name="f165" fmla="+- f162 0 f161"/>
                <a:gd name="f166" fmla="*/ f165 1 3164"/>
                <a:gd name="f167" fmla="*/ f164 1 2336"/>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3164" h="2336">
                  <a:moveTo>
                    <a:pt x="f5" y="f6"/>
                  </a:moveTo>
                  <a:cubicBezTo>
                    <a:pt x="f7" y="f8"/>
                    <a:pt x="f9" y="f10"/>
                    <a:pt x="f11" y="f12"/>
                  </a:cubicBezTo>
                  <a:cubicBezTo>
                    <a:pt x="f9" y="f13"/>
                    <a:pt x="f14" y="f8"/>
                    <a:pt x="f5" y="f6"/>
                  </a:cubicBezTo>
                  <a:close/>
                  <a:moveTo>
                    <a:pt x="f15" y="f16"/>
                  </a:moveTo>
                  <a:lnTo>
                    <a:pt x="f15" y="f16"/>
                  </a:lnTo>
                  <a:cubicBezTo>
                    <a:pt x="f17" y="f18"/>
                    <a:pt x="f19" y="f20"/>
                    <a:pt x="f21" y="f22"/>
                  </a:cubicBezTo>
                  <a:cubicBezTo>
                    <a:pt x="f23" y="f24"/>
                    <a:pt x="f25" y="f26"/>
                    <a:pt x="f5" y="f6"/>
                  </a:cubicBezTo>
                  <a:lnTo>
                    <a:pt x="f5" y="f6"/>
                  </a:lnTo>
                  <a:cubicBezTo>
                    <a:pt x="f27" y="f28"/>
                    <a:pt x="f27" y="f29"/>
                    <a:pt x="f27" y="f30"/>
                  </a:cubicBezTo>
                  <a:cubicBezTo>
                    <a:pt x="f31" y="f32"/>
                    <a:pt x="f11" y="f33"/>
                    <a:pt x="f34" y="f20"/>
                  </a:cubicBezTo>
                  <a:lnTo>
                    <a:pt x="f34" y="f20"/>
                  </a:lnTo>
                  <a:cubicBezTo>
                    <a:pt x="f35" y="f22"/>
                    <a:pt x="f36" y="f32"/>
                    <a:pt x="f35"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47"/>
                    <a:pt x="f35" y="f63"/>
                    <a:pt x="f64" y="f65"/>
                  </a:cubicBezTo>
                  <a:cubicBezTo>
                    <a:pt x="f66" y="f67"/>
                    <a:pt x="f21" y="f68"/>
                    <a:pt x="f69" y="f70"/>
                  </a:cubicBezTo>
                  <a:cubicBezTo>
                    <a:pt x="f71" y="f72"/>
                    <a:pt x="f73" y="f74"/>
                    <a:pt x="f15" y="f16"/>
                  </a:cubicBezTo>
                  <a:close/>
                  <a:moveTo>
                    <a:pt x="f75" y="f76"/>
                  </a:moveTo>
                  <a:cubicBezTo>
                    <a:pt x="f77" y="f76"/>
                    <a:pt x="f78" y="f79"/>
                    <a:pt x="f76" y="f80"/>
                  </a:cubicBezTo>
                  <a:cubicBezTo>
                    <a:pt x="f81" y="f80"/>
                    <a:pt x="f82" y="f83"/>
                    <a:pt x="f84" y="f20"/>
                  </a:cubicBezTo>
                  <a:cubicBezTo>
                    <a:pt x="f85" y="f86"/>
                    <a:pt x="f87" y="f88"/>
                    <a:pt x="f89" y="f90"/>
                  </a:cubicBezTo>
                  <a:cubicBezTo>
                    <a:pt x="f21" y="f91"/>
                    <a:pt x="f92" y="f93"/>
                    <a:pt x="f94" y="f95"/>
                  </a:cubicBezTo>
                  <a:cubicBezTo>
                    <a:pt x="f96" y="f97"/>
                    <a:pt x="f98" y="f99"/>
                    <a:pt x="f100" y="f99"/>
                  </a:cubicBezTo>
                  <a:cubicBezTo>
                    <a:pt x="f101" y="f99"/>
                    <a:pt x="f102" y="f103"/>
                    <a:pt x="f3" y="f104"/>
                  </a:cubicBezTo>
                  <a:cubicBezTo>
                    <a:pt x="f105" y="f106"/>
                    <a:pt x="f107" y="f95"/>
                    <a:pt x="f108" y="f109"/>
                  </a:cubicBezTo>
                  <a:cubicBezTo>
                    <a:pt x="f110" y="f55"/>
                    <a:pt x="f111" y="f112"/>
                    <a:pt x="f113" y="f114"/>
                  </a:cubicBezTo>
                  <a:cubicBezTo>
                    <a:pt x="f115" y="f116"/>
                    <a:pt x="f117" y="f118"/>
                    <a:pt x="f119" y="f120"/>
                  </a:cubicBezTo>
                  <a:cubicBezTo>
                    <a:pt x="f121" y="f122"/>
                    <a:pt x="f123" y="f124"/>
                    <a:pt x="f125" y="f124"/>
                  </a:cubicBezTo>
                  <a:cubicBezTo>
                    <a:pt x="f126" y="f124"/>
                    <a:pt x="f127" y="f128"/>
                    <a:pt x="f129" y="f130"/>
                  </a:cubicBezTo>
                  <a:cubicBezTo>
                    <a:pt x="f115" y="f131"/>
                    <a:pt x="f132" y="f133"/>
                    <a:pt x="f134" y="f83"/>
                  </a:cubicBezTo>
                  <a:cubicBezTo>
                    <a:pt x="f52" y="f135"/>
                    <a:pt x="f136" y="f137"/>
                    <a:pt x="f138" y="f131"/>
                  </a:cubicBezTo>
                  <a:cubicBezTo>
                    <a:pt x="f139" y="f140"/>
                    <a:pt x="f141" y="f142"/>
                    <a:pt x="f143" y="f142"/>
                  </a:cubicBezTo>
                  <a:cubicBezTo>
                    <a:pt x="f144" y="f142"/>
                    <a:pt x="f145" y="f146"/>
                    <a:pt x="f147" y="f148"/>
                  </a:cubicBezTo>
                  <a:cubicBezTo>
                    <a:pt x="f38" y="f130"/>
                    <a:pt x="f149" y="f150"/>
                    <a:pt x="f35" y="f135"/>
                  </a:cubicBezTo>
                  <a:cubicBezTo>
                    <a:pt x="f151" y="f152"/>
                    <a:pt x="f71" y="f153"/>
                    <a:pt x="f154" y="f155"/>
                  </a:cubicBezTo>
                  <a:cubicBezTo>
                    <a:pt x="f156" y="f157"/>
                    <a:pt x="f158" y="f76"/>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0" name="Google Shape;2302;p30">
              <a:extLst>
                <a:ext uri="{FF2B5EF4-FFF2-40B4-BE49-F238E27FC236}">
                  <a16:creationId xmlns:a16="http://schemas.microsoft.com/office/drawing/2014/main" id="{ABEF5C99-D6C5-4795-81D1-2950E1159D21}"/>
                </a:ext>
              </a:extLst>
            </p:cNvPr>
            <p:cNvSpPr/>
            <p:nvPr/>
          </p:nvSpPr>
          <p:spPr>
            <a:xfrm>
              <a:off x="228261" y="4249802"/>
              <a:ext cx="250179" cy="158776"/>
            </a:xfrm>
            <a:custGeom>
              <a:avLst/>
              <a:gdLst>
                <a:gd name="f0" fmla="val w"/>
                <a:gd name="f1" fmla="val h"/>
                <a:gd name="f2" fmla="val 0"/>
                <a:gd name="f3" fmla="val 7746"/>
                <a:gd name="f4" fmla="val 4916"/>
                <a:gd name="f5" fmla="val 601"/>
                <a:gd name="f6" fmla="val 287"/>
                <a:gd name="f7" fmla="val 486"/>
                <a:gd name="f8" fmla="val 564"/>
                <a:gd name="f9" fmla="val 416"/>
                <a:gd name="f10" fmla="val 841"/>
                <a:gd name="f11" fmla="val 393"/>
                <a:gd name="f12" fmla="val 1130"/>
                <a:gd name="f13" fmla="val 359"/>
                <a:gd name="f14" fmla="val 1407"/>
                <a:gd name="f15" fmla="val 1695"/>
                <a:gd name="f16" fmla="val 428"/>
                <a:gd name="f17" fmla="val 1961"/>
                <a:gd name="f18" fmla="val 2238"/>
                <a:gd name="f19" fmla="val 2503"/>
                <a:gd name="f20" fmla="val 739"/>
                <a:gd name="f21" fmla="val 2757"/>
                <a:gd name="f22" fmla="val 866"/>
                <a:gd name="f23" fmla="val 3000"/>
                <a:gd name="f24" fmla="val 1028"/>
                <a:gd name="f25" fmla="val 3254"/>
                <a:gd name="f26" fmla="val 1224"/>
                <a:gd name="f27" fmla="val 3450"/>
                <a:gd name="f28" fmla="val 1005"/>
                <a:gd name="f29" fmla="val 3265"/>
                <a:gd name="f30" fmla="val 832"/>
                <a:gd name="f31" fmla="val 3034"/>
                <a:gd name="f32" fmla="val 693"/>
                <a:gd name="f33" fmla="val 2769"/>
                <a:gd name="f34" fmla="val 543"/>
                <a:gd name="f35" fmla="val 2526"/>
                <a:gd name="f36" fmla="val 439"/>
                <a:gd name="f37" fmla="val 2249"/>
                <a:gd name="f38" fmla="val 370"/>
                <a:gd name="f39" fmla="val 1972"/>
                <a:gd name="f40" fmla="val 301"/>
                <a:gd name="f41" fmla="val 1707"/>
                <a:gd name="f42" fmla="val 1395"/>
                <a:gd name="f43" fmla="val 347"/>
                <a:gd name="f44" fmla="val 1107"/>
                <a:gd name="f45" fmla="val 382"/>
                <a:gd name="f46" fmla="val 818"/>
                <a:gd name="f47" fmla="val 474"/>
                <a:gd name="f48" fmla="val 553"/>
                <a:gd name="f49" fmla="val 770"/>
                <a:gd name="f50" fmla="val 736"/>
                <a:gd name="f51" fmla="val 698"/>
                <a:gd name="f52" fmla="val 11"/>
                <a:gd name="f53" fmla="val 659"/>
                <a:gd name="f54" fmla="val 33"/>
                <a:gd name="f55" fmla="val 589"/>
                <a:gd name="f56" fmla="val 79"/>
                <a:gd name="f57" fmla="val 532"/>
                <a:gd name="f58" fmla="val 149"/>
                <a:gd name="f59" fmla="val 218"/>
                <a:gd name="f60" fmla="val 12"/>
                <a:gd name="f61" fmla="val 1037"/>
                <a:gd name="f62" fmla="val 1"/>
                <a:gd name="f63" fmla="val 2007"/>
                <a:gd name="f64" fmla="val 520"/>
                <a:gd name="f65" fmla="val 2861"/>
                <a:gd name="f66" fmla="val 1040"/>
                <a:gd name="f67" fmla="val 3715"/>
                <a:gd name="f68" fmla="val 1951"/>
                <a:gd name="f69" fmla="val 4258"/>
                <a:gd name="f70" fmla="val 2886"/>
                <a:gd name="f71" fmla="val 4558"/>
                <a:gd name="f72" fmla="val 3602"/>
                <a:gd name="f73" fmla="val 4793"/>
                <a:gd name="f74" fmla="val 4302"/>
                <a:gd name="f75" fmla="val 4992"/>
                <a:gd name="f76" fmla="val 5927"/>
                <a:gd name="f77" fmla="val 6842"/>
                <a:gd name="f78" fmla="val 4690"/>
                <a:gd name="f79" fmla="val 4212"/>
                <a:gd name="f80" fmla="val 7173"/>
                <a:gd name="f81" fmla="val 4512"/>
                <a:gd name="f82" fmla="val 6491"/>
                <a:gd name="f83" fmla="val 4646"/>
                <a:gd name="f84" fmla="val 5818"/>
                <a:gd name="f85" fmla="val 5326"/>
                <a:gd name="f86" fmla="val 4837"/>
                <a:gd name="f87" fmla="val 4574"/>
                <a:gd name="f88" fmla="val 4399"/>
                <a:gd name="f89" fmla="val 4443"/>
                <a:gd name="f90" fmla="val 4041"/>
                <a:gd name="f91" fmla="val 4350"/>
                <a:gd name="f92" fmla="val 3694"/>
                <a:gd name="f93" fmla="val 4200"/>
                <a:gd name="f94" fmla="val 3371"/>
                <a:gd name="f95" fmla="val 4015"/>
                <a:gd name="f96" fmla="val 3221"/>
                <a:gd name="f97" fmla="val 3923"/>
                <a:gd name="f98" fmla="val 3083"/>
                <a:gd name="f99" fmla="val 3808"/>
                <a:gd name="f100" fmla="val 2956"/>
                <a:gd name="f101" fmla="val 2829"/>
                <a:gd name="f102" fmla="val 3600"/>
                <a:gd name="f103" fmla="val 2702"/>
                <a:gd name="f104" fmla="val 3484"/>
                <a:gd name="f105" fmla="val 2540"/>
                <a:gd name="f106" fmla="val 3381"/>
                <a:gd name="f107" fmla="val 2443"/>
                <a:gd name="f108" fmla="val 3313"/>
                <a:gd name="f109" fmla="val 2326"/>
                <a:gd name="f110" fmla="val 3270"/>
                <a:gd name="f111" fmla="val 2212"/>
                <a:gd name="f112" fmla="val 2150"/>
                <a:gd name="f113" fmla="val 2089"/>
                <a:gd name="f114" fmla="val 3283"/>
                <a:gd name="f115" fmla="val 2032"/>
                <a:gd name="f116" fmla="val 3311"/>
                <a:gd name="f117" fmla="val 1872"/>
                <a:gd name="f118" fmla="val 3380"/>
                <a:gd name="f119" fmla="val 1791"/>
                <a:gd name="f120" fmla="val 3551"/>
                <a:gd name="f121" fmla="val 1880"/>
                <a:gd name="f122" fmla="val 3688"/>
                <a:gd name="f123" fmla="val 1444"/>
                <a:gd name="f124" fmla="val 3020"/>
                <a:gd name="f125" fmla="val 2248"/>
                <a:gd name="f126" fmla="val 1582"/>
                <a:gd name="f127" fmla="val 1499"/>
                <a:gd name="f128" fmla="val 1702"/>
                <a:gd name="f129" fmla="val 929"/>
                <a:gd name="f130" fmla="val 1491"/>
                <a:gd name="f131" fmla="val 380"/>
                <a:gd name="f132" fmla="val 1161"/>
                <a:gd name="f133" fmla="val 1077"/>
                <a:gd name="f134" fmla="val 985"/>
                <a:gd name="f135" fmla="val 415"/>
                <a:gd name="f136" fmla="val 890"/>
                <a:gd name="f137" fmla="val 495"/>
                <a:gd name="f138" fmla="val 403"/>
                <a:gd name="f139" fmla="val 947"/>
                <a:gd name="f140" fmla="val 322"/>
                <a:gd name="f141" fmla="val 96"/>
                <a:gd name="f142" fmla="val 875"/>
                <a:gd name="f143" fmla="*/ f0 1 7746"/>
                <a:gd name="f144" fmla="*/ f1 1 4916"/>
                <a:gd name="f145" fmla="val f2"/>
                <a:gd name="f146" fmla="val f3"/>
                <a:gd name="f147" fmla="val f4"/>
                <a:gd name="f148" fmla="+- f147 0 f145"/>
                <a:gd name="f149" fmla="+- f146 0 f145"/>
                <a:gd name="f150" fmla="*/ f149 1 7746"/>
                <a:gd name="f151" fmla="*/ f148 1 4916"/>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7746" h="4916">
                  <a:moveTo>
                    <a:pt x="f5" y="f6"/>
                  </a:moveTo>
                  <a:lnTo>
                    <a:pt x="f5" y="f6"/>
                  </a:lnTo>
                  <a:cubicBezTo>
                    <a:pt x="f7" y="f8"/>
                    <a:pt x="f9" y="f10"/>
                    <a:pt x="f11" y="f12"/>
                  </a:cubicBezTo>
                  <a:cubicBezTo>
                    <a:pt x="f13" y="f14"/>
                    <a:pt x="f13" y="f15"/>
                    <a:pt x="f16" y="f17"/>
                  </a:cubicBezTo>
                  <a:cubicBezTo>
                    <a:pt x="f7" y="f18"/>
                    <a:pt x="f5" y="f19"/>
                    <a:pt x="f20" y="f21"/>
                  </a:cubicBezTo>
                  <a:cubicBezTo>
                    <a:pt x="f22" y="f23"/>
                    <a:pt x="f24" y="f25"/>
                    <a:pt x="f26" y="f27"/>
                  </a:cubicBezTo>
                  <a:cubicBezTo>
                    <a:pt x="f28" y="f29"/>
                    <a:pt x="f30" y="f31"/>
                    <a:pt x="f32" y="f33"/>
                  </a:cubicBezTo>
                  <a:cubicBezTo>
                    <a:pt x="f34" y="f35"/>
                    <a:pt x="f36" y="f37"/>
                    <a:pt x="f38" y="f39"/>
                  </a:cubicBezTo>
                  <a:cubicBezTo>
                    <a:pt x="f40" y="f41"/>
                    <a:pt x="f40" y="f42"/>
                    <a:pt x="f43" y="f44"/>
                  </a:cubicBezTo>
                  <a:cubicBezTo>
                    <a:pt x="f45" y="f46"/>
                    <a:pt x="f47" y="f48"/>
                    <a:pt x="f5" y="f6"/>
                  </a:cubicBezTo>
                  <a:close/>
                  <a:moveTo>
                    <a:pt x="f49" y="f2"/>
                  </a:moveTo>
                  <a:cubicBezTo>
                    <a:pt x="f50" y="f2"/>
                    <a:pt x="f51" y="f52"/>
                    <a:pt x="f53" y="f54"/>
                  </a:cubicBezTo>
                  <a:cubicBezTo>
                    <a:pt x="f55" y="f56"/>
                    <a:pt x="f57" y="f58"/>
                    <a:pt x="f7" y="f59"/>
                  </a:cubicBezTo>
                  <a:cubicBezTo>
                    <a:pt x="f60" y="f61"/>
                    <a:pt x="f62" y="f63"/>
                    <a:pt x="f64" y="f65"/>
                  </a:cubicBezTo>
                  <a:cubicBezTo>
                    <a:pt x="f66" y="f67"/>
                    <a:pt x="f68" y="f69"/>
                    <a:pt x="f70" y="f71"/>
                  </a:cubicBezTo>
                  <a:cubicBezTo>
                    <a:pt x="f72" y="f73"/>
                    <a:pt x="f74" y="f4"/>
                    <a:pt x="f75" y="f4"/>
                  </a:cubicBezTo>
                  <a:cubicBezTo>
                    <a:pt x="f76" y="f4"/>
                    <a:pt x="f77" y="f78"/>
                    <a:pt x="f3" y="f79"/>
                  </a:cubicBezTo>
                  <a:lnTo>
                    <a:pt x="f3" y="f79"/>
                  </a:lnTo>
                  <a:cubicBezTo>
                    <a:pt x="f80" y="f81"/>
                    <a:pt x="f82" y="f83"/>
                    <a:pt x="f84" y="f83"/>
                  </a:cubicBezTo>
                  <a:cubicBezTo>
                    <a:pt x="f85" y="f83"/>
                    <a:pt x="f86" y="f87"/>
                    <a:pt x="f88" y="f89"/>
                  </a:cubicBezTo>
                  <a:cubicBezTo>
                    <a:pt x="f90" y="f91"/>
                    <a:pt x="f92" y="f93"/>
                    <a:pt x="f94" y="f95"/>
                  </a:cubicBezTo>
                  <a:cubicBezTo>
                    <a:pt x="f96" y="f97"/>
                    <a:pt x="f98" y="f99"/>
                    <a:pt x="f100" y="f67"/>
                  </a:cubicBezTo>
                  <a:cubicBezTo>
                    <a:pt x="f101" y="f102"/>
                    <a:pt x="f103" y="f104"/>
                    <a:pt x="f105" y="f106"/>
                  </a:cubicBezTo>
                  <a:cubicBezTo>
                    <a:pt x="f107" y="f108"/>
                    <a:pt x="f109" y="f110"/>
                    <a:pt x="f111" y="f110"/>
                  </a:cubicBezTo>
                  <a:cubicBezTo>
                    <a:pt x="f112" y="f110"/>
                    <a:pt x="f113" y="f114"/>
                    <a:pt x="f115" y="f116"/>
                  </a:cubicBezTo>
                  <a:cubicBezTo>
                    <a:pt x="f117" y="f118"/>
                    <a:pt x="f119" y="f120"/>
                    <a:pt x="f121" y="f122"/>
                  </a:cubicBezTo>
                  <a:lnTo>
                    <a:pt x="f121" y="f122"/>
                  </a:lnTo>
                  <a:cubicBezTo>
                    <a:pt x="f123" y="f124"/>
                    <a:pt x="f123" y="f125"/>
                    <a:pt x="f126" y="f127"/>
                  </a:cubicBezTo>
                  <a:cubicBezTo>
                    <a:pt x="f128" y="f129"/>
                    <a:pt x="f130" y="f131"/>
                    <a:pt x="f132" y="f131"/>
                  </a:cubicBezTo>
                  <a:cubicBezTo>
                    <a:pt x="f133" y="f131"/>
                    <a:pt x="f134" y="f135"/>
                    <a:pt x="f136" y="f137"/>
                  </a:cubicBezTo>
                  <a:cubicBezTo>
                    <a:pt x="f136" y="f138"/>
                    <a:pt x="f139" y="f140"/>
                    <a:pt x="f139" y="f59"/>
                  </a:cubicBezTo>
                  <a:cubicBezTo>
                    <a:pt x="f139" y="f141"/>
                    <a:pt x="f142" y="f2"/>
                    <a:pt x="f4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2303;p30">
              <a:extLst>
                <a:ext uri="{FF2B5EF4-FFF2-40B4-BE49-F238E27FC236}">
                  <a16:creationId xmlns:a16="http://schemas.microsoft.com/office/drawing/2014/main" id="{98D5547B-B32E-4712-A79F-2FF5A59D5BE9}"/>
                </a:ext>
              </a:extLst>
            </p:cNvPr>
            <p:cNvSpPr/>
            <p:nvPr/>
          </p:nvSpPr>
          <p:spPr>
            <a:xfrm>
              <a:off x="195096" y="4326017"/>
              <a:ext cx="104771" cy="67272"/>
            </a:xfrm>
            <a:custGeom>
              <a:avLst/>
              <a:gdLst>
                <a:gd name="f0" fmla="val w"/>
                <a:gd name="f1" fmla="val h"/>
                <a:gd name="f2" fmla="val 0"/>
                <a:gd name="f3" fmla="val 3244"/>
                <a:gd name="f4" fmla="val 2083"/>
                <a:gd name="f5" fmla="val 869"/>
                <a:gd name="f6" fmla="val 829"/>
                <a:gd name="f7" fmla="val 802"/>
                <a:gd name="f8" fmla="val 40"/>
                <a:gd name="f9" fmla="val 797"/>
                <a:gd name="f10" fmla="val 143"/>
                <a:gd name="f11" fmla="val 774"/>
                <a:gd name="f12" fmla="val 213"/>
                <a:gd name="f13" fmla="val 843"/>
                <a:gd name="f14" fmla="val 317"/>
                <a:gd name="f15" fmla="val 878"/>
                <a:gd name="f16" fmla="val 374"/>
                <a:gd name="f17" fmla="val 791"/>
                <a:gd name="f18" fmla="val 334"/>
                <a:gd name="f19" fmla="val 694"/>
                <a:gd name="f20" fmla="val 311"/>
                <a:gd name="f21" fmla="val 596"/>
                <a:gd name="f22" fmla="val 472"/>
                <a:gd name="f23" fmla="val 346"/>
                <a:gd name="f24" fmla="val 348"/>
                <a:gd name="f25" fmla="val 243"/>
                <a:gd name="f26" fmla="val 432"/>
                <a:gd name="f27" fmla="val 70"/>
                <a:gd name="f28" fmla="val 570"/>
                <a:gd name="f29" fmla="val 847"/>
                <a:gd name="f30" fmla="val 81"/>
                <a:gd name="f31" fmla="val 1067"/>
                <a:gd name="f32" fmla="val 168"/>
                <a:gd name="f33" fmla="val 1263"/>
                <a:gd name="f34" fmla="val 400"/>
                <a:gd name="f35" fmla="val 1356"/>
                <a:gd name="f36" fmla="val 620"/>
                <a:gd name="f37" fmla="val 626"/>
                <a:gd name="f38" fmla="val 633"/>
                <a:gd name="f39" fmla="val 640"/>
                <a:gd name="f40" fmla="val 641"/>
                <a:gd name="f41" fmla="val 642"/>
                <a:gd name="f42" fmla="val 648"/>
                <a:gd name="f43" fmla="val 653"/>
                <a:gd name="f44" fmla="val 658"/>
                <a:gd name="f45" fmla="val 1355"/>
                <a:gd name="f46" fmla="val 652"/>
                <a:gd name="f47" fmla="val 646"/>
                <a:gd name="f48" fmla="val 521"/>
                <a:gd name="f49" fmla="val 1354"/>
                <a:gd name="f50" fmla="val 429"/>
                <a:gd name="f51" fmla="val 1233"/>
                <a:gd name="f52" fmla="val 451"/>
                <a:gd name="f53" fmla="val 1101"/>
                <a:gd name="f54" fmla="val 462"/>
                <a:gd name="f55" fmla="val 974"/>
                <a:gd name="f56" fmla="val 578"/>
                <a:gd name="f57" fmla="val 894"/>
                <a:gd name="f58" fmla="val 693"/>
                <a:gd name="f59" fmla="val 859"/>
                <a:gd name="f60" fmla="val 706"/>
                <a:gd name="f61" fmla="val 858"/>
                <a:gd name="f62" fmla="val 720"/>
                <a:gd name="f63" fmla="val 857"/>
                <a:gd name="f64" fmla="val 733"/>
                <a:gd name="f65" fmla="val 846"/>
                <a:gd name="f66" fmla="val 958"/>
                <a:gd name="f67" fmla="val 900"/>
                <a:gd name="f68" fmla="val 1051"/>
                <a:gd name="f69" fmla="val 951"/>
                <a:gd name="f70" fmla="val 1155"/>
                <a:gd name="f71" fmla="val 1009"/>
                <a:gd name="f72" fmla="val 1259"/>
                <a:gd name="f73" fmla="val 1090"/>
                <a:gd name="f74" fmla="val 1339"/>
                <a:gd name="f75" fmla="val 1182"/>
                <a:gd name="f76" fmla="val 1893"/>
                <a:gd name="f77" fmla="val 1667"/>
                <a:gd name="f78" fmla="val 2528"/>
                <a:gd name="f79" fmla="val 1932"/>
                <a:gd name="f80" fmla="val 2471"/>
                <a:gd name="f81" fmla="val 1909"/>
                <a:gd name="f82" fmla="val 1709"/>
                <a:gd name="f83" fmla="val 1293"/>
                <a:gd name="f84" fmla="val 467"/>
                <a:gd name="f85" fmla="val 1249"/>
                <a:gd name="f86" fmla="val 422"/>
                <a:gd name="f87" fmla="val 996"/>
                <a:gd name="f88" fmla="*/ f0 1 3244"/>
                <a:gd name="f89" fmla="*/ f1 1 2083"/>
                <a:gd name="f90" fmla="val f2"/>
                <a:gd name="f91" fmla="val f3"/>
                <a:gd name="f92" fmla="val f4"/>
                <a:gd name="f93" fmla="+- f92 0 f90"/>
                <a:gd name="f94" fmla="+- f91 0 f90"/>
                <a:gd name="f95" fmla="*/ f94 1 3244"/>
                <a:gd name="f96" fmla="*/ f93 1 2083"/>
                <a:gd name="f97" fmla="*/ f90 1 f95"/>
                <a:gd name="f98" fmla="*/ f91 1 f95"/>
                <a:gd name="f99" fmla="*/ f90 1 f96"/>
                <a:gd name="f100" fmla="*/ f92 1 f96"/>
                <a:gd name="f101" fmla="*/ f97 f88 1"/>
                <a:gd name="f102" fmla="*/ f98 f88 1"/>
                <a:gd name="f103" fmla="*/ f100 f89 1"/>
                <a:gd name="f104" fmla="*/ f99 f89 1"/>
              </a:gdLst>
              <a:ahLst/>
              <a:cxnLst>
                <a:cxn ang="3cd4">
                  <a:pos x="hc" y="t"/>
                </a:cxn>
                <a:cxn ang="0">
                  <a:pos x="r" y="vc"/>
                </a:cxn>
                <a:cxn ang="cd4">
                  <a:pos x="hc" y="b"/>
                </a:cxn>
                <a:cxn ang="cd2">
                  <a:pos x="l" y="vc"/>
                </a:cxn>
              </a:cxnLst>
              <a:rect l="f101" t="f104" r="f102" b="f103"/>
              <a:pathLst>
                <a:path w="3244" h="2083">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 y="f29"/>
                    <a:pt x="f30" y="f31"/>
                  </a:cubicBezTo>
                  <a:cubicBezTo>
                    <a:pt x="f32" y="f33"/>
                    <a:pt x="f34" y="f35"/>
                    <a:pt x="f36" y="f35"/>
                  </a:cubicBezTo>
                  <a:cubicBezTo>
                    <a:pt x="f37" y="f35"/>
                    <a:pt x="f38" y="f35"/>
                    <a:pt x="f39" y="f35"/>
                  </a:cubicBezTo>
                  <a:lnTo>
                    <a:pt x="f39" y="f35"/>
                  </a:lnTo>
                  <a:cubicBezTo>
                    <a:pt x="f39" y="f35"/>
                    <a:pt x="f40" y="f35"/>
                    <a:pt x="f41" y="f35"/>
                  </a:cubicBezTo>
                  <a:cubicBezTo>
                    <a:pt x="f42" y="f35"/>
                    <a:pt x="f43" y="f35"/>
                    <a:pt x="f44" y="f45"/>
                  </a:cubicBezTo>
                  <a:lnTo>
                    <a:pt x="f44" y="f45"/>
                  </a:lnTo>
                  <a:cubicBezTo>
                    <a:pt x="f46" y="f35"/>
                    <a:pt x="f47" y="f35"/>
                    <a:pt x="f39" y="f35"/>
                  </a:cubicBezTo>
                  <a:lnTo>
                    <a:pt x="f39" y="f35"/>
                  </a:ln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3" y="f4"/>
                  </a:cubicBezTo>
                  <a:cubicBezTo>
                    <a:pt x="f80" y="f81"/>
                    <a:pt x="f82" y="f73"/>
                    <a:pt x="f83" y="f84"/>
                  </a:cubicBezTo>
                  <a:cubicBezTo>
                    <a:pt x="f85" y="f86"/>
                    <a:pt x="f87"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2304;p30">
              <a:extLst>
                <a:ext uri="{FF2B5EF4-FFF2-40B4-BE49-F238E27FC236}">
                  <a16:creationId xmlns:a16="http://schemas.microsoft.com/office/drawing/2014/main" id="{9071FE32-62D8-41E2-83EE-9F88B29847F9}"/>
                </a:ext>
              </a:extLst>
            </p:cNvPr>
            <p:cNvSpPr/>
            <p:nvPr/>
          </p:nvSpPr>
          <p:spPr>
            <a:xfrm>
              <a:off x="383362" y="4377699"/>
              <a:ext cx="227438" cy="140497"/>
            </a:xfrm>
            <a:custGeom>
              <a:avLst/>
              <a:gdLst>
                <a:gd name="f0" fmla="val w"/>
                <a:gd name="f1" fmla="val h"/>
                <a:gd name="f2" fmla="val 0"/>
                <a:gd name="f3" fmla="val 7042"/>
                <a:gd name="f4" fmla="val 4350"/>
                <a:gd name="f5" fmla="val 7025"/>
                <a:gd name="f6" fmla="val 706"/>
                <a:gd name="f7" fmla="val 7031"/>
                <a:gd name="f8" fmla="val 708"/>
                <a:gd name="f9" fmla="val 7036"/>
                <a:gd name="f10" fmla="val 711"/>
                <a:gd name="f11" fmla="val 713"/>
                <a:gd name="f12" fmla="val 5137"/>
                <a:gd name="f13" fmla="val 229"/>
                <a:gd name="f14" fmla="val 5264"/>
                <a:gd name="f15" fmla="val 5379"/>
                <a:gd name="f16" fmla="val 5518"/>
                <a:gd name="f17" fmla="val 252"/>
                <a:gd name="f18" fmla="val 5449"/>
                <a:gd name="f19" fmla="val 246"/>
                <a:gd name="f20" fmla="val 5385"/>
                <a:gd name="f21" fmla="val 243"/>
                <a:gd name="f22" fmla="val 5323"/>
                <a:gd name="f23" fmla="val 5261"/>
                <a:gd name="f24" fmla="val 5200"/>
                <a:gd name="f25" fmla="val 5010"/>
                <a:gd name="f26" fmla="val 275"/>
                <a:gd name="f27" fmla="val 4895"/>
                <a:gd name="f28" fmla="val 298"/>
                <a:gd name="f29" fmla="val 4779"/>
                <a:gd name="f30" fmla="val 332"/>
                <a:gd name="f31" fmla="val 4433"/>
                <a:gd name="f32" fmla="val 459"/>
                <a:gd name="f33" fmla="val 4317"/>
                <a:gd name="f34" fmla="val 517"/>
                <a:gd name="f35" fmla="val 4214"/>
                <a:gd name="f36" fmla="val 575"/>
                <a:gd name="f37" fmla="val 4110"/>
                <a:gd name="f38" fmla="val 644"/>
                <a:gd name="f39" fmla="val 3706"/>
                <a:gd name="f40" fmla="val 921"/>
                <a:gd name="f41" fmla="val 3394"/>
                <a:gd name="f42" fmla="val 1314"/>
                <a:gd name="f43" fmla="val 3105"/>
                <a:gd name="f44" fmla="val 1706"/>
                <a:gd name="f45" fmla="val 2817"/>
                <a:gd name="f46" fmla="val 2110"/>
                <a:gd name="f47" fmla="val 2563"/>
                <a:gd name="f48" fmla="val 2549"/>
                <a:gd name="f49" fmla="val 2251"/>
                <a:gd name="f50" fmla="val 2941"/>
                <a:gd name="f51" fmla="val 2090"/>
                <a:gd name="f52" fmla="val 3137"/>
                <a:gd name="f53" fmla="val 1917"/>
                <a:gd name="f54" fmla="val 3310"/>
                <a:gd name="f55" fmla="val 1743"/>
                <a:gd name="f56" fmla="val 3484"/>
                <a:gd name="f57" fmla="val 1559"/>
                <a:gd name="f58" fmla="val 3645"/>
                <a:gd name="f59" fmla="val 1351"/>
                <a:gd name="f60" fmla="val 3807"/>
                <a:gd name="f61" fmla="val 1155"/>
                <a:gd name="f62" fmla="val 3934"/>
                <a:gd name="f63" fmla="val 3634"/>
                <a:gd name="f64" fmla="val 3299"/>
                <a:gd name="f65" fmla="val 2228"/>
                <a:gd name="f66" fmla="val 2906"/>
                <a:gd name="f67" fmla="val 2517"/>
                <a:gd name="f68" fmla="val 2526"/>
                <a:gd name="f69" fmla="val 2759"/>
                <a:gd name="f70" fmla="val 2087"/>
                <a:gd name="f71" fmla="val 3048"/>
                <a:gd name="f72" fmla="val 1683"/>
                <a:gd name="f73" fmla="val 3336"/>
                <a:gd name="f74" fmla="val 1279"/>
                <a:gd name="f75" fmla="val 3648"/>
                <a:gd name="f76" fmla="val 887"/>
                <a:gd name="f77" fmla="val 4087"/>
                <a:gd name="f78" fmla="val 598"/>
                <a:gd name="f79" fmla="val 4306"/>
                <a:gd name="f80" fmla="val 471"/>
                <a:gd name="f81" fmla="val 4514"/>
                <a:gd name="f82" fmla="val 356"/>
                <a:gd name="f83" fmla="val 4768"/>
                <a:gd name="f84" fmla="val 286"/>
                <a:gd name="f85" fmla="val 4883"/>
                <a:gd name="f86" fmla="val 5138"/>
                <a:gd name="f87" fmla="val 1"/>
                <a:gd name="f88" fmla="val 4407"/>
                <a:gd name="f89" fmla="val 3713"/>
                <a:gd name="f90" fmla="val 313"/>
                <a:gd name="f91" fmla="val 3117"/>
                <a:gd name="f92" fmla="val 840"/>
                <a:gd name="f93" fmla="val 2274"/>
                <a:gd name="f94" fmla="val 1602"/>
                <a:gd name="f95" fmla="val 1166"/>
                <a:gd name="f96" fmla="val 2422"/>
                <a:gd name="f97" fmla="val 2433"/>
                <a:gd name="f98" fmla="val 244"/>
                <a:gd name="f99" fmla="val 2574"/>
                <a:gd name="f100" fmla="val 498"/>
                <a:gd name="f101" fmla="val 2620"/>
                <a:gd name="f102" fmla="val 758"/>
                <a:gd name="f103" fmla="val 881"/>
                <a:gd name="f104" fmla="val 1006"/>
                <a:gd name="f105" fmla="val 2610"/>
                <a:gd name="f106" fmla="val 1132"/>
                <a:gd name="f107" fmla="val 2595"/>
                <a:gd name="f108" fmla="val 531"/>
                <a:gd name="f109" fmla="val 2872"/>
                <a:gd name="f110" fmla="val 1270"/>
                <a:gd name="f111" fmla="val 670"/>
                <a:gd name="f112" fmla="val 4280"/>
                <a:gd name="f113" fmla="val 851"/>
                <a:gd name="f114" fmla="val 4176"/>
                <a:gd name="f115" fmla="val 1051"/>
                <a:gd name="f116" fmla="val 4154"/>
                <a:gd name="f117" fmla="val 1252"/>
                <a:gd name="f118" fmla="val 1409"/>
                <a:gd name="f119" fmla="val 1567"/>
                <a:gd name="f120" fmla="val 4167"/>
                <a:gd name="f121" fmla="val 1717"/>
                <a:gd name="f122" fmla="val 2061"/>
                <a:gd name="f123" fmla="val 2367"/>
                <a:gd name="f124" fmla="val 4095"/>
                <a:gd name="f125" fmla="val 2540"/>
                <a:gd name="f126" fmla="val 3622"/>
                <a:gd name="f127" fmla="val 2725"/>
                <a:gd name="f128" fmla="val 3991"/>
                <a:gd name="f129" fmla="val 2828"/>
                <a:gd name="f130" fmla="val 4084"/>
                <a:gd name="f131" fmla="val 3152"/>
                <a:gd name="f132" fmla="val 4349"/>
                <a:gd name="f133" fmla="val 3830"/>
                <a:gd name="f134" fmla="val 3129"/>
                <a:gd name="f135" fmla="val 3564"/>
                <a:gd name="f136" fmla="val 3244"/>
                <a:gd name="f137" fmla="val 3657"/>
                <a:gd name="f138" fmla="val 3440"/>
                <a:gd name="f139" fmla="val 3761"/>
                <a:gd name="f140" fmla="val 3267"/>
                <a:gd name="f141" fmla="val 3080"/>
                <a:gd name="f142" fmla="val 3567"/>
                <a:gd name="f143" fmla="val 1787"/>
                <a:gd name="f144" fmla="val 3613"/>
                <a:gd name="f145" fmla="val 2006"/>
                <a:gd name="f146" fmla="val 3798"/>
                <a:gd name="f147" fmla="val 2191"/>
                <a:gd name="f148" fmla="val 4017"/>
                <a:gd name="f149" fmla="val 4225"/>
                <a:gd name="f150" fmla="val 4456"/>
                <a:gd name="f151" fmla="val 4409"/>
                <a:gd name="f152" fmla="val 1868"/>
                <a:gd name="f153" fmla="val 4307"/>
                <a:gd name="f154" fmla="val 1909"/>
                <a:gd name="f155" fmla="val 4202"/>
                <a:gd name="f156" fmla="val 4128"/>
                <a:gd name="f157" fmla="val 4052"/>
                <a:gd name="f158" fmla="val 1888"/>
                <a:gd name="f159" fmla="val 3994"/>
                <a:gd name="f160" fmla="val 1845"/>
                <a:gd name="f161" fmla="val 3867"/>
                <a:gd name="f162" fmla="val 1741"/>
                <a:gd name="f163" fmla="val 3821"/>
                <a:gd name="f164" fmla="val 1556"/>
                <a:gd name="f165" fmla="val 3844"/>
                <a:gd name="f166" fmla="val 1394"/>
                <a:gd name="f167" fmla="val 3856"/>
                <a:gd name="f168" fmla="val 4491"/>
                <a:gd name="f169" fmla="val 4860"/>
                <a:gd name="f170" fmla="val 5122"/>
                <a:gd name="f171" fmla="val 424"/>
                <a:gd name="f172" fmla="val 5396"/>
                <a:gd name="f173" fmla="val 382"/>
                <a:gd name="f174" fmla="val 5670"/>
                <a:gd name="f175" fmla="val 6141"/>
                <a:gd name="f176" fmla="val 6612"/>
                <a:gd name="f177" fmla="val 505"/>
                <a:gd name="f178" fmla="val 6699"/>
                <a:gd name="f179" fmla="val 544"/>
                <a:gd name="f180" fmla="val 6447"/>
                <a:gd name="f181" fmla="val 319"/>
                <a:gd name="f182" fmla="val 6107"/>
                <a:gd name="f183" fmla="val 194"/>
                <a:gd name="f184" fmla="val 5922"/>
                <a:gd name="f185" fmla="val 125"/>
                <a:gd name="f186" fmla="val 5726"/>
                <a:gd name="f187" fmla="val 79"/>
                <a:gd name="f188" fmla="val 5541"/>
                <a:gd name="f189" fmla="val 32"/>
                <a:gd name="f190" fmla="val 5406"/>
                <a:gd name="f191" fmla="val 11"/>
                <a:gd name="f192" fmla="val 5271"/>
                <a:gd name="f193" fmla="*/ f0 1 7042"/>
                <a:gd name="f194" fmla="*/ f1 1 4350"/>
                <a:gd name="f195" fmla="val f2"/>
                <a:gd name="f196" fmla="val f3"/>
                <a:gd name="f197" fmla="val f4"/>
                <a:gd name="f198" fmla="+- f197 0 f195"/>
                <a:gd name="f199" fmla="+- f196 0 f195"/>
                <a:gd name="f200" fmla="*/ f199 1 7042"/>
                <a:gd name="f201" fmla="*/ f198 1 4350"/>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7042" h="4350">
                  <a:moveTo>
                    <a:pt x="f5" y="f6"/>
                  </a:moveTo>
                  <a:cubicBezTo>
                    <a:pt x="f7" y="f8"/>
                    <a:pt x="f9" y="f10"/>
                    <a:pt x="f3" y="f11"/>
                  </a:cubicBezTo>
                  <a:cubicBezTo>
                    <a:pt x="f9" y="f10"/>
                    <a:pt x="f7" y="f8"/>
                    <a:pt x="f5" y="f6"/>
                  </a:cubicBezTo>
                  <a:close/>
                  <a:moveTo>
                    <a:pt x="f12" y="f13"/>
                  </a:moveTo>
                  <a:cubicBezTo>
                    <a:pt x="f14" y="f13"/>
                    <a:pt x="f15" y="f13"/>
                    <a:pt x="f16" y="f17"/>
                  </a:cubicBezTo>
                  <a:cubicBezTo>
                    <a:pt x="f18" y="f19"/>
                    <a:pt x="f20" y="f21"/>
                    <a:pt x="f22" y="f21"/>
                  </a:cubicBezTo>
                  <a:cubicBezTo>
                    <a:pt x="f23" y="f21"/>
                    <a:pt x="f24" y="f19"/>
                    <a:pt x="f12" y="f17"/>
                  </a:cubicBezTo>
                  <a:cubicBezTo>
                    <a:pt x="f25" y="f26"/>
                    <a:pt x="f27" y="f28"/>
                    <a:pt x="f29" y="f30"/>
                  </a:cubicBez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57" y="f63"/>
                    <a:pt x="f53" y="f64"/>
                    <a:pt x="f65" y="f66"/>
                  </a:cubicBezTo>
                  <a:cubicBezTo>
                    <a:pt x="f67" y="f68"/>
                    <a:pt x="f69" y="f70"/>
                    <a:pt x="f71" y="f72"/>
                  </a:cubicBezTo>
                  <a:cubicBezTo>
                    <a:pt x="f73" y="f74"/>
                    <a:pt x="f75" y="f76"/>
                    <a:pt x="f77" y="f78"/>
                  </a:cubicBezTo>
                  <a:cubicBezTo>
                    <a:pt x="f79" y="f80"/>
                    <a:pt x="f81" y="f82"/>
                    <a:pt x="f83" y="f84"/>
                  </a:cubicBezTo>
                  <a:cubicBezTo>
                    <a:pt x="f85" y="f17"/>
                    <a:pt x="f25" y="f13"/>
                    <a:pt x="f12" y="f13"/>
                  </a:cubicBezTo>
                  <a:close/>
                  <a:moveTo>
                    <a:pt x="f86" y="f87"/>
                  </a:moveTo>
                  <a:cubicBezTo>
                    <a:pt x="f88" y="f87"/>
                    <a:pt x="f89" y="f90"/>
                    <a:pt x="f91" y="f92"/>
                  </a:cubicBezTo>
                  <a:cubicBezTo>
                    <a:pt x="f93" y="f94"/>
                    <a:pt x="f95" y="f96"/>
                    <a:pt x="f87" y="f97"/>
                  </a:cubicBezTo>
                  <a:cubicBezTo>
                    <a:pt x="f98" y="f99"/>
                    <a:pt x="f100" y="f101"/>
                    <a:pt x="f102" y="f101"/>
                  </a:cubicBezTo>
                  <a:cubicBezTo>
                    <a:pt x="f103" y="f101"/>
                    <a:pt x="f104" y="f105"/>
                    <a:pt x="f106" y="f107"/>
                  </a:cubicBezTo>
                  <a:lnTo>
                    <a:pt x="f106" y="f107"/>
                  </a:lnTo>
                  <a:cubicBezTo>
                    <a:pt x="f108" y="f109"/>
                    <a:pt x="f110" y="f62"/>
                    <a:pt x="f111" y="f112"/>
                  </a:cubicBezTo>
                  <a:cubicBezTo>
                    <a:pt x="f113" y="f114"/>
                    <a:pt x="f115" y="f116"/>
                    <a:pt x="f117" y="f116"/>
                  </a:cubicBezTo>
                  <a:cubicBezTo>
                    <a:pt x="f118" y="f116"/>
                    <a:pt x="f119" y="f120"/>
                    <a:pt x="f121" y="f120"/>
                  </a:cubicBezTo>
                  <a:cubicBezTo>
                    <a:pt x="f122" y="f120"/>
                    <a:pt x="f123" y="f124"/>
                    <a:pt x="f125" y="f126"/>
                  </a:cubicBezTo>
                  <a:cubicBezTo>
                    <a:pt x="f127" y="f128"/>
                    <a:pt x="f129" y="f130"/>
                    <a:pt x="f131" y="f132"/>
                  </a:cubicBezTo>
                  <a:cubicBezTo>
                    <a:pt x="f71" y="f133"/>
                    <a:pt x="f134" y="f135"/>
                    <a:pt x="f134" y="f135"/>
                  </a:cubicBezTo>
                  <a:lnTo>
                    <a:pt x="f134" y="f135"/>
                  </a:lnTo>
                  <a:cubicBezTo>
                    <a:pt x="f136" y="f137"/>
                    <a:pt x="f138" y="f139"/>
                    <a:pt x="f138" y="f139"/>
                  </a:cubicBezTo>
                  <a:cubicBezTo>
                    <a:pt x="f140" y="f141"/>
                    <a:pt x="f140" y="f96"/>
                    <a:pt x="f142" y="f143"/>
                  </a:cubicBezTo>
                  <a:cubicBezTo>
                    <a:pt x="f144" y="f145"/>
                    <a:pt x="f146" y="f147"/>
                    <a:pt x="f148" y="f147"/>
                  </a:cubicBezTo>
                  <a:cubicBezTo>
                    <a:pt x="f149" y="f147"/>
                    <a:pt x="f31" y="f145"/>
                    <a:pt x="f150" y="f143"/>
                  </a:cubicBezTo>
                  <a:lnTo>
                    <a:pt x="f150" y="f143"/>
                  </a:lnTo>
                  <a:cubicBezTo>
                    <a:pt x="f151" y="f152"/>
                    <a:pt x="f153" y="f154"/>
                    <a:pt x="f155" y="f154"/>
                  </a:cubicBezTo>
                  <a:cubicBezTo>
                    <a:pt x="f156" y="f154"/>
                    <a:pt x="f157" y="f158"/>
                    <a:pt x="f159" y="f160"/>
                  </a:cubicBezTo>
                  <a:cubicBezTo>
                    <a:pt x="f161" y="f162"/>
                    <a:pt x="f163" y="f164"/>
                    <a:pt x="f165" y="f166"/>
                  </a:cubicBezTo>
                  <a:cubicBezTo>
                    <a:pt x="f167" y="f40"/>
                    <a:pt x="f168" y="f38"/>
                    <a:pt x="f169" y="f34"/>
                  </a:cubicBezTo>
                  <a:cubicBezTo>
                    <a:pt x="f170" y="f171"/>
                    <a:pt x="f172" y="f173"/>
                    <a:pt x="f174" y="f173"/>
                  </a:cubicBezTo>
                  <a:cubicBezTo>
                    <a:pt x="f175" y="f173"/>
                    <a:pt x="f176" y="f177"/>
                    <a:pt x="f5" y="f6"/>
                  </a:cubicBezTo>
                  <a:lnTo>
                    <a:pt x="f5" y="f6"/>
                  </a:lnTo>
                  <a:cubicBezTo>
                    <a:pt x="f178" y="f179"/>
                    <a:pt x="f180" y="f181"/>
                    <a:pt x="f182" y="f183"/>
                  </a:cubicBezTo>
                  <a:cubicBezTo>
                    <a:pt x="f184" y="f185"/>
                    <a:pt x="f186" y="f187"/>
                    <a:pt x="f188" y="f189"/>
                  </a:cubicBezTo>
                  <a:cubicBezTo>
                    <a:pt x="f190" y="f191"/>
                    <a:pt x="f192" y="f87"/>
                    <a:pt x="f86" y="f87"/>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2305;p30">
              <a:extLst>
                <a:ext uri="{FF2B5EF4-FFF2-40B4-BE49-F238E27FC236}">
                  <a16:creationId xmlns:a16="http://schemas.microsoft.com/office/drawing/2014/main" id="{9C9946D7-585E-4E69-9C9D-FCE11646AD1C}"/>
                </a:ext>
              </a:extLst>
            </p:cNvPr>
            <p:cNvSpPr/>
            <p:nvPr/>
          </p:nvSpPr>
          <p:spPr>
            <a:xfrm>
              <a:off x="321832" y="4394396"/>
              <a:ext cx="150665" cy="53583"/>
            </a:xfrm>
            <a:custGeom>
              <a:avLst/>
              <a:gdLst>
                <a:gd name="f0" fmla="val w"/>
                <a:gd name="f1" fmla="val h"/>
                <a:gd name="f2" fmla="val 0"/>
                <a:gd name="f3" fmla="val 4665"/>
                <a:gd name="f4" fmla="val 1659"/>
                <a:gd name="f5" fmla="val 3706"/>
                <a:gd name="f6" fmla="val 520"/>
                <a:gd name="f7" fmla="val 3510"/>
                <a:gd name="f8" fmla="val 623"/>
                <a:gd name="f9" fmla="val 3302"/>
                <a:gd name="f10" fmla="val 704"/>
                <a:gd name="f11" fmla="val 3094"/>
                <a:gd name="f12" fmla="val 774"/>
                <a:gd name="f13" fmla="val 2875"/>
                <a:gd name="f14" fmla="val 854"/>
                <a:gd name="f15" fmla="val 2644"/>
                <a:gd name="f16" fmla="val 889"/>
                <a:gd name="f17" fmla="val 2413"/>
                <a:gd name="f18" fmla="val 924"/>
                <a:gd name="f19" fmla="val 2278"/>
                <a:gd name="f20" fmla="val 937"/>
                <a:gd name="f21" fmla="val 2139"/>
                <a:gd name="f22" fmla="val 943"/>
                <a:gd name="f23" fmla="val 2000"/>
                <a:gd name="f24" fmla="val 1903"/>
                <a:gd name="f25" fmla="val 1805"/>
                <a:gd name="f26" fmla="val 940"/>
                <a:gd name="f27" fmla="val 1709"/>
                <a:gd name="f28" fmla="val 935"/>
                <a:gd name="f29" fmla="val 1455"/>
                <a:gd name="f30" fmla="val 1224"/>
                <a:gd name="f31" fmla="val 982"/>
                <a:gd name="f32" fmla="val 1201"/>
                <a:gd name="f33" fmla="val 866"/>
                <a:gd name="f34" fmla="val 1444"/>
                <a:gd name="f35" fmla="val 877"/>
                <a:gd name="f36" fmla="val 1675"/>
                <a:gd name="f37" fmla="val 1906"/>
                <a:gd name="f38" fmla="val 2148"/>
                <a:gd name="f39" fmla="val 2379"/>
                <a:gd name="f40" fmla="val 2610"/>
                <a:gd name="f41" fmla="val 831"/>
                <a:gd name="f42" fmla="val 2840"/>
                <a:gd name="f43" fmla="val 797"/>
                <a:gd name="f44" fmla="val 3060"/>
                <a:gd name="f45" fmla="val 739"/>
                <a:gd name="f46" fmla="val 3279"/>
                <a:gd name="f47" fmla="val 681"/>
                <a:gd name="f48" fmla="val 3498"/>
                <a:gd name="f49" fmla="val 600"/>
                <a:gd name="f50" fmla="val 4664"/>
                <a:gd name="f51" fmla="val 3613"/>
                <a:gd name="f52" fmla="val 468"/>
                <a:gd name="f53" fmla="val 2464"/>
                <a:gd name="f54" fmla="val 706"/>
                <a:gd name="f55" fmla="val 1316"/>
                <a:gd name="f56" fmla="val 876"/>
                <a:gd name="f57" fmla="val 436"/>
                <a:gd name="f58" fmla="val 671"/>
                <a:gd name="f59" fmla="val 1"/>
                <a:gd name="f60" fmla="val 310"/>
                <a:gd name="f61" fmla="val 896"/>
                <a:gd name="f62" fmla="val 1235"/>
                <a:gd name="f63" fmla="val 1388"/>
                <a:gd name="f64" fmla="val 1447"/>
                <a:gd name="f65" fmla="val 1504"/>
                <a:gd name="f66" fmla="val 1231"/>
                <a:gd name="f67" fmla="val 1559"/>
                <a:gd name="f68" fmla="val 1386"/>
                <a:gd name="f69" fmla="val 1374"/>
                <a:gd name="f70" fmla="val 705"/>
                <a:gd name="f71" fmla="val 1570"/>
                <a:gd name="f72" fmla="val 694"/>
                <a:gd name="f73" fmla="val 1616"/>
                <a:gd name="f74" fmla="val 804"/>
                <a:gd name="f75" fmla="val 1645"/>
                <a:gd name="f76" fmla="val 926"/>
                <a:gd name="f77" fmla="val 1055"/>
                <a:gd name="f78" fmla="val 2203"/>
                <a:gd name="f79" fmla="val 3979"/>
                <a:gd name="f80" fmla="val 592"/>
                <a:gd name="f81" fmla="*/ f0 1 4665"/>
                <a:gd name="f82" fmla="*/ f1 1 1659"/>
                <a:gd name="f83" fmla="val f2"/>
                <a:gd name="f84" fmla="val f3"/>
                <a:gd name="f85" fmla="val f4"/>
                <a:gd name="f86" fmla="+- f85 0 f83"/>
                <a:gd name="f87" fmla="+- f84 0 f83"/>
                <a:gd name="f88" fmla="*/ f87 1 4665"/>
                <a:gd name="f89" fmla="*/ f86 1 1659"/>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4665" h="1659">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18"/>
                    <a:pt x="f30" y="f16"/>
                    <a:pt x="f31" y="f14"/>
                  </a:cubicBezTo>
                  <a:lnTo>
                    <a:pt x="f31" y="f14"/>
                  </a:lnTo>
                  <a:cubicBezTo>
                    <a:pt x="f32" y="f33"/>
                    <a:pt x="f34" y="f35"/>
                    <a:pt x="f36" y="f16"/>
                  </a:cubicBezTo>
                  <a:cubicBezTo>
                    <a:pt x="f37" y="f16"/>
                    <a:pt x="f38" y="f16"/>
                    <a:pt x="f39" y="f33"/>
                  </a:cubicBezTo>
                  <a:cubicBezTo>
                    <a:pt x="f40" y="f41"/>
                    <a:pt x="f42" y="f43"/>
                    <a:pt x="f44" y="f45"/>
                  </a:cubicBezTo>
                  <a:cubicBezTo>
                    <a:pt x="f46" y="f47"/>
                    <a:pt x="f48" y="f49"/>
                    <a:pt x="f5" y="f6"/>
                  </a:cubicBezTo>
                  <a:close/>
                  <a:moveTo>
                    <a:pt x="f50" y="f2"/>
                  </a:moveTo>
                  <a:lnTo>
                    <a:pt x="f50" y="f2"/>
                  </a:lnTo>
                  <a:cubicBezTo>
                    <a:pt x="f51" y="f52"/>
                    <a:pt x="f53" y="f54"/>
                    <a:pt x="f55" y="f54"/>
                  </a:cubicBezTo>
                  <a:cubicBezTo>
                    <a:pt x="f56" y="f54"/>
                    <a:pt x="f57" y="f58"/>
                    <a:pt x="f59" y="f49"/>
                  </a:cubicBezTo>
                  <a:lnTo>
                    <a:pt x="f59" y="f49"/>
                  </a:lnTo>
                  <a:cubicBezTo>
                    <a:pt x="f60" y="f31"/>
                    <a:pt x="f61" y="f62"/>
                    <a:pt x="f63" y="f62"/>
                  </a:cubicBezTo>
                  <a:cubicBezTo>
                    <a:pt x="f64" y="f62"/>
                    <a:pt x="f65" y="f66"/>
                    <a:pt x="f67" y="f30"/>
                  </a:cubicBezTo>
                  <a:lnTo>
                    <a:pt x="f67" y="f30"/>
                  </a:lnTo>
                  <a:cubicBezTo>
                    <a:pt x="f68" y="f69"/>
                    <a:pt x="f70" y="f71"/>
                    <a:pt x="f72" y="f73"/>
                  </a:cubicBezTo>
                  <a:cubicBezTo>
                    <a:pt x="f74" y="f75"/>
                    <a:pt x="f76" y="f4"/>
                    <a:pt x="f77" y="f4"/>
                  </a:cubicBezTo>
                  <a:cubicBezTo>
                    <a:pt x="f78" y="f4"/>
                    <a:pt x="f79" y="f80"/>
                    <a:pt x="f5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2306;p30">
              <a:extLst>
                <a:ext uri="{FF2B5EF4-FFF2-40B4-BE49-F238E27FC236}">
                  <a16:creationId xmlns:a16="http://schemas.microsoft.com/office/drawing/2014/main" id="{CAE273C9-1275-4C23-96BF-08E8A9320CF2}"/>
                </a:ext>
              </a:extLst>
            </p:cNvPr>
            <p:cNvSpPr/>
            <p:nvPr/>
          </p:nvSpPr>
          <p:spPr>
            <a:xfrm>
              <a:off x="587282" y="4730648"/>
              <a:ext cx="194620" cy="264709"/>
            </a:xfrm>
            <a:custGeom>
              <a:avLst/>
              <a:gdLst>
                <a:gd name="f0" fmla="val w"/>
                <a:gd name="f1" fmla="val h"/>
                <a:gd name="f2" fmla="val 0"/>
                <a:gd name="f3" fmla="val 6026"/>
                <a:gd name="f4" fmla="val 8196"/>
                <a:gd name="f5" fmla="val 1"/>
                <a:gd name="f6" fmla="val 20"/>
                <a:gd name="f7" fmla="val 3"/>
                <a:gd name="f8" fmla="val 40"/>
                <a:gd name="f9" fmla="val 5"/>
                <a:gd name="f10" fmla="val 59"/>
                <a:gd name="f11" fmla="val 7"/>
                <a:gd name="f12" fmla="val 39"/>
                <a:gd name="f13" fmla="val 4"/>
                <a:gd name="f14" fmla="val 19"/>
                <a:gd name="f15" fmla="val 2"/>
                <a:gd name="f16" fmla="val 819"/>
                <a:gd name="f17" fmla="val 111"/>
                <a:gd name="f18" fmla="val 2318"/>
                <a:gd name="f19" fmla="val 1135"/>
                <a:gd name="f20" fmla="val 2655"/>
                <a:gd name="f21" fmla="val 3856"/>
                <a:gd name="f22" fmla="val 2921"/>
                <a:gd name="f23" fmla="val 6049"/>
                <a:gd name="f24" fmla="val 3521"/>
                <a:gd name="f25" fmla="val 6684"/>
                <a:gd name="f26" fmla="val 3163"/>
                <a:gd name="f27" fmla="val 3775"/>
                <a:gd name="f28" fmla="val 7838"/>
                <a:gd name="f29" fmla="val 4144"/>
                <a:gd name="f30" fmla="val 6868"/>
                <a:gd name="f31" fmla="val 3948"/>
                <a:gd name="f32" fmla="val 6199"/>
                <a:gd name="f33" fmla="val 4179"/>
                <a:gd name="f34" fmla="val 6371"/>
                <a:gd name="f35" fmla="val 4466"/>
                <a:gd name="f36" fmla="val 6449"/>
                <a:gd name="f37" fmla="val 4762"/>
                <a:gd name="f38" fmla="val 5222"/>
                <a:gd name="f39" fmla="val 5703"/>
                <a:gd name="f40" fmla="val 6261"/>
                <a:gd name="f41" fmla="val 5945"/>
                <a:gd name="f42" fmla="val 5878"/>
                <a:gd name="f43" fmla="val 6005"/>
                <a:gd name="f44" fmla="val 5724"/>
                <a:gd name="f45" fmla="val 6032"/>
                <a:gd name="f46" fmla="val 5570"/>
                <a:gd name="f47" fmla="val 5156"/>
                <a:gd name="f48" fmla="val 4739"/>
                <a:gd name="f49" fmla="val 5835"/>
                <a:gd name="f50" fmla="val 4444"/>
                <a:gd name="f51" fmla="val 5541"/>
                <a:gd name="f52" fmla="val 4040"/>
                <a:gd name="f53" fmla="val 5137"/>
                <a:gd name="f54" fmla="val 3809"/>
                <a:gd name="f55" fmla="val 4583"/>
                <a:gd name="f56" fmla="val 3671"/>
                <a:gd name="f57" fmla="val 4029"/>
                <a:gd name="f58" fmla="val 3486"/>
                <a:gd name="f59" fmla="val 3429"/>
                <a:gd name="f60" fmla="val 3209"/>
                <a:gd name="f61" fmla="val 2390"/>
                <a:gd name="f62" fmla="val 2686"/>
                <a:gd name="f63" fmla="val 1104"/>
                <a:gd name="f64" fmla="val 1422"/>
                <a:gd name="f65" fmla="val 166"/>
                <a:gd name="f66" fmla="*/ f0 1 6026"/>
                <a:gd name="f67" fmla="*/ f1 1 8196"/>
                <a:gd name="f68" fmla="val f2"/>
                <a:gd name="f69" fmla="val f3"/>
                <a:gd name="f70" fmla="val f4"/>
                <a:gd name="f71" fmla="+- f70 0 f68"/>
                <a:gd name="f72" fmla="+- f69 0 f68"/>
                <a:gd name="f73" fmla="*/ f72 1 6026"/>
                <a:gd name="f74" fmla="*/ f71 1 8196"/>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6026" h="8196">
                  <a:moveTo>
                    <a:pt x="f2" y="f5"/>
                  </a:moveTo>
                  <a:cubicBezTo>
                    <a:pt x="f6" y="f7"/>
                    <a:pt x="f8" y="f9"/>
                    <a:pt x="f10" y="f11"/>
                  </a:cubicBezTo>
                  <a:lnTo>
                    <a:pt x="f10" y="f11"/>
                  </a:lnTo>
                  <a:cubicBezTo>
                    <a:pt x="f12" y="f13"/>
                    <a:pt x="f14" y="f15"/>
                    <a:pt x="f2" y="f5"/>
                  </a:cubicBezTo>
                  <a:close/>
                  <a:moveTo>
                    <a:pt x="f10" y="f11"/>
                  </a:moveTo>
                  <a:cubicBezTo>
                    <a:pt x="f16" y="f17"/>
                    <a:pt x="f18" y="f19"/>
                    <a:pt x="f20" y="f21"/>
                  </a:cubicBezTo>
                  <a:cubicBezTo>
                    <a:pt x="f22" y="f23"/>
                    <a:pt x="f24" y="f25"/>
                    <a:pt x="f26" y="f4"/>
                  </a:cubicBezTo>
                  <a:cubicBezTo>
                    <a:pt x="f27" y="f28"/>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6" y="f57"/>
                  </a:cubicBezTo>
                  <a:cubicBezTo>
                    <a:pt x="f24" y="f58"/>
                    <a:pt x="f59" y="f22"/>
                    <a:pt x="f60" y="f61"/>
                  </a:cubicBezTo>
                  <a:cubicBezTo>
                    <a:pt x="f62" y="f63"/>
                    <a:pt x="f64" y="f65"/>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2307;p30">
              <a:extLst>
                <a:ext uri="{FF2B5EF4-FFF2-40B4-BE49-F238E27FC236}">
                  <a16:creationId xmlns:a16="http://schemas.microsoft.com/office/drawing/2014/main" id="{3656E7DE-80ED-40C9-B819-0D18BDB0B605}"/>
                </a:ext>
              </a:extLst>
            </p:cNvPr>
            <p:cNvSpPr/>
            <p:nvPr/>
          </p:nvSpPr>
          <p:spPr>
            <a:xfrm>
              <a:off x="559311" y="4732513"/>
              <a:ext cx="98087" cy="213649"/>
            </a:xfrm>
            <a:custGeom>
              <a:avLst/>
              <a:gdLst>
                <a:gd name="f0" fmla="val w"/>
                <a:gd name="f1" fmla="val h"/>
                <a:gd name="f2" fmla="val 0"/>
                <a:gd name="f3" fmla="val 3037"/>
                <a:gd name="f4" fmla="val 6615"/>
                <a:gd name="f5" fmla="val 728"/>
                <a:gd name="f6" fmla="val 750"/>
                <a:gd name="f7" fmla="val 14"/>
                <a:gd name="f8" fmla="val 772"/>
                <a:gd name="f9" fmla="val 27"/>
                <a:gd name="f10" fmla="val 795"/>
                <a:gd name="f11" fmla="val 40"/>
                <a:gd name="f12" fmla="val 13"/>
                <a:gd name="f13" fmla="val 1998"/>
                <a:gd name="f14" fmla="val 1136"/>
                <a:gd name="f15" fmla="val 2022"/>
                <a:gd name="f16" fmla="val 1168"/>
                <a:gd name="f17" fmla="val 2045"/>
                <a:gd name="f18" fmla="val 1201"/>
                <a:gd name="f19" fmla="val 2067"/>
                <a:gd name="f20" fmla="val 1235"/>
                <a:gd name="f21" fmla="val 2124"/>
                <a:gd name="f22" fmla="val 1328"/>
                <a:gd name="f23" fmla="val 2171"/>
                <a:gd name="f24" fmla="val 1432"/>
                <a:gd name="f25" fmla="val 2217"/>
                <a:gd name="f26" fmla="val 1535"/>
                <a:gd name="f27" fmla="val 2286"/>
                <a:gd name="f28" fmla="val 1755"/>
                <a:gd name="f29" fmla="val 2332"/>
                <a:gd name="f30" fmla="val 1986"/>
                <a:gd name="f31" fmla="val 2193"/>
                <a:gd name="f32" fmla="val 2344"/>
                <a:gd name="f33" fmla="val 2655"/>
                <a:gd name="f34" fmla="val 3105"/>
                <a:gd name="f35" fmla="val 2055"/>
                <a:gd name="f36" fmla="val 3521"/>
                <a:gd name="f37" fmla="val 1894"/>
                <a:gd name="f38" fmla="val 3948"/>
                <a:gd name="f39" fmla="val 1709"/>
                <a:gd name="f40" fmla="val 4352"/>
                <a:gd name="f41" fmla="val 1570"/>
                <a:gd name="f42" fmla="val 4779"/>
                <a:gd name="f43" fmla="val 1420"/>
                <a:gd name="f44" fmla="val 5194"/>
                <a:gd name="f45" fmla="val 1351"/>
                <a:gd name="f46" fmla="val 5645"/>
                <a:gd name="f47" fmla="val 1340"/>
                <a:gd name="f48" fmla="val 6106"/>
                <a:gd name="f49" fmla="val 5875"/>
                <a:gd name="f50" fmla="val 5656"/>
                <a:gd name="f51" fmla="val 1363"/>
                <a:gd name="f52" fmla="val 5425"/>
                <a:gd name="f53" fmla="val 1386"/>
                <a:gd name="f54" fmla="val 4987"/>
                <a:gd name="f55" fmla="val 1513"/>
                <a:gd name="f56" fmla="val 4767"/>
                <a:gd name="f57" fmla="val 1640"/>
                <a:gd name="f58" fmla="val 4329"/>
                <a:gd name="f59" fmla="val 1836"/>
                <a:gd name="f60" fmla="val 3925"/>
                <a:gd name="f61" fmla="val 3509"/>
                <a:gd name="f62" fmla="val 2159"/>
                <a:gd name="f63" fmla="val 3094"/>
                <a:gd name="f64" fmla="val 2216"/>
                <a:gd name="f65" fmla="val 1837"/>
                <a:gd name="f66" fmla="val 2204"/>
                <a:gd name="f67" fmla="val 1449"/>
                <a:gd name="f68" fmla="val 1344"/>
                <a:gd name="f69" fmla="val 378"/>
                <a:gd name="f70" fmla="val 1820"/>
                <a:gd name="f71" fmla="val 915"/>
                <a:gd name="f72" fmla="val 1547"/>
                <a:gd name="f73" fmla="val 2101"/>
                <a:gd name="f74" fmla="val 1893"/>
                <a:gd name="f75" fmla="val 2517"/>
                <a:gd name="f76" fmla="val 1871"/>
                <a:gd name="f77" fmla="val 2759"/>
                <a:gd name="f78" fmla="val 1783"/>
                <a:gd name="f79" fmla="val 2829"/>
                <a:gd name="f80" fmla="val 1669"/>
                <a:gd name="f81" fmla="val 2879"/>
                <a:gd name="f82" fmla="val 1553"/>
                <a:gd name="f83" fmla="val 1517"/>
                <a:gd name="f84" fmla="val 1480"/>
                <a:gd name="f85" fmla="val 2874"/>
                <a:gd name="f86" fmla="val 1443"/>
                <a:gd name="f87" fmla="val 2863"/>
                <a:gd name="f88" fmla="val 1305"/>
                <a:gd name="f89" fmla="val 2817"/>
                <a:gd name="f90" fmla="val 1190"/>
                <a:gd name="f91" fmla="val 2632"/>
                <a:gd name="f92" fmla="val 1247"/>
                <a:gd name="f93" fmla="val 2482"/>
                <a:gd name="f94" fmla="val 1097"/>
                <a:gd name="f95" fmla="val 2620"/>
                <a:gd name="f96" fmla="val 1074"/>
                <a:gd name="f97" fmla="val 1178"/>
                <a:gd name="f98" fmla="val 3036"/>
                <a:gd name="f99" fmla="val 1239"/>
                <a:gd name="f100" fmla="val 3150"/>
                <a:gd name="f101" fmla="val 1371"/>
                <a:gd name="f102" fmla="val 3199"/>
                <a:gd name="f103" fmla="val 1506"/>
                <a:gd name="f104" fmla="val 1576"/>
                <a:gd name="f105" fmla="val 1646"/>
                <a:gd name="f106" fmla="val 3186"/>
                <a:gd name="f107" fmla="val 3163"/>
                <a:gd name="f108" fmla="val 3705"/>
                <a:gd name="f109" fmla="val 889"/>
                <a:gd name="f110" fmla="val 4063"/>
                <a:gd name="f111" fmla="val 289"/>
                <a:gd name="f112" fmla="val 4271"/>
                <a:gd name="f113" fmla="val 462"/>
                <a:gd name="f114" fmla="val 4363"/>
                <a:gd name="f115" fmla="val 612"/>
                <a:gd name="f116" fmla="val 4410"/>
                <a:gd name="f117" fmla="val 439"/>
                <a:gd name="f118" fmla="val 4606"/>
                <a:gd name="f119" fmla="val 1"/>
                <a:gd name="f120" fmla="val 4790"/>
                <a:gd name="f121" fmla="val 257"/>
                <a:gd name="f122" fmla="val 4861"/>
                <a:gd name="f123" fmla="val 388"/>
                <a:gd name="f124" fmla="val 4899"/>
                <a:gd name="f125" fmla="val 560"/>
                <a:gd name="f126" fmla="val 642"/>
                <a:gd name="f127" fmla="val 734"/>
                <a:gd name="f128" fmla="val 4890"/>
                <a:gd name="f129" fmla="val 855"/>
                <a:gd name="f130" fmla="val 4871"/>
                <a:gd name="f131" fmla="val 325"/>
                <a:gd name="f132" fmla="val 5620"/>
                <a:gd name="f133" fmla="val 1268"/>
                <a:gd name="f134" fmla="val 5932"/>
                <a:gd name="f135" fmla="val 1316"/>
                <a:gd name="f136" fmla="val 6611"/>
                <a:gd name="f137" fmla="val 1274"/>
                <a:gd name="f138" fmla="val 5979"/>
                <a:gd name="f139" fmla="val 2448"/>
                <a:gd name="f140" fmla="val 5990"/>
                <a:gd name="f141" fmla="val 2355"/>
                <a:gd name="f142" fmla="val 5402"/>
                <a:gd name="f143" fmla="val 5748"/>
                <a:gd name="f144" fmla="val 2725"/>
                <a:gd name="f145" fmla="val 6014"/>
                <a:gd name="f146" fmla="val 6199"/>
                <a:gd name="f147" fmla="val 5298"/>
                <a:gd name="f148" fmla="val 2505"/>
                <a:gd name="f149" fmla="val 4040"/>
                <a:gd name="f150" fmla="val 2748"/>
                <a:gd name="f151" fmla="val 2182"/>
                <a:gd name="f152" fmla="val 2563"/>
                <a:gd name="f153" fmla="val 1385"/>
                <a:gd name="f154" fmla="val 797"/>
                <a:gd name="f155" fmla="val 1882"/>
                <a:gd name="f156" fmla="val 681"/>
                <a:gd name="f157" fmla="val 566"/>
                <a:gd name="f158" fmla="val 1594"/>
                <a:gd name="f159" fmla="val 450"/>
                <a:gd name="f160" fmla="val 1339"/>
                <a:gd name="f161" fmla="val 280"/>
                <a:gd name="f162" fmla="val 1054"/>
                <a:gd name="f163" fmla="val 189"/>
                <a:gd name="f164" fmla="val 6612"/>
                <a:gd name="f165" fmla="val 6613"/>
                <a:gd name="f166" fmla="val 1317"/>
                <a:gd name="f167" fmla="val 6614"/>
                <a:gd name="f168" fmla="*/ f0 1 3037"/>
                <a:gd name="f169" fmla="*/ f1 1 6615"/>
                <a:gd name="f170" fmla="val f2"/>
                <a:gd name="f171" fmla="val f3"/>
                <a:gd name="f172" fmla="val f4"/>
                <a:gd name="f173" fmla="+- f172 0 f170"/>
                <a:gd name="f174" fmla="+- f171 0 f170"/>
                <a:gd name="f175" fmla="*/ f174 1 3037"/>
                <a:gd name="f176" fmla="*/ f173 1 6615"/>
                <a:gd name="f177" fmla="*/ f170 1 f175"/>
                <a:gd name="f178" fmla="*/ f171 1 f175"/>
                <a:gd name="f179" fmla="*/ f170 1 f176"/>
                <a:gd name="f180" fmla="*/ f172 1 f176"/>
                <a:gd name="f181" fmla="*/ f177 f168 1"/>
                <a:gd name="f182" fmla="*/ f178 f168 1"/>
                <a:gd name="f183" fmla="*/ f180 f169 1"/>
                <a:gd name="f184" fmla="*/ f179 f169 1"/>
              </a:gdLst>
              <a:ahLst/>
              <a:cxnLst>
                <a:cxn ang="3cd4">
                  <a:pos x="hc" y="t"/>
                </a:cxn>
                <a:cxn ang="0">
                  <a:pos x="r" y="vc"/>
                </a:cxn>
                <a:cxn ang="cd4">
                  <a:pos x="hc" y="b"/>
                </a:cxn>
                <a:cxn ang="cd2">
                  <a:pos x="l" y="vc"/>
                </a:cxn>
              </a:cxnLst>
              <a:rect l="f181" t="f184" r="f182" b="f183"/>
              <a:pathLst>
                <a:path w="3037" h="6615">
                  <a:moveTo>
                    <a:pt x="f5" y="f2"/>
                  </a:moveTo>
                  <a:cubicBezTo>
                    <a:pt x="f6" y="f7"/>
                    <a:pt x="f8" y="f9"/>
                    <a:pt x="f10" y="f11"/>
                  </a:cubicBezTo>
                  <a:lnTo>
                    <a:pt x="f10" y="f11"/>
                  </a:lnTo>
                  <a:cubicBezTo>
                    <a:pt x="f8" y="f9"/>
                    <a:pt x="f6" y="f12"/>
                    <a:pt x="f5" y="f2"/>
                  </a:cubicBezTo>
                  <a:close/>
                  <a:moveTo>
                    <a:pt x="f13" y="f14"/>
                  </a:moveTo>
                  <a:cubicBezTo>
                    <a:pt x="f15" y="f16"/>
                    <a:pt x="f17" y="f18"/>
                    <a:pt x="f19" y="f20"/>
                  </a:cubicBezTo>
                  <a:cubicBezTo>
                    <a:pt x="f21" y="f22"/>
                    <a:pt x="f23" y="f24"/>
                    <a:pt x="f25" y="f26"/>
                  </a:cubicBezTo>
                  <a:cubicBezTo>
                    <a:pt x="f27" y="f28"/>
                    <a:pt x="f29" y="f30"/>
                    <a:pt x="f29" y="f31"/>
                  </a:cubicBezTo>
                  <a:cubicBezTo>
                    <a:pt x="f32" y="f33"/>
                    <a:pt x="f25" y="f34"/>
                    <a:pt x="f35" y="f36"/>
                  </a:cubicBezTo>
                  <a:cubicBezTo>
                    <a:pt x="f37" y="f38"/>
                    <a:pt x="f39" y="f40"/>
                    <a:pt x="f41" y="f42"/>
                  </a:cubicBezTo>
                  <a:cubicBezTo>
                    <a:pt x="f43" y="f44"/>
                    <a:pt x="f45" y="f46"/>
                    <a:pt x="f47" y="f48"/>
                  </a:cubicBezTo>
                  <a:cubicBezTo>
                    <a:pt x="f47" y="f49"/>
                    <a:pt x="f47" y="f50"/>
                    <a:pt x="f51" y="f52"/>
                  </a:cubicBezTo>
                  <a:cubicBezTo>
                    <a:pt x="f53" y="f44"/>
                    <a:pt x="f24" y="f54"/>
                    <a:pt x="f55" y="f56"/>
                  </a:cubicBezTo>
                  <a:cubicBezTo>
                    <a:pt x="f57" y="f58"/>
                    <a:pt x="f59" y="f60"/>
                    <a:pt x="f13" y="f61"/>
                  </a:cubicBezTo>
                  <a:cubicBezTo>
                    <a:pt x="f62" y="f63"/>
                    <a:pt x="f27" y="f33"/>
                    <a:pt x="f27" y="f64"/>
                  </a:cubicBezTo>
                  <a:cubicBezTo>
                    <a:pt x="f27" y="f65"/>
                    <a:pt x="f66" y="f67"/>
                    <a:pt x="f13" y="f14"/>
                  </a:cubicBezTo>
                  <a:close/>
                  <a:moveTo>
                    <a:pt x="f10" y="f11"/>
                  </a:moveTo>
                  <a:lnTo>
                    <a:pt x="f10" y="f11"/>
                  </a:lnTo>
                  <a:cubicBezTo>
                    <a:pt x="f68" y="f69"/>
                    <a:pt x="f70" y="f71"/>
                    <a:pt x="f13" y="f72"/>
                  </a:cubicBezTo>
                  <a:cubicBezTo>
                    <a:pt x="f73" y="f74"/>
                    <a:pt x="f25" y="f75"/>
                    <a:pt x="f76" y="f77"/>
                  </a:cubicBezTo>
                  <a:cubicBezTo>
                    <a:pt x="f78" y="f79"/>
                    <a:pt x="f80" y="f81"/>
                    <a:pt x="f82" y="f81"/>
                  </a:cubicBezTo>
                  <a:cubicBezTo>
                    <a:pt x="f83" y="f81"/>
                    <a:pt x="f84" y="f85"/>
                    <a:pt x="f86" y="f87"/>
                  </a:cubicBezTo>
                  <a:cubicBezTo>
                    <a:pt x="f88" y="f89"/>
                    <a:pt x="f90" y="f91"/>
                    <a:pt x="f92" y="f93"/>
                  </a:cubicBezTo>
                  <a:lnTo>
                    <a:pt x="f92" y="f93"/>
                  </a:lnTo>
                  <a:cubicBezTo>
                    <a:pt x="f94" y="f95"/>
                    <a:pt x="f96" y="f87"/>
                    <a:pt x="f97" y="f98"/>
                  </a:cubicBezTo>
                  <a:cubicBezTo>
                    <a:pt x="f99" y="f100"/>
                    <a:pt x="f101" y="f102"/>
                    <a:pt x="f103" y="f102"/>
                  </a:cubicBezTo>
                  <a:cubicBezTo>
                    <a:pt x="f104" y="f102"/>
                    <a:pt x="f105" y="f106"/>
                    <a:pt x="f39" y="f107"/>
                  </a:cubicBezTo>
                  <a:lnTo>
                    <a:pt x="f39" y="f107"/>
                  </a:lnTo>
                  <a:cubicBezTo>
                    <a:pt x="f53" y="f108"/>
                    <a:pt x="f109" y="f110"/>
                    <a:pt x="f111" y="f112"/>
                  </a:cubicBezTo>
                  <a:cubicBezTo>
                    <a:pt x="f111" y="f112"/>
                    <a:pt x="f113" y="f114"/>
                    <a:pt x="f115" y="f116"/>
                  </a:cubicBezTo>
                  <a:cubicBezTo>
                    <a:pt x="f115"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6"/>
                  </a:cubicBezTo>
                  <a:lnTo>
                    <a:pt x="f135" y="f136"/>
                  </a:lnTo>
                  <a:cubicBezTo>
                    <a:pt x="f137" y="f138"/>
                    <a:pt x="f139" y="f140"/>
                    <a:pt x="f141" y="f142"/>
                  </a:cubicBezTo>
                  <a:lnTo>
                    <a:pt x="f141" y="f142"/>
                  </a:lnTo>
                  <a:cubicBezTo>
                    <a:pt x="f75" y="f143"/>
                    <a:pt x="f144" y="f145"/>
                    <a:pt x="f98" y="f146"/>
                  </a:cubicBezTo>
                  <a:cubicBezTo>
                    <a:pt x="f139" y="f147"/>
                    <a:pt x="f148" y="f149"/>
                    <a:pt x="f91" y="f98"/>
                  </a:cubicBezTo>
                  <a:cubicBezTo>
                    <a:pt x="f150" y="f151"/>
                    <a:pt x="f152" y="f153"/>
                    <a:pt x="f13" y="f154"/>
                  </a:cubicBezTo>
                  <a:cubicBezTo>
                    <a:pt x="f155" y="f156"/>
                    <a:pt x="f28" y="f157"/>
                    <a:pt x="f158" y="f159"/>
                  </a:cubicBezTo>
                  <a:cubicBezTo>
                    <a:pt x="f160" y="f161"/>
                    <a:pt x="f162" y="f163"/>
                    <a:pt x="f10" y="f11"/>
                  </a:cubicBezTo>
                  <a:close/>
                  <a:moveTo>
                    <a:pt x="f135" y="f136"/>
                  </a:moveTo>
                  <a:cubicBezTo>
                    <a:pt x="f135" y="f164"/>
                    <a:pt x="f135" y="f165"/>
                    <a:pt x="f166" y="f167"/>
                  </a:cubicBezTo>
                  <a:cubicBezTo>
                    <a:pt x="f135" y="f165"/>
                    <a:pt x="f135" y="f164"/>
                    <a:pt x="f135" y="f13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2308;p30">
              <a:extLst>
                <a:ext uri="{FF2B5EF4-FFF2-40B4-BE49-F238E27FC236}">
                  <a16:creationId xmlns:a16="http://schemas.microsoft.com/office/drawing/2014/main" id="{F63B8BE9-0E73-4C7F-A303-415E5D53F8D5}"/>
                </a:ext>
              </a:extLst>
            </p:cNvPr>
            <p:cNvSpPr/>
            <p:nvPr/>
          </p:nvSpPr>
          <p:spPr>
            <a:xfrm>
              <a:off x="650293" y="4823112"/>
              <a:ext cx="18278" cy="77934"/>
            </a:xfrm>
            <a:custGeom>
              <a:avLst/>
              <a:gdLst>
                <a:gd name="f0" fmla="val w"/>
                <a:gd name="f1" fmla="val h"/>
                <a:gd name="f2" fmla="val 0"/>
                <a:gd name="f3" fmla="val 566"/>
                <a:gd name="f4" fmla="val 2413"/>
                <a:gd name="f5" fmla="val 254"/>
                <a:gd name="f6" fmla="val 831"/>
                <a:gd name="f7" fmla="val 139"/>
                <a:gd name="f8" fmla="val 1674"/>
                <a:gd name="f9" fmla="val 462"/>
                <a:gd name="f10" fmla="val 1605"/>
                <a:gd name="f11" fmla="val 346"/>
                <a:gd name="f12" fmla="val 808"/>
                <a:gd name="f13" fmla="*/ f0 1 566"/>
                <a:gd name="f14" fmla="*/ f1 1 2413"/>
                <a:gd name="f15" fmla="val f2"/>
                <a:gd name="f16" fmla="val f3"/>
                <a:gd name="f17" fmla="val f4"/>
                <a:gd name="f18" fmla="+- f17 0 f15"/>
                <a:gd name="f19" fmla="+- f16 0 f15"/>
                <a:gd name="f20" fmla="*/ f19 1 566"/>
                <a:gd name="f21" fmla="*/ f18 1 241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566" h="2413">
                  <a:moveTo>
                    <a:pt x="f5" y="f2"/>
                  </a:moveTo>
                  <a:cubicBezTo>
                    <a:pt x="f2" y="f6"/>
                    <a:pt x="f7" y="f8"/>
                    <a:pt x="f3" y="f4"/>
                  </a:cubicBezTo>
                  <a:cubicBezTo>
                    <a:pt x="f9" y="f10"/>
                    <a:pt x="f11" y="f1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2309;p30">
              <a:extLst>
                <a:ext uri="{FF2B5EF4-FFF2-40B4-BE49-F238E27FC236}">
                  <a16:creationId xmlns:a16="http://schemas.microsoft.com/office/drawing/2014/main" id="{6BA8C33C-1012-4AF1-844B-AE4734067EF3}"/>
                </a:ext>
              </a:extLst>
            </p:cNvPr>
            <p:cNvSpPr/>
            <p:nvPr/>
          </p:nvSpPr>
          <p:spPr>
            <a:xfrm>
              <a:off x="699488" y="4654972"/>
              <a:ext cx="82808" cy="96953"/>
            </a:xfrm>
            <a:custGeom>
              <a:avLst/>
              <a:gdLst>
                <a:gd name="f0" fmla="val w"/>
                <a:gd name="f1" fmla="val h"/>
                <a:gd name="f2" fmla="val 0"/>
                <a:gd name="f3" fmla="val 2564"/>
                <a:gd name="f4" fmla="val 3002"/>
                <a:gd name="f5" fmla="val 1282"/>
                <a:gd name="f6" fmla="val 1755"/>
                <a:gd name="f7" fmla="val 1284"/>
                <a:gd name="f8" fmla="val 1756"/>
                <a:gd name="f9" fmla="val 1287"/>
                <a:gd name="f10" fmla="val 1757"/>
                <a:gd name="f11" fmla="val 1289"/>
                <a:gd name="f12" fmla="val 1758"/>
                <a:gd name="f13" fmla="val 462"/>
                <a:gd name="f14" fmla="val 1016"/>
                <a:gd name="f15" fmla="val 543"/>
                <a:gd name="f16" fmla="val 1178"/>
                <a:gd name="f17" fmla="val 647"/>
                <a:gd name="f18" fmla="val 1328"/>
                <a:gd name="f19" fmla="val 774"/>
                <a:gd name="f20" fmla="val 1455"/>
                <a:gd name="f21" fmla="val 843"/>
                <a:gd name="f22" fmla="val 1524"/>
                <a:gd name="f23" fmla="val 947"/>
                <a:gd name="f24" fmla="val 1593"/>
                <a:gd name="f25" fmla="val 1040"/>
                <a:gd name="f26" fmla="val 1639"/>
                <a:gd name="f27" fmla="val 1155"/>
                <a:gd name="f28" fmla="val 1686"/>
                <a:gd name="f29" fmla="val 1270"/>
                <a:gd name="f30" fmla="val 1697"/>
                <a:gd name="f31" fmla="val 1386"/>
                <a:gd name="f32" fmla="val 1536"/>
                <a:gd name="f33" fmla="val 1663"/>
                <a:gd name="f34" fmla="val 1859"/>
                <a:gd name="f35" fmla="val 1605"/>
                <a:gd name="f36" fmla="val 1732"/>
                <a:gd name="f37" fmla="val 1720"/>
                <a:gd name="f38" fmla="val 1559"/>
                <a:gd name="f39" fmla="val 1766"/>
                <a:gd name="f40" fmla="val 1354"/>
                <a:gd name="f41" fmla="val 1314"/>
                <a:gd name="f42" fmla="val 1426"/>
                <a:gd name="f43" fmla="val 1815"/>
                <a:gd name="f44" fmla="val 1585"/>
                <a:gd name="f45" fmla="val 1871"/>
                <a:gd name="f46" fmla="val 1928"/>
                <a:gd name="f47" fmla="val 1882"/>
                <a:gd name="f48" fmla="val 2020"/>
                <a:gd name="f49" fmla="val 2044"/>
                <a:gd name="f50" fmla="val 2101"/>
                <a:gd name="f51" fmla="val 2171"/>
                <a:gd name="f52" fmla="val 2228"/>
                <a:gd name="f53" fmla="val 2032"/>
                <a:gd name="f54" fmla="val 2113"/>
                <a:gd name="f55" fmla="val 2043"/>
                <a:gd name="f56" fmla="val 1986"/>
                <a:gd name="f57" fmla="val 1351"/>
                <a:gd name="f58" fmla="val 1870"/>
                <a:gd name="f59" fmla="val 1190"/>
                <a:gd name="f60" fmla="val 1801"/>
                <a:gd name="f61" fmla="val 855"/>
                <a:gd name="f62" fmla="val 1628"/>
                <a:gd name="f63" fmla="val 751"/>
                <a:gd name="f64" fmla="val 1478"/>
                <a:gd name="f65" fmla="val 612"/>
                <a:gd name="f66" fmla="val 532"/>
                <a:gd name="f67" fmla="val 35"/>
                <a:gd name="f68" fmla="val 1"/>
                <a:gd name="f69" fmla="val 358"/>
                <a:gd name="f70" fmla="val 58"/>
                <a:gd name="f71" fmla="val 728"/>
                <a:gd name="f72" fmla="val 197"/>
                <a:gd name="f73" fmla="val 1074"/>
                <a:gd name="f74" fmla="val 416"/>
                <a:gd name="f75" fmla="val 1582"/>
                <a:gd name="f76" fmla="val 832"/>
                <a:gd name="f77" fmla="val 1997"/>
                <a:gd name="f78" fmla="val 1340"/>
                <a:gd name="f79" fmla="val 2320"/>
                <a:gd name="f80" fmla="val 1744"/>
                <a:gd name="f81" fmla="val 2378"/>
                <a:gd name="f82" fmla="val 2494"/>
                <a:gd name="f83" fmla="val 2598"/>
                <a:gd name="f84" fmla="val 2263"/>
                <a:gd name="f85" fmla="val 2782"/>
                <a:gd name="f86" fmla="val 3001"/>
                <a:gd name="f87" fmla="val 2425"/>
                <a:gd name="f88" fmla="val 2563"/>
                <a:gd name="f89" fmla="val 2551"/>
                <a:gd name="f90" fmla="val 2517"/>
                <a:gd name="f91" fmla="val 2286"/>
                <a:gd name="f92" fmla="val 2482"/>
                <a:gd name="f93" fmla="val 2332"/>
                <a:gd name="f94" fmla="val 1824"/>
                <a:gd name="f95" fmla="val 2148"/>
                <a:gd name="f96" fmla="val 2163"/>
                <a:gd name="f97" fmla="val 1689"/>
                <a:gd name="f98" fmla="val 2180"/>
                <a:gd name="f99" fmla="val 1691"/>
                <a:gd name="f100" fmla="val 2197"/>
                <a:gd name="f101" fmla="val 2291"/>
                <a:gd name="f102" fmla="val 2397"/>
                <a:gd name="f103" fmla="val 2436"/>
                <a:gd name="f104" fmla="val 1570"/>
                <a:gd name="f105" fmla="val 1305"/>
                <a:gd name="f106" fmla="val 2344"/>
                <a:gd name="f107" fmla="val 1224"/>
                <a:gd name="f108" fmla="val 2251"/>
                <a:gd name="f109" fmla="val 1132"/>
                <a:gd name="f110" fmla="val 2136"/>
                <a:gd name="f111" fmla="val 1097"/>
                <a:gd name="f112" fmla="val 1998"/>
                <a:gd name="f113" fmla="val 1051"/>
                <a:gd name="f114" fmla="val 2159"/>
                <a:gd name="f115" fmla="val 993"/>
                <a:gd name="f116" fmla="val 2321"/>
                <a:gd name="f117" fmla="val 866"/>
                <a:gd name="f118" fmla="val 693"/>
                <a:gd name="f119" fmla="val 520"/>
                <a:gd name="f120" fmla="val 324"/>
                <a:gd name="f121" fmla="val 243"/>
                <a:gd name="f122" fmla="val 1617"/>
                <a:gd name="f123" fmla="val 924"/>
                <a:gd name="f124" fmla="val 958"/>
                <a:gd name="f125" fmla="val 1186"/>
                <a:gd name="f126" fmla="val 963"/>
                <a:gd name="f127" fmla="val 1148"/>
                <a:gd name="f128" fmla="val 965"/>
                <a:gd name="f129" fmla="val 1110"/>
                <a:gd name="f130" fmla="val 755"/>
                <a:gd name="f131" fmla="val 409"/>
                <a:gd name="f132" fmla="val 775"/>
                <a:gd name="f133" fmla="val 232"/>
                <a:gd name="f134" fmla="val 139"/>
                <a:gd name="f135" fmla="val 301"/>
                <a:gd name="f136" fmla="val 70"/>
                <a:gd name="f137" fmla="val 150"/>
                <a:gd name="f138" fmla="*/ f0 1 2564"/>
                <a:gd name="f139" fmla="*/ f1 1 3002"/>
                <a:gd name="f140" fmla="val f2"/>
                <a:gd name="f141" fmla="val f3"/>
                <a:gd name="f142" fmla="val f4"/>
                <a:gd name="f143" fmla="+- f142 0 f140"/>
                <a:gd name="f144" fmla="+- f141 0 f140"/>
                <a:gd name="f145" fmla="*/ f144 1 2564"/>
                <a:gd name="f146" fmla="*/ f143 1 300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564" h="300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0"/>
                  </a:cubicBezTo>
                  <a:cubicBezTo>
                    <a:pt x="f32" y="f30"/>
                    <a:pt x="f30" y="f33"/>
                    <a:pt x="f34" y="f35"/>
                  </a:cubicBezTo>
                  <a:lnTo>
                    <a:pt x="f34" y="f35"/>
                  </a:lnTo>
                  <a:cubicBezTo>
                    <a:pt x="f36" y="f37"/>
                    <a:pt x="f38" y="f39"/>
                    <a:pt x="f31" y="f39"/>
                  </a:cubicBezTo>
                  <a:cubicBezTo>
                    <a:pt x="f40" y="f39"/>
                    <a:pt x="f41" y="f39"/>
                    <a:pt x="f11" y="f12"/>
                  </a:cubicBezTo>
                  <a:lnTo>
                    <a:pt x="f11" y="f12"/>
                  </a:lnTo>
                  <a:cubicBezTo>
                    <a:pt x="f42" y="f43"/>
                    <a:pt x="f44" y="f45"/>
                    <a:pt x="f36" y="f46"/>
                  </a:cubicBezTo>
                  <a:cubicBezTo>
                    <a:pt x="f47" y="f48"/>
                    <a:pt x="f49" y="f50"/>
                    <a:pt x="f51" y="f52"/>
                  </a:cubicBezTo>
                  <a:cubicBezTo>
                    <a:pt x="f53" y="f54"/>
                    <a:pt x="f45" y="f55"/>
                    <a:pt x="f30" y="f56"/>
                  </a:cubicBezTo>
                  <a:cubicBezTo>
                    <a:pt x="f22" y="f46"/>
                    <a:pt x="f57" y="f58"/>
                    <a:pt x="f59" y="f60"/>
                  </a:cubicBezTo>
                  <a:cubicBezTo>
                    <a:pt x="f14" y="f36"/>
                    <a:pt x="f61" y="f62"/>
                    <a:pt x="f63" y="f64"/>
                  </a:cubicBezTo>
                  <a:cubicBezTo>
                    <a:pt x="f65" y="f57"/>
                    <a:pt x="f66" y="f16"/>
                    <a:pt x="f13" y="f14"/>
                  </a:cubicBezTo>
                  <a:close/>
                  <a:moveTo>
                    <a:pt x="f67" y="f2"/>
                  </a:moveTo>
                  <a:cubicBezTo>
                    <a:pt x="f68" y="f69"/>
                    <a:pt x="f70" y="f71"/>
                    <a:pt x="f72" y="f73"/>
                  </a:cubicBezTo>
                  <a:cubicBezTo>
                    <a:pt x="f74" y="f75"/>
                    <a:pt x="f76" y="f77"/>
                    <a:pt x="f78" y="f52"/>
                  </a:cubicBezTo>
                  <a:cubicBezTo>
                    <a:pt x="f32" y="f79"/>
                    <a:pt x="f80" y="f81"/>
                    <a:pt x="f46" y="f82"/>
                  </a:cubicBezTo>
                  <a:cubicBezTo>
                    <a:pt x="f50" y="f83"/>
                    <a:pt x="f84" y="f85"/>
                    <a:pt x="f84" y="f86"/>
                  </a:cubicBezTo>
                  <a:cubicBezTo>
                    <a:pt x="f87" y="f85"/>
                    <a:pt x="f88" y="f89"/>
                    <a:pt x="f90" y="f91"/>
                  </a:cubicBezTo>
                  <a:cubicBezTo>
                    <a:pt x="f92" y="f55"/>
                    <a:pt x="f93" y="f94"/>
                    <a:pt x="f95" y="f28"/>
                  </a:cubicBezTo>
                  <a:lnTo>
                    <a:pt x="f95" y="f28"/>
                  </a:lnTo>
                  <a:cubicBezTo>
                    <a:pt x="f96" y="f97"/>
                    <a:pt x="f98" y="f99"/>
                    <a:pt x="f100" y="f99"/>
                  </a:cubicBezTo>
                  <a:cubicBezTo>
                    <a:pt x="f101" y="f99"/>
                    <a:pt x="f102" y="f26"/>
                    <a:pt x="f103" y="f104"/>
                  </a:cubicBezTo>
                  <a:cubicBezTo>
                    <a:pt x="f82" y="f20"/>
                    <a:pt x="f103" y="f105"/>
                    <a:pt x="f106" y="f107"/>
                  </a:cubicBezTo>
                  <a:cubicBezTo>
                    <a:pt x="f108" y="f109"/>
                    <a:pt x="f110" y="f111"/>
                    <a:pt x="f112" y="f113"/>
                  </a:cubicBezTo>
                  <a:cubicBezTo>
                    <a:pt x="f114" y="f115"/>
                    <a:pt x="f116" y="f117"/>
                    <a:pt x="f93" y="f118"/>
                  </a:cubicBezTo>
                  <a:cubicBezTo>
                    <a:pt x="f106" y="f119"/>
                    <a:pt x="f84" y="f120"/>
                    <a:pt x="f54" y="f121"/>
                  </a:cubicBezTo>
                  <a:cubicBezTo>
                    <a:pt x="f112" y="f65"/>
                    <a:pt x="f122" y="f123"/>
                    <a:pt x="f107" y="f124"/>
                  </a:cubicBezTo>
                  <a:cubicBezTo>
                    <a:pt x="f125" y="f126"/>
                    <a:pt x="f127" y="f128"/>
                    <a:pt x="f129" y="f128"/>
                  </a:cubicBezTo>
                  <a:cubicBezTo>
                    <a:pt x="f130" y="f128"/>
                    <a:pt x="f131" y="f132"/>
                    <a:pt x="f133" y="f13"/>
                  </a:cubicBezTo>
                  <a:cubicBezTo>
                    <a:pt x="f134" y="f135"/>
                    <a:pt x="f136" y="f137"/>
                    <a:pt x="f67"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2310;p30">
              <a:extLst>
                <a:ext uri="{FF2B5EF4-FFF2-40B4-BE49-F238E27FC236}">
                  <a16:creationId xmlns:a16="http://schemas.microsoft.com/office/drawing/2014/main" id="{7D4AC259-6E6A-4C1E-9412-151E983C147A}"/>
                </a:ext>
              </a:extLst>
            </p:cNvPr>
            <p:cNvSpPr/>
            <p:nvPr/>
          </p:nvSpPr>
          <p:spPr>
            <a:xfrm>
              <a:off x="677908" y="4590114"/>
              <a:ext cx="177439" cy="239682"/>
            </a:xfrm>
            <a:custGeom>
              <a:avLst/>
              <a:gdLst>
                <a:gd name="f0" fmla="val w"/>
                <a:gd name="f1" fmla="val h"/>
                <a:gd name="f2" fmla="val 0"/>
                <a:gd name="f3" fmla="val 5494"/>
                <a:gd name="f4" fmla="val 7421"/>
                <a:gd name="f5" fmla="val 692"/>
                <a:gd name="f6" fmla="val 681"/>
                <a:gd name="f7" fmla="val 24"/>
                <a:gd name="f8" fmla="val 671"/>
                <a:gd name="f9" fmla="val 49"/>
                <a:gd name="f10" fmla="val 661"/>
                <a:gd name="f11" fmla="val 73"/>
                <a:gd name="f12" fmla="val 1950"/>
                <a:gd name="f13" fmla="val 6475"/>
                <a:gd name="f14" fmla="val 2181"/>
                <a:gd name="f15" fmla="val 6649"/>
                <a:gd name="f16" fmla="val 2423"/>
                <a:gd name="f17" fmla="val 6799"/>
                <a:gd name="f18" fmla="val 2689"/>
                <a:gd name="f19" fmla="val 6914"/>
                <a:gd name="f20" fmla="val 2943"/>
                <a:gd name="f21" fmla="val 7029"/>
                <a:gd name="f22" fmla="val 3220"/>
                <a:gd name="f23" fmla="val 7110"/>
                <a:gd name="f24" fmla="val 3497"/>
                <a:gd name="f25" fmla="val 7156"/>
                <a:gd name="f26" fmla="val 3622"/>
                <a:gd name="f27" fmla="val 7178"/>
                <a:gd name="f28" fmla="val 3752"/>
                <a:gd name="f29" fmla="val 7190"/>
                <a:gd name="f30" fmla="val 3884"/>
                <a:gd name="f31" fmla="val 4032"/>
                <a:gd name="f32" fmla="val 4181"/>
                <a:gd name="f33" fmla="val 7175"/>
                <a:gd name="f34" fmla="val 4328"/>
                <a:gd name="f35" fmla="val 7145"/>
                <a:gd name="f36" fmla="val 4605"/>
                <a:gd name="f37" fmla="val 7087"/>
                <a:gd name="f38" fmla="val 4882"/>
                <a:gd name="f39" fmla="val 6983"/>
                <a:gd name="f40" fmla="val 5136"/>
                <a:gd name="f41" fmla="val 6868"/>
                <a:gd name="f42" fmla="val 4893"/>
                <a:gd name="f43" fmla="val 7006"/>
                <a:gd name="f44" fmla="val 4616"/>
                <a:gd name="f45" fmla="val 4339"/>
                <a:gd name="f46" fmla="val 7180"/>
                <a:gd name="f47" fmla="val 4170"/>
                <a:gd name="f48" fmla="val 7216"/>
                <a:gd name="f49" fmla="val 3981"/>
                <a:gd name="f50" fmla="val 7244"/>
                <a:gd name="f51" fmla="val 3792"/>
                <a:gd name="f52" fmla="val 3685"/>
                <a:gd name="f53" fmla="val 3578"/>
                <a:gd name="f54" fmla="val 7235"/>
                <a:gd name="f55" fmla="val 3474"/>
                <a:gd name="f56" fmla="val 7214"/>
                <a:gd name="f57" fmla="val 3185"/>
                <a:gd name="f58" fmla="val 7168"/>
                <a:gd name="f59" fmla="val 2919"/>
                <a:gd name="f60" fmla="val 2654"/>
                <a:gd name="f61" fmla="val 6949"/>
                <a:gd name="f62" fmla="val 2400"/>
                <a:gd name="f63" fmla="val 6822"/>
                <a:gd name="f64" fmla="val 2146"/>
                <a:gd name="f65" fmla="val 6683"/>
                <a:gd name="f66" fmla="val 1"/>
                <a:gd name="f67" fmla="val 1676"/>
                <a:gd name="f68" fmla="val 55"/>
                <a:gd name="f69" fmla="val 3257"/>
                <a:gd name="f70" fmla="val 715"/>
                <a:gd name="f71" fmla="val 4871"/>
                <a:gd name="f72" fmla="val 1096"/>
                <a:gd name="f73" fmla="val 5794"/>
                <a:gd name="f74" fmla="val 1719"/>
                <a:gd name="f75" fmla="val 2596"/>
                <a:gd name="f76" fmla="val 2983"/>
                <a:gd name="f77" fmla="val 7319"/>
                <a:gd name="f78" fmla="val 3389"/>
                <a:gd name="f79" fmla="val 7420"/>
                <a:gd name="f80" fmla="val 3790"/>
                <a:gd name="f81" fmla="val 4298"/>
                <a:gd name="f82" fmla="val 4800"/>
                <a:gd name="f83" fmla="val 7258"/>
                <a:gd name="f84" fmla="val 5251"/>
                <a:gd name="f85" fmla="val 5320"/>
                <a:gd name="f86" fmla="val 5401"/>
                <a:gd name="f87" fmla="val 6856"/>
                <a:gd name="f88" fmla="val 5424"/>
                <a:gd name="f89" fmla="val 6764"/>
                <a:gd name="f90" fmla="val 6602"/>
                <a:gd name="f91" fmla="val 5367"/>
                <a:gd name="f92" fmla="val 6487"/>
                <a:gd name="f93" fmla="val 5205"/>
                <a:gd name="f94" fmla="val 5113"/>
                <a:gd name="f95" fmla="val 5020"/>
                <a:gd name="f96" fmla="val 6568"/>
                <a:gd name="f97" fmla="val 4939"/>
                <a:gd name="f98" fmla="val 5216"/>
                <a:gd name="f99" fmla="val 6163"/>
                <a:gd name="f100" fmla="val 4816"/>
                <a:gd name="f101" fmla="val 5890"/>
                <a:gd name="f102" fmla="val 4286"/>
                <a:gd name="f103" fmla="val 4151"/>
                <a:gd name="f104" fmla="val 4008"/>
                <a:gd name="f105" fmla="val 5907"/>
                <a:gd name="f106" fmla="val 3866"/>
                <a:gd name="f107" fmla="val 5944"/>
                <a:gd name="f108" fmla="val 3519"/>
                <a:gd name="f109" fmla="val 6037"/>
                <a:gd name="f110" fmla="val 3167"/>
                <a:gd name="f111" fmla="val 6098"/>
                <a:gd name="f112" fmla="val 2819"/>
                <a:gd name="f113" fmla="val 2439"/>
                <a:gd name="f114" fmla="val 2064"/>
                <a:gd name="f115" fmla="val 6025"/>
                <a:gd name="f116" fmla="val 1703"/>
                <a:gd name="f117" fmla="val 5839"/>
                <a:gd name="f118" fmla="val 1728"/>
                <a:gd name="f119" fmla="val 5849"/>
                <a:gd name="f120" fmla="val 1753"/>
                <a:gd name="f121" fmla="val 5854"/>
                <a:gd name="f122" fmla="val 1778"/>
                <a:gd name="f123" fmla="val 1885"/>
                <a:gd name="f124" fmla="val 1989"/>
                <a:gd name="f125" fmla="val 5771"/>
                <a:gd name="f126" fmla="val 2031"/>
                <a:gd name="f127" fmla="val 5644"/>
                <a:gd name="f128" fmla="val 2088"/>
                <a:gd name="f129" fmla="val 5471"/>
                <a:gd name="f130" fmla="val 5275"/>
                <a:gd name="f131" fmla="val 1915"/>
                <a:gd name="f132" fmla="val 1811"/>
                <a:gd name="f133" fmla="val 4986"/>
                <a:gd name="f134" fmla="val 1684"/>
                <a:gd name="f135" fmla="val 1557"/>
                <a:gd name="f136" fmla="val 4744"/>
                <a:gd name="f137" fmla="val 1442"/>
                <a:gd name="f138" fmla="val 4629"/>
                <a:gd name="f139" fmla="val 1315"/>
                <a:gd name="f140" fmla="val 4502"/>
                <a:gd name="f141" fmla="val 1223"/>
                <a:gd name="f142" fmla="val 4352"/>
                <a:gd name="f143" fmla="val 1026"/>
                <a:gd name="f144" fmla="val 4051"/>
                <a:gd name="f145" fmla="val 853"/>
                <a:gd name="f146" fmla="val 3705"/>
                <a:gd name="f147" fmla="val 3359"/>
                <a:gd name="f148" fmla="val 343"/>
                <a:gd name="f149" fmla="val 2356"/>
                <a:gd name="f150" fmla="val 246"/>
                <a:gd name="f151" fmla="val 1099"/>
                <a:gd name="f152" fmla="*/ f0 1 5494"/>
                <a:gd name="f153" fmla="*/ f1 1 7421"/>
                <a:gd name="f154" fmla="val f2"/>
                <a:gd name="f155" fmla="val f3"/>
                <a:gd name="f156" fmla="val f4"/>
                <a:gd name="f157" fmla="+- f156 0 f154"/>
                <a:gd name="f158" fmla="+- f155 0 f154"/>
                <a:gd name="f159" fmla="*/ f158 1 5494"/>
                <a:gd name="f160" fmla="*/ f157 1 742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5494" h="7421">
                  <a:moveTo>
                    <a:pt x="f5" y="f2"/>
                  </a:moveTo>
                  <a:cubicBezTo>
                    <a:pt x="f6" y="f7"/>
                    <a:pt x="f8" y="f9"/>
                    <a:pt x="f10" y="f11"/>
                  </a:cubicBezTo>
                  <a:lnTo>
                    <a:pt x="f10" y="f11"/>
                  </a:lnTo>
                  <a:cubicBezTo>
                    <a:pt x="f8" y="f9"/>
                    <a:pt x="f6" y="f7"/>
                    <a:pt x="f5" y="f2"/>
                  </a:cubicBezTo>
                  <a:close/>
                  <a:moveTo>
                    <a:pt x="f12" y="f13"/>
                  </a:moveTo>
                  <a:lnTo>
                    <a:pt x="f12" y="f13"/>
                  </a:lnTo>
                  <a:cubicBezTo>
                    <a:pt x="f14" y="f15"/>
                    <a:pt x="f16"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lnTo>
                    <a:pt x="f40" y="f41"/>
                  </a:lnTo>
                  <a:cubicBezTo>
                    <a:pt x="f42" y="f43"/>
                    <a:pt x="f44" y="f23"/>
                    <a:pt x="f45" y="f46"/>
                  </a:cubicBezTo>
                  <a:cubicBezTo>
                    <a:pt x="f47" y="f48"/>
                    <a:pt x="f49" y="f50"/>
                    <a:pt x="f51" y="f50"/>
                  </a:cubicBezTo>
                  <a:cubicBezTo>
                    <a:pt x="f52" y="f50"/>
                    <a:pt x="f53" y="f54"/>
                    <a:pt x="f55" y="f56"/>
                  </a:cubicBezTo>
                  <a:cubicBezTo>
                    <a:pt x="f57" y="f58"/>
                    <a:pt x="f59" y="f37"/>
                    <a:pt x="f60" y="f61"/>
                  </a:cubicBezTo>
                  <a:cubicBezTo>
                    <a:pt x="f62" y="f63"/>
                    <a:pt x="f64" y="f65"/>
                    <a:pt x="f12" y="f13"/>
                  </a:cubicBezTo>
                  <a:close/>
                  <a:moveTo>
                    <a:pt x="f10" y="f11"/>
                  </a:moveTo>
                  <a:cubicBezTo>
                    <a:pt x="f66" y="f67"/>
                    <a:pt x="f68" y="f69"/>
                    <a:pt x="f70" y="f71"/>
                  </a:cubicBezTo>
                  <a:cubicBezTo>
                    <a:pt x="f72" y="f73"/>
                    <a:pt x="f74" y="f15"/>
                    <a:pt x="f75" y="f23"/>
                  </a:cubicBezTo>
                  <a:cubicBezTo>
                    <a:pt x="f76" y="f77"/>
                    <a:pt x="f78" y="f79"/>
                    <a:pt x="f80" y="f79"/>
                  </a:cubicBezTo>
                  <a:cubicBezTo>
                    <a:pt x="f81" y="f79"/>
                    <a:pt x="f82" y="f83"/>
                    <a:pt x="f84" y="f61"/>
                  </a:cubicBezTo>
                  <a:cubicBezTo>
                    <a:pt x="f85" y="f19"/>
                    <a:pt x="f86" y="f87"/>
                    <a:pt x="f88" y="f89"/>
                  </a:cubicBezTo>
                  <a:cubicBezTo>
                    <a:pt x="f3" y="f90"/>
                    <a:pt x="f91" y="f92"/>
                    <a:pt x="f93" y="f92"/>
                  </a:cubicBezTo>
                  <a:cubicBezTo>
                    <a:pt x="f94" y="f92"/>
                    <a:pt x="f95" y="f96"/>
                    <a:pt x="f97" y="f96"/>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117"/>
                  </a:cubicBezTo>
                  <a:lnTo>
                    <a:pt x="f116" y="f117"/>
                  </a:lnTo>
                  <a:cubicBezTo>
                    <a:pt x="f118" y="f119"/>
                    <a:pt x="f120" y="f121"/>
                    <a:pt x="f122" y="f121"/>
                  </a:cubicBezTo>
                  <a:cubicBezTo>
                    <a:pt x="f123" y="f121"/>
                    <a:pt x="f124" y="f125"/>
                    <a:pt x="f126" y="f127"/>
                  </a:cubicBezTo>
                  <a:cubicBezTo>
                    <a:pt x="f128" y="f129"/>
                    <a:pt x="f126" y="f130"/>
                    <a:pt x="f131" y="f40"/>
                  </a:cubicBezTo>
                  <a:cubicBezTo>
                    <a:pt x="f132" y="f133"/>
                    <a:pt x="f134" y="f71"/>
                    <a:pt x="f135" y="f136"/>
                  </a:cubicBezTo>
                  <a:cubicBezTo>
                    <a:pt x="f137" y="f138"/>
                    <a:pt x="f139" y="f140"/>
                    <a:pt x="f141" y="f142"/>
                  </a:cubicBezTo>
                  <a:cubicBezTo>
                    <a:pt x="f143" y="f144"/>
                    <a:pt x="f145" y="f146"/>
                    <a:pt x="f70" y="f147"/>
                  </a:cubicBezTo>
                  <a:cubicBezTo>
                    <a:pt x="f148" y="f149"/>
                    <a:pt x="f150" y="f151"/>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2311;p30">
              <a:extLst>
                <a:ext uri="{FF2B5EF4-FFF2-40B4-BE49-F238E27FC236}">
                  <a16:creationId xmlns:a16="http://schemas.microsoft.com/office/drawing/2014/main" id="{27E94565-961A-4851-921A-E2F695B0BABE}"/>
                </a:ext>
              </a:extLst>
            </p:cNvPr>
            <p:cNvSpPr/>
            <p:nvPr/>
          </p:nvSpPr>
          <p:spPr>
            <a:xfrm>
              <a:off x="705816" y="4769437"/>
              <a:ext cx="83164" cy="100611"/>
            </a:xfrm>
            <a:custGeom>
              <a:avLst/>
              <a:gdLst>
                <a:gd name="f0" fmla="val w"/>
                <a:gd name="f1" fmla="val h"/>
                <a:gd name="f2" fmla="val 0"/>
                <a:gd name="f3" fmla="val 2575"/>
                <a:gd name="f4" fmla="val 3115"/>
                <a:gd name="f5" fmla="val 1"/>
                <a:gd name="f6" fmla="val 4"/>
                <a:gd name="f7" fmla="val 9"/>
                <a:gd name="f8" fmla="val 6"/>
                <a:gd name="f9" fmla="val 18"/>
                <a:gd name="f10" fmla="val 27"/>
                <a:gd name="f11" fmla="val 7"/>
                <a:gd name="f12" fmla="val 228"/>
                <a:gd name="f13" fmla="val 720"/>
                <a:gd name="f14" fmla="val 527"/>
                <a:gd name="f15" fmla="val 1334"/>
                <a:gd name="f16" fmla="val 1051"/>
                <a:gd name="f17" fmla="val 1835"/>
                <a:gd name="f18" fmla="val 1144"/>
                <a:gd name="f19" fmla="val 1916"/>
                <a:gd name="f20" fmla="val 1248"/>
                <a:gd name="f21" fmla="val 2008"/>
                <a:gd name="f22" fmla="val 1317"/>
                <a:gd name="f23" fmla="val 2112"/>
                <a:gd name="f24" fmla="val 1386"/>
                <a:gd name="f25" fmla="val 2205"/>
                <a:gd name="f26" fmla="val 1432"/>
                <a:gd name="f27" fmla="val 2343"/>
                <a:gd name="f28" fmla="val 1421"/>
                <a:gd name="f29" fmla="val 2459"/>
                <a:gd name="f30" fmla="val 1398"/>
                <a:gd name="f31" fmla="val 2586"/>
                <a:gd name="f32" fmla="val 2701"/>
                <a:gd name="f33" fmla="val 1201"/>
                <a:gd name="f34" fmla="val 2724"/>
                <a:gd name="f35" fmla="val 1186"/>
                <a:gd name="f36" fmla="val 2729"/>
                <a:gd name="f37" fmla="val 1170"/>
                <a:gd name="f38" fmla="val 2731"/>
                <a:gd name="f39" fmla="val 1154"/>
                <a:gd name="f40" fmla="val 1049"/>
                <a:gd name="f41" fmla="val 936"/>
                <a:gd name="f42" fmla="val 2638"/>
                <a:gd name="f43" fmla="val 2528"/>
                <a:gd name="f44" fmla="val 2759"/>
                <a:gd name="f45" fmla="val 3013"/>
                <a:gd name="f46" fmla="val 1271"/>
                <a:gd name="f47" fmla="val 3093"/>
                <a:gd name="f48" fmla="val 3108"/>
                <a:gd name="f49" fmla="val 1366"/>
                <a:gd name="f50" fmla="val 1416"/>
                <a:gd name="f51" fmla="val 1601"/>
                <a:gd name="f52" fmla="val 1794"/>
                <a:gd name="f53" fmla="val 3020"/>
                <a:gd name="f54" fmla="val 1894"/>
                <a:gd name="f55" fmla="val 2874"/>
                <a:gd name="f56" fmla="val 2021"/>
                <a:gd name="f57" fmla="val 2689"/>
                <a:gd name="f58" fmla="val 2009"/>
                <a:gd name="f59" fmla="val 2435"/>
                <a:gd name="f60" fmla="val 1905"/>
                <a:gd name="f61" fmla="val 2239"/>
                <a:gd name="f62" fmla="val 1966"/>
                <a:gd name="f63" fmla="val 2279"/>
                <a:gd name="f64" fmla="val 2043"/>
                <a:gd name="f65" fmla="val 2311"/>
                <a:gd name="f66" fmla="val 2115"/>
                <a:gd name="f67" fmla="val 2126"/>
                <a:gd name="f68" fmla="val 2137"/>
                <a:gd name="f69" fmla="val 2310"/>
                <a:gd name="f70" fmla="val 2148"/>
                <a:gd name="f71" fmla="val 2309"/>
                <a:gd name="f72" fmla="val 2251"/>
                <a:gd name="f73" fmla="val 1848"/>
                <a:gd name="f74" fmla="val 1881"/>
                <a:gd name="f75" fmla="val 1778"/>
                <a:gd name="f76" fmla="val 1117"/>
                <a:gd name="f77" fmla="val 1459"/>
                <a:gd name="f78" fmla="val 253"/>
                <a:gd name="f79" fmla="val 778"/>
                <a:gd name="f80" fmla="*/ f0 1 2575"/>
                <a:gd name="f81" fmla="*/ f1 1 3115"/>
                <a:gd name="f82" fmla="val f2"/>
                <a:gd name="f83" fmla="val f3"/>
                <a:gd name="f84" fmla="val f4"/>
                <a:gd name="f85" fmla="+- f84 0 f82"/>
                <a:gd name="f86" fmla="+- f83 0 f82"/>
                <a:gd name="f87" fmla="*/ f86 1 2575"/>
                <a:gd name="f88" fmla="*/ f85 1 3115"/>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575" h="3115">
                  <a:moveTo>
                    <a:pt x="f5" y="f2"/>
                  </a:moveTo>
                  <a:cubicBezTo>
                    <a:pt x="f6" y="f7"/>
                    <a:pt x="f8" y="f9"/>
                    <a:pt x="f7" y="f10"/>
                  </a:cubicBezTo>
                  <a:lnTo>
                    <a:pt x="f7" y="f10"/>
                  </a:lnTo>
                  <a:cubicBezTo>
                    <a:pt x="f11" y="f9"/>
                    <a:pt x="f6" y="f7"/>
                    <a:pt x="f5" y="f2"/>
                  </a:cubicBezTo>
                  <a:close/>
                  <a:moveTo>
                    <a:pt x="f7" y="f10"/>
                  </a:moveTo>
                  <a:lnTo>
                    <a:pt x="f7" y="f10"/>
                  </a:lnTo>
                  <a:cubicBezTo>
                    <a:pt x="f12" y="f13"/>
                    <a:pt x="f14" y="f15"/>
                    <a:pt x="f16" y="f17"/>
                  </a:cubicBezTo>
                  <a:cubicBezTo>
                    <a:pt x="f18" y="f19"/>
                    <a:pt x="f20" y="f21"/>
                    <a:pt x="f22" y="f23"/>
                  </a:cubicBezTo>
                  <a:cubicBezTo>
                    <a:pt x="f24" y="f25"/>
                    <a:pt x="f26" y="f27"/>
                    <a:pt x="f28" y="f29"/>
                  </a:cubicBezTo>
                  <a:cubicBezTo>
                    <a:pt x="f30" y="f31"/>
                    <a:pt x="f22" y="f32"/>
                    <a:pt x="f33" y="f34"/>
                  </a:cubicBezTo>
                  <a:cubicBezTo>
                    <a:pt x="f35" y="f36"/>
                    <a:pt x="f37" y="f38"/>
                    <a:pt x="f39" y="f38"/>
                  </a:cubicBezTo>
                  <a:cubicBezTo>
                    <a:pt x="f40" y="f38"/>
                    <a:pt x="f41" y="f42"/>
                    <a:pt x="f41" y="f43"/>
                  </a:cubicBezTo>
                  <a:lnTo>
                    <a:pt x="f41" y="f43"/>
                  </a:lnTo>
                  <a:cubicBezTo>
                    <a:pt x="f41" y="f44"/>
                    <a:pt x="f16" y="f45"/>
                    <a:pt x="f46" y="f47"/>
                  </a:cubicBezTo>
                  <a:cubicBezTo>
                    <a:pt x="f22" y="f48"/>
                    <a:pt x="f49" y="f4"/>
                    <a:pt x="f50" y="f4"/>
                  </a:cubicBezTo>
                  <a:cubicBezTo>
                    <a:pt x="f51" y="f4"/>
                    <a:pt x="f52" y="f53"/>
                    <a:pt x="f54" y="f55"/>
                  </a:cubicBezTo>
                  <a:cubicBezTo>
                    <a:pt x="f56" y="f57"/>
                    <a:pt x="f58" y="f59"/>
                    <a:pt x="f60" y="f61"/>
                  </a:cubicBezTo>
                  <a:lnTo>
                    <a:pt x="f60" y="f61"/>
                  </a:lnTo>
                  <a:cubicBezTo>
                    <a:pt x="f62" y="f63"/>
                    <a:pt x="f64" y="f65"/>
                    <a:pt x="f66" y="f65"/>
                  </a:cubicBezTo>
                  <a:cubicBezTo>
                    <a:pt x="f67" y="f65"/>
                    <a:pt x="f68" y="f69"/>
                    <a:pt x="f70" y="f71"/>
                  </a:cubicBezTo>
                  <a:cubicBezTo>
                    <a:pt x="f3" y="f72"/>
                    <a:pt x="f73" y="f74"/>
                    <a:pt x="f75" y="f17"/>
                  </a:cubicBezTo>
                  <a:cubicBezTo>
                    <a:pt x="f76" y="f77"/>
                    <a:pt x="f78" y="f79"/>
                    <a:pt x="f7" y="f1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2312;p30">
              <a:extLst>
                <a:ext uri="{FF2B5EF4-FFF2-40B4-BE49-F238E27FC236}">
                  <a16:creationId xmlns:a16="http://schemas.microsoft.com/office/drawing/2014/main" id="{EDF66A6A-8935-4D17-97D4-3F360AF798F9}"/>
                </a:ext>
              </a:extLst>
            </p:cNvPr>
            <p:cNvSpPr/>
            <p:nvPr/>
          </p:nvSpPr>
          <p:spPr>
            <a:xfrm>
              <a:off x="562447" y="4459986"/>
              <a:ext cx="144923" cy="231187"/>
            </a:xfrm>
            <a:custGeom>
              <a:avLst/>
              <a:gdLst>
                <a:gd name="f0" fmla="val 360"/>
                <a:gd name="f1" fmla="val w"/>
                <a:gd name="f2" fmla="val h"/>
                <a:gd name="f3" fmla="val 0"/>
                <a:gd name="f4" fmla="val 4487"/>
                <a:gd name="f5" fmla="val 7158"/>
                <a:gd name="f6" fmla="val 4071"/>
                <a:gd name="f7" fmla="val 1536"/>
                <a:gd name="f8" fmla="val 4094"/>
                <a:gd name="f9" fmla="val 1651"/>
                <a:gd name="f10" fmla="val 4105"/>
                <a:gd name="f11" fmla="val 1778"/>
                <a:gd name="f12" fmla="val 4128"/>
                <a:gd name="f13" fmla="val 1905"/>
                <a:gd name="f14" fmla="val 2032"/>
                <a:gd name="f15" fmla="val 2148"/>
                <a:gd name="f16" fmla="val 2286"/>
                <a:gd name="f17" fmla="val 4047"/>
                <a:gd name="f18" fmla="val 2528"/>
                <a:gd name="f19" fmla="val 3955"/>
                <a:gd name="f20" fmla="val 2759"/>
                <a:gd name="f21" fmla="val 3840"/>
                <a:gd name="f22" fmla="val 2990"/>
                <a:gd name="f23" fmla="val 3586"/>
                <a:gd name="f24" fmla="val 3440"/>
                <a:gd name="f25" fmla="val 3228"/>
                <a:gd name="f26" fmla="val 3787"/>
                <a:gd name="f27" fmla="val 2835"/>
                <a:gd name="f28" fmla="val 4098"/>
                <a:gd name="f29" fmla="val 2431"/>
                <a:gd name="f30" fmla="val 4375"/>
                <a:gd name="f31" fmla="val 2027"/>
                <a:gd name="f32" fmla="val 4664"/>
                <a:gd name="f33" fmla="val 1658"/>
                <a:gd name="f34" fmla="val 4999"/>
                <a:gd name="f35" fmla="val 1277"/>
                <a:gd name="f36" fmla="val 5310"/>
                <a:gd name="f37" fmla="val 977"/>
                <a:gd name="f38" fmla="val 5714"/>
                <a:gd name="f39" fmla="val 723"/>
                <a:gd name="f40" fmla="val 6130"/>
                <a:gd name="f41" fmla="val 839"/>
                <a:gd name="f42" fmla="val 5922"/>
                <a:gd name="f43" fmla="val 5703"/>
                <a:gd name="f44" fmla="val 1127"/>
                <a:gd name="f45" fmla="val 5518"/>
                <a:gd name="f46" fmla="val 1266"/>
                <a:gd name="f47" fmla="val 1439"/>
                <a:gd name="f48" fmla="val 5137"/>
                <a:gd name="f49" fmla="val 1623"/>
                <a:gd name="f50" fmla="val 4964"/>
                <a:gd name="f51" fmla="val 1993"/>
                <a:gd name="f52" fmla="val 4629"/>
                <a:gd name="f53" fmla="val 2408"/>
                <a:gd name="f54" fmla="val 4341"/>
                <a:gd name="f55" fmla="val 2778"/>
                <a:gd name="f56" fmla="val 4029"/>
                <a:gd name="f57" fmla="val 3170"/>
                <a:gd name="f58" fmla="val 3706"/>
                <a:gd name="f59" fmla="val 3528"/>
                <a:gd name="f60" fmla="val 3360"/>
                <a:gd name="f61" fmla="val 3782"/>
                <a:gd name="f62" fmla="val 2944"/>
                <a:gd name="f63" fmla="val 2840"/>
                <a:gd name="f64" fmla="val 3897"/>
                <a:gd name="f65" fmla="val 2725"/>
                <a:gd name="f66" fmla="val 3932"/>
                <a:gd name="f67" fmla="val 2609"/>
                <a:gd name="f68" fmla="val 3978"/>
                <a:gd name="f69" fmla="val 2494"/>
                <a:gd name="f70" fmla="val 4024"/>
                <a:gd name="f71" fmla="val 2378"/>
                <a:gd name="f72" fmla="val 2263"/>
                <a:gd name="f73" fmla="val 4082"/>
                <a:gd name="f74" fmla="val 2021"/>
                <a:gd name="f75" fmla="val 1663"/>
                <a:gd name="f76" fmla="val 404"/>
                <a:gd name="f77" fmla="val 6628"/>
                <a:gd name="f78" fmla="val 403"/>
                <a:gd name="f79" fmla="val 6631"/>
                <a:gd name="f80" fmla="val 401"/>
                <a:gd name="f81" fmla="val 6635"/>
                <a:gd name="f82" fmla="val 400"/>
                <a:gd name="f83" fmla="val 6638"/>
                <a:gd name="f84" fmla="val 3493"/>
                <a:gd name="f85" fmla="val 1"/>
                <a:gd name="f86" fmla="val 3863"/>
                <a:gd name="f87" fmla="val 635"/>
                <a:gd name="f88" fmla="val 4036"/>
                <a:gd name="f89" fmla="val 1443"/>
                <a:gd name="f90" fmla="val 3851"/>
                <a:gd name="f91" fmla="val 2171"/>
                <a:gd name="f92" fmla="val 3747"/>
                <a:gd name="f93" fmla="val 2552"/>
                <a:gd name="f94" fmla="val 3209"/>
                <a:gd name="f95" fmla="val 3055"/>
                <a:gd name="f96" fmla="val 3244"/>
                <a:gd name="f97" fmla="val 3024"/>
                <a:gd name="f98" fmla="val 3249"/>
                <a:gd name="f99" fmla="val 2992"/>
                <a:gd name="f100" fmla="val 3251"/>
                <a:gd name="f101" fmla="val 2960"/>
                <a:gd name="f102" fmla="val 2825"/>
                <a:gd name="f103" fmla="val 2686"/>
                <a:gd name="f104" fmla="val 3210"/>
                <a:gd name="f105" fmla="val 2593"/>
                <a:gd name="f106" fmla="val 3117"/>
                <a:gd name="f107" fmla="val 2478"/>
                <a:gd name="f108" fmla="val 3002"/>
                <a:gd name="f109" fmla="val 2605"/>
                <a:gd name="f110" fmla="val 2655"/>
                <a:gd name="f111" fmla="val 2397"/>
                <a:gd name="f112" fmla="val 2702"/>
                <a:gd name="f113" fmla="val 2235"/>
                <a:gd name="f114" fmla="val 2909"/>
                <a:gd name="f115" fmla="val 3129"/>
                <a:gd name="f116" fmla="val 2247"/>
                <a:gd name="f117" fmla="val 3348"/>
                <a:gd name="f118" fmla="val 2455"/>
                <a:gd name="f119" fmla="val 3521"/>
                <a:gd name="f120" fmla="val 2662"/>
                <a:gd name="f121" fmla="val 3544"/>
                <a:gd name="f122" fmla="val 2252"/>
                <a:gd name="f123" fmla="val 3781"/>
                <a:gd name="f124" fmla="val 1808"/>
                <a:gd name="f125" fmla="val 3883"/>
                <a:gd name="f126" fmla="val 1348"/>
                <a:gd name="f127" fmla="val 1135"/>
                <a:gd name="f128" fmla="val 919"/>
                <a:gd name="f129" fmla="val 3861"/>
                <a:gd name="f130" fmla="val 700"/>
                <a:gd name="f131" fmla="val 3821"/>
                <a:gd name="f132" fmla="val 816"/>
                <a:gd name="f133" fmla="val 3994"/>
                <a:gd name="f134" fmla="val 931"/>
                <a:gd name="f135" fmla="val 4110"/>
                <a:gd name="f136" fmla="val 768"/>
                <a:gd name="f137" fmla="val 4173"/>
                <a:gd name="f138" fmla="val 449"/>
                <a:gd name="f139" fmla="val 259"/>
                <a:gd name="f140" fmla="val 4169"/>
                <a:gd name="f141" fmla="val 146"/>
                <a:gd name="f142" fmla="val 4156"/>
                <a:gd name="f143" fmla="val 446"/>
                <a:gd name="f144" fmla="val 4456"/>
                <a:gd name="f145" fmla="val 527"/>
                <a:gd name="f146" fmla="val 4525"/>
                <a:gd name="f147" fmla="val 4698"/>
                <a:gd name="f148" fmla="val 5135"/>
                <a:gd name="f149" fmla="val 728"/>
                <a:gd name="f150" fmla="val 5949"/>
                <a:gd name="f151" fmla="val 533"/>
                <a:gd name="f152" fmla="val 6369"/>
                <a:gd name="f153" fmla="val 803"/>
                <a:gd name="f154" fmla="val 6332"/>
                <a:gd name="f155" fmla="val 1090"/>
                <a:gd name="f156" fmla="val 1203"/>
                <a:gd name="f157" fmla="val 1319"/>
                <a:gd name="f158" fmla="val 6338"/>
                <a:gd name="f159" fmla="val 1430"/>
                <a:gd name="f160" fmla="val 1708"/>
                <a:gd name="f161" fmla="val 1955"/>
                <a:gd name="f162" fmla="val 6302"/>
                <a:gd name="f163" fmla="val 2051"/>
                <a:gd name="f164" fmla="val 6049"/>
                <a:gd name="f165" fmla="val 6441"/>
                <a:gd name="f166" fmla="val 2074"/>
                <a:gd name="f167" fmla="val 6811"/>
                <a:gd name="f168" fmla="val 2293"/>
                <a:gd name="f169" fmla="val 7157"/>
                <a:gd name="f170" fmla="val 2212"/>
                <a:gd name="f171" fmla="val 5991"/>
                <a:gd name="f172" fmla="val 2951"/>
                <a:gd name="f173" fmla="val 4825"/>
                <a:gd name="f174" fmla="val 3643"/>
                <a:gd name="f175" fmla="val 3925"/>
                <a:gd name="f176" fmla="val 4221"/>
                <a:gd name="f177" fmla="val 3175"/>
                <a:gd name="f178" fmla="val 4486"/>
                <a:gd name="f179" fmla="val 2321"/>
                <a:gd name="f180" fmla="val 4267"/>
                <a:gd name="f181" fmla="val 1270"/>
                <a:gd name="f182" fmla="val 4151"/>
                <a:gd name="f183" fmla="val 1086"/>
                <a:gd name="f184" fmla="val 901"/>
                <a:gd name="f185" fmla="val 3920"/>
                <a:gd name="f186" fmla="val 566"/>
                <a:gd name="f187" fmla="val 3678"/>
                <a:gd name="f188" fmla="val 301"/>
                <a:gd name="f189" fmla="*/ f1 1 4487"/>
                <a:gd name="f190" fmla="*/ f2 1 7158"/>
                <a:gd name="f191" fmla="val f3"/>
                <a:gd name="f192" fmla="val f4"/>
                <a:gd name="f193" fmla="val f5"/>
                <a:gd name="f194" fmla="+- f193 0 f191"/>
                <a:gd name="f195" fmla="+- f192 0 f191"/>
                <a:gd name="f196" fmla="*/ f195 1 4487"/>
                <a:gd name="f197" fmla="*/ f194 1 7158"/>
                <a:gd name="f198" fmla="*/ f191 1 f196"/>
                <a:gd name="f199" fmla="*/ f192 1 f196"/>
                <a:gd name="f200" fmla="*/ f191 1 f197"/>
                <a:gd name="f201" fmla="*/ f193 1 f197"/>
                <a:gd name="f202" fmla="*/ f198 f189 1"/>
                <a:gd name="f203" fmla="*/ f199 f189 1"/>
                <a:gd name="f204" fmla="*/ f201 f190 1"/>
                <a:gd name="f205" fmla="*/ f200 f190 1"/>
              </a:gdLst>
              <a:ahLst/>
              <a:cxnLst>
                <a:cxn ang="3cd4">
                  <a:pos x="hc" y="t"/>
                </a:cxn>
                <a:cxn ang="0">
                  <a:pos x="r" y="vc"/>
                </a:cxn>
                <a:cxn ang="cd4">
                  <a:pos x="hc" y="b"/>
                </a:cxn>
                <a:cxn ang="cd2">
                  <a:pos x="l" y="vc"/>
                </a:cxn>
              </a:cxnLst>
              <a:rect l="f202" t="f205" r="f203" b="f204"/>
              <a:pathLst>
                <a:path w="4487" h="7158">
                  <a:moveTo>
                    <a:pt x="f6" y="f7"/>
                  </a:moveTo>
                  <a:lnTo>
                    <a:pt x="f6" y="f7"/>
                  </a:lnTo>
                  <a:cubicBezTo>
                    <a:pt x="f8" y="f9"/>
                    <a:pt x="f10" y="f11"/>
                    <a:pt x="f12" y="f13"/>
                  </a:cubicBezTo>
                  <a:cubicBezTo>
                    <a:pt x="f12" y="f14"/>
                    <a:pt x="f10" y="f15"/>
                    <a:pt x="f8"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37" y="f43"/>
                    <a:pt x="f44" y="f45"/>
                  </a:cubicBezTo>
                  <a:cubicBezTo>
                    <a:pt x="f46" y="f36"/>
                    <a:pt x="f47" y="f48"/>
                    <a:pt x="f49" y="f50"/>
                  </a:cubicBezTo>
                  <a:cubicBezTo>
                    <a:pt x="f51" y="f52"/>
                    <a:pt x="f53" y="f54"/>
                    <a:pt x="f55" y="f56"/>
                  </a:cubicBezTo>
                  <a:cubicBezTo>
                    <a:pt x="f57" y="f58"/>
                    <a:pt x="f59" y="f60"/>
                    <a:pt x="f61" y="f62"/>
                  </a:cubicBezTo>
                  <a:cubicBezTo>
                    <a:pt x="f21" y="f63"/>
                    <a:pt x="f64" y="f65"/>
                    <a:pt x="f66" y="f67"/>
                  </a:cubicBezTo>
                  <a:cubicBezTo>
                    <a:pt x="f68" y="f69"/>
                    <a:pt x="f70" y="f71"/>
                    <a:pt x="f17" y="f72"/>
                  </a:cubicBezTo>
                  <a:cubicBezTo>
                    <a:pt x="f73" y="f15"/>
                    <a:pt x="f8" y="f74"/>
                    <a:pt x="f8" y="f13"/>
                  </a:cubicBezTo>
                  <a:cubicBezTo>
                    <a:pt x="f8" y="f11"/>
                    <a:pt x="f73" y="f75"/>
                    <a:pt x="f6" y="f7"/>
                  </a:cubicBezTo>
                  <a:close/>
                  <a:moveTo>
                    <a:pt x="f76" y="f77"/>
                  </a:moveTo>
                  <a:lnTo>
                    <a:pt x="f76" y="f77"/>
                  </a:lnTo>
                  <a:cubicBezTo>
                    <a:pt x="f78" y="f79"/>
                    <a:pt x="f80" y="f81"/>
                    <a:pt x="f82" y="f83"/>
                  </a:cubicBezTo>
                  <a:cubicBezTo>
                    <a:pt x="f80" y="f81"/>
                    <a:pt x="f78" y="f79"/>
                    <a:pt x="f76" y="f77"/>
                  </a:cubicBezTo>
                  <a:close/>
                  <a:moveTo>
                    <a:pt x="f84" y="f85"/>
                  </a:moveTo>
                  <a:cubicBezTo>
                    <a:pt x="f86" y="f87"/>
                    <a:pt x="f88" y="f89"/>
                    <a:pt x="f90" y="f91"/>
                  </a:cubicBezTo>
                  <a:cubicBezTo>
                    <a:pt x="f92" y="f93"/>
                    <a:pt x="f59" y="f94"/>
                    <a:pt x="f95" y="f96"/>
                  </a:cubicBezTo>
                  <a:cubicBezTo>
                    <a:pt x="f97" y="f98"/>
                    <a:pt x="f99" y="f100"/>
                    <a:pt x="f101" y="f100"/>
                  </a:cubicBezTo>
                  <a:cubicBezTo>
                    <a:pt x="f102" y="f100"/>
                    <a:pt x="f103" y="f104"/>
                    <a:pt x="f105" y="f106"/>
                  </a:cubicBezTo>
                  <a:cubicBezTo>
                    <a:pt x="f107" y="f108"/>
                    <a:pt x="f107" y="f20"/>
                    <a:pt x="f109" y="f110"/>
                  </a:cubicBezTo>
                  <a:lnTo>
                    <a:pt x="f109" y="f110"/>
                  </a:lnTo>
                  <a:cubicBezTo>
                    <a:pt x="f111" y="f112"/>
                    <a:pt x="f113" y="f114"/>
                    <a:pt x="f113" y="f115"/>
                  </a:cubicBezTo>
                  <a:cubicBezTo>
                    <a:pt x="f116" y="f117"/>
                    <a:pt x="f118" y="f119"/>
                    <a:pt x="f120" y="f121"/>
                  </a:cubicBezTo>
                  <a:cubicBezTo>
                    <a:pt x="f122" y="f123"/>
                    <a:pt x="f124" y="f125"/>
                    <a:pt x="f126" y="f125"/>
                  </a:cubicBezTo>
                  <a:cubicBezTo>
                    <a:pt x="f127" y="f125"/>
                    <a:pt x="f128" y="f129"/>
                    <a:pt x="f130" y="f131"/>
                  </a:cubicBezTo>
                  <a:lnTo>
                    <a:pt x="f130" y="f131"/>
                  </a:lnTo>
                  <a:cubicBezTo>
                    <a:pt x="f130" y="f131"/>
                    <a:pt x="f132" y="f133"/>
                    <a:pt x="f134" y="f135"/>
                  </a:cubicBezTo>
                  <a:cubicBezTo>
                    <a:pt x="f134" y="f135"/>
                    <a:pt x="f136" y="f137"/>
                    <a:pt x="f138" y="f137"/>
                  </a:cubicBezTo>
                  <a:cubicBezTo>
                    <a:pt x="f0" y="f137"/>
                    <a:pt x="f139" y="f140"/>
                    <a:pt x="f141" y="f142"/>
                  </a:cubicBezTo>
                  <a:lnTo>
                    <a:pt x="f141" y="f142"/>
                  </a:lnTo>
                  <a:cubicBezTo>
                    <a:pt x="f143" y="f144"/>
                    <a:pt x="f145" y="f146"/>
                    <a:pt x="f128" y="f147"/>
                  </a:cubicBezTo>
                  <a:cubicBezTo>
                    <a:pt x="f3" y="f148"/>
                    <a:pt x="f149" y="f150"/>
                    <a:pt x="f76" y="f77"/>
                  </a:cubicBezTo>
                  <a:lnTo>
                    <a:pt x="f76" y="f77"/>
                  </a:lnTo>
                  <a:cubicBezTo>
                    <a:pt x="f151" y="f152"/>
                    <a:pt x="f153" y="f154"/>
                    <a:pt x="f155" y="f154"/>
                  </a:cubicBezTo>
                  <a:cubicBezTo>
                    <a:pt x="f156" y="f154"/>
                    <a:pt x="f157" y="f158"/>
                    <a:pt x="f159" y="f158"/>
                  </a:cubicBezTo>
                  <a:cubicBezTo>
                    <a:pt x="f160" y="f158"/>
                    <a:pt x="f161" y="f162"/>
                    <a:pt x="f163" y="f164"/>
                  </a:cubicBezTo>
                  <a:cubicBezTo>
                    <a:pt x="f163" y="f165"/>
                    <a:pt x="f166" y="f167"/>
                    <a:pt x="f168" y="f169"/>
                  </a:cubicBezTo>
                  <a:cubicBezTo>
                    <a:pt x="f170" y="f171"/>
                    <a:pt x="f172" y="f173"/>
                    <a:pt x="f174" y="f175"/>
                  </a:cubicBezTo>
                  <a:cubicBezTo>
                    <a:pt x="f176" y="f177"/>
                    <a:pt x="f178" y="f179"/>
                    <a:pt x="f180" y="f89"/>
                  </a:cubicBezTo>
                  <a:cubicBezTo>
                    <a:pt x="f176" y="f181"/>
                    <a:pt x="f182" y="f183"/>
                    <a:pt x="f73" y="f184"/>
                  </a:cubicBezTo>
                  <a:cubicBezTo>
                    <a:pt x="f185" y="f186"/>
                    <a:pt x="f187" y="f188"/>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2313;p30">
              <a:extLst>
                <a:ext uri="{FF2B5EF4-FFF2-40B4-BE49-F238E27FC236}">
                  <a16:creationId xmlns:a16="http://schemas.microsoft.com/office/drawing/2014/main" id="{AD8DC069-1E20-4083-8936-BD947CECB1CC}"/>
                </a:ext>
              </a:extLst>
            </p:cNvPr>
            <p:cNvSpPr/>
            <p:nvPr/>
          </p:nvSpPr>
          <p:spPr>
            <a:xfrm>
              <a:off x="637995" y="4597191"/>
              <a:ext cx="54068" cy="151762"/>
            </a:xfrm>
            <a:custGeom>
              <a:avLst/>
              <a:gdLst>
                <a:gd name="f0" fmla="val w"/>
                <a:gd name="f1" fmla="val h"/>
                <a:gd name="f2" fmla="val 0"/>
                <a:gd name="f3" fmla="val 1674"/>
                <a:gd name="f4" fmla="val 4699"/>
                <a:gd name="f5" fmla="val 1201"/>
                <a:gd name="f6" fmla="val 1005"/>
                <a:gd name="f7" fmla="val 1143"/>
                <a:gd name="f8" fmla="val 1224"/>
                <a:gd name="f9" fmla="val 1085"/>
                <a:gd name="f10" fmla="val 1443"/>
                <a:gd name="f11" fmla="val 1051"/>
                <a:gd name="f12" fmla="val 1004"/>
                <a:gd name="f13" fmla="val 1905"/>
                <a:gd name="f14" fmla="val 970"/>
                <a:gd name="f15" fmla="val 2113"/>
                <a:gd name="f16" fmla="val 2343"/>
                <a:gd name="f17" fmla="val 958"/>
                <a:gd name="f18" fmla="val 2574"/>
                <a:gd name="f19" fmla="val 2805"/>
                <a:gd name="f20" fmla="val 3059"/>
                <a:gd name="f21" fmla="val 1027"/>
                <a:gd name="f22" fmla="val 3302"/>
                <a:gd name="f23" fmla="val 1074"/>
                <a:gd name="f24" fmla="val 3532"/>
                <a:gd name="f25" fmla="val 1108"/>
                <a:gd name="f26" fmla="val 3763"/>
                <a:gd name="f27" fmla="val 993"/>
                <a:gd name="f28" fmla="val 3290"/>
                <a:gd name="f29" fmla="val 935"/>
                <a:gd name="f30" fmla="val 2828"/>
                <a:gd name="f31" fmla="val 912"/>
                <a:gd name="f32" fmla="val 1882"/>
                <a:gd name="f33" fmla="val 1651"/>
                <a:gd name="f34" fmla="val 1420"/>
                <a:gd name="f35" fmla="val 1120"/>
                <a:gd name="f36" fmla="val 820"/>
                <a:gd name="f37" fmla="val 3013"/>
                <a:gd name="f38" fmla="val 370"/>
                <a:gd name="f39" fmla="val 4075"/>
                <a:gd name="f40" fmla="val 416"/>
                <a:gd name="f41" fmla="val 4052"/>
                <a:gd name="f42" fmla="val 554"/>
                <a:gd name="f43" fmla="val 3359"/>
                <a:gd name="f44" fmla="val 693"/>
                <a:gd name="f45" fmla="val 3186"/>
                <a:gd name="f46" fmla="val 658"/>
                <a:gd name="f47" fmla="val 3729"/>
                <a:gd name="f48" fmla="val 981"/>
                <a:gd name="f49" fmla="val 4398"/>
                <a:gd name="f50" fmla="val 1408"/>
                <a:gd name="f51" fmla="val 4698"/>
                <a:gd name="f52" fmla="val 3151"/>
                <a:gd name="f53" fmla="val 1131"/>
                <a:gd name="f54" fmla="val 1501"/>
                <a:gd name="f55" fmla="*/ f0 1 1674"/>
                <a:gd name="f56" fmla="*/ f1 1 4699"/>
                <a:gd name="f57" fmla="val f2"/>
                <a:gd name="f58" fmla="val f3"/>
                <a:gd name="f59" fmla="val f4"/>
                <a:gd name="f60" fmla="+- f59 0 f57"/>
                <a:gd name="f61" fmla="+- f58 0 f57"/>
                <a:gd name="f62" fmla="*/ f61 1 1674"/>
                <a:gd name="f63" fmla="*/ f60 1 469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674" h="4699">
                  <a:moveTo>
                    <a:pt x="f5" y="f6"/>
                  </a:moveTo>
                  <a:lnTo>
                    <a:pt x="f5" y="f6"/>
                  </a:lnTo>
                  <a:cubicBezTo>
                    <a:pt x="f7" y="f8"/>
                    <a:pt x="f9" y="f10"/>
                    <a:pt x="f11" y="f3"/>
                  </a:cubicBezTo>
                  <a:cubicBezTo>
                    <a:pt x="f12" y="f13"/>
                    <a:pt x="f14" y="f15"/>
                    <a:pt x="f14" y="f16"/>
                  </a:cubicBezTo>
                  <a:cubicBezTo>
                    <a:pt x="f17" y="f18"/>
                    <a:pt x="f14" y="f19"/>
                    <a:pt x="f12" y="f20"/>
                  </a:cubicBezTo>
                  <a:cubicBezTo>
                    <a:pt x="f21" y="f22"/>
                    <a:pt x="f23" y="f24"/>
                    <a:pt x="f25" y="f26"/>
                  </a:cubicBezTo>
                  <a:cubicBezTo>
                    <a:pt x="f11" y="f24"/>
                    <a:pt x="f27" y="f28"/>
                    <a:pt x="f17" y="f20"/>
                  </a:cubicBezTo>
                  <a:cubicBezTo>
                    <a:pt x="f29" y="f30"/>
                    <a:pt x="f31" y="f18"/>
                    <a:pt x="f31" y="f16"/>
                  </a:cubicBezTo>
                  <a:cubicBezTo>
                    <a:pt x="f29" y="f15"/>
                    <a:pt x="f17" y="f32"/>
                    <a:pt x="f12" y="f33"/>
                  </a:cubicBezTo>
                  <a:cubicBezTo>
                    <a:pt x="f11" y="f34"/>
                    <a:pt x="f35" y="f8"/>
                    <a:pt x="f5" y="f6"/>
                  </a:cubicBezTo>
                  <a:close/>
                  <a:moveTo>
                    <a:pt x="f3" y="f2"/>
                  </a:moveTo>
                  <a:lnTo>
                    <a:pt x="f3" y="f2"/>
                  </a:lnTo>
                  <a:cubicBezTo>
                    <a:pt x="f23" y="f36"/>
                    <a:pt x="f2" y="f37"/>
                    <a:pt x="f38" y="f39"/>
                  </a:cubicBezTo>
                  <a:cubicBezTo>
                    <a:pt x="f40" y="f41"/>
                    <a:pt x="f42" y="f43"/>
                    <a:pt x="f44" y="f45"/>
                  </a:cubicBezTo>
                  <a:lnTo>
                    <a:pt x="f44" y="f45"/>
                  </a:lnTo>
                  <a:cubicBezTo>
                    <a:pt x="f46" y="f47"/>
                    <a:pt x="f48" y="f49"/>
                    <a:pt x="f50" y="f51"/>
                  </a:cubicBezTo>
                  <a:cubicBezTo>
                    <a:pt x="f11" y="f52"/>
                    <a:pt x="f53" y="f54"/>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2314;p30">
              <a:extLst>
                <a:ext uri="{FF2B5EF4-FFF2-40B4-BE49-F238E27FC236}">
                  <a16:creationId xmlns:a16="http://schemas.microsoft.com/office/drawing/2014/main" id="{DFC0E028-A55C-4698-9F0B-32868B2AEE7C}"/>
                </a:ext>
              </a:extLst>
            </p:cNvPr>
            <p:cNvSpPr/>
            <p:nvPr/>
          </p:nvSpPr>
          <p:spPr>
            <a:xfrm>
              <a:off x="658852" y="4391168"/>
              <a:ext cx="171340" cy="50063"/>
            </a:xfrm>
            <a:custGeom>
              <a:avLst/>
              <a:gdLst>
                <a:gd name="f0" fmla="val w"/>
                <a:gd name="f1" fmla="val h"/>
                <a:gd name="f2" fmla="val 0"/>
                <a:gd name="f3" fmla="val 5305"/>
                <a:gd name="f4" fmla="val 1550"/>
                <a:gd name="f5" fmla="val 4245"/>
                <a:gd name="f6" fmla="val 1"/>
                <a:gd name="f7" fmla="val 2797"/>
                <a:gd name="f8" fmla="val 1485"/>
                <a:gd name="f9" fmla="val 782"/>
                <a:gd name="f10" fmla="val 1732"/>
                <a:gd name="f11" fmla="val 3291"/>
                <a:gd name="f12" fmla="val 5304"/>
                <a:gd name="f13" fmla="val 1376"/>
                <a:gd name="f14" fmla="val 5068"/>
                <a:gd name="f15" fmla="val 458"/>
                <a:gd name="f16" fmla="val 4979"/>
                <a:gd name="f17" fmla="val 128"/>
                <a:gd name="f18" fmla="val 4670"/>
                <a:gd name="f19" fmla="*/ f0 1 5305"/>
                <a:gd name="f20" fmla="*/ f1 1 1550"/>
                <a:gd name="f21" fmla="val f2"/>
                <a:gd name="f22" fmla="val f3"/>
                <a:gd name="f23" fmla="val f4"/>
                <a:gd name="f24" fmla="+- f23 0 f21"/>
                <a:gd name="f25" fmla="+- f22 0 f21"/>
                <a:gd name="f26" fmla="*/ f25 1 5305"/>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05" h="1550">
                  <a:moveTo>
                    <a:pt x="f5" y="f6"/>
                  </a:moveTo>
                  <a:cubicBezTo>
                    <a:pt x="f7" y="f6"/>
                    <a:pt x="f6" y="f8"/>
                    <a:pt x="f6" y="f8"/>
                  </a:cubicBezTo>
                  <a:cubicBezTo>
                    <a:pt x="f6" y="f8"/>
                    <a:pt x="f9" y="f4"/>
                    <a:pt x="f10" y="f4"/>
                  </a:cubicBezTo>
                  <a:cubicBezTo>
                    <a:pt x="f11" y="f4"/>
                    <a:pt x="f12" y="f13"/>
                    <a:pt x="f14" y="f15"/>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2315;p30">
              <a:extLst>
                <a:ext uri="{FF2B5EF4-FFF2-40B4-BE49-F238E27FC236}">
                  <a16:creationId xmlns:a16="http://schemas.microsoft.com/office/drawing/2014/main" id="{76DF7B2D-9B58-49F6-B231-C9695AA21701}"/>
                </a:ext>
              </a:extLst>
            </p:cNvPr>
            <p:cNvSpPr/>
            <p:nvPr/>
          </p:nvSpPr>
          <p:spPr>
            <a:xfrm>
              <a:off x="657727" y="4301959"/>
              <a:ext cx="134261" cy="111456"/>
            </a:xfrm>
            <a:custGeom>
              <a:avLst/>
              <a:gdLst>
                <a:gd name="f0" fmla="val w"/>
                <a:gd name="f1" fmla="val h"/>
                <a:gd name="f2" fmla="val 0"/>
                <a:gd name="f3" fmla="val 4157"/>
                <a:gd name="f4" fmla="val 3451"/>
                <a:gd name="f5" fmla="val 2636"/>
                <a:gd name="f6" fmla="val 1501"/>
                <a:gd name="f7" fmla="val 1"/>
                <a:gd name="f8" fmla="val 4156"/>
                <a:gd name="f9" fmla="val 1200"/>
                <a:gd name="f10" fmla="val 3025"/>
                <a:gd name="f11" fmla="val 161"/>
                <a:gd name="f12" fmla="val 2903"/>
                <a:gd name="f13" fmla="val 50"/>
                <a:gd name="f14" fmla="val 2772"/>
                <a:gd name="f15" fmla="*/ f0 1 4157"/>
                <a:gd name="f16" fmla="*/ f1 1 3451"/>
                <a:gd name="f17" fmla="val f2"/>
                <a:gd name="f18" fmla="val f3"/>
                <a:gd name="f19" fmla="val f4"/>
                <a:gd name="f20" fmla="+- f19 0 f17"/>
                <a:gd name="f21" fmla="+- f18 0 f17"/>
                <a:gd name="f22" fmla="*/ f21 1 4157"/>
                <a:gd name="f23" fmla="*/ f20 1 345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7" h="3450">
                  <a:moveTo>
                    <a:pt x="f5" y="f2"/>
                  </a:moveTo>
                  <a:cubicBezTo>
                    <a:pt x="f6" y="f2"/>
                    <a:pt x="f7" y="f4"/>
                    <a:pt x="f7" y="f4"/>
                  </a:cubicBezTo>
                  <a:cubicBezTo>
                    <a:pt x="f7" y="f4"/>
                    <a:pt x="f8" y="f9"/>
                    <a:pt x="f10" y="f11"/>
                  </a:cubicBezTo>
                  <a:cubicBezTo>
                    <a:pt x="f12" y="f13"/>
                    <a:pt x="f14"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2316;p30">
              <a:extLst>
                <a:ext uri="{FF2B5EF4-FFF2-40B4-BE49-F238E27FC236}">
                  <a16:creationId xmlns:a16="http://schemas.microsoft.com/office/drawing/2014/main" id="{677D423D-A21F-4C5A-80FE-4DBE906763FE}"/>
                </a:ext>
              </a:extLst>
            </p:cNvPr>
            <p:cNvSpPr/>
            <p:nvPr/>
          </p:nvSpPr>
          <p:spPr>
            <a:xfrm>
              <a:off x="604336" y="4248695"/>
              <a:ext cx="94439" cy="166201"/>
            </a:xfrm>
            <a:custGeom>
              <a:avLst/>
              <a:gdLst>
                <a:gd name="f0" fmla="val w"/>
                <a:gd name="f1" fmla="val h"/>
                <a:gd name="f2" fmla="val 0"/>
                <a:gd name="f3" fmla="val 2924"/>
                <a:gd name="f4" fmla="val 5146"/>
                <a:gd name="f5" fmla="val 1343"/>
                <a:gd name="f6" fmla="val 869"/>
                <a:gd name="f7" fmla="val 263"/>
                <a:gd name="f8" fmla="val 1446"/>
                <a:gd name="f9" fmla="val 10"/>
                <a:gd name="f10" fmla="val 1410"/>
                <a:gd name="f11" fmla="val 3"/>
                <a:gd name="f12" fmla="val 1376"/>
                <a:gd name="f13" fmla="*/ f0 1 2924"/>
                <a:gd name="f14" fmla="*/ f1 1 5146"/>
                <a:gd name="f15" fmla="val f2"/>
                <a:gd name="f16" fmla="val f3"/>
                <a:gd name="f17" fmla="val f4"/>
                <a:gd name="f18" fmla="+- f17 0 f15"/>
                <a:gd name="f19" fmla="+- f16 0 f15"/>
                <a:gd name="f20" fmla="*/ f19 1 2924"/>
                <a:gd name="f21" fmla="*/ f18 1 514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924" h="5146">
                  <a:moveTo>
                    <a:pt x="f5" y="f2"/>
                  </a:moveTo>
                  <a:cubicBezTo>
                    <a:pt x="f2" y="f2"/>
                    <a:pt x="f6" y="f4"/>
                    <a:pt x="f6" y="f4"/>
                  </a:cubicBezTo>
                  <a:cubicBezTo>
                    <a:pt x="f6" y="f4"/>
                    <a:pt x="f3" y="f7"/>
                    <a:pt x="f8" y="f9"/>
                  </a:cubicBezTo>
                  <a:cubicBezTo>
                    <a:pt x="f10" y="f11"/>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55" name="Google Shape;2317;p30">
            <a:extLst>
              <a:ext uri="{FF2B5EF4-FFF2-40B4-BE49-F238E27FC236}">
                <a16:creationId xmlns:a16="http://schemas.microsoft.com/office/drawing/2014/main" id="{495B8068-92B2-4E0D-9AA4-CCEF783DD5CA}"/>
              </a:ext>
            </a:extLst>
          </p:cNvPr>
          <p:cNvGrpSpPr/>
          <p:nvPr/>
        </p:nvGrpSpPr>
        <p:grpSpPr>
          <a:xfrm>
            <a:off x="8735866" y="1034698"/>
            <a:ext cx="213292" cy="3005888"/>
            <a:chOff x="8735866" y="1034698"/>
            <a:chExt cx="213292" cy="3005888"/>
          </a:xfrm>
        </p:grpSpPr>
        <p:sp>
          <p:nvSpPr>
            <p:cNvPr id="56" name="Google Shape;2318;p30">
              <a:extLst>
                <a:ext uri="{FF2B5EF4-FFF2-40B4-BE49-F238E27FC236}">
                  <a16:creationId xmlns:a16="http://schemas.microsoft.com/office/drawing/2014/main" id="{F91AD5BC-3311-4C21-B8AE-DE94CBC9FCDC}"/>
                </a:ext>
              </a:extLst>
            </p:cNvPr>
            <p:cNvSpPr/>
            <p:nvPr/>
          </p:nvSpPr>
          <p:spPr>
            <a:xfrm>
              <a:off x="8932718" y="1165530"/>
              <a:ext cx="14950" cy="1487491"/>
            </a:xfrm>
            <a:custGeom>
              <a:avLst/>
              <a:gdLst>
                <a:gd name="f0" fmla="val w"/>
                <a:gd name="f1" fmla="val h"/>
                <a:gd name="f2" fmla="val 0"/>
                <a:gd name="f3" fmla="val 463"/>
                <a:gd name="f4" fmla="val 46056"/>
                <a:gd name="f5" fmla="val 1"/>
                <a:gd name="f6" fmla="val 462"/>
                <a:gd name="f7" fmla="*/ f0 1 463"/>
                <a:gd name="f8" fmla="*/ f1 1 46056"/>
                <a:gd name="f9" fmla="val f2"/>
                <a:gd name="f10" fmla="val f3"/>
                <a:gd name="f11" fmla="val f4"/>
                <a:gd name="f12" fmla="+- f11 0 f9"/>
                <a:gd name="f13" fmla="+- f10 0 f9"/>
                <a:gd name="f14" fmla="*/ f13 1 463"/>
                <a:gd name="f15" fmla="*/ f12 1 4605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62" h="46056">
                  <a:moveTo>
                    <a:pt x="f2" y="f5"/>
                  </a:moveTo>
                  <a:lnTo>
                    <a:pt x="f2" y="f4"/>
                  </a:lnTo>
                  <a:lnTo>
                    <a:pt x="f6" y="f4"/>
                  </a:lnTo>
                  <a:lnTo>
                    <a:pt x="f6"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2319;p30">
              <a:extLst>
                <a:ext uri="{FF2B5EF4-FFF2-40B4-BE49-F238E27FC236}">
                  <a16:creationId xmlns:a16="http://schemas.microsoft.com/office/drawing/2014/main" id="{1FAAFE62-4736-4A5C-8ADF-9AC8403DB284}"/>
                </a:ext>
              </a:extLst>
            </p:cNvPr>
            <p:cNvSpPr/>
            <p:nvPr/>
          </p:nvSpPr>
          <p:spPr>
            <a:xfrm>
              <a:off x="8735866" y="1034698"/>
              <a:ext cx="213292" cy="143917"/>
            </a:xfrm>
            <a:custGeom>
              <a:avLst/>
              <a:gdLst>
                <a:gd name="f0" fmla="val w"/>
                <a:gd name="f1" fmla="val h"/>
                <a:gd name="f2" fmla="val 0"/>
                <a:gd name="f3" fmla="val 6604"/>
                <a:gd name="f4" fmla="val 4456"/>
                <a:gd name="f5" fmla="val 2679"/>
                <a:gd name="f6" fmla="val 2517"/>
                <a:gd name="f7" fmla="val 2379"/>
                <a:gd name="f8" fmla="val 2217"/>
                <a:gd name="f9" fmla="val 35"/>
                <a:gd name="f10" fmla="val 1617"/>
                <a:gd name="f11" fmla="val 116"/>
                <a:gd name="f12" fmla="val 1040"/>
                <a:gd name="f13" fmla="val 451"/>
                <a:gd name="f14" fmla="val 636"/>
                <a:gd name="f15" fmla="val 924"/>
                <a:gd name="f16" fmla="val 232"/>
                <a:gd name="f17" fmla="val 1420"/>
                <a:gd name="f18" fmla="val 1"/>
                <a:gd name="f19" fmla="val 2020"/>
                <a:gd name="f20" fmla="val 12"/>
                <a:gd name="f21" fmla="val 2701"/>
                <a:gd name="f22" fmla="val 36"/>
                <a:gd name="f23" fmla="val 3452"/>
                <a:gd name="f24" fmla="val 555"/>
                <a:gd name="f25" fmla="val 4144"/>
                <a:gd name="f26" fmla="val 1294"/>
                <a:gd name="f27" fmla="val 4375"/>
                <a:gd name="f28" fmla="val 1467"/>
                <a:gd name="f29" fmla="val 4433"/>
                <a:gd name="f30" fmla="val 1652"/>
                <a:gd name="f31" fmla="val 1859"/>
                <a:gd name="f32" fmla="val 2090"/>
                <a:gd name="f33" fmla="val 2333"/>
                <a:gd name="f34" fmla="val 4387"/>
                <a:gd name="f35" fmla="val 2540"/>
                <a:gd name="f36" fmla="val 4271"/>
                <a:gd name="f37" fmla="val 2944"/>
                <a:gd name="f38" fmla="val 4040"/>
                <a:gd name="f39" fmla="val 3233"/>
                <a:gd name="f40" fmla="val 3579"/>
                <a:gd name="f41" fmla="val 3094"/>
                <a:gd name="f42" fmla="val 2898"/>
                <a:gd name="f43" fmla="val 2828"/>
                <a:gd name="f44" fmla="val 3210"/>
                <a:gd name="f45" fmla="val 2771"/>
                <a:gd name="f46" fmla="val 3198"/>
                <a:gd name="f47" fmla="val 3103"/>
                <a:gd name="f48" fmla="val 2406"/>
                <a:gd name="f49" fmla="val 2835"/>
                <a:gd name="f50" fmla="val 2213"/>
                <a:gd name="f51" fmla="val 2536"/>
                <a:gd name="f52" fmla="val 2473"/>
                <a:gd name="f53" fmla="val 2409"/>
                <a:gd name="f54" fmla="val 2222"/>
                <a:gd name="f55" fmla="val 2344"/>
                <a:gd name="f56" fmla="val 2240"/>
                <a:gd name="f57" fmla="val 1986"/>
                <a:gd name="f58" fmla="val 2355"/>
                <a:gd name="f59" fmla="val 1790"/>
                <a:gd name="f60" fmla="val 2725"/>
                <a:gd name="f61" fmla="val 1882"/>
                <a:gd name="f62" fmla="val 3117"/>
                <a:gd name="f63" fmla="val 3152"/>
                <a:gd name="f64" fmla="val 3175"/>
                <a:gd name="f65" fmla="val 3186"/>
                <a:gd name="f66" fmla="val 1825"/>
                <a:gd name="f67" fmla="val 3209"/>
                <a:gd name="f68" fmla="val 1813"/>
                <a:gd name="f69" fmla="val 1755"/>
                <a:gd name="f70" fmla="val 1686"/>
                <a:gd name="f71" fmla="val 1628"/>
                <a:gd name="f72" fmla="val 1363"/>
                <a:gd name="f73" fmla="val 3128"/>
                <a:gd name="f74" fmla="val 1132"/>
                <a:gd name="f75" fmla="val 1109"/>
                <a:gd name="f76" fmla="val 2609"/>
                <a:gd name="f77" fmla="val 1074"/>
                <a:gd name="f78" fmla="val 2263"/>
                <a:gd name="f79" fmla="val 1178"/>
                <a:gd name="f80" fmla="val 1847"/>
                <a:gd name="f81" fmla="val 1409"/>
                <a:gd name="f82" fmla="val 1547"/>
                <a:gd name="f83" fmla="val 1640"/>
                <a:gd name="f84" fmla="val 1224"/>
                <a:gd name="f85" fmla="val 982"/>
                <a:gd name="f86" fmla="val 901"/>
                <a:gd name="f87" fmla="val 2483"/>
                <a:gd name="f88" fmla="val 866"/>
                <a:gd name="f89" fmla="val 2575"/>
                <a:gd name="f90" fmla="val 855"/>
                <a:gd name="f91" fmla="val 3014"/>
                <a:gd name="f92" fmla="val 3348"/>
                <a:gd name="f93" fmla="val 3464"/>
                <a:gd name="f94" fmla="val 3556"/>
                <a:gd name="f95" fmla="val 935"/>
                <a:gd name="f96" fmla="val 3671"/>
                <a:gd name="f97" fmla="val 970"/>
                <a:gd name="f98" fmla="val 4122"/>
                <a:gd name="f99" fmla="val 1085"/>
                <a:gd name="f100" fmla="val 4526"/>
                <a:gd name="f101" fmla="val 1316"/>
                <a:gd name="f102" fmla="val 4883"/>
                <a:gd name="f103" fmla="val 1605"/>
                <a:gd name="f104" fmla="val 5611"/>
                <a:gd name="f105" fmla="val 2182"/>
                <a:gd name="f106" fmla="val 6072"/>
                <a:gd name="f107" fmla="val 6095"/>
                <a:gd name="f108" fmla="val 4052"/>
                <a:gd name="f109" fmla="val 6119"/>
                <a:gd name="f110" fmla="val 4167"/>
                <a:gd name="f111" fmla="val 6199"/>
                <a:gd name="f112" fmla="val 6326"/>
                <a:gd name="f113" fmla="val 6333"/>
                <a:gd name="f114" fmla="val 4272"/>
                <a:gd name="f115" fmla="val 6339"/>
                <a:gd name="f116" fmla="val 6346"/>
                <a:gd name="f117" fmla="val 6454"/>
                <a:gd name="f118" fmla="val 6557"/>
                <a:gd name="f119" fmla="val 4183"/>
                <a:gd name="f120" fmla="val 6603"/>
                <a:gd name="f121" fmla="val 2978"/>
                <a:gd name="f122" fmla="val 6153"/>
                <a:gd name="f123" fmla="val 5345"/>
                <a:gd name="f124" fmla="val 1097"/>
                <a:gd name="f125" fmla="val 4964"/>
                <a:gd name="f126" fmla="val 705"/>
                <a:gd name="f127" fmla="val 4468"/>
                <a:gd name="f128" fmla="val 404"/>
                <a:gd name="f129" fmla="val 3937"/>
                <a:gd name="f130" fmla="val 220"/>
                <a:gd name="f131" fmla="val 3810"/>
                <a:gd name="f132" fmla="val 174"/>
                <a:gd name="f133" fmla="val 3660"/>
                <a:gd name="f134" fmla="val 151"/>
                <a:gd name="f135" fmla="val 3533"/>
                <a:gd name="f136" fmla="val 104"/>
                <a:gd name="f137" fmla="*/ f0 1 6604"/>
                <a:gd name="f138" fmla="*/ f1 1 4456"/>
                <a:gd name="f139" fmla="val f2"/>
                <a:gd name="f140" fmla="val f3"/>
                <a:gd name="f141" fmla="val f4"/>
                <a:gd name="f142" fmla="+- f141 0 f139"/>
                <a:gd name="f143" fmla="+- f140 0 f139"/>
                <a:gd name="f144" fmla="*/ f143 1 6604"/>
                <a:gd name="f145" fmla="*/ f142 1 4456"/>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04" h="4456">
                  <a:moveTo>
                    <a:pt x="f5" y="f2"/>
                  </a:moveTo>
                  <a:cubicBezTo>
                    <a:pt x="f6" y="f2"/>
                    <a:pt x="f7" y="f2"/>
                    <a:pt x="f8" y="f9"/>
                  </a:cubicBezTo>
                  <a:cubicBezTo>
                    <a:pt x="f10" y="f11"/>
                    <a:pt x="f12" y="f13"/>
                    <a:pt x="f14" y="f15"/>
                  </a:cubicBezTo>
                  <a:cubicBezTo>
                    <a:pt x="f16" y="f17"/>
                    <a:pt x="f18" y="f19"/>
                    <a:pt x="f20" y="f21"/>
                  </a:cubicBezTo>
                  <a:cubicBezTo>
                    <a:pt x="f22" y="f23"/>
                    <a:pt x="f24" y="f25"/>
                    <a:pt x="f26" y="f27"/>
                  </a:cubicBezTo>
                  <a:cubicBezTo>
                    <a:pt x="f28" y="f29"/>
                    <a:pt x="f30" y="f4"/>
                    <a:pt x="f31" y="f4"/>
                  </a:cubicBezTo>
                  <a:cubicBezTo>
                    <a:pt x="f32" y="f4"/>
                    <a:pt x="f33" y="f34"/>
                    <a:pt x="f35" y="f36"/>
                  </a:cubicBezTo>
                  <a:cubicBezTo>
                    <a:pt x="f37" y="f38"/>
                    <a:pt x="f39" y="f40"/>
                    <a:pt x="f39" y="f41"/>
                  </a:cubicBezTo>
                  <a:lnTo>
                    <a:pt x="f39" y="f42"/>
                  </a:lnTo>
                  <a:cubicBezTo>
                    <a:pt x="f39" y="f43"/>
                    <a:pt x="f44" y="f45"/>
                    <a:pt x="f46" y="f21"/>
                  </a:cubicBezTo>
                  <a:cubicBezTo>
                    <a:pt x="f47" y="f48"/>
                    <a:pt x="f49" y="f50"/>
                    <a:pt x="f51" y="f50"/>
                  </a:cubicBezTo>
                  <a:cubicBezTo>
                    <a:pt x="f52" y="f50"/>
                    <a:pt x="f53" y="f54"/>
                    <a:pt x="f55" y="f56"/>
                  </a:cubicBezTo>
                  <a:cubicBezTo>
                    <a:pt x="f57" y="f58"/>
                    <a:pt x="f59" y="f60"/>
                    <a:pt x="f61" y="f41"/>
                  </a:cubicBezTo>
                  <a:cubicBezTo>
                    <a:pt x="f61" y="f62"/>
                    <a:pt x="f61" y="f63"/>
                    <a:pt x="f31" y="f64"/>
                  </a:cubicBezTo>
                  <a:cubicBezTo>
                    <a:pt x="f31" y="f65"/>
                    <a:pt x="f66" y="f67"/>
                    <a:pt x="f68" y="f67"/>
                  </a:cubicBezTo>
                  <a:cubicBezTo>
                    <a:pt x="f69" y="f67"/>
                    <a:pt x="f70" y="f67"/>
                    <a:pt x="f71" y="f65"/>
                  </a:cubicBezTo>
                  <a:cubicBezTo>
                    <a:pt x="f72" y="f73"/>
                    <a:pt x="f74" y="f42"/>
                    <a:pt x="f75" y="f76"/>
                  </a:cubicBezTo>
                  <a:cubicBezTo>
                    <a:pt x="f77" y="f78"/>
                    <a:pt x="f79" y="f80"/>
                    <a:pt x="f81" y="f82"/>
                  </a:cubicBezTo>
                  <a:cubicBezTo>
                    <a:pt x="f83" y="f84"/>
                    <a:pt x="f57" y="f85"/>
                    <a:pt x="f7" y="f86"/>
                  </a:cubicBezTo>
                  <a:cubicBezTo>
                    <a:pt x="f87" y="f88"/>
                    <a:pt x="f89" y="f88"/>
                    <a:pt x="f5" y="f90"/>
                  </a:cubicBezTo>
                  <a:lnTo>
                    <a:pt x="f91" y="f90"/>
                  </a:lnTo>
                  <a:lnTo>
                    <a:pt x="f92" y="f86"/>
                  </a:lnTo>
                  <a:cubicBezTo>
                    <a:pt x="f93" y="f15"/>
                    <a:pt x="f94" y="f95"/>
                    <a:pt x="f96" y="f97"/>
                  </a:cubicBezTo>
                  <a:cubicBezTo>
                    <a:pt x="f98" y="f99"/>
                    <a:pt x="f100" y="f101"/>
                    <a:pt x="f102" y="f103"/>
                  </a:cubicBezTo>
                  <a:cubicBezTo>
                    <a:pt x="f104" y="f105"/>
                    <a:pt x="f106" y="f41"/>
                    <a:pt x="f107" y="f108"/>
                  </a:cubicBezTo>
                  <a:cubicBezTo>
                    <a:pt x="f109" y="f110"/>
                    <a:pt x="f111" y="f36"/>
                    <a:pt x="f112" y="f36"/>
                  </a:cubicBezTo>
                  <a:cubicBezTo>
                    <a:pt x="f113" y="f114"/>
                    <a:pt x="f115" y="f114"/>
                    <a:pt x="f116" y="f114"/>
                  </a:cubicBezTo>
                  <a:cubicBezTo>
                    <a:pt x="f117" y="f114"/>
                    <a:pt x="f118" y="f119"/>
                    <a:pt x="f118" y="f108"/>
                  </a:cubicBezTo>
                  <a:cubicBezTo>
                    <a:pt x="f120" y="f121"/>
                    <a:pt x="f122" y="f31"/>
                    <a:pt x="f123" y="f124"/>
                  </a:cubicBezTo>
                  <a:cubicBezTo>
                    <a:pt x="f125" y="f126"/>
                    <a:pt x="f127" y="f128"/>
                    <a:pt x="f129" y="f130"/>
                  </a:cubicBezTo>
                  <a:cubicBezTo>
                    <a:pt x="f131" y="f132"/>
                    <a:pt x="f133" y="f134"/>
                    <a:pt x="f135" y="f136"/>
                  </a:cubicBezTo>
                  <a:lnTo>
                    <a:pt x="f62" y="f9"/>
                  </a:lnTo>
                  <a:lnTo>
                    <a:pt x="f5"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2320;p30">
              <a:extLst>
                <a:ext uri="{FF2B5EF4-FFF2-40B4-BE49-F238E27FC236}">
                  <a16:creationId xmlns:a16="http://schemas.microsoft.com/office/drawing/2014/main" id="{92CB44B4-8C1C-44F3-ADC8-30E8DC1C210A}"/>
                </a:ext>
              </a:extLst>
            </p:cNvPr>
            <p:cNvSpPr/>
            <p:nvPr/>
          </p:nvSpPr>
          <p:spPr>
            <a:xfrm>
              <a:off x="8932718" y="2421870"/>
              <a:ext cx="14950" cy="1487491"/>
            </a:xfrm>
            <a:custGeom>
              <a:avLst/>
              <a:gdLst>
                <a:gd name="f0" fmla="val w"/>
                <a:gd name="f1" fmla="val h"/>
                <a:gd name="f2" fmla="val 0"/>
                <a:gd name="f3" fmla="val 463"/>
                <a:gd name="f4" fmla="val 46056"/>
                <a:gd name="f5" fmla="val 46055"/>
                <a:gd name="f6" fmla="val 462"/>
                <a:gd name="f7" fmla="*/ f0 1 463"/>
                <a:gd name="f8" fmla="*/ f1 1 46056"/>
                <a:gd name="f9" fmla="val f2"/>
                <a:gd name="f10" fmla="val f3"/>
                <a:gd name="f11" fmla="val f4"/>
                <a:gd name="f12" fmla="+- f11 0 f9"/>
                <a:gd name="f13" fmla="+- f10 0 f9"/>
                <a:gd name="f14" fmla="*/ f13 1 463"/>
                <a:gd name="f15" fmla="*/ f12 1 4605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62" h="46056">
                  <a:moveTo>
                    <a:pt x="f2" y="f2"/>
                  </a:moveTo>
                  <a:lnTo>
                    <a:pt x="f2" y="f5"/>
                  </a:lnTo>
                  <a:lnTo>
                    <a:pt x="f6" y="f5"/>
                  </a:lnTo>
                  <a:lnTo>
                    <a:pt x="f6"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9" name="Google Shape;2321;p30">
              <a:extLst>
                <a:ext uri="{FF2B5EF4-FFF2-40B4-BE49-F238E27FC236}">
                  <a16:creationId xmlns:a16="http://schemas.microsoft.com/office/drawing/2014/main" id="{B7E2B664-3D78-40AE-B4EE-10A2AAD38643}"/>
                </a:ext>
              </a:extLst>
            </p:cNvPr>
            <p:cNvSpPr/>
            <p:nvPr/>
          </p:nvSpPr>
          <p:spPr>
            <a:xfrm>
              <a:off x="8735866" y="3896285"/>
              <a:ext cx="213292" cy="144301"/>
            </a:xfrm>
            <a:custGeom>
              <a:avLst/>
              <a:gdLst>
                <a:gd name="f0" fmla="val w"/>
                <a:gd name="f1" fmla="val h"/>
                <a:gd name="f2" fmla="val 0"/>
                <a:gd name="f3" fmla="val 6604"/>
                <a:gd name="f4" fmla="val 4468"/>
                <a:gd name="f5" fmla="val 1859"/>
                <a:gd name="f6" fmla="val 1652"/>
                <a:gd name="f7" fmla="val 1467"/>
                <a:gd name="f8" fmla="val 35"/>
                <a:gd name="f9" fmla="val 1294"/>
                <a:gd name="f10" fmla="val 93"/>
                <a:gd name="f11" fmla="val 555"/>
                <a:gd name="f12" fmla="val 324"/>
                <a:gd name="f13" fmla="val 36"/>
                <a:gd name="f14" fmla="val 1016"/>
                <a:gd name="f15" fmla="val 12"/>
                <a:gd name="f16" fmla="val 1766"/>
                <a:gd name="f17" fmla="val 1"/>
                <a:gd name="f18" fmla="val 2447"/>
                <a:gd name="f19" fmla="val 232"/>
                <a:gd name="f20" fmla="val 3048"/>
                <a:gd name="f21" fmla="val 636"/>
                <a:gd name="f22" fmla="val 3544"/>
                <a:gd name="f23" fmla="val 1040"/>
                <a:gd name="f24" fmla="val 4017"/>
                <a:gd name="f25" fmla="val 1617"/>
                <a:gd name="f26" fmla="val 4352"/>
                <a:gd name="f27" fmla="val 2217"/>
                <a:gd name="f28" fmla="val 4433"/>
                <a:gd name="f29" fmla="val 2379"/>
                <a:gd name="f30" fmla="val 4467"/>
                <a:gd name="f31" fmla="val 2517"/>
                <a:gd name="f32" fmla="val 2679"/>
                <a:gd name="f33" fmla="val 3117"/>
                <a:gd name="f34" fmla="val 3533"/>
                <a:gd name="f35" fmla="val 4364"/>
                <a:gd name="f36" fmla="val 3660"/>
                <a:gd name="f37" fmla="val 4317"/>
                <a:gd name="f38" fmla="val 3810"/>
                <a:gd name="f39" fmla="val 4294"/>
                <a:gd name="f40" fmla="val 3937"/>
                <a:gd name="f41" fmla="val 4248"/>
                <a:gd name="f42" fmla="val 4063"/>
                <a:gd name="f43" fmla="val 4964"/>
                <a:gd name="f44" fmla="val 3752"/>
                <a:gd name="f45" fmla="val 5345"/>
                <a:gd name="f46" fmla="val 3371"/>
                <a:gd name="f47" fmla="val 6153"/>
                <a:gd name="f48" fmla="val 2598"/>
                <a:gd name="f49" fmla="val 6603"/>
                <a:gd name="f50" fmla="val 1489"/>
                <a:gd name="f51" fmla="val 6557"/>
                <a:gd name="f52" fmla="val 404"/>
                <a:gd name="f53" fmla="val 289"/>
                <a:gd name="f54" fmla="val 6463"/>
                <a:gd name="f55" fmla="val 193"/>
                <a:gd name="f56" fmla="val 6359"/>
                <a:gd name="f57" fmla="val 6348"/>
                <a:gd name="f58" fmla="val 6337"/>
                <a:gd name="f59" fmla="val 194"/>
                <a:gd name="f60" fmla="val 6326"/>
                <a:gd name="f61" fmla="val 197"/>
                <a:gd name="f62" fmla="val 6199"/>
                <a:gd name="f63" fmla="val 6119"/>
                <a:gd name="f64" fmla="val 6095"/>
                <a:gd name="f65" fmla="val 6072"/>
                <a:gd name="f66" fmla="val 1374"/>
                <a:gd name="f67" fmla="val 5611"/>
                <a:gd name="f68" fmla="val 2286"/>
                <a:gd name="f69" fmla="val 4883"/>
                <a:gd name="f70" fmla="val 2863"/>
                <a:gd name="f71" fmla="val 4526"/>
                <a:gd name="f72" fmla="val 3152"/>
                <a:gd name="f73" fmla="val 4122"/>
                <a:gd name="f74" fmla="val 3382"/>
                <a:gd name="f75" fmla="val 3671"/>
                <a:gd name="f76" fmla="val 3498"/>
                <a:gd name="f77" fmla="val 3556"/>
                <a:gd name="f78" fmla="val 3521"/>
                <a:gd name="f79" fmla="val 3464"/>
                <a:gd name="f80" fmla="val 3348"/>
                <a:gd name="f81" fmla="val 3567"/>
                <a:gd name="f82" fmla="val 3014"/>
                <a:gd name="f83" fmla="val 3613"/>
                <a:gd name="f84" fmla="val 2575"/>
                <a:gd name="f85" fmla="val 3602"/>
                <a:gd name="f86" fmla="val 2483"/>
                <a:gd name="f87" fmla="val 1986"/>
                <a:gd name="f88" fmla="val 3486"/>
                <a:gd name="f89" fmla="val 1640"/>
                <a:gd name="f90" fmla="val 3232"/>
                <a:gd name="f91" fmla="val 1409"/>
                <a:gd name="f92" fmla="val 2921"/>
                <a:gd name="f93" fmla="val 1178"/>
                <a:gd name="f94" fmla="val 2621"/>
                <a:gd name="f95" fmla="val 1074"/>
                <a:gd name="f96" fmla="val 2194"/>
                <a:gd name="f97" fmla="val 1109"/>
                <a:gd name="f98" fmla="val 1847"/>
                <a:gd name="f99" fmla="val 1132"/>
                <a:gd name="f100" fmla="val 1559"/>
                <a:gd name="f101" fmla="val 1363"/>
                <a:gd name="f102" fmla="val 1328"/>
                <a:gd name="f103" fmla="val 1628"/>
                <a:gd name="f104" fmla="val 1270"/>
                <a:gd name="f105" fmla="val 1686"/>
                <a:gd name="f106" fmla="val 1259"/>
                <a:gd name="f107" fmla="val 1755"/>
                <a:gd name="f108" fmla="val 1813"/>
                <a:gd name="f109" fmla="val 1825"/>
                <a:gd name="f110" fmla="val 1293"/>
                <a:gd name="f111" fmla="val 1882"/>
                <a:gd name="f112" fmla="val 1316"/>
                <a:gd name="f113" fmla="val 1351"/>
                <a:gd name="f114" fmla="val 1790"/>
                <a:gd name="f115" fmla="val 1732"/>
                <a:gd name="f116" fmla="val 2113"/>
                <a:gd name="f117" fmla="val 2344"/>
                <a:gd name="f118" fmla="val 2228"/>
                <a:gd name="f119" fmla="val 2409"/>
                <a:gd name="f120" fmla="val 2246"/>
                <a:gd name="f121" fmla="val 2473"/>
                <a:gd name="f122" fmla="val 2255"/>
                <a:gd name="f123" fmla="val 2536"/>
                <a:gd name="f124" fmla="val 2835"/>
                <a:gd name="f125" fmla="val 3103"/>
                <a:gd name="f126" fmla="val 2062"/>
                <a:gd name="f127" fmla="val 3198"/>
                <a:gd name="f128" fmla="val 3210"/>
                <a:gd name="f129" fmla="val 1697"/>
                <a:gd name="f130" fmla="val 3233"/>
                <a:gd name="f131" fmla="val 1639"/>
                <a:gd name="f132" fmla="val 889"/>
                <a:gd name="f133" fmla="val 2944"/>
                <a:gd name="f134" fmla="val 427"/>
                <a:gd name="f135" fmla="val 2540"/>
                <a:gd name="f136" fmla="val 2333"/>
                <a:gd name="f137" fmla="val 81"/>
                <a:gd name="f138" fmla="val 2090"/>
                <a:gd name="f139" fmla="*/ f0 1 6604"/>
                <a:gd name="f140" fmla="*/ f1 1 4468"/>
                <a:gd name="f141" fmla="val f2"/>
                <a:gd name="f142" fmla="val f3"/>
                <a:gd name="f143" fmla="val f4"/>
                <a:gd name="f144" fmla="+- f143 0 f141"/>
                <a:gd name="f145" fmla="+- f142 0 f141"/>
                <a:gd name="f146" fmla="*/ f145 1 6604"/>
                <a:gd name="f147" fmla="*/ f144 1 4468"/>
                <a:gd name="f148" fmla="*/ f141 1 f146"/>
                <a:gd name="f149" fmla="*/ f142 1 f146"/>
                <a:gd name="f150" fmla="*/ f141 1 f147"/>
                <a:gd name="f151" fmla="*/ f143 1 f147"/>
                <a:gd name="f152" fmla="*/ f148 f139 1"/>
                <a:gd name="f153" fmla="*/ f149 f139 1"/>
                <a:gd name="f154" fmla="*/ f151 f140 1"/>
                <a:gd name="f155" fmla="*/ f150 f140 1"/>
              </a:gdLst>
              <a:ahLst/>
              <a:cxnLst>
                <a:cxn ang="3cd4">
                  <a:pos x="hc" y="t"/>
                </a:cxn>
                <a:cxn ang="0">
                  <a:pos x="r" y="vc"/>
                </a:cxn>
                <a:cxn ang="cd4">
                  <a:pos x="hc" y="b"/>
                </a:cxn>
                <a:cxn ang="cd2">
                  <a:pos x="l" y="vc"/>
                </a:cxn>
              </a:cxnLst>
              <a:rect l="f152" t="f155" r="f153" b="f154"/>
              <a:pathLst>
                <a:path w="6604" h="4468">
                  <a:moveTo>
                    <a:pt x="f5" y="f2"/>
                  </a:moveTo>
                  <a:cubicBezTo>
                    <a:pt x="f6" y="f2"/>
                    <a:pt x="f7" y="f8"/>
                    <a:pt x="f9" y="f10"/>
                  </a:cubicBezTo>
                  <a:cubicBezTo>
                    <a:pt x="f11" y="f12"/>
                    <a:pt x="f13" y="f14"/>
                    <a:pt x="f15" y="f16"/>
                  </a:cubicBezTo>
                  <a:cubicBezTo>
                    <a:pt x="f17" y="f18"/>
                    <a:pt x="f19" y="f20"/>
                    <a:pt x="f21" y="f22"/>
                  </a:cubicBezTo>
                  <a:cubicBezTo>
                    <a:pt x="f23" y="f24"/>
                    <a:pt x="f25" y="f26"/>
                    <a:pt x="f27" y="f28"/>
                  </a:cubicBezTo>
                  <a:cubicBezTo>
                    <a:pt x="f29" y="f30"/>
                    <a:pt x="f31" y="f30"/>
                    <a:pt x="f32" y="f30"/>
                  </a:cubicBezTo>
                  <a:lnTo>
                    <a:pt x="f33" y="f28"/>
                  </a:lnTo>
                  <a:lnTo>
                    <a:pt x="f34" y="f35"/>
                  </a:lnTo>
                  <a:cubicBezTo>
                    <a:pt x="f36" y="f37"/>
                    <a:pt x="f38" y="f39"/>
                    <a:pt x="f40" y="f41"/>
                  </a:cubicBezTo>
                  <a:cubicBezTo>
                    <a:pt x="f4" y="f42"/>
                    <a:pt x="f43" y="f44"/>
                    <a:pt x="f45" y="f46"/>
                  </a:cubicBezTo>
                  <a:cubicBezTo>
                    <a:pt x="f47" y="f48"/>
                    <a:pt x="f49" y="f50"/>
                    <a:pt x="f51" y="f52"/>
                  </a:cubicBezTo>
                  <a:cubicBezTo>
                    <a:pt x="f51" y="f53"/>
                    <a:pt x="f54" y="f55"/>
                    <a:pt x="f56" y="f55"/>
                  </a:cubicBezTo>
                  <a:cubicBezTo>
                    <a:pt x="f57" y="f55"/>
                    <a:pt x="f58" y="f59"/>
                    <a:pt x="f60" y="f61"/>
                  </a:cubicBezTo>
                  <a:cubicBezTo>
                    <a:pt x="f62" y="f61"/>
                    <a:pt x="f63" y="f53"/>
                    <a:pt x="f64" y="f52"/>
                  </a:cubicBezTo>
                  <a:cubicBezTo>
                    <a:pt x="f65" y="f66"/>
                    <a:pt x="f67" y="f68"/>
                    <a:pt x="f69" y="f70"/>
                  </a:cubicBezTo>
                  <a:cubicBezTo>
                    <a:pt x="f71" y="f72"/>
                    <a:pt x="f73" y="f74"/>
                    <a:pt x="f75" y="f76"/>
                  </a:cubicBezTo>
                  <a:cubicBezTo>
                    <a:pt x="f77" y="f78"/>
                    <a:pt x="f79" y="f22"/>
                    <a:pt x="f80" y="f81"/>
                  </a:cubicBezTo>
                  <a:lnTo>
                    <a:pt x="f82" y="f83"/>
                  </a:lnTo>
                  <a:lnTo>
                    <a:pt x="f32" y="f83"/>
                  </a:lnTo>
                  <a:cubicBezTo>
                    <a:pt x="f84" y="f85"/>
                    <a:pt x="f86" y="f85"/>
                    <a:pt x="f29" y="f81"/>
                  </a:cubicBezTo>
                  <a:cubicBezTo>
                    <a:pt x="f87" y="f88"/>
                    <a:pt x="f89" y="f90"/>
                    <a:pt x="f91" y="f92"/>
                  </a:cubicBezTo>
                  <a:cubicBezTo>
                    <a:pt x="f93" y="f94"/>
                    <a:pt x="f95" y="f96"/>
                    <a:pt x="f97" y="f98"/>
                  </a:cubicBezTo>
                  <a:cubicBezTo>
                    <a:pt x="f99" y="f100"/>
                    <a:pt x="f101" y="f102"/>
                    <a:pt x="f103" y="f104"/>
                  </a:cubicBezTo>
                  <a:cubicBezTo>
                    <a:pt x="f105" y="f106"/>
                    <a:pt x="f107" y="f106"/>
                    <a:pt x="f108" y="f106"/>
                  </a:cubicBezTo>
                  <a:cubicBezTo>
                    <a:pt x="f109" y="f106"/>
                    <a:pt x="f5" y="f104"/>
                    <a:pt x="f5" y="f110"/>
                  </a:cubicBezTo>
                  <a:cubicBezTo>
                    <a:pt x="f111" y="f112"/>
                    <a:pt x="f111" y="f113"/>
                    <a:pt x="f111" y="f66"/>
                  </a:cubicBezTo>
                  <a:cubicBezTo>
                    <a:pt x="f114" y="f115"/>
                    <a:pt x="f87" y="f116"/>
                    <a:pt x="f117" y="f118"/>
                  </a:cubicBezTo>
                  <a:cubicBezTo>
                    <a:pt x="f119" y="f120"/>
                    <a:pt x="f121" y="f122"/>
                    <a:pt x="f123" y="f122"/>
                  </a:cubicBezTo>
                  <a:cubicBezTo>
                    <a:pt x="f124" y="f122"/>
                    <a:pt x="f125" y="f126"/>
                    <a:pt x="f127" y="f16"/>
                  </a:cubicBezTo>
                  <a:cubicBezTo>
                    <a:pt x="f128" y="f129"/>
                    <a:pt x="f130" y="f131"/>
                    <a:pt x="f130" y="f100"/>
                  </a:cubicBezTo>
                  <a:lnTo>
                    <a:pt x="f130" y="f66"/>
                  </a:lnTo>
                  <a:cubicBezTo>
                    <a:pt x="f130" y="f132"/>
                    <a:pt x="f133" y="f134"/>
                    <a:pt x="f135" y="f61"/>
                  </a:cubicBezTo>
                  <a:cubicBezTo>
                    <a:pt x="f136" y="f137"/>
                    <a:pt x="f138"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60" name="Google Shape;2322;p30">
            <a:extLst>
              <a:ext uri="{FF2B5EF4-FFF2-40B4-BE49-F238E27FC236}">
                <a16:creationId xmlns:a16="http://schemas.microsoft.com/office/drawing/2014/main" id="{AB8A1E40-CB56-424E-B10F-C893BF16326E}"/>
              </a:ext>
            </a:extLst>
          </p:cNvPr>
          <p:cNvGrpSpPr/>
          <p:nvPr/>
        </p:nvGrpSpPr>
        <p:grpSpPr>
          <a:xfrm>
            <a:off x="8302322" y="114940"/>
            <a:ext cx="750045" cy="777047"/>
            <a:chOff x="8302322" y="114940"/>
            <a:chExt cx="750045" cy="777047"/>
          </a:xfrm>
        </p:grpSpPr>
        <p:sp>
          <p:nvSpPr>
            <p:cNvPr id="61" name="Google Shape;2323;p30">
              <a:extLst>
                <a:ext uri="{FF2B5EF4-FFF2-40B4-BE49-F238E27FC236}">
                  <a16:creationId xmlns:a16="http://schemas.microsoft.com/office/drawing/2014/main" id="{1A33CB9D-B6AE-4335-8B04-7BC5C29B5FB3}"/>
                </a:ext>
              </a:extLst>
            </p:cNvPr>
            <p:cNvSpPr/>
            <p:nvPr/>
          </p:nvSpPr>
          <p:spPr>
            <a:xfrm>
              <a:off x="8386520" y="114940"/>
              <a:ext cx="179350" cy="271430"/>
            </a:xfrm>
            <a:custGeom>
              <a:avLst/>
              <a:gdLst>
                <a:gd name="f0" fmla="val w"/>
                <a:gd name="f1" fmla="val h"/>
                <a:gd name="f2" fmla="val 0"/>
                <a:gd name="f3" fmla="val 5553"/>
                <a:gd name="f4" fmla="val 8404"/>
                <a:gd name="f5" fmla="val 3013"/>
                <a:gd name="f6" fmla="val 1"/>
                <a:gd name="f7" fmla="val 2390"/>
                <a:gd name="f8" fmla="val 301"/>
                <a:gd name="f9" fmla="val 1951"/>
                <a:gd name="f10" fmla="val 1259"/>
                <a:gd name="f11" fmla="val 2090"/>
                <a:gd name="f12" fmla="val 1928"/>
                <a:gd name="f13" fmla="val 1836"/>
                <a:gd name="f14" fmla="val 1710"/>
                <a:gd name="f15" fmla="val 1505"/>
                <a:gd name="f16" fmla="val 1611"/>
                <a:gd name="f17" fmla="val 1165"/>
                <a:gd name="f18" fmla="val 748"/>
                <a:gd name="f19" fmla="val 318"/>
                <a:gd name="f20" fmla="val 1760"/>
                <a:gd name="f21" fmla="val 2021"/>
                <a:gd name="f22" fmla="val 113"/>
                <a:gd name="f23" fmla="val 1985"/>
                <a:gd name="f24" fmla="val 228"/>
                <a:gd name="f25" fmla="val 1968"/>
                <a:gd name="f26" fmla="val 343"/>
                <a:gd name="f27" fmla="val 785"/>
                <a:gd name="f28" fmla="val 1231"/>
                <a:gd name="f29" fmla="val 2213"/>
                <a:gd name="f30" fmla="val 1524"/>
                <a:gd name="f31" fmla="val 2552"/>
                <a:gd name="f32" fmla="val 1905"/>
                <a:gd name="f33" fmla="val 2990"/>
                <a:gd name="f34" fmla="val 2078"/>
                <a:gd name="f35" fmla="val 3544"/>
                <a:gd name="f36" fmla="val 2194"/>
                <a:gd name="f37" fmla="val 4110"/>
                <a:gd name="f38" fmla="val 2309"/>
                <a:gd name="f39" fmla="val 4675"/>
                <a:gd name="f40" fmla="val 2367"/>
                <a:gd name="f41" fmla="val 5241"/>
                <a:gd name="f42" fmla="val 2540"/>
                <a:gd name="f43" fmla="val 5783"/>
                <a:gd name="f44" fmla="val 2967"/>
                <a:gd name="f45" fmla="val 7111"/>
                <a:gd name="f46" fmla="val 4179"/>
                <a:gd name="f47" fmla="val 8150"/>
                <a:gd name="f48" fmla="val 4814"/>
                <a:gd name="f49" fmla="val 8265"/>
                <a:gd name="f50" fmla="val 3313"/>
                <a:gd name="f51" fmla="val 7157"/>
                <a:gd name="f52" fmla="val 3186"/>
                <a:gd name="f53" fmla="val 4375"/>
                <a:gd name="f54" fmla="val 3083"/>
                <a:gd name="f55" fmla="val 2148"/>
                <a:gd name="f56" fmla="val 1490"/>
                <a:gd name="f57" fmla="*/ f0 1 5553"/>
                <a:gd name="f58" fmla="*/ f1 1 8404"/>
                <a:gd name="f59" fmla="val f2"/>
                <a:gd name="f60" fmla="val f3"/>
                <a:gd name="f61" fmla="val f4"/>
                <a:gd name="f62" fmla="+- f61 0 f59"/>
                <a:gd name="f63" fmla="+- f60 0 f59"/>
                <a:gd name="f64" fmla="*/ f63 1 5553"/>
                <a:gd name="f65" fmla="*/ f62 1 8404"/>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5553" h="8404">
                  <a:moveTo>
                    <a:pt x="f5" y="f6"/>
                  </a:moveTo>
                  <a:lnTo>
                    <a:pt x="f5" y="f6"/>
                  </a:lnTo>
                  <a:cubicBezTo>
                    <a:pt x="f7" y="f8"/>
                    <a:pt x="f9" y="f10"/>
                    <a:pt x="f11" y="f12"/>
                  </a:cubicBezTo>
                  <a:cubicBezTo>
                    <a:pt x="f13" y="f14"/>
                    <a:pt x="f15" y="f16"/>
                    <a:pt x="f17" y="f16"/>
                  </a:cubicBezTo>
                  <a:cubicBezTo>
                    <a:pt x="f18" y="f16"/>
                    <a:pt x="f19" y="f20"/>
                    <a:pt x="f6" y="f21"/>
                  </a:cubicBezTo>
                  <a:cubicBezTo>
                    <a:pt x="f22" y="f23"/>
                    <a:pt x="f24" y="f25"/>
                    <a:pt x="f26" y="f25"/>
                  </a:cubicBezTo>
                  <a:cubicBezTo>
                    <a:pt x="f27" y="f25"/>
                    <a:pt x="f28" y="f29"/>
                    <a:pt x="f30" y="f31"/>
                  </a:cubicBezTo>
                  <a:cubicBezTo>
                    <a:pt x="f32" y="f33"/>
                    <a:pt x="f34" y="f35"/>
                    <a:pt x="f36" y="f37"/>
                  </a:cubicBezTo>
                  <a:cubicBezTo>
                    <a:pt x="f38" y="f39"/>
                    <a:pt x="f40" y="f41"/>
                    <a:pt x="f42" y="f43"/>
                  </a:cubicBezTo>
                  <a:cubicBezTo>
                    <a:pt x="f44" y="f45"/>
                    <a:pt x="f46" y="f47"/>
                    <a:pt x="f3" y="f4"/>
                  </a:cubicBezTo>
                  <a:cubicBezTo>
                    <a:pt x="f48" y="f49"/>
                    <a:pt x="f50" y="f51"/>
                    <a:pt x="f52" y="f53"/>
                  </a:cubicBezTo>
                  <a:cubicBezTo>
                    <a:pt x="f54" y="f55"/>
                    <a:pt x="f42" y="f5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2" name="Google Shape;2324;p30">
              <a:extLst>
                <a:ext uri="{FF2B5EF4-FFF2-40B4-BE49-F238E27FC236}">
                  <a16:creationId xmlns:a16="http://schemas.microsoft.com/office/drawing/2014/main" id="{EAAE8337-1B48-4B35-8A5D-958655C553C9}"/>
                </a:ext>
              </a:extLst>
            </p:cNvPr>
            <p:cNvSpPr/>
            <p:nvPr/>
          </p:nvSpPr>
          <p:spPr>
            <a:xfrm>
              <a:off x="8510668" y="170105"/>
              <a:ext cx="96213" cy="213649"/>
            </a:xfrm>
            <a:custGeom>
              <a:avLst/>
              <a:gdLst>
                <a:gd name="f0" fmla="val w"/>
                <a:gd name="f1" fmla="val h"/>
                <a:gd name="f2" fmla="val 0"/>
                <a:gd name="f3" fmla="val 2979"/>
                <a:gd name="f4" fmla="val 6615"/>
                <a:gd name="f5" fmla="val 1709"/>
                <a:gd name="f6" fmla="val 520"/>
                <a:gd name="f7" fmla="val 1697"/>
                <a:gd name="f8" fmla="val 751"/>
                <a:gd name="f9" fmla="val 1662"/>
                <a:gd name="f10" fmla="val 959"/>
                <a:gd name="f11" fmla="val 1628"/>
                <a:gd name="f12" fmla="val 1190"/>
                <a:gd name="f13" fmla="val 1582"/>
                <a:gd name="f14" fmla="val 1409"/>
                <a:gd name="f15" fmla="val 1512"/>
                <a:gd name="f16" fmla="val 1420"/>
                <a:gd name="f17" fmla="val 1848"/>
                <a:gd name="f18" fmla="val 1247"/>
                <a:gd name="f19" fmla="val 2263"/>
                <a:gd name="f20" fmla="val 1028"/>
                <a:gd name="f21" fmla="val 2656"/>
                <a:gd name="f22" fmla="val 843"/>
                <a:gd name="f23" fmla="val 3071"/>
                <a:gd name="f24" fmla="val 658"/>
                <a:gd name="f25" fmla="val 3475"/>
                <a:gd name="f26" fmla="val 497"/>
                <a:gd name="f27" fmla="val 3891"/>
                <a:gd name="f28" fmla="val 450"/>
                <a:gd name="f29" fmla="val 4341"/>
                <a:gd name="f30" fmla="val 419"/>
                <a:gd name="f31" fmla="val 4742"/>
                <a:gd name="f32" fmla="val 484"/>
                <a:gd name="f33" fmla="val 5172"/>
                <a:gd name="f34" fmla="val 707"/>
                <a:gd name="f35" fmla="val 5517"/>
                <a:gd name="f36" fmla="val 665"/>
                <a:gd name="f37" fmla="val 5455"/>
                <a:gd name="f38" fmla="val 627"/>
                <a:gd name="f39" fmla="val 5391"/>
                <a:gd name="f40" fmla="val 589"/>
                <a:gd name="f41" fmla="val 5322"/>
                <a:gd name="f42" fmla="val 543"/>
                <a:gd name="f43" fmla="val 5218"/>
                <a:gd name="f44" fmla="val 5114"/>
                <a:gd name="f45" fmla="val 474"/>
                <a:gd name="f46" fmla="val 4999"/>
                <a:gd name="f47" fmla="val 416"/>
                <a:gd name="f48" fmla="val 4780"/>
                <a:gd name="f49" fmla="val 393"/>
                <a:gd name="f50" fmla="val 4560"/>
                <a:gd name="f51" fmla="val 4318"/>
                <a:gd name="f52" fmla="val 439"/>
                <a:gd name="f53" fmla="val 3856"/>
                <a:gd name="f54" fmla="val 601"/>
                <a:gd name="f55" fmla="val 3429"/>
                <a:gd name="f56" fmla="val 785"/>
                <a:gd name="f57" fmla="val 3025"/>
                <a:gd name="f58" fmla="val 970"/>
                <a:gd name="f59" fmla="val 2621"/>
                <a:gd name="f60" fmla="val 1201"/>
                <a:gd name="f61" fmla="val 2229"/>
                <a:gd name="f62" fmla="val 1374"/>
                <a:gd name="f63" fmla="val 1813"/>
                <a:gd name="f64" fmla="val 1547"/>
                <a:gd name="f65" fmla="val 1651"/>
                <a:gd name="f66" fmla="val 1801"/>
                <a:gd name="f67" fmla="val 1"/>
                <a:gd name="f68" fmla="val 636"/>
                <a:gd name="f69" fmla="val 624"/>
                <a:gd name="f70" fmla="val 532"/>
                <a:gd name="f71" fmla="val 670"/>
                <a:gd name="f72" fmla="val 1121"/>
                <a:gd name="f73" fmla="val 774"/>
                <a:gd name="f74" fmla="val 324"/>
                <a:gd name="f75" fmla="val 486"/>
                <a:gd name="f76" fmla="val 23"/>
                <a:gd name="f77" fmla="val 290"/>
                <a:gd name="f78" fmla="val 1224"/>
                <a:gd name="f79" fmla="val 2460"/>
                <a:gd name="f80" fmla="val 185"/>
                <a:gd name="f81" fmla="val 3464"/>
                <a:gd name="f82" fmla="val 4306"/>
                <a:gd name="f83" fmla="val 116"/>
                <a:gd name="f84" fmla="val 5103"/>
                <a:gd name="f85" fmla="val 647"/>
                <a:gd name="f86" fmla="val 5738"/>
                <a:gd name="f87" fmla="val 739"/>
                <a:gd name="f88" fmla="val 5865"/>
                <a:gd name="f89" fmla="val 866"/>
                <a:gd name="f90" fmla="val 6003"/>
                <a:gd name="f91" fmla="val 1016"/>
                <a:gd name="f92" fmla="val 6119"/>
                <a:gd name="f93" fmla="val 1264"/>
                <a:gd name="f94" fmla="val 6322"/>
                <a:gd name="f95" fmla="val 1568"/>
                <a:gd name="f96" fmla="val 6426"/>
                <a:gd name="f97" fmla="val 1830"/>
                <a:gd name="f98" fmla="val 6603"/>
                <a:gd name="f99" fmla="val 1295"/>
                <a:gd name="f100" fmla="val 6233"/>
                <a:gd name="f101" fmla="val 842"/>
                <a:gd name="f102" fmla="val 5638"/>
                <a:gd name="f103" fmla="val 716"/>
                <a:gd name="f104" fmla="val 4987"/>
                <a:gd name="f105" fmla="val 635"/>
                <a:gd name="f106" fmla="val 4630"/>
                <a:gd name="f107" fmla="val 566"/>
                <a:gd name="f108" fmla="val 4006"/>
                <a:gd name="f109" fmla="val 947"/>
                <a:gd name="f110" fmla="val 3787"/>
                <a:gd name="f111" fmla="val 1037"/>
                <a:gd name="f112" fmla="val 3738"/>
                <a:gd name="f113" fmla="val 1145"/>
                <a:gd name="f114" fmla="val 3694"/>
                <a:gd name="f115" fmla="val 1250"/>
                <a:gd name="f116" fmla="val 1292"/>
                <a:gd name="f117" fmla="val 1334"/>
                <a:gd name="f118" fmla="val 3701"/>
                <a:gd name="f119" fmla="val 3718"/>
                <a:gd name="f120" fmla="val 1524"/>
                <a:gd name="f121" fmla="val 3775"/>
                <a:gd name="f122" fmla="val 1605"/>
                <a:gd name="f123" fmla="val 3983"/>
                <a:gd name="f124" fmla="val 4110"/>
                <a:gd name="f125" fmla="val 3995"/>
                <a:gd name="f126" fmla="val 1755"/>
                <a:gd name="f127" fmla="val 3752"/>
                <a:gd name="f128" fmla="val 3579"/>
                <a:gd name="f129" fmla="val 1585"/>
                <a:gd name="f130" fmla="val 3449"/>
                <a:gd name="f131" fmla="val 1435"/>
                <a:gd name="f132" fmla="val 3384"/>
                <a:gd name="f133" fmla="val 1288"/>
                <a:gd name="f134" fmla="val 1238"/>
                <a:gd name="f135" fmla="val 1189"/>
                <a:gd name="f136" fmla="val 3392"/>
                <a:gd name="f137" fmla="val 1143"/>
                <a:gd name="f138" fmla="val 3406"/>
                <a:gd name="f139" fmla="val 1501"/>
                <a:gd name="f140" fmla="val 2887"/>
                <a:gd name="f141" fmla="val 2020"/>
                <a:gd name="f142" fmla="val 2575"/>
                <a:gd name="f143" fmla="val 2644"/>
                <a:gd name="f144" fmla="val 2402"/>
                <a:gd name="f145" fmla="val 2494"/>
                <a:gd name="f146" fmla="val 2309"/>
                <a:gd name="f147" fmla="val 2343"/>
                <a:gd name="f148" fmla="val 2528"/>
                <a:gd name="f149" fmla="val 2079"/>
                <a:gd name="f150" fmla="val 2978"/>
                <a:gd name="f151" fmla="val 1917"/>
                <a:gd name="f152" fmla="val 2663"/>
                <a:gd name="f153" fmla="val 1805"/>
                <a:gd name="f154" fmla="val 2545"/>
                <a:gd name="f155" fmla="val 1765"/>
                <a:gd name="f156" fmla="val 2252"/>
                <a:gd name="f157" fmla="val 2213"/>
                <a:gd name="f158" fmla="val 2171"/>
                <a:gd name="f159" fmla="val 1766"/>
                <a:gd name="f160" fmla="val 2124"/>
                <a:gd name="f161" fmla="val 1767"/>
                <a:gd name="f162" fmla="val 2713"/>
                <a:gd name="f163" fmla="val 1063"/>
                <a:gd name="f164" fmla="val 1835"/>
                <a:gd name="f165" fmla="val 6607"/>
                <a:gd name="f166" fmla="val 1841"/>
                <a:gd name="f167" fmla="val 6611"/>
                <a:gd name="f168" fmla="val 1847"/>
                <a:gd name="f169" fmla="val 1836"/>
                <a:gd name="f170" fmla="*/ f0 1 2979"/>
                <a:gd name="f171" fmla="*/ f1 1 6615"/>
                <a:gd name="f172" fmla="val f2"/>
                <a:gd name="f173" fmla="val f3"/>
                <a:gd name="f174" fmla="val f4"/>
                <a:gd name="f175" fmla="+- f174 0 f172"/>
                <a:gd name="f176" fmla="+- f173 0 f172"/>
                <a:gd name="f177" fmla="*/ f176 1 2979"/>
                <a:gd name="f178" fmla="*/ f175 1 6615"/>
                <a:gd name="f179" fmla="*/ f172 1 f177"/>
                <a:gd name="f180" fmla="*/ f173 1 f177"/>
                <a:gd name="f181" fmla="*/ f172 1 f178"/>
                <a:gd name="f182" fmla="*/ f174 1 f178"/>
                <a:gd name="f183" fmla="*/ f179 f170 1"/>
                <a:gd name="f184" fmla="*/ f180 f170 1"/>
                <a:gd name="f185" fmla="*/ f182 f171 1"/>
                <a:gd name="f186" fmla="*/ f181 f171 1"/>
              </a:gdLst>
              <a:ahLst/>
              <a:cxnLst>
                <a:cxn ang="3cd4">
                  <a:pos x="hc" y="t"/>
                </a:cxn>
                <a:cxn ang="0">
                  <a:pos x="r" y="vc"/>
                </a:cxn>
                <a:cxn ang="cd4">
                  <a:pos x="hc" y="b"/>
                </a:cxn>
                <a:cxn ang="cd2">
                  <a:pos x="l" y="vc"/>
                </a:cxn>
              </a:cxnLst>
              <a:rect l="f183" t="f186" r="f184" b="f185"/>
              <a:pathLst>
                <a:path w="2979" h="6615">
                  <a:moveTo>
                    <a:pt x="f5" y="f6"/>
                  </a:moveTo>
                  <a:cubicBezTo>
                    <a:pt x="f7" y="f8"/>
                    <a:pt x="f9" y="f10"/>
                    <a:pt x="f11" y="f12"/>
                  </a:cubicBezTo>
                  <a:cubicBezTo>
                    <a:pt x="f13" y="f14"/>
                    <a:pt x="f15" y="f11"/>
                    <a:pt x="f16" y="f17"/>
                  </a:cubicBezTo>
                  <a:cubicBezTo>
                    <a:pt x="f18" y="f19"/>
                    <a:pt x="f20" y="f21"/>
                    <a:pt x="f22" y="f23"/>
                  </a:cubicBezTo>
                  <a:cubicBezTo>
                    <a:pt x="f24" y="f25"/>
                    <a:pt x="f26" y="f27"/>
                    <a:pt x="f28" y="f29"/>
                  </a:cubicBezTo>
                  <a:cubicBezTo>
                    <a:pt x="f30" y="f31"/>
                    <a:pt x="f32" y="f33"/>
                    <a:pt x="f34" y="f35"/>
                  </a:cubicBezTo>
                  <a:lnTo>
                    <a:pt x="f34" y="f35"/>
                  </a:lnTo>
                  <a:cubicBezTo>
                    <a:pt x="f36" y="f37"/>
                    <a:pt x="f38" y="f39"/>
                    <a:pt x="f40" y="f41"/>
                  </a:cubicBezTo>
                  <a:cubicBezTo>
                    <a:pt x="f42" y="f43"/>
                    <a:pt x="f26" y="f44"/>
                    <a:pt x="f45" y="f46"/>
                  </a:cubicBezTo>
                  <a:cubicBezTo>
                    <a:pt x="f47" y="f48"/>
                    <a:pt x="f49" y="f50"/>
                    <a:pt x="f47" y="f51"/>
                  </a:cubicBezTo>
                  <a:cubicBezTo>
                    <a:pt x="f52" y="f53"/>
                    <a:pt x="f54" y="f55"/>
                    <a:pt x="f56" y="f57"/>
                  </a:cubicBezTo>
                  <a:cubicBezTo>
                    <a:pt x="f58" y="f59"/>
                    <a:pt x="f60" y="f61"/>
                    <a:pt x="f62" y="f63"/>
                  </a:cubicBezTo>
                  <a:cubicBezTo>
                    <a:pt x="f64" y="f14"/>
                    <a:pt x="f65" y="f10"/>
                    <a:pt x="f5" y="f6"/>
                  </a:cubicBezTo>
                  <a:close/>
                  <a:moveTo>
                    <a:pt x="f66" y="f67"/>
                  </a:moveTo>
                  <a:cubicBezTo>
                    <a:pt x="f66" y="f68"/>
                    <a:pt x="f69" y="f70"/>
                    <a:pt x="f71" y="f72"/>
                  </a:cubicBezTo>
                  <a:cubicBezTo>
                    <a:pt x="f26" y="f73"/>
                    <a:pt x="f74" y="f75"/>
                    <a:pt x="f76" y="f77"/>
                  </a:cubicBezTo>
                  <a:lnTo>
                    <a:pt x="f76" y="f77"/>
                  </a:lnTo>
                  <a:cubicBezTo>
                    <a:pt x="f42" y="f78"/>
                    <a:pt x="f49" y="f79"/>
                    <a:pt x="f80" y="f81"/>
                  </a:cubicBezTo>
                  <a:cubicBezTo>
                    <a:pt x="f2" y="f82"/>
                    <a:pt x="f83" y="f84"/>
                    <a:pt x="f85" y="f86"/>
                  </a:cubicBezTo>
                  <a:cubicBezTo>
                    <a:pt x="f87" y="f88"/>
                    <a:pt x="f89" y="f90"/>
                    <a:pt x="f91" y="f92"/>
                  </a:cubicBezTo>
                  <a:cubicBezTo>
                    <a:pt x="f93" y="f94"/>
                    <a:pt x="f95" y="f96"/>
                    <a:pt x="f97" y="f98"/>
                  </a:cubicBezTo>
                  <a:lnTo>
                    <a:pt x="f97" y="f98"/>
                  </a:lnTo>
                  <a:cubicBezTo>
                    <a:pt x="f99" y="f100"/>
                    <a:pt x="f101" y="f102"/>
                    <a:pt x="f103" y="f104"/>
                  </a:cubicBezTo>
                  <a:cubicBezTo>
                    <a:pt x="f105" y="f106"/>
                    <a:pt x="f107" y="f108"/>
                    <a:pt x="f109" y="f110"/>
                  </a:cubicBezTo>
                  <a:cubicBezTo>
                    <a:pt x="f111" y="f112"/>
                    <a:pt x="f113" y="f114"/>
                    <a:pt x="f115" y="f114"/>
                  </a:cubicBezTo>
                  <a:cubicBezTo>
                    <a:pt x="f116" y="f114"/>
                    <a:pt x="f117" y="f118"/>
                    <a:pt x="f62" y="f119"/>
                  </a:cubicBezTo>
                  <a:cubicBezTo>
                    <a:pt x="f120" y="f121"/>
                    <a:pt x="f122" y="f123"/>
                    <a:pt x="f64" y="f124"/>
                  </a:cubicBezTo>
                  <a:cubicBezTo>
                    <a:pt x="f5" y="f125"/>
                    <a:pt x="f126" y="f127"/>
                    <a:pt x="f9" y="f128"/>
                  </a:cubicBezTo>
                  <a:cubicBezTo>
                    <a:pt x="f129" y="f130"/>
                    <a:pt x="f131" y="f132"/>
                    <a:pt x="f133" y="f132"/>
                  </a:cubicBezTo>
                  <a:cubicBezTo>
                    <a:pt x="f134" y="f132"/>
                    <a:pt x="f135" y="f136"/>
                    <a:pt x="f137" y="f138"/>
                  </a:cubicBezTo>
                  <a:cubicBezTo>
                    <a:pt x="f139" y="f140"/>
                    <a:pt x="f141" y="f142"/>
                    <a:pt x="f143" y="f144"/>
                  </a:cubicBezTo>
                  <a:cubicBezTo>
                    <a:pt x="f143" y="f144"/>
                    <a:pt x="f145" y="f146"/>
                    <a:pt x="f147" y="f19"/>
                  </a:cubicBezTo>
                  <a:cubicBezTo>
                    <a:pt x="f147" y="f19"/>
                    <a:pt x="f148" y="f149"/>
                    <a:pt x="f150" y="f151"/>
                  </a:cubicBezTo>
                  <a:cubicBezTo>
                    <a:pt x="f152" y="f153"/>
                    <a:pt x="f154" y="f155"/>
                    <a:pt x="f156" y="f155"/>
                  </a:cubicBezTo>
                  <a:cubicBezTo>
                    <a:pt x="f157" y="f155"/>
                    <a:pt x="f158" y="f159"/>
                    <a:pt x="f160" y="f161"/>
                  </a:cubicBezTo>
                  <a:cubicBezTo>
                    <a:pt x="f162" y="f163"/>
                    <a:pt x="f66" y="f71"/>
                    <a:pt x="f66" y="f67"/>
                  </a:cubicBezTo>
                  <a:close/>
                  <a:moveTo>
                    <a:pt x="f97" y="f98"/>
                  </a:moveTo>
                  <a:lnTo>
                    <a:pt x="f97" y="f98"/>
                  </a:lnTo>
                  <a:cubicBezTo>
                    <a:pt x="f164" y="f165"/>
                    <a:pt x="f166" y="f167"/>
                    <a:pt x="f168" y="f4"/>
                  </a:cubicBezTo>
                  <a:cubicBezTo>
                    <a:pt x="f166" y="f167"/>
                    <a:pt x="f169" y="f165"/>
                    <a:pt x="f97" y="f98"/>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2325;p30">
              <a:extLst>
                <a:ext uri="{FF2B5EF4-FFF2-40B4-BE49-F238E27FC236}">
                  <a16:creationId xmlns:a16="http://schemas.microsoft.com/office/drawing/2014/main" id="{071C0118-4AD8-4337-9F89-0AC40EF6E79E}"/>
                </a:ext>
              </a:extLst>
            </p:cNvPr>
            <p:cNvSpPr/>
            <p:nvPr/>
          </p:nvSpPr>
          <p:spPr>
            <a:xfrm>
              <a:off x="8497976" y="209991"/>
              <a:ext cx="13825" cy="78318"/>
            </a:xfrm>
            <a:custGeom>
              <a:avLst/>
              <a:gdLst>
                <a:gd name="f0" fmla="val w"/>
                <a:gd name="f1" fmla="val h"/>
                <a:gd name="f2" fmla="val 0"/>
                <a:gd name="f3" fmla="val 428"/>
                <a:gd name="f4" fmla="val 2425"/>
                <a:gd name="f5" fmla="val 1"/>
                <a:gd name="f6" fmla="val 128"/>
                <a:gd name="f7" fmla="val 1617"/>
                <a:gd name="f8" fmla="val 370"/>
                <a:gd name="f9" fmla="val 786"/>
                <a:gd name="f10" fmla="*/ f0 1 428"/>
                <a:gd name="f11" fmla="*/ f1 1 2425"/>
                <a:gd name="f12" fmla="val f2"/>
                <a:gd name="f13" fmla="val f3"/>
                <a:gd name="f14" fmla="val f4"/>
                <a:gd name="f15" fmla="+- f14 0 f12"/>
                <a:gd name="f16" fmla="+- f13 0 f12"/>
                <a:gd name="f17" fmla="*/ f16 1 428"/>
                <a:gd name="f18" fmla="*/ f15 1 2425"/>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428" h="2425">
                  <a:moveTo>
                    <a:pt x="f5" y="f5"/>
                  </a:moveTo>
                  <a:lnTo>
                    <a:pt x="f6" y="f4"/>
                  </a:lnTo>
                  <a:cubicBezTo>
                    <a:pt x="f3" y="f7"/>
                    <a:pt x="f8" y="f9"/>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4" name="Google Shape;2326;p30">
              <a:extLst>
                <a:ext uri="{FF2B5EF4-FFF2-40B4-BE49-F238E27FC236}">
                  <a16:creationId xmlns:a16="http://schemas.microsoft.com/office/drawing/2014/main" id="{43721F56-8CB2-4383-8038-3D5A4061171C}"/>
                </a:ext>
              </a:extLst>
            </p:cNvPr>
            <p:cNvSpPr/>
            <p:nvPr/>
          </p:nvSpPr>
          <p:spPr>
            <a:xfrm>
              <a:off x="8371597" y="350937"/>
              <a:ext cx="77221" cy="101800"/>
            </a:xfrm>
            <a:custGeom>
              <a:avLst/>
              <a:gdLst>
                <a:gd name="f0" fmla="val w"/>
                <a:gd name="f1" fmla="val h"/>
                <a:gd name="f2" fmla="val 0"/>
                <a:gd name="f3" fmla="val 2391"/>
                <a:gd name="f4" fmla="val 3152"/>
                <a:gd name="f5" fmla="val 370"/>
                <a:gd name="f6" fmla="val 762"/>
                <a:gd name="f7" fmla="val 509"/>
                <a:gd name="f8" fmla="val 877"/>
                <a:gd name="f9" fmla="val 659"/>
                <a:gd name="f10" fmla="val 958"/>
                <a:gd name="f11" fmla="val 832"/>
                <a:gd name="f12" fmla="val 1039"/>
                <a:gd name="f13" fmla="val 994"/>
                <a:gd name="f14" fmla="val 1108"/>
                <a:gd name="f15" fmla="val 1167"/>
                <a:gd name="f16" fmla="val 1177"/>
                <a:gd name="f17" fmla="val 1328"/>
                <a:gd name="f18" fmla="val 1270"/>
                <a:gd name="f19" fmla="val 1490"/>
                <a:gd name="f20" fmla="val 1351"/>
                <a:gd name="f21" fmla="val 1640"/>
                <a:gd name="f22" fmla="val 1466"/>
                <a:gd name="f23" fmla="val 1755"/>
                <a:gd name="f24" fmla="val 1616"/>
                <a:gd name="f25" fmla="val 1871"/>
                <a:gd name="f26" fmla="val 1952"/>
                <a:gd name="f27" fmla="val 1928"/>
                <a:gd name="f28" fmla="val 2009"/>
                <a:gd name="f29" fmla="val 2101"/>
                <a:gd name="f30" fmla="val 1929"/>
                <a:gd name="f31" fmla="val 1939"/>
                <a:gd name="f32" fmla="val 1836"/>
                <a:gd name="f33" fmla="val 1789"/>
                <a:gd name="f34" fmla="val 1721"/>
                <a:gd name="f35" fmla="val 1651"/>
                <a:gd name="f36" fmla="val 1570"/>
                <a:gd name="f37" fmla="val 1559"/>
                <a:gd name="f38" fmla="val 1512"/>
                <a:gd name="f39" fmla="val 1467"/>
                <a:gd name="f40" fmla="val 1443"/>
                <a:gd name="f41" fmla="val 1397"/>
                <a:gd name="f42" fmla="val 1236"/>
                <a:gd name="f43" fmla="val 1362"/>
                <a:gd name="f44" fmla="val 1121"/>
                <a:gd name="f45" fmla="val 1087"/>
                <a:gd name="f46" fmla="val 1348"/>
                <a:gd name="f47" fmla="val 1053"/>
                <a:gd name="f48" fmla="val 1347"/>
                <a:gd name="f49" fmla="val 1018"/>
                <a:gd name="f50" fmla="val 898"/>
                <a:gd name="f51" fmla="val 773"/>
                <a:gd name="f52" fmla="val 1364"/>
                <a:gd name="f53" fmla="val 647"/>
                <a:gd name="f54" fmla="val 1408"/>
                <a:gd name="f55" fmla="val 749"/>
                <a:gd name="f56" fmla="val 1325"/>
                <a:gd name="f57" fmla="val 896"/>
                <a:gd name="f58" fmla="val 1286"/>
                <a:gd name="f59" fmla="val 1040"/>
                <a:gd name="f60" fmla="val 1075"/>
                <a:gd name="f61" fmla="val 1110"/>
                <a:gd name="f62" fmla="val 1288"/>
                <a:gd name="f63" fmla="val 1144"/>
                <a:gd name="f64" fmla="val 1293"/>
                <a:gd name="f65" fmla="val 1213"/>
                <a:gd name="f66" fmla="val 1304"/>
                <a:gd name="f67" fmla="val 1097"/>
                <a:gd name="f68" fmla="val 1235"/>
                <a:gd name="f69" fmla="val 947"/>
                <a:gd name="f70" fmla="val 809"/>
                <a:gd name="f71" fmla="val 1004"/>
                <a:gd name="f72" fmla="val 486"/>
                <a:gd name="f73" fmla="val 900"/>
                <a:gd name="f74" fmla="val 347"/>
                <a:gd name="f75" fmla="val 174"/>
                <a:gd name="f76" fmla="val 208"/>
                <a:gd name="f77" fmla="val 1"/>
                <a:gd name="f78" fmla="val 416"/>
                <a:gd name="f79" fmla="val 47"/>
                <a:gd name="f80" fmla="val 693"/>
                <a:gd name="f81" fmla="val 70"/>
                <a:gd name="f82" fmla="val 935"/>
                <a:gd name="f83" fmla="val 197"/>
                <a:gd name="f84" fmla="val 1166"/>
                <a:gd name="f85" fmla="val 1327"/>
                <a:gd name="f86" fmla="val 349"/>
                <a:gd name="f87" fmla="val 1320"/>
                <a:gd name="f88" fmla="val 325"/>
                <a:gd name="f89" fmla="val 1316"/>
                <a:gd name="f90" fmla="val 300"/>
                <a:gd name="f91" fmla="val 215"/>
                <a:gd name="f92" fmla="val 117"/>
                <a:gd name="f93" fmla="val 1358"/>
                <a:gd name="f94" fmla="val 82"/>
                <a:gd name="f95" fmla="val 1420"/>
                <a:gd name="f96" fmla="val 12"/>
                <a:gd name="f97" fmla="val 1535"/>
                <a:gd name="f98" fmla="val 59"/>
                <a:gd name="f99" fmla="val 1685"/>
                <a:gd name="f100" fmla="val 163"/>
                <a:gd name="f101" fmla="val 1766"/>
                <a:gd name="f102" fmla="val 243"/>
                <a:gd name="f103" fmla="val 1858"/>
                <a:gd name="f104" fmla="val 1916"/>
                <a:gd name="f105" fmla="val 1962"/>
                <a:gd name="f106" fmla="val 313"/>
                <a:gd name="f107" fmla="val 1997"/>
                <a:gd name="f108" fmla="val 2112"/>
                <a:gd name="f109" fmla="val 128"/>
                <a:gd name="f110" fmla="val 2286"/>
                <a:gd name="f111" fmla="val 105"/>
                <a:gd name="f112" fmla="val 2459"/>
                <a:gd name="f113" fmla="val 2655"/>
                <a:gd name="f114" fmla="val 301"/>
                <a:gd name="f115" fmla="val 2747"/>
                <a:gd name="f116" fmla="val 451"/>
                <a:gd name="f117" fmla="val 2389"/>
                <a:gd name="f118" fmla="val 855"/>
                <a:gd name="f119" fmla="val 1245"/>
                <a:gd name="f120" fmla="val 1254"/>
                <a:gd name="f121" fmla="val 2100"/>
                <a:gd name="f122" fmla="val 1263"/>
                <a:gd name="f123" fmla="val 1646"/>
                <a:gd name="f124" fmla="val 2025"/>
                <a:gd name="f125" fmla="val 2340"/>
                <a:gd name="f126" fmla="val 2194"/>
                <a:gd name="f127" fmla="val 2678"/>
                <a:gd name="f128" fmla="val 2263"/>
                <a:gd name="f129" fmla="val 2840"/>
                <a:gd name="f130" fmla="val 2321"/>
                <a:gd name="f131" fmla="val 3001"/>
                <a:gd name="f132" fmla="val 2333"/>
                <a:gd name="f133" fmla="val 3151"/>
                <a:gd name="f134" fmla="val 2390"/>
                <a:gd name="f135" fmla="val 2793"/>
                <a:gd name="f136" fmla="val 2379"/>
                <a:gd name="f137" fmla="val 2424"/>
                <a:gd name="f138" fmla="val 2055"/>
                <a:gd name="f139" fmla="val 2090"/>
                <a:gd name="f140" fmla="val 1698"/>
                <a:gd name="f141" fmla="val 1074"/>
                <a:gd name="f142" fmla="val 1224"/>
                <a:gd name="f143" fmla="val 820"/>
                <a:gd name="f144" fmla="val 716"/>
                <a:gd name="f145" fmla="val 646"/>
                <a:gd name="f146" fmla="val 520"/>
                <a:gd name="f147" fmla="val 474"/>
                <a:gd name="f148" fmla="val 336"/>
                <a:gd name="f149" fmla="*/ f0 1 2391"/>
                <a:gd name="f150" fmla="*/ f1 1 3152"/>
                <a:gd name="f151" fmla="val f2"/>
                <a:gd name="f152" fmla="val f3"/>
                <a:gd name="f153" fmla="val f4"/>
                <a:gd name="f154" fmla="+- f153 0 f151"/>
                <a:gd name="f155" fmla="+- f152 0 f151"/>
                <a:gd name="f156" fmla="*/ f155 1 2391"/>
                <a:gd name="f157" fmla="*/ f154 1 3152"/>
                <a:gd name="f158" fmla="*/ f151 1 f156"/>
                <a:gd name="f159" fmla="*/ f152 1 f156"/>
                <a:gd name="f160" fmla="*/ f151 1 f157"/>
                <a:gd name="f161" fmla="*/ f153 1 f157"/>
                <a:gd name="f162" fmla="*/ f158 f149 1"/>
                <a:gd name="f163" fmla="*/ f159 f149 1"/>
                <a:gd name="f164" fmla="*/ f161 f150 1"/>
                <a:gd name="f165" fmla="*/ f160 f150 1"/>
              </a:gdLst>
              <a:ahLst/>
              <a:cxnLst>
                <a:cxn ang="3cd4">
                  <a:pos x="hc" y="t"/>
                </a:cxn>
                <a:cxn ang="0">
                  <a:pos x="r" y="vc"/>
                </a:cxn>
                <a:cxn ang="cd4">
                  <a:pos x="hc" y="b"/>
                </a:cxn>
                <a:cxn ang="cd2">
                  <a:pos x="l" y="vc"/>
                </a:cxn>
              </a:cxnLst>
              <a:rect l="f162" t="f165" r="f163" b="f164"/>
              <a:pathLst>
                <a:path w="2391" h="3152">
                  <a:moveTo>
                    <a:pt x="f5" y="f6"/>
                  </a:moveTo>
                  <a:cubicBezTo>
                    <a:pt x="f7" y="f8"/>
                    <a:pt x="f9" y="f10"/>
                    <a:pt x="f11" y="f12"/>
                  </a:cubicBezTo>
                  <a:cubicBezTo>
                    <a:pt x="f13" y="f14"/>
                    <a:pt x="f15" y="f16"/>
                    <a:pt x="f17" y="f18"/>
                  </a:cubicBezTo>
                  <a:cubicBezTo>
                    <a:pt x="f19" y="f20"/>
                    <a:pt x="f21" y="f22"/>
                    <a:pt x="f23" y="f24"/>
                  </a:cubicBezTo>
                  <a:cubicBezTo>
                    <a:pt x="f25" y="f23"/>
                    <a:pt x="f26" y="f27"/>
                    <a:pt x="f28" y="f29"/>
                  </a:cubicBezTo>
                  <a:cubicBezTo>
                    <a:pt x="f30" y="f31"/>
                    <a:pt x="f32" y="f33"/>
                    <a:pt x="f34" y="f35"/>
                  </a:cubicBezTo>
                  <a:cubicBezTo>
                    <a:pt x="f21" y="f36"/>
                    <a:pt x="f37" y="f38"/>
                    <a:pt x="f39" y="f40"/>
                  </a:cubicBezTo>
                  <a:cubicBezTo>
                    <a:pt x="f20" y="f41"/>
                    <a:pt x="f42" y="f43"/>
                    <a:pt x="f44" y="f20"/>
                  </a:cubicBezTo>
                  <a:cubicBezTo>
                    <a:pt x="f45" y="f46"/>
                    <a:pt x="f47" y="f48"/>
                    <a:pt x="f49" y="f48"/>
                  </a:cubicBezTo>
                  <a:cubicBezTo>
                    <a:pt x="f50" y="f48"/>
                    <a:pt x="f51" y="f52"/>
                    <a:pt x="f53" y="f54"/>
                  </a:cubicBezTo>
                  <a:cubicBezTo>
                    <a:pt x="f55" y="f56"/>
                    <a:pt x="f57" y="f58"/>
                    <a:pt x="f59" y="f58"/>
                  </a:cubicBezTo>
                  <a:cubicBezTo>
                    <a:pt x="f60" y="f58"/>
                    <a:pt x="f61" y="f62"/>
                    <a:pt x="f63" y="f64"/>
                  </a:cubicBezTo>
                  <a:cubicBezTo>
                    <a:pt x="f15" y="f64"/>
                    <a:pt x="f65" y="f66"/>
                    <a:pt x="f42" y="f66"/>
                  </a:cubicBezTo>
                  <a:cubicBezTo>
                    <a:pt x="f67" y="f68"/>
                    <a:pt x="f69" y="f16"/>
                    <a:pt x="f70" y="f14"/>
                  </a:cubicBezTo>
                  <a:cubicBezTo>
                    <a:pt x="f53" y="f71"/>
                    <a:pt x="f72" y="f73"/>
                    <a:pt x="f5" y="f6"/>
                  </a:cubicBezTo>
                  <a:close/>
                  <a:moveTo>
                    <a:pt x="f74" y="f2"/>
                  </a:moveTo>
                  <a:lnTo>
                    <a:pt x="f74" y="f2"/>
                  </a:lnTo>
                  <a:cubicBezTo>
                    <a:pt x="f75" y="f76"/>
                    <a:pt x="f77" y="f78"/>
                    <a:pt x="f79" y="f80"/>
                  </a:cubicBezTo>
                  <a:cubicBezTo>
                    <a:pt x="f81" y="f82"/>
                    <a:pt x="f83" y="f84"/>
                    <a:pt x="f5" y="f85"/>
                  </a:cubicBezTo>
                  <a:cubicBezTo>
                    <a:pt x="f86" y="f87"/>
                    <a:pt x="f88" y="f89"/>
                    <a:pt x="f90" y="f89"/>
                  </a:cubicBezTo>
                  <a:cubicBezTo>
                    <a:pt x="f91" y="f89"/>
                    <a:pt x="f92" y="f93"/>
                    <a:pt x="f94" y="f95"/>
                  </a:cubicBezTo>
                  <a:cubicBezTo>
                    <a:pt x="f96" y="f97"/>
                    <a:pt x="f98" y="f99"/>
                    <a:pt x="f100" y="f101"/>
                  </a:cubicBezTo>
                  <a:cubicBezTo>
                    <a:pt x="f102" y="f103"/>
                    <a:pt x="f5" y="f104"/>
                    <a:pt x="f72" y="f105"/>
                  </a:cubicBezTo>
                  <a:cubicBezTo>
                    <a:pt x="f106" y="f107"/>
                    <a:pt x="f100" y="f108"/>
                    <a:pt x="f109" y="f110"/>
                  </a:cubicBezTo>
                  <a:cubicBezTo>
                    <a:pt x="f111" y="f112"/>
                    <a:pt x="f75" y="f113"/>
                    <a:pt x="f114" y="f115"/>
                  </a:cubicBezTo>
                  <a:cubicBezTo>
                    <a:pt x="f116" y="f117"/>
                    <a:pt x="f118" y="f29"/>
                    <a:pt x="f42" y="f29"/>
                  </a:cubicBezTo>
                  <a:cubicBezTo>
                    <a:pt x="f119" y="f29"/>
                    <a:pt x="f120" y="f121"/>
                    <a:pt x="f122" y="f121"/>
                  </a:cubicBezTo>
                  <a:cubicBezTo>
                    <a:pt x="f123" y="f121"/>
                    <a:pt x="f124" y="f125"/>
                    <a:pt x="f126" y="f127"/>
                  </a:cubicBezTo>
                  <a:cubicBezTo>
                    <a:pt x="f128" y="f129"/>
                    <a:pt x="f130" y="f131"/>
                    <a:pt x="f132" y="f133"/>
                  </a:cubicBezTo>
                  <a:cubicBezTo>
                    <a:pt x="f134" y="f135"/>
                    <a:pt x="f136" y="f137"/>
                    <a:pt x="f128" y="f138"/>
                  </a:cubicBezTo>
                  <a:cubicBezTo>
                    <a:pt x="f139" y="f97"/>
                    <a:pt x="f140" y="f141"/>
                    <a:pt x="f142" y="f143"/>
                  </a:cubicBezTo>
                  <a:cubicBezTo>
                    <a:pt x="f59" y="f144"/>
                    <a:pt x="f11" y="f145"/>
                    <a:pt x="f9" y="f146"/>
                  </a:cubicBezTo>
                  <a:cubicBezTo>
                    <a:pt x="f147" y="f78"/>
                    <a:pt x="f148" y="f76"/>
                    <a:pt x="f7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5" name="Google Shape;2327;p30">
              <a:extLst>
                <a:ext uri="{FF2B5EF4-FFF2-40B4-BE49-F238E27FC236}">
                  <a16:creationId xmlns:a16="http://schemas.microsoft.com/office/drawing/2014/main" id="{B35C6C5C-7E69-409E-B237-3FE39D2E445D}"/>
                </a:ext>
              </a:extLst>
            </p:cNvPr>
            <p:cNvSpPr/>
            <p:nvPr/>
          </p:nvSpPr>
          <p:spPr>
            <a:xfrm>
              <a:off x="8304516" y="270808"/>
              <a:ext cx="166265" cy="246430"/>
            </a:xfrm>
            <a:custGeom>
              <a:avLst/>
              <a:gdLst>
                <a:gd name="f0" fmla="val w"/>
                <a:gd name="f1" fmla="val h"/>
                <a:gd name="f2" fmla="val 0"/>
                <a:gd name="f3" fmla="val 5148"/>
                <a:gd name="f4" fmla="val 7630"/>
                <a:gd name="f5" fmla="val 1550"/>
                <a:gd name="f6" fmla="val 164"/>
                <a:gd name="f7" fmla="val 1715"/>
                <a:gd name="f8" fmla="val 1879"/>
                <a:gd name="f9" fmla="val 184"/>
                <a:gd name="f10" fmla="val 2043"/>
                <a:gd name="f11" fmla="val 230"/>
                <a:gd name="f12" fmla="val 2320"/>
                <a:gd name="f13" fmla="val 300"/>
                <a:gd name="f14" fmla="val 2597"/>
                <a:gd name="f15" fmla="val 403"/>
                <a:gd name="f16" fmla="val 2840"/>
                <a:gd name="f17" fmla="val 542"/>
                <a:gd name="f18" fmla="val 3082"/>
                <a:gd name="f19" fmla="val 692"/>
                <a:gd name="f20" fmla="val 3313"/>
                <a:gd name="f21" fmla="val 865"/>
                <a:gd name="f22" fmla="val 3521"/>
                <a:gd name="f23" fmla="val 1073"/>
                <a:gd name="f24" fmla="val 3301"/>
                <a:gd name="f25" fmla="val 888"/>
                <a:gd name="f26" fmla="val 3071"/>
                <a:gd name="f27" fmla="val 715"/>
                <a:gd name="f28" fmla="val 2828"/>
                <a:gd name="f29" fmla="val 588"/>
                <a:gd name="f30" fmla="val 2586"/>
                <a:gd name="f31" fmla="val 461"/>
                <a:gd name="f32" fmla="val 2309"/>
                <a:gd name="f33" fmla="val 357"/>
                <a:gd name="f34" fmla="val 2032"/>
                <a:gd name="f35" fmla="val 288"/>
                <a:gd name="f36" fmla="val 1861"/>
                <a:gd name="f37" fmla="val 238"/>
                <a:gd name="f38" fmla="val 1687"/>
                <a:gd name="f39" fmla="val 215"/>
                <a:gd name="f40" fmla="val 1516"/>
                <a:gd name="f41" fmla="val 1409"/>
                <a:gd name="f42" fmla="val 1303"/>
                <a:gd name="f43" fmla="val 224"/>
                <a:gd name="f44" fmla="val 1201"/>
                <a:gd name="f45" fmla="val 242"/>
                <a:gd name="f46" fmla="val 912"/>
                <a:gd name="f47" fmla="val 635"/>
                <a:gd name="f48" fmla="val 369"/>
                <a:gd name="f49" fmla="val 358"/>
                <a:gd name="f50" fmla="val 624"/>
                <a:gd name="f51" fmla="val 346"/>
                <a:gd name="f52" fmla="val 889"/>
                <a:gd name="f53" fmla="val 1178"/>
                <a:gd name="f54" fmla="val 196"/>
                <a:gd name="f55" fmla="val 1302"/>
                <a:gd name="f56" fmla="val 176"/>
                <a:gd name="f57" fmla="val 1426"/>
                <a:gd name="f58" fmla="val 1581"/>
                <a:gd name="f59" fmla="val 1"/>
                <a:gd name="f60" fmla="val 1132"/>
                <a:gd name="f61" fmla="val 679"/>
                <a:gd name="f62" fmla="val 128"/>
                <a:gd name="f63" fmla="val 254"/>
                <a:gd name="f64" fmla="val 185"/>
                <a:gd name="f65" fmla="val 415"/>
                <a:gd name="f66" fmla="val 116"/>
                <a:gd name="f67" fmla="val 473"/>
                <a:gd name="f68" fmla="val 69"/>
                <a:gd name="f69" fmla="val 831"/>
                <a:gd name="f70" fmla="val 450"/>
                <a:gd name="f71" fmla="val 773"/>
                <a:gd name="f72" fmla="val 531"/>
                <a:gd name="f73" fmla="val 219"/>
                <a:gd name="f74" fmla="val 1173"/>
                <a:gd name="f75" fmla="val 650"/>
                <a:gd name="f76" fmla="val 1499"/>
                <a:gd name="f77" fmla="val 1223"/>
                <a:gd name="f78" fmla="val 1328"/>
                <a:gd name="f79" fmla="val 1437"/>
                <a:gd name="f80" fmla="val 1488"/>
                <a:gd name="f81" fmla="val 1547"/>
                <a:gd name="f82" fmla="val 1465"/>
                <a:gd name="f83" fmla="val 1817"/>
                <a:gd name="f84" fmla="val 1416"/>
                <a:gd name="f85" fmla="val 2088"/>
                <a:gd name="f86" fmla="val 1384"/>
                <a:gd name="f87" fmla="val 2357"/>
                <a:gd name="f88" fmla="val 3290"/>
                <a:gd name="f89" fmla="val 1482"/>
                <a:gd name="f90" fmla="val 3721"/>
                <a:gd name="f91" fmla="val 1753"/>
                <a:gd name="f92" fmla="val 3681"/>
                <a:gd name="f93" fmla="val 1730"/>
                <a:gd name="f94" fmla="val 3640"/>
                <a:gd name="f95" fmla="val 1719"/>
                <a:gd name="f96" fmla="val 3600"/>
                <a:gd name="f97" fmla="val 3494"/>
                <a:gd name="f98" fmla="val 3396"/>
                <a:gd name="f99" fmla="val 1795"/>
                <a:gd name="f100" fmla="val 3348"/>
                <a:gd name="f101" fmla="val 1916"/>
                <a:gd name="f102" fmla="val 3278"/>
                <a:gd name="f103" fmla="val 2089"/>
                <a:gd name="f104" fmla="val 2273"/>
                <a:gd name="f105" fmla="val 3417"/>
                <a:gd name="f106" fmla="val 2423"/>
                <a:gd name="f107" fmla="val 2562"/>
                <a:gd name="f108" fmla="val 3636"/>
                <a:gd name="f109" fmla="val 2712"/>
                <a:gd name="f110" fmla="val 3752"/>
                <a:gd name="f111" fmla="val 2839"/>
                <a:gd name="f112" fmla="val 3867"/>
                <a:gd name="f113" fmla="val 2966"/>
                <a:gd name="f114" fmla="val 3971"/>
                <a:gd name="f115" fmla="val 3093"/>
                <a:gd name="f116" fmla="val 4052"/>
                <a:gd name="f117" fmla="val 3254"/>
                <a:gd name="f118" fmla="val 4236"/>
                <a:gd name="f119" fmla="val 3578"/>
                <a:gd name="f120" fmla="val 4375"/>
                <a:gd name="f121" fmla="val 3935"/>
                <a:gd name="f122" fmla="val 4490"/>
                <a:gd name="f123" fmla="val 4282"/>
                <a:gd name="f124" fmla="val 4801"/>
                <a:gd name="f125" fmla="val 5329"/>
                <a:gd name="f126" fmla="val 4779"/>
                <a:gd name="f127" fmla="val 6628"/>
                <a:gd name="f128" fmla="val 4265"/>
                <a:gd name="f129" fmla="val 7619"/>
                <a:gd name="f130" fmla="val 5079"/>
                <a:gd name="f131" fmla="val 6052"/>
                <a:gd name="f132" fmla="val 5147"/>
                <a:gd name="f133" fmla="val 4451"/>
                <a:gd name="f134" fmla="val 4606"/>
                <a:gd name="f135" fmla="val 2770"/>
                <a:gd name="f136" fmla="val 4294"/>
                <a:gd name="f137" fmla="val 1823"/>
                <a:gd name="f138" fmla="val 923"/>
                <a:gd name="f139" fmla="val 2897"/>
                <a:gd name="f140" fmla="val 2485"/>
                <a:gd name="f141" fmla="val 131"/>
                <a:gd name="f142" fmla="val 2035"/>
                <a:gd name="f143" fmla="val 4263"/>
                <a:gd name="f144" fmla="val 7622"/>
                <a:gd name="f145" fmla="val 4261"/>
                <a:gd name="f146" fmla="val 7626"/>
                <a:gd name="f147" fmla="val 4259"/>
                <a:gd name="f148" fmla="val 7629"/>
                <a:gd name="f149" fmla="*/ f0 1 5148"/>
                <a:gd name="f150" fmla="*/ f1 1 7630"/>
                <a:gd name="f151" fmla="val f2"/>
                <a:gd name="f152" fmla="val f3"/>
                <a:gd name="f153" fmla="val f4"/>
                <a:gd name="f154" fmla="+- f153 0 f151"/>
                <a:gd name="f155" fmla="+- f152 0 f151"/>
                <a:gd name="f156" fmla="*/ f155 1 5148"/>
                <a:gd name="f157" fmla="*/ f154 1 7630"/>
                <a:gd name="f158" fmla="*/ f151 1 f156"/>
                <a:gd name="f159" fmla="*/ f152 1 f156"/>
                <a:gd name="f160" fmla="*/ f151 1 f157"/>
                <a:gd name="f161" fmla="*/ f153 1 f157"/>
                <a:gd name="f162" fmla="*/ f158 f149 1"/>
                <a:gd name="f163" fmla="*/ f159 f149 1"/>
                <a:gd name="f164" fmla="*/ f161 f150 1"/>
                <a:gd name="f165" fmla="*/ f160 f150 1"/>
              </a:gdLst>
              <a:ahLst/>
              <a:cxnLst>
                <a:cxn ang="3cd4">
                  <a:pos x="hc" y="t"/>
                </a:cxn>
                <a:cxn ang="0">
                  <a:pos x="r" y="vc"/>
                </a:cxn>
                <a:cxn ang="cd4">
                  <a:pos x="hc" y="b"/>
                </a:cxn>
                <a:cxn ang="cd2">
                  <a:pos x="l" y="vc"/>
                </a:cxn>
              </a:cxnLst>
              <a:rect l="f162" t="f165" r="f163" b="f164"/>
              <a:pathLst>
                <a:path w="5148" h="7630">
                  <a:moveTo>
                    <a:pt x="f5" y="f6"/>
                  </a:moveTo>
                  <a:cubicBezTo>
                    <a:pt x="f7" y="f6"/>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39"/>
                  </a:cubicBezTo>
                  <a:cubicBezTo>
                    <a:pt x="f41" y="f39"/>
                    <a:pt x="f42" y="f43"/>
                    <a:pt x="f44" y="f45"/>
                  </a:cubicBezTo>
                  <a:cubicBezTo>
                    <a:pt x="f46" y="f35"/>
                    <a:pt x="f47" y="f48"/>
                    <a:pt x="f49" y="f31"/>
                  </a:cubicBezTo>
                  <a:cubicBezTo>
                    <a:pt x="f50" y="f51"/>
                    <a:pt x="f52" y="f45"/>
                    <a:pt x="f53" y="f54"/>
                  </a:cubicBezTo>
                  <a:cubicBezTo>
                    <a:pt x="f55" y="f56"/>
                    <a:pt x="f57" y="f6"/>
                    <a:pt x="f5" y="f6"/>
                  </a:cubicBezTo>
                  <a:close/>
                  <a:moveTo>
                    <a:pt x="f58" y="f59"/>
                  </a:moveTo>
                  <a:cubicBezTo>
                    <a:pt x="f60" y="f59"/>
                    <a:pt x="f61" y="f62"/>
                    <a:pt x="f63" y="f48"/>
                  </a:cubicBezTo>
                  <a:cubicBezTo>
                    <a:pt x="f64" y="f65"/>
                    <a:pt x="f66" y="f67"/>
                    <a:pt x="f68" y="f17"/>
                  </a:cubicBezTo>
                  <a:cubicBezTo>
                    <a:pt x="f2" y="f19"/>
                    <a:pt x="f66" y="f69"/>
                    <a:pt x="f63" y="f69"/>
                  </a:cubicBezTo>
                  <a:cubicBezTo>
                    <a:pt x="f49" y="f69"/>
                    <a:pt x="f70" y="f71"/>
                    <a:pt x="f72" y="f71"/>
                  </a:cubicBezTo>
                  <a:cubicBezTo>
                    <a:pt x="f73" y="f74"/>
                    <a:pt x="f75" y="f76"/>
                    <a:pt x="f77" y="f76"/>
                  </a:cubicBezTo>
                  <a:cubicBezTo>
                    <a:pt x="f78" y="f76"/>
                    <a:pt x="f79" y="f80"/>
                    <a:pt x="f81" y="f82"/>
                  </a:cubicBezTo>
                  <a:cubicBezTo>
                    <a:pt x="f83" y="f84"/>
                    <a:pt x="f85" y="f86"/>
                    <a:pt x="f87" y="f86"/>
                  </a:cubicBezTo>
                  <a:cubicBezTo>
                    <a:pt x="f28" y="f86"/>
                    <a:pt x="f88" y="f89"/>
                    <a:pt x="f90" y="f91"/>
                  </a:cubicBezTo>
                  <a:lnTo>
                    <a:pt x="f90" y="f91"/>
                  </a:lnTo>
                  <a:cubicBezTo>
                    <a:pt x="f92" y="f93"/>
                    <a:pt x="f94" y="f95"/>
                    <a:pt x="f96" y="f95"/>
                  </a:cubicBezTo>
                  <a:cubicBezTo>
                    <a:pt x="f97" y="f95"/>
                    <a:pt x="f98" y="f99"/>
                    <a:pt x="f100" y="f101"/>
                  </a:cubicBezTo>
                  <a:cubicBezTo>
                    <a:pt x="f102" y="f103"/>
                    <a:pt x="f20" y="f104"/>
                    <a:pt x="f105" y="f106"/>
                  </a:cubicBezTo>
                  <a:cubicBezTo>
                    <a:pt x="f22" y="f107"/>
                    <a:pt x="f108" y="f109"/>
                    <a:pt x="f110" y="f111"/>
                  </a:cubicBezTo>
                  <a:cubicBezTo>
                    <a:pt x="f112" y="f113"/>
                    <a:pt x="f114" y="f115"/>
                    <a:pt x="f116" y="f117"/>
                  </a:cubicBezTo>
                  <a:cubicBezTo>
                    <a:pt x="f118" y="f119"/>
                    <a:pt x="f120" y="f121"/>
                    <a:pt x="f122" y="f123"/>
                  </a:cubicBezTo>
                  <a:cubicBezTo>
                    <a:pt x="f124" y="f125"/>
                    <a:pt x="f126" y="f127"/>
                    <a:pt x="f128" y="f129"/>
                  </a:cubicBezTo>
                  <a:lnTo>
                    <a:pt x="f128" y="f129"/>
                  </a:lnTo>
                  <a:cubicBezTo>
                    <a:pt x="f130" y="f131"/>
                    <a:pt x="f132" y="f133"/>
                    <a:pt x="f134" y="f135"/>
                  </a:cubicBezTo>
                  <a:cubicBezTo>
                    <a:pt x="f136" y="f137"/>
                    <a:pt x="f110" y="f138"/>
                    <a:pt x="f139" y="f15"/>
                  </a:cubicBezTo>
                  <a:cubicBezTo>
                    <a:pt x="f140" y="f141"/>
                    <a:pt x="f142" y="f59"/>
                    <a:pt x="f58" y="f59"/>
                  </a:cubicBezTo>
                  <a:close/>
                  <a:moveTo>
                    <a:pt x="f128" y="f129"/>
                  </a:moveTo>
                  <a:cubicBezTo>
                    <a:pt x="f143" y="f144"/>
                    <a:pt x="f145" y="f146"/>
                    <a:pt x="f147" y="f148"/>
                  </a:cubicBezTo>
                  <a:cubicBezTo>
                    <a:pt x="f145" y="f146"/>
                    <a:pt x="f143" y="f144"/>
                    <a:pt x="f128" y="f129"/>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6" name="Google Shape;2328;p30">
              <a:extLst>
                <a:ext uri="{FF2B5EF4-FFF2-40B4-BE49-F238E27FC236}">
                  <a16:creationId xmlns:a16="http://schemas.microsoft.com/office/drawing/2014/main" id="{A7CDF324-D1B3-4319-B237-0DCFE1D7D3F4}"/>
                </a:ext>
              </a:extLst>
            </p:cNvPr>
            <p:cNvSpPr/>
            <p:nvPr/>
          </p:nvSpPr>
          <p:spPr>
            <a:xfrm>
              <a:off x="8373471" y="234854"/>
              <a:ext cx="76837" cy="103418"/>
            </a:xfrm>
            <a:custGeom>
              <a:avLst/>
              <a:gdLst>
                <a:gd name="f0" fmla="val w"/>
                <a:gd name="f1" fmla="val h"/>
                <a:gd name="f2" fmla="val 0"/>
                <a:gd name="f3" fmla="val 2379"/>
                <a:gd name="f4" fmla="val 3202"/>
                <a:gd name="f5" fmla="val 1642"/>
                <a:gd name="f6" fmla="val 584"/>
                <a:gd name="f7" fmla="val 595"/>
                <a:gd name="f8" fmla="val 1641"/>
                <a:gd name="f9" fmla="val 605"/>
                <a:gd name="f10" fmla="val 1640"/>
                <a:gd name="f11" fmla="val 616"/>
                <a:gd name="f12" fmla="val 594"/>
                <a:gd name="f13" fmla="val 1161"/>
                <a:gd name="f14" fmla="val 995"/>
                <a:gd name="f15" fmla="val 823"/>
                <a:gd name="f16" fmla="val 77"/>
                <a:gd name="f17" fmla="val 716"/>
                <a:gd name="f18" fmla="val 201"/>
                <a:gd name="f19" fmla="val 578"/>
                <a:gd name="f20" fmla="val 385"/>
                <a:gd name="f21" fmla="val 628"/>
                <a:gd name="f22" fmla="val 659"/>
                <a:gd name="f23" fmla="val 835"/>
                <a:gd name="f24" fmla="val 606"/>
                <a:gd name="f25" fmla="val 793"/>
                <a:gd name="f26" fmla="val 524"/>
                <a:gd name="f27" fmla="val 742"/>
                <a:gd name="f28" fmla="val 449"/>
                <a:gd name="f29" fmla="val 442"/>
                <a:gd name="f30" fmla="val 435"/>
                <a:gd name="f31" fmla="val 428"/>
                <a:gd name="f32" fmla="val 743"/>
                <a:gd name="f33" fmla="val 1"/>
                <a:gd name="f34" fmla="val 778"/>
                <a:gd name="f35" fmla="val 705"/>
                <a:gd name="f36" fmla="val 1193"/>
                <a:gd name="f37" fmla="val 762"/>
                <a:gd name="f38" fmla="val 1251"/>
                <a:gd name="f39" fmla="val 1384"/>
                <a:gd name="f40" fmla="val 1666"/>
                <a:gd name="f41" fmla="val 2201"/>
                <a:gd name="f42" fmla="val 2413"/>
                <a:gd name="f43" fmla="val 2377"/>
                <a:gd name="f44" fmla="val 3196"/>
                <a:gd name="f45" fmla="val 2216"/>
                <a:gd name="f46" fmla="val 2471"/>
                <a:gd name="f47" fmla="val 1962"/>
                <a:gd name="f48" fmla="val 1838"/>
                <a:gd name="f49" fmla="val 1467"/>
                <a:gd name="f50" fmla="val 1297"/>
                <a:gd name="f51" fmla="val 1386"/>
                <a:gd name="f52" fmla="val 1205"/>
                <a:gd name="f53" fmla="val 1293"/>
                <a:gd name="f54" fmla="val 1112"/>
                <a:gd name="f55" fmla="val 1236"/>
                <a:gd name="f56" fmla="val 1009"/>
                <a:gd name="f57" fmla="val 1178"/>
                <a:gd name="f58" fmla="val 905"/>
                <a:gd name="f59" fmla="val 1143"/>
                <a:gd name="f60" fmla="val 1155"/>
                <a:gd name="f61" fmla="val 651"/>
                <a:gd name="f62" fmla="val 535"/>
                <a:gd name="f63" fmla="val 1270"/>
                <a:gd name="f64" fmla="val 420"/>
                <a:gd name="f65" fmla="val 1397"/>
                <a:gd name="f66" fmla="val 397"/>
                <a:gd name="f67" fmla="val 1404"/>
                <a:gd name="f68" fmla="val 396"/>
                <a:gd name="f69" fmla="val 1410"/>
                <a:gd name="f70" fmla="val 1417"/>
                <a:gd name="f71" fmla="val 1527"/>
                <a:gd name="f72" fmla="val 1639"/>
                <a:gd name="f73" fmla="val 478"/>
                <a:gd name="f74" fmla="val 1654"/>
                <a:gd name="f75" fmla="val 362"/>
                <a:gd name="f76" fmla="val 1560"/>
                <a:gd name="f77" fmla="val 127"/>
                <a:gd name="f78" fmla="val 1351"/>
                <a:gd name="f79" fmla="val 39"/>
                <a:gd name="f80" fmla="val 1292"/>
                <a:gd name="f81" fmla="val 13"/>
                <a:gd name="f82" fmla="val 1227"/>
                <a:gd name="f83" fmla="val 2378"/>
                <a:gd name="f84" fmla="val 3198"/>
                <a:gd name="f85" fmla="val 3200"/>
                <a:gd name="f86" fmla="*/ f0 1 2379"/>
                <a:gd name="f87" fmla="*/ f1 1 3202"/>
                <a:gd name="f88" fmla="val f2"/>
                <a:gd name="f89" fmla="val f3"/>
                <a:gd name="f90" fmla="val f4"/>
                <a:gd name="f91" fmla="+- f90 0 f88"/>
                <a:gd name="f92" fmla="+- f89 0 f88"/>
                <a:gd name="f93" fmla="*/ f92 1 2379"/>
                <a:gd name="f94" fmla="*/ f91 1 3202"/>
                <a:gd name="f95" fmla="*/ f88 1 f93"/>
                <a:gd name="f96" fmla="*/ f89 1 f93"/>
                <a:gd name="f97" fmla="*/ f88 1 f94"/>
                <a:gd name="f98" fmla="*/ f90 1 f94"/>
                <a:gd name="f99" fmla="*/ f95 f86 1"/>
                <a:gd name="f100" fmla="*/ f96 f86 1"/>
                <a:gd name="f101" fmla="*/ f98 f87 1"/>
                <a:gd name="f102" fmla="*/ f97 f87 1"/>
              </a:gdLst>
              <a:ahLst/>
              <a:cxnLst>
                <a:cxn ang="3cd4">
                  <a:pos x="hc" y="t"/>
                </a:cxn>
                <a:cxn ang="0">
                  <a:pos x="r" y="vc"/>
                </a:cxn>
                <a:cxn ang="cd4">
                  <a:pos x="hc" y="b"/>
                </a:cxn>
                <a:cxn ang="cd2">
                  <a:pos x="l" y="vc"/>
                </a:cxn>
              </a:cxnLst>
              <a:rect l="f99" t="f102" r="f100" b="f101"/>
              <a:pathLst>
                <a:path w="2379" h="3202">
                  <a:moveTo>
                    <a:pt x="f5" y="f6"/>
                  </a:moveTo>
                  <a:cubicBezTo>
                    <a:pt x="f5" y="f7"/>
                    <a:pt x="f8" y="f9"/>
                    <a:pt x="f10" y="f11"/>
                  </a:cubicBezTo>
                  <a:cubicBezTo>
                    <a:pt x="f5" y="f9"/>
                    <a:pt x="f5" y="f12"/>
                    <a:pt x="f5" y="f6"/>
                  </a:cubicBezTo>
                  <a:close/>
                  <a:moveTo>
                    <a:pt x="f13" y="f2"/>
                  </a:moveTo>
                  <a:cubicBezTo>
                    <a:pt x="f14" y="f2"/>
                    <a:pt x="f15" y="f16"/>
                    <a:pt x="f17" y="f18"/>
                  </a:cubicBezTo>
                  <a:cubicBezTo>
                    <a:pt x="f19" y="f20"/>
                    <a:pt x="f19" y="f21"/>
                    <a:pt x="f22" y="f23"/>
                  </a:cubicBezTo>
                  <a:cubicBezTo>
                    <a:pt x="f24" y="f25"/>
                    <a:pt x="f26" y="f27"/>
                    <a:pt x="f28" y="f27"/>
                  </a:cubicBezTo>
                  <a:cubicBezTo>
                    <a:pt x="f29" y="f27"/>
                    <a:pt x="f30" y="f27"/>
                    <a:pt x="f31" y="f32"/>
                  </a:cubicBezTo>
                  <a:cubicBezTo>
                    <a:pt x="f33" y="f34"/>
                    <a:pt x="f35" y="f36"/>
                    <a:pt x="f37" y="f38"/>
                  </a:cubicBezTo>
                  <a:cubicBezTo>
                    <a:pt x="f39" y="f40"/>
                    <a:pt x="f41" y="f42"/>
                    <a:pt x="f43" y="f44"/>
                  </a:cubicBezTo>
                  <a:lnTo>
                    <a:pt x="f43" y="f44"/>
                  </a:lnTo>
                  <a:cubicBezTo>
                    <a:pt x="f45" y="f46"/>
                    <a:pt x="f47" y="f48"/>
                    <a:pt x="f49" y="f50"/>
                  </a:cubicBezTo>
                  <a:cubicBezTo>
                    <a:pt x="f51" y="f52"/>
                    <a:pt x="f53" y="f54"/>
                    <a:pt x="f55" y="f56"/>
                  </a:cubicBezTo>
                  <a:cubicBezTo>
                    <a:pt x="f57" y="f58"/>
                    <a:pt x="f59" y="f34"/>
                    <a:pt x="f60" y="f61"/>
                  </a:cubicBezTo>
                  <a:cubicBezTo>
                    <a:pt x="f57" y="f62"/>
                    <a:pt x="f63" y="f64"/>
                    <a:pt x="f65" y="f66"/>
                  </a:cubicBezTo>
                  <a:cubicBezTo>
                    <a:pt x="f67" y="f68"/>
                    <a:pt x="f69" y="f68"/>
                    <a:pt x="f70" y="f68"/>
                  </a:cubicBezTo>
                  <a:cubicBezTo>
                    <a:pt x="f71" y="f68"/>
                    <a:pt x="f72" y="f73"/>
                    <a:pt x="f5" y="f6"/>
                  </a:cubicBezTo>
                  <a:lnTo>
                    <a:pt x="f5" y="f6"/>
                  </a:lnTo>
                  <a:cubicBezTo>
                    <a:pt x="f74" y="f75"/>
                    <a:pt x="f76" y="f77"/>
                    <a:pt x="f78" y="f79"/>
                  </a:cubicBezTo>
                  <a:cubicBezTo>
                    <a:pt x="f80" y="f81"/>
                    <a:pt x="f82" y="f2"/>
                    <a:pt x="f13" y="f2"/>
                  </a:cubicBezTo>
                  <a:close/>
                  <a:moveTo>
                    <a:pt x="f43" y="f44"/>
                  </a:moveTo>
                  <a:lnTo>
                    <a:pt x="f43" y="f44"/>
                  </a:lnTo>
                  <a:cubicBezTo>
                    <a:pt x="f83" y="f84"/>
                    <a:pt x="f83" y="f85"/>
                    <a:pt x="f83" y="f4"/>
                  </a:cubicBezTo>
                  <a:cubicBezTo>
                    <a:pt x="f83" y="f85"/>
                    <a:pt x="f83" y="f84"/>
                    <a:pt x="f43" y="f4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7" name="Google Shape;2329;p30">
              <a:extLst>
                <a:ext uri="{FF2B5EF4-FFF2-40B4-BE49-F238E27FC236}">
                  <a16:creationId xmlns:a16="http://schemas.microsoft.com/office/drawing/2014/main" id="{CD7E8DA7-9B59-45AA-B7C5-931A1FB57566}"/>
                </a:ext>
              </a:extLst>
            </p:cNvPr>
            <p:cNvSpPr/>
            <p:nvPr/>
          </p:nvSpPr>
          <p:spPr>
            <a:xfrm>
              <a:off x="8431993" y="422114"/>
              <a:ext cx="150921" cy="227438"/>
            </a:xfrm>
            <a:custGeom>
              <a:avLst/>
              <a:gdLst>
                <a:gd name="f0" fmla="val w"/>
                <a:gd name="f1" fmla="val h"/>
                <a:gd name="f2" fmla="val 0"/>
                <a:gd name="f3" fmla="val 4673"/>
                <a:gd name="f4" fmla="val 7042"/>
                <a:gd name="f5" fmla="val 4387"/>
                <a:gd name="f6" fmla="val 659"/>
                <a:gd name="f7" fmla="val 4386"/>
                <a:gd name="f8" fmla="val 661"/>
                <a:gd name="f9" fmla="val 4384"/>
                <a:gd name="f10" fmla="val 663"/>
                <a:gd name="f11" fmla="val 4383"/>
                <a:gd name="f12" fmla="val 666"/>
                <a:gd name="f13" fmla="val 3980"/>
                <a:gd name="f14" fmla="val 1173"/>
                <a:gd name="f15" fmla="val 3844"/>
                <a:gd name="f16" fmla="val 1362"/>
                <a:gd name="f17" fmla="val 3715"/>
                <a:gd name="f18" fmla="val 1541"/>
                <a:gd name="f19" fmla="val 3568"/>
                <a:gd name="f20" fmla="val 1721"/>
                <a:gd name="f21" fmla="val 3406"/>
                <a:gd name="f22" fmla="val 1905"/>
                <a:gd name="f23" fmla="val 3221"/>
                <a:gd name="f24" fmla="val 2078"/>
                <a:gd name="f25" fmla="val 3025"/>
                <a:gd name="f26" fmla="val 2217"/>
                <a:gd name="f27" fmla="val 2633"/>
                <a:gd name="f28" fmla="val 2517"/>
                <a:gd name="f29" fmla="val 2194"/>
                <a:gd name="f30" fmla="val 2782"/>
                <a:gd name="f31" fmla="val 1790"/>
                <a:gd name="f32" fmla="val 3071"/>
                <a:gd name="f33" fmla="val 1386"/>
                <a:gd name="f34" fmla="val 3348"/>
                <a:gd name="f35" fmla="val 1005"/>
                <a:gd name="f36" fmla="val 3660"/>
                <a:gd name="f37" fmla="val 728"/>
                <a:gd name="f38" fmla="val 4087"/>
                <a:gd name="f39" fmla="val 4179"/>
                <a:gd name="f40" fmla="val 601"/>
                <a:gd name="f41" fmla="val 4283"/>
                <a:gd name="f42" fmla="val 543"/>
                <a:gd name="f43" fmla="val 4398"/>
                <a:gd name="f44" fmla="val 486"/>
                <a:gd name="f45" fmla="val 4514"/>
                <a:gd name="f46" fmla="val 439"/>
                <a:gd name="f47" fmla="val 4629"/>
                <a:gd name="f48" fmla="val 405"/>
                <a:gd name="f49" fmla="val 4745"/>
                <a:gd name="f50" fmla="val 382"/>
                <a:gd name="f51" fmla="val 4860"/>
                <a:gd name="f52" fmla="val 347"/>
                <a:gd name="f53" fmla="val 4987"/>
                <a:gd name="f54" fmla="val 336"/>
                <a:gd name="f55" fmla="val 5103"/>
                <a:gd name="f56" fmla="val 324"/>
                <a:gd name="f57" fmla="val 5241"/>
                <a:gd name="f58" fmla="val 5356"/>
                <a:gd name="f59" fmla="val 5483"/>
                <a:gd name="f60" fmla="val 5368"/>
                <a:gd name="f61" fmla="val 312"/>
                <a:gd name="f62" fmla="val 4976"/>
                <a:gd name="f63" fmla="val 370"/>
                <a:gd name="f64" fmla="val 4733"/>
                <a:gd name="f65" fmla="val 4491"/>
                <a:gd name="f66" fmla="val 4260"/>
                <a:gd name="f67" fmla="val 682"/>
                <a:gd name="f68" fmla="val 4052"/>
                <a:gd name="f69" fmla="val 959"/>
                <a:gd name="f70" fmla="val 3637"/>
                <a:gd name="f71" fmla="val 1351"/>
                <a:gd name="f72" fmla="val 3302"/>
                <a:gd name="f73" fmla="val 1767"/>
                <a:gd name="f74" fmla="val 3013"/>
                <a:gd name="f75" fmla="val 2171"/>
                <a:gd name="f76" fmla="val 2736"/>
                <a:gd name="f77" fmla="val 2598"/>
                <a:gd name="f78" fmla="val 2494"/>
                <a:gd name="f79" fmla="val 2990"/>
                <a:gd name="f80" fmla="val 3377"/>
                <a:gd name="f81" fmla="val 1918"/>
                <a:gd name="f82" fmla="val 3700"/>
                <a:gd name="f83" fmla="val 1558"/>
                <a:gd name="f84" fmla="val 2540"/>
                <a:gd name="f85" fmla="val 1"/>
                <a:gd name="f86" fmla="val 2529"/>
                <a:gd name="f87" fmla="val 1167"/>
                <a:gd name="f88" fmla="val 1709"/>
                <a:gd name="f89" fmla="val 2275"/>
                <a:gd name="f90" fmla="val 3117"/>
                <a:gd name="f91" fmla="val 3821"/>
                <a:gd name="f92" fmla="val 4641"/>
                <a:gd name="f93" fmla="val 151"/>
                <a:gd name="f94" fmla="val 5541"/>
                <a:gd name="f95" fmla="val 174"/>
                <a:gd name="f96" fmla="val 5726"/>
                <a:gd name="f97" fmla="val 232"/>
                <a:gd name="f98" fmla="val 5911"/>
                <a:gd name="f99" fmla="val 6107"/>
                <a:gd name="f100" fmla="val 6453"/>
                <a:gd name="f101" fmla="val 670"/>
                <a:gd name="f102" fmla="val 6719"/>
                <a:gd name="f103" fmla="val 832"/>
                <a:gd name="f104" fmla="val 509"/>
                <a:gd name="f105" fmla="val 6372"/>
                <a:gd name="f106" fmla="val 5564"/>
                <a:gd name="f107" fmla="val 624"/>
                <a:gd name="f108" fmla="val 751"/>
                <a:gd name="f109" fmla="val 1028"/>
                <a:gd name="f110" fmla="val 3856"/>
                <a:gd name="f111" fmla="val 1501"/>
                <a:gd name="f112" fmla="val 3833"/>
                <a:gd name="f113" fmla="val 1663"/>
                <a:gd name="f114" fmla="val 1848"/>
                <a:gd name="f115" fmla="val 3879"/>
                <a:gd name="f116" fmla="val 1952"/>
                <a:gd name="f117" fmla="val 3994"/>
                <a:gd name="f118" fmla="val 2055"/>
                <a:gd name="f119" fmla="val 4121"/>
                <a:gd name="f120" fmla="val 2032"/>
                <a:gd name="f121" fmla="val 4375"/>
                <a:gd name="f122" fmla="val 1894"/>
                <a:gd name="f123" fmla="val 4456"/>
                <a:gd name="f124" fmla="val 2113"/>
                <a:gd name="f125" fmla="val 4433"/>
                <a:gd name="f126" fmla="val 2298"/>
                <a:gd name="f127" fmla="val 4225"/>
                <a:gd name="f128" fmla="val 4006"/>
                <a:gd name="f129" fmla="val 3798"/>
                <a:gd name="f130" fmla="val 3602"/>
                <a:gd name="f131" fmla="val 3567"/>
                <a:gd name="f132" fmla="val 2258"/>
                <a:gd name="f133" fmla="val 3389"/>
                <a:gd name="f134" fmla="val 2629"/>
                <a:gd name="f135" fmla="val 3313"/>
                <a:gd name="f136" fmla="val 3008"/>
                <a:gd name="f137" fmla="val 3290"/>
                <a:gd name="f138" fmla="val 3577"/>
                <a:gd name="f139" fmla="val 3355"/>
                <a:gd name="f140" fmla="val 3868"/>
                <a:gd name="f141" fmla="val 3429"/>
                <a:gd name="f142" fmla="val 3764"/>
                <a:gd name="f143" fmla="val 3244"/>
                <a:gd name="f144" fmla="val 3671"/>
                <a:gd name="f145" fmla="val 3129"/>
                <a:gd name="f146" fmla="val 3777"/>
                <a:gd name="f147" fmla="val 3101"/>
                <a:gd name="f148" fmla="val 3986"/>
                <a:gd name="f149" fmla="val 4108"/>
                <a:gd name="f150" fmla="val 4265"/>
                <a:gd name="f151" fmla="val 3111"/>
                <a:gd name="f152" fmla="val 3140"/>
                <a:gd name="f153" fmla="val 4191"/>
                <a:gd name="f154" fmla="val 2829"/>
                <a:gd name="f155" fmla="val 4098"/>
                <a:gd name="f156" fmla="val 3729"/>
                <a:gd name="f157" fmla="val 4672"/>
                <a:gd name="f158" fmla="val 2184"/>
                <a:gd name="f159" fmla="val 4022"/>
                <a:gd name="f160" fmla="val 1300"/>
                <a:gd name="f161" fmla="val 4264"/>
                <a:gd name="f162" fmla="val 870"/>
                <a:gd name="f163" fmla="val 4062"/>
                <a:gd name="f164" fmla="val 920"/>
                <a:gd name="f165" fmla="val 3838"/>
                <a:gd name="f166" fmla="val 3625"/>
                <a:gd name="f167" fmla="val 3392"/>
                <a:gd name="f168" fmla="val 875"/>
                <a:gd name="f169" fmla="val 3188"/>
                <a:gd name="f170" fmla="val 2975"/>
                <a:gd name="f171" fmla="val 2795"/>
                <a:gd name="f172" fmla="val 923"/>
                <a:gd name="f173" fmla="val 2702"/>
                <a:gd name="f174" fmla="val 1120"/>
                <a:gd name="f175" fmla="val 716"/>
                <a:gd name="f176" fmla="val 2713"/>
                <a:gd name="f177" fmla="*/ f0 1 4673"/>
                <a:gd name="f178" fmla="*/ f1 1 7042"/>
                <a:gd name="f179" fmla="val f2"/>
                <a:gd name="f180" fmla="val f3"/>
                <a:gd name="f181" fmla="val f4"/>
                <a:gd name="f182" fmla="+- f181 0 f179"/>
                <a:gd name="f183" fmla="+- f180 0 f179"/>
                <a:gd name="f184" fmla="*/ f183 1 4673"/>
                <a:gd name="f185" fmla="*/ f182 1 7042"/>
                <a:gd name="f186" fmla="*/ f179 1 f184"/>
                <a:gd name="f187" fmla="*/ f180 1 f184"/>
                <a:gd name="f188" fmla="*/ f179 1 f185"/>
                <a:gd name="f189" fmla="*/ f181 1 f185"/>
                <a:gd name="f190" fmla="*/ f186 f177 1"/>
                <a:gd name="f191" fmla="*/ f187 f177 1"/>
                <a:gd name="f192" fmla="*/ f189 f178 1"/>
                <a:gd name="f193" fmla="*/ f188 f178 1"/>
              </a:gdLst>
              <a:ahLst/>
              <a:cxnLst>
                <a:cxn ang="3cd4">
                  <a:pos x="hc" y="t"/>
                </a:cxn>
                <a:cxn ang="0">
                  <a:pos x="r" y="vc"/>
                </a:cxn>
                <a:cxn ang="cd4">
                  <a:pos x="hc" y="b"/>
                </a:cxn>
                <a:cxn ang="cd2">
                  <a:pos x="l" y="vc"/>
                </a:cxn>
              </a:cxnLst>
              <a:rect l="f190" t="f193" r="f191" b="f192"/>
              <a:pathLst>
                <a:path w="4673" h="704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6" y="f39"/>
                    <a:pt x="f40" y="f41"/>
                    <a:pt x="f42" y="f43"/>
                  </a:cubicBezTo>
                  <a:cubicBezTo>
                    <a:pt x="f44" y="f45"/>
                    <a:pt x="f46" y="f47"/>
                    <a:pt x="f48" y="f49"/>
                  </a:cubicBezTo>
                  <a:cubicBezTo>
                    <a:pt x="f50" y="f51"/>
                    <a:pt x="f52" y="f53"/>
                    <a:pt x="f54" y="f55"/>
                  </a:cubicBezTo>
                  <a:cubicBezTo>
                    <a:pt x="f56" y="f57"/>
                    <a:pt x="f56" y="f58"/>
                    <a:pt x="f54" y="f59"/>
                  </a:cubicBezTo>
                  <a:cubicBezTo>
                    <a:pt x="f56" y="f60"/>
                    <a:pt x="f61" y="f57"/>
                    <a:pt x="f61" y="f55"/>
                  </a:cubicBezTo>
                  <a:cubicBezTo>
                    <a:pt x="f56" y="f62"/>
                    <a:pt x="f54" y="f51"/>
                    <a:pt x="f63" y="f64"/>
                  </a:cubicBezTo>
                  <a:cubicBezTo>
                    <a:pt x="f46" y="f65"/>
                    <a:pt x="f42" y="f66"/>
                    <a:pt x="f67" y="f68"/>
                  </a:cubicBezTo>
                  <a:cubicBezTo>
                    <a:pt x="f69" y="f70"/>
                    <a:pt x="f71" y="f72"/>
                    <a:pt x="f73" y="f74"/>
                  </a:cubicBezTo>
                  <a:cubicBezTo>
                    <a:pt x="f75" y="f76"/>
                    <a:pt x="f77" y="f78"/>
                    <a:pt x="f79" y="f29"/>
                  </a:cubicBezTo>
                  <a:cubicBezTo>
                    <a:pt x="f80" y="f81"/>
                    <a:pt x="f82" y="f83"/>
                    <a:pt x="f13" y="f14"/>
                  </a:cubicBezTo>
                  <a:close/>
                  <a:moveTo>
                    <a:pt x="f84" y="f85"/>
                  </a:moveTo>
                  <a:cubicBezTo>
                    <a:pt x="f86" y="f87"/>
                    <a:pt x="f88" y="f89"/>
                    <a:pt x="f69" y="f90"/>
                  </a:cubicBezTo>
                  <a:cubicBezTo>
                    <a:pt x="f56" y="f91"/>
                    <a:pt x="f85" y="f92"/>
                    <a:pt x="f93" y="f94"/>
                  </a:cubicBezTo>
                  <a:cubicBezTo>
                    <a:pt x="f95" y="f96"/>
                    <a:pt x="f97" y="f98"/>
                    <a:pt x="f61" y="f99"/>
                  </a:cubicBezTo>
                  <a:cubicBezTo>
                    <a:pt x="f46" y="f100"/>
                    <a:pt x="f101" y="f102"/>
                    <a:pt x="f103" y="f4"/>
                  </a:cubicBezTo>
                  <a:cubicBezTo>
                    <a:pt x="f104" y="f105"/>
                    <a:pt x="f50" y="f106"/>
                    <a:pt x="f107" y="f51"/>
                  </a:cubicBezTo>
                  <a:cubicBezTo>
                    <a:pt x="f108" y="f65"/>
                    <a:pt x="f109" y="f110"/>
                    <a:pt x="f111" y="f112"/>
                  </a:cubicBezTo>
                  <a:cubicBezTo>
                    <a:pt x="f113" y="f112"/>
                    <a:pt x="f114" y="f115"/>
                    <a:pt x="f116" y="f117"/>
                  </a:cubicBezTo>
                  <a:cubicBezTo>
                    <a:pt x="f118" y="f119"/>
                    <a:pt x="f120" y="f121"/>
                    <a:pt x="f122" y="f123"/>
                  </a:cubicBezTo>
                  <a:cubicBezTo>
                    <a:pt x="f124" y="f125"/>
                    <a:pt x="f126" y="f127"/>
                    <a:pt x="f126" y="f128"/>
                  </a:cubicBezTo>
                  <a:cubicBezTo>
                    <a:pt x="f126" y="f129"/>
                    <a:pt x="f124" y="f130"/>
                    <a:pt x="f122" y="f131"/>
                  </a:cubicBezTo>
                  <a:cubicBezTo>
                    <a:pt x="f132" y="f133"/>
                    <a:pt x="f134" y="f135"/>
                    <a:pt x="f136" y="f135"/>
                  </a:cubicBezTo>
                  <a:cubicBezTo>
                    <a:pt x="f137" y="f135"/>
                    <a:pt x="f138" y="f139"/>
                    <a:pt x="f140" y="f141"/>
                  </a:cubicBezTo>
                  <a:cubicBezTo>
                    <a:pt x="f140" y="f141"/>
                    <a:pt x="f142" y="f143"/>
                    <a:pt x="f144" y="f145"/>
                  </a:cubicBezTo>
                  <a:cubicBezTo>
                    <a:pt x="f144" y="f145"/>
                    <a:pt x="f146" y="f147"/>
                    <a:pt x="f148" y="f147"/>
                  </a:cubicBezTo>
                  <a:cubicBezTo>
                    <a:pt x="f149" y="f147"/>
                    <a:pt x="f150" y="f151"/>
                    <a:pt x="f123" y="f152"/>
                  </a:cubicBezTo>
                  <a:cubicBezTo>
                    <a:pt x="f153" y="f154"/>
                    <a:pt x="f155" y="f76"/>
                    <a:pt x="f156" y="f84"/>
                  </a:cubicBezTo>
                  <a:cubicBezTo>
                    <a:pt x="f157" y="f158"/>
                    <a:pt x="f159" y="f160"/>
                    <a:pt x="f11" y="f12"/>
                  </a:cubicBezTo>
                  <a:lnTo>
                    <a:pt x="f11" y="f12"/>
                  </a:lnTo>
                  <a:cubicBezTo>
                    <a:pt x="f161" y="f162"/>
                    <a:pt x="f163" y="f164"/>
                    <a:pt x="f165" y="f164"/>
                  </a:cubicBezTo>
                  <a:cubicBezTo>
                    <a:pt x="f166" y="f164"/>
                    <a:pt x="f167" y="f168"/>
                    <a:pt x="f169" y="f168"/>
                  </a:cubicBezTo>
                  <a:cubicBezTo>
                    <a:pt x="f170" y="f168"/>
                    <a:pt x="f171" y="f172"/>
                    <a:pt x="f173" y="f174"/>
                  </a:cubicBezTo>
                  <a:cubicBezTo>
                    <a:pt x="f76" y="f175"/>
                    <a:pt x="f176" y="f5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8" name="Google Shape;2330;p30">
              <a:extLst>
                <a:ext uri="{FF2B5EF4-FFF2-40B4-BE49-F238E27FC236}">
                  <a16:creationId xmlns:a16="http://schemas.microsoft.com/office/drawing/2014/main" id="{8C1D291D-E3E9-4C88-8D26-3AB27C679D7B}"/>
                </a:ext>
              </a:extLst>
            </p:cNvPr>
            <p:cNvSpPr/>
            <p:nvPr/>
          </p:nvSpPr>
          <p:spPr>
            <a:xfrm>
              <a:off x="8451762" y="360237"/>
              <a:ext cx="61557" cy="150281"/>
            </a:xfrm>
            <a:custGeom>
              <a:avLst/>
              <a:gdLst>
                <a:gd name="f0" fmla="val w"/>
                <a:gd name="f1" fmla="val h"/>
                <a:gd name="f2" fmla="val 0"/>
                <a:gd name="f3" fmla="val 1906"/>
                <a:gd name="f4" fmla="val 4653"/>
                <a:gd name="f5" fmla="val 832"/>
                <a:gd name="f6" fmla="val 959"/>
                <a:gd name="f7" fmla="val 878"/>
                <a:gd name="f8" fmla="val 1190"/>
                <a:gd name="f9" fmla="val 912"/>
                <a:gd name="f10" fmla="val 1443"/>
                <a:gd name="f11" fmla="val 924"/>
                <a:gd name="f12" fmla="val 1686"/>
                <a:gd name="f13" fmla="val 936"/>
                <a:gd name="f14" fmla="val 1928"/>
                <a:gd name="f15" fmla="val 2159"/>
                <a:gd name="f16" fmla="val 2390"/>
                <a:gd name="f17" fmla="val 2621"/>
                <a:gd name="f18" fmla="val 2852"/>
                <a:gd name="f19" fmla="val 762"/>
                <a:gd name="f20" fmla="val 3071"/>
                <a:gd name="f21" fmla="val 693"/>
                <a:gd name="f22" fmla="val 3290"/>
                <a:gd name="f23" fmla="val 601"/>
                <a:gd name="f24" fmla="val 3498"/>
                <a:gd name="f25" fmla="val 508"/>
                <a:gd name="f26" fmla="val 3694"/>
                <a:gd name="f27" fmla="val 589"/>
                <a:gd name="f28" fmla="val 3475"/>
                <a:gd name="f29" fmla="val 659"/>
                <a:gd name="f30" fmla="val 3267"/>
                <a:gd name="f31" fmla="val 716"/>
                <a:gd name="f32" fmla="val 3036"/>
                <a:gd name="f33" fmla="val 774"/>
                <a:gd name="f34" fmla="val 2829"/>
                <a:gd name="f35" fmla="val 820"/>
                <a:gd name="f36" fmla="val 2598"/>
                <a:gd name="f37" fmla="val 855"/>
                <a:gd name="f38" fmla="val 2367"/>
                <a:gd name="f39" fmla="val 2136"/>
                <a:gd name="f40" fmla="val 1905"/>
                <a:gd name="f41" fmla="val 1651"/>
                <a:gd name="f42" fmla="val 866"/>
                <a:gd name="f43" fmla="val 1"/>
                <a:gd name="f44" fmla="val 1570"/>
                <a:gd name="f45" fmla="val 635"/>
                <a:gd name="f46" fmla="val 3210"/>
                <a:gd name="f47" fmla="val 4652"/>
                <a:gd name="f48" fmla="val 3891"/>
                <a:gd name="f49" fmla="val 1790"/>
                <a:gd name="f50" fmla="val 1617"/>
                <a:gd name="f51" fmla="val 705"/>
                <a:gd name="f52" fmla="val 1374"/>
                <a:gd name="f53" fmla="val 1397"/>
                <a:gd name="f54" fmla="val 1224"/>
                <a:gd name="f55" fmla="val 1559"/>
                <a:gd name="f56" fmla="val 1282"/>
                <a:gd name="f57" fmla="val 1039"/>
                <a:gd name="f58" fmla="val 1005"/>
                <a:gd name="f59" fmla="val 335"/>
                <a:gd name="f60" fmla="*/ f0 1 1906"/>
                <a:gd name="f61" fmla="*/ f1 1 4653"/>
                <a:gd name="f62" fmla="val f2"/>
                <a:gd name="f63" fmla="val f3"/>
                <a:gd name="f64" fmla="val f4"/>
                <a:gd name="f65" fmla="+- f64 0 f62"/>
                <a:gd name="f66" fmla="+- f63 0 f62"/>
                <a:gd name="f67" fmla="*/ f66 1 1906"/>
                <a:gd name="f68" fmla="*/ f65 1 4653"/>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1906" h="4653">
                  <a:moveTo>
                    <a:pt x="f5" y="f6"/>
                  </a:moveTo>
                  <a:lnTo>
                    <a:pt x="f5" y="f6"/>
                  </a:lnTo>
                  <a:cubicBezTo>
                    <a:pt x="f7" y="f8"/>
                    <a:pt x="f9" y="f10"/>
                    <a:pt x="f11" y="f12"/>
                  </a:cubicBezTo>
                  <a:cubicBezTo>
                    <a:pt x="f13" y="f14"/>
                    <a:pt x="f11" y="f15"/>
                    <a:pt x="f9" y="f16"/>
                  </a:cubicBezTo>
                  <a:cubicBezTo>
                    <a:pt x="f7" y="f17"/>
                    <a:pt x="f5" y="f18"/>
                    <a:pt x="f19" y="f20"/>
                  </a:cubicBezTo>
                  <a:cubicBezTo>
                    <a:pt x="f21" y="f22"/>
                    <a:pt x="f23" y="f24"/>
                    <a:pt x="f25" y="f26"/>
                  </a:cubicBezTo>
                  <a:cubicBezTo>
                    <a:pt x="f27" y="f28"/>
                    <a:pt x="f29" y="f30"/>
                    <a:pt x="f31" y="f32"/>
                  </a:cubicBezTo>
                  <a:cubicBezTo>
                    <a:pt x="f33" y="f34"/>
                    <a:pt x="f35" y="f36"/>
                    <a:pt x="f37" y="f38"/>
                  </a:cubicBezTo>
                  <a:cubicBezTo>
                    <a:pt x="f7" y="f39"/>
                    <a:pt x="f7" y="f40"/>
                    <a:pt x="f7" y="f41"/>
                  </a:cubicBezTo>
                  <a:cubicBezTo>
                    <a:pt x="f42" y="f10"/>
                    <a:pt x="f37" y="f8"/>
                    <a:pt x="f5" y="f6"/>
                  </a:cubicBezTo>
                  <a:close/>
                  <a:moveTo>
                    <a:pt x="f23" y="f43"/>
                  </a:moveTo>
                  <a:lnTo>
                    <a:pt x="f23" y="f43"/>
                  </a:lnTo>
                  <a:cubicBezTo>
                    <a:pt x="f37" y="f44"/>
                    <a:pt x="f45" y="f46"/>
                    <a:pt x="f43" y="f47"/>
                  </a:cubicBezTo>
                  <a:cubicBezTo>
                    <a:pt x="f29" y="f48"/>
                    <a:pt x="f40" y="f49"/>
                    <a:pt x="f50" y="f21"/>
                  </a:cubicBezTo>
                  <a:lnTo>
                    <a:pt x="f50" y="f21"/>
                  </a:lnTo>
                  <a:cubicBezTo>
                    <a:pt x="f44" y="f51"/>
                    <a:pt x="f52" y="f53"/>
                    <a:pt x="f54" y="f55"/>
                  </a:cubicBezTo>
                  <a:cubicBezTo>
                    <a:pt x="f56" y="f57"/>
                    <a:pt x="f58" y="f59"/>
                    <a:pt x="f23" y="f4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9" name="Google Shape;2331;p30">
              <a:extLst>
                <a:ext uri="{FF2B5EF4-FFF2-40B4-BE49-F238E27FC236}">
                  <a16:creationId xmlns:a16="http://schemas.microsoft.com/office/drawing/2014/main" id="{5EAB6458-8578-480A-AB25-A40255E5AC91}"/>
                </a:ext>
              </a:extLst>
            </p:cNvPr>
            <p:cNvSpPr/>
            <p:nvPr/>
          </p:nvSpPr>
          <p:spPr>
            <a:xfrm>
              <a:off x="8787658" y="625687"/>
              <a:ext cx="264709" cy="194236"/>
            </a:xfrm>
            <a:custGeom>
              <a:avLst/>
              <a:gdLst>
                <a:gd name="f0" fmla="val w"/>
                <a:gd name="f1" fmla="val h"/>
                <a:gd name="f2" fmla="val 0"/>
                <a:gd name="f3" fmla="val 8196"/>
                <a:gd name="f4" fmla="val 6014"/>
                <a:gd name="f5" fmla="val 1"/>
                <a:gd name="f6" fmla="val 127"/>
                <a:gd name="f7" fmla="val 1385"/>
                <a:gd name="f8" fmla="val 1086"/>
                <a:gd name="f9" fmla="val 2666"/>
                <a:gd name="f10" fmla="val 2378"/>
                <a:gd name="f11" fmla="val 3197"/>
                <a:gd name="f12" fmla="val 2921"/>
                <a:gd name="f13" fmla="val 3417"/>
                <a:gd name="f14" fmla="val 3475"/>
                <a:gd name="f15" fmla="val 3520"/>
                <a:gd name="f16" fmla="val 4029"/>
                <a:gd name="f17" fmla="val 3659"/>
                <a:gd name="f18" fmla="val 4571"/>
                <a:gd name="f19" fmla="val 3809"/>
                <a:gd name="f20" fmla="val 5137"/>
                <a:gd name="f21" fmla="val 4040"/>
                <a:gd name="f22" fmla="val 5541"/>
                <a:gd name="f23" fmla="val 4444"/>
                <a:gd name="f24" fmla="val 5945"/>
                <a:gd name="f25" fmla="val 4848"/>
                <a:gd name="f26" fmla="val 6164"/>
                <a:gd name="f27" fmla="val 5483"/>
                <a:gd name="f28" fmla="val 6464"/>
                <a:gd name="f29" fmla="val 6638"/>
                <a:gd name="f30" fmla="val 4525"/>
                <a:gd name="f31" fmla="val 6187"/>
                <a:gd name="f32" fmla="val 3936"/>
                <a:gd name="f33" fmla="val 6315"/>
                <a:gd name="f34" fmla="val 3975"/>
                <a:gd name="f35" fmla="val 6453"/>
                <a:gd name="f36" fmla="val 3993"/>
                <a:gd name="f37" fmla="val 6595"/>
                <a:gd name="f38" fmla="val 7210"/>
                <a:gd name="f39" fmla="val 7905"/>
                <a:gd name="f40" fmla="val 3650"/>
                <a:gd name="f41" fmla="val 3163"/>
                <a:gd name="f42" fmla="val 7868"/>
                <a:gd name="f43" fmla="val 3240"/>
                <a:gd name="f44" fmla="val 7582"/>
                <a:gd name="f45" fmla="val 3272"/>
                <a:gd name="f46" fmla="val 7312"/>
                <a:gd name="f47" fmla="val 6335"/>
                <a:gd name="f48" fmla="val 5574"/>
                <a:gd name="f49" fmla="val 2854"/>
                <a:gd name="f50" fmla="val 3856"/>
                <a:gd name="f51" fmla="val 2655"/>
                <a:gd name="f52" fmla="val 1051"/>
                <a:gd name="f53" fmla="val 2320"/>
                <a:gd name="f54" fmla="val 70"/>
                <a:gd name="f55" fmla="val 739"/>
                <a:gd name="f56" fmla="*/ f0 1 8196"/>
                <a:gd name="f57" fmla="*/ f1 1 6014"/>
                <a:gd name="f58" fmla="val f2"/>
                <a:gd name="f59" fmla="val f3"/>
                <a:gd name="f60" fmla="val f4"/>
                <a:gd name="f61" fmla="+- f60 0 f58"/>
                <a:gd name="f62" fmla="+- f59 0 f58"/>
                <a:gd name="f63" fmla="*/ f62 1 8196"/>
                <a:gd name="f64" fmla="*/ f61 1 6014"/>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4">
                  <a:moveTo>
                    <a:pt x="f5" y="f2"/>
                  </a:moveTo>
                  <a:cubicBezTo>
                    <a:pt x="f6" y="f7"/>
                    <a:pt x="f8" y="f9"/>
                    <a:pt x="f10" y="f11"/>
                  </a:cubicBezTo>
                  <a:cubicBezTo>
                    <a:pt x="f12" y="f13"/>
                    <a:pt x="f14" y="f15"/>
                    <a:pt x="f16" y="f17"/>
                  </a:cubicBezTo>
                  <a:cubicBezTo>
                    <a:pt x="f18" y="f19"/>
                    <a:pt x="f20" y="f21"/>
                    <a:pt x="f22" y="f23"/>
                  </a:cubicBezTo>
                  <a:cubicBezTo>
                    <a:pt x="f24" y="f25"/>
                    <a:pt x="f26" y="f27"/>
                    <a:pt x="f24" y="f4"/>
                  </a:cubicBezTo>
                  <a:cubicBezTo>
                    <a:pt x="f28" y="f27"/>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0" name="Google Shape;2332;p30">
              <a:extLst>
                <a:ext uri="{FF2B5EF4-FFF2-40B4-BE49-F238E27FC236}">
                  <a16:creationId xmlns:a16="http://schemas.microsoft.com/office/drawing/2014/main" id="{DF2F11FF-4E94-4854-883F-519BCF12D1E6}"/>
                </a:ext>
              </a:extLst>
            </p:cNvPr>
            <p:cNvSpPr/>
            <p:nvPr/>
          </p:nvSpPr>
          <p:spPr>
            <a:xfrm>
              <a:off x="8790273" y="597715"/>
              <a:ext cx="213649" cy="98051"/>
            </a:xfrm>
            <a:custGeom>
              <a:avLst/>
              <a:gdLst>
                <a:gd name="f0" fmla="val w"/>
                <a:gd name="f1" fmla="val h"/>
                <a:gd name="f2" fmla="val 0"/>
                <a:gd name="f3" fmla="val 6615"/>
                <a:gd name="f4" fmla="val 3036"/>
                <a:gd name="f5" fmla="val 6611"/>
                <a:gd name="f6" fmla="val 1316"/>
                <a:gd name="f7" fmla="val 6612"/>
                <a:gd name="f8" fmla="val 6613"/>
                <a:gd name="f9" fmla="val 6614"/>
                <a:gd name="f10" fmla="val 5912"/>
                <a:gd name="f11" fmla="val 1335"/>
                <a:gd name="f12" fmla="val 5969"/>
                <a:gd name="f13" fmla="val 6026"/>
                <a:gd name="f14" fmla="val 1336"/>
                <a:gd name="f15" fmla="val 6083"/>
                <a:gd name="f16" fmla="val 1339"/>
                <a:gd name="f17" fmla="val 5633"/>
                <a:gd name="f18" fmla="val 1362"/>
                <a:gd name="f19" fmla="val 5183"/>
                <a:gd name="f20" fmla="val 1432"/>
                <a:gd name="f21" fmla="val 4756"/>
                <a:gd name="f22" fmla="val 1570"/>
                <a:gd name="f23" fmla="val 4317"/>
                <a:gd name="f24" fmla="val 1709"/>
                <a:gd name="f25" fmla="val 3913"/>
                <a:gd name="f26" fmla="val 1905"/>
                <a:gd name="f27" fmla="val 3498"/>
                <a:gd name="f28" fmla="val 2066"/>
                <a:gd name="f29" fmla="val 3100"/>
                <a:gd name="f30" fmla="val 2221"/>
                <a:gd name="f31" fmla="val 2670"/>
                <a:gd name="f32" fmla="val 2344"/>
                <a:gd name="f33" fmla="val 2229"/>
                <a:gd name="f34" fmla="val 2209"/>
                <a:gd name="f35" fmla="val 2190"/>
                <a:gd name="f36" fmla="val 2170"/>
                <a:gd name="f37" fmla="val 2343"/>
                <a:gd name="f38" fmla="val 1939"/>
                <a:gd name="f39" fmla="val 2297"/>
                <a:gd name="f40" fmla="val 1512"/>
                <a:gd name="f41" fmla="val 2228"/>
                <a:gd name="f42" fmla="val 1409"/>
                <a:gd name="f43" fmla="val 2182"/>
                <a:gd name="f44" fmla="val 1293"/>
                <a:gd name="f45" fmla="val 2136"/>
                <a:gd name="f46" fmla="val 1201"/>
                <a:gd name="f47" fmla="val 2078"/>
                <a:gd name="f48" fmla="val 1108"/>
                <a:gd name="f49" fmla="val 2020"/>
                <a:gd name="f50" fmla="val 1016"/>
                <a:gd name="f51" fmla="val 1951"/>
                <a:gd name="f52" fmla="val 947"/>
                <a:gd name="f53" fmla="val 1870"/>
                <a:gd name="f54" fmla="val 1755"/>
                <a:gd name="f55" fmla="val 2632"/>
                <a:gd name="f56" fmla="val 3071"/>
                <a:gd name="f57" fmla="val 2159"/>
                <a:gd name="f58" fmla="val 3486"/>
                <a:gd name="f59" fmla="val 2009"/>
                <a:gd name="f60" fmla="val 3902"/>
                <a:gd name="f61" fmla="val 1847"/>
                <a:gd name="f62" fmla="val 4306"/>
                <a:gd name="f63" fmla="val 1662"/>
                <a:gd name="f64" fmla="val 4744"/>
                <a:gd name="f65" fmla="val 4952"/>
                <a:gd name="f66" fmla="val 1443"/>
                <a:gd name="f67" fmla="val 5171"/>
                <a:gd name="f68" fmla="val 1397"/>
                <a:gd name="f69" fmla="val 5402"/>
                <a:gd name="f70" fmla="val 1374"/>
                <a:gd name="f71" fmla="val 5575"/>
                <a:gd name="f72" fmla="val 1348"/>
                <a:gd name="f73" fmla="val 5742"/>
                <a:gd name="f74" fmla="val 4802"/>
                <a:gd name="f75" fmla="val 4606"/>
                <a:gd name="f76" fmla="val 439"/>
                <a:gd name="f77" fmla="val 4410"/>
                <a:gd name="f78" fmla="val 612"/>
                <a:gd name="f79" fmla="val 4375"/>
                <a:gd name="f80" fmla="val 462"/>
                <a:gd name="f81" fmla="val 4283"/>
                <a:gd name="f82" fmla="val 289"/>
                <a:gd name="f83" fmla="val 4063"/>
                <a:gd name="f84" fmla="val 901"/>
                <a:gd name="f85" fmla="val 3729"/>
                <a:gd name="f86" fmla="val 1385"/>
                <a:gd name="f87" fmla="val 3163"/>
                <a:gd name="f88" fmla="val 3244"/>
                <a:gd name="f89" fmla="val 3209"/>
                <a:gd name="f90" fmla="val 1282"/>
                <a:gd name="f91" fmla="val 1166"/>
                <a:gd name="f92" fmla="val 2968"/>
                <a:gd name="f93" fmla="val 1130"/>
                <a:gd name="f94" fmla="val 2891"/>
                <a:gd name="f95" fmla="val 1111"/>
                <a:gd name="f96" fmla="val 2815"/>
                <a:gd name="f97" fmla="val 2696"/>
                <a:gd name="f98" fmla="val 2578"/>
                <a:gd name="f99" fmla="val 1156"/>
                <a:gd name="f100" fmla="val 2494"/>
                <a:gd name="f101" fmla="val 1247"/>
                <a:gd name="f102" fmla="val 2516"/>
                <a:gd name="f103" fmla="val 1236"/>
                <a:gd name="f104" fmla="val 2542"/>
                <a:gd name="f105" fmla="val 1232"/>
                <a:gd name="f106" fmla="val 2568"/>
                <a:gd name="f107" fmla="val 2687"/>
                <a:gd name="f108" fmla="val 2825"/>
                <a:gd name="f109" fmla="val 1330"/>
                <a:gd name="f110" fmla="val 2863"/>
                <a:gd name="f111" fmla="val 2909"/>
                <a:gd name="f112" fmla="val 1593"/>
                <a:gd name="f113" fmla="val 2851"/>
                <a:gd name="f114" fmla="val 1743"/>
                <a:gd name="f115" fmla="val 2759"/>
                <a:gd name="f116" fmla="val 1859"/>
                <a:gd name="f117" fmla="val 2629"/>
                <a:gd name="f118" fmla="val 2036"/>
                <a:gd name="f119" fmla="val 2404"/>
                <a:gd name="f120" fmla="val 2093"/>
                <a:gd name="f121" fmla="val 2169"/>
                <a:gd name="f122" fmla="val 1947"/>
                <a:gd name="f123" fmla="val 1716"/>
                <a:gd name="f124" fmla="val 2042"/>
                <a:gd name="f125" fmla="val 1547"/>
                <a:gd name="f126" fmla="val 1997"/>
                <a:gd name="f127" fmla="val 889"/>
                <a:gd name="f128" fmla="val 1824"/>
                <a:gd name="f129" fmla="val 347"/>
                <a:gd name="f130" fmla="val 727"/>
                <a:gd name="f131" fmla="val 162"/>
                <a:gd name="f132" fmla="val 254"/>
                <a:gd name="f133" fmla="val 450"/>
                <a:gd name="f134" fmla="val 554"/>
                <a:gd name="f135" fmla="val 1732"/>
                <a:gd name="f136" fmla="val 670"/>
                <a:gd name="f137" fmla="val 1882"/>
                <a:gd name="f138" fmla="val 797"/>
                <a:gd name="f139" fmla="val 1287"/>
                <a:gd name="f140" fmla="val 2458"/>
                <a:gd name="f141" fmla="val 1912"/>
                <a:gd name="f142" fmla="val 2656"/>
                <a:gd name="f143" fmla="val 2608"/>
                <a:gd name="f144" fmla="val 2748"/>
                <a:gd name="f145" fmla="val 2647"/>
                <a:gd name="f146" fmla="val 3407"/>
                <a:gd name="f147" fmla="val 2581"/>
                <a:gd name="f148" fmla="val 3813"/>
                <a:gd name="f149" fmla="val 2541"/>
                <a:gd name="f150" fmla="val 4222"/>
                <a:gd name="f151" fmla="val 4921"/>
                <a:gd name="f152" fmla="val 5631"/>
                <a:gd name="f153" fmla="val 2658"/>
                <a:gd name="f154" fmla="val 6199"/>
                <a:gd name="f155" fmla="val 6014"/>
                <a:gd name="f156" fmla="val 2713"/>
                <a:gd name="f157" fmla="val 5725"/>
                <a:gd name="f158" fmla="val 2517"/>
                <a:gd name="f159" fmla="val 2355"/>
                <a:gd name="f160" fmla="val 5425"/>
                <a:gd name="f161" fmla="val 2358"/>
                <a:gd name="f162" fmla="val 5446"/>
                <a:gd name="f163" fmla="val 2360"/>
                <a:gd name="f164" fmla="val 5466"/>
                <a:gd name="f165" fmla="val 5981"/>
                <a:gd name="f166" fmla="val 6003"/>
                <a:gd name="f167" fmla="val 1315"/>
                <a:gd name="f168" fmla="val 6578"/>
                <a:gd name="f169" fmla="val 6589"/>
                <a:gd name="f170" fmla="val 6600"/>
                <a:gd name="f171" fmla="val 6080"/>
                <a:gd name="f172" fmla="val 1278"/>
                <a:gd name="f173" fmla="val 5774"/>
                <a:gd name="f174" fmla="val 693"/>
                <a:gd name="f175" fmla="val 5308"/>
                <a:gd name="f176" fmla="val 5177"/>
                <a:gd name="f177" fmla="val 5035"/>
                <a:gd name="f178" fmla="val 739"/>
                <a:gd name="f179" fmla="val 4871"/>
                <a:gd name="f180" fmla="val 854"/>
                <a:gd name="f181" fmla="val 4917"/>
                <a:gd name="f182" fmla="val 474"/>
                <a:gd name="f183" fmla="val 4894"/>
                <a:gd name="f184" fmla="val 358"/>
                <a:gd name="f185" fmla="*/ f0 1 6615"/>
                <a:gd name="f186" fmla="*/ f1 1 3036"/>
                <a:gd name="f187" fmla="val f2"/>
                <a:gd name="f188" fmla="val f3"/>
                <a:gd name="f189" fmla="val f4"/>
                <a:gd name="f190" fmla="+- f189 0 f187"/>
                <a:gd name="f191" fmla="+- f188 0 f187"/>
                <a:gd name="f192" fmla="*/ f191 1 6615"/>
                <a:gd name="f193" fmla="*/ f190 1 3036"/>
                <a:gd name="f194" fmla="*/ f187 1 f192"/>
                <a:gd name="f195" fmla="*/ f188 1 f192"/>
                <a:gd name="f196" fmla="*/ f187 1 f193"/>
                <a:gd name="f197" fmla="*/ f189 1 f193"/>
                <a:gd name="f198" fmla="*/ f194 f185 1"/>
                <a:gd name="f199" fmla="*/ f195 f185 1"/>
                <a:gd name="f200" fmla="*/ f197 f186 1"/>
                <a:gd name="f201" fmla="*/ f196 f186 1"/>
              </a:gdLst>
              <a:ahLst/>
              <a:cxnLst>
                <a:cxn ang="3cd4">
                  <a:pos x="hc" y="t"/>
                </a:cxn>
                <a:cxn ang="0">
                  <a:pos x="r" y="vc"/>
                </a:cxn>
                <a:cxn ang="cd4">
                  <a:pos x="hc" y="b"/>
                </a:cxn>
                <a:cxn ang="cd2">
                  <a:pos x="l" y="vc"/>
                </a:cxn>
              </a:cxnLst>
              <a:rect l="f198" t="f201" r="f199" b="f200"/>
              <a:pathLst>
                <a:path w="6615" h="3036">
                  <a:moveTo>
                    <a:pt x="f5" y="f6"/>
                  </a:moveTo>
                  <a:cubicBezTo>
                    <a:pt x="f7" y="f6"/>
                    <a:pt x="f8" y="f6"/>
                    <a:pt x="f9" y="f6"/>
                  </a:cubicBezTo>
                  <a:cubicBezTo>
                    <a:pt x="f8" y="f6"/>
                    <a:pt x="f7" y="f6"/>
                    <a:pt x="f5" y="f6"/>
                  </a:cubicBezTo>
                  <a:close/>
                  <a:moveTo>
                    <a:pt x="f10" y="f11"/>
                  </a:moveTo>
                  <a:cubicBezTo>
                    <a:pt x="f12" y="f11"/>
                    <a:pt x="f13" y="f14"/>
                    <a:pt x="f15" y="f16"/>
                  </a:cubicBezTo>
                  <a:cubicBezTo>
                    <a:pt x="f17" y="f18"/>
                    <a:pt x="f19" y="f20"/>
                    <a:pt x="f21" y="f22"/>
                  </a:cubicBezTo>
                  <a:cubicBezTo>
                    <a:pt x="f23" y="f24"/>
                    <a:pt x="f25" y="f26"/>
                    <a:pt x="f27" y="f28"/>
                  </a:cubicBezTo>
                  <a:cubicBezTo>
                    <a:pt x="f29" y="f30"/>
                    <a:pt x="f31" y="f32"/>
                    <a:pt x="f33" y="f32"/>
                  </a:cubicBezTo>
                  <a:cubicBezTo>
                    <a:pt x="f34" y="f32"/>
                    <a:pt x="f35" y="f32"/>
                    <a:pt x="f36" y="f37"/>
                  </a:cubicBezTo>
                  <a:cubicBezTo>
                    <a:pt x="f38" y="f37"/>
                    <a:pt x="f24" y="f39"/>
                    <a:pt x="f40" y="f41"/>
                  </a:cubicBezTo>
                  <a:cubicBezTo>
                    <a:pt x="f42" y="f43"/>
                    <a:pt x="f44" y="f45"/>
                    <a:pt x="f46" y="f47"/>
                  </a:cubicBezTo>
                  <a:cubicBezTo>
                    <a:pt x="f48" y="f49"/>
                    <a:pt x="f50" y="f51"/>
                    <a:pt x="f52" y="f53"/>
                  </a:cubicBezTo>
                  <a:lnTo>
                    <a:pt x="f52" y="f53"/>
                  </a:lnTo>
                  <a:cubicBezTo>
                    <a:pt x="f44" y="f43"/>
                    <a:pt x="f54" y="f39"/>
                    <a:pt x="f43" y="f39"/>
                  </a:cubicBezTo>
                  <a:cubicBezTo>
                    <a:pt x="f55" y="f39"/>
                    <a:pt x="f56" y="f57"/>
                    <a:pt x="f58" y="f59"/>
                  </a:cubicBezTo>
                  <a:cubicBezTo>
                    <a:pt x="f60" y="f61"/>
                    <a:pt x="f62" y="f63"/>
                    <a:pt x="f64" y="f40"/>
                  </a:cubicBezTo>
                  <a:cubicBezTo>
                    <a:pt x="f65" y="f66"/>
                    <a:pt x="f67" y="f68"/>
                    <a:pt x="f69" y="f70"/>
                  </a:cubicBezTo>
                  <a:cubicBezTo>
                    <a:pt x="f71" y="f72"/>
                    <a:pt x="f73" y="f11"/>
                    <a:pt x="f10" y="f11"/>
                  </a:cubicBezTo>
                  <a:close/>
                  <a:moveTo>
                    <a:pt x="f74" y="f2"/>
                  </a:moveTo>
                  <a:cubicBezTo>
                    <a:pt x="f75" y="f76"/>
                    <a:pt x="f77" y="f78"/>
                    <a:pt x="f77" y="f78"/>
                  </a:cubicBezTo>
                  <a:cubicBezTo>
                    <a:pt x="f79" y="f80"/>
                    <a:pt x="f81" y="f82"/>
                    <a:pt x="f81" y="f82"/>
                  </a:cubicBezTo>
                  <a:cubicBezTo>
                    <a:pt x="f83" y="f84"/>
                    <a:pt x="f85" y="f86"/>
                    <a:pt x="f87" y="f24"/>
                  </a:cubicBezTo>
                  <a:cubicBezTo>
                    <a:pt x="f88" y="f40"/>
                    <a:pt x="f89" y="f90"/>
                    <a:pt x="f4" y="f91"/>
                  </a:cubicBezTo>
                  <a:cubicBezTo>
                    <a:pt x="f92" y="f93"/>
                    <a:pt x="f94" y="f95"/>
                    <a:pt x="f96" y="f95"/>
                  </a:cubicBezTo>
                  <a:cubicBezTo>
                    <a:pt x="f97" y="f95"/>
                    <a:pt x="f98" y="f99"/>
                    <a:pt x="f100" y="f101"/>
                  </a:cubicBezTo>
                  <a:cubicBezTo>
                    <a:pt x="f102" y="f103"/>
                    <a:pt x="f104" y="f105"/>
                    <a:pt x="f106" y="f105"/>
                  </a:cubicBezTo>
                  <a:cubicBezTo>
                    <a:pt x="f107" y="f105"/>
                    <a:pt x="f108" y="f109"/>
                    <a:pt x="f110" y="f66"/>
                  </a:cubicBezTo>
                  <a:cubicBezTo>
                    <a:pt x="f111" y="f112"/>
                    <a:pt x="f113" y="f114"/>
                    <a:pt x="f115" y="f116"/>
                  </a:cubicBezTo>
                  <a:cubicBezTo>
                    <a:pt x="f117" y="f118"/>
                    <a:pt x="f119" y="f120"/>
                    <a:pt x="f121" y="f120"/>
                  </a:cubicBezTo>
                  <a:cubicBezTo>
                    <a:pt x="f122" y="f120"/>
                    <a:pt x="f123" y="f124"/>
                    <a:pt x="f125" y="f126"/>
                  </a:cubicBezTo>
                  <a:cubicBezTo>
                    <a:pt x="f127" y="f128"/>
                    <a:pt x="f129" y="f6"/>
                    <a:pt x="f2" y="f130"/>
                  </a:cubicBezTo>
                  <a:lnTo>
                    <a:pt x="f2" y="f130"/>
                  </a:lnTo>
                  <a:cubicBezTo>
                    <a:pt x="f131" y="f50"/>
                    <a:pt x="f132" y="f6"/>
                    <a:pt x="f133" y="f112"/>
                  </a:cubicBezTo>
                  <a:cubicBezTo>
                    <a:pt x="f134" y="f135"/>
                    <a:pt x="f136" y="f137"/>
                    <a:pt x="f138" y="f126"/>
                  </a:cubicBezTo>
                  <a:cubicBezTo>
                    <a:pt x="f139" y="f140"/>
                    <a:pt x="f141" y="f142"/>
                    <a:pt x="f143" y="f142"/>
                  </a:cubicBezTo>
                  <a:cubicBezTo>
                    <a:pt x="f144" y="f142"/>
                    <a:pt x="f94" y="f145"/>
                    <a:pt x="f4" y="f55"/>
                  </a:cubicBezTo>
                  <a:cubicBezTo>
                    <a:pt x="f146" y="f147"/>
                    <a:pt x="f148" y="f149"/>
                    <a:pt x="f150" y="f149"/>
                  </a:cubicBezTo>
                  <a:cubicBezTo>
                    <a:pt x="f151" y="f149"/>
                    <a:pt x="f152" y="f153"/>
                    <a:pt x="f154" y="f4"/>
                  </a:cubicBezTo>
                  <a:cubicBezTo>
                    <a:pt x="f155" y="f156"/>
                    <a:pt x="f157" y="f158"/>
                    <a:pt x="f69" y="f159"/>
                  </a:cubicBezTo>
                  <a:lnTo>
                    <a:pt x="f69" y="f159"/>
                  </a:lnTo>
                  <a:cubicBezTo>
                    <a:pt x="f160" y="f161"/>
                    <a:pt x="f162" y="f163"/>
                    <a:pt x="f164" y="f163"/>
                  </a:cubicBezTo>
                  <a:cubicBezTo>
                    <a:pt x="f165" y="f163"/>
                    <a:pt x="f166" y="f167"/>
                    <a:pt x="f168" y="f167"/>
                  </a:cubicBezTo>
                  <a:cubicBezTo>
                    <a:pt x="f169" y="f167"/>
                    <a:pt x="f170" y="f167"/>
                    <a:pt x="f5" y="f6"/>
                  </a:cubicBezTo>
                  <a:lnTo>
                    <a:pt x="f5" y="f6"/>
                  </a:lnTo>
                  <a:cubicBezTo>
                    <a:pt x="f171" y="f172"/>
                    <a:pt x="f173" y="f174"/>
                    <a:pt x="f175" y="f174"/>
                  </a:cubicBezTo>
                  <a:cubicBezTo>
                    <a:pt x="f176" y="f174"/>
                    <a:pt x="f177" y="f178"/>
                    <a:pt x="f179" y="f180"/>
                  </a:cubicBezTo>
                  <a:cubicBezTo>
                    <a:pt x="f181" y="f182"/>
                    <a:pt x="f183" y="f184"/>
                    <a:pt x="f7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1" name="Google Shape;2333;p30">
              <a:extLst>
                <a:ext uri="{FF2B5EF4-FFF2-40B4-BE49-F238E27FC236}">
                  <a16:creationId xmlns:a16="http://schemas.microsoft.com/office/drawing/2014/main" id="{6E7AAB5F-7635-436C-BFDB-A6411F451856}"/>
                </a:ext>
              </a:extLst>
            </p:cNvPr>
            <p:cNvSpPr/>
            <p:nvPr/>
          </p:nvSpPr>
          <p:spPr>
            <a:xfrm>
              <a:off x="8880479" y="692575"/>
              <a:ext cx="77961" cy="14401"/>
            </a:xfrm>
            <a:custGeom>
              <a:avLst/>
              <a:gdLst>
                <a:gd name="f0" fmla="val w"/>
                <a:gd name="f1" fmla="val h"/>
                <a:gd name="f2" fmla="val 0"/>
                <a:gd name="f3" fmla="val 2414"/>
                <a:gd name="f4" fmla="val 446"/>
                <a:gd name="f5" fmla="val 833"/>
                <a:gd name="f6" fmla="val 1"/>
                <a:gd name="f7" fmla="val 556"/>
                <a:gd name="f8" fmla="val 277"/>
                <a:gd name="f9" fmla="val 40"/>
                <a:gd name="f10" fmla="val 122"/>
                <a:gd name="f11" fmla="val 809"/>
                <a:gd name="f12" fmla="val 226"/>
                <a:gd name="f13" fmla="val 1605"/>
                <a:gd name="f14" fmla="val 341"/>
                <a:gd name="f15" fmla="val 2413"/>
                <a:gd name="f16" fmla="val 445"/>
                <a:gd name="f17" fmla="val 1916"/>
                <a:gd name="f18" fmla="val 154"/>
                <a:gd name="f19" fmla="val 137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2" name="Google Shape;2334;p30">
              <a:extLst>
                <a:ext uri="{FF2B5EF4-FFF2-40B4-BE49-F238E27FC236}">
                  <a16:creationId xmlns:a16="http://schemas.microsoft.com/office/drawing/2014/main" id="{38594B50-100D-4B2D-9EF2-FE34D08A7838}"/>
                </a:ext>
              </a:extLst>
            </p:cNvPr>
            <p:cNvSpPr/>
            <p:nvPr/>
          </p:nvSpPr>
          <p:spPr>
            <a:xfrm>
              <a:off x="8711589" y="738121"/>
              <a:ext cx="96953" cy="81098"/>
            </a:xfrm>
            <a:custGeom>
              <a:avLst/>
              <a:gdLst>
                <a:gd name="f0" fmla="val w"/>
                <a:gd name="f1" fmla="val h"/>
                <a:gd name="f2" fmla="val 0"/>
                <a:gd name="f3" fmla="val 3002"/>
                <a:gd name="f4" fmla="val 2511"/>
                <a:gd name="f5" fmla="val 1040"/>
                <a:gd name="f6" fmla="val 443"/>
                <a:gd name="f7" fmla="val 1213"/>
                <a:gd name="f8" fmla="val 501"/>
                <a:gd name="f9" fmla="val 1374"/>
                <a:gd name="f10" fmla="val 605"/>
                <a:gd name="f11" fmla="val 1501"/>
                <a:gd name="f12" fmla="val 732"/>
                <a:gd name="f13" fmla="val 1640"/>
                <a:gd name="f14" fmla="val 859"/>
                <a:gd name="f15" fmla="val 1732"/>
                <a:gd name="f16" fmla="val 1021"/>
                <a:gd name="f17" fmla="val 1825"/>
                <a:gd name="f18" fmla="val 1182"/>
                <a:gd name="f19" fmla="val 1894"/>
                <a:gd name="f20" fmla="val 1355"/>
                <a:gd name="f21" fmla="val 1952"/>
                <a:gd name="f22" fmla="val 1528"/>
                <a:gd name="f23" fmla="val 2009"/>
                <a:gd name="f24" fmla="val 1679"/>
                <a:gd name="f25" fmla="val 2067"/>
                <a:gd name="f26" fmla="val 1852"/>
                <a:gd name="f27" fmla="val 2136"/>
                <a:gd name="f28" fmla="val 2013"/>
                <a:gd name="f29" fmla="val 2252"/>
                <a:gd name="f30" fmla="val 2163"/>
                <a:gd name="f31" fmla="val 2113"/>
                <a:gd name="f32" fmla="val 2048"/>
                <a:gd name="f33" fmla="val 2021"/>
                <a:gd name="f34" fmla="val 1875"/>
                <a:gd name="f35" fmla="val 1713"/>
                <a:gd name="f36" fmla="val 1575"/>
                <a:gd name="f37" fmla="val 1836"/>
                <a:gd name="f38" fmla="val 1413"/>
                <a:gd name="f39" fmla="val 1778"/>
                <a:gd name="f40" fmla="val 1263"/>
                <a:gd name="f41" fmla="val 1298"/>
                <a:gd name="f42" fmla="val 1790"/>
                <a:gd name="f43" fmla="val 1344"/>
                <a:gd name="f44" fmla="val 1367"/>
                <a:gd name="f45" fmla="val 1540"/>
                <a:gd name="f46" fmla="val 1755"/>
                <a:gd name="f47" fmla="val 1840"/>
                <a:gd name="f48" fmla="val 1698"/>
                <a:gd name="f49" fmla="val 1690"/>
                <a:gd name="f50" fmla="val 1721"/>
                <a:gd name="f51" fmla="val 1251"/>
                <a:gd name="f52" fmla="val 1686"/>
                <a:gd name="f53" fmla="val 1136"/>
                <a:gd name="f54" fmla="val 1663"/>
                <a:gd name="f55" fmla="val 1605"/>
                <a:gd name="f56" fmla="val 940"/>
                <a:gd name="f57" fmla="val 1548"/>
                <a:gd name="f58" fmla="val 836"/>
                <a:gd name="f59" fmla="val 1478"/>
                <a:gd name="f60" fmla="val 755"/>
                <a:gd name="f61" fmla="val 1363"/>
                <a:gd name="f62" fmla="val 628"/>
                <a:gd name="f63" fmla="val 1201"/>
                <a:gd name="f64" fmla="val 524"/>
                <a:gd name="f65" fmla="val 255"/>
                <a:gd name="f66" fmla="val 1"/>
                <a:gd name="f67" fmla="val 170"/>
                <a:gd name="f68" fmla="val 85"/>
                <a:gd name="f69" fmla="val 6"/>
                <a:gd name="f70" fmla="val 16"/>
                <a:gd name="f71" fmla="val 162"/>
                <a:gd name="f72" fmla="val 39"/>
                <a:gd name="f73" fmla="val 312"/>
                <a:gd name="f74" fmla="val 109"/>
                <a:gd name="f75" fmla="val 463"/>
                <a:gd name="f76" fmla="val 201"/>
                <a:gd name="f77" fmla="val 809"/>
                <a:gd name="f78" fmla="val 397"/>
                <a:gd name="f79" fmla="val 1017"/>
                <a:gd name="f80" fmla="val 801"/>
                <a:gd name="f81" fmla="val 970"/>
                <a:gd name="f82" fmla="val 1194"/>
                <a:gd name="f83" fmla="val 924"/>
                <a:gd name="f84" fmla="val 1586"/>
                <a:gd name="f85" fmla="val 624"/>
                <a:gd name="f86" fmla="val 1979"/>
                <a:gd name="f87" fmla="val 2094"/>
                <a:gd name="f88" fmla="val 338"/>
                <a:gd name="f89" fmla="val 2218"/>
                <a:gd name="f90" fmla="val 485"/>
                <a:gd name="f91" fmla="val 2305"/>
                <a:gd name="f92" fmla="val 640"/>
                <a:gd name="f93" fmla="val 658"/>
                <a:gd name="f94" fmla="val 676"/>
                <a:gd name="f95" fmla="val 2304"/>
                <a:gd name="f96" fmla="val 693"/>
                <a:gd name="f97" fmla="val 2302"/>
                <a:gd name="f98" fmla="val 867"/>
                <a:gd name="f99" fmla="val 2290"/>
                <a:gd name="f100" fmla="val 993"/>
                <a:gd name="f101" fmla="val 2129"/>
                <a:gd name="f102" fmla="val 1063"/>
                <a:gd name="f103" fmla="val 1097"/>
                <a:gd name="f104" fmla="val 1144"/>
                <a:gd name="f105" fmla="val 2221"/>
                <a:gd name="f106" fmla="val 1236"/>
                <a:gd name="f107" fmla="val 2325"/>
                <a:gd name="f108" fmla="val 1292"/>
                <a:gd name="f109" fmla="val 2389"/>
                <a:gd name="f110" fmla="val 1382"/>
                <a:gd name="f111" fmla="val 2431"/>
                <a:gd name="f112" fmla="val 1470"/>
                <a:gd name="f113" fmla="val 1509"/>
                <a:gd name="f114" fmla="val 1547"/>
                <a:gd name="f115" fmla="val 2423"/>
                <a:gd name="f116" fmla="val 1582"/>
                <a:gd name="f117" fmla="val 2406"/>
                <a:gd name="f118" fmla="val 2360"/>
                <a:gd name="f119" fmla="val 2117"/>
                <a:gd name="f120" fmla="val 2055"/>
                <a:gd name="f121" fmla="val 2452"/>
                <a:gd name="f122" fmla="val 2298"/>
                <a:gd name="f123" fmla="val 2498"/>
                <a:gd name="f124" fmla="val 2339"/>
                <a:gd name="f125" fmla="val 2507"/>
                <a:gd name="f126" fmla="val 2379"/>
                <a:gd name="f127" fmla="val 2418"/>
                <a:gd name="f128" fmla="val 2640"/>
                <a:gd name="f129" fmla="val 2825"/>
                <a:gd name="f130" fmla="val 2380"/>
                <a:gd name="f131" fmla="val 2233"/>
                <a:gd name="f132" fmla="val 2994"/>
                <a:gd name="f133" fmla="val 2987"/>
                <a:gd name="f134" fmla="val 2979"/>
                <a:gd name="f135" fmla="val 2782"/>
                <a:gd name="f136" fmla="val 2617"/>
                <a:gd name="f137" fmla="val 2087"/>
                <a:gd name="f138" fmla="val 2506"/>
                <a:gd name="f139" fmla="val 1898"/>
                <a:gd name="f140" fmla="val 2390"/>
                <a:gd name="f141" fmla="val 2332"/>
                <a:gd name="f142" fmla="val 1517"/>
                <a:gd name="f143" fmla="val 2240"/>
                <a:gd name="f144" fmla="val 1309"/>
                <a:gd name="f145" fmla="val 1594"/>
                <a:gd name="f146" fmla="val 386"/>
                <a:gd name="f147" fmla="val 1086"/>
                <a:gd name="f148" fmla="val 166"/>
                <a:gd name="f149" fmla="val 827"/>
                <a:gd name="f150" fmla="val 60"/>
                <a:gd name="f151" fmla="val 541"/>
                <a:gd name="f152" fmla="*/ f0 1 3002"/>
                <a:gd name="f153" fmla="*/ f1 1 2511"/>
                <a:gd name="f154" fmla="val f2"/>
                <a:gd name="f155" fmla="val f3"/>
                <a:gd name="f156" fmla="val f4"/>
                <a:gd name="f157" fmla="+- f156 0 f154"/>
                <a:gd name="f158" fmla="+- f155 0 f154"/>
                <a:gd name="f159" fmla="*/ f158 1 3002"/>
                <a:gd name="f160" fmla="*/ f157 1 251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3002" h="2511">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21" y="f35"/>
                  </a:cubicBezTo>
                  <a:cubicBezTo>
                    <a:pt x="f19" y="f36"/>
                    <a:pt x="f37" y="f38"/>
                    <a:pt x="f39" y="f40"/>
                  </a:cubicBezTo>
                  <a:lnTo>
                    <a:pt x="f39" y="f40"/>
                  </a:lnTo>
                  <a:cubicBezTo>
                    <a:pt x="f39" y="f41"/>
                    <a:pt x="f42" y="f43"/>
                    <a:pt x="f42" y="f44"/>
                  </a:cubicBezTo>
                  <a:cubicBezTo>
                    <a:pt x="f42" y="f45"/>
                    <a:pt x="f46" y="f35"/>
                    <a:pt x="f13" y="f47"/>
                  </a:cubicBezTo>
                  <a:cubicBezTo>
                    <a:pt x="f48" y="f49"/>
                    <a:pt x="f50" y="f22"/>
                    <a:pt x="f50" y="f44"/>
                  </a:cubicBezTo>
                  <a:cubicBezTo>
                    <a:pt x="f50" y="f51"/>
                    <a:pt x="f52" y="f53"/>
                    <a:pt x="f54" y="f16"/>
                  </a:cubicBezTo>
                  <a:cubicBezTo>
                    <a:pt x="f55" y="f56"/>
                    <a:pt x="f57" y="f58"/>
                    <a:pt x="f59" y="f60"/>
                  </a:cubicBezTo>
                  <a:cubicBezTo>
                    <a:pt x="f61" y="f62"/>
                    <a:pt x="f63" y="f64"/>
                    <a:pt x="f5" y="f6"/>
                  </a:cubicBezTo>
                  <a:close/>
                  <a:moveTo>
                    <a:pt x="f65" y="f66"/>
                  </a:moveTo>
                  <a:cubicBezTo>
                    <a:pt x="f67" y="f66"/>
                    <a:pt x="f68" y="f69"/>
                    <a:pt x="f66" y="f70"/>
                  </a:cubicBezTo>
                  <a:cubicBezTo>
                    <a:pt x="f71" y="f72"/>
                    <a:pt x="f73" y="f74"/>
                    <a:pt x="f75" y="f76"/>
                  </a:cubicBezTo>
                  <a:cubicBezTo>
                    <a:pt x="f77" y="f78"/>
                    <a:pt x="f79" y="f80"/>
                    <a:pt x="f81" y="f82"/>
                  </a:cubicBezTo>
                  <a:cubicBezTo>
                    <a:pt x="f83" y="f84"/>
                    <a:pt x="f85" y="f86"/>
                    <a:pt x="f65" y="f87"/>
                  </a:cubicBezTo>
                  <a:cubicBezTo>
                    <a:pt x="f88" y="f89"/>
                    <a:pt x="f90" y="f91"/>
                    <a:pt x="f92" y="f91"/>
                  </a:cubicBezTo>
                  <a:cubicBezTo>
                    <a:pt x="f93" y="f91"/>
                    <a:pt x="f94" y="f95"/>
                    <a:pt x="f96" y="f97"/>
                  </a:cubicBezTo>
                  <a:cubicBezTo>
                    <a:pt x="f98" y="f99"/>
                    <a:pt x="f100" y="f101"/>
                    <a:pt x="f102" y="f86"/>
                  </a:cubicBezTo>
                  <a:cubicBezTo>
                    <a:pt x="f103" y="f87"/>
                    <a:pt x="f104" y="f105"/>
                    <a:pt x="f106" y="f107"/>
                  </a:cubicBezTo>
                  <a:cubicBezTo>
                    <a:pt x="f108" y="f109"/>
                    <a:pt x="f110" y="f111"/>
                    <a:pt x="f112" y="f111"/>
                  </a:cubicBezTo>
                  <a:cubicBezTo>
                    <a:pt x="f113" y="f111"/>
                    <a:pt x="f114" y="f115"/>
                    <a:pt x="f116" y="f117"/>
                  </a:cubicBezTo>
                  <a:cubicBezTo>
                    <a:pt x="f54" y="f118"/>
                    <a:pt x="f50" y="f105"/>
                    <a:pt x="f48" y="f119"/>
                  </a:cubicBezTo>
                  <a:lnTo>
                    <a:pt x="f48" y="f119"/>
                  </a:lnTo>
                  <a:cubicBezTo>
                    <a:pt x="f37" y="f97"/>
                    <a:pt x="f120" y="f121"/>
                    <a:pt x="f122" y="f123"/>
                  </a:cubicBezTo>
                  <a:cubicBezTo>
                    <a:pt x="f124" y="f125"/>
                    <a:pt x="f126" y="f4"/>
                    <a:pt x="f127" y="f4"/>
                  </a:cubicBezTo>
                  <a:cubicBezTo>
                    <a:pt x="f128" y="f4"/>
                    <a:pt x="f129" y="f130"/>
                    <a:pt x="f3" y="f131"/>
                  </a:cubicBezTo>
                  <a:lnTo>
                    <a:pt x="f3" y="f131"/>
                  </a:lnTo>
                  <a:cubicBezTo>
                    <a:pt x="f132" y="f131"/>
                    <a:pt x="f133" y="f131"/>
                    <a:pt x="f134" y="f131"/>
                  </a:cubicBezTo>
                  <a:cubicBezTo>
                    <a:pt x="f135" y="f131"/>
                    <a:pt x="f136" y="f137"/>
                    <a:pt x="f138" y="f139"/>
                  </a:cubicBezTo>
                  <a:cubicBezTo>
                    <a:pt x="f140" y="f35"/>
                    <a:pt x="f141" y="f142"/>
                    <a:pt x="f143" y="f144"/>
                  </a:cubicBezTo>
                  <a:cubicBezTo>
                    <a:pt x="f33" y="f80"/>
                    <a:pt x="f145" y="f146"/>
                    <a:pt x="f147" y="f148"/>
                  </a:cubicBezTo>
                  <a:cubicBezTo>
                    <a:pt x="f149" y="f150"/>
                    <a:pt x="f151" y="f66"/>
                    <a:pt x="f65" y="f6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3" name="Google Shape;2335;p30">
              <a:extLst>
                <a:ext uri="{FF2B5EF4-FFF2-40B4-BE49-F238E27FC236}">
                  <a16:creationId xmlns:a16="http://schemas.microsoft.com/office/drawing/2014/main" id="{31A21295-8FAE-4A10-BF69-4BF5D9F09366}"/>
                </a:ext>
              </a:extLst>
            </p:cNvPr>
            <p:cNvSpPr/>
            <p:nvPr/>
          </p:nvSpPr>
          <p:spPr>
            <a:xfrm>
              <a:off x="8647873" y="722357"/>
              <a:ext cx="244199" cy="169630"/>
            </a:xfrm>
            <a:custGeom>
              <a:avLst/>
              <a:gdLst>
                <a:gd name="f0" fmla="val 180"/>
                <a:gd name="f1" fmla="val w"/>
                <a:gd name="f2" fmla="val h"/>
                <a:gd name="f3" fmla="val 0"/>
                <a:gd name="f4" fmla="val 7561"/>
                <a:gd name="f5" fmla="val 5252"/>
                <a:gd name="f6" fmla="val 13"/>
                <a:gd name="f7" fmla="val 499"/>
                <a:gd name="f8" fmla="val 9"/>
                <a:gd name="f9" fmla="val 501"/>
                <a:gd name="f10" fmla="val 4"/>
                <a:gd name="f11" fmla="val 503"/>
                <a:gd name="f12" fmla="val 504"/>
                <a:gd name="f13" fmla="val 6429"/>
                <a:gd name="f14" fmla="val 1751"/>
                <a:gd name="f15" fmla="val 6637"/>
                <a:gd name="f16" fmla="val 1959"/>
                <a:gd name="f17" fmla="val 6799"/>
                <a:gd name="f18" fmla="val 2201"/>
                <a:gd name="f19" fmla="val 6914"/>
                <a:gd name="f20" fmla="val 2467"/>
                <a:gd name="f21" fmla="val 7041"/>
                <a:gd name="f22" fmla="val 2721"/>
                <a:gd name="f23" fmla="val 7122"/>
                <a:gd name="f24" fmla="val 2998"/>
                <a:gd name="f25" fmla="val 7168"/>
                <a:gd name="f26" fmla="val 3286"/>
                <a:gd name="f27" fmla="val 7226"/>
                <a:gd name="f28" fmla="val 3575"/>
                <a:gd name="f29" fmla="val 7203"/>
                <a:gd name="f30" fmla="val 3863"/>
                <a:gd name="f31" fmla="val 7145"/>
                <a:gd name="f32" fmla="val 4152"/>
                <a:gd name="f33" fmla="val 7064"/>
                <a:gd name="f34" fmla="val 4429"/>
                <a:gd name="f35" fmla="val 6972"/>
                <a:gd name="f36" fmla="val 4694"/>
                <a:gd name="f37" fmla="val 6822"/>
                <a:gd name="f38" fmla="val 4948"/>
                <a:gd name="f39" fmla="val 6960"/>
                <a:gd name="f40" fmla="val 4683"/>
                <a:gd name="f41" fmla="val 7053"/>
                <a:gd name="f42" fmla="val 4406"/>
                <a:gd name="f43" fmla="val 7099"/>
                <a:gd name="f44" fmla="val 4140"/>
                <a:gd name="f45" fmla="val 7156"/>
                <a:gd name="f46" fmla="val 7110"/>
                <a:gd name="f47" fmla="val 3298"/>
                <a:gd name="f48" fmla="val 7076"/>
                <a:gd name="f49" fmla="val 3021"/>
                <a:gd name="f50" fmla="val 6983"/>
                <a:gd name="f51" fmla="val 2744"/>
                <a:gd name="f52" fmla="val 6868"/>
                <a:gd name="f53" fmla="val 2490"/>
                <a:gd name="f54" fmla="val 6752"/>
                <a:gd name="f55" fmla="val 2224"/>
                <a:gd name="f56" fmla="val 6614"/>
                <a:gd name="f57" fmla="val 1982"/>
                <a:gd name="f58" fmla="val 2382"/>
                <a:gd name="f59" fmla="val 1"/>
                <a:gd name="f60" fmla="val 1592"/>
                <a:gd name="f61" fmla="val 805"/>
                <a:gd name="f62" fmla="val 164"/>
                <a:gd name="f63" fmla="val 495"/>
                <a:gd name="f64" fmla="val 296"/>
                <a:gd name="f65" fmla="val 1040"/>
                <a:gd name="f66" fmla="val 203"/>
                <a:gd name="f67" fmla="val 1587"/>
                <a:gd name="f68" fmla="val 2204"/>
                <a:gd name="f69" fmla="val 2823"/>
                <a:gd name="f70" fmla="val 320"/>
                <a:gd name="f71" fmla="val 3359"/>
                <a:gd name="f72" fmla="val 527"/>
                <a:gd name="f73" fmla="val 3705"/>
                <a:gd name="f74" fmla="val 654"/>
                <a:gd name="f75" fmla="val 4040"/>
                <a:gd name="f76" fmla="val 828"/>
                <a:gd name="f77" fmla="val 4363"/>
                <a:gd name="f78" fmla="val 1035"/>
                <a:gd name="f79" fmla="val 4502"/>
                <a:gd name="f80" fmla="val 1128"/>
                <a:gd name="f81" fmla="val 4629"/>
                <a:gd name="f82" fmla="val 1255"/>
                <a:gd name="f83" fmla="val 4744"/>
                <a:gd name="f84" fmla="val 1370"/>
                <a:gd name="f85" fmla="val 4883"/>
                <a:gd name="f86" fmla="val 1497"/>
                <a:gd name="f87" fmla="val 4998"/>
                <a:gd name="f88" fmla="val 1624"/>
                <a:gd name="f89" fmla="val 5137"/>
                <a:gd name="f90" fmla="val 1728"/>
                <a:gd name="f91" fmla="val 5249"/>
                <a:gd name="f92" fmla="val 1806"/>
                <a:gd name="f93" fmla="val 5381"/>
                <a:gd name="f94" fmla="val 1864"/>
                <a:gd name="f95" fmla="val 5513"/>
                <a:gd name="f96" fmla="val 5557"/>
                <a:gd name="f97" fmla="val 5601"/>
                <a:gd name="f98" fmla="val 1858"/>
                <a:gd name="f99" fmla="val 5644"/>
                <a:gd name="f100" fmla="val 1843"/>
                <a:gd name="f101" fmla="val 5818"/>
                <a:gd name="f102" fmla="val 1786"/>
                <a:gd name="f103" fmla="val 5898"/>
                <a:gd name="f104" fmla="val 1462"/>
                <a:gd name="f105" fmla="val 6210"/>
                <a:gd name="f106" fmla="val 2190"/>
                <a:gd name="f107" fmla="val 6152"/>
                <a:gd name="f108" fmla="val 2940"/>
                <a:gd name="f109" fmla="val 5944"/>
                <a:gd name="f110" fmla="val 3679"/>
                <a:gd name="f111" fmla="val 5793"/>
                <a:gd name="f112" fmla="val 4257"/>
                <a:gd name="f113" fmla="val 5968"/>
                <a:gd name="f114" fmla="val 4827"/>
                <a:gd name="f115" fmla="val 6317"/>
                <a:gd name="f116" fmla="val 6393"/>
                <a:gd name="f117" fmla="val 6477"/>
                <a:gd name="f118" fmla="val 4800"/>
                <a:gd name="f119" fmla="val 6568"/>
                <a:gd name="f120" fmla="val 4741"/>
                <a:gd name="f121" fmla="val 4833"/>
                <a:gd name="f122" fmla="val 6499"/>
                <a:gd name="f123" fmla="val 4914"/>
                <a:gd name="f124" fmla="val 5018"/>
                <a:gd name="f125" fmla="val 6480"/>
                <a:gd name="f126" fmla="val 5150"/>
                <a:gd name="f127" fmla="val 6570"/>
                <a:gd name="f128" fmla="val 6686"/>
                <a:gd name="f129" fmla="val 6711"/>
                <a:gd name="f130" fmla="val 6737"/>
                <a:gd name="f131" fmla="val 5247"/>
                <a:gd name="f132" fmla="val 6764"/>
                <a:gd name="f133" fmla="val 5237"/>
                <a:gd name="f134" fmla="val 6856"/>
                <a:gd name="f135" fmla="val 5202"/>
                <a:gd name="f136" fmla="val 6903"/>
                <a:gd name="f137" fmla="val 5133"/>
                <a:gd name="f138" fmla="val 5064"/>
                <a:gd name="f139" fmla="val 7480"/>
                <a:gd name="f140" fmla="val 4256"/>
                <a:gd name="f141" fmla="val 7560"/>
                <a:gd name="f142" fmla="val 2409"/>
                <a:gd name="f143" fmla="val 6672"/>
                <a:gd name="f144" fmla="val 1520"/>
                <a:gd name="f145" fmla="val 5806"/>
                <a:gd name="f146" fmla="val 897"/>
                <a:gd name="f147" fmla="val 3209"/>
                <a:gd name="f148" fmla="*/ f1 1 7561"/>
                <a:gd name="f149" fmla="*/ f2 1 5252"/>
                <a:gd name="f150" fmla="val f3"/>
                <a:gd name="f151" fmla="val f4"/>
                <a:gd name="f152" fmla="val f5"/>
                <a:gd name="f153" fmla="+- f152 0 f150"/>
                <a:gd name="f154" fmla="+- f151 0 f150"/>
                <a:gd name="f155" fmla="*/ f154 1 7561"/>
                <a:gd name="f156" fmla="*/ f153 1 5252"/>
                <a:gd name="f157" fmla="*/ f150 1 f155"/>
                <a:gd name="f158" fmla="*/ f151 1 f155"/>
                <a:gd name="f159" fmla="*/ f150 1 f156"/>
                <a:gd name="f160" fmla="*/ f152 1 f156"/>
                <a:gd name="f161" fmla="*/ f157 f148 1"/>
                <a:gd name="f162" fmla="*/ f158 f148 1"/>
                <a:gd name="f163" fmla="*/ f160 f149 1"/>
                <a:gd name="f164" fmla="*/ f159 f149 1"/>
              </a:gdLst>
              <a:ahLst/>
              <a:cxnLst>
                <a:cxn ang="3cd4">
                  <a:pos x="hc" y="t"/>
                </a:cxn>
                <a:cxn ang="0">
                  <a:pos x="r" y="vc"/>
                </a:cxn>
                <a:cxn ang="cd4">
                  <a:pos x="hc" y="b"/>
                </a:cxn>
                <a:cxn ang="cd2">
                  <a:pos x="l" y="vc"/>
                </a:cxn>
              </a:cxnLst>
              <a:rect l="f161" t="f164" r="f162" b="f163"/>
              <a:pathLst>
                <a:path w="7561" h="5252">
                  <a:moveTo>
                    <a:pt x="f6" y="f7"/>
                  </a:moveTo>
                  <a:cubicBezTo>
                    <a:pt x="f8" y="f9"/>
                    <a:pt x="f10" y="f11"/>
                    <a:pt x="f3" y="f12"/>
                  </a:cubicBezTo>
                  <a:cubicBezTo>
                    <a:pt x="f10" y="f11"/>
                    <a:pt x="f8" y="f9"/>
                    <a:pt x="f6" y="f7"/>
                  </a:cubicBezTo>
                  <a:close/>
                  <a:moveTo>
                    <a:pt x="f13" y="f14"/>
                  </a:moveTo>
                  <a:lnTo>
                    <a:pt x="f13" y="f14"/>
                  </a:ln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40"/>
                    <a:pt x="f41" y="f42"/>
                    <a:pt x="f43" y="f44"/>
                  </a:cubicBezTo>
                  <a:cubicBezTo>
                    <a:pt x="f45" y="f30"/>
                    <a:pt x="f25" y="f28"/>
                    <a:pt x="f46" y="f47"/>
                  </a:cubicBezTo>
                  <a:cubicBezTo>
                    <a:pt x="f48" y="f49"/>
                    <a:pt x="f50" y="f51"/>
                    <a:pt x="f52" y="f53"/>
                  </a:cubicBezTo>
                  <a:cubicBezTo>
                    <a:pt x="f54" y="f55"/>
                    <a:pt x="f56" y="f57"/>
                    <a:pt x="f13" y="f14"/>
                  </a:cubicBezTo>
                  <a:close/>
                  <a:moveTo>
                    <a:pt x="f58" y="f59"/>
                  </a:moveTo>
                  <a:cubicBezTo>
                    <a:pt x="f60" y="f59"/>
                    <a:pt x="f61" y="f62"/>
                    <a:pt x="f6" y="f7"/>
                  </a:cubicBezTo>
                  <a:lnTo>
                    <a:pt x="f6" y="f7"/>
                  </a:lnTo>
                  <a:cubicBezTo>
                    <a:pt x="f63" y="f64"/>
                    <a:pt x="f65" y="f66"/>
                    <a:pt x="f67" y="f66"/>
                  </a:cubicBezTo>
                  <a:cubicBezTo>
                    <a:pt x="f68" y="f66"/>
                    <a:pt x="f6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4"/>
                  </a:cubicBezTo>
                  <a:cubicBezTo>
                    <a:pt x="f96" y="f94"/>
                    <a:pt x="f97" y="f98"/>
                    <a:pt x="f99" y="f100"/>
                  </a:cubicBezTo>
                  <a:cubicBezTo>
                    <a:pt x="f101" y="f102"/>
                    <a:pt x="f103" y="f88"/>
                    <a:pt x="f101" y="f104"/>
                  </a:cubicBezTo>
                  <a:lnTo>
                    <a:pt x="f101" y="f104"/>
                  </a:lnTo>
                  <a:cubicBezTo>
                    <a:pt x="f105" y="f106"/>
                    <a:pt x="f107" y="f108"/>
                    <a:pt x="f109" y="f110"/>
                  </a:cubicBezTo>
                  <a:cubicBezTo>
                    <a:pt x="f111" y="f112"/>
                    <a:pt x="f113" y="f114"/>
                    <a:pt x="f115" y="f114"/>
                  </a:cubicBezTo>
                  <a:cubicBezTo>
                    <a:pt x="f116" y="f114"/>
                    <a:pt x="f117" y="f118"/>
                    <a:pt x="f119" y="f120"/>
                  </a:cubicBezTo>
                  <a:lnTo>
                    <a:pt x="f119" y="f120"/>
                  </a:lnTo>
                  <a:cubicBezTo>
                    <a:pt x="f119" y="f121"/>
                    <a:pt x="f122" y="f123"/>
                    <a:pt x="f122" y="f124"/>
                  </a:cubicBezTo>
                  <a:cubicBezTo>
                    <a:pt x="f125" y="f126"/>
                    <a:pt x="f127" y="f5"/>
                    <a:pt x="f128" y="f5"/>
                  </a:cubicBezTo>
                  <a:cubicBezTo>
                    <a:pt x="f129" y="f5"/>
                    <a:pt x="f130" y="f131"/>
                    <a:pt x="f132" y="f133"/>
                  </a:cubicBezTo>
                  <a:cubicBezTo>
                    <a:pt x="f134" y="f135"/>
                    <a:pt x="f136" y="f137"/>
                    <a:pt x="f39" y="f138"/>
                  </a:cubicBezTo>
                  <a:cubicBezTo>
                    <a:pt x="f139" y="f140"/>
                    <a:pt x="f141" y="f26"/>
                    <a:pt x="f46" y="f142"/>
                  </a:cubicBezTo>
                  <a:cubicBezTo>
                    <a:pt x="f143" y="f144"/>
                    <a:pt x="f145" y="f146"/>
                    <a:pt x="f85" y="f72"/>
                  </a:cubicBezTo>
                  <a:cubicBezTo>
                    <a:pt x="f75" y="f0"/>
                    <a:pt x="f147" y="f59"/>
                    <a:pt x="f58" y="f59"/>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4" name="Google Shape;2336;p30">
              <a:extLst>
                <a:ext uri="{FF2B5EF4-FFF2-40B4-BE49-F238E27FC236}">
                  <a16:creationId xmlns:a16="http://schemas.microsoft.com/office/drawing/2014/main" id="{B49B9D0C-F4CE-4435-9089-D3C22FAD2CC5}"/>
                </a:ext>
              </a:extLst>
            </p:cNvPr>
            <p:cNvSpPr/>
            <p:nvPr/>
          </p:nvSpPr>
          <p:spPr>
            <a:xfrm>
              <a:off x="8826794" y="744605"/>
              <a:ext cx="102193" cy="73508"/>
            </a:xfrm>
            <a:custGeom>
              <a:avLst/>
              <a:gdLst>
                <a:gd name="f0" fmla="val w"/>
                <a:gd name="f1" fmla="val h"/>
                <a:gd name="f2" fmla="val 0"/>
                <a:gd name="f3" fmla="val 3164"/>
                <a:gd name="f4" fmla="val 2276"/>
                <a:gd name="f5" fmla="val 1"/>
                <a:gd name="f6" fmla="val 762"/>
                <a:gd name="f7" fmla="val 231"/>
                <a:gd name="f8" fmla="val 1443"/>
                <a:gd name="f9" fmla="val 1097"/>
                <a:gd name="f10" fmla="val 1836"/>
                <a:gd name="f11" fmla="val 1778"/>
                <a:gd name="f12" fmla="val 1872"/>
                <a:gd name="f13" fmla="val 1831"/>
                <a:gd name="f14" fmla="val 2103"/>
                <a:gd name="f15" fmla="val 2231"/>
                <a:gd name="f16" fmla="val 2268"/>
                <a:gd name="f17" fmla="val 2296"/>
                <a:gd name="f18" fmla="val 2239"/>
                <a:gd name="f19" fmla="val 2309"/>
                <a:gd name="f20" fmla="val 2147"/>
                <a:gd name="f21" fmla="val 2321"/>
                <a:gd name="f22" fmla="val 2066"/>
                <a:gd name="f23" fmla="val 2286"/>
                <a:gd name="f24" fmla="val 1974"/>
                <a:gd name="f25" fmla="val 2240"/>
                <a:gd name="f26" fmla="val 1905"/>
                <a:gd name="f27" fmla="val 2338"/>
                <a:gd name="f28" fmla="val 1957"/>
                <a:gd name="f29" fmla="val 2450"/>
                <a:gd name="f30" fmla="val 1985"/>
                <a:gd name="f31" fmla="val 2562"/>
                <a:gd name="f32" fmla="val 2673"/>
                <a:gd name="f33" fmla="val 2782"/>
                <a:gd name="f34" fmla="val 2875"/>
                <a:gd name="f35" fmla="val 1893"/>
                <a:gd name="f36" fmla="val 3059"/>
                <a:gd name="f37" fmla="val 1755"/>
                <a:gd name="f38" fmla="val 3163"/>
                <a:gd name="f39" fmla="val 1489"/>
                <a:gd name="f40" fmla="val 3094"/>
                <a:gd name="f41" fmla="val 1270"/>
                <a:gd name="f42" fmla="val 3013"/>
                <a:gd name="f43" fmla="val 1050"/>
                <a:gd name="f44" fmla="val 2759"/>
                <a:gd name="f45" fmla="val 935"/>
                <a:gd name="f46" fmla="val 2528"/>
                <a:gd name="f47" fmla="val 2655"/>
                <a:gd name="f48" fmla="val 1085"/>
                <a:gd name="f49" fmla="val 2725"/>
                <a:gd name="f50" fmla="val 1201"/>
                <a:gd name="f51" fmla="val 2701"/>
                <a:gd name="f52" fmla="val 1316"/>
                <a:gd name="f53" fmla="val 2586"/>
                <a:gd name="f54" fmla="val 1397"/>
                <a:gd name="f55" fmla="val 2459"/>
                <a:gd name="f56" fmla="val 1408"/>
                <a:gd name="f57" fmla="val 2439"/>
                <a:gd name="f58" fmla="val 1412"/>
                <a:gd name="f59" fmla="val 2417"/>
                <a:gd name="f60" fmla="val 1414"/>
                <a:gd name="f61" fmla="val 2396"/>
                <a:gd name="f62" fmla="val 2189"/>
                <a:gd name="f63" fmla="val 1373"/>
                <a:gd name="f64" fmla="val 2113"/>
                <a:gd name="f65" fmla="val 2009"/>
                <a:gd name="f66" fmla="val 1235"/>
                <a:gd name="f67" fmla="val 1917"/>
                <a:gd name="f68" fmla="val 1143"/>
                <a:gd name="f69" fmla="val 1328"/>
                <a:gd name="f70" fmla="val 519"/>
                <a:gd name="f71" fmla="val 705"/>
                <a:gd name="f72" fmla="val 208"/>
                <a:gd name="f73" fmla="*/ f0 1 3164"/>
                <a:gd name="f74" fmla="*/ f1 1 2276"/>
                <a:gd name="f75" fmla="val f2"/>
                <a:gd name="f76" fmla="val f3"/>
                <a:gd name="f77" fmla="val f4"/>
                <a:gd name="f78" fmla="+- f77 0 f75"/>
                <a:gd name="f79" fmla="+- f76 0 f75"/>
                <a:gd name="f80" fmla="*/ f79 1 3164"/>
                <a:gd name="f81" fmla="*/ f78 1 2276"/>
                <a:gd name="f82" fmla="*/ f75 1 f80"/>
                <a:gd name="f83" fmla="*/ f76 1 f80"/>
                <a:gd name="f84" fmla="*/ f75 1 f81"/>
                <a:gd name="f85" fmla="*/ f77 1 f81"/>
                <a:gd name="f86" fmla="*/ f82 f73 1"/>
                <a:gd name="f87" fmla="*/ f83 f73 1"/>
                <a:gd name="f88" fmla="*/ f85 f74 1"/>
                <a:gd name="f89" fmla="*/ f84 f74 1"/>
              </a:gdLst>
              <a:ahLst/>
              <a:cxnLst>
                <a:cxn ang="3cd4">
                  <a:pos x="hc" y="t"/>
                </a:cxn>
                <a:cxn ang="0">
                  <a:pos x="r" y="vc"/>
                </a:cxn>
                <a:cxn ang="cd4">
                  <a:pos x="hc" y="b"/>
                </a:cxn>
                <a:cxn ang="cd2">
                  <a:pos x="l" y="vc"/>
                </a:cxn>
              </a:cxnLst>
              <a:rect l="f86" t="f89" r="f87" b="f88"/>
              <a:pathLst>
                <a:path w="3164" h="2276">
                  <a:moveTo>
                    <a:pt x="f5" y="f2"/>
                  </a:moveTo>
                  <a:cubicBezTo>
                    <a:pt x="f6" y="f7"/>
                    <a:pt x="f8" y="f9"/>
                    <a:pt x="f10" y="f11"/>
                  </a:cubicBezTo>
                  <a:cubicBezTo>
                    <a:pt x="f12" y="f13"/>
                    <a:pt x="f14" y="f4"/>
                    <a:pt x="f15" y="f4"/>
                  </a:cubicBezTo>
                  <a:cubicBezTo>
                    <a:pt x="f16" y="f4"/>
                    <a:pt x="f17" y="f18"/>
                    <a:pt x="f19" y="f20"/>
                  </a:cubicBezTo>
                  <a:cubicBezTo>
                    <a:pt x="f21" y="f22"/>
                    <a:pt x="f23" y="f24"/>
                    <a:pt x="f25" y="f26"/>
                  </a:cubicBezTo>
                  <a:lnTo>
                    <a:pt x="f25" y="f26"/>
                  </a:lnTo>
                  <a:cubicBezTo>
                    <a:pt x="f27" y="f28"/>
                    <a:pt x="f29" y="f30"/>
                    <a:pt x="f31" y="f30"/>
                  </a:cubicBezTo>
                  <a:cubicBezTo>
                    <a:pt x="f32" y="f30"/>
                    <a:pt x="f33" y="f28"/>
                    <a:pt x="f34" y="f35"/>
                  </a:cubicBezTo>
                  <a:cubicBezTo>
                    <a:pt x="f36" y="f37"/>
                    <a:pt x="f38" y="f39"/>
                    <a:pt x="f40" y="f41"/>
                  </a:cubicBezTo>
                  <a:cubicBezTo>
                    <a:pt x="f42" y="f43"/>
                    <a:pt x="f44" y="f45"/>
                    <a:pt x="f46" y="f45"/>
                  </a:cubicBezTo>
                  <a:cubicBezTo>
                    <a:pt x="f47" y="f45"/>
                    <a:pt x="f44" y="f48"/>
                    <a:pt x="f49" y="f50"/>
                  </a:cubicBezTo>
                  <a:cubicBezTo>
                    <a:pt x="f51" y="f52"/>
                    <a:pt x="f53" y="f54"/>
                    <a:pt x="f55" y="f56"/>
                  </a:cubicBezTo>
                  <a:cubicBezTo>
                    <a:pt x="f57" y="f58"/>
                    <a:pt x="f59" y="f60"/>
                    <a:pt x="f61" y="f60"/>
                  </a:cubicBezTo>
                  <a:cubicBezTo>
                    <a:pt x="f17" y="f60"/>
                    <a:pt x="f62" y="f63"/>
                    <a:pt x="f64" y="f52"/>
                  </a:cubicBezTo>
                  <a:cubicBezTo>
                    <a:pt x="f65" y="f66"/>
                    <a:pt x="f67" y="f68"/>
                    <a:pt x="f10" y="f43"/>
                  </a:cubicBezTo>
                  <a:cubicBezTo>
                    <a:pt x="f69" y="f70"/>
                    <a:pt x="f71" y="f7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5" name="Google Shape;2337;p30">
              <a:extLst>
                <a:ext uri="{FF2B5EF4-FFF2-40B4-BE49-F238E27FC236}">
                  <a16:creationId xmlns:a16="http://schemas.microsoft.com/office/drawing/2014/main" id="{7F3411AF-2F1E-47D3-931D-9E40B6D41B37}"/>
                </a:ext>
              </a:extLst>
            </p:cNvPr>
            <p:cNvSpPr/>
            <p:nvPr/>
          </p:nvSpPr>
          <p:spPr>
            <a:xfrm>
              <a:off x="8517005" y="605533"/>
              <a:ext cx="231151" cy="135806"/>
            </a:xfrm>
            <a:custGeom>
              <a:avLst/>
              <a:gdLst>
                <a:gd name="f0" fmla="val 360"/>
                <a:gd name="f1" fmla="val w"/>
                <a:gd name="f2" fmla="val h"/>
                <a:gd name="f3" fmla="val 0"/>
                <a:gd name="f4" fmla="val 7157"/>
                <a:gd name="f5" fmla="val 4205"/>
                <a:gd name="f6" fmla="val 6638"/>
                <a:gd name="f7" fmla="val 266"/>
                <a:gd name="f8" fmla="val 6634"/>
                <a:gd name="f9" fmla="val 268"/>
                <a:gd name="f10" fmla="val 6631"/>
                <a:gd name="f11" fmla="val 269"/>
                <a:gd name="f12" fmla="val 6628"/>
                <a:gd name="f13" fmla="val 271"/>
                <a:gd name="f14" fmla="val 1"/>
                <a:gd name="f15" fmla="val 3348"/>
                <a:gd name="f16" fmla="val 18"/>
                <a:gd name="f17" fmla="val 3358"/>
                <a:gd name="f18" fmla="val 35"/>
                <a:gd name="f19" fmla="val 3368"/>
                <a:gd name="f20" fmla="val 52"/>
                <a:gd name="f21" fmla="val 3378"/>
                <a:gd name="f22" fmla="val 6107"/>
                <a:gd name="f23" fmla="val 555"/>
                <a:gd name="f24" fmla="val 5680"/>
                <a:gd name="f25" fmla="val 809"/>
                <a:gd name="f26" fmla="val 5299"/>
                <a:gd name="f27" fmla="val 1132"/>
                <a:gd name="f28" fmla="val 4964"/>
                <a:gd name="f29" fmla="val 1490"/>
                <a:gd name="f30" fmla="val 4664"/>
                <a:gd name="f31" fmla="val 1882"/>
                <a:gd name="f32" fmla="val 4387"/>
                <a:gd name="f33" fmla="val 2298"/>
                <a:gd name="f34" fmla="val 4064"/>
                <a:gd name="f35" fmla="val 2679"/>
                <a:gd name="f36" fmla="val 3752"/>
                <a:gd name="f37" fmla="val 3048"/>
                <a:gd name="f38" fmla="val 3406"/>
                <a:gd name="f39" fmla="val 3429"/>
                <a:gd name="f40" fmla="val 2955"/>
                <a:gd name="f41" fmla="val 3671"/>
                <a:gd name="f42" fmla="val 2736"/>
                <a:gd name="f43" fmla="val 3787"/>
                <a:gd name="f44" fmla="val 2494"/>
                <a:gd name="f45" fmla="val 3891"/>
                <a:gd name="f46" fmla="val 2251"/>
                <a:gd name="f47" fmla="val 3925"/>
                <a:gd name="f48" fmla="val 2113"/>
                <a:gd name="f49" fmla="val 3948"/>
                <a:gd name="f50" fmla="val 2009"/>
                <a:gd name="f51" fmla="val 3960"/>
                <a:gd name="f52" fmla="val 1870"/>
                <a:gd name="f53" fmla="val 1743"/>
                <a:gd name="f54" fmla="val 1628"/>
                <a:gd name="f55" fmla="val 1501"/>
                <a:gd name="f56" fmla="val 3902"/>
                <a:gd name="f57" fmla="val 1617"/>
                <a:gd name="f58" fmla="val 2124"/>
                <a:gd name="f59" fmla="val 3914"/>
                <a:gd name="f60" fmla="val 2240"/>
                <a:gd name="f61" fmla="val 3879"/>
                <a:gd name="f62" fmla="val 2355"/>
                <a:gd name="f63" fmla="val 3856"/>
                <a:gd name="f64" fmla="val 2471"/>
                <a:gd name="f65" fmla="val 3821"/>
                <a:gd name="f66" fmla="val 2586"/>
                <a:gd name="f67" fmla="val 3764"/>
                <a:gd name="f68" fmla="val 2702"/>
                <a:gd name="f69" fmla="val 3729"/>
                <a:gd name="f70" fmla="val 2817"/>
                <a:gd name="f71" fmla="val 2909"/>
                <a:gd name="f72" fmla="val 3614"/>
                <a:gd name="f73" fmla="val 3360"/>
                <a:gd name="f74" fmla="val 3694"/>
                <a:gd name="f75" fmla="val 3002"/>
                <a:gd name="f76" fmla="val 3994"/>
                <a:gd name="f77" fmla="val 2609"/>
                <a:gd name="f78" fmla="val 4318"/>
                <a:gd name="f79" fmla="val 4583"/>
                <a:gd name="f80" fmla="val 1824"/>
                <a:gd name="f81" fmla="val 4929"/>
                <a:gd name="f82" fmla="val 1455"/>
                <a:gd name="f83" fmla="val 5102"/>
                <a:gd name="f84" fmla="val 1270"/>
                <a:gd name="f85" fmla="val 5276"/>
                <a:gd name="f86" fmla="val 1109"/>
                <a:gd name="f87" fmla="val 5483"/>
                <a:gd name="f88" fmla="val 959"/>
                <a:gd name="f89" fmla="val 5887"/>
                <a:gd name="f90" fmla="val 670"/>
                <a:gd name="f91" fmla="val 4156"/>
                <a:gd name="f92" fmla="val 4214"/>
                <a:gd name="f93" fmla="val 520"/>
                <a:gd name="f94" fmla="val 4110"/>
                <a:gd name="f95" fmla="val 797"/>
                <a:gd name="f96" fmla="val 682"/>
                <a:gd name="f97" fmla="val 566"/>
                <a:gd name="f98" fmla="val 1259"/>
                <a:gd name="f99" fmla="val 3890"/>
                <a:gd name="f100" fmla="val 1917"/>
                <a:gd name="f101" fmla="val 3544"/>
                <a:gd name="f102" fmla="val 2529"/>
                <a:gd name="f103" fmla="val 3521"/>
                <a:gd name="f104" fmla="val 2309"/>
                <a:gd name="f105" fmla="val 3129"/>
                <a:gd name="f106" fmla="val 2090"/>
                <a:gd name="f107" fmla="val 3122"/>
                <a:gd name="f108" fmla="val 3115"/>
                <a:gd name="f109" fmla="val 2089"/>
                <a:gd name="f110" fmla="val 3108"/>
                <a:gd name="f111" fmla="val 2896"/>
                <a:gd name="f112" fmla="val 2689"/>
                <a:gd name="f113" fmla="val 2258"/>
                <a:gd name="f114" fmla="val 2655"/>
                <a:gd name="f115" fmla="val 2709"/>
                <a:gd name="f116" fmla="val 2406"/>
                <a:gd name="f117" fmla="val 2798"/>
                <a:gd name="f118" fmla="val 2374"/>
                <a:gd name="f119" fmla="val 2888"/>
                <a:gd name="f120" fmla="val 2974"/>
                <a:gd name="f121" fmla="val 3061"/>
                <a:gd name="f122" fmla="val 2403"/>
                <a:gd name="f123" fmla="val 3117"/>
                <a:gd name="f124" fmla="val 2459"/>
                <a:gd name="f125" fmla="val 3232"/>
                <a:gd name="f126" fmla="val 2575"/>
                <a:gd name="f127" fmla="val 3256"/>
                <a:gd name="f128" fmla="val 2748"/>
                <a:gd name="f129" fmla="val 3244"/>
                <a:gd name="f130" fmla="val 2921"/>
                <a:gd name="f131" fmla="val 3198"/>
                <a:gd name="f132" fmla="val 3394"/>
                <a:gd name="f133" fmla="val 2551"/>
                <a:gd name="f134" fmla="val 2159"/>
                <a:gd name="f135" fmla="val 3706"/>
                <a:gd name="f136" fmla="val 1956"/>
                <a:gd name="f137" fmla="val 3761"/>
                <a:gd name="f138" fmla="val 1747"/>
                <a:gd name="f139" fmla="val 1537"/>
                <a:gd name="f140" fmla="val 1024"/>
                <a:gd name="f141" fmla="val 504"/>
                <a:gd name="f142" fmla="val 3633"/>
                <a:gd name="f143" fmla="val 341"/>
                <a:gd name="f144" fmla="val 3551"/>
                <a:gd name="f145" fmla="val 584"/>
                <a:gd name="f146" fmla="val 3795"/>
                <a:gd name="f147" fmla="val 889"/>
                <a:gd name="f148" fmla="val 3937"/>
                <a:gd name="f149" fmla="val 1086"/>
                <a:gd name="f150" fmla="val 4029"/>
                <a:gd name="f151" fmla="val 4087"/>
                <a:gd name="f152" fmla="val 1443"/>
                <a:gd name="f153" fmla="val 4133"/>
                <a:gd name="f154" fmla="val 1648"/>
                <a:gd name="f155" fmla="val 4181"/>
                <a:gd name="f156" fmla="val 1851"/>
                <a:gd name="f157" fmla="val 2051"/>
                <a:gd name="f158" fmla="val 3341"/>
                <a:gd name="f159" fmla="val 3952"/>
                <a:gd name="f160" fmla="val 3510"/>
                <a:gd name="f161" fmla="val 4775"/>
                <a:gd name="f162" fmla="val 2858"/>
                <a:gd name="f163" fmla="val 5890"/>
                <a:gd name="f164" fmla="val 2143"/>
                <a:gd name="f165" fmla="val 7006"/>
                <a:gd name="f166" fmla="val 7056"/>
                <a:gd name="f167" fmla="val 7107"/>
                <a:gd name="f168" fmla="val 2145"/>
                <a:gd name="f169" fmla="val 2148"/>
                <a:gd name="f170" fmla="val 6865"/>
                <a:gd name="f171" fmla="val 1946"/>
                <a:gd name="f172" fmla="val 6528"/>
                <a:gd name="f173" fmla="val 1903"/>
                <a:gd name="f174" fmla="val 6194"/>
                <a:gd name="f175" fmla="val 6146"/>
                <a:gd name="f176" fmla="val 6097"/>
                <a:gd name="f177" fmla="val 1904"/>
                <a:gd name="f178" fmla="val 6049"/>
                <a:gd name="f179" fmla="val 1905"/>
                <a:gd name="f180" fmla="val 6658"/>
                <a:gd name="f181" fmla="val 1676"/>
                <a:gd name="f182" fmla="val 6009"/>
                <a:gd name="f183" fmla="val 577"/>
                <a:gd name="f184" fmla="val 6485"/>
                <a:gd name="f185" fmla="val 339"/>
                <a:gd name="f186" fmla="val 6336"/>
                <a:gd name="f187" fmla="val 6185"/>
                <a:gd name="f188" fmla="val 5930"/>
                <a:gd name="f189" fmla="val 5672"/>
                <a:gd name="f190" fmla="val 299"/>
                <a:gd name="f191" fmla="val 5434"/>
                <a:gd name="f192" fmla="val 5146"/>
                <a:gd name="f193" fmla="val 4887"/>
                <a:gd name="f194" fmla="val 389"/>
                <a:gd name="f195" fmla="val 4698"/>
                <a:gd name="f196" fmla="val 786"/>
                <a:gd name="f197" fmla="val 4548"/>
                <a:gd name="f198" fmla="val 393"/>
                <a:gd name="f199" fmla="val 4456"/>
                <a:gd name="f200" fmla="val 301"/>
                <a:gd name="f201" fmla="*/ f1 1 7157"/>
                <a:gd name="f202" fmla="*/ f2 1 4205"/>
                <a:gd name="f203" fmla="val f3"/>
                <a:gd name="f204" fmla="val f4"/>
                <a:gd name="f205" fmla="val f5"/>
                <a:gd name="f206" fmla="+- f205 0 f203"/>
                <a:gd name="f207" fmla="+- f204 0 f203"/>
                <a:gd name="f208" fmla="*/ f207 1 7157"/>
                <a:gd name="f209" fmla="*/ f206 1 4205"/>
                <a:gd name="f210" fmla="*/ f203 1 f208"/>
                <a:gd name="f211" fmla="*/ f204 1 f208"/>
                <a:gd name="f212" fmla="*/ f203 1 f209"/>
                <a:gd name="f213" fmla="*/ f205 1 f209"/>
                <a:gd name="f214" fmla="*/ f210 f201 1"/>
                <a:gd name="f215" fmla="*/ f211 f201 1"/>
                <a:gd name="f216" fmla="*/ f213 f202 1"/>
                <a:gd name="f217" fmla="*/ f212 f202 1"/>
              </a:gdLst>
              <a:ahLst/>
              <a:cxnLst>
                <a:cxn ang="3cd4">
                  <a:pos x="hc" y="t"/>
                </a:cxn>
                <a:cxn ang="0">
                  <a:pos x="r" y="vc"/>
                </a:cxn>
                <a:cxn ang="cd4">
                  <a:pos x="hc" y="b"/>
                </a:cxn>
                <a:cxn ang="cd2">
                  <a:pos x="l" y="vc"/>
                </a:cxn>
              </a:cxnLst>
              <a:rect l="f214" t="f217" r="f215" b="f216"/>
              <a:pathLst>
                <a:path w="7157" h="4205">
                  <a:moveTo>
                    <a:pt x="f6" y="f7"/>
                  </a:moveTo>
                  <a:cubicBezTo>
                    <a:pt x="f8" y="f9"/>
                    <a:pt x="f10" y="f11"/>
                    <a:pt x="f12" y="f13"/>
                  </a:cubicBezTo>
                  <a:lnTo>
                    <a:pt x="f12" y="f13"/>
                  </a:lnTo>
                  <a:cubicBezTo>
                    <a:pt x="f10" y="f11"/>
                    <a:pt x="f8" y="f9"/>
                    <a:pt x="f6" y="f7"/>
                  </a:cubicBezTo>
                  <a:close/>
                  <a:moveTo>
                    <a:pt x="f14" y="f15"/>
                  </a:moveTo>
                  <a:cubicBezTo>
                    <a:pt x="f16" y="f17"/>
                    <a:pt x="f18" y="f19"/>
                    <a:pt x="f20" y="f21"/>
                  </a:cubicBezTo>
                  <a:lnTo>
                    <a:pt x="f20" y="f21"/>
                  </a:lnTo>
                  <a:cubicBezTo>
                    <a:pt x="f18" y="f19"/>
                    <a:pt x="f16" y="f17"/>
                    <a:pt x="f14" y="f15"/>
                  </a:cubicBezTo>
                  <a:close/>
                  <a:moveTo>
                    <a:pt x="f22" y="f23"/>
                  </a:moveTo>
                  <a:lnTo>
                    <a:pt x="f22" y="f23"/>
                  </a:ln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1"/>
                  </a:cubicBezTo>
                  <a:cubicBezTo>
                    <a:pt x="f53" y="f51"/>
                    <a:pt x="f54" y="f49"/>
                    <a:pt x="f55" y="f56"/>
                  </a:cubicBezTo>
                  <a:lnTo>
                    <a:pt x="f55" y="f56"/>
                  </a:lnTo>
                  <a:cubicBezTo>
                    <a:pt x="f57" y="f47"/>
                    <a:pt x="f53" y="f47"/>
                    <a:pt x="f52" y="f47"/>
                  </a:cubicBezTo>
                  <a:cubicBezTo>
                    <a:pt x="f50" y="f47"/>
                    <a:pt x="f58" y="f59"/>
                    <a:pt x="f60" y="f61"/>
                  </a:cubicBezTo>
                  <a:cubicBezTo>
                    <a:pt x="f62" y="f63"/>
                    <a:pt x="f64" y="f65"/>
                    <a:pt x="f66" y="f67"/>
                  </a:cubicBezTo>
                  <a:cubicBezTo>
                    <a:pt x="f68" y="f69"/>
                    <a:pt x="f70" y="f41"/>
                    <a:pt x="f71" y="f72"/>
                  </a:cubicBezTo>
                  <a:cubicBezTo>
                    <a:pt x="f15" y="f73"/>
                    <a:pt x="f74" y="f75"/>
                    <a:pt x="f76" y="f77"/>
                  </a:cubicBezTo>
                  <a:cubicBezTo>
                    <a:pt x="f78" y="f60"/>
                    <a:pt x="f79" y="f80"/>
                    <a:pt x="f81" y="f82"/>
                  </a:cubicBezTo>
                  <a:cubicBezTo>
                    <a:pt x="f83" y="f84"/>
                    <a:pt x="f85" y="f86"/>
                    <a:pt x="f87" y="f88"/>
                  </a:cubicBezTo>
                  <a:cubicBezTo>
                    <a:pt x="f24" y="f25"/>
                    <a:pt x="f89" y="f90"/>
                    <a:pt x="f22" y="f23"/>
                  </a:cubicBezTo>
                  <a:close/>
                  <a:moveTo>
                    <a:pt x="f91" y="f14"/>
                  </a:moveTo>
                  <a:lnTo>
                    <a:pt x="f91" y="f14"/>
                  </a:lnTo>
                  <a:cubicBezTo>
                    <a:pt x="f92" y="f93"/>
                    <a:pt x="f94" y="f95"/>
                    <a:pt x="f94" y="f95"/>
                  </a:cubicBezTo>
                  <a:cubicBezTo>
                    <a:pt x="f76" y="f96"/>
                    <a:pt x="f65" y="f97"/>
                    <a:pt x="f65" y="f97"/>
                  </a:cubicBezTo>
                  <a:lnTo>
                    <a:pt x="f65" y="f97"/>
                  </a:lnTo>
                  <a:cubicBezTo>
                    <a:pt x="f49" y="f98"/>
                    <a:pt x="f99" y="f100"/>
                    <a:pt x="f101" y="f102"/>
                  </a:cubicBezTo>
                  <a:cubicBezTo>
                    <a:pt x="f103" y="f104"/>
                    <a:pt x="f15" y="f48"/>
                    <a:pt x="f105" y="f106"/>
                  </a:cubicBezTo>
                  <a:cubicBezTo>
                    <a:pt x="f107" y="f106"/>
                    <a:pt x="f108" y="f109"/>
                    <a:pt x="f110" y="f109"/>
                  </a:cubicBezTo>
                  <a:cubicBezTo>
                    <a:pt x="f111" y="f109"/>
                    <a:pt x="f112" y="f113"/>
                    <a:pt x="f114" y="f64"/>
                  </a:cubicBezTo>
                  <a:cubicBezTo>
                    <a:pt x="f115" y="f116"/>
                    <a:pt x="f117" y="f118"/>
                    <a:pt x="f119" y="f118"/>
                  </a:cubicBezTo>
                  <a:cubicBezTo>
                    <a:pt x="f120" y="f118"/>
                    <a:pt x="f121" y="f122"/>
                    <a:pt x="f123" y="f124"/>
                  </a:cubicBezTo>
                  <a:cubicBezTo>
                    <a:pt x="f125" y="f126"/>
                    <a:pt x="f127" y="f128"/>
                    <a:pt x="f129" y="f130"/>
                  </a:cubicBezTo>
                  <a:cubicBezTo>
                    <a:pt x="f131" y="f132"/>
                    <a:pt x="f133" y="f72"/>
                    <a:pt x="f134" y="f135"/>
                  </a:cubicBezTo>
                  <a:cubicBezTo>
                    <a:pt x="f136" y="f137"/>
                    <a:pt x="f138" y="f43"/>
                    <a:pt x="f139" y="f43"/>
                  </a:cubicBezTo>
                  <a:cubicBezTo>
                    <a:pt x="f140" y="f43"/>
                    <a:pt x="f141" y="f142"/>
                    <a:pt x="f20" y="f21"/>
                  </a:cubicBezTo>
                  <a:lnTo>
                    <a:pt x="f20" y="f21"/>
                  </a:lnTo>
                  <a:cubicBezTo>
                    <a:pt x="f143" y="f144"/>
                    <a:pt x="f145" y="f146"/>
                    <a:pt x="f147" y="f148"/>
                  </a:cubicBezTo>
                  <a:cubicBezTo>
                    <a:pt x="f149" y="f150"/>
                    <a:pt x="f98" y="f151"/>
                    <a:pt x="f152" y="f153"/>
                  </a:cubicBezTo>
                  <a:cubicBezTo>
                    <a:pt x="f154" y="f155"/>
                    <a:pt x="f156" y="f5"/>
                    <a:pt x="f157" y="f5"/>
                  </a:cubicBezTo>
                  <a:cubicBezTo>
                    <a:pt x="f115" y="f5"/>
                    <a:pt x="f158" y="f159"/>
                    <a:pt x="f47" y="f160"/>
                  </a:cubicBezTo>
                  <a:cubicBezTo>
                    <a:pt x="f161" y="f162"/>
                    <a:pt x="f163" y="f164"/>
                    <a:pt x="f165" y="f164"/>
                  </a:cubicBezTo>
                  <a:cubicBezTo>
                    <a:pt x="f166" y="f164"/>
                    <a:pt x="f167" y="f168"/>
                    <a:pt x="f4" y="f169"/>
                  </a:cubicBezTo>
                  <a:cubicBezTo>
                    <a:pt x="f170" y="f171"/>
                    <a:pt x="f172" y="f173"/>
                    <a:pt x="f174" y="f173"/>
                  </a:cubicBezTo>
                  <a:cubicBezTo>
                    <a:pt x="f175" y="f173"/>
                    <a:pt x="f176" y="f177"/>
                    <a:pt x="f178" y="f179"/>
                  </a:cubicBezTo>
                  <a:cubicBezTo>
                    <a:pt x="f180" y="f181"/>
                    <a:pt x="f182" y="f183"/>
                    <a:pt x="f12" y="f13"/>
                  </a:cubicBezTo>
                  <a:lnTo>
                    <a:pt x="f12" y="f13"/>
                  </a:lnTo>
                  <a:cubicBezTo>
                    <a:pt x="f184" y="f185"/>
                    <a:pt x="f186" y="f0"/>
                    <a:pt x="f187" y="f0"/>
                  </a:cubicBezTo>
                  <a:cubicBezTo>
                    <a:pt x="f188" y="f0"/>
                    <a:pt x="f189" y="f190"/>
                    <a:pt x="f191" y="f190"/>
                  </a:cubicBezTo>
                  <a:cubicBezTo>
                    <a:pt x="f192" y="f190"/>
                    <a:pt x="f193" y="f194"/>
                    <a:pt x="f195" y="f196"/>
                  </a:cubicBezTo>
                  <a:cubicBezTo>
                    <a:pt x="f197" y="f198"/>
                    <a:pt x="f199" y="f200"/>
                    <a:pt x="f91" y="f1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6" name="Google Shape;2338;p30">
              <a:extLst>
                <a:ext uri="{FF2B5EF4-FFF2-40B4-BE49-F238E27FC236}">
                  <a16:creationId xmlns:a16="http://schemas.microsoft.com/office/drawing/2014/main" id="{CEF6F68B-2AF7-40BC-B1FD-DA8374A6C847}"/>
                </a:ext>
              </a:extLst>
            </p:cNvPr>
            <p:cNvSpPr/>
            <p:nvPr/>
          </p:nvSpPr>
          <p:spPr>
            <a:xfrm>
              <a:off x="8654558" y="685726"/>
              <a:ext cx="151762" cy="44348"/>
            </a:xfrm>
            <a:custGeom>
              <a:avLst/>
              <a:gdLst>
                <a:gd name="f0" fmla="val w"/>
                <a:gd name="f1" fmla="val h"/>
                <a:gd name="f2" fmla="val 0"/>
                <a:gd name="f3" fmla="val 4699"/>
                <a:gd name="f4" fmla="val 1373"/>
                <a:gd name="f5" fmla="val 2344"/>
                <a:gd name="f6" fmla="val 634"/>
                <a:gd name="f7" fmla="val 2575"/>
                <a:gd name="f8" fmla="val 2829"/>
                <a:gd name="f9" fmla="val 3060"/>
                <a:gd name="f10" fmla="val 680"/>
                <a:gd name="f11" fmla="val 3290"/>
                <a:gd name="f12" fmla="val 715"/>
                <a:gd name="f13" fmla="val 3533"/>
                <a:gd name="f14" fmla="val 750"/>
                <a:gd name="f15" fmla="val 3764"/>
                <a:gd name="f16" fmla="val 830"/>
                <a:gd name="f17" fmla="val 3521"/>
                <a:gd name="f18" fmla="val 784"/>
                <a:gd name="f19" fmla="val 738"/>
                <a:gd name="f20" fmla="val 727"/>
                <a:gd name="f21" fmla="val 692"/>
                <a:gd name="f22" fmla="val 2113"/>
                <a:gd name="f23" fmla="val 1882"/>
                <a:gd name="f24" fmla="val 1674"/>
                <a:gd name="f25" fmla="val 773"/>
                <a:gd name="f26" fmla="val 1444"/>
                <a:gd name="f27" fmla="val 807"/>
                <a:gd name="f28" fmla="val 1224"/>
                <a:gd name="f29" fmla="val 865"/>
                <a:gd name="f30" fmla="val 1005"/>
                <a:gd name="f31" fmla="val 923"/>
                <a:gd name="f32" fmla="val 1213"/>
                <a:gd name="f33" fmla="val 842"/>
                <a:gd name="f34" fmla="val 1421"/>
                <a:gd name="f35" fmla="val 1651"/>
                <a:gd name="f36" fmla="val 657"/>
                <a:gd name="f37" fmla="val 3555"/>
                <a:gd name="f38" fmla="val 1"/>
                <a:gd name="f39" fmla="val 2411"/>
                <a:gd name="f40" fmla="val 703"/>
                <a:gd name="f41" fmla="val 869"/>
                <a:gd name="f42" fmla="val 895"/>
                <a:gd name="f43" fmla="val 1057"/>
                <a:gd name="f44" fmla="val 1838"/>
                <a:gd name="f45" fmla="val 896"/>
                <a:gd name="f46" fmla="val 2785"/>
                <a:gd name="f47" fmla="val 3426"/>
                <a:gd name="f48" fmla="val 4069"/>
                <a:gd name="f49" fmla="val 970"/>
                <a:gd name="f50" fmla="val 1119"/>
                <a:gd name="f51" fmla="val 4398"/>
                <a:gd name="f52" fmla="val 706"/>
                <a:gd name="f53" fmla="val 3762"/>
                <a:gd name="f54" fmla="val 391"/>
                <a:gd name="f55" fmla="val 3241"/>
                <a:gd name="f56" fmla="val 3223"/>
                <a:gd name="f57" fmla="val 3204"/>
                <a:gd name="f58" fmla="val 3187"/>
                <a:gd name="f59" fmla="val 392"/>
                <a:gd name="f60" fmla="val 3360"/>
                <a:gd name="f61" fmla="val 265"/>
                <a:gd name="f62" fmla="val 4052"/>
                <a:gd name="f63" fmla="val 103"/>
                <a:gd name="f64" fmla="val 4075"/>
                <a:gd name="f65" fmla="val 80"/>
                <a:gd name="f66" fmla="val 3923"/>
                <a:gd name="f67" fmla="val 25"/>
                <a:gd name="f68" fmla="val 3747"/>
                <a:gd name="f69" fmla="*/ f0 1 4699"/>
                <a:gd name="f70" fmla="*/ f1 1 1373"/>
                <a:gd name="f71" fmla="val f2"/>
                <a:gd name="f72" fmla="val f3"/>
                <a:gd name="f73" fmla="val f4"/>
                <a:gd name="f74" fmla="+- f73 0 f71"/>
                <a:gd name="f75" fmla="+- f72 0 f71"/>
                <a:gd name="f76" fmla="*/ f75 1 4699"/>
                <a:gd name="f77" fmla="*/ f74 1 1373"/>
                <a:gd name="f78" fmla="*/ f71 1 f76"/>
                <a:gd name="f79" fmla="*/ f72 1 f76"/>
                <a:gd name="f80" fmla="*/ f71 1 f77"/>
                <a:gd name="f81" fmla="*/ f73 1 f77"/>
                <a:gd name="f82" fmla="*/ f78 f69 1"/>
                <a:gd name="f83" fmla="*/ f79 f69 1"/>
                <a:gd name="f84" fmla="*/ f81 f70 1"/>
                <a:gd name="f85" fmla="*/ f80 f70 1"/>
              </a:gdLst>
              <a:ahLst/>
              <a:cxnLst>
                <a:cxn ang="3cd4">
                  <a:pos x="hc" y="t"/>
                </a:cxn>
                <a:cxn ang="0">
                  <a:pos x="r" y="vc"/>
                </a:cxn>
                <a:cxn ang="cd4">
                  <a:pos x="hc" y="b"/>
                </a:cxn>
                <a:cxn ang="cd2">
                  <a:pos x="l" y="vc"/>
                </a:cxn>
              </a:cxnLst>
              <a:rect l="f82" t="f85" r="f83" b="f84"/>
              <a:pathLst>
                <a:path w="4699" h="1373">
                  <a:moveTo>
                    <a:pt x="f5" y="f6"/>
                  </a:moveTo>
                  <a:cubicBezTo>
                    <a:pt x="f7" y="f6"/>
                    <a:pt x="f8" y="f6"/>
                    <a:pt x="f9" y="f10"/>
                  </a:cubicBezTo>
                  <a:cubicBezTo>
                    <a:pt x="f11" y="f12"/>
                    <a:pt x="f13" y="f14"/>
                    <a:pt x="f15" y="f16"/>
                  </a:cubicBezTo>
                  <a:cubicBezTo>
                    <a:pt x="f17" y="f18"/>
                    <a:pt x="f11" y="f19"/>
                    <a:pt x="f9" y="f20"/>
                  </a:cubicBezTo>
                  <a:cubicBezTo>
                    <a:pt x="f8" y="f12"/>
                    <a:pt x="f7" y="f21"/>
                    <a:pt x="f5" y="f21"/>
                  </a:cubicBezTo>
                  <a:cubicBezTo>
                    <a:pt x="f22" y="f21"/>
                    <a:pt x="f23" y="f20"/>
                    <a:pt x="f24" y="f25"/>
                  </a:cubicBezTo>
                  <a:cubicBezTo>
                    <a:pt x="f26" y="f27"/>
                    <a:pt x="f28" y="f29"/>
                    <a:pt x="f30" y="f31"/>
                  </a:cubicBezTo>
                  <a:cubicBezTo>
                    <a:pt x="f32" y="f33"/>
                    <a:pt x="f34" y="f25"/>
                    <a:pt x="f35" y="f20"/>
                  </a:cubicBezTo>
                  <a:cubicBezTo>
                    <a:pt x="f23" y="f10"/>
                    <a:pt x="f22" y="f36"/>
                    <a:pt x="f5" y="f6"/>
                  </a:cubicBezTo>
                  <a:close/>
                  <a:moveTo>
                    <a:pt x="f37" y="f38"/>
                  </a:moveTo>
                  <a:cubicBezTo>
                    <a:pt x="f39" y="f38"/>
                    <a:pt x="f40" y="f41"/>
                    <a:pt x="f38" y="f4"/>
                  </a:cubicBezTo>
                  <a:cubicBezTo>
                    <a:pt x="f42" y="f43"/>
                    <a:pt x="f44" y="f45"/>
                    <a:pt x="f46" y="f45"/>
                  </a:cubicBezTo>
                  <a:cubicBezTo>
                    <a:pt x="f47" y="f45"/>
                    <a:pt x="f48" y="f49"/>
                    <a:pt x="f3" y="f50"/>
                  </a:cubicBezTo>
                  <a:cubicBezTo>
                    <a:pt x="f51" y="f52"/>
                    <a:pt x="f53" y="f54"/>
                    <a:pt x="f55" y="f54"/>
                  </a:cubicBezTo>
                  <a:cubicBezTo>
                    <a:pt x="f56" y="f54"/>
                    <a:pt x="f57" y="f54"/>
                    <a:pt x="f58" y="f59"/>
                  </a:cubicBezTo>
                  <a:cubicBezTo>
                    <a:pt x="f60" y="f61"/>
                    <a:pt x="f62" y="f63"/>
                    <a:pt x="f64" y="f65"/>
                  </a:cubicBezTo>
                  <a:cubicBezTo>
                    <a:pt x="f66" y="f67"/>
                    <a:pt x="f68" y="f38"/>
                    <a:pt x="f37" y="f38"/>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7" name="Google Shape;2339;p30">
              <a:extLst>
                <a:ext uri="{FF2B5EF4-FFF2-40B4-BE49-F238E27FC236}">
                  <a16:creationId xmlns:a16="http://schemas.microsoft.com/office/drawing/2014/main" id="{9113D7E8-749E-4E71-A521-691F66647E23}"/>
                </a:ext>
              </a:extLst>
            </p:cNvPr>
            <p:cNvSpPr/>
            <p:nvPr/>
          </p:nvSpPr>
          <p:spPr>
            <a:xfrm>
              <a:off x="8416366" y="697614"/>
              <a:ext cx="93049" cy="163942"/>
            </a:xfrm>
            <a:custGeom>
              <a:avLst/>
              <a:gdLst>
                <a:gd name="f0" fmla="val w"/>
                <a:gd name="f1" fmla="val h"/>
                <a:gd name="f2" fmla="val 0"/>
                <a:gd name="f3" fmla="val 2881"/>
                <a:gd name="f4" fmla="val 5076"/>
                <a:gd name="f5" fmla="val 2482"/>
                <a:gd name="f6" fmla="val 1"/>
                <a:gd name="f7" fmla="val 2481"/>
                <a:gd name="f8" fmla="val 4675"/>
                <a:gd name="f9" fmla="val 1454"/>
                <a:gd name="f10" fmla="val 5056"/>
                <a:gd name="f11" fmla="val 1504"/>
                <a:gd name="f12" fmla="val 5069"/>
                <a:gd name="f13" fmla="val 1551"/>
                <a:gd name="f14" fmla="val 5075"/>
                <a:gd name="f15" fmla="val 1596"/>
                <a:gd name="f16" fmla="val 2880"/>
                <a:gd name="f17" fmla="*/ f0 1 2881"/>
                <a:gd name="f18" fmla="*/ f1 1 5076"/>
                <a:gd name="f19" fmla="val f2"/>
                <a:gd name="f20" fmla="val f3"/>
                <a:gd name="f21" fmla="val f4"/>
                <a:gd name="f22" fmla="+- f21 0 f19"/>
                <a:gd name="f23" fmla="+- f20 0 f19"/>
                <a:gd name="f24" fmla="*/ f23 1 2881"/>
                <a:gd name="f25" fmla="*/ f22 1 5076"/>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2881" h="5076">
                  <a:moveTo>
                    <a:pt x="f5" y="f6"/>
                  </a:moveTo>
                  <a:cubicBezTo>
                    <a:pt x="f7" y="f6"/>
                    <a:pt x="f2" y="f8"/>
                    <a:pt x="f9" y="f10"/>
                  </a:cubicBezTo>
                  <a:cubicBezTo>
                    <a:pt x="f11" y="f12"/>
                    <a:pt x="f13" y="f14"/>
                    <a:pt x="f15" y="f14"/>
                  </a:cubicBezTo>
                  <a:cubicBezTo>
                    <a:pt x="f16"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8" name="Google Shape;2340;p30">
              <a:extLst>
                <a:ext uri="{FF2B5EF4-FFF2-40B4-BE49-F238E27FC236}">
                  <a16:creationId xmlns:a16="http://schemas.microsoft.com/office/drawing/2014/main" id="{25C2979C-E212-4708-ACA5-EC861E5514CC}"/>
                </a:ext>
              </a:extLst>
            </p:cNvPr>
            <p:cNvSpPr/>
            <p:nvPr/>
          </p:nvSpPr>
          <p:spPr>
            <a:xfrm>
              <a:off x="8330613" y="696132"/>
              <a:ext cx="140204" cy="103738"/>
            </a:xfrm>
            <a:custGeom>
              <a:avLst/>
              <a:gdLst>
                <a:gd name="f0" fmla="val w"/>
                <a:gd name="f1" fmla="val h"/>
                <a:gd name="f2" fmla="val 0"/>
                <a:gd name="f3" fmla="val 4341"/>
                <a:gd name="f4" fmla="val 3212"/>
                <a:gd name="f5" fmla="val 4340"/>
                <a:gd name="f6" fmla="val 1"/>
                <a:gd name="f7" fmla="val 1870"/>
                <a:gd name="f8" fmla="val 1051"/>
                <a:gd name="f9" fmla="val 3013"/>
                <a:gd name="f10" fmla="val 1176"/>
                <a:gd name="f11" fmla="val 3151"/>
                <a:gd name="f12" fmla="val 1319"/>
                <a:gd name="f13" fmla="val 1474"/>
                <a:gd name="f14" fmla="val 2601"/>
                <a:gd name="f15" fmla="*/ f0 1 4341"/>
                <a:gd name="f16" fmla="*/ f1 1 3212"/>
                <a:gd name="f17" fmla="val f2"/>
                <a:gd name="f18" fmla="val f3"/>
                <a:gd name="f19" fmla="val f4"/>
                <a:gd name="f20" fmla="+- f19 0 f17"/>
                <a:gd name="f21" fmla="+- f18 0 f17"/>
                <a:gd name="f22" fmla="*/ f21 1 4341"/>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41" h="3212">
                  <a:moveTo>
                    <a:pt x="f5" y="f6"/>
                  </a:moveTo>
                  <a:cubicBezTo>
                    <a:pt x="f5" y="f6"/>
                    <a:pt x="f2" y="f7"/>
                    <a:pt x="f8" y="f9"/>
                  </a:cubicBezTo>
                  <a:cubicBezTo>
                    <a:pt x="f10" y="f11"/>
                    <a:pt x="f12" y="f4"/>
                    <a:pt x="f13" y="f4"/>
                  </a:cubicBezTo>
                  <a:cubicBezTo>
                    <a:pt x="f14" y="f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9" name="Google Shape;2341;p30">
              <a:extLst>
                <a:ext uri="{FF2B5EF4-FFF2-40B4-BE49-F238E27FC236}">
                  <a16:creationId xmlns:a16="http://schemas.microsoft.com/office/drawing/2014/main" id="{587A72BE-C6A2-40FD-A891-DD3D3A7ACFA9}"/>
                </a:ext>
              </a:extLst>
            </p:cNvPr>
            <p:cNvSpPr/>
            <p:nvPr/>
          </p:nvSpPr>
          <p:spPr>
            <a:xfrm>
              <a:off x="8302322" y="661705"/>
              <a:ext cx="169593" cy="45180"/>
            </a:xfrm>
            <a:custGeom>
              <a:avLst/>
              <a:gdLst>
                <a:gd name="f0" fmla="val w"/>
                <a:gd name="f1" fmla="val h"/>
                <a:gd name="f2" fmla="val 0"/>
                <a:gd name="f3" fmla="val 5251"/>
                <a:gd name="f4" fmla="val 1399"/>
                <a:gd name="f5" fmla="val 2182"/>
                <a:gd name="f6" fmla="val 1"/>
                <a:gd name="f7" fmla="val 1021"/>
                <a:gd name="f8" fmla="val 186"/>
                <a:gd name="f9" fmla="val 114"/>
                <a:gd name="f10" fmla="val 859"/>
                <a:gd name="f11" fmla="val 182"/>
                <a:gd name="f12" fmla="val 1253"/>
                <a:gd name="f13" fmla="val 574"/>
                <a:gd name="f14" fmla="val 1398"/>
                <a:gd name="f15" fmla="val 1114"/>
                <a:gd name="f16" fmla="val 2612"/>
                <a:gd name="f17" fmla="val 282"/>
                <a:gd name="f18" fmla="val 361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9" y="f10"/>
                  </a:cubicBezTo>
                  <a:cubicBezTo>
                    <a:pt x="f11" y="f12"/>
                    <a:pt x="f13" y="f14"/>
                    <a:pt x="f15" y="f14"/>
                  </a:cubicBezTo>
                  <a:cubicBezTo>
                    <a:pt x="f16" y="f14"/>
                    <a:pt x="f3" y="f17"/>
                    <a:pt x="f3" y="f17"/>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80" name="Google Shape;2363;p30">
            <a:extLst>
              <a:ext uri="{FF2B5EF4-FFF2-40B4-BE49-F238E27FC236}">
                <a16:creationId xmlns:a16="http://schemas.microsoft.com/office/drawing/2014/main" id="{ED1B8F7C-5780-4032-AFC1-F92A27E48B7F}"/>
              </a:ext>
            </a:extLst>
          </p:cNvPr>
          <p:cNvSpPr txBox="1">
            <a:spLocks noGrp="1"/>
          </p:cNvSpPr>
          <p:nvPr>
            <p:ph type="title"/>
          </p:nvPr>
        </p:nvSpPr>
        <p:spPr>
          <a:xfrm>
            <a:off x="2091964" y="1719721"/>
            <a:ext cx="4568095" cy="1186498"/>
          </a:xfrm>
        </p:spPr>
        <p:txBody>
          <a:bodyPr anchor="b"/>
          <a:lstStyle>
            <a:lvl1pPr>
              <a:defRPr sz="7500">
                <a:solidFill>
                  <a:srgbClr val="D6B35F"/>
                </a:solidFill>
              </a:defRPr>
            </a:lvl1pPr>
          </a:lstStyle>
          <a:p>
            <a:pPr lvl="0"/>
            <a:endParaRPr lang="es-PE"/>
          </a:p>
        </p:txBody>
      </p:sp>
      <p:sp>
        <p:nvSpPr>
          <p:cNvPr id="81" name="Google Shape;2364;p30">
            <a:extLst>
              <a:ext uri="{FF2B5EF4-FFF2-40B4-BE49-F238E27FC236}">
                <a16:creationId xmlns:a16="http://schemas.microsoft.com/office/drawing/2014/main" id="{32C5220E-B364-4D0A-98AD-76F68AE19AD9}"/>
              </a:ext>
            </a:extLst>
          </p:cNvPr>
          <p:cNvSpPr txBox="1">
            <a:spLocks noGrp="1"/>
          </p:cNvSpPr>
          <p:nvPr>
            <p:ph type="subTitle" idx="4294967295"/>
          </p:nvPr>
        </p:nvSpPr>
        <p:spPr>
          <a:xfrm>
            <a:off x="2091964" y="2735738"/>
            <a:ext cx="4568095" cy="522003"/>
          </a:xfrm>
        </p:spPr>
        <p:txBody>
          <a:bodyPr anchor="ctr" anchorCtr="1"/>
          <a:lstStyle>
            <a:lvl1pPr algn="ctr">
              <a:buNone/>
              <a:defRPr sz="1800">
                <a:solidFill>
                  <a:srgbClr val="393231"/>
                </a:solidFill>
              </a:defRPr>
            </a:lvl1pPr>
          </a:lstStyle>
          <a:p>
            <a:pPr lvl="0"/>
            <a:endParaRPr lang="es-PE"/>
          </a:p>
        </p:txBody>
      </p:sp>
      <p:sp>
        <p:nvSpPr>
          <p:cNvPr id="82" name="Google Shape;2366;p30">
            <a:extLst>
              <a:ext uri="{FF2B5EF4-FFF2-40B4-BE49-F238E27FC236}">
                <a16:creationId xmlns:a16="http://schemas.microsoft.com/office/drawing/2014/main" id="{41E00BFA-D8AE-43E9-9766-195C29E38DC9}"/>
              </a:ext>
            </a:extLst>
          </p:cNvPr>
          <p:cNvSpPr txBox="1">
            <a:spLocks noGrp="1"/>
          </p:cNvSpPr>
          <p:nvPr>
            <p:ph type="subTitle" idx="1"/>
          </p:nvPr>
        </p:nvSpPr>
        <p:spPr>
          <a:xfrm>
            <a:off x="2561289" y="3250618"/>
            <a:ext cx="3629399" cy="748500"/>
          </a:xfrm>
        </p:spPr>
        <p:txBody>
          <a:bodyPr anchor="ctr" anchorCtr="1"/>
          <a:lstStyle>
            <a:lvl1pPr algn="ctr">
              <a:buNone/>
              <a:defRPr>
                <a:solidFill>
                  <a:srgbClr val="000000"/>
                </a:solidFill>
              </a:defRPr>
            </a:lvl1pPr>
          </a:lstStyle>
          <a:p>
            <a:pPr lvl="0"/>
            <a:endParaRPr lang="es-PE"/>
          </a:p>
        </p:txBody>
      </p:sp>
    </p:spTree>
    <p:extLst>
      <p:ext uri="{BB962C8B-B14F-4D97-AF65-F5344CB8AC3E}">
        <p14:creationId xmlns:p14="http://schemas.microsoft.com/office/powerpoint/2010/main" val="420268049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_5_1">
    <p:bg>
      <p:bgPr>
        <a:blipFill>
          <a:blip r:embed="rId2">
            <a:alphaModFix/>
          </a:blip>
          <a:stretch>
            <a:fillRect/>
          </a:stretch>
        </a:blipFill>
        <a:effectLst/>
      </p:bgPr>
    </p:bg>
    <p:spTree>
      <p:nvGrpSpPr>
        <p:cNvPr id="1" name=""/>
        <p:cNvGrpSpPr/>
        <p:nvPr/>
      </p:nvGrpSpPr>
      <p:grpSpPr>
        <a:xfrm>
          <a:off x="0" y="0"/>
          <a:ext cx="0" cy="0"/>
          <a:chOff x="0" y="0"/>
          <a:chExt cx="0" cy="0"/>
        </a:xfrm>
      </p:grpSpPr>
      <p:grpSp>
        <p:nvGrpSpPr>
          <p:cNvPr id="2" name="Google Shape;2368;p31">
            <a:extLst>
              <a:ext uri="{FF2B5EF4-FFF2-40B4-BE49-F238E27FC236}">
                <a16:creationId xmlns:a16="http://schemas.microsoft.com/office/drawing/2014/main" id="{F3B91FD3-AC86-4B6C-8154-7A91BF0B3211}"/>
              </a:ext>
            </a:extLst>
          </p:cNvPr>
          <p:cNvGrpSpPr/>
          <p:nvPr/>
        </p:nvGrpSpPr>
        <p:grpSpPr>
          <a:xfrm>
            <a:off x="76178" y="114912"/>
            <a:ext cx="9067895" cy="4900599"/>
            <a:chOff x="76178" y="114912"/>
            <a:chExt cx="9067895" cy="4900599"/>
          </a:xfrm>
        </p:grpSpPr>
        <p:grpSp>
          <p:nvGrpSpPr>
            <p:cNvPr id="3" name="Google Shape;2369;p31">
              <a:extLst>
                <a:ext uri="{FF2B5EF4-FFF2-40B4-BE49-F238E27FC236}">
                  <a16:creationId xmlns:a16="http://schemas.microsoft.com/office/drawing/2014/main" id="{C5460A92-97FD-42AA-8311-0E5591ACE09A}"/>
                </a:ext>
              </a:extLst>
            </p:cNvPr>
            <p:cNvGrpSpPr/>
            <p:nvPr/>
          </p:nvGrpSpPr>
          <p:grpSpPr>
            <a:xfrm>
              <a:off x="4477112" y="4842845"/>
              <a:ext cx="189784" cy="172666"/>
              <a:chOff x="4477112" y="4842845"/>
              <a:chExt cx="189784" cy="172666"/>
            </a:xfrm>
          </p:grpSpPr>
          <p:sp>
            <p:nvSpPr>
              <p:cNvPr id="4" name="Google Shape;2370;p31">
                <a:extLst>
                  <a:ext uri="{FF2B5EF4-FFF2-40B4-BE49-F238E27FC236}">
                    <a16:creationId xmlns:a16="http://schemas.microsoft.com/office/drawing/2014/main" id="{29B3BF39-D9C1-4FF7-AA03-583A060C5CA0}"/>
                  </a:ext>
                </a:extLst>
              </p:cNvPr>
              <p:cNvSpPr/>
              <p:nvPr/>
            </p:nvSpPr>
            <p:spPr>
              <a:xfrm>
                <a:off x="4535634" y="4842845"/>
                <a:ext cx="73481" cy="172666"/>
              </a:xfrm>
              <a:custGeom>
                <a:avLst/>
                <a:gdLst>
                  <a:gd name="f0" fmla="val w"/>
                  <a:gd name="f1" fmla="val h"/>
                  <a:gd name="f2" fmla="val 0"/>
                  <a:gd name="f3" fmla="val 2275"/>
                  <a:gd name="f4" fmla="val 5346"/>
                  <a:gd name="f5" fmla="val 1131"/>
                  <a:gd name="f6" fmla="val 1"/>
                  <a:gd name="f7" fmla="val 1201"/>
                  <a:gd name="f8" fmla="val 2679"/>
                  <a:gd name="f9" fmla="val 4145"/>
                  <a:gd name="f10" fmla="val 5345"/>
                  <a:gd name="f11" fmla="val 2274"/>
                  <a:gd name="f12" fmla="*/ f0 1 2275"/>
                  <a:gd name="f13" fmla="*/ f1 1 5346"/>
                  <a:gd name="f14" fmla="val f2"/>
                  <a:gd name="f15" fmla="val f3"/>
                  <a:gd name="f16" fmla="val f4"/>
                  <a:gd name="f17" fmla="+- f16 0 f14"/>
                  <a:gd name="f18" fmla="+- f15 0 f14"/>
                  <a:gd name="f19" fmla="*/ f18 1 2275"/>
                  <a:gd name="f20" fmla="*/ f17 1 534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275" h="5346">
                    <a:moveTo>
                      <a:pt x="f5" y="f6"/>
                    </a:moveTo>
                    <a:cubicBezTo>
                      <a:pt x="f5" y="f6"/>
                      <a:pt x="f2" y="f7"/>
                      <a:pt x="f2" y="f8"/>
                    </a:cubicBezTo>
                    <a:cubicBezTo>
                      <a:pt x="f2" y="f9"/>
                      <a:pt x="f5" y="f10"/>
                      <a:pt x="f5" y="f10"/>
                    </a:cubicBezTo>
                    <a:cubicBezTo>
                      <a:pt x="f5" y="f10"/>
                      <a:pt x="f11" y="f9"/>
                      <a:pt x="f11" y="f8"/>
                    </a:cubicBezTo>
                    <a:cubicBezTo>
                      <a:pt x="f11" y="f7"/>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2371;p31">
                <a:extLst>
                  <a:ext uri="{FF2B5EF4-FFF2-40B4-BE49-F238E27FC236}">
                    <a16:creationId xmlns:a16="http://schemas.microsoft.com/office/drawing/2014/main" id="{E2AF1ADA-336F-4F3B-939A-FBB2EAA86D52}"/>
                  </a:ext>
                </a:extLst>
              </p:cNvPr>
              <p:cNvSpPr/>
              <p:nvPr/>
            </p:nvSpPr>
            <p:spPr>
              <a:xfrm>
                <a:off x="4477112" y="4862998"/>
                <a:ext cx="60396" cy="60432"/>
              </a:xfrm>
              <a:custGeom>
                <a:avLst/>
                <a:gdLst>
                  <a:gd name="f0" fmla="val w"/>
                  <a:gd name="f1" fmla="val h"/>
                  <a:gd name="f2" fmla="val 0"/>
                  <a:gd name="f3" fmla="val 1870"/>
                  <a:gd name="f4" fmla="val 1871"/>
                  <a:gd name="f5" fmla="val 1062"/>
                  <a:gd name="f6" fmla="val 23"/>
                  <a:gd name="f7" fmla="val 543"/>
                  <a:gd name="f8" fmla="val 531"/>
                  <a:gd name="f9" fmla="val 35"/>
                  <a:gd name="f10" fmla="val 808"/>
                  <a:gd name="f11" fmla="val 1847"/>
                  <a:gd name="f12" fmla="val 1327"/>
                  <a:gd name="f13" fmla="val 1328"/>
                  <a:gd name="f14" fmla="*/ f0 1 1870"/>
                  <a:gd name="f15" fmla="*/ f1 1 1871"/>
                  <a:gd name="f16" fmla="val f2"/>
                  <a:gd name="f17" fmla="val f3"/>
                  <a:gd name="f18" fmla="val f4"/>
                  <a:gd name="f19" fmla="+- f18 0 f16"/>
                  <a:gd name="f20" fmla="+- f17 0 f16"/>
                  <a:gd name="f21" fmla="*/ f20 1 1870"/>
                  <a:gd name="f22" fmla="*/ f19 1 187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870" h="1870">
                    <a:moveTo>
                      <a:pt x="f3" y="f2"/>
                    </a:moveTo>
                    <a:lnTo>
                      <a:pt x="f3" y="f2"/>
                    </a:lnTo>
                    <a:cubicBezTo>
                      <a:pt x="f3" y="f2"/>
                      <a:pt x="f5" y="f6"/>
                      <a:pt x="f7" y="f8"/>
                    </a:cubicBezTo>
                    <a:cubicBezTo>
                      <a:pt x="f9" y="f5"/>
                      <a:pt x="f2" y="f3"/>
                      <a:pt x="f2" y="f3"/>
                    </a:cubicBezTo>
                    <a:cubicBezTo>
                      <a:pt x="f2" y="f3"/>
                      <a:pt x="f10" y="f11"/>
                      <a:pt x="f12" y="f13"/>
                    </a:cubicBezTo>
                    <a:cubicBezTo>
                      <a:pt x="f11" y="f10"/>
                      <a:pt x="f3" y="f2"/>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2372;p31">
                <a:extLst>
                  <a:ext uri="{FF2B5EF4-FFF2-40B4-BE49-F238E27FC236}">
                    <a16:creationId xmlns:a16="http://schemas.microsoft.com/office/drawing/2014/main" id="{0BE58F4B-1EBE-40C4-AE8C-806CC6DEED42}"/>
                  </a:ext>
                </a:extLst>
              </p:cNvPr>
              <p:cNvSpPr/>
              <p:nvPr/>
            </p:nvSpPr>
            <p:spPr>
              <a:xfrm>
                <a:off x="4606820" y="4862998"/>
                <a:ext cx="60076" cy="60432"/>
              </a:xfrm>
              <a:custGeom>
                <a:avLst/>
                <a:gdLst>
                  <a:gd name="f0" fmla="val w"/>
                  <a:gd name="f1" fmla="val h"/>
                  <a:gd name="f2" fmla="val 0"/>
                  <a:gd name="f3" fmla="val 1860"/>
                  <a:gd name="f4" fmla="val 1871"/>
                  <a:gd name="f5" fmla="val 1"/>
                  <a:gd name="f6" fmla="val 12"/>
                  <a:gd name="f7" fmla="val 808"/>
                  <a:gd name="f8" fmla="val 532"/>
                  <a:gd name="f9" fmla="val 1328"/>
                  <a:gd name="f10" fmla="val 1051"/>
                  <a:gd name="f11" fmla="val 1847"/>
                  <a:gd name="f12" fmla="val 1859"/>
                  <a:gd name="f13" fmla="val 1870"/>
                  <a:gd name="f14" fmla="val 1836"/>
                  <a:gd name="f15" fmla="val 1062"/>
                  <a:gd name="f16" fmla="val 531"/>
                  <a:gd name="f17" fmla="val 809"/>
                  <a:gd name="f18" fmla="val 23"/>
                  <a:gd name="f19" fmla="*/ f0 1 1860"/>
                  <a:gd name="f20" fmla="*/ f1 1 1871"/>
                  <a:gd name="f21" fmla="val f2"/>
                  <a:gd name="f22" fmla="val f3"/>
                  <a:gd name="f23" fmla="val f4"/>
                  <a:gd name="f24" fmla="+- f23 0 f21"/>
                  <a:gd name="f25" fmla="+- f22 0 f21"/>
                  <a:gd name="f26" fmla="*/ f25 1 1860"/>
                  <a:gd name="f27" fmla="*/ f24 1 1871"/>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860" h="1870">
                    <a:moveTo>
                      <a:pt x="f5" y="f2"/>
                    </a:moveTo>
                    <a:cubicBezTo>
                      <a:pt x="f5" y="f2"/>
                      <a:pt x="f6" y="f7"/>
                      <a:pt x="f8" y="f9"/>
                    </a:cubicBezTo>
                    <a:cubicBezTo>
                      <a:pt x="f10" y="f11"/>
                      <a:pt x="f12" y="f13"/>
                      <a:pt x="f12" y="f13"/>
                    </a:cubicBezTo>
                    <a:cubicBezTo>
                      <a:pt x="f12" y="f13"/>
                      <a:pt x="f14" y="f15"/>
                      <a:pt x="f9" y="f16"/>
                    </a:cubicBezTo>
                    <a:cubicBezTo>
                      <a:pt x="f17" y="f18"/>
                      <a:pt x="f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7" name="Google Shape;2373;p31">
              <a:extLst>
                <a:ext uri="{FF2B5EF4-FFF2-40B4-BE49-F238E27FC236}">
                  <a16:creationId xmlns:a16="http://schemas.microsoft.com/office/drawing/2014/main" id="{23E91E86-A446-41D1-BDF8-D194CF397EFE}"/>
                </a:ext>
              </a:extLst>
            </p:cNvPr>
            <p:cNvSpPr/>
            <p:nvPr/>
          </p:nvSpPr>
          <p:spPr>
            <a:xfrm>
              <a:off x="4470391" y="114912"/>
              <a:ext cx="203216" cy="242325"/>
            </a:xfrm>
            <a:custGeom>
              <a:avLst/>
              <a:gdLst>
                <a:gd name="f0" fmla="val w"/>
                <a:gd name="f1" fmla="val h"/>
                <a:gd name="f2" fmla="val 0"/>
                <a:gd name="f3" fmla="val 6292"/>
                <a:gd name="f4" fmla="val 7503"/>
                <a:gd name="f5" fmla="val 3141"/>
                <a:gd name="f6" fmla="val 2979"/>
                <a:gd name="f7" fmla="val 2852"/>
                <a:gd name="f8" fmla="val 173"/>
                <a:gd name="f9" fmla="val 2794"/>
                <a:gd name="f10" fmla="val 427"/>
                <a:gd name="f11" fmla="val 2390"/>
                <a:gd name="f12" fmla="val 2944"/>
                <a:gd name="f13" fmla="val 2943"/>
                <a:gd name="f14" fmla="val 174"/>
                <a:gd name="f15" fmla="val 2401"/>
                <a:gd name="f16" fmla="val 416"/>
                <a:gd name="f17" fmla="val 2805"/>
                <a:gd name="f18" fmla="val 2863"/>
                <a:gd name="f19" fmla="val 1"/>
                <a:gd name="f20" fmla="val 2990"/>
                <a:gd name="f21" fmla="val 3151"/>
                <a:gd name="f22" fmla="val 3313"/>
                <a:gd name="f23" fmla="val 3440"/>
                <a:gd name="f24" fmla="val 3497"/>
                <a:gd name="f25" fmla="val 3901"/>
                <a:gd name="f26" fmla="val 2956"/>
                <a:gd name="f27" fmla="val 3347"/>
                <a:gd name="f28" fmla="val 7330"/>
                <a:gd name="f29" fmla="val 7087"/>
                <a:gd name="f30" fmla="val 3302"/>
                <a:gd name="f31" fmla="val 3429"/>
                <a:gd name="f32" fmla="val 3487"/>
                <a:gd name="f33" fmla="val 3891"/>
                <a:gd name="f34" fmla="val 3325"/>
                <a:gd name="f35" fmla="val 6107"/>
                <a:gd name="f36" fmla="val 5865"/>
                <a:gd name="f37" fmla="val 6119"/>
                <a:gd name="f38" fmla="val 3348"/>
                <a:gd name="f39" fmla="*/ f0 1 6292"/>
                <a:gd name="f40" fmla="*/ f1 1 7503"/>
                <a:gd name="f41" fmla="val f2"/>
                <a:gd name="f42" fmla="val f3"/>
                <a:gd name="f43" fmla="val f4"/>
                <a:gd name="f44" fmla="+- f43 0 f41"/>
                <a:gd name="f45" fmla="+- f42 0 f41"/>
                <a:gd name="f46" fmla="*/ f45 1 6292"/>
                <a:gd name="f47" fmla="*/ f44 1 7503"/>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6292" h="7503">
                  <a:moveTo>
                    <a:pt x="f5" y="f2"/>
                  </a:moveTo>
                  <a:cubicBezTo>
                    <a:pt x="f6" y="f2"/>
                    <a:pt x="f7" y="f8"/>
                    <a:pt x="f9" y="f10"/>
                  </a:cubicBezTo>
                  <a:lnTo>
                    <a:pt x="f11" y="f8"/>
                  </a:lnTo>
                  <a:lnTo>
                    <a:pt x="f12" y="f13"/>
                  </a:lnTo>
                  <a:lnTo>
                    <a:pt x="f14" y="f15"/>
                  </a:lnTo>
                  <a:lnTo>
                    <a:pt x="f16" y="f17"/>
                  </a:lnTo>
                  <a:cubicBezTo>
                    <a:pt x="f14" y="f18"/>
                    <a:pt x="f19" y="f20"/>
                    <a:pt x="f19" y="f21"/>
                  </a:cubicBezTo>
                  <a:cubicBezTo>
                    <a:pt x="f19" y="f22"/>
                    <a:pt x="f14" y="f23"/>
                    <a:pt x="f16" y="f24"/>
                  </a:cubicBezTo>
                  <a:lnTo>
                    <a:pt x="f14" y="f25"/>
                  </a:lnTo>
                  <a:lnTo>
                    <a:pt x="f14" y="f25"/>
                  </a:lnTo>
                  <a:lnTo>
                    <a:pt x="f26" y="f27"/>
                  </a:lnTo>
                  <a:lnTo>
                    <a:pt x="f11" y="f28"/>
                  </a:lnTo>
                  <a:lnTo>
                    <a:pt x="f9" y="f29"/>
                  </a:lnTo>
                  <a:cubicBezTo>
                    <a:pt x="f7" y="f28"/>
                    <a:pt x="f6" y="f4"/>
                    <a:pt x="f5" y="f4"/>
                  </a:cubicBezTo>
                  <a:cubicBezTo>
                    <a:pt x="f30" y="f4"/>
                    <a:pt x="f31" y="f28"/>
                    <a:pt x="f32" y="f29"/>
                  </a:cubicBezTo>
                  <a:lnTo>
                    <a:pt x="f33" y="f28"/>
                  </a:lnTo>
                  <a:lnTo>
                    <a:pt x="f34" y="f27"/>
                  </a:lnTo>
                  <a:lnTo>
                    <a:pt x="f34" y="f27"/>
                  </a:lnTo>
                  <a:lnTo>
                    <a:pt x="f35" y="f25"/>
                  </a:lnTo>
                  <a:lnTo>
                    <a:pt x="f35" y="f25"/>
                  </a:lnTo>
                  <a:lnTo>
                    <a:pt x="f36" y="f24"/>
                  </a:lnTo>
                  <a:cubicBezTo>
                    <a:pt x="f37" y="f23"/>
                    <a:pt x="f3" y="f22"/>
                    <a:pt x="f3" y="f21"/>
                  </a:cubicBezTo>
                  <a:cubicBezTo>
                    <a:pt x="f3" y="f20"/>
                    <a:pt x="f35" y="f18"/>
                    <a:pt x="f36" y="f17"/>
                  </a:cubicBezTo>
                  <a:lnTo>
                    <a:pt x="f37" y="f15"/>
                  </a:lnTo>
                  <a:lnTo>
                    <a:pt x="f38" y="f13"/>
                  </a:lnTo>
                  <a:lnTo>
                    <a:pt x="f33" y="f8"/>
                  </a:lnTo>
                  <a:lnTo>
                    <a:pt x="f32" y="f10"/>
                  </a:lnTo>
                  <a:cubicBezTo>
                    <a:pt x="f31" y="f8"/>
                    <a:pt x="f30"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8" name="Google Shape;2374;p31">
              <a:extLst>
                <a:ext uri="{FF2B5EF4-FFF2-40B4-BE49-F238E27FC236}">
                  <a16:creationId xmlns:a16="http://schemas.microsoft.com/office/drawing/2014/main" id="{1E42DF97-C125-401C-B93B-39782E2DA3FE}"/>
                </a:ext>
              </a:extLst>
            </p:cNvPr>
            <p:cNvGrpSpPr/>
            <p:nvPr/>
          </p:nvGrpSpPr>
          <p:grpSpPr>
            <a:xfrm>
              <a:off x="76178" y="114940"/>
              <a:ext cx="9067895" cy="4880417"/>
              <a:chOff x="76178" y="114940"/>
              <a:chExt cx="9067895" cy="4880417"/>
            </a:xfrm>
          </p:grpSpPr>
          <p:grpSp>
            <p:nvGrpSpPr>
              <p:cNvPr id="9" name="Google Shape;2375;p31">
                <a:extLst>
                  <a:ext uri="{FF2B5EF4-FFF2-40B4-BE49-F238E27FC236}">
                    <a16:creationId xmlns:a16="http://schemas.microsoft.com/office/drawing/2014/main" id="{25AB2874-9073-40B1-933D-AF137D40ED36}"/>
                  </a:ext>
                </a:extLst>
              </p:cNvPr>
              <p:cNvGrpSpPr/>
              <p:nvPr/>
            </p:nvGrpSpPr>
            <p:grpSpPr>
              <a:xfrm>
                <a:off x="194310" y="1034698"/>
                <a:ext cx="213649" cy="3005888"/>
                <a:chOff x="194310" y="1034698"/>
                <a:chExt cx="213649" cy="3005888"/>
              </a:xfrm>
            </p:grpSpPr>
            <p:sp>
              <p:nvSpPr>
                <p:cNvPr id="10" name="Google Shape;2376;p31">
                  <a:extLst>
                    <a:ext uri="{FF2B5EF4-FFF2-40B4-BE49-F238E27FC236}">
                      <a16:creationId xmlns:a16="http://schemas.microsoft.com/office/drawing/2014/main" id="{CEA81AE0-B8CB-4404-A80D-A66F246ED54F}"/>
                    </a:ext>
                  </a:extLst>
                </p:cNvPr>
                <p:cNvSpPr/>
                <p:nvPr/>
              </p:nvSpPr>
              <p:spPr>
                <a:xfrm>
                  <a:off x="196175"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2377;p31">
                  <a:extLst>
                    <a:ext uri="{FF2B5EF4-FFF2-40B4-BE49-F238E27FC236}">
                      <a16:creationId xmlns:a16="http://schemas.microsoft.com/office/drawing/2014/main" id="{1304D01E-F90A-4BE7-93D4-0AA70A7C5838}"/>
                    </a:ext>
                  </a:extLst>
                </p:cNvPr>
                <p:cNvSpPr/>
                <p:nvPr/>
              </p:nvSpPr>
              <p:spPr>
                <a:xfrm>
                  <a:off x="194310"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2378;p31">
                  <a:extLst>
                    <a:ext uri="{FF2B5EF4-FFF2-40B4-BE49-F238E27FC236}">
                      <a16:creationId xmlns:a16="http://schemas.microsoft.com/office/drawing/2014/main" id="{F0B0EE05-7E29-49FE-8AF4-E09142FD4505}"/>
                    </a:ext>
                  </a:extLst>
                </p:cNvPr>
                <p:cNvSpPr/>
                <p:nvPr/>
              </p:nvSpPr>
              <p:spPr>
                <a:xfrm>
                  <a:off x="196175"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2379;p31">
                  <a:extLst>
                    <a:ext uri="{FF2B5EF4-FFF2-40B4-BE49-F238E27FC236}">
                      <a16:creationId xmlns:a16="http://schemas.microsoft.com/office/drawing/2014/main" id="{6EC19BE9-757A-41E8-9269-7C87D9F72376}"/>
                    </a:ext>
                  </a:extLst>
                </p:cNvPr>
                <p:cNvSpPr/>
                <p:nvPr/>
              </p:nvSpPr>
              <p:spPr>
                <a:xfrm>
                  <a:off x="194310"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4" name="Google Shape;2380;p31">
                <a:extLst>
                  <a:ext uri="{FF2B5EF4-FFF2-40B4-BE49-F238E27FC236}">
                    <a16:creationId xmlns:a16="http://schemas.microsoft.com/office/drawing/2014/main" id="{8CB6E1C2-D5CC-4EA1-AB49-CB3A5D900854}"/>
                  </a:ext>
                </a:extLst>
              </p:cNvPr>
              <p:cNvGrpSpPr/>
              <p:nvPr/>
            </p:nvGrpSpPr>
            <p:grpSpPr>
              <a:xfrm>
                <a:off x="1005227" y="210403"/>
                <a:ext cx="8138846" cy="211875"/>
                <a:chOff x="1005227" y="210403"/>
                <a:chExt cx="8138846" cy="211875"/>
              </a:xfrm>
            </p:grpSpPr>
            <p:sp>
              <p:nvSpPr>
                <p:cNvPr id="15" name="Google Shape;2381;p31">
                  <a:extLst>
                    <a:ext uri="{FF2B5EF4-FFF2-40B4-BE49-F238E27FC236}">
                      <a16:creationId xmlns:a16="http://schemas.microsoft.com/office/drawing/2014/main" id="{7CAF0D48-3B2F-4395-93E7-38F05113A5E9}"/>
                    </a:ext>
                  </a:extLst>
                </p:cNvPr>
                <p:cNvSpPr/>
                <p:nvPr/>
              </p:nvSpPr>
              <p:spPr>
                <a:xfrm>
                  <a:off x="4842452" y="210458"/>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16" name="Google Shape;2382;p31">
                  <a:extLst>
                    <a:ext uri="{FF2B5EF4-FFF2-40B4-BE49-F238E27FC236}">
                      <a16:creationId xmlns:a16="http://schemas.microsoft.com/office/drawing/2014/main" id="{D2120719-AE24-4628-A20A-E795144C9523}"/>
                    </a:ext>
                  </a:extLst>
                </p:cNvPr>
                <p:cNvGrpSpPr/>
                <p:nvPr/>
              </p:nvGrpSpPr>
              <p:grpSpPr>
                <a:xfrm>
                  <a:off x="1005227" y="210403"/>
                  <a:ext cx="3295954" cy="211875"/>
                  <a:chOff x="1005227" y="210403"/>
                  <a:chExt cx="3295954" cy="211875"/>
                </a:xfrm>
              </p:grpSpPr>
              <p:sp>
                <p:nvSpPr>
                  <p:cNvPr id="17" name="Google Shape;2383;p31">
                    <a:extLst>
                      <a:ext uri="{FF2B5EF4-FFF2-40B4-BE49-F238E27FC236}">
                        <a16:creationId xmlns:a16="http://schemas.microsoft.com/office/drawing/2014/main" id="{C50E2737-E0B0-45D4-B53D-F800FB524AE5}"/>
                      </a:ext>
                    </a:extLst>
                  </p:cNvPr>
                  <p:cNvSpPr/>
                  <p:nvPr/>
                </p:nvSpPr>
                <p:spPr>
                  <a:xfrm>
                    <a:off x="1136096" y="210467"/>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2384;p31">
                    <a:extLst>
                      <a:ext uri="{FF2B5EF4-FFF2-40B4-BE49-F238E27FC236}">
                        <a16:creationId xmlns:a16="http://schemas.microsoft.com/office/drawing/2014/main" id="{DE08DD63-9964-4742-A7F6-13D5FB33F452}"/>
                      </a:ext>
                    </a:extLst>
                  </p:cNvPr>
                  <p:cNvSpPr/>
                  <p:nvPr/>
                </p:nvSpPr>
                <p:spPr>
                  <a:xfrm>
                    <a:off x="1005227" y="2104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19" name="Google Shape;2385;p31">
                <a:extLst>
                  <a:ext uri="{FF2B5EF4-FFF2-40B4-BE49-F238E27FC236}">
                    <a16:creationId xmlns:a16="http://schemas.microsoft.com/office/drawing/2014/main" id="{762EACB4-1C71-4702-970E-2A6C2A2D9436}"/>
                  </a:ext>
                </a:extLst>
              </p:cNvPr>
              <p:cNvGrpSpPr/>
              <p:nvPr/>
            </p:nvGrpSpPr>
            <p:grpSpPr>
              <a:xfrm>
                <a:off x="91449" y="114940"/>
                <a:ext cx="750045" cy="777202"/>
                <a:chOff x="91449" y="114940"/>
                <a:chExt cx="750045" cy="777202"/>
              </a:xfrm>
            </p:grpSpPr>
            <p:sp>
              <p:nvSpPr>
                <p:cNvPr id="20" name="Google Shape;2386;p31">
                  <a:extLst>
                    <a:ext uri="{FF2B5EF4-FFF2-40B4-BE49-F238E27FC236}">
                      <a16:creationId xmlns:a16="http://schemas.microsoft.com/office/drawing/2014/main" id="{486E1BE5-7ED9-499E-8C93-C95D2B042E8D}"/>
                    </a:ext>
                  </a:extLst>
                </p:cNvPr>
                <p:cNvSpPr/>
                <p:nvPr/>
              </p:nvSpPr>
              <p:spPr>
                <a:xfrm>
                  <a:off x="578339" y="114940"/>
                  <a:ext cx="179350" cy="271430"/>
                </a:xfrm>
                <a:custGeom>
                  <a:avLst/>
                  <a:gdLst>
                    <a:gd name="f0" fmla="val w"/>
                    <a:gd name="f1" fmla="val h"/>
                    <a:gd name="f2" fmla="val 0"/>
                    <a:gd name="f3" fmla="val 5553"/>
                    <a:gd name="f4" fmla="val 8404"/>
                    <a:gd name="f5" fmla="val 2528"/>
                    <a:gd name="f6" fmla="val 1"/>
                    <a:gd name="f7" fmla="val 3013"/>
                    <a:gd name="f8" fmla="val 1490"/>
                    <a:gd name="f9" fmla="val 2459"/>
                    <a:gd name="f10" fmla="val 2148"/>
                    <a:gd name="f11" fmla="val 2367"/>
                    <a:gd name="f12" fmla="val 4375"/>
                    <a:gd name="f13" fmla="val 2228"/>
                    <a:gd name="f14" fmla="val 7157"/>
                    <a:gd name="f15" fmla="val 728"/>
                    <a:gd name="f16" fmla="val 8265"/>
                    <a:gd name="f17" fmla="val 1362"/>
                    <a:gd name="f18" fmla="val 8150"/>
                    <a:gd name="f19" fmla="val 2574"/>
                    <a:gd name="f20" fmla="val 7111"/>
                    <a:gd name="f21" fmla="val 5783"/>
                    <a:gd name="f22" fmla="val 3186"/>
                    <a:gd name="f23" fmla="val 5241"/>
                    <a:gd name="f24" fmla="val 3244"/>
                    <a:gd name="f25" fmla="val 4675"/>
                    <a:gd name="f26" fmla="val 3359"/>
                    <a:gd name="f27" fmla="val 4110"/>
                    <a:gd name="f28" fmla="val 3475"/>
                    <a:gd name="f29" fmla="val 3544"/>
                    <a:gd name="f30" fmla="val 3648"/>
                    <a:gd name="f31" fmla="val 2990"/>
                    <a:gd name="f32" fmla="val 4017"/>
                    <a:gd name="f33" fmla="val 2552"/>
                    <a:gd name="f34" fmla="val 4319"/>
                    <a:gd name="f35" fmla="val 2213"/>
                    <a:gd name="f36" fmla="val 4760"/>
                    <a:gd name="f37" fmla="val 1968"/>
                    <a:gd name="f38" fmla="val 5205"/>
                    <a:gd name="f39" fmla="val 5322"/>
                    <a:gd name="f40" fmla="val 5438"/>
                    <a:gd name="f41" fmla="val 1985"/>
                    <a:gd name="f42" fmla="val 5552"/>
                    <a:gd name="f43" fmla="val 2021"/>
                    <a:gd name="f44" fmla="val 5235"/>
                    <a:gd name="f45" fmla="val 1760"/>
                    <a:gd name="f46" fmla="val 4801"/>
                    <a:gd name="f47" fmla="val 1611"/>
                    <a:gd name="f48" fmla="val 4382"/>
                    <a:gd name="f49" fmla="val 4039"/>
                    <a:gd name="f50" fmla="val 3706"/>
                    <a:gd name="f51" fmla="val 1710"/>
                    <a:gd name="f52" fmla="val 3452"/>
                    <a:gd name="f53" fmla="val 1928"/>
                    <a:gd name="f54" fmla="val 3602"/>
                    <a:gd name="f55" fmla="val 1259"/>
                    <a:gd name="f56" fmla="val 3151"/>
                    <a:gd name="f57" fmla="val 301"/>
                    <a:gd name="f58" fmla="*/ f0 1 5553"/>
                    <a:gd name="f59" fmla="*/ f1 1 8404"/>
                    <a:gd name="f60" fmla="val f2"/>
                    <a:gd name="f61" fmla="val f3"/>
                    <a:gd name="f62" fmla="val f4"/>
                    <a:gd name="f63" fmla="+- f62 0 f60"/>
                    <a:gd name="f64" fmla="+- f61 0 f60"/>
                    <a:gd name="f65" fmla="*/ f64 1 5553"/>
                    <a:gd name="f66" fmla="*/ f63 1 8404"/>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5553" h="8404">
                      <a:moveTo>
                        <a:pt x="f5" y="f6"/>
                      </a:moveTo>
                      <a:cubicBezTo>
                        <a:pt x="f7" y="f8"/>
                        <a:pt x="f9" y="f10"/>
                        <a:pt x="f11" y="f12"/>
                      </a:cubicBezTo>
                      <a:cubicBezTo>
                        <a:pt x="f13" y="f14"/>
                        <a:pt x="f15" y="f16"/>
                        <a:pt x="f2" y="f4"/>
                      </a:cubicBezTo>
                      <a:cubicBezTo>
                        <a:pt x="f17" y="f18"/>
                        <a:pt x="f19" y="f20"/>
                        <a:pt x="f7" y="f21"/>
                      </a:cubicBezTo>
                      <a:cubicBezTo>
                        <a:pt x="f22"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54" y="f55"/>
                        <a:pt x="f56" y="f57"/>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2387;p31">
                  <a:extLst>
                    <a:ext uri="{FF2B5EF4-FFF2-40B4-BE49-F238E27FC236}">
                      <a16:creationId xmlns:a16="http://schemas.microsoft.com/office/drawing/2014/main" id="{6D704B7B-3782-4027-BE35-39144B79F3B7}"/>
                    </a:ext>
                  </a:extLst>
                </p:cNvPr>
                <p:cNvSpPr/>
                <p:nvPr/>
              </p:nvSpPr>
              <p:spPr>
                <a:xfrm>
                  <a:off x="538060" y="169356"/>
                  <a:ext cx="96213" cy="214033"/>
                </a:xfrm>
                <a:custGeom>
                  <a:avLst/>
                  <a:gdLst>
                    <a:gd name="f0" fmla="val w"/>
                    <a:gd name="f1" fmla="val h"/>
                    <a:gd name="f2" fmla="val 0"/>
                    <a:gd name="f3" fmla="val 2979"/>
                    <a:gd name="f4" fmla="val 6627"/>
                    <a:gd name="f5" fmla="val 1236"/>
                    <a:gd name="f6" fmla="val 543"/>
                    <a:gd name="f7" fmla="val 1293"/>
                    <a:gd name="f8" fmla="val 982"/>
                    <a:gd name="f9" fmla="val 1386"/>
                    <a:gd name="f10" fmla="val 1432"/>
                    <a:gd name="f11" fmla="val 1571"/>
                    <a:gd name="f12" fmla="val 1836"/>
                    <a:gd name="f13" fmla="val 1744"/>
                    <a:gd name="f14" fmla="val 2252"/>
                    <a:gd name="f15" fmla="val 1963"/>
                    <a:gd name="f16" fmla="val 2644"/>
                    <a:gd name="f17" fmla="val 2171"/>
                    <a:gd name="f18" fmla="val 3048"/>
                    <a:gd name="f19" fmla="val 2355"/>
                    <a:gd name="f20" fmla="val 3452"/>
                    <a:gd name="f21" fmla="val 2517"/>
                    <a:gd name="f22" fmla="val 3891"/>
                    <a:gd name="f23" fmla="val 2540"/>
                    <a:gd name="f24" fmla="val 4352"/>
                    <a:gd name="f25" fmla="val 2552"/>
                    <a:gd name="f26" fmla="val 4583"/>
                    <a:gd name="f27" fmla="val 4814"/>
                    <a:gd name="f28" fmla="val 2482"/>
                    <a:gd name="f29" fmla="val 5022"/>
                    <a:gd name="f30" fmla="val 2459"/>
                    <a:gd name="f31" fmla="val 5137"/>
                    <a:gd name="f32" fmla="val 2413"/>
                    <a:gd name="f33" fmla="val 5241"/>
                    <a:gd name="f34" fmla="val 2367"/>
                    <a:gd name="f35" fmla="val 5345"/>
                    <a:gd name="f36" fmla="val 2309"/>
                    <a:gd name="f37" fmla="val 5449"/>
                    <a:gd name="f38" fmla="val 5541"/>
                    <a:gd name="f39" fmla="val 2182"/>
                    <a:gd name="f40" fmla="val 5634"/>
                    <a:gd name="f41" fmla="val 2448"/>
                    <a:gd name="f42" fmla="val 5276"/>
                    <a:gd name="f43" fmla="val 4791"/>
                    <a:gd name="f44" fmla="val 2494"/>
                    <a:gd name="f45" fmla="val 4364"/>
                    <a:gd name="f46" fmla="val 2471"/>
                    <a:gd name="f47" fmla="val 3914"/>
                    <a:gd name="f48" fmla="val 2298"/>
                    <a:gd name="f49" fmla="val 3498"/>
                    <a:gd name="f50" fmla="val 2101"/>
                    <a:gd name="f51" fmla="val 3094"/>
                    <a:gd name="f52" fmla="val 1917"/>
                    <a:gd name="f53" fmla="val 2690"/>
                    <a:gd name="f54" fmla="val 1686"/>
                    <a:gd name="f55" fmla="val 1524"/>
                    <a:gd name="f56" fmla="val 1871"/>
                    <a:gd name="f57" fmla="val 1444"/>
                    <a:gd name="f58" fmla="val 1651"/>
                    <a:gd name="f59" fmla="val 1328"/>
                    <a:gd name="f60" fmla="val 1213"/>
                    <a:gd name="f61" fmla="val 1282"/>
                    <a:gd name="f62" fmla="val 1005"/>
                    <a:gd name="f63" fmla="val 1259"/>
                    <a:gd name="f64" fmla="val 774"/>
                    <a:gd name="f65" fmla="val 1190"/>
                    <a:gd name="f66" fmla="val 1"/>
                    <a:gd name="f67" fmla="val 682"/>
                    <a:gd name="f68" fmla="val 266"/>
                    <a:gd name="f69" fmla="val 1074"/>
                    <a:gd name="f70" fmla="val 855"/>
                    <a:gd name="f71" fmla="val 1778"/>
                    <a:gd name="f72" fmla="val 800"/>
                    <a:gd name="f73" fmla="val 1777"/>
                    <a:gd name="f74" fmla="val 751"/>
                    <a:gd name="f75" fmla="val 1776"/>
                    <a:gd name="f76" fmla="val 706"/>
                    <a:gd name="f77" fmla="val 436"/>
                    <a:gd name="f78" fmla="val 307"/>
                    <a:gd name="f79" fmla="val 1810"/>
                    <a:gd name="f80" fmla="val 1928"/>
                    <a:gd name="f81" fmla="val 451"/>
                    <a:gd name="f82" fmla="val 2079"/>
                    <a:gd name="f83" fmla="val 636"/>
                    <a:gd name="f84" fmla="val 2275"/>
                    <a:gd name="f85" fmla="val 509"/>
                    <a:gd name="f86" fmla="val 335"/>
                    <a:gd name="f87" fmla="val 959"/>
                    <a:gd name="f88" fmla="val 2586"/>
                    <a:gd name="f89" fmla="val 1478"/>
                    <a:gd name="f90" fmla="val 2875"/>
                    <a:gd name="f91" fmla="val 3406"/>
                    <a:gd name="f92" fmla="val 1790"/>
                    <a:gd name="f93" fmla="val 3391"/>
                    <a:gd name="f94" fmla="val 1739"/>
                    <a:gd name="f95" fmla="val 3384"/>
                    <a:gd name="f96" fmla="val 1688"/>
                    <a:gd name="f97" fmla="val 1535"/>
                    <a:gd name="f98" fmla="val 1377"/>
                    <a:gd name="f99" fmla="val 3449"/>
                    <a:gd name="f100" fmla="val 1317"/>
                    <a:gd name="f101" fmla="val 3579"/>
                    <a:gd name="f102" fmla="val 3752"/>
                    <a:gd name="f103" fmla="val 1270"/>
                    <a:gd name="f104" fmla="val 4006"/>
                    <a:gd name="f105" fmla="val 4122"/>
                    <a:gd name="f106" fmla="val 1363"/>
                    <a:gd name="f107" fmla="val 3983"/>
                    <a:gd name="f108" fmla="val 1455"/>
                    <a:gd name="f109" fmla="val 3787"/>
                    <a:gd name="f110" fmla="val 1605"/>
                    <a:gd name="f111" fmla="val 3729"/>
                    <a:gd name="f112" fmla="val 1645"/>
                    <a:gd name="f113" fmla="val 3713"/>
                    <a:gd name="f114" fmla="val 1687"/>
                    <a:gd name="f115" fmla="val 3705"/>
                    <a:gd name="f116" fmla="val 1729"/>
                    <a:gd name="f117" fmla="val 1834"/>
                    <a:gd name="f118" fmla="val 1942"/>
                    <a:gd name="f119" fmla="val 3749"/>
                    <a:gd name="f120" fmla="val 2032"/>
                    <a:gd name="f121" fmla="val 3798"/>
                    <a:gd name="f122" fmla="val 4029"/>
                    <a:gd name="f123" fmla="val 2321"/>
                    <a:gd name="f124" fmla="val 4641"/>
                    <a:gd name="f125" fmla="val 2263"/>
                    <a:gd name="f126" fmla="val 4999"/>
                    <a:gd name="f127" fmla="val 2138"/>
                    <a:gd name="f128" fmla="val 5672"/>
                    <a:gd name="f129" fmla="val 1685"/>
                    <a:gd name="f130" fmla="val 6244"/>
                    <a:gd name="f131" fmla="val 1150"/>
                    <a:gd name="f132" fmla="val 6614"/>
                    <a:gd name="f133" fmla="val 1411"/>
                    <a:gd name="f134" fmla="val 6437"/>
                    <a:gd name="f135" fmla="val 1715"/>
                    <a:gd name="f136" fmla="val 6333"/>
                    <a:gd name="f137" fmla="val 6118"/>
                    <a:gd name="f138" fmla="val 2113"/>
                    <a:gd name="f139" fmla="val 6003"/>
                    <a:gd name="f140" fmla="val 2228"/>
                    <a:gd name="f141" fmla="val 5876"/>
                    <a:gd name="f142" fmla="val 2344"/>
                    <a:gd name="f143" fmla="val 5749"/>
                    <a:gd name="f144" fmla="val 2863"/>
                    <a:gd name="f145" fmla="val 5114"/>
                    <a:gd name="f146" fmla="val 4318"/>
                    <a:gd name="f147" fmla="val 2806"/>
                    <a:gd name="f148" fmla="val 3464"/>
                    <a:gd name="f149" fmla="val 2598"/>
                    <a:gd name="f150" fmla="val 2436"/>
                    <a:gd name="f151" fmla="val 2956"/>
                    <a:gd name="f152" fmla="val 289"/>
                    <a:gd name="f153" fmla="val 2632"/>
                    <a:gd name="f154" fmla="val 797"/>
                    <a:gd name="f155" fmla="val 1132"/>
                    <a:gd name="f156" fmla="val 1144"/>
                    <a:gd name="f157" fmla="val 6618"/>
                    <a:gd name="f158" fmla="val 1138"/>
                    <a:gd name="f159" fmla="val 6622"/>
                    <a:gd name="f160" fmla="val 6626"/>
                    <a:gd name="f161" fmla="*/ f0 1 2979"/>
                    <a:gd name="f162" fmla="*/ f1 1 6627"/>
                    <a:gd name="f163" fmla="val f2"/>
                    <a:gd name="f164" fmla="val f3"/>
                    <a:gd name="f165" fmla="val f4"/>
                    <a:gd name="f166" fmla="+- f165 0 f163"/>
                    <a:gd name="f167" fmla="+- f164 0 f163"/>
                    <a:gd name="f168" fmla="*/ f167 1 2979"/>
                    <a:gd name="f169" fmla="*/ f166 1 662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2979" h="6627">
                      <a:moveTo>
                        <a:pt x="f5" y="f6"/>
                      </a:moveTo>
                      <a:cubicBezTo>
                        <a:pt x="f7" y="f8"/>
                        <a:pt x="f9" y="f10"/>
                        <a:pt x="f11" y="f12"/>
                      </a:cubicBezTo>
                      <a:cubicBezTo>
                        <a:pt x="f13" y="f14"/>
                        <a:pt x="f15" y="f16"/>
                        <a:pt x="f17" y="f18"/>
                      </a:cubicBezTo>
                      <a:cubicBezTo>
                        <a:pt x="f19" y="f20"/>
                        <a:pt x="f21" y="f22"/>
                        <a:pt x="f23" y="f24"/>
                      </a:cubicBezTo>
                      <a:cubicBezTo>
                        <a:pt x="f25" y="f26"/>
                        <a:pt x="f23" y="f27"/>
                        <a:pt x="f28" y="f29"/>
                      </a:cubicBezTo>
                      <a:cubicBezTo>
                        <a:pt x="f30" y="f31"/>
                        <a:pt x="f32" y="f33"/>
                        <a:pt x="f34" y="f35"/>
                      </a:cubicBezTo>
                      <a:cubicBezTo>
                        <a:pt x="f36" y="f37"/>
                        <a:pt x="f14" y="f38"/>
                        <a:pt x="f39" y="f40"/>
                      </a:cubicBezTo>
                      <a:cubicBezTo>
                        <a:pt x="f41" y="f42"/>
                        <a:pt x="f23" y="f43"/>
                        <a:pt x="f44" y="f45"/>
                      </a:cubicBezTo>
                      <a:cubicBezTo>
                        <a:pt x="f46" y="f47"/>
                        <a:pt x="f48" y="f49"/>
                        <a:pt x="f50" y="f51"/>
                      </a:cubicBezTo>
                      <a:cubicBezTo>
                        <a:pt x="f52" y="f53"/>
                        <a:pt x="f54" y="f48"/>
                        <a:pt x="f55" y="f56"/>
                      </a:cubicBezTo>
                      <a:cubicBezTo>
                        <a:pt x="f57" y="f58"/>
                        <a:pt x="f9" y="f10"/>
                        <a:pt x="f59" y="f60"/>
                      </a:cubicBezTo>
                      <a:cubicBezTo>
                        <a:pt x="f61" y="f62"/>
                        <a:pt x="f63" y="f64"/>
                        <a:pt x="f5" y="f6"/>
                      </a:cubicBezTo>
                      <a:close/>
                      <a:moveTo>
                        <a:pt x="f65" y="f66"/>
                      </a:moveTo>
                      <a:cubicBezTo>
                        <a:pt x="f65" y="f67"/>
                        <a:pt x="f68" y="f69"/>
                        <a:pt x="f70" y="f71"/>
                      </a:cubicBezTo>
                      <a:cubicBezTo>
                        <a:pt x="f72" y="f73"/>
                        <a:pt x="f74" y="f75"/>
                        <a:pt x="f76" y="f75"/>
                      </a:cubicBezTo>
                      <a:cubicBezTo>
                        <a:pt x="f77" y="f75"/>
                        <a:pt x="f78" y="f79"/>
                        <a:pt x="f66" y="f80"/>
                      </a:cubicBezTo>
                      <a:cubicBezTo>
                        <a:pt x="f81" y="f82"/>
                        <a:pt x="f83" y="f84"/>
                        <a:pt x="f83" y="f84"/>
                      </a:cubicBezTo>
                      <a:cubicBezTo>
                        <a:pt x="f85" y="f36"/>
                        <a:pt x="f86" y="f32"/>
                        <a:pt x="f86" y="f32"/>
                      </a:cubicBezTo>
                      <a:cubicBezTo>
                        <a:pt x="f87" y="f88"/>
                        <a:pt x="f89" y="f90"/>
                        <a:pt x="f12" y="f91"/>
                      </a:cubicBezTo>
                      <a:cubicBezTo>
                        <a:pt x="f92" y="f93"/>
                        <a:pt x="f94" y="f95"/>
                        <a:pt x="f96" y="f95"/>
                      </a:cubicBezTo>
                      <a:cubicBezTo>
                        <a:pt x="f97" y="f95"/>
                        <a:pt x="f98" y="f99"/>
                        <a:pt x="f100" y="f101"/>
                      </a:cubicBezTo>
                      <a:cubicBezTo>
                        <a:pt x="f60" y="f102"/>
                        <a:pt x="f103" y="f104"/>
                        <a:pt x="f10" y="f105"/>
                      </a:cubicBezTo>
                      <a:cubicBezTo>
                        <a:pt x="f106" y="f107"/>
                        <a:pt x="f108" y="f109"/>
                        <a:pt x="f110" y="f111"/>
                      </a:cubicBezTo>
                      <a:cubicBezTo>
                        <a:pt x="f112" y="f113"/>
                        <a:pt x="f114" y="f115"/>
                        <a:pt x="f116" y="f115"/>
                      </a:cubicBezTo>
                      <a:cubicBezTo>
                        <a:pt x="f117" y="f115"/>
                        <a:pt x="f118" y="f119"/>
                        <a:pt x="f120" y="f121"/>
                      </a:cubicBezTo>
                      <a:cubicBezTo>
                        <a:pt x="f32" y="f122"/>
                        <a:pt x="f123" y="f124"/>
                        <a:pt x="f125" y="f126"/>
                      </a:cubicBezTo>
                      <a:cubicBezTo>
                        <a:pt x="f127" y="f128"/>
                        <a:pt x="f129" y="f130"/>
                        <a:pt x="f131" y="f132"/>
                      </a:cubicBezTo>
                      <a:lnTo>
                        <a:pt x="f131" y="f132"/>
                      </a:lnTo>
                      <a:cubicBezTo>
                        <a:pt x="f133" y="f134"/>
                        <a:pt x="f135" y="f136"/>
                        <a:pt x="f15" y="f137"/>
                      </a:cubicBezTo>
                      <a:cubicBezTo>
                        <a:pt x="f138" y="f139"/>
                        <a:pt x="f140" y="f141"/>
                        <a:pt x="f142" y="f143"/>
                      </a:cubicBezTo>
                      <a:cubicBezTo>
                        <a:pt x="f144" y="f145"/>
                        <a:pt x="f3" y="f146"/>
                        <a:pt x="f147" y="f148"/>
                      </a:cubicBezTo>
                      <a:cubicBezTo>
                        <a:pt x="f149" y="f46"/>
                        <a:pt x="f150" y="f60"/>
                        <a:pt x="f151" y="f152"/>
                      </a:cubicBezTo>
                      <a:lnTo>
                        <a:pt x="f151" y="f152"/>
                      </a:lnTo>
                      <a:cubicBezTo>
                        <a:pt x="f153" y="f85"/>
                        <a:pt x="f30" y="f154"/>
                        <a:pt x="f36" y="f155"/>
                      </a:cubicBezTo>
                      <a:cubicBezTo>
                        <a:pt x="f19" y="f6"/>
                        <a:pt x="f65" y="f83"/>
                        <a:pt x="f65" y="f66"/>
                      </a:cubicBezTo>
                      <a:close/>
                      <a:moveTo>
                        <a:pt x="f131" y="f132"/>
                      </a:moveTo>
                      <a:cubicBezTo>
                        <a:pt x="f156" y="f157"/>
                        <a:pt x="f158" y="f159"/>
                        <a:pt x="f155" y="f160"/>
                      </a:cubicBezTo>
                      <a:cubicBezTo>
                        <a:pt x="f158" y="f159"/>
                        <a:pt x="f156" y="f157"/>
                        <a:pt x="f131" y="f13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2" name="Google Shape;2388;p31">
                  <a:extLst>
                    <a:ext uri="{FF2B5EF4-FFF2-40B4-BE49-F238E27FC236}">
                      <a16:creationId xmlns:a16="http://schemas.microsoft.com/office/drawing/2014/main" id="{BA1E0E23-5C93-4F54-B019-FCB8C9C56E36}"/>
                    </a:ext>
                  </a:extLst>
                </p:cNvPr>
                <p:cNvSpPr/>
                <p:nvPr/>
              </p:nvSpPr>
              <p:spPr>
                <a:xfrm>
                  <a:off x="632371" y="209991"/>
                  <a:ext cx="13853" cy="78318"/>
                </a:xfrm>
                <a:custGeom>
                  <a:avLst/>
                  <a:gdLst>
                    <a:gd name="f0" fmla="val w"/>
                    <a:gd name="f1" fmla="val h"/>
                    <a:gd name="f2" fmla="val 0"/>
                    <a:gd name="f3" fmla="val 429"/>
                    <a:gd name="f4" fmla="val 2425"/>
                    <a:gd name="f5" fmla="val 428"/>
                    <a:gd name="f6" fmla="val 1"/>
                    <a:gd name="f7" fmla="val 47"/>
                    <a:gd name="f8" fmla="val 786"/>
                    <a:gd name="f9" fmla="val 1617"/>
                    <a:gd name="f10" fmla="val 301"/>
                    <a:gd name="f11" fmla="*/ f0 1 429"/>
                    <a:gd name="f12" fmla="*/ f1 1 2425"/>
                    <a:gd name="f13" fmla="val f2"/>
                    <a:gd name="f14" fmla="val f3"/>
                    <a:gd name="f15" fmla="val f4"/>
                    <a:gd name="f16" fmla="+- f15 0 f13"/>
                    <a:gd name="f17" fmla="+- f14 0 f13"/>
                    <a:gd name="f18" fmla="*/ f17 1 429"/>
                    <a:gd name="f19" fmla="*/ f16 1 2425"/>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429" h="2425">
                      <a:moveTo>
                        <a:pt x="f5" y="f6"/>
                      </a:moveTo>
                      <a:lnTo>
                        <a:pt x="f5" y="f6"/>
                      </a:lnTo>
                      <a:cubicBezTo>
                        <a:pt x="f7" y="f8"/>
                        <a:pt x="f6" y="f9"/>
                        <a:pt x="f10" y="f4"/>
                      </a:cubicBezTo>
                      <a:lnTo>
                        <a:pt x="f5" y="f6"/>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2389;p31">
                  <a:extLst>
                    <a:ext uri="{FF2B5EF4-FFF2-40B4-BE49-F238E27FC236}">
                      <a16:creationId xmlns:a16="http://schemas.microsoft.com/office/drawing/2014/main" id="{EE70E322-DEA4-4FB7-B845-725EEF4C2C07}"/>
                    </a:ext>
                  </a:extLst>
                </p:cNvPr>
                <p:cNvSpPr/>
                <p:nvPr/>
              </p:nvSpPr>
              <p:spPr>
                <a:xfrm>
                  <a:off x="695026" y="351294"/>
                  <a:ext cx="77577" cy="101800"/>
                </a:xfrm>
                <a:custGeom>
                  <a:avLst/>
                  <a:gdLst>
                    <a:gd name="f0" fmla="val w"/>
                    <a:gd name="f1" fmla="val h"/>
                    <a:gd name="f2" fmla="val 0"/>
                    <a:gd name="f3" fmla="val 2402"/>
                    <a:gd name="f4" fmla="val 3152"/>
                    <a:gd name="f5" fmla="val 2020"/>
                    <a:gd name="f6" fmla="val 728"/>
                    <a:gd name="f7" fmla="val 1905"/>
                    <a:gd name="f8" fmla="val 889"/>
                    <a:gd name="f9" fmla="val 1755"/>
                    <a:gd name="f10" fmla="val 993"/>
                    <a:gd name="f11" fmla="val 1593"/>
                    <a:gd name="f12" fmla="val 1086"/>
                    <a:gd name="f13" fmla="val 1443"/>
                    <a:gd name="f14" fmla="val 1155"/>
                    <a:gd name="f15" fmla="val 1304"/>
                    <a:gd name="f16" fmla="val 1213"/>
                    <a:gd name="f17" fmla="val 1154"/>
                    <a:gd name="f18" fmla="val 1282"/>
                    <a:gd name="f19" fmla="val 1189"/>
                    <a:gd name="f20" fmla="val 1270"/>
                    <a:gd name="f21" fmla="val 1235"/>
                    <a:gd name="f22" fmla="val 1258"/>
                    <a:gd name="f23" fmla="val 1285"/>
                    <a:gd name="f24" fmla="val 1269"/>
                    <a:gd name="f25" fmla="val 1311"/>
                    <a:gd name="f26" fmla="val 1268"/>
                    <a:gd name="f27" fmla="val 1337"/>
                    <a:gd name="f28" fmla="val 1483"/>
                    <a:gd name="f29" fmla="val 1627"/>
                    <a:gd name="f30" fmla="val 1298"/>
                    <a:gd name="f31" fmla="val 1386"/>
                    <a:gd name="f32" fmla="val 1629"/>
                    <a:gd name="f33" fmla="val 1341"/>
                    <a:gd name="f34" fmla="val 1504"/>
                    <a:gd name="f35" fmla="val 1324"/>
                    <a:gd name="f36" fmla="val 1379"/>
                    <a:gd name="f37" fmla="val 1342"/>
                    <a:gd name="f38" fmla="val 1306"/>
                    <a:gd name="f39" fmla="val 1325"/>
                    <a:gd name="f40" fmla="val 1328"/>
                    <a:gd name="f41" fmla="val 1340"/>
                    <a:gd name="f42" fmla="val 1039"/>
                    <a:gd name="f43" fmla="val 1374"/>
                    <a:gd name="f44" fmla="val 924"/>
                    <a:gd name="f45" fmla="val 1409"/>
                    <a:gd name="f46" fmla="val 843"/>
                    <a:gd name="f47" fmla="val 1467"/>
                    <a:gd name="f48" fmla="val 750"/>
                    <a:gd name="f49" fmla="val 1547"/>
                    <a:gd name="f50" fmla="val 681"/>
                    <a:gd name="f51" fmla="val 1628"/>
                    <a:gd name="f52" fmla="val 566"/>
                    <a:gd name="f53" fmla="val 485"/>
                    <a:gd name="f54" fmla="val 1917"/>
                    <a:gd name="f55" fmla="val 393"/>
                    <a:gd name="f56" fmla="val 2078"/>
                    <a:gd name="f57" fmla="val 450"/>
                    <a:gd name="f58" fmla="val 520"/>
                    <a:gd name="f59" fmla="val 1732"/>
                    <a:gd name="f60" fmla="val 635"/>
                    <a:gd name="f61" fmla="val 1582"/>
                    <a:gd name="f62" fmla="val 912"/>
                    <a:gd name="f63" fmla="val 1074"/>
                    <a:gd name="f64" fmla="val 1236"/>
                    <a:gd name="f65" fmla="val 1224"/>
                    <a:gd name="f66" fmla="val 1408"/>
                    <a:gd name="f67" fmla="val 1558"/>
                    <a:gd name="f68" fmla="val 1005"/>
                    <a:gd name="f69" fmla="val 1720"/>
                    <a:gd name="f70" fmla="val 936"/>
                    <a:gd name="f71" fmla="val 1882"/>
                    <a:gd name="f72" fmla="val 2066"/>
                    <a:gd name="f73" fmla="val 1"/>
                    <a:gd name="f74" fmla="val 2055"/>
                    <a:gd name="f75" fmla="val 197"/>
                    <a:gd name="f76" fmla="val 1928"/>
                    <a:gd name="f77" fmla="val 405"/>
                    <a:gd name="f78" fmla="val 647"/>
                    <a:gd name="f79" fmla="val 716"/>
                    <a:gd name="f80" fmla="val 820"/>
                    <a:gd name="f81" fmla="val 693"/>
                    <a:gd name="f82" fmla="val 323"/>
                    <a:gd name="f83" fmla="val 1524"/>
                    <a:gd name="f84" fmla="val 150"/>
                    <a:gd name="f85" fmla="val 2067"/>
                    <a:gd name="f86" fmla="val 35"/>
                    <a:gd name="f87" fmla="val 2413"/>
                    <a:gd name="f88" fmla="val 2782"/>
                    <a:gd name="f89" fmla="val 81"/>
                    <a:gd name="f90" fmla="val 93"/>
                    <a:gd name="f91" fmla="val 3002"/>
                    <a:gd name="f92" fmla="val 2840"/>
                    <a:gd name="f93" fmla="val 219"/>
                    <a:gd name="f94" fmla="val 2679"/>
                    <a:gd name="f95" fmla="val 388"/>
                    <a:gd name="f96" fmla="val 2329"/>
                    <a:gd name="f97" fmla="val 766"/>
                    <a:gd name="f98" fmla="val 2101"/>
                    <a:gd name="f99" fmla="val 1149"/>
                    <a:gd name="f100" fmla="val 1159"/>
                    <a:gd name="f101" fmla="val 1168"/>
                    <a:gd name="f102" fmla="val 1178"/>
                    <a:gd name="f103" fmla="val 2113"/>
                    <a:gd name="f104" fmla="val 1962"/>
                    <a:gd name="f105" fmla="val 2390"/>
                    <a:gd name="f106" fmla="val 2112"/>
                    <a:gd name="f107" fmla="val 2759"/>
                    <a:gd name="f108" fmla="val 2251"/>
                    <a:gd name="f109" fmla="val 2655"/>
                    <a:gd name="f110" fmla="val 2332"/>
                    <a:gd name="f111" fmla="val 2471"/>
                    <a:gd name="f112" fmla="val 2286"/>
                    <a:gd name="f113" fmla="val 1998"/>
                    <a:gd name="f114" fmla="val 1963"/>
                    <a:gd name="f115" fmla="val 2043"/>
                    <a:gd name="f116" fmla="val 2170"/>
                    <a:gd name="f117" fmla="val 1859"/>
                    <a:gd name="f118" fmla="val 1778"/>
                    <a:gd name="f119" fmla="val 2343"/>
                    <a:gd name="f120" fmla="val 1686"/>
                    <a:gd name="f121" fmla="val 2389"/>
                    <a:gd name="f122" fmla="val 1420"/>
                    <a:gd name="f123" fmla="val 2296"/>
                    <a:gd name="f124" fmla="val 1358"/>
                    <a:gd name="f125" fmla="val 2192"/>
                    <a:gd name="f126" fmla="val 1316"/>
                    <a:gd name="f127" fmla="val 2109"/>
                    <a:gd name="f128" fmla="val 2085"/>
                    <a:gd name="f129" fmla="val 2062"/>
                    <a:gd name="f130" fmla="val 1320"/>
                    <a:gd name="f131" fmla="val 2228"/>
                    <a:gd name="f132" fmla="val 1166"/>
                    <a:gd name="f133" fmla="val 2366"/>
                    <a:gd name="f134" fmla="val 2401"/>
                    <a:gd name="f135" fmla="val 416"/>
                    <a:gd name="f136" fmla="val 2239"/>
                    <a:gd name="f137" fmla="val 208"/>
                    <a:gd name="f138" fmla="*/ f0 1 2402"/>
                    <a:gd name="f139" fmla="*/ f1 1 3152"/>
                    <a:gd name="f140" fmla="val f2"/>
                    <a:gd name="f141" fmla="val f3"/>
                    <a:gd name="f142" fmla="val f4"/>
                    <a:gd name="f143" fmla="+- f142 0 f140"/>
                    <a:gd name="f144" fmla="+- f141 0 f140"/>
                    <a:gd name="f145" fmla="*/ f144 1 2402"/>
                    <a:gd name="f146" fmla="*/ f143 1 315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402" h="3152">
                      <a:moveTo>
                        <a:pt x="f5" y="f6"/>
                      </a:moveTo>
                      <a:cubicBezTo>
                        <a:pt x="f7" y="f8"/>
                        <a:pt x="f9" y="f10"/>
                        <a:pt x="f11" y="f12"/>
                      </a:cubicBezTo>
                      <a:cubicBezTo>
                        <a:pt x="f13" y="f14"/>
                        <a:pt x="f15" y="f16"/>
                        <a:pt x="f17" y="f18"/>
                      </a:cubicBezTo>
                      <a:cubicBezTo>
                        <a:pt x="f19" y="f20"/>
                        <a:pt x="f21" y="f20"/>
                        <a:pt x="f22" y="f20"/>
                      </a:cubicBezTo>
                      <a:cubicBezTo>
                        <a:pt x="f23" y="f24"/>
                        <a:pt x="f25" y="f26"/>
                        <a:pt x="f27" y="f26"/>
                      </a:cubicBezTo>
                      <a:cubicBezTo>
                        <a:pt x="f28" y="f26"/>
                        <a:pt x="f29" y="f30"/>
                        <a:pt x="f9" y="f31"/>
                      </a:cubicBezTo>
                      <a:cubicBezTo>
                        <a:pt x="f32" y="f33"/>
                        <a:pt x="f34" y="f35"/>
                        <a:pt x="f36" y="f35"/>
                      </a:cubicBezTo>
                      <a:cubicBezTo>
                        <a:pt x="f37" y="f35"/>
                        <a:pt x="f38" y="f39"/>
                        <a:pt x="f20" y="f40"/>
                      </a:cubicBezTo>
                      <a:cubicBezTo>
                        <a:pt x="f17" y="f41"/>
                        <a:pt x="f42" y="f43"/>
                        <a:pt x="f44" y="f45"/>
                      </a:cubicBezTo>
                      <a:cubicBezTo>
                        <a:pt x="f46" y="f47"/>
                        <a:pt x="f48" y="f49"/>
                        <a:pt x="f50" y="f51"/>
                      </a:cubicBezTo>
                      <a:cubicBezTo>
                        <a:pt x="f52" y="f9"/>
                        <a:pt x="f53" y="f54"/>
                        <a:pt x="f55" y="f56"/>
                      </a:cubicBezTo>
                      <a:cubicBezTo>
                        <a:pt x="f57" y="f7"/>
                        <a:pt x="f58" y="f59"/>
                        <a:pt x="f60" y="f61"/>
                      </a:cubicBezTo>
                      <a:cubicBezTo>
                        <a:pt x="f48" y="f13"/>
                        <a:pt x="f62" y="f40"/>
                        <a:pt x="f63" y="f64"/>
                      </a:cubicBezTo>
                      <a:cubicBezTo>
                        <a:pt x="f65" y="f14"/>
                        <a:pt x="f66" y="f63"/>
                        <a:pt x="f67" y="f68"/>
                      </a:cubicBezTo>
                      <a:cubicBezTo>
                        <a:pt x="f69" y="f70"/>
                        <a:pt x="f71" y="f46"/>
                        <a:pt x="f5" y="f6"/>
                      </a:cubicBezTo>
                      <a:close/>
                      <a:moveTo>
                        <a:pt x="f72" y="f73"/>
                      </a:moveTo>
                      <a:cubicBezTo>
                        <a:pt x="f74" y="f75"/>
                        <a:pt x="f76" y="f77"/>
                        <a:pt x="f9" y="f58"/>
                      </a:cubicBezTo>
                      <a:cubicBezTo>
                        <a:pt x="f61" y="f78"/>
                        <a:pt x="f43" y="f79"/>
                        <a:pt x="f19" y="f80"/>
                      </a:cubicBezTo>
                      <a:cubicBezTo>
                        <a:pt x="f81" y="f12"/>
                        <a:pt x="f82" y="f83"/>
                        <a:pt x="f84" y="f85"/>
                      </a:cubicBezTo>
                      <a:cubicBezTo>
                        <a:pt x="f86" y="f87"/>
                        <a:pt x="f2" y="f88"/>
                        <a:pt x="f89" y="f4"/>
                      </a:cubicBezTo>
                      <a:cubicBezTo>
                        <a:pt x="f90" y="f91"/>
                        <a:pt x="f84" y="f92"/>
                        <a:pt x="f93" y="f94"/>
                      </a:cubicBezTo>
                      <a:cubicBezTo>
                        <a:pt x="f95" y="f96"/>
                        <a:pt x="f97" y="f98"/>
                        <a:pt x="f99" y="f98"/>
                      </a:cubicBezTo>
                      <a:cubicBezTo>
                        <a:pt x="f100" y="f98"/>
                        <a:pt x="f101" y="f98"/>
                        <a:pt x="f102" y="f98"/>
                      </a:cubicBezTo>
                      <a:cubicBezTo>
                        <a:pt x="f67" y="f103"/>
                        <a:pt x="f104" y="f105"/>
                        <a:pt x="f106" y="f107"/>
                      </a:cubicBezTo>
                      <a:cubicBezTo>
                        <a:pt x="f108" y="f109"/>
                        <a:pt x="f110" y="f111"/>
                        <a:pt x="f112" y="f112"/>
                      </a:cubicBezTo>
                      <a:cubicBezTo>
                        <a:pt x="f108" y="f103"/>
                        <a:pt x="f98" y="f113"/>
                        <a:pt x="f76" y="f114"/>
                      </a:cubicBezTo>
                      <a:cubicBezTo>
                        <a:pt x="f115" y="f54"/>
                        <a:pt x="f116" y="f117"/>
                        <a:pt x="f108" y="f118"/>
                      </a:cubicBezTo>
                      <a:cubicBezTo>
                        <a:pt x="f119" y="f120"/>
                        <a:pt x="f121" y="f83"/>
                        <a:pt x="f110" y="f122"/>
                      </a:cubicBezTo>
                      <a:cubicBezTo>
                        <a:pt x="f123" y="f124"/>
                        <a:pt x="f125" y="f126"/>
                        <a:pt x="f127" y="f126"/>
                      </a:cubicBezTo>
                      <a:cubicBezTo>
                        <a:pt x="f128" y="f126"/>
                        <a:pt x="f129" y="f130"/>
                        <a:pt x="f115" y="f40"/>
                      </a:cubicBezTo>
                      <a:cubicBezTo>
                        <a:pt x="f131" y="f132"/>
                        <a:pt x="f119" y="f70"/>
                        <a:pt x="f133" y="f81"/>
                      </a:cubicBezTo>
                      <a:cubicBezTo>
                        <a:pt x="f134" y="f135"/>
                        <a:pt x="f136" y="f137"/>
                        <a:pt x="f72" y="f7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2390;p31">
                  <a:extLst>
                    <a:ext uri="{FF2B5EF4-FFF2-40B4-BE49-F238E27FC236}">
                      <a16:creationId xmlns:a16="http://schemas.microsoft.com/office/drawing/2014/main" id="{EFA59E52-3381-434A-8319-69642DDE1695}"/>
                    </a:ext>
                  </a:extLst>
                </p:cNvPr>
                <p:cNvSpPr/>
                <p:nvPr/>
              </p:nvSpPr>
              <p:spPr>
                <a:xfrm>
                  <a:off x="672294" y="270671"/>
                  <a:ext cx="167042" cy="246174"/>
                </a:xfrm>
                <a:custGeom>
                  <a:avLst/>
                  <a:gdLst>
                    <a:gd name="f0" fmla="val 180"/>
                    <a:gd name="f1" fmla="val w"/>
                    <a:gd name="f2" fmla="val h"/>
                    <a:gd name="f3" fmla="val 0"/>
                    <a:gd name="f4" fmla="val 5172"/>
                    <a:gd name="f5" fmla="val 7622"/>
                    <a:gd name="f6" fmla="val 3617"/>
                    <a:gd name="f7" fmla="val 3743"/>
                    <a:gd name="f8" fmla="val 3870"/>
                    <a:gd name="f9" fmla="val 191"/>
                    <a:gd name="f10" fmla="val 3994"/>
                    <a:gd name="f11" fmla="val 211"/>
                    <a:gd name="f12" fmla="val 4282"/>
                    <a:gd name="f13" fmla="val 257"/>
                    <a:gd name="f14" fmla="val 4559"/>
                    <a:gd name="f15" fmla="val 338"/>
                    <a:gd name="f16" fmla="val 4813"/>
                    <a:gd name="f17" fmla="val 477"/>
                    <a:gd name="f18" fmla="val 4548"/>
                    <a:gd name="f19" fmla="val 373"/>
                    <a:gd name="f20" fmla="val 4271"/>
                    <a:gd name="f21" fmla="val 292"/>
                    <a:gd name="f22" fmla="val 3982"/>
                    <a:gd name="f23" fmla="val 3873"/>
                    <a:gd name="f24" fmla="val 244"/>
                    <a:gd name="f25" fmla="val 3761"/>
                    <a:gd name="f26" fmla="val 235"/>
                    <a:gd name="f27" fmla="val 3650"/>
                    <a:gd name="f28" fmla="val 3481"/>
                    <a:gd name="f29" fmla="val 3312"/>
                    <a:gd name="f30" fmla="val 255"/>
                    <a:gd name="f31" fmla="val 3151"/>
                    <a:gd name="f32" fmla="val 304"/>
                    <a:gd name="f33" fmla="val 2874"/>
                    <a:gd name="f34" fmla="val 361"/>
                    <a:gd name="f35" fmla="val 2609"/>
                    <a:gd name="f36" fmla="val 2355"/>
                    <a:gd name="f37" fmla="val 604"/>
                    <a:gd name="f38" fmla="val 2112"/>
                    <a:gd name="f39" fmla="val 731"/>
                    <a:gd name="f40" fmla="val 1858"/>
                    <a:gd name="f41" fmla="val 892"/>
                    <a:gd name="f42" fmla="val 1662"/>
                    <a:gd name="f43" fmla="val 1088"/>
                    <a:gd name="f44" fmla="val 1847"/>
                    <a:gd name="f45" fmla="val 881"/>
                    <a:gd name="f46" fmla="val 2078"/>
                    <a:gd name="f47" fmla="val 708"/>
                    <a:gd name="f48" fmla="val 2332"/>
                    <a:gd name="f49" fmla="val 557"/>
                    <a:gd name="f50" fmla="val 2586"/>
                    <a:gd name="f51" fmla="val 419"/>
                    <a:gd name="f52" fmla="val 2851"/>
                    <a:gd name="f53" fmla="val 315"/>
                    <a:gd name="f54" fmla="val 3128"/>
                    <a:gd name="f55" fmla="val 246"/>
                    <a:gd name="f56" fmla="val 3286"/>
                    <a:gd name="f57" fmla="val 200"/>
                    <a:gd name="f58" fmla="val 3451"/>
                    <a:gd name="f59" fmla="val 3586"/>
                    <a:gd name="f60" fmla="val 1"/>
                    <a:gd name="f61" fmla="val 3134"/>
                    <a:gd name="f62" fmla="val 2678"/>
                    <a:gd name="f63" fmla="val 125"/>
                    <a:gd name="f64" fmla="val 2251"/>
                    <a:gd name="f65" fmla="val 384"/>
                    <a:gd name="f66" fmla="val 1397"/>
                    <a:gd name="f67" fmla="val 904"/>
                    <a:gd name="f68" fmla="val 854"/>
                    <a:gd name="f69" fmla="val 1816"/>
                    <a:gd name="f70" fmla="val 543"/>
                    <a:gd name="f71" fmla="val 2751"/>
                    <a:gd name="f72" fmla="val 4447"/>
                    <a:gd name="f73" fmla="val 69"/>
                    <a:gd name="f74" fmla="val 6040"/>
                    <a:gd name="f75" fmla="val 900"/>
                    <a:gd name="f76" fmla="val 381"/>
                    <a:gd name="f77" fmla="val 6617"/>
                    <a:gd name="f78" fmla="val 358"/>
                    <a:gd name="f79" fmla="val 5313"/>
                    <a:gd name="f80" fmla="val 670"/>
                    <a:gd name="f81" fmla="val 4274"/>
                    <a:gd name="f82" fmla="val 762"/>
                    <a:gd name="f83" fmla="val 3905"/>
                    <a:gd name="f84" fmla="val 912"/>
                    <a:gd name="f85" fmla="val 3559"/>
                    <a:gd name="f86" fmla="val 1097"/>
                    <a:gd name="f87" fmla="val 3247"/>
                    <a:gd name="f88" fmla="val 1189"/>
                    <a:gd name="f89" fmla="val 3085"/>
                    <a:gd name="f90" fmla="val 1304"/>
                    <a:gd name="f91" fmla="val 2958"/>
                    <a:gd name="f92" fmla="val 2820"/>
                    <a:gd name="f93" fmla="val 1512"/>
                    <a:gd name="f94" fmla="val 2693"/>
                    <a:gd name="f95" fmla="val 1628"/>
                    <a:gd name="f96" fmla="val 2566"/>
                    <a:gd name="f97" fmla="val 1731"/>
                    <a:gd name="f98" fmla="val 2404"/>
                    <a:gd name="f99" fmla="val 1835"/>
                    <a:gd name="f100" fmla="val 2266"/>
                    <a:gd name="f101" fmla="val 1882"/>
                    <a:gd name="f102" fmla="val 2058"/>
                    <a:gd name="f103" fmla="val 1801"/>
                    <a:gd name="f104" fmla="val 1896"/>
                    <a:gd name="f105" fmla="val 1752"/>
                    <a:gd name="f106" fmla="val 1791"/>
                    <a:gd name="f107" fmla="val 1652"/>
                    <a:gd name="f108" fmla="val 1714"/>
                    <a:gd name="f109" fmla="val 1548"/>
                    <a:gd name="f110" fmla="val 1513"/>
                    <a:gd name="f111" fmla="val 1477"/>
                    <a:gd name="f112" fmla="val 1723"/>
                    <a:gd name="f113" fmla="val 1443"/>
                    <a:gd name="f114" fmla="val 1742"/>
                    <a:gd name="f115" fmla="val 1861"/>
                    <a:gd name="f116" fmla="val 1469"/>
                    <a:gd name="f117" fmla="val 2319"/>
                    <a:gd name="f118" fmla="val 1368"/>
                    <a:gd name="f119" fmla="val 2786"/>
                    <a:gd name="f120" fmla="val 3061"/>
                    <a:gd name="f121" fmla="val 3338"/>
                    <a:gd name="f122" fmla="val 1403"/>
                    <a:gd name="f123" fmla="val 3613"/>
                    <a:gd name="f124" fmla="val 1458"/>
                    <a:gd name="f125" fmla="val 3719"/>
                    <a:gd name="f126" fmla="val 1478"/>
                    <a:gd name="f127" fmla="val 3824"/>
                    <a:gd name="f128" fmla="val 1488"/>
                    <a:gd name="f129" fmla="val 3925"/>
                    <a:gd name="f130" fmla="val 4507"/>
                    <a:gd name="f131" fmla="val 4952"/>
                    <a:gd name="f132" fmla="val 1168"/>
                    <a:gd name="f133" fmla="val 4617"/>
                    <a:gd name="f134" fmla="val 765"/>
                    <a:gd name="f135" fmla="val 4709"/>
                    <a:gd name="f136" fmla="val 4790"/>
                    <a:gd name="f137" fmla="val 823"/>
                    <a:gd name="f138" fmla="val 4894"/>
                    <a:gd name="f139" fmla="val 5056"/>
                    <a:gd name="f140" fmla="val 5171"/>
                    <a:gd name="f141" fmla="val 696"/>
                    <a:gd name="f142" fmla="val 5079"/>
                    <a:gd name="f143" fmla="val 534"/>
                    <a:gd name="f144" fmla="val 5033"/>
                    <a:gd name="f145" fmla="val 465"/>
                    <a:gd name="f146" fmla="val 4963"/>
                    <a:gd name="f147" fmla="val 407"/>
                    <a:gd name="f148" fmla="val 4484"/>
                    <a:gd name="f149" fmla="val 4037"/>
                    <a:gd name="f150" fmla="*/ f1 1 5172"/>
                    <a:gd name="f151" fmla="*/ f2 1 7622"/>
                    <a:gd name="f152" fmla="val f3"/>
                    <a:gd name="f153" fmla="val f4"/>
                    <a:gd name="f154" fmla="val f5"/>
                    <a:gd name="f155" fmla="+- f154 0 f152"/>
                    <a:gd name="f156" fmla="+- f153 0 f152"/>
                    <a:gd name="f157" fmla="*/ f156 1 5172"/>
                    <a:gd name="f158" fmla="*/ f155 1 762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5172" h="7622">
                      <a:moveTo>
                        <a:pt x="f6" y="f0"/>
                      </a:moveTo>
                      <a:cubicBezTo>
                        <a:pt x="f7" y="f0"/>
                        <a:pt x="f8" y="f9"/>
                        <a:pt x="f10" y="f11"/>
                      </a:cubicBezTo>
                      <a:cubicBezTo>
                        <a:pt x="f12" y="f13"/>
                        <a:pt x="f14" y="f15"/>
                        <a:pt x="f16" y="f17"/>
                      </a:cubicBezTo>
                      <a:cubicBezTo>
                        <a:pt x="f18" y="f19"/>
                        <a:pt x="f20" y="f21"/>
                        <a:pt x="f22" y="f13"/>
                      </a:cubicBezTo>
                      <a:cubicBezTo>
                        <a:pt x="f23" y="f24"/>
                        <a:pt x="f25" y="f26"/>
                        <a:pt x="f27" y="f26"/>
                      </a:cubicBezTo>
                      <a:cubicBezTo>
                        <a:pt x="f28" y="f26"/>
                        <a:pt x="f29" y="f30"/>
                        <a:pt x="f31" y="f32"/>
                      </a:cubicBezTo>
                      <a:cubicBezTo>
                        <a:pt x="f33" y="f34"/>
                        <a:pt x="f35" y="f17"/>
                        <a:pt x="f36" y="f37"/>
                      </a:cubicBezTo>
                      <a:cubicBezTo>
                        <a:pt x="f38" y="f39"/>
                        <a:pt x="f40" y="f41"/>
                        <a:pt x="f42" y="f43"/>
                      </a:cubicBezTo>
                      <a:cubicBezTo>
                        <a:pt x="f44" y="f45"/>
                        <a:pt x="f46" y="f47"/>
                        <a:pt x="f48" y="f49"/>
                      </a:cubicBezTo>
                      <a:cubicBezTo>
                        <a:pt x="f50" y="f51"/>
                        <a:pt x="f52" y="f53"/>
                        <a:pt x="f54" y="f55"/>
                      </a:cubicBezTo>
                      <a:cubicBezTo>
                        <a:pt x="f56" y="f57"/>
                        <a:pt x="f58" y="f0"/>
                        <a:pt x="f6" y="f0"/>
                      </a:cubicBezTo>
                      <a:close/>
                      <a:moveTo>
                        <a:pt x="f59" y="f60"/>
                      </a:moveTo>
                      <a:cubicBezTo>
                        <a:pt x="f61" y="f60"/>
                        <a:pt x="f62" y="f63"/>
                        <a:pt x="f64" y="f65"/>
                      </a:cubicBezTo>
                      <a:cubicBezTo>
                        <a:pt x="f66" y="f67"/>
                        <a:pt x="f68" y="f69"/>
                        <a:pt x="f70" y="f71"/>
                      </a:cubicBezTo>
                      <a:cubicBezTo>
                        <a:pt x="f3" y="f72"/>
                        <a:pt x="f73" y="f74"/>
                        <a:pt x="f75" y="f5"/>
                      </a:cubicBezTo>
                      <a:cubicBezTo>
                        <a:pt x="f76" y="f77"/>
                        <a:pt x="f78" y="f79"/>
                        <a:pt x="f80" y="f81"/>
                      </a:cubicBezTo>
                      <a:cubicBezTo>
                        <a:pt x="f82" y="f83"/>
                        <a:pt x="f84" y="f85"/>
                        <a:pt x="f86" y="f87"/>
                      </a:cubicBezTo>
                      <a:cubicBezTo>
                        <a:pt x="f88" y="f89"/>
                        <a:pt x="f90" y="f91"/>
                        <a:pt x="f66" y="f92"/>
                      </a:cubicBezTo>
                      <a:cubicBezTo>
                        <a:pt x="f93" y="f94"/>
                        <a:pt x="f95" y="f96"/>
                        <a:pt x="f97" y="f98"/>
                      </a:cubicBezTo>
                      <a:cubicBezTo>
                        <a:pt x="f99" y="f100"/>
                        <a:pt x="f101" y="f102"/>
                        <a:pt x="f103" y="f104"/>
                      </a:cubicBezTo>
                      <a:cubicBezTo>
                        <a:pt x="f105" y="f106"/>
                        <a:pt x="f107" y="f108"/>
                        <a:pt x="f109" y="f108"/>
                      </a:cubicBezTo>
                      <a:cubicBezTo>
                        <a:pt x="f110" y="f108"/>
                        <a:pt x="f111" y="f112"/>
                        <a:pt x="f113" y="f114"/>
                      </a:cubicBezTo>
                      <a:lnTo>
                        <a:pt x="f113" y="f114"/>
                      </a:lnTo>
                      <a:cubicBezTo>
                        <a:pt x="f115" y="f116"/>
                        <a:pt x="f117" y="f118"/>
                        <a:pt x="f119" y="f118"/>
                      </a:cubicBezTo>
                      <a:cubicBezTo>
                        <a:pt x="f120" y="f118"/>
                        <a:pt x="f121" y="f122"/>
                        <a:pt x="f123" y="f124"/>
                      </a:cubicBezTo>
                      <a:cubicBezTo>
                        <a:pt x="f125" y="f126"/>
                        <a:pt x="f127" y="f128"/>
                        <a:pt x="f129" y="f128"/>
                      </a:cubicBezTo>
                      <a:cubicBezTo>
                        <a:pt x="f130" y="f128"/>
                        <a:pt x="f131" y="f132"/>
                        <a:pt x="f133" y="f134"/>
                      </a:cubicBezTo>
                      <a:cubicBezTo>
                        <a:pt x="f135" y="f134"/>
                        <a:pt x="f136" y="f137"/>
                        <a:pt x="f138" y="f137"/>
                      </a:cubicBezTo>
                      <a:cubicBezTo>
                        <a:pt x="f139" y="f137"/>
                        <a:pt x="f140" y="f141"/>
                        <a:pt x="f142" y="f143"/>
                      </a:cubicBezTo>
                      <a:cubicBezTo>
                        <a:pt x="f144" y="f145"/>
                        <a:pt x="f146" y="f147"/>
                        <a:pt x="f138" y="f34"/>
                      </a:cubicBezTo>
                      <a:cubicBezTo>
                        <a:pt x="f148" y="f63"/>
                        <a:pt x="f149" y="f60"/>
                        <a:pt x="f59" y="f6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2391;p31">
                  <a:extLst>
                    <a:ext uri="{FF2B5EF4-FFF2-40B4-BE49-F238E27FC236}">
                      <a16:creationId xmlns:a16="http://schemas.microsoft.com/office/drawing/2014/main" id="{CF16461A-F833-40B2-9FA2-21D25D1AF8B1}"/>
                    </a:ext>
                  </a:extLst>
                </p:cNvPr>
                <p:cNvSpPr/>
                <p:nvPr/>
              </p:nvSpPr>
              <p:spPr>
                <a:xfrm>
                  <a:off x="693901" y="234854"/>
                  <a:ext cx="76837" cy="103418"/>
                </a:xfrm>
                <a:custGeom>
                  <a:avLst/>
                  <a:gdLst>
                    <a:gd name="f0" fmla="val w"/>
                    <a:gd name="f1" fmla="val h"/>
                    <a:gd name="f2" fmla="val 0"/>
                    <a:gd name="f3" fmla="val 2379"/>
                    <a:gd name="f4" fmla="val 3202"/>
                    <a:gd name="f5" fmla="val 727"/>
                    <a:gd name="f6" fmla="val 597"/>
                    <a:gd name="f7" fmla="val 603"/>
                    <a:gd name="f8" fmla="val 610"/>
                    <a:gd name="f9" fmla="val 728"/>
                    <a:gd name="f10" fmla="val 616"/>
                    <a:gd name="f11" fmla="val 604"/>
                    <a:gd name="f12" fmla="val 1214"/>
                    <a:gd name="f13" fmla="val 1146"/>
                    <a:gd name="f14" fmla="val 1079"/>
                    <a:gd name="f15" fmla="val 13"/>
                    <a:gd name="f16" fmla="val 1016"/>
                    <a:gd name="f17" fmla="val 39"/>
                    <a:gd name="f18" fmla="val 814"/>
                    <a:gd name="f19" fmla="val 129"/>
                    <a:gd name="f20" fmla="val 721"/>
                    <a:gd name="f21" fmla="val 372"/>
                    <a:gd name="f22" fmla="val 729"/>
                    <a:gd name="f23" fmla="val 485"/>
                    <a:gd name="f24" fmla="val 837"/>
                    <a:gd name="f25" fmla="val 396"/>
                    <a:gd name="f26" fmla="val 961"/>
                    <a:gd name="f27" fmla="val 968"/>
                    <a:gd name="f28" fmla="val 975"/>
                    <a:gd name="f29" fmla="val 982"/>
                    <a:gd name="f30" fmla="val 397"/>
                    <a:gd name="f31" fmla="val 1109"/>
                    <a:gd name="f32" fmla="val 420"/>
                    <a:gd name="f33" fmla="val 1189"/>
                    <a:gd name="f34" fmla="val 535"/>
                    <a:gd name="f35" fmla="val 1224"/>
                    <a:gd name="f36" fmla="val 651"/>
                    <a:gd name="f37" fmla="val 1236"/>
                    <a:gd name="f38" fmla="val 778"/>
                    <a:gd name="f39" fmla="val 905"/>
                    <a:gd name="f40" fmla="val 1132"/>
                    <a:gd name="f41" fmla="val 1009"/>
                    <a:gd name="f42" fmla="val 1074"/>
                    <a:gd name="f43" fmla="val 1112"/>
                    <a:gd name="f44" fmla="val 993"/>
                    <a:gd name="f45" fmla="val 1205"/>
                    <a:gd name="f46" fmla="val 901"/>
                    <a:gd name="f47" fmla="val 1297"/>
                    <a:gd name="f48" fmla="val 416"/>
                    <a:gd name="f49" fmla="val 1840"/>
                    <a:gd name="f50" fmla="val 151"/>
                    <a:gd name="f51" fmla="val 2474"/>
                    <a:gd name="f52" fmla="val 1"/>
                    <a:gd name="f53" fmla="val 162"/>
                    <a:gd name="f54" fmla="val 2417"/>
                    <a:gd name="f55" fmla="val 1666"/>
                    <a:gd name="f56" fmla="val 1617"/>
                    <a:gd name="f57" fmla="val 1251"/>
                    <a:gd name="f58" fmla="val 1674"/>
                    <a:gd name="f59" fmla="val 1193"/>
                    <a:gd name="f60" fmla="val 2378"/>
                    <a:gd name="f61" fmla="val 1940"/>
                    <a:gd name="f62" fmla="val 743"/>
                    <a:gd name="f63" fmla="val 1934"/>
                    <a:gd name="f64" fmla="val 742"/>
                    <a:gd name="f65" fmla="val 1927"/>
                    <a:gd name="f66" fmla="val 1921"/>
                    <a:gd name="f67" fmla="val 1853"/>
                    <a:gd name="f68" fmla="val 1761"/>
                    <a:gd name="f69" fmla="val 793"/>
                    <a:gd name="f70" fmla="val 1709"/>
                    <a:gd name="f71" fmla="val 835"/>
                    <a:gd name="f72" fmla="val 1801"/>
                    <a:gd name="f73" fmla="val 628"/>
                    <a:gd name="f74" fmla="val 385"/>
                    <a:gd name="f75" fmla="val 1651"/>
                    <a:gd name="f76" fmla="val 201"/>
                    <a:gd name="f77" fmla="val 1552"/>
                    <a:gd name="f78" fmla="val 77"/>
                    <a:gd name="f79" fmla="val 1383"/>
                    <a:gd name="f80" fmla="*/ f0 1 2379"/>
                    <a:gd name="f81" fmla="*/ f1 1 3202"/>
                    <a:gd name="f82" fmla="val f2"/>
                    <a:gd name="f83" fmla="val f3"/>
                    <a:gd name="f84" fmla="val f4"/>
                    <a:gd name="f85" fmla="+- f84 0 f82"/>
                    <a:gd name="f86" fmla="+- f83 0 f82"/>
                    <a:gd name="f87" fmla="*/ f86 1 2379"/>
                    <a:gd name="f88" fmla="*/ f85 1 3202"/>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379" h="3202">
                      <a:moveTo>
                        <a:pt x="f5" y="f6"/>
                      </a:moveTo>
                      <a:cubicBezTo>
                        <a:pt x="f5" y="f7"/>
                        <a:pt x="f5" y="f8"/>
                        <a:pt x="f9" y="f10"/>
                      </a:cubicBezTo>
                      <a:cubicBezTo>
                        <a:pt x="f5" y="f8"/>
                        <a:pt x="f5" y="f11"/>
                        <a:pt x="f5" y="f6"/>
                      </a:cubicBezTo>
                      <a:close/>
                      <a:moveTo>
                        <a:pt x="f12" y="f2"/>
                      </a:moveTo>
                      <a:cubicBezTo>
                        <a:pt x="f13" y="f2"/>
                        <a:pt x="f14" y="f15"/>
                        <a:pt x="f16" y="f17"/>
                      </a:cubicBezTo>
                      <a:cubicBezTo>
                        <a:pt x="f18" y="f19"/>
                        <a:pt x="f20" y="f21"/>
                        <a:pt x="f5" y="f6"/>
                      </a:cubicBezTo>
                      <a:lnTo>
                        <a:pt x="f5" y="f6"/>
                      </a:lnTo>
                      <a:cubicBezTo>
                        <a:pt x="f22" y="f23"/>
                        <a:pt x="f24" y="f25"/>
                        <a:pt x="f26" y="f25"/>
                      </a:cubicBezTo>
                      <a:cubicBezTo>
                        <a:pt x="f27" y="f25"/>
                        <a:pt x="f28" y="f25"/>
                        <a:pt x="f29" y="f30"/>
                      </a:cubicBezTo>
                      <a:cubicBezTo>
                        <a:pt x="f31" y="f32"/>
                        <a:pt x="f33" y="f34"/>
                        <a:pt x="f35" y="f36"/>
                      </a:cubicBezTo>
                      <a:cubicBezTo>
                        <a:pt x="f37" y="f38"/>
                        <a:pt x="f33" y="f39"/>
                        <a:pt x="f40" y="f41"/>
                      </a:cubicBezTo>
                      <a:cubicBezTo>
                        <a:pt x="f42" y="f43"/>
                        <a:pt x="f44" y="f45"/>
                        <a:pt x="f46" y="f47"/>
                      </a:cubicBezTo>
                      <a:cubicBezTo>
                        <a:pt x="f48" y="f49"/>
                        <a:pt x="f50" y="f51"/>
                        <a:pt x="f52" y="f4"/>
                      </a:cubicBezTo>
                      <a:cubicBezTo>
                        <a:pt x="f53" y="f54"/>
                        <a:pt x="f44" y="f55"/>
                        <a:pt x="f56" y="f57"/>
                      </a:cubicBezTo>
                      <a:cubicBezTo>
                        <a:pt x="f58" y="f59"/>
                        <a:pt x="f60" y="f38"/>
                        <a:pt x="f61" y="f62"/>
                      </a:cubicBezTo>
                      <a:cubicBezTo>
                        <a:pt x="f63" y="f64"/>
                        <a:pt x="f65" y="f64"/>
                        <a:pt x="f66" y="f64"/>
                      </a:cubicBezTo>
                      <a:cubicBezTo>
                        <a:pt x="f67" y="f64"/>
                        <a:pt x="f68" y="f69"/>
                        <a:pt x="f70" y="f71"/>
                      </a:cubicBezTo>
                      <a:cubicBezTo>
                        <a:pt x="f72" y="f73"/>
                        <a:pt x="f72" y="f74"/>
                        <a:pt x="f75" y="f76"/>
                      </a:cubicBezTo>
                      <a:cubicBezTo>
                        <a:pt x="f77" y="f78"/>
                        <a:pt x="f79" y="f2"/>
                        <a:pt x="f12"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2392;p31">
                  <a:extLst>
                    <a:ext uri="{FF2B5EF4-FFF2-40B4-BE49-F238E27FC236}">
                      <a16:creationId xmlns:a16="http://schemas.microsoft.com/office/drawing/2014/main" id="{A1088108-FA8A-4942-BA88-5800682A86E4}"/>
                    </a:ext>
                  </a:extLst>
                </p:cNvPr>
                <p:cNvSpPr/>
                <p:nvPr/>
              </p:nvSpPr>
              <p:spPr>
                <a:xfrm>
                  <a:off x="561962" y="421373"/>
                  <a:ext cx="150994" cy="227438"/>
                </a:xfrm>
                <a:custGeom>
                  <a:avLst/>
                  <a:gdLst>
                    <a:gd name="f0" fmla="val w"/>
                    <a:gd name="f1" fmla="val h"/>
                    <a:gd name="f2" fmla="val 0"/>
                    <a:gd name="f3" fmla="val 4675"/>
                    <a:gd name="f4" fmla="val 7042"/>
                    <a:gd name="f5" fmla="val 288"/>
                    <a:gd name="f6" fmla="val 670"/>
                    <a:gd name="f7" fmla="val 671"/>
                    <a:gd name="f8" fmla="val 289"/>
                    <a:gd name="f9" fmla="val 672"/>
                    <a:gd name="f10" fmla="val 673"/>
                    <a:gd name="f11" fmla="val 634"/>
                    <a:gd name="f12" fmla="val 1166"/>
                    <a:gd name="f13" fmla="val 934"/>
                    <a:gd name="f14" fmla="val 1559"/>
                    <a:gd name="f15" fmla="val 1269"/>
                    <a:gd name="f16" fmla="val 1928"/>
                    <a:gd name="f17" fmla="val 1650"/>
                    <a:gd name="f18" fmla="val 2228"/>
                    <a:gd name="f19" fmla="val 2042"/>
                    <a:gd name="f20" fmla="val 2517"/>
                    <a:gd name="f21" fmla="val 2481"/>
                    <a:gd name="f22" fmla="val 2759"/>
                    <a:gd name="f23" fmla="val 2885"/>
                    <a:gd name="f24" fmla="val 3048"/>
                    <a:gd name="f25" fmla="val 3289"/>
                    <a:gd name="f26" fmla="val 3336"/>
                    <a:gd name="f27" fmla="val 3670"/>
                    <a:gd name="f28" fmla="val 3660"/>
                    <a:gd name="f29" fmla="val 3959"/>
                    <a:gd name="f30" fmla="val 4087"/>
                    <a:gd name="f31" fmla="val 4097"/>
                    <a:gd name="f32" fmla="val 4306"/>
                    <a:gd name="f33" fmla="val 4213"/>
                    <a:gd name="f34" fmla="val 4525"/>
                    <a:gd name="f35" fmla="val 4282"/>
                    <a:gd name="f36" fmla="val 4768"/>
                    <a:gd name="f37" fmla="val 4305"/>
                    <a:gd name="f38" fmla="val 4883"/>
                    <a:gd name="f39" fmla="val 4339"/>
                    <a:gd name="f40" fmla="val 5010"/>
                    <a:gd name="f41" fmla="val 5149"/>
                    <a:gd name="f42" fmla="val 5276"/>
                    <a:gd name="f43" fmla="val 5391"/>
                    <a:gd name="f44" fmla="val 4316"/>
                    <a:gd name="f45" fmla="val 5518"/>
                    <a:gd name="f46" fmla="val 4328"/>
                    <a:gd name="f47" fmla="val 4293"/>
                    <a:gd name="f48" fmla="val 4270"/>
                    <a:gd name="f49" fmla="val 4895"/>
                    <a:gd name="f50" fmla="val 4236"/>
                    <a:gd name="f51" fmla="val 4779"/>
                    <a:gd name="f52" fmla="val 4109"/>
                    <a:gd name="f53" fmla="val 4433"/>
                    <a:gd name="f54" fmla="val 4051"/>
                    <a:gd name="f55" fmla="val 4318"/>
                    <a:gd name="f56" fmla="val 3993"/>
                    <a:gd name="f57" fmla="val 4225"/>
                    <a:gd name="f58" fmla="val 3924"/>
                    <a:gd name="f59" fmla="val 4121"/>
                    <a:gd name="f60" fmla="val 3647"/>
                    <a:gd name="f61" fmla="val 3717"/>
                    <a:gd name="f62" fmla="val 3254"/>
                    <a:gd name="f63" fmla="val 3394"/>
                    <a:gd name="f64" fmla="val 2850"/>
                    <a:gd name="f65" fmla="val 3106"/>
                    <a:gd name="f66" fmla="val 2446"/>
                    <a:gd name="f67" fmla="val 2817"/>
                    <a:gd name="f68" fmla="val 2019"/>
                    <a:gd name="f69" fmla="val 2575"/>
                    <a:gd name="f70" fmla="val 1627"/>
                    <a:gd name="f71" fmla="val 2251"/>
                    <a:gd name="f72" fmla="val 1419"/>
                    <a:gd name="f73" fmla="val 2101"/>
                    <a:gd name="f74" fmla="val 1246"/>
                    <a:gd name="f75" fmla="val 1073"/>
                    <a:gd name="f76" fmla="val 1755"/>
                    <a:gd name="f77" fmla="val 923"/>
                    <a:gd name="f78" fmla="val 761"/>
                    <a:gd name="f79" fmla="val 1363"/>
                    <a:gd name="f80" fmla="val 2135"/>
                    <a:gd name="f81" fmla="val 1"/>
                    <a:gd name="f82" fmla="val 1927"/>
                    <a:gd name="f83" fmla="val 370"/>
                    <a:gd name="f84" fmla="val 1916"/>
                    <a:gd name="f85" fmla="val 739"/>
                    <a:gd name="f86" fmla="val 1973"/>
                    <a:gd name="f87" fmla="val 1132"/>
                    <a:gd name="f88" fmla="val 1880"/>
                    <a:gd name="f89" fmla="val 935"/>
                    <a:gd name="f90" fmla="val 1700"/>
                    <a:gd name="f91" fmla="val 886"/>
                    <a:gd name="f92" fmla="val 1487"/>
                    <a:gd name="f93" fmla="val 1283"/>
                    <a:gd name="f94" fmla="val 1050"/>
                    <a:gd name="f95" fmla="val 931"/>
                    <a:gd name="f96" fmla="val 837"/>
                    <a:gd name="f97" fmla="val 611"/>
                    <a:gd name="f98" fmla="val 408"/>
                    <a:gd name="f99" fmla="val 881"/>
                    <a:gd name="f100" fmla="val 656"/>
                    <a:gd name="f101" fmla="val 1319"/>
                    <a:gd name="f102" fmla="val 2206"/>
                    <a:gd name="f103" fmla="val 946"/>
                    <a:gd name="f104" fmla="val 2552"/>
                    <a:gd name="f105" fmla="val 577"/>
                    <a:gd name="f106" fmla="val 2736"/>
                    <a:gd name="f107" fmla="val 484"/>
                    <a:gd name="f108" fmla="val 2840"/>
                    <a:gd name="f109" fmla="val 219"/>
                    <a:gd name="f110" fmla="val 3152"/>
                    <a:gd name="f111" fmla="val 406"/>
                    <a:gd name="f112" fmla="val 3114"/>
                    <a:gd name="f113" fmla="val 560"/>
                    <a:gd name="f114" fmla="val 3102"/>
                    <a:gd name="f115" fmla="val 680"/>
                    <a:gd name="f116" fmla="val 895"/>
                    <a:gd name="f117" fmla="val 1004"/>
                    <a:gd name="f118" fmla="val 3140"/>
                    <a:gd name="f119" fmla="val 911"/>
                    <a:gd name="f120" fmla="val 3256"/>
                    <a:gd name="f121" fmla="val 807"/>
                    <a:gd name="f122" fmla="val 3440"/>
                    <a:gd name="f123" fmla="val 1101"/>
                    <a:gd name="f124" fmla="val 3366"/>
                    <a:gd name="f125" fmla="val 1391"/>
                    <a:gd name="f126" fmla="val 3323"/>
                    <a:gd name="f127" fmla="val 1676"/>
                    <a:gd name="f128" fmla="val 2052"/>
                    <a:gd name="f129" fmla="val 2420"/>
                    <a:gd name="f130" fmla="val 3397"/>
                    <a:gd name="f131" fmla="val 2781"/>
                    <a:gd name="f132" fmla="val 3567"/>
                    <a:gd name="f133" fmla="val 2562"/>
                    <a:gd name="f134" fmla="val 3613"/>
                    <a:gd name="f135" fmla="val 2377"/>
                    <a:gd name="f136" fmla="val 3798"/>
                    <a:gd name="f137" fmla="val 4017"/>
                    <a:gd name="f138" fmla="val 4237"/>
                    <a:gd name="f139" fmla="val 4468"/>
                    <a:gd name="f140" fmla="val 2643"/>
                    <a:gd name="f141" fmla="val 4375"/>
                    <a:gd name="f142" fmla="val 2620"/>
                    <a:gd name="f143" fmla="val 4133"/>
                    <a:gd name="f144" fmla="val 2724"/>
                    <a:gd name="f145" fmla="val 4006"/>
                    <a:gd name="f146" fmla="val 2815"/>
                    <a:gd name="f147" fmla="val 3884"/>
                    <a:gd name="f148" fmla="val 2970"/>
                    <a:gd name="f149" fmla="val 3842"/>
                    <a:gd name="f150" fmla="val 3116"/>
                    <a:gd name="f151" fmla="val 3136"/>
                    <a:gd name="f152" fmla="val 3155"/>
                    <a:gd name="f153" fmla="val 3843"/>
                    <a:gd name="f154" fmla="val 3174"/>
                    <a:gd name="f155" fmla="val 3844"/>
                    <a:gd name="f156" fmla="val 3856"/>
                    <a:gd name="f157" fmla="val 4491"/>
                    <a:gd name="f158" fmla="val 4872"/>
                    <a:gd name="f159" fmla="val 4291"/>
                    <a:gd name="f160" fmla="val 5570"/>
                    <a:gd name="f161" fmla="val 4180"/>
                    <a:gd name="f162" fmla="val 6370"/>
                    <a:gd name="f163" fmla="val 3851"/>
                    <a:gd name="f164" fmla="val 7025"/>
                    <a:gd name="f165" fmla="val 4012"/>
                    <a:gd name="f166" fmla="val 6709"/>
                    <a:gd name="f167" fmla="val 4238"/>
                    <a:gd name="f168" fmla="val 6447"/>
                    <a:gd name="f169" fmla="val 4363"/>
                    <a:gd name="f170" fmla="val 6107"/>
                    <a:gd name="f171" fmla="val 4443"/>
                    <a:gd name="f172" fmla="val 5922"/>
                    <a:gd name="f173" fmla="val 4478"/>
                    <a:gd name="f174" fmla="val 5737"/>
                    <a:gd name="f175" fmla="val 4524"/>
                    <a:gd name="f176" fmla="val 5541"/>
                    <a:gd name="f177" fmla="val 4674"/>
                    <a:gd name="f178" fmla="val 4664"/>
                    <a:gd name="f179" fmla="val 4351"/>
                    <a:gd name="f180" fmla="val 3833"/>
                    <a:gd name="f181" fmla="val 3716"/>
                    <a:gd name="f182" fmla="val 3117"/>
                    <a:gd name="f183" fmla="val 2966"/>
                    <a:gd name="f184" fmla="val 2286"/>
                    <a:gd name="f185" fmla="val 2146"/>
                    <a:gd name="f186" fmla="val 1178"/>
                    <a:gd name="f187" fmla="val 3849"/>
                    <a:gd name="f188" fmla="val 7031"/>
                    <a:gd name="f189" fmla="val 3846"/>
                    <a:gd name="f190" fmla="val 7036"/>
                    <a:gd name="f191" fmla="*/ f0 1 4675"/>
                    <a:gd name="f192" fmla="*/ f1 1 7042"/>
                    <a:gd name="f193" fmla="val f2"/>
                    <a:gd name="f194" fmla="val f3"/>
                    <a:gd name="f195" fmla="val f4"/>
                    <a:gd name="f196" fmla="+- f195 0 f193"/>
                    <a:gd name="f197" fmla="+- f194 0 f193"/>
                    <a:gd name="f198" fmla="*/ f197 1 4675"/>
                    <a:gd name="f199" fmla="*/ f196 1 7042"/>
                    <a:gd name="f200" fmla="*/ f193 1 f198"/>
                    <a:gd name="f201" fmla="*/ f194 1 f198"/>
                    <a:gd name="f202" fmla="*/ f193 1 f199"/>
                    <a:gd name="f203" fmla="*/ f195 1 f199"/>
                    <a:gd name="f204" fmla="*/ f200 f191 1"/>
                    <a:gd name="f205" fmla="*/ f201 f191 1"/>
                    <a:gd name="f206" fmla="*/ f203 f192 1"/>
                    <a:gd name="f207" fmla="*/ f202 f192 1"/>
                  </a:gdLst>
                  <a:ahLst/>
                  <a:cxnLst>
                    <a:cxn ang="3cd4">
                      <a:pos x="hc" y="t"/>
                    </a:cxn>
                    <a:cxn ang="0">
                      <a:pos x="r" y="vc"/>
                    </a:cxn>
                    <a:cxn ang="cd4">
                      <a:pos x="hc" y="b"/>
                    </a:cxn>
                    <a:cxn ang="cd2">
                      <a:pos x="l" y="vc"/>
                    </a:cxn>
                  </a:cxnLst>
                  <a:rect l="f204" t="f207" r="f205" b="f206"/>
                  <a:pathLst>
                    <a:path w="4675" h="7042">
                      <a:moveTo>
                        <a:pt x="f5" y="f6"/>
                      </a:moveTo>
                      <a:cubicBezTo>
                        <a:pt x="f5" y="f7"/>
                        <a:pt x="f8" y="f9"/>
                        <a:pt x="f8" y="f10"/>
                      </a:cubicBezTo>
                      <a:lnTo>
                        <a:pt x="f8" y="f10"/>
                      </a:lnTo>
                      <a:cubicBezTo>
                        <a:pt x="f8" y="f9"/>
                        <a:pt x="f5" y="f7"/>
                        <a:pt x="f5" y="f6"/>
                      </a:cubicBezTo>
                      <a:close/>
                      <a:moveTo>
                        <a:pt x="f11" y="f12"/>
                      </a:move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9" y="f41"/>
                      </a:cubicBezTo>
                      <a:cubicBezTo>
                        <a:pt x="f39" y="f42"/>
                        <a:pt x="f39" y="f43"/>
                        <a:pt x="f44" y="f45"/>
                      </a:cubicBezTo>
                      <a:cubicBezTo>
                        <a:pt x="f46" y="f43"/>
                        <a:pt x="f46" y="f42"/>
                        <a:pt x="f44" y="f41"/>
                      </a:cubicBezTo>
                      <a:cubicBezTo>
                        <a:pt x="f47" y="f40"/>
                        <a:pt x="f48" y="f49"/>
                        <a:pt x="f50" y="f51"/>
                      </a:cubicBezTo>
                      <a:lnTo>
                        <a:pt x="f52" y="f53"/>
                      </a:lnTo>
                      <a:cubicBezTo>
                        <a:pt x="f54" y="f55"/>
                        <a:pt x="f56" y="f57"/>
                        <a:pt x="f58" y="f59"/>
                      </a:cubicBezTo>
                      <a:cubicBezTo>
                        <a:pt x="f60" y="f61"/>
                        <a:pt x="f62" y="f63"/>
                        <a:pt x="f64" y="f65"/>
                      </a:cubicBezTo>
                      <a:cubicBezTo>
                        <a:pt x="f66" y="f67"/>
                        <a:pt x="f68" y="f69"/>
                        <a:pt x="f70" y="f71"/>
                      </a:cubicBezTo>
                      <a:cubicBezTo>
                        <a:pt x="f72" y="f73"/>
                        <a:pt x="f74" y="f16"/>
                        <a:pt x="f75" y="f76"/>
                      </a:cubicBezTo>
                      <a:cubicBezTo>
                        <a:pt x="f77" y="f14"/>
                        <a:pt x="f78" y="f79"/>
                        <a:pt x="f11" y="f12"/>
                      </a:cubicBezTo>
                      <a:close/>
                      <a:moveTo>
                        <a:pt x="f80" y="f81"/>
                      </a:moveTo>
                      <a:cubicBezTo>
                        <a:pt x="f82" y="f83"/>
                        <a:pt x="f84" y="f85"/>
                        <a:pt x="f86" y="f87"/>
                      </a:cubicBezTo>
                      <a:cubicBezTo>
                        <a:pt x="f88" y="f89"/>
                        <a:pt x="f90" y="f91"/>
                        <a:pt x="f92" y="f91"/>
                      </a:cubicBezTo>
                      <a:cubicBezTo>
                        <a:pt x="f93" y="f91"/>
                        <a:pt x="f94" y="f95"/>
                        <a:pt x="f96" y="f95"/>
                      </a:cubicBezTo>
                      <a:cubicBezTo>
                        <a:pt x="f97" y="f95"/>
                        <a:pt x="f98" y="f99"/>
                        <a:pt x="f8" y="f10"/>
                      </a:cubicBezTo>
                      <a:lnTo>
                        <a:pt x="f8" y="f10"/>
                      </a:lnTo>
                      <a:cubicBezTo>
                        <a:pt x="f100" y="f101"/>
                        <a:pt x="f81" y="f102"/>
                        <a:pt x="f103" y="f104"/>
                      </a:cubicBezTo>
                      <a:cubicBezTo>
                        <a:pt x="f105" y="f106"/>
                        <a:pt x="f107" y="f108"/>
                        <a:pt x="f109" y="f110"/>
                      </a:cubicBezTo>
                      <a:cubicBezTo>
                        <a:pt x="f111" y="f112"/>
                        <a:pt x="f113" y="f114"/>
                        <a:pt x="f115" y="f114"/>
                      </a:cubicBezTo>
                      <a:cubicBezTo>
                        <a:pt x="f116" y="f114"/>
                        <a:pt x="f117" y="f118"/>
                        <a:pt x="f117" y="f118"/>
                      </a:cubicBezTo>
                      <a:cubicBezTo>
                        <a:pt x="f119" y="f120"/>
                        <a:pt x="f121" y="f122"/>
                        <a:pt x="f121" y="f122"/>
                      </a:cubicBezTo>
                      <a:cubicBezTo>
                        <a:pt x="f123" y="f124"/>
                        <a:pt x="f125" y="f126"/>
                        <a:pt x="f127" y="f126"/>
                      </a:cubicBezTo>
                      <a:cubicBezTo>
                        <a:pt x="f128" y="f126"/>
                        <a:pt x="f129" y="f130"/>
                        <a:pt x="f131" y="f132"/>
                      </a:cubicBezTo>
                      <a:cubicBezTo>
                        <a:pt x="f133" y="f134"/>
                        <a:pt x="f135" y="f136"/>
                        <a:pt x="f135" y="f137"/>
                      </a:cubicBezTo>
                      <a:cubicBezTo>
                        <a:pt x="f135" y="f138"/>
                        <a:pt x="f133" y="f53"/>
                        <a:pt x="f131" y="f139"/>
                      </a:cubicBezTo>
                      <a:cubicBezTo>
                        <a:pt x="f140" y="f141"/>
                        <a:pt x="f142" y="f143"/>
                        <a:pt x="f144" y="f145"/>
                      </a:cubicBezTo>
                      <a:cubicBezTo>
                        <a:pt x="f146" y="f147"/>
                        <a:pt x="f148" y="f149"/>
                        <a:pt x="f150" y="f149"/>
                      </a:cubicBezTo>
                      <a:cubicBezTo>
                        <a:pt x="f151" y="f149"/>
                        <a:pt x="f152" y="f153"/>
                        <a:pt x="f154" y="f155"/>
                      </a:cubicBezTo>
                      <a:cubicBezTo>
                        <a:pt x="f60" y="f156"/>
                        <a:pt x="f58" y="f157"/>
                        <a:pt x="f54" y="f158"/>
                      </a:cubicBezTo>
                      <a:cubicBezTo>
                        <a:pt x="f159" y="f160"/>
                        <a:pt x="f161" y="f162"/>
                        <a:pt x="f163" y="f164"/>
                      </a:cubicBezTo>
                      <a:lnTo>
                        <a:pt x="f163" y="f164"/>
                      </a:lnTo>
                      <a:cubicBezTo>
                        <a:pt x="f165" y="f166"/>
                        <a:pt x="f167" y="f168"/>
                        <a:pt x="f169" y="f170"/>
                      </a:cubicBezTo>
                      <a:cubicBezTo>
                        <a:pt x="f171" y="f172"/>
                        <a:pt x="f173" y="f174"/>
                        <a:pt x="f175" y="f176"/>
                      </a:cubicBezTo>
                      <a:cubicBezTo>
                        <a:pt x="f177" y="f178"/>
                        <a:pt x="f179" y="f180"/>
                        <a:pt x="f181" y="f182"/>
                      </a:cubicBezTo>
                      <a:cubicBezTo>
                        <a:pt x="f183" y="f184"/>
                        <a:pt x="f185" y="f186"/>
                        <a:pt x="f80" y="f81"/>
                      </a:cubicBezTo>
                      <a:close/>
                      <a:moveTo>
                        <a:pt x="f163" y="f164"/>
                      </a:moveTo>
                      <a:cubicBezTo>
                        <a:pt x="f187" y="f188"/>
                        <a:pt x="f189" y="f190"/>
                        <a:pt x="f153" y="f4"/>
                      </a:cubicBezTo>
                      <a:cubicBezTo>
                        <a:pt x="f189" y="f190"/>
                        <a:pt x="f187" y="f188"/>
                        <a:pt x="f163" y="f16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2393;p31">
                  <a:extLst>
                    <a:ext uri="{FF2B5EF4-FFF2-40B4-BE49-F238E27FC236}">
                      <a16:creationId xmlns:a16="http://schemas.microsoft.com/office/drawing/2014/main" id="{8CA79703-1CC4-464C-9AD1-32B13347A9BB}"/>
                    </a:ext>
                  </a:extLst>
                </p:cNvPr>
                <p:cNvSpPr/>
                <p:nvPr/>
              </p:nvSpPr>
              <p:spPr>
                <a:xfrm>
                  <a:off x="631274" y="360621"/>
                  <a:ext cx="61529" cy="150638"/>
                </a:xfrm>
                <a:custGeom>
                  <a:avLst/>
                  <a:gdLst>
                    <a:gd name="f0" fmla="val w"/>
                    <a:gd name="f1" fmla="val h"/>
                    <a:gd name="f2" fmla="val 0"/>
                    <a:gd name="f3" fmla="val 1905"/>
                    <a:gd name="f4" fmla="val 4664"/>
                    <a:gd name="f5" fmla="val 1051"/>
                    <a:gd name="f6" fmla="val 970"/>
                    <a:gd name="f7" fmla="val 1039"/>
                    <a:gd name="f8" fmla="val 1178"/>
                    <a:gd name="f9" fmla="val 1016"/>
                    <a:gd name="f10" fmla="val 1431"/>
                    <a:gd name="f11" fmla="val 1662"/>
                    <a:gd name="f12" fmla="val 1893"/>
                    <a:gd name="f13" fmla="val 2136"/>
                    <a:gd name="f14" fmla="val 2366"/>
                    <a:gd name="f15" fmla="val 1062"/>
                    <a:gd name="f16" fmla="val 2597"/>
                    <a:gd name="f17" fmla="val 1108"/>
                    <a:gd name="f18" fmla="val 2828"/>
                    <a:gd name="f19" fmla="val 1166"/>
                    <a:gd name="f20" fmla="val 3047"/>
                    <a:gd name="f21" fmla="val 1224"/>
                    <a:gd name="f22" fmla="val 3255"/>
                    <a:gd name="f23" fmla="val 1305"/>
                    <a:gd name="f24" fmla="val 3475"/>
                    <a:gd name="f25" fmla="val 1385"/>
                    <a:gd name="f26" fmla="val 3694"/>
                    <a:gd name="f27" fmla="val 1282"/>
                    <a:gd name="f28" fmla="val 3486"/>
                    <a:gd name="f29" fmla="val 1201"/>
                    <a:gd name="f30" fmla="val 3290"/>
                    <a:gd name="f31" fmla="val 1120"/>
                    <a:gd name="f32" fmla="val 3071"/>
                    <a:gd name="f33" fmla="val 2851"/>
                    <a:gd name="f34" fmla="val 1005"/>
                    <a:gd name="f35" fmla="val 2620"/>
                    <a:gd name="f36" fmla="val 981"/>
                    <a:gd name="f37" fmla="val 2390"/>
                    <a:gd name="f38" fmla="val 947"/>
                    <a:gd name="f39" fmla="val 2159"/>
                    <a:gd name="f40" fmla="val 1916"/>
                    <a:gd name="f41" fmla="val 1685"/>
                    <a:gd name="f42" fmla="val 1443"/>
                    <a:gd name="f43" fmla="val 1212"/>
                    <a:gd name="f44" fmla="val 878"/>
                    <a:gd name="f45" fmla="val 323"/>
                    <a:gd name="f46" fmla="val 612"/>
                    <a:gd name="f47" fmla="val 1027"/>
                    <a:gd name="f48" fmla="val 681"/>
                    <a:gd name="f49" fmla="val 1558"/>
                    <a:gd name="f50" fmla="val 531"/>
                    <a:gd name="f51" fmla="val 335"/>
                    <a:gd name="f52" fmla="val 704"/>
                    <a:gd name="f53" fmla="val 289"/>
                    <a:gd name="f54" fmla="val 693"/>
                    <a:gd name="f55" fmla="val 1789"/>
                    <a:gd name="f56" fmla="val 1247"/>
                    <a:gd name="f57" fmla="val 3890"/>
                    <a:gd name="f58" fmla="val 4663"/>
                    <a:gd name="f59" fmla="val 1259"/>
                    <a:gd name="f60" fmla="val 3198"/>
                    <a:gd name="f61" fmla="val 1570"/>
                    <a:gd name="f62" fmla="*/ f0 1 1905"/>
                    <a:gd name="f63" fmla="*/ f1 1 4664"/>
                    <a:gd name="f64" fmla="val f2"/>
                    <a:gd name="f65" fmla="val f3"/>
                    <a:gd name="f66" fmla="val f4"/>
                    <a:gd name="f67" fmla="+- f66 0 f64"/>
                    <a:gd name="f68" fmla="+- f65 0 f64"/>
                    <a:gd name="f69" fmla="*/ f68 1 1905"/>
                    <a:gd name="f70" fmla="*/ f67 1 4664"/>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1905" h="4664">
                      <a:moveTo>
                        <a:pt x="f5" y="f6"/>
                      </a:moveTo>
                      <a:lnTo>
                        <a:pt x="f5" y="f6"/>
                      </a:lnTo>
                      <a:cubicBezTo>
                        <a:pt x="f7" y="f8"/>
                        <a:pt x="f9" y="f10"/>
                        <a:pt x="f9" y="f11"/>
                      </a:cubicBezTo>
                      <a:cubicBezTo>
                        <a:pt x="f9" y="f12"/>
                        <a:pt x="f9" y="f13"/>
                        <a:pt x="f7"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8" y="f39"/>
                        <a:pt x="f38" y="f40"/>
                        <a:pt x="f6" y="f41"/>
                      </a:cubicBezTo>
                      <a:cubicBezTo>
                        <a:pt x="f36" y="f42"/>
                        <a:pt x="f9" y="f43"/>
                        <a:pt x="f5" y="f6"/>
                      </a:cubicBezTo>
                      <a:close/>
                      <a:moveTo>
                        <a:pt x="f23" y="f2"/>
                      </a:moveTo>
                      <a:lnTo>
                        <a:pt x="f23" y="f2"/>
                      </a:lnTo>
                      <a:cubicBezTo>
                        <a:pt x="f44" y="f45"/>
                        <a:pt x="f46" y="f47"/>
                        <a:pt x="f48" y="f49"/>
                      </a:cubicBezTo>
                      <a:cubicBezTo>
                        <a:pt x="f50" y="f25"/>
                        <a:pt x="f51" y="f52"/>
                        <a:pt x="f53" y="f54"/>
                      </a:cubicBezTo>
                      <a:lnTo>
                        <a:pt x="f53" y="f54"/>
                      </a:lnTo>
                      <a:cubicBezTo>
                        <a:pt x="f2" y="f55"/>
                        <a:pt x="f56" y="f57"/>
                        <a:pt x="f3" y="f58"/>
                      </a:cubicBezTo>
                      <a:cubicBezTo>
                        <a:pt x="f59" y="f60"/>
                        <a:pt x="f5" y="f61"/>
                        <a:pt x="f2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2394;p31">
                  <a:extLst>
                    <a:ext uri="{FF2B5EF4-FFF2-40B4-BE49-F238E27FC236}">
                      <a16:creationId xmlns:a16="http://schemas.microsoft.com/office/drawing/2014/main" id="{80B94D45-AEE4-4938-8FBE-83EEEFF1D771}"/>
                    </a:ext>
                  </a:extLst>
                </p:cNvPr>
                <p:cNvSpPr/>
                <p:nvPr/>
              </p:nvSpPr>
              <p:spPr>
                <a:xfrm>
                  <a:off x="91449" y="625659"/>
                  <a:ext cx="264709" cy="194273"/>
                </a:xfrm>
                <a:custGeom>
                  <a:avLst/>
                  <a:gdLst>
                    <a:gd name="f0" fmla="val w"/>
                    <a:gd name="f1" fmla="val h"/>
                    <a:gd name="f2" fmla="val 0"/>
                    <a:gd name="f3" fmla="val 8196"/>
                    <a:gd name="f4" fmla="val 6015"/>
                    <a:gd name="f5" fmla="val 1"/>
                    <a:gd name="f6" fmla="val 8127"/>
                    <a:gd name="f7" fmla="val 740"/>
                    <a:gd name="f8" fmla="val 7134"/>
                    <a:gd name="f9" fmla="val 2321"/>
                    <a:gd name="f10" fmla="val 4352"/>
                    <a:gd name="f11" fmla="val 2656"/>
                    <a:gd name="f12" fmla="val 2634"/>
                    <a:gd name="f13" fmla="val 2855"/>
                    <a:gd name="f14" fmla="val 1872"/>
                    <a:gd name="f15" fmla="val 3273"/>
                    <a:gd name="f16" fmla="val 891"/>
                    <a:gd name="f17" fmla="val 619"/>
                    <a:gd name="f18" fmla="val 331"/>
                    <a:gd name="f19" fmla="val 3241"/>
                    <a:gd name="f20" fmla="val 3164"/>
                    <a:gd name="f21" fmla="val 301"/>
                    <a:gd name="f22" fmla="val 3651"/>
                    <a:gd name="f23" fmla="val 989"/>
                    <a:gd name="f24" fmla="val 3994"/>
                    <a:gd name="f25" fmla="val 1602"/>
                    <a:gd name="f26" fmla="val 1744"/>
                    <a:gd name="f27" fmla="val 1881"/>
                    <a:gd name="f28" fmla="val 3976"/>
                    <a:gd name="f29" fmla="val 2009"/>
                    <a:gd name="f30" fmla="val 3937"/>
                    <a:gd name="f31" fmla="val 1570"/>
                    <a:gd name="f32" fmla="val 4526"/>
                    <a:gd name="f33" fmla="val 1732"/>
                    <a:gd name="f34" fmla="val 5484"/>
                    <a:gd name="f35" fmla="val 2263"/>
                    <a:gd name="f36" fmla="val 2044"/>
                    <a:gd name="f37" fmla="val 4849"/>
                    <a:gd name="f38" fmla="val 2655"/>
                    <a:gd name="f39" fmla="val 4445"/>
                    <a:gd name="f40" fmla="val 3059"/>
                    <a:gd name="f41" fmla="val 4041"/>
                    <a:gd name="f42" fmla="val 3625"/>
                    <a:gd name="f43" fmla="val 3810"/>
                    <a:gd name="f44" fmla="val 4179"/>
                    <a:gd name="f45" fmla="val 3660"/>
                    <a:gd name="f46" fmla="val 4722"/>
                    <a:gd name="f47" fmla="val 3521"/>
                    <a:gd name="f48" fmla="val 5287"/>
                    <a:gd name="f49" fmla="val 3418"/>
                    <a:gd name="f50" fmla="val 5818"/>
                    <a:gd name="f51" fmla="val 3198"/>
                    <a:gd name="f52" fmla="val 7122"/>
                    <a:gd name="f53" fmla="val 2667"/>
                    <a:gd name="f54" fmla="val 8069"/>
                    <a:gd name="f55" fmla="val 1386"/>
                    <a:gd name="f56" fmla="*/ f0 1 8196"/>
                    <a:gd name="f57" fmla="*/ f1 1 6015"/>
                    <a:gd name="f58" fmla="val f2"/>
                    <a:gd name="f59" fmla="val f3"/>
                    <a:gd name="f60" fmla="val f4"/>
                    <a:gd name="f61" fmla="+- f60 0 f58"/>
                    <a:gd name="f62" fmla="+- f59 0 f58"/>
                    <a:gd name="f63" fmla="*/ f62 1 8196"/>
                    <a:gd name="f64" fmla="*/ f61 1 6015"/>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5">
                      <a:moveTo>
                        <a:pt x="f3" y="f5"/>
                      </a:moveTo>
                      <a:lnTo>
                        <a:pt x="f3" y="f5"/>
                      </a:lnTo>
                      <a:cubicBezTo>
                        <a:pt x="f6" y="f7"/>
                        <a:pt x="f8" y="f9"/>
                        <a:pt x="f10" y="f11"/>
                      </a:cubicBezTo>
                      <a:cubicBezTo>
                        <a:pt x="f12" y="f13"/>
                        <a:pt x="f14" y="f15"/>
                        <a:pt x="f16" y="f15"/>
                      </a:cubicBezTo>
                      <a:cubicBezTo>
                        <a:pt x="f17" y="f15"/>
                        <a:pt x="f18" y="f19"/>
                        <a:pt x="f5" y="f20"/>
                      </a:cubicBezTo>
                      <a:lnTo>
                        <a:pt x="f5" y="f20"/>
                      </a:lnTo>
                      <a:cubicBezTo>
                        <a:pt x="f21" y="f22"/>
                        <a:pt x="f23" y="f24"/>
                        <a:pt x="f25" y="f24"/>
                      </a:cubicBezTo>
                      <a:cubicBezTo>
                        <a:pt x="f26" y="f24"/>
                        <a:pt x="f27" y="f28"/>
                        <a:pt x="f29" y="f30"/>
                      </a:cubicBezTo>
                      <a:lnTo>
                        <a:pt x="f29" y="f30"/>
                      </a:lnTo>
                      <a:cubicBezTo>
                        <a:pt x="f31" y="f32"/>
                        <a:pt x="f33" y="f34"/>
                        <a:pt x="f35" y="f4"/>
                      </a:cubicBezTo>
                      <a:cubicBezTo>
                        <a:pt x="f36" y="f34"/>
                        <a:pt x="f35" y="f37"/>
                        <a:pt x="f38" y="f39"/>
                      </a:cubicBezTo>
                      <a:cubicBezTo>
                        <a:pt x="f40" y="f41"/>
                        <a:pt x="f42" y="f43"/>
                        <a:pt x="f44" y="f45"/>
                      </a:cubicBezTo>
                      <a:cubicBezTo>
                        <a:pt x="f46" y="f47"/>
                        <a:pt x="f48" y="f49"/>
                        <a:pt x="f50" y="f51"/>
                      </a:cubicBezTo>
                      <a:cubicBezTo>
                        <a:pt x="f52" y="f53"/>
                        <a:pt x="f54" y="f55"/>
                        <a:pt x="f3"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2395;p31">
                  <a:extLst>
                    <a:ext uri="{FF2B5EF4-FFF2-40B4-BE49-F238E27FC236}">
                      <a16:creationId xmlns:a16="http://schemas.microsoft.com/office/drawing/2014/main" id="{D084E728-005A-4508-ACF6-4B1DE1DEA498}"/>
                    </a:ext>
                  </a:extLst>
                </p:cNvPr>
                <p:cNvSpPr/>
                <p:nvPr/>
              </p:nvSpPr>
              <p:spPr>
                <a:xfrm>
                  <a:off x="141027" y="597715"/>
                  <a:ext cx="213292" cy="97703"/>
                </a:xfrm>
                <a:custGeom>
                  <a:avLst/>
                  <a:gdLst>
                    <a:gd name="f0" fmla="val w"/>
                    <a:gd name="f1" fmla="val h"/>
                    <a:gd name="f2" fmla="val 0"/>
                    <a:gd name="f3" fmla="val 6604"/>
                    <a:gd name="f4" fmla="val 3025"/>
                    <a:gd name="f5" fmla="val 6603"/>
                    <a:gd name="f6" fmla="val 716"/>
                    <a:gd name="f7" fmla="val 6596"/>
                    <a:gd name="f8" fmla="val 727"/>
                    <a:gd name="f9" fmla="val 6590"/>
                    <a:gd name="f10" fmla="val 739"/>
                    <a:gd name="f11" fmla="val 6583"/>
                    <a:gd name="f12" fmla="val 751"/>
                    <a:gd name="f13" fmla="val 6597"/>
                    <a:gd name="f14" fmla="val 728"/>
                    <a:gd name="f15" fmla="val 4"/>
                    <a:gd name="f16" fmla="val 1316"/>
                    <a:gd name="f17" fmla="val 3"/>
                    <a:gd name="f18" fmla="val 2"/>
                    <a:gd name="f19" fmla="val 1"/>
                    <a:gd name="f20" fmla="val 509"/>
                    <a:gd name="f21" fmla="val 1328"/>
                    <a:gd name="f22" fmla="val 740"/>
                    <a:gd name="f23" fmla="val 959"/>
                    <a:gd name="f24" fmla="val 1190"/>
                    <a:gd name="f25" fmla="val 1362"/>
                    <a:gd name="f26" fmla="val 1421"/>
                    <a:gd name="f27" fmla="val 1385"/>
                    <a:gd name="f28" fmla="val 1628"/>
                    <a:gd name="f29" fmla="val 1432"/>
                    <a:gd name="f30" fmla="val 1848"/>
                    <a:gd name="f31" fmla="val 1501"/>
                    <a:gd name="f32" fmla="val 2286"/>
                    <a:gd name="f33" fmla="val 2690"/>
                    <a:gd name="f34" fmla="val 1836"/>
                    <a:gd name="f35" fmla="val 3106"/>
                    <a:gd name="f36" fmla="val 1997"/>
                    <a:gd name="f37" fmla="val 3521"/>
                    <a:gd name="f38" fmla="val 2147"/>
                    <a:gd name="f39" fmla="val 3960"/>
                    <a:gd name="f40" fmla="val 4399"/>
                    <a:gd name="f41" fmla="val 4836"/>
                    <a:gd name="f42" fmla="val 5284"/>
                    <a:gd name="f43" fmla="val 2166"/>
                    <a:gd name="f44" fmla="val 5616"/>
                    <a:gd name="f45" fmla="val 1884"/>
                    <a:gd name="f46" fmla="val 5536"/>
                    <a:gd name="f47" fmla="val 1954"/>
                    <a:gd name="f48" fmla="val 5462"/>
                    <a:gd name="f49" fmla="val 2015"/>
                    <a:gd name="f50" fmla="val 5380"/>
                    <a:gd name="f51" fmla="val 2066"/>
                    <a:gd name="f52" fmla="val 5287"/>
                    <a:gd name="f53" fmla="val 2124"/>
                    <a:gd name="f54" fmla="val 5183"/>
                    <a:gd name="f55" fmla="val 2159"/>
                    <a:gd name="f56" fmla="val 5080"/>
                    <a:gd name="f57" fmla="val 2205"/>
                    <a:gd name="f58" fmla="val 4860"/>
                    <a:gd name="f59" fmla="val 4629"/>
                    <a:gd name="f60" fmla="val 2320"/>
                    <a:gd name="f61" fmla="val 4422"/>
                    <a:gd name="f62" fmla="val 4387"/>
                    <a:gd name="f63" fmla="val 2322"/>
                    <a:gd name="f64" fmla="val 4353"/>
                    <a:gd name="f65" fmla="val 2323"/>
                    <a:gd name="f66" fmla="val 4319"/>
                    <a:gd name="f67" fmla="val 3894"/>
                    <a:gd name="f68" fmla="val 3479"/>
                    <a:gd name="f69" fmla="val 2194"/>
                    <a:gd name="f70" fmla="val 3094"/>
                    <a:gd name="f71" fmla="val 2055"/>
                    <a:gd name="f72" fmla="val 2667"/>
                    <a:gd name="f73" fmla="val 1905"/>
                    <a:gd name="f74" fmla="val 2252"/>
                    <a:gd name="f75" fmla="val 1709"/>
                    <a:gd name="f76" fmla="val 1559"/>
                    <a:gd name="f77" fmla="val 1420"/>
                    <a:gd name="f78" fmla="val 970"/>
                    <a:gd name="f79" fmla="val 1339"/>
                    <a:gd name="f80" fmla="val 1813"/>
                    <a:gd name="f81" fmla="val 1721"/>
                    <a:gd name="f82" fmla="val 370"/>
                    <a:gd name="f83" fmla="val 1686"/>
                    <a:gd name="f84" fmla="val 474"/>
                    <a:gd name="f85" fmla="val 1744"/>
                    <a:gd name="f86" fmla="val 854"/>
                    <a:gd name="f87" fmla="val 1579"/>
                    <a:gd name="f88" fmla="val 735"/>
                    <a:gd name="f89" fmla="val 1435"/>
                    <a:gd name="f90" fmla="val 689"/>
                    <a:gd name="f91" fmla="val 1305"/>
                    <a:gd name="f92" fmla="val 840"/>
                    <a:gd name="f93" fmla="val 533"/>
                    <a:gd name="f94" fmla="val 1278"/>
                    <a:gd name="f95" fmla="val 15"/>
                    <a:gd name="f96" fmla="val 1315"/>
                    <a:gd name="f97" fmla="val 26"/>
                    <a:gd name="f98" fmla="val 37"/>
                    <a:gd name="f99" fmla="val 615"/>
                    <a:gd name="f100" fmla="val 635"/>
                    <a:gd name="f101" fmla="val 2359"/>
                    <a:gd name="f102" fmla="val 1156"/>
                    <a:gd name="f103" fmla="val 1174"/>
                    <a:gd name="f104" fmla="val 1193"/>
                    <a:gd name="f105" fmla="val 2358"/>
                    <a:gd name="f106" fmla="val 1213"/>
                    <a:gd name="f107" fmla="val 2355"/>
                    <a:gd name="f108" fmla="val 866"/>
                    <a:gd name="f109" fmla="val 2517"/>
                    <a:gd name="f110" fmla="val 578"/>
                    <a:gd name="f111" fmla="val 2713"/>
                    <a:gd name="f112" fmla="val 416"/>
                    <a:gd name="f113" fmla="val 3024"/>
                    <a:gd name="f114" fmla="val 989"/>
                    <a:gd name="f115" fmla="val 2650"/>
                    <a:gd name="f116" fmla="val 1706"/>
                    <a:gd name="f117" fmla="val 2537"/>
                    <a:gd name="f118" fmla="val 2410"/>
                    <a:gd name="f119" fmla="val 2814"/>
                    <a:gd name="f120" fmla="val 3213"/>
                    <a:gd name="f121" fmla="val 2574"/>
                    <a:gd name="f122" fmla="val 3579"/>
                    <a:gd name="f123" fmla="val 2620"/>
                    <a:gd name="f124" fmla="val 3739"/>
                    <a:gd name="f125" fmla="val 2642"/>
                    <a:gd name="f126" fmla="val 3897"/>
                    <a:gd name="f127" fmla="val 2653"/>
                    <a:gd name="f128" fmla="val 4052"/>
                    <a:gd name="f129" fmla="val 4721"/>
                    <a:gd name="f130" fmla="val 5331"/>
                    <a:gd name="f131" fmla="val 2445"/>
                    <a:gd name="f132" fmla="val 5818"/>
                    <a:gd name="f133" fmla="val 1986"/>
                    <a:gd name="f134" fmla="val 5934"/>
                    <a:gd name="f135" fmla="val 1870"/>
                    <a:gd name="f136" fmla="val 6049"/>
                    <a:gd name="f137" fmla="val 1743"/>
                    <a:gd name="f138" fmla="val 6165"/>
                    <a:gd name="f139" fmla="val 1582"/>
                    <a:gd name="f140" fmla="val 6342"/>
                    <a:gd name="f141" fmla="val 1327"/>
                    <a:gd name="f142" fmla="val 6434"/>
                    <a:gd name="f143" fmla="val 1020"/>
                    <a:gd name="f144" fmla="val 6258"/>
                    <a:gd name="f145" fmla="val 1313"/>
                    <a:gd name="f146" fmla="val 5713"/>
                    <a:gd name="f147" fmla="val 1805"/>
                    <a:gd name="f148" fmla="val 5068"/>
                    <a:gd name="f149" fmla="val 4897"/>
                    <a:gd name="f150" fmla="val 2037"/>
                    <a:gd name="f151" fmla="val 4659"/>
                    <a:gd name="f152" fmla="val 2091"/>
                    <a:gd name="f153" fmla="val 4432"/>
                    <a:gd name="f154" fmla="val 4199"/>
                    <a:gd name="f155" fmla="val 3979"/>
                    <a:gd name="f156" fmla="val 2034"/>
                    <a:gd name="f157" fmla="val 3856"/>
                    <a:gd name="f158" fmla="val 1859"/>
                    <a:gd name="f159" fmla="val 3764"/>
                    <a:gd name="f160" fmla="val 3706"/>
                    <a:gd name="f161" fmla="val 3752"/>
                    <a:gd name="f162" fmla="val 1443"/>
                    <a:gd name="f163" fmla="val 3790"/>
                    <a:gd name="f164" fmla="val 1320"/>
                    <a:gd name="f165" fmla="val 3921"/>
                    <a:gd name="f166" fmla="val 1220"/>
                    <a:gd name="f167" fmla="val 4043"/>
                    <a:gd name="f168" fmla="val 4070"/>
                    <a:gd name="f169" fmla="val 4097"/>
                    <a:gd name="f170" fmla="val 1225"/>
                    <a:gd name="f171" fmla="val 4122"/>
                    <a:gd name="f172" fmla="val 1235"/>
                    <a:gd name="f173" fmla="val 4045"/>
                    <a:gd name="f174" fmla="val 1151"/>
                    <a:gd name="f175" fmla="val 3925"/>
                    <a:gd name="f176" fmla="val 1106"/>
                    <a:gd name="f177" fmla="val 3805"/>
                    <a:gd name="f178" fmla="val 3726"/>
                    <a:gd name="f179" fmla="val 3647"/>
                    <a:gd name="f180" fmla="val 1125"/>
                    <a:gd name="f181" fmla="val 1166"/>
                    <a:gd name="f182" fmla="val 3406"/>
                    <a:gd name="f183" fmla="val 1270"/>
                    <a:gd name="f184" fmla="val 3371"/>
                    <a:gd name="f185" fmla="val 1512"/>
                    <a:gd name="f186" fmla="val 3452"/>
                    <a:gd name="f187" fmla="val 1697"/>
                    <a:gd name="f188" fmla="val 2898"/>
                    <a:gd name="f189" fmla="val 2552"/>
                    <a:gd name="f190" fmla="val 878"/>
                    <a:gd name="f191" fmla="val 2332"/>
                    <a:gd name="f192" fmla="val 289"/>
                    <a:gd name="f193" fmla="val 462"/>
                    <a:gd name="f194" fmla="val 601"/>
                    <a:gd name="f195" fmla="val 2009"/>
                    <a:gd name="f196" fmla="val 427"/>
                    <a:gd name="f197" fmla="*/ f0 1 6604"/>
                    <a:gd name="f198" fmla="*/ f1 1 3025"/>
                    <a:gd name="f199" fmla="val f2"/>
                    <a:gd name="f200" fmla="val f3"/>
                    <a:gd name="f201" fmla="val f4"/>
                    <a:gd name="f202" fmla="+- f201 0 f199"/>
                    <a:gd name="f203" fmla="+- f200 0 f199"/>
                    <a:gd name="f204" fmla="*/ f203 1 6604"/>
                    <a:gd name="f205" fmla="*/ f202 1 3025"/>
                    <a:gd name="f206" fmla="*/ f199 1 f204"/>
                    <a:gd name="f207" fmla="*/ f200 1 f204"/>
                    <a:gd name="f208" fmla="*/ f199 1 f205"/>
                    <a:gd name="f209" fmla="*/ f201 1 f205"/>
                    <a:gd name="f210" fmla="*/ f206 f197 1"/>
                    <a:gd name="f211" fmla="*/ f207 f197 1"/>
                    <a:gd name="f212" fmla="*/ f209 f198 1"/>
                    <a:gd name="f213" fmla="*/ f208 f198 1"/>
                  </a:gdLst>
                  <a:ahLst/>
                  <a:cxnLst>
                    <a:cxn ang="3cd4">
                      <a:pos x="hc" y="t"/>
                    </a:cxn>
                    <a:cxn ang="0">
                      <a:pos x="r" y="vc"/>
                    </a:cxn>
                    <a:cxn ang="cd4">
                      <a:pos x="hc" y="b"/>
                    </a:cxn>
                    <a:cxn ang="cd2">
                      <a:pos x="l" y="vc"/>
                    </a:cxn>
                  </a:cxnLst>
                  <a:rect l="f210" t="f213" r="f211" b="f212"/>
                  <a:pathLst>
                    <a:path w="6604" h="3025">
                      <a:moveTo>
                        <a:pt x="f5" y="f6"/>
                      </a:moveTo>
                      <a:lnTo>
                        <a:pt x="f5" y="f6"/>
                      </a:lnTo>
                      <a:cubicBezTo>
                        <a:pt x="f7" y="f8"/>
                        <a:pt x="f9" y="f10"/>
                        <a:pt x="f11" y="f12"/>
                      </a:cubicBezTo>
                      <a:lnTo>
                        <a:pt x="f11" y="f12"/>
                      </a:lnTo>
                      <a:cubicBezTo>
                        <a:pt x="f9" y="f10"/>
                        <a:pt x="f13" y="f14"/>
                        <a:pt x="f5" y="f6"/>
                      </a:cubicBezTo>
                      <a:close/>
                      <a:moveTo>
                        <a:pt x="f15" y="f16"/>
                      </a:moveTo>
                      <a:cubicBezTo>
                        <a:pt x="f17" y="f16"/>
                        <a:pt x="f18" y="f16"/>
                        <a:pt x="f19" y="f16"/>
                      </a:cubicBezTo>
                      <a:cubicBezTo>
                        <a:pt x="f18" y="f16"/>
                        <a:pt x="f17" y="f16"/>
                        <a:pt x="f15" y="f16"/>
                      </a:cubicBezTo>
                      <a:close/>
                      <a:moveTo>
                        <a:pt x="f20" y="f21"/>
                      </a:moveTo>
                      <a:cubicBezTo>
                        <a:pt x="f22" y="f21"/>
                        <a:pt x="f23" y="f21"/>
                        <a:pt x="f24" y="f25"/>
                      </a:cubicBezTo>
                      <a:cubicBezTo>
                        <a:pt x="f26" y="f27"/>
                        <a:pt x="f28" y="f29"/>
                        <a:pt x="f30" y="f31"/>
                      </a:cubicBezTo>
                      <a:cubicBezTo>
                        <a:pt x="f32" y="f28"/>
                        <a:pt x="f33" y="f34"/>
                        <a:pt x="f35" y="f36"/>
                      </a:cubicBezTo>
                      <a:cubicBezTo>
                        <a:pt x="f37" y="f38"/>
                        <a:pt x="f39" y="f32"/>
                        <a:pt x="f40" y="f32"/>
                      </a:cubicBezTo>
                      <a:cubicBezTo>
                        <a:pt x="f41" y="f32"/>
                        <a:pt x="f42" y="f43"/>
                        <a:pt x="f44" y="f45"/>
                      </a:cubicBezTo>
                      <a:lnTo>
                        <a:pt x="f44" y="f45"/>
                      </a:lnTo>
                      <a:cubicBezTo>
                        <a:pt x="f46" y="f47"/>
                        <a:pt x="f48" y="f49"/>
                        <a:pt x="f50" y="f51"/>
                      </a:cubicBezTo>
                      <a:cubicBezTo>
                        <a:pt x="f52" y="f53"/>
                        <a:pt x="f54" y="f55"/>
                        <a:pt x="f56" y="f57"/>
                      </a:cubicBezTo>
                      <a:cubicBezTo>
                        <a:pt x="f58" y="f32"/>
                        <a:pt x="f59" y="f60"/>
                        <a:pt x="f61" y="f60"/>
                      </a:cubicBezTo>
                      <a:cubicBezTo>
                        <a:pt x="f62" y="f63"/>
                        <a:pt x="f64" y="f65"/>
                        <a:pt x="f66" y="f65"/>
                      </a:cubicBezTo>
                      <a:cubicBezTo>
                        <a:pt x="f67" y="f65"/>
                        <a:pt x="f68" y="f69"/>
                        <a:pt x="f70" y="f71"/>
                      </a:cubicBezTo>
                      <a:cubicBezTo>
                        <a:pt x="f72" y="f73"/>
                        <a:pt x="f74" y="f75"/>
                        <a:pt x="f34" y="f76"/>
                      </a:cubicBezTo>
                      <a:cubicBezTo>
                        <a:pt x="f26" y="f77"/>
                        <a:pt x="f78" y="f79"/>
                        <a:pt x="f20" y="f21"/>
                      </a:cubicBezTo>
                      <a:close/>
                      <a:moveTo>
                        <a:pt x="f80" y="f2"/>
                      </a:moveTo>
                      <a:cubicBezTo>
                        <a:pt x="f81" y="f82"/>
                        <a:pt x="f83" y="f84"/>
                        <a:pt x="f85" y="f86"/>
                      </a:cubicBezTo>
                      <a:cubicBezTo>
                        <a:pt x="f87" y="f88"/>
                        <a:pt x="f89" y="f90"/>
                        <a:pt x="f91" y="f90"/>
                      </a:cubicBezTo>
                      <a:cubicBezTo>
                        <a:pt x="f92" y="f90"/>
                        <a:pt x="f93" y="f94"/>
                        <a:pt x="f15" y="f16"/>
                      </a:cubicBezTo>
                      <a:lnTo>
                        <a:pt x="f15" y="f16"/>
                      </a:lnTo>
                      <a:cubicBezTo>
                        <a:pt x="f95" y="f96"/>
                        <a:pt x="f97" y="f96"/>
                        <a:pt x="f98" y="f96"/>
                      </a:cubicBezTo>
                      <a:cubicBezTo>
                        <a:pt x="f99" y="f96"/>
                        <a:pt x="f100" y="f101"/>
                        <a:pt x="f102" y="f101"/>
                      </a:cubicBezTo>
                      <a:cubicBezTo>
                        <a:pt x="f103" y="f101"/>
                        <a:pt x="f104" y="f105"/>
                        <a:pt x="f106" y="f107"/>
                      </a:cubicBezTo>
                      <a:lnTo>
                        <a:pt x="f106" y="f107"/>
                      </a:lnTo>
                      <a:cubicBezTo>
                        <a:pt x="f108" y="f109"/>
                        <a:pt x="f110" y="f111"/>
                        <a:pt x="f112" y="f113"/>
                      </a:cubicBezTo>
                      <a:cubicBezTo>
                        <a:pt x="f114" y="f115"/>
                        <a:pt x="f116" y="f117"/>
                        <a:pt x="f118" y="f117"/>
                      </a:cubicBezTo>
                      <a:cubicBezTo>
                        <a:pt x="f119" y="f117"/>
                        <a:pt x="f120" y="f121"/>
                        <a:pt x="f122" y="f123"/>
                      </a:cubicBezTo>
                      <a:cubicBezTo>
                        <a:pt x="f124" y="f125"/>
                        <a:pt x="f126" y="f127"/>
                        <a:pt x="f128" y="f127"/>
                      </a:cubicBezTo>
                      <a:cubicBezTo>
                        <a:pt x="f129" y="f127"/>
                        <a:pt x="f130" y="f131"/>
                        <a:pt x="f132" y="f133"/>
                      </a:cubicBezTo>
                      <a:cubicBezTo>
                        <a:pt x="f134" y="f135"/>
                        <a:pt x="f136" y="f137"/>
                        <a:pt x="f138" y="f139"/>
                      </a:cubicBezTo>
                      <a:cubicBezTo>
                        <a:pt x="f140" y="f141"/>
                        <a:pt x="f142" y="f143"/>
                        <a:pt x="f11" y="f12"/>
                      </a:cubicBezTo>
                      <a:lnTo>
                        <a:pt x="f11" y="f12"/>
                      </a:lnTo>
                      <a:cubicBezTo>
                        <a:pt x="f144" y="f145"/>
                        <a:pt x="f146" y="f147"/>
                        <a:pt x="f148" y="f133"/>
                      </a:cubicBezTo>
                      <a:cubicBezTo>
                        <a:pt x="f149" y="f150"/>
                        <a:pt x="f151" y="f152"/>
                        <a:pt x="f153" y="f152"/>
                      </a:cubicBezTo>
                      <a:cubicBezTo>
                        <a:pt x="f154" y="f152"/>
                        <a:pt x="f155" y="f156"/>
                        <a:pt x="f157" y="f158"/>
                      </a:cubicBezTo>
                      <a:cubicBezTo>
                        <a:pt x="f159" y="f137"/>
                        <a:pt x="f160" y="f139"/>
                        <a:pt x="f161" y="f162"/>
                      </a:cubicBezTo>
                      <a:cubicBezTo>
                        <a:pt x="f163" y="f164"/>
                        <a:pt x="f165" y="f166"/>
                        <a:pt x="f167" y="f166"/>
                      </a:cubicBezTo>
                      <a:cubicBezTo>
                        <a:pt x="f168" y="f166"/>
                        <a:pt x="f169" y="f170"/>
                        <a:pt x="f171" y="f172"/>
                      </a:cubicBezTo>
                      <a:cubicBezTo>
                        <a:pt x="f173" y="f174"/>
                        <a:pt x="f175" y="f176"/>
                        <a:pt x="f177" y="f176"/>
                      </a:cubicBezTo>
                      <a:cubicBezTo>
                        <a:pt x="f178" y="f176"/>
                        <a:pt x="f179" y="f180"/>
                        <a:pt x="f122" y="f181"/>
                      </a:cubicBezTo>
                      <a:cubicBezTo>
                        <a:pt x="f182" y="f183"/>
                        <a:pt x="f184" y="f185"/>
                        <a:pt x="f186" y="f187"/>
                      </a:cubicBezTo>
                      <a:cubicBezTo>
                        <a:pt x="f188" y="f27"/>
                        <a:pt x="f189" y="f190"/>
                        <a:pt x="f191" y="f192"/>
                      </a:cubicBezTo>
                      <a:cubicBezTo>
                        <a:pt x="f191" y="f192"/>
                        <a:pt x="f74" y="f193"/>
                        <a:pt x="f57" y="f194"/>
                      </a:cubicBezTo>
                      <a:cubicBezTo>
                        <a:pt x="f57" y="f194"/>
                        <a:pt x="f195" y="f196"/>
                        <a:pt x="f8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2396;p31">
                  <a:extLst>
                    <a:ext uri="{FF2B5EF4-FFF2-40B4-BE49-F238E27FC236}">
                      <a16:creationId xmlns:a16="http://schemas.microsoft.com/office/drawing/2014/main" id="{F4C6B4B4-AD85-42DD-9F05-6DF51EDAD232}"/>
                    </a:ext>
                  </a:extLst>
                </p:cNvPr>
                <p:cNvSpPr/>
                <p:nvPr/>
              </p:nvSpPr>
              <p:spPr>
                <a:xfrm>
                  <a:off x="185760" y="692575"/>
                  <a:ext cx="77961" cy="14401"/>
                </a:xfrm>
                <a:custGeom>
                  <a:avLst/>
                  <a:gdLst>
                    <a:gd name="f0" fmla="val w"/>
                    <a:gd name="f1" fmla="val h"/>
                    <a:gd name="f2" fmla="val 0"/>
                    <a:gd name="f3" fmla="val 2414"/>
                    <a:gd name="f4" fmla="val 446"/>
                    <a:gd name="f5" fmla="val 1581"/>
                    <a:gd name="f6" fmla="val 1"/>
                    <a:gd name="f7" fmla="val 1036"/>
                    <a:gd name="f8" fmla="val 498"/>
                    <a:gd name="f9" fmla="val 154"/>
                    <a:gd name="f10" fmla="val 445"/>
                    <a:gd name="f11" fmla="val 809"/>
                    <a:gd name="f12" fmla="val 341"/>
                    <a:gd name="f13" fmla="val 1605"/>
                    <a:gd name="f14" fmla="val 226"/>
                    <a:gd name="f15" fmla="val 2413"/>
                    <a:gd name="f16" fmla="val 122"/>
                    <a:gd name="f17" fmla="val 2137"/>
                    <a:gd name="f18" fmla="val 40"/>
                    <a:gd name="f19" fmla="val 185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2397;p31">
                  <a:extLst>
                    <a:ext uri="{FF2B5EF4-FFF2-40B4-BE49-F238E27FC236}">
                      <a16:creationId xmlns:a16="http://schemas.microsoft.com/office/drawing/2014/main" id="{BD70039B-A333-4802-BABC-ACDF5BA77EDC}"/>
                    </a:ext>
                  </a:extLst>
                </p:cNvPr>
                <p:cNvSpPr/>
                <p:nvPr/>
              </p:nvSpPr>
              <p:spPr>
                <a:xfrm>
                  <a:off x="335264" y="738506"/>
                  <a:ext cx="96953" cy="80970"/>
                </a:xfrm>
                <a:custGeom>
                  <a:avLst/>
                  <a:gdLst>
                    <a:gd name="f0" fmla="val w"/>
                    <a:gd name="f1" fmla="val h"/>
                    <a:gd name="f2" fmla="val 0"/>
                    <a:gd name="f3" fmla="val 3002"/>
                    <a:gd name="f4" fmla="val 2507"/>
                    <a:gd name="f5" fmla="val 1236"/>
                    <a:gd name="f6" fmla="val 1251"/>
                    <a:gd name="f7" fmla="val 1228"/>
                    <a:gd name="f8" fmla="val 1262"/>
                    <a:gd name="f9" fmla="val 1223"/>
                    <a:gd name="f10" fmla="val 1274"/>
                    <a:gd name="f11" fmla="val 1220"/>
                    <a:gd name="f12" fmla="val 1286"/>
                    <a:gd name="f13" fmla="val 1225"/>
                    <a:gd name="f14" fmla="val 1230"/>
                    <a:gd name="f15" fmla="val 1263"/>
                    <a:gd name="f16" fmla="val 1963"/>
                    <a:gd name="f17" fmla="val 431"/>
                    <a:gd name="f18" fmla="val 1813"/>
                    <a:gd name="f19" fmla="val 524"/>
                    <a:gd name="f20" fmla="val 1663"/>
                    <a:gd name="f21" fmla="val 616"/>
                    <a:gd name="f22" fmla="val 1536"/>
                    <a:gd name="f23" fmla="val 755"/>
                    <a:gd name="f24" fmla="val 1466"/>
                    <a:gd name="f25" fmla="val 824"/>
                    <a:gd name="f26" fmla="val 1386"/>
                    <a:gd name="f27" fmla="val 928"/>
                    <a:gd name="f28" fmla="val 1351"/>
                    <a:gd name="f29" fmla="val 1009"/>
                    <a:gd name="f30" fmla="val 1305"/>
                    <a:gd name="f31" fmla="val 1124"/>
                    <a:gd name="f32" fmla="val 1293"/>
                    <a:gd name="f33" fmla="val 1239"/>
                    <a:gd name="f34" fmla="val 1355"/>
                    <a:gd name="f35" fmla="val 1516"/>
                    <a:gd name="f36" fmla="val 1316"/>
                    <a:gd name="f37" fmla="val 1678"/>
                    <a:gd name="f38" fmla="val 1374"/>
                    <a:gd name="f39" fmla="val 1828"/>
                    <a:gd name="f40" fmla="val 1259"/>
                    <a:gd name="f41" fmla="val 1701"/>
                    <a:gd name="f42" fmla="val 1212"/>
                    <a:gd name="f43" fmla="val 1528"/>
                    <a:gd name="f44" fmla="val 1339"/>
                    <a:gd name="f45" fmla="val 1312"/>
                    <a:gd name="f46" fmla="val 1159"/>
                    <a:gd name="f47" fmla="val 1426"/>
                    <a:gd name="f48" fmla="val 1115"/>
                    <a:gd name="f49" fmla="val 1573"/>
                    <a:gd name="f50" fmla="val 1051"/>
                    <a:gd name="f51" fmla="val 982"/>
                    <a:gd name="f52" fmla="val 1863"/>
                    <a:gd name="f53" fmla="val 901"/>
                    <a:gd name="f54" fmla="val 2036"/>
                    <a:gd name="f55" fmla="val 751"/>
                    <a:gd name="f56" fmla="val 2151"/>
                    <a:gd name="f57" fmla="val 866"/>
                    <a:gd name="f58" fmla="val 2001"/>
                    <a:gd name="f59" fmla="val 935"/>
                    <a:gd name="f60" fmla="val 1851"/>
                    <a:gd name="f61" fmla="val 1005"/>
                    <a:gd name="f62" fmla="val 1062"/>
                    <a:gd name="f63" fmla="val 1505"/>
                    <a:gd name="f64" fmla="val 1120"/>
                    <a:gd name="f65" fmla="val 1332"/>
                    <a:gd name="f66" fmla="val 1189"/>
                    <a:gd name="f67" fmla="val 1170"/>
                    <a:gd name="f68" fmla="val 997"/>
                    <a:gd name="f69" fmla="val 1363"/>
                    <a:gd name="f70" fmla="val 835"/>
                    <a:gd name="f71" fmla="val 1501"/>
                    <a:gd name="f72" fmla="val 720"/>
                    <a:gd name="f73" fmla="val 1640"/>
                    <a:gd name="f74" fmla="val 593"/>
                    <a:gd name="f75" fmla="val 501"/>
                    <a:gd name="f76" fmla="val 2759"/>
                    <a:gd name="f77" fmla="val 2479"/>
                    <a:gd name="f78" fmla="val 2196"/>
                    <a:gd name="f79" fmla="val 61"/>
                    <a:gd name="f80" fmla="val 1928"/>
                    <a:gd name="f81" fmla="val 178"/>
                    <a:gd name="f82" fmla="val 1420"/>
                    <a:gd name="f83" fmla="val 385"/>
                    <a:gd name="f84" fmla="val 812"/>
                    <a:gd name="f85" fmla="val 774"/>
                    <a:gd name="f86" fmla="val 1309"/>
                    <a:gd name="f87" fmla="val 682"/>
                    <a:gd name="f88" fmla="val 624"/>
                    <a:gd name="f89" fmla="val 1713"/>
                    <a:gd name="f90" fmla="val 508"/>
                    <a:gd name="f91" fmla="val 1909"/>
                    <a:gd name="f92" fmla="val 393"/>
                    <a:gd name="f93" fmla="val 2082"/>
                    <a:gd name="f94" fmla="val 220"/>
                    <a:gd name="f95" fmla="val 2232"/>
                    <a:gd name="f96" fmla="val 1"/>
                    <a:gd name="f97" fmla="val 192"/>
                    <a:gd name="f98" fmla="val 2374"/>
                    <a:gd name="f99" fmla="val 2506"/>
                    <a:gd name="f100" fmla="val 618"/>
                    <a:gd name="f101" fmla="val 650"/>
                    <a:gd name="f102" fmla="val 683"/>
                    <a:gd name="f103" fmla="val 2503"/>
                    <a:gd name="f104" fmla="val 716"/>
                    <a:gd name="f105" fmla="val 2498"/>
                    <a:gd name="f106" fmla="val 959"/>
                    <a:gd name="f107" fmla="val 2451"/>
                    <a:gd name="f108" fmla="val 1178"/>
                    <a:gd name="f109" fmla="val 2313"/>
                    <a:gd name="f110" fmla="val 2117"/>
                    <a:gd name="f111" fmla="val 2221"/>
                    <a:gd name="f112" fmla="val 2371"/>
                    <a:gd name="f113" fmla="val 1432"/>
                    <a:gd name="f114" fmla="val 2405"/>
                    <a:gd name="f115" fmla="val 1464"/>
                    <a:gd name="f116" fmla="val 2422"/>
                    <a:gd name="f117" fmla="val 1500"/>
                    <a:gd name="f118" fmla="val 2429"/>
                    <a:gd name="f119" fmla="val 1535"/>
                    <a:gd name="f120" fmla="val 1626"/>
                    <a:gd name="f121" fmla="val 1720"/>
                    <a:gd name="f122" fmla="val 2382"/>
                    <a:gd name="f123" fmla="val 1778"/>
                    <a:gd name="f124" fmla="val 2324"/>
                    <a:gd name="f125" fmla="val 1870"/>
                    <a:gd name="f126" fmla="val 1905"/>
                    <a:gd name="f127" fmla="val 2105"/>
                    <a:gd name="f128" fmla="val 1951"/>
                    <a:gd name="f129" fmla="val 1978"/>
                    <a:gd name="f130" fmla="val 2009"/>
                    <a:gd name="f131" fmla="val 2140"/>
                    <a:gd name="f132" fmla="val 2136"/>
                    <a:gd name="f133" fmla="val 2290"/>
                    <a:gd name="f134" fmla="val 2309"/>
                    <a:gd name="f135" fmla="val 2319"/>
                    <a:gd name="f136" fmla="val 2314"/>
                    <a:gd name="f137" fmla="val 2329"/>
                    <a:gd name="f138" fmla="val 2339"/>
                    <a:gd name="f139" fmla="val 2504"/>
                    <a:gd name="f140" fmla="val 2683"/>
                    <a:gd name="f141" fmla="val 2224"/>
                    <a:gd name="f142" fmla="val 2094"/>
                    <a:gd name="f143" fmla="val 2390"/>
                    <a:gd name="f144" fmla="val 2078"/>
                    <a:gd name="f145" fmla="val 1586"/>
                    <a:gd name="f146" fmla="val 2044"/>
                    <a:gd name="f147" fmla="val 1193"/>
                    <a:gd name="f148" fmla="val 1997"/>
                    <a:gd name="f149" fmla="val 2194"/>
                    <a:gd name="f150" fmla="val 408"/>
                    <a:gd name="f151" fmla="val 2540"/>
                    <a:gd name="f152" fmla="val 201"/>
                    <a:gd name="f153" fmla="val 2701"/>
                    <a:gd name="f154" fmla="val 120"/>
                    <a:gd name="f155" fmla="val 2852"/>
                    <a:gd name="f156" fmla="val 39"/>
                    <a:gd name="f157" fmla="val 16"/>
                    <a:gd name="f158" fmla="val 2921"/>
                    <a:gd name="f159" fmla="val 6"/>
                    <a:gd name="f160" fmla="val 2840"/>
                    <a:gd name="f161" fmla="*/ f0 1 3002"/>
                    <a:gd name="f162" fmla="*/ f1 1 2507"/>
                    <a:gd name="f163" fmla="val f2"/>
                    <a:gd name="f164" fmla="val f3"/>
                    <a:gd name="f165" fmla="val f4"/>
                    <a:gd name="f166" fmla="+- f165 0 f163"/>
                    <a:gd name="f167" fmla="+- f164 0 f163"/>
                    <a:gd name="f168" fmla="*/ f167 1 3002"/>
                    <a:gd name="f169" fmla="*/ f166 1 250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3002" h="2507">
                      <a:moveTo>
                        <a:pt x="f5" y="f6"/>
                      </a:moveTo>
                      <a:cubicBezTo>
                        <a:pt x="f7" y="f8"/>
                        <a:pt x="f9" y="f10"/>
                        <a:pt x="f11" y="f12"/>
                      </a:cubicBezTo>
                      <a:lnTo>
                        <a:pt x="f11" y="f12"/>
                      </a:lnTo>
                      <a:cubicBezTo>
                        <a:pt x="f13" y="f10"/>
                        <a:pt x="f14" y="f15"/>
                        <a:pt x="f5" y="f6"/>
                      </a:cubicBezTo>
                      <a:close/>
                      <a:moveTo>
                        <a:pt x="f16" y="f17"/>
                      </a:moveTo>
                      <a:lnTo>
                        <a:pt x="f16" y="f17"/>
                      </a:lnTo>
                      <a:cubicBezTo>
                        <a:pt x="f18" y="f19"/>
                        <a:pt x="f20" y="f21"/>
                        <a:pt x="f22" y="f23"/>
                      </a:cubicBezTo>
                      <a:cubicBezTo>
                        <a:pt x="f24" y="f25"/>
                        <a:pt x="f26" y="f27"/>
                        <a:pt x="f28" y="f29"/>
                      </a:cubicBezTo>
                      <a:cubicBezTo>
                        <a:pt x="f30" y="f31"/>
                        <a:pt x="f32" y="f33"/>
                        <a:pt x="f32" y="f34"/>
                      </a:cubicBezTo>
                      <a:cubicBezTo>
                        <a:pt x="f32" y="f35"/>
                        <a:pt x="f36" y="f37"/>
                        <a:pt x="f38" y="f39"/>
                      </a:cubicBezTo>
                      <a:cubicBezTo>
                        <a:pt x="f40" y="f41"/>
                        <a:pt x="f42" y="f43"/>
                        <a:pt x="f42" y="f34"/>
                      </a:cubicBezTo>
                      <a:cubicBezTo>
                        <a:pt x="f42" y="f44"/>
                        <a:pt x="f42" y="f45"/>
                        <a:pt x="f11" y="f12"/>
                      </a:cubicBezTo>
                      <a:lnTo>
                        <a:pt x="f11" y="f12"/>
                      </a:lnTo>
                      <a:cubicBezTo>
                        <a:pt x="f46" y="f47"/>
                        <a:pt x="f48" y="f49"/>
                        <a:pt x="f50" y="f41"/>
                      </a:cubicBezTo>
                      <a:cubicBezTo>
                        <a:pt x="f51" y="f52"/>
                        <a:pt x="f53" y="f54"/>
                        <a:pt x="f55" y="f56"/>
                      </a:cubicBezTo>
                      <a:cubicBezTo>
                        <a:pt x="f57" y="f58"/>
                        <a:pt x="f59" y="f60"/>
                        <a:pt x="f61" y="f37"/>
                      </a:cubicBezTo>
                      <a:cubicBezTo>
                        <a:pt x="f62" y="f63"/>
                        <a:pt x="f64" y="f65"/>
                        <a:pt x="f66" y="f67"/>
                      </a:cubicBezTo>
                      <a:cubicBezTo>
                        <a:pt x="f40" y="f68"/>
                        <a:pt x="f69" y="f70"/>
                        <a:pt x="f71" y="f72"/>
                      </a:cubicBezTo>
                      <a:cubicBezTo>
                        <a:pt x="f73" y="f74"/>
                        <a:pt x="f18" y="f75"/>
                        <a:pt x="f16" y="f17"/>
                      </a:cubicBezTo>
                      <a:close/>
                      <a:moveTo>
                        <a:pt x="f76" y="f2"/>
                      </a:moveTo>
                      <a:cubicBezTo>
                        <a:pt x="f77" y="f2"/>
                        <a:pt x="f78" y="f79"/>
                        <a:pt x="f80" y="f81"/>
                      </a:cubicBezTo>
                      <a:cubicBezTo>
                        <a:pt x="f82" y="f83"/>
                        <a:pt x="f61" y="f84"/>
                        <a:pt x="f85" y="f86"/>
                      </a:cubicBezTo>
                      <a:cubicBezTo>
                        <a:pt x="f87" y="f35"/>
                        <a:pt x="f88" y="f89"/>
                        <a:pt x="f90" y="f91"/>
                      </a:cubicBezTo>
                      <a:cubicBezTo>
                        <a:pt x="f92" y="f93"/>
                        <a:pt x="f94" y="f95"/>
                        <a:pt x="f96" y="f95"/>
                      </a:cubicBezTo>
                      <a:cubicBezTo>
                        <a:pt x="f97" y="f98"/>
                        <a:pt x="f92" y="f99"/>
                        <a:pt x="f100" y="f99"/>
                      </a:cubicBezTo>
                      <a:cubicBezTo>
                        <a:pt x="f101" y="f99"/>
                        <a:pt x="f102" y="f103"/>
                        <a:pt x="f104" y="f105"/>
                      </a:cubicBezTo>
                      <a:cubicBezTo>
                        <a:pt x="f106" y="f107"/>
                        <a:pt x="f108" y="f109"/>
                        <a:pt x="f36" y="f110"/>
                      </a:cubicBezTo>
                      <a:lnTo>
                        <a:pt x="f36" y="f110"/>
                      </a:lnTo>
                      <a:cubicBezTo>
                        <a:pt x="f32" y="f111"/>
                        <a:pt x="f28" y="f112"/>
                        <a:pt x="f113" y="f114"/>
                      </a:cubicBezTo>
                      <a:cubicBezTo>
                        <a:pt x="f115" y="f116"/>
                        <a:pt x="f117" y="f118"/>
                        <a:pt x="f119" y="f118"/>
                      </a:cubicBezTo>
                      <a:cubicBezTo>
                        <a:pt x="f120" y="f118"/>
                        <a:pt x="f121" y="f122"/>
                        <a:pt x="f123" y="f124"/>
                      </a:cubicBezTo>
                      <a:cubicBezTo>
                        <a:pt x="f125" y="f111"/>
                        <a:pt x="f126" y="f127"/>
                        <a:pt x="f128" y="f129"/>
                      </a:cubicBezTo>
                      <a:cubicBezTo>
                        <a:pt x="f130" y="f131"/>
                        <a:pt x="f132" y="f133"/>
                        <a:pt x="f134" y="f109"/>
                      </a:cubicBezTo>
                      <a:cubicBezTo>
                        <a:pt x="f135" y="f136"/>
                        <a:pt x="f137" y="f136"/>
                        <a:pt x="f138" y="f136"/>
                      </a:cubicBezTo>
                      <a:cubicBezTo>
                        <a:pt x="f139" y="f136"/>
                        <a:pt x="f140" y="f141"/>
                        <a:pt x="f76" y="f142"/>
                      </a:cubicBezTo>
                      <a:cubicBezTo>
                        <a:pt x="f143" y="f129"/>
                        <a:pt x="f144" y="f145"/>
                        <a:pt x="f146" y="f147"/>
                      </a:cubicBezTo>
                      <a:cubicBezTo>
                        <a:pt x="f148" y="f84"/>
                        <a:pt x="f149" y="f150"/>
                        <a:pt x="f151" y="f152"/>
                      </a:cubicBezTo>
                      <a:cubicBezTo>
                        <a:pt x="f153" y="f154"/>
                        <a:pt x="f155" y="f156"/>
                        <a:pt x="f3" y="f157"/>
                      </a:cubicBezTo>
                      <a:cubicBezTo>
                        <a:pt x="f158" y="f159"/>
                        <a:pt x="f160" y="f2"/>
                        <a:pt x="f7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2398;p31">
                  <a:extLst>
                    <a:ext uri="{FF2B5EF4-FFF2-40B4-BE49-F238E27FC236}">
                      <a16:creationId xmlns:a16="http://schemas.microsoft.com/office/drawing/2014/main" id="{83256EED-93B5-4C79-936A-78EBDE3B886B}"/>
                    </a:ext>
                  </a:extLst>
                </p:cNvPr>
                <p:cNvSpPr/>
                <p:nvPr/>
              </p:nvSpPr>
              <p:spPr>
                <a:xfrm>
                  <a:off x="252136" y="722165"/>
                  <a:ext cx="244976" cy="169977"/>
                </a:xfrm>
                <a:custGeom>
                  <a:avLst/>
                  <a:gdLst>
                    <a:gd name="f0" fmla="val w"/>
                    <a:gd name="f1" fmla="val h"/>
                    <a:gd name="f2" fmla="val 0"/>
                    <a:gd name="f3" fmla="val 7585"/>
                    <a:gd name="f4" fmla="val 5263"/>
                    <a:gd name="f5" fmla="val 1109"/>
                    <a:gd name="f6" fmla="val 1757"/>
                    <a:gd name="f7" fmla="val 935"/>
                    <a:gd name="f8" fmla="val 1988"/>
                    <a:gd name="f9" fmla="val 785"/>
                    <a:gd name="f10" fmla="val 2242"/>
                    <a:gd name="f11" fmla="val 670"/>
                    <a:gd name="f12" fmla="val 2496"/>
                    <a:gd name="f13" fmla="val 555"/>
                    <a:gd name="f14" fmla="val 2761"/>
                    <a:gd name="f15" fmla="val 474"/>
                    <a:gd name="f16" fmla="val 3027"/>
                    <a:gd name="f17" fmla="val 428"/>
                    <a:gd name="f18" fmla="val 3304"/>
                    <a:gd name="f19" fmla="val 381"/>
                    <a:gd name="f20" fmla="val 3581"/>
                    <a:gd name="f21" fmla="val 3869"/>
                    <a:gd name="f22" fmla="val 439"/>
                    <a:gd name="f23" fmla="val 4146"/>
                    <a:gd name="f24" fmla="val 497"/>
                    <a:gd name="f25" fmla="val 4412"/>
                    <a:gd name="f26" fmla="val 601"/>
                    <a:gd name="f27" fmla="val 4689"/>
                    <a:gd name="f28" fmla="val 716"/>
                    <a:gd name="f29" fmla="val 4954"/>
                    <a:gd name="f30" fmla="val 578"/>
                    <a:gd name="f31" fmla="val 4700"/>
                    <a:gd name="f32" fmla="val 4435"/>
                    <a:gd name="f33" fmla="val 404"/>
                    <a:gd name="f34" fmla="val 4158"/>
                    <a:gd name="f35" fmla="val 347"/>
                    <a:gd name="f36" fmla="val 3881"/>
                    <a:gd name="f37" fmla="val 312"/>
                    <a:gd name="f38" fmla="val 370"/>
                    <a:gd name="f39" fmla="val 3292"/>
                    <a:gd name="f40" fmla="val 416"/>
                    <a:gd name="f41" fmla="val 3004"/>
                    <a:gd name="f42" fmla="val 2727"/>
                    <a:gd name="f43" fmla="val 624"/>
                    <a:gd name="f44" fmla="val 2473"/>
                    <a:gd name="f45" fmla="val 762"/>
                    <a:gd name="f46" fmla="val 2207"/>
                    <a:gd name="f47" fmla="val 901"/>
                    <a:gd name="f48" fmla="val 1965"/>
                    <a:gd name="f49" fmla="val 5224"/>
                    <a:gd name="f50" fmla="val 1"/>
                    <a:gd name="f51" fmla="val 4391"/>
                    <a:gd name="f52" fmla="val 3557"/>
                    <a:gd name="f53" fmla="val 183"/>
                    <a:gd name="f54" fmla="val 2713"/>
                    <a:gd name="f55" fmla="val 533"/>
                    <a:gd name="f56" fmla="val 1790"/>
                    <a:gd name="f57" fmla="val 903"/>
                    <a:gd name="f58" fmla="val 1526"/>
                    <a:gd name="f59" fmla="val 2403"/>
                    <a:gd name="f60" fmla="val 81"/>
                    <a:gd name="f61" fmla="val 4262"/>
                    <a:gd name="f62" fmla="val 635"/>
                    <a:gd name="f63" fmla="val 5070"/>
                    <a:gd name="f64" fmla="val 5139"/>
                    <a:gd name="f65" fmla="val 728"/>
                    <a:gd name="f66" fmla="val 5208"/>
                    <a:gd name="f67" fmla="val 820"/>
                    <a:gd name="f68" fmla="val 5243"/>
                    <a:gd name="f69" fmla="val 851"/>
                    <a:gd name="f70" fmla="val 5256"/>
                    <a:gd name="f71" fmla="val 880"/>
                    <a:gd name="f72" fmla="val 5262"/>
                    <a:gd name="f73" fmla="val 907"/>
                    <a:gd name="f74" fmla="val 1022"/>
                    <a:gd name="f75" fmla="val 1097"/>
                    <a:gd name="f76" fmla="val 5154"/>
                    <a:gd name="f77" fmla="val 5024"/>
                    <a:gd name="f78" fmla="val 4920"/>
                    <a:gd name="f79" fmla="val 1016"/>
                    <a:gd name="f80" fmla="val 4827"/>
                    <a:gd name="f81" fmla="val 4747"/>
                    <a:gd name="f82" fmla="val 1108"/>
                    <a:gd name="f83" fmla="val 4809"/>
                    <a:gd name="f84" fmla="val 1193"/>
                    <a:gd name="f85" fmla="val 4837"/>
                    <a:gd name="f86" fmla="val 1270"/>
                    <a:gd name="f87" fmla="val 1617"/>
                    <a:gd name="f88" fmla="val 1791"/>
                    <a:gd name="f89" fmla="val 4259"/>
                    <a:gd name="f90" fmla="val 1640"/>
                    <a:gd name="f91" fmla="val 3673"/>
                    <a:gd name="f92" fmla="val 1435"/>
                    <a:gd name="f93" fmla="val 2956"/>
                    <a:gd name="f94" fmla="val 1387"/>
                    <a:gd name="f95" fmla="val 2194"/>
                    <a:gd name="f96" fmla="val 1751"/>
                    <a:gd name="f97" fmla="val 1498"/>
                    <a:gd name="f98" fmla="val 1687"/>
                    <a:gd name="f99" fmla="val 1778"/>
                    <a:gd name="f100" fmla="val 1795"/>
                    <a:gd name="f101" fmla="val 1940"/>
                    <a:gd name="f102" fmla="val 1849"/>
                    <a:gd name="f103" fmla="val 1986"/>
                    <a:gd name="f104" fmla="val 1865"/>
                    <a:gd name="f105" fmla="val 2034"/>
                    <a:gd name="f106" fmla="val 1872"/>
                    <a:gd name="f107" fmla="val 2082"/>
                    <a:gd name="f108" fmla="val 2214"/>
                    <a:gd name="f109" fmla="val 2346"/>
                    <a:gd name="f110" fmla="val 1818"/>
                    <a:gd name="f111" fmla="val 2448"/>
                    <a:gd name="f112" fmla="val 1734"/>
                    <a:gd name="f113" fmla="val 2598"/>
                    <a:gd name="f114" fmla="val 1630"/>
                    <a:gd name="f115" fmla="val 1503"/>
                    <a:gd name="f116" fmla="val 2840"/>
                    <a:gd name="f117" fmla="val 1365"/>
                    <a:gd name="f118" fmla="val 2955"/>
                    <a:gd name="f119" fmla="val 1249"/>
                    <a:gd name="f120" fmla="val 3082"/>
                    <a:gd name="f121" fmla="val 1122"/>
                    <a:gd name="f122" fmla="val 3232"/>
                    <a:gd name="f123" fmla="val 1041"/>
                    <a:gd name="f124" fmla="val 3533"/>
                    <a:gd name="f125" fmla="val 834"/>
                    <a:gd name="f126" fmla="val 3879"/>
                    <a:gd name="f127" fmla="val 660"/>
                    <a:gd name="f128" fmla="val 4225"/>
                    <a:gd name="f129" fmla="val 4774"/>
                    <a:gd name="f130" fmla="val 324"/>
                    <a:gd name="f131" fmla="val 5399"/>
                    <a:gd name="f132" fmla="val 203"/>
                    <a:gd name="f133" fmla="val 6020"/>
                    <a:gd name="f134" fmla="val 6562"/>
                    <a:gd name="f135" fmla="val 7100"/>
                    <a:gd name="f136" fmla="val 295"/>
                    <a:gd name="f137" fmla="val 7584"/>
                    <a:gd name="f138" fmla="val 499"/>
                    <a:gd name="f139" fmla="val 6794"/>
                    <a:gd name="f140" fmla="val 163"/>
                    <a:gd name="f141" fmla="val 6010"/>
                    <a:gd name="f142" fmla="*/ f0 1 7585"/>
                    <a:gd name="f143" fmla="*/ f1 1 5263"/>
                    <a:gd name="f144" fmla="val f2"/>
                    <a:gd name="f145" fmla="val f3"/>
                    <a:gd name="f146" fmla="val f4"/>
                    <a:gd name="f147" fmla="+- f146 0 f144"/>
                    <a:gd name="f148" fmla="+- f145 0 f144"/>
                    <a:gd name="f149" fmla="*/ f148 1 7585"/>
                    <a:gd name="f150" fmla="*/ f147 1 5263"/>
                    <a:gd name="f151" fmla="*/ f144 1 f149"/>
                    <a:gd name="f152" fmla="*/ f145 1 f149"/>
                    <a:gd name="f153" fmla="*/ f144 1 f150"/>
                    <a:gd name="f154" fmla="*/ f146 1 f150"/>
                    <a:gd name="f155" fmla="*/ f151 f142 1"/>
                    <a:gd name="f156" fmla="*/ f152 f142 1"/>
                    <a:gd name="f157" fmla="*/ f154 f143 1"/>
                    <a:gd name="f158" fmla="*/ f153 f143 1"/>
                  </a:gdLst>
                  <a:ahLst/>
                  <a:cxnLst>
                    <a:cxn ang="3cd4">
                      <a:pos x="hc" y="t"/>
                    </a:cxn>
                    <a:cxn ang="0">
                      <a:pos x="r" y="vc"/>
                    </a:cxn>
                    <a:cxn ang="cd4">
                      <a:pos x="hc" y="b"/>
                    </a:cxn>
                    <a:cxn ang="cd2">
                      <a:pos x="l" y="vc"/>
                    </a:cxn>
                  </a:cxnLst>
                  <a:rect l="f155" t="f158" r="f156" b="f157"/>
                  <a:pathLst>
                    <a:path w="7584" h="5263">
                      <a:moveTo>
                        <a:pt x="f5" y="f6"/>
                      </a:moveTo>
                      <a:lnTo>
                        <a:pt x="f5" y="f6"/>
                      </a:lnTo>
                      <a:cubicBezTo>
                        <a:pt x="f7" y="f8"/>
                        <a:pt x="f9" y="f10"/>
                        <a:pt x="f11" y="f12"/>
                      </a:cubicBezTo>
                      <a:cubicBezTo>
                        <a:pt x="f13" y="f14"/>
                        <a:pt x="f15" y="f16"/>
                        <a:pt x="f17" y="f18"/>
                      </a:cubicBezTo>
                      <a:cubicBezTo>
                        <a:pt x="f19" y="f20"/>
                        <a:pt x="f19" y="f21"/>
                        <a:pt x="f22" y="f23"/>
                      </a:cubicBezTo>
                      <a:cubicBezTo>
                        <a:pt x="f24" y="f25"/>
                        <a:pt x="f26" y="f27"/>
                        <a:pt x="f28" y="f29"/>
                      </a:cubicBezTo>
                      <a:cubicBezTo>
                        <a:pt x="f30" y="f31"/>
                        <a:pt x="f15" y="f32"/>
                        <a:pt x="f33" y="f34"/>
                      </a:cubicBezTo>
                      <a:cubicBezTo>
                        <a:pt x="f35" y="f36"/>
                        <a:pt x="f37" y="f20"/>
                        <a:pt x="f38" y="f39"/>
                      </a:cubicBezTo>
                      <a:cubicBezTo>
                        <a:pt x="f40" y="f41"/>
                        <a:pt x="f24" y="f42"/>
                        <a:pt x="f43" y="f44"/>
                      </a:cubicBezTo>
                      <a:cubicBezTo>
                        <a:pt x="f45" y="f46"/>
                        <a:pt x="f47" y="f48"/>
                        <a:pt x="f5" y="f6"/>
                      </a:cubicBezTo>
                      <a:close/>
                      <a:moveTo>
                        <a:pt x="f49" y="f50"/>
                      </a:moveTo>
                      <a:cubicBezTo>
                        <a:pt x="f51" y="f50"/>
                        <a:pt x="f52" y="f53"/>
                        <a:pt x="f54" y="f55"/>
                      </a:cubicBezTo>
                      <a:cubicBezTo>
                        <a:pt x="f56" y="f57"/>
                        <a:pt x="f7" y="f58"/>
                        <a:pt x="f15" y="f59"/>
                      </a:cubicBezTo>
                      <a:cubicBezTo>
                        <a:pt x="f2" y="f39"/>
                        <a:pt x="f60" y="f61"/>
                        <a:pt x="f62" y="f63"/>
                      </a:cubicBezTo>
                      <a:cubicBezTo>
                        <a:pt x="f11" y="f64"/>
                        <a:pt x="f65" y="f66"/>
                        <a:pt x="f67" y="f68"/>
                      </a:cubicBezTo>
                      <a:cubicBezTo>
                        <a:pt x="f69" y="f70"/>
                        <a:pt x="f71" y="f72"/>
                        <a:pt x="f73" y="f72"/>
                      </a:cubicBezTo>
                      <a:cubicBezTo>
                        <a:pt x="f74" y="f72"/>
                        <a:pt x="f75" y="f76"/>
                        <a:pt x="f75" y="f77"/>
                      </a:cubicBezTo>
                      <a:cubicBezTo>
                        <a:pt x="f75" y="f78"/>
                        <a:pt x="f79" y="f80"/>
                        <a:pt x="f79" y="f81"/>
                      </a:cubicBezTo>
                      <a:lnTo>
                        <a:pt x="f79" y="f81"/>
                      </a:lnTo>
                      <a:cubicBezTo>
                        <a:pt x="f82" y="f83"/>
                        <a:pt x="f84" y="f85"/>
                        <a:pt x="f86" y="f85"/>
                      </a:cubicBezTo>
                      <a:cubicBezTo>
                        <a:pt x="f87" y="f85"/>
                        <a:pt x="f88" y="f89"/>
                        <a:pt x="f90" y="f91"/>
                      </a:cubicBezTo>
                      <a:cubicBezTo>
                        <a:pt x="f92" y="f93"/>
                        <a:pt x="f94" y="f95"/>
                        <a:pt x="f96" y="f97"/>
                      </a:cubicBezTo>
                      <a:lnTo>
                        <a:pt x="f96" y="f97"/>
                      </a:lnTo>
                      <a:cubicBezTo>
                        <a:pt x="f98" y="f90"/>
                        <a:pt x="f99" y="f100"/>
                        <a:pt x="f101" y="f102"/>
                      </a:cubicBezTo>
                      <a:cubicBezTo>
                        <a:pt x="f103" y="f104"/>
                        <a:pt x="f105" y="f106"/>
                        <a:pt x="f107" y="f106"/>
                      </a:cubicBezTo>
                      <a:cubicBezTo>
                        <a:pt x="f108" y="f106"/>
                        <a:pt x="f109" y="f110"/>
                        <a:pt x="f111" y="f112"/>
                      </a:cubicBezTo>
                      <a:cubicBezTo>
                        <a:pt x="f113" y="f114"/>
                        <a:pt x="f54" y="f115"/>
                        <a:pt x="f116" y="f117"/>
                      </a:cubicBezTo>
                      <a:cubicBezTo>
                        <a:pt x="f118" y="f119"/>
                        <a:pt x="f120" y="f121"/>
                        <a:pt x="f122" y="f123"/>
                      </a:cubicBezTo>
                      <a:cubicBezTo>
                        <a:pt x="f124" y="f125"/>
                        <a:pt x="f126" y="f127"/>
                        <a:pt x="f128" y="f55"/>
                      </a:cubicBezTo>
                      <a:cubicBezTo>
                        <a:pt x="f129" y="f130"/>
                        <a:pt x="f131" y="f132"/>
                        <a:pt x="f133" y="f132"/>
                      </a:cubicBezTo>
                      <a:cubicBezTo>
                        <a:pt x="f134" y="f132"/>
                        <a:pt x="f135" y="f136"/>
                        <a:pt x="f137" y="f138"/>
                      </a:cubicBezTo>
                      <a:cubicBezTo>
                        <a:pt x="f139" y="f140"/>
                        <a:pt x="f141" y="f50"/>
                        <a:pt x="f49" y="f5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2399;p31">
                  <a:extLst>
                    <a:ext uri="{FF2B5EF4-FFF2-40B4-BE49-F238E27FC236}">
                      <a16:creationId xmlns:a16="http://schemas.microsoft.com/office/drawing/2014/main" id="{6B99FFFD-CA6C-471A-8EB8-D92439C06ECC}"/>
                    </a:ext>
                  </a:extLst>
                </p:cNvPr>
                <p:cNvSpPr/>
                <p:nvPr/>
              </p:nvSpPr>
              <p:spPr>
                <a:xfrm>
                  <a:off x="215213" y="744605"/>
                  <a:ext cx="102193" cy="73508"/>
                </a:xfrm>
                <a:custGeom>
                  <a:avLst/>
                  <a:gdLst>
                    <a:gd name="f0" fmla="val w"/>
                    <a:gd name="f1" fmla="val h"/>
                    <a:gd name="f2" fmla="val 0"/>
                    <a:gd name="f3" fmla="val 3164"/>
                    <a:gd name="f4" fmla="val 2276"/>
                    <a:gd name="f5" fmla="val 3163"/>
                    <a:gd name="f6" fmla="val 2448"/>
                    <a:gd name="f7" fmla="val 208"/>
                    <a:gd name="f8" fmla="val 1836"/>
                    <a:gd name="f9" fmla="val 519"/>
                    <a:gd name="f10" fmla="val 1328"/>
                    <a:gd name="f11" fmla="val 1050"/>
                    <a:gd name="f12" fmla="val 1236"/>
                    <a:gd name="f13" fmla="val 1143"/>
                    <a:gd name="f14" fmla="val 1155"/>
                    <a:gd name="f15" fmla="val 1235"/>
                    <a:gd name="f16" fmla="val 1051"/>
                    <a:gd name="f17" fmla="val 1316"/>
                    <a:gd name="f18" fmla="val 966"/>
                    <a:gd name="f19" fmla="val 1373"/>
                    <a:gd name="f20" fmla="val 865"/>
                    <a:gd name="f21" fmla="val 1414"/>
                    <a:gd name="f22" fmla="val 767"/>
                    <a:gd name="f23" fmla="val 746"/>
                    <a:gd name="f24" fmla="val 725"/>
                    <a:gd name="f25" fmla="val 1412"/>
                    <a:gd name="f26" fmla="val 705"/>
                    <a:gd name="f27" fmla="val 1408"/>
                    <a:gd name="f28" fmla="val 578"/>
                    <a:gd name="f29" fmla="val 1397"/>
                    <a:gd name="f30" fmla="val 462"/>
                    <a:gd name="f31" fmla="val 428"/>
                    <a:gd name="f32" fmla="val 1201"/>
                    <a:gd name="f33" fmla="val 405"/>
                    <a:gd name="f34" fmla="val 1085"/>
                    <a:gd name="f35" fmla="val 509"/>
                    <a:gd name="f36" fmla="val 935"/>
                    <a:gd name="f37" fmla="val 636"/>
                    <a:gd name="f38" fmla="val 139"/>
                    <a:gd name="f39" fmla="val 70"/>
                    <a:gd name="f40" fmla="val 1270"/>
                    <a:gd name="f41" fmla="val 1"/>
                    <a:gd name="f42" fmla="val 1489"/>
                    <a:gd name="f43" fmla="val 105"/>
                    <a:gd name="f44" fmla="val 1755"/>
                    <a:gd name="f45" fmla="val 289"/>
                    <a:gd name="f46" fmla="val 1893"/>
                    <a:gd name="f47" fmla="val 382"/>
                    <a:gd name="f48" fmla="val 1957"/>
                    <a:gd name="f49" fmla="val 488"/>
                    <a:gd name="f50" fmla="val 1985"/>
                    <a:gd name="f51" fmla="val 598"/>
                    <a:gd name="f52" fmla="val 708"/>
                    <a:gd name="f53" fmla="val 820"/>
                    <a:gd name="f54" fmla="val 924"/>
                    <a:gd name="f55" fmla="val 1905"/>
                    <a:gd name="f56" fmla="val 878"/>
                    <a:gd name="f57" fmla="val 1974"/>
                    <a:gd name="f58" fmla="val 832"/>
                    <a:gd name="f59" fmla="val 2066"/>
                    <a:gd name="f60" fmla="val 855"/>
                    <a:gd name="f61" fmla="val 2147"/>
                    <a:gd name="f62" fmla="val 868"/>
                    <a:gd name="f63" fmla="val 2239"/>
                    <a:gd name="f64" fmla="val 896"/>
                    <a:gd name="f65" fmla="val 933"/>
                    <a:gd name="f66" fmla="val 1061"/>
                    <a:gd name="f67" fmla="val 1292"/>
                    <a:gd name="f68" fmla="val 1831"/>
                    <a:gd name="f69" fmla="val 1778"/>
                    <a:gd name="f70" fmla="val 1721"/>
                    <a:gd name="f71" fmla="val 1097"/>
                    <a:gd name="f72" fmla="val 2390"/>
                    <a:gd name="f73" fmla="val 231"/>
                    <a:gd name="f74" fmla="*/ f0 1 3164"/>
                    <a:gd name="f75" fmla="*/ f1 1 2276"/>
                    <a:gd name="f76" fmla="val f2"/>
                    <a:gd name="f77" fmla="val f3"/>
                    <a:gd name="f78" fmla="val f4"/>
                    <a:gd name="f79" fmla="+- f78 0 f76"/>
                    <a:gd name="f80" fmla="+- f77 0 f76"/>
                    <a:gd name="f81" fmla="*/ f80 1 3164"/>
                    <a:gd name="f82" fmla="*/ f79 1 227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3164" h="2276">
                      <a:moveTo>
                        <a:pt x="f5" y="f2"/>
                      </a:moveTo>
                      <a:lnTo>
                        <a:pt x="f5" y="f2"/>
                      </a:lnTo>
                      <a:cubicBezTo>
                        <a:pt x="f6" y="f7"/>
                        <a:pt x="f8" y="f9"/>
                        <a:pt x="f10" y="f11"/>
                      </a:cubicBezTo>
                      <a:cubicBezTo>
                        <a:pt x="f12" y="f13"/>
                        <a:pt x="f14" y="f15"/>
                        <a:pt x="f16" y="f17"/>
                      </a:cubicBezTo>
                      <a:cubicBezTo>
                        <a:pt x="f18" y="f19"/>
                        <a:pt x="f20" y="f21"/>
                        <a:pt x="f22" y="f21"/>
                      </a:cubicBezTo>
                      <a:cubicBezTo>
                        <a:pt x="f23" y="f21"/>
                        <a:pt x="f24" y="f25"/>
                        <a:pt x="f26" y="f27"/>
                      </a:cubicBezTo>
                      <a:cubicBezTo>
                        <a:pt x="f28" y="f29"/>
                        <a:pt x="f30" y="f17"/>
                        <a:pt x="f31" y="f32"/>
                      </a:cubicBezTo>
                      <a:cubicBezTo>
                        <a:pt x="f33" y="f34"/>
                        <a:pt x="f35" y="f36"/>
                        <a:pt x="f37" y="f36"/>
                      </a:cubicBezTo>
                      <a:cubicBezTo>
                        <a:pt x="f33" y="f36"/>
                        <a:pt x="f38" y="f11"/>
                        <a:pt x="f39" y="f40"/>
                      </a:cubicBezTo>
                      <a:cubicBezTo>
                        <a:pt x="f41" y="f42"/>
                        <a:pt x="f43" y="f44"/>
                        <a:pt x="f45" y="f46"/>
                      </a:cubicBezTo>
                      <a:cubicBezTo>
                        <a:pt x="f47" y="f48"/>
                        <a:pt x="f49" y="f50"/>
                        <a:pt x="f51" y="f50"/>
                      </a:cubicBezTo>
                      <a:cubicBezTo>
                        <a:pt x="f52" y="f50"/>
                        <a:pt x="f53" y="f48"/>
                        <a:pt x="f54" y="f55"/>
                      </a:cubicBezTo>
                      <a:lnTo>
                        <a:pt x="f54" y="f55"/>
                      </a:lnTo>
                      <a:cubicBezTo>
                        <a:pt x="f56" y="f57"/>
                        <a:pt x="f58" y="f59"/>
                        <a:pt x="f60" y="f61"/>
                      </a:cubicBezTo>
                      <a:cubicBezTo>
                        <a:pt x="f62" y="f63"/>
                        <a:pt x="f64" y="f4"/>
                        <a:pt x="f65" y="f4"/>
                      </a:cubicBezTo>
                      <a:cubicBezTo>
                        <a:pt x="f66" y="f4"/>
                        <a:pt x="f67" y="f68"/>
                        <a:pt x="f10" y="f69"/>
                      </a:cubicBezTo>
                      <a:cubicBezTo>
                        <a:pt x="f70" y="f71"/>
                        <a:pt x="f72" y="f7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2400;p31">
                  <a:extLst>
                    <a:ext uri="{FF2B5EF4-FFF2-40B4-BE49-F238E27FC236}">
                      <a16:creationId xmlns:a16="http://schemas.microsoft.com/office/drawing/2014/main" id="{017C9125-7387-41C5-89BD-59E491881081}"/>
                    </a:ext>
                  </a:extLst>
                </p:cNvPr>
                <p:cNvSpPr/>
                <p:nvPr/>
              </p:nvSpPr>
              <p:spPr>
                <a:xfrm>
                  <a:off x="396017" y="605177"/>
                  <a:ext cx="231187" cy="135806"/>
                </a:xfrm>
                <a:custGeom>
                  <a:avLst/>
                  <a:gdLst>
                    <a:gd name="f0" fmla="val w"/>
                    <a:gd name="f1" fmla="val h"/>
                    <a:gd name="f2" fmla="val 0"/>
                    <a:gd name="f3" fmla="val 7158"/>
                    <a:gd name="f4" fmla="val 4205"/>
                    <a:gd name="f5" fmla="val 520"/>
                    <a:gd name="f6" fmla="val 266"/>
                    <a:gd name="f7" fmla="val 521"/>
                    <a:gd name="f8" fmla="val 1017"/>
                    <a:gd name="f9" fmla="val 589"/>
                    <a:gd name="f10" fmla="val 1236"/>
                    <a:gd name="f11" fmla="val 704"/>
                    <a:gd name="f12" fmla="val 1455"/>
                    <a:gd name="f13" fmla="val 854"/>
                    <a:gd name="f14" fmla="val 1640"/>
                    <a:gd name="f15" fmla="val 993"/>
                    <a:gd name="f16" fmla="val 1848"/>
                    <a:gd name="f17" fmla="val 1143"/>
                    <a:gd name="f18" fmla="val 2021"/>
                    <a:gd name="f19" fmla="val 1316"/>
                    <a:gd name="f20" fmla="val 2194"/>
                    <a:gd name="f21" fmla="val 1501"/>
                    <a:gd name="f22" fmla="val 2517"/>
                    <a:gd name="f23" fmla="val 1859"/>
                    <a:gd name="f24" fmla="val 2806"/>
                    <a:gd name="f25" fmla="val 2286"/>
                    <a:gd name="f26" fmla="val 3129"/>
                    <a:gd name="f27" fmla="val 2655"/>
                    <a:gd name="f28" fmla="val 3441"/>
                    <a:gd name="f29" fmla="val 3047"/>
                    <a:gd name="f30" fmla="val 3787"/>
                    <a:gd name="f31" fmla="val 3405"/>
                    <a:gd name="f32" fmla="val 4214"/>
                    <a:gd name="f33" fmla="val 3648"/>
                    <a:gd name="f34" fmla="val 4306"/>
                    <a:gd name="f35" fmla="val 3705"/>
                    <a:gd name="f36" fmla="val 4422"/>
                    <a:gd name="f37" fmla="val 3763"/>
                    <a:gd name="f38" fmla="val 4537"/>
                    <a:gd name="f39" fmla="val 3809"/>
                    <a:gd name="f40" fmla="val 4653"/>
                    <a:gd name="f41" fmla="val 3855"/>
                    <a:gd name="f42" fmla="val 4768"/>
                    <a:gd name="f43" fmla="val 3902"/>
                    <a:gd name="f44" fmla="val 4883"/>
                    <a:gd name="f45" fmla="val 3925"/>
                    <a:gd name="f46" fmla="val 4999"/>
                    <a:gd name="f47" fmla="val 3959"/>
                    <a:gd name="f48" fmla="val 5137"/>
                    <a:gd name="f49" fmla="val 3971"/>
                    <a:gd name="f50" fmla="val 5253"/>
                    <a:gd name="f51" fmla="val 5380"/>
                    <a:gd name="f52" fmla="val 5495"/>
                    <a:gd name="f53" fmla="val 5622"/>
                    <a:gd name="f54" fmla="val 3936"/>
                    <a:gd name="f55" fmla="val 5507"/>
                    <a:gd name="f56" fmla="val 3982"/>
                    <a:gd name="f57" fmla="val 3994"/>
                    <a:gd name="f58" fmla="val 5114"/>
                    <a:gd name="f59" fmla="val 4872"/>
                    <a:gd name="f60" fmla="val 4630"/>
                    <a:gd name="f61" fmla="val 4399"/>
                    <a:gd name="f62" fmla="val 3821"/>
                    <a:gd name="f63" fmla="val 4168"/>
                    <a:gd name="f64" fmla="val 3718"/>
                    <a:gd name="f65" fmla="val 3463"/>
                    <a:gd name="f66" fmla="val 3371"/>
                    <a:gd name="f67" fmla="val 3105"/>
                    <a:gd name="f68" fmla="val 3060"/>
                    <a:gd name="f69" fmla="val 2713"/>
                    <a:gd name="f70" fmla="val 2771"/>
                    <a:gd name="f71" fmla="val 2309"/>
                    <a:gd name="f72" fmla="val 2494"/>
                    <a:gd name="f73" fmla="val 1893"/>
                    <a:gd name="f74" fmla="val 2159"/>
                    <a:gd name="f75" fmla="val 1535"/>
                    <a:gd name="f76" fmla="val 1154"/>
                    <a:gd name="f77" fmla="val 1444"/>
                    <a:gd name="f78" fmla="val 3002"/>
                    <a:gd name="f79" fmla="val 2702"/>
                    <a:gd name="f80" fmla="val 300"/>
                    <a:gd name="f81" fmla="val 2621"/>
                    <a:gd name="f82" fmla="val 393"/>
                    <a:gd name="f83" fmla="val 2448"/>
                    <a:gd name="f84" fmla="val 785"/>
                    <a:gd name="f85" fmla="val 2263"/>
                    <a:gd name="f86" fmla="val 385"/>
                    <a:gd name="f87" fmla="val 2004"/>
                    <a:gd name="f88" fmla="val 295"/>
                    <a:gd name="f89" fmla="val 1715"/>
                    <a:gd name="f90" fmla="val 1478"/>
                    <a:gd name="f91" fmla="val 1220"/>
                    <a:gd name="f92" fmla="val 355"/>
                    <a:gd name="f93" fmla="val 965"/>
                    <a:gd name="f94" fmla="val 815"/>
                    <a:gd name="f95" fmla="val 665"/>
                    <a:gd name="f96" fmla="val 334"/>
                    <a:gd name="f97" fmla="val 1155"/>
                    <a:gd name="f98" fmla="val 567"/>
                    <a:gd name="f99" fmla="val 486"/>
                    <a:gd name="f100" fmla="val 1674"/>
                    <a:gd name="f101" fmla="val 1109"/>
                    <a:gd name="f102" fmla="val 1905"/>
                    <a:gd name="f103" fmla="val 717"/>
                    <a:gd name="f104" fmla="val 336"/>
                    <a:gd name="f105" fmla="val 1928"/>
                    <a:gd name="f106" fmla="val 1"/>
                    <a:gd name="f107" fmla="val 2147"/>
                    <a:gd name="f108" fmla="val 52"/>
                    <a:gd name="f109" fmla="val 2144"/>
                    <a:gd name="f110" fmla="val 103"/>
                    <a:gd name="f111" fmla="val 2143"/>
                    <a:gd name="f112" fmla="val 154"/>
                    <a:gd name="f113" fmla="val 1269"/>
                    <a:gd name="f114" fmla="val 2372"/>
                    <a:gd name="f115" fmla="val 2847"/>
                    <a:gd name="f116" fmla="val 3233"/>
                    <a:gd name="f117" fmla="val 3509"/>
                    <a:gd name="f118" fmla="val 3808"/>
                    <a:gd name="f119" fmla="val 3952"/>
                    <a:gd name="f120" fmla="val 4445"/>
                    <a:gd name="f121" fmla="val 4204"/>
                    <a:gd name="f122" fmla="val 5106"/>
                    <a:gd name="f123" fmla="val 5307"/>
                    <a:gd name="f124" fmla="val 5510"/>
                    <a:gd name="f125" fmla="val 4181"/>
                    <a:gd name="f126" fmla="val 5715"/>
                    <a:gd name="f127" fmla="val 4132"/>
                    <a:gd name="f128" fmla="val 5888"/>
                    <a:gd name="f129" fmla="val 4086"/>
                    <a:gd name="f130" fmla="val 6072"/>
                    <a:gd name="f131" fmla="val 4017"/>
                    <a:gd name="f132" fmla="val 6257"/>
                    <a:gd name="f133" fmla="val 6592"/>
                    <a:gd name="f134" fmla="val 3786"/>
                    <a:gd name="f135" fmla="val 6857"/>
                    <a:gd name="f136" fmla="val 3532"/>
                    <a:gd name="f137" fmla="val 7157"/>
                    <a:gd name="f138" fmla="val 3347"/>
                    <a:gd name="f139" fmla="val 6702"/>
                    <a:gd name="f140" fmla="val 3621"/>
                    <a:gd name="f141" fmla="val 6158"/>
                    <a:gd name="f142" fmla="val 5619"/>
                    <a:gd name="f143" fmla="val 5406"/>
                    <a:gd name="f144" fmla="val 5193"/>
                    <a:gd name="f145" fmla="val 3761"/>
                    <a:gd name="f146" fmla="val 4987"/>
                    <a:gd name="f147" fmla="val 4595"/>
                    <a:gd name="f148" fmla="val 3613"/>
                    <a:gd name="f149" fmla="val 3949"/>
                    <a:gd name="f150" fmla="val 3394"/>
                    <a:gd name="f151" fmla="val 2920"/>
                    <a:gd name="f152" fmla="val 3891"/>
                    <a:gd name="f153" fmla="val 2759"/>
                    <a:gd name="f154" fmla="val 2574"/>
                    <a:gd name="f155" fmla="val 4041"/>
                    <a:gd name="f156" fmla="val 2459"/>
                    <a:gd name="f157" fmla="val 4097"/>
                    <a:gd name="f158" fmla="val 2402"/>
                    <a:gd name="f159" fmla="val 4184"/>
                    <a:gd name="f160" fmla="val 2374"/>
                    <a:gd name="f161" fmla="val 4270"/>
                    <a:gd name="f162" fmla="val 4360"/>
                    <a:gd name="f163" fmla="val 4449"/>
                    <a:gd name="f164" fmla="val 2405"/>
                    <a:gd name="f165" fmla="val 4503"/>
                    <a:gd name="f166" fmla="val 2470"/>
                    <a:gd name="f167" fmla="val 4456"/>
                    <a:gd name="f168" fmla="val 2251"/>
                    <a:gd name="f169" fmla="val 4237"/>
                    <a:gd name="f170" fmla="val 2089"/>
                    <a:gd name="f171" fmla="val 4029"/>
                    <a:gd name="f172" fmla="val 3810"/>
                    <a:gd name="f173" fmla="val 2112"/>
                    <a:gd name="f174" fmla="val 3637"/>
                    <a:gd name="f175" fmla="val 3602"/>
                    <a:gd name="f176" fmla="val 2528"/>
                    <a:gd name="f177" fmla="val 3256"/>
                    <a:gd name="f178" fmla="val 1916"/>
                    <a:gd name="f179" fmla="val 3198"/>
                    <a:gd name="f180" fmla="val 1258"/>
                    <a:gd name="f181" fmla="val 3325"/>
                    <a:gd name="f182" fmla="val 566"/>
                    <a:gd name="f183" fmla="val 3152"/>
                    <a:gd name="f184" fmla="val 681"/>
                    <a:gd name="f185" fmla="val 3037"/>
                    <a:gd name="f186" fmla="val 797"/>
                    <a:gd name="f187" fmla="val 2944"/>
                    <a:gd name="f188" fmla="*/ f0 1 7158"/>
                    <a:gd name="f189" fmla="*/ f1 1 4205"/>
                    <a:gd name="f190" fmla="val f2"/>
                    <a:gd name="f191" fmla="val f3"/>
                    <a:gd name="f192" fmla="val f4"/>
                    <a:gd name="f193" fmla="+- f192 0 f190"/>
                    <a:gd name="f194" fmla="+- f191 0 f190"/>
                    <a:gd name="f195" fmla="*/ f194 1 7158"/>
                    <a:gd name="f196" fmla="*/ f193 1 4205"/>
                    <a:gd name="f197" fmla="*/ f190 1 f195"/>
                    <a:gd name="f198" fmla="*/ f191 1 f195"/>
                    <a:gd name="f199" fmla="*/ f190 1 f196"/>
                    <a:gd name="f200" fmla="*/ f192 1 f196"/>
                    <a:gd name="f201" fmla="*/ f197 f188 1"/>
                    <a:gd name="f202" fmla="*/ f198 f188 1"/>
                    <a:gd name="f203" fmla="*/ f200 f189 1"/>
                    <a:gd name="f204" fmla="*/ f199 f189 1"/>
                  </a:gdLst>
                  <a:ahLst/>
                  <a:cxnLst>
                    <a:cxn ang="3cd4">
                      <a:pos x="hc" y="t"/>
                    </a:cxn>
                    <a:cxn ang="0">
                      <a:pos x="r" y="vc"/>
                    </a:cxn>
                    <a:cxn ang="cd4">
                      <a:pos x="hc" y="b"/>
                    </a:cxn>
                    <a:cxn ang="cd2">
                      <a:pos x="l" y="vc"/>
                    </a:cxn>
                  </a:cxnLst>
                  <a:rect l="f201" t="f204" r="f202" b="f203"/>
                  <a:pathLst>
                    <a:path w="7158" h="4205">
                      <a:moveTo>
                        <a:pt x="f5" y="f6"/>
                      </a:moveTo>
                      <a:lnTo>
                        <a:pt x="f5" y="f6"/>
                      </a:lnTo>
                      <a:cubicBezTo>
                        <a:pt x="f7" y="f6"/>
                        <a:pt x="f7" y="f6"/>
                        <a:pt x="f7" y="f6"/>
                      </a:cubicBezTo>
                      <a:lnTo>
                        <a:pt x="f7" y="f6"/>
                      </a:lnTo>
                      <a:cubicBezTo>
                        <a:pt x="f7" y="f6"/>
                        <a:pt x="f7" y="f6"/>
                        <a:pt x="f5" y="f6"/>
                      </a:cubicBezTo>
                      <a:close/>
                      <a:moveTo>
                        <a:pt x="f8" y="f9"/>
                      </a:moveTo>
                      <a:lnTo>
                        <a:pt x="f8" y="f9"/>
                      </a:ln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49"/>
                      </a:cubicBezTo>
                      <a:cubicBezTo>
                        <a:pt x="f51" y="f49"/>
                        <a:pt x="f52" y="f47"/>
                        <a:pt x="f53" y="f54"/>
                      </a:cubicBezTo>
                      <a:lnTo>
                        <a:pt x="f53" y="f54"/>
                      </a:lnTo>
                      <a:cubicBezTo>
                        <a:pt x="f55" y="f49"/>
                        <a:pt x="f51" y="f56"/>
                        <a:pt x="f50" y="f57"/>
                      </a:cubicBezTo>
                      <a:cubicBezTo>
                        <a:pt x="f58" y="f57"/>
                        <a:pt x="f46" y="f56"/>
                        <a:pt x="f59" y="f49"/>
                      </a:cubicBezTo>
                      <a:cubicBezTo>
                        <a:pt x="f60" y="f45"/>
                        <a:pt x="f61" y="f62"/>
                        <a:pt x="f63" y="f35"/>
                      </a:cubicBezTo>
                      <a:cubicBezTo>
                        <a:pt x="f64" y="f65"/>
                        <a:pt x="f66" y="f67"/>
                        <a:pt x="f68" y="f69"/>
                      </a:cubicBezTo>
                      <a:cubicBezTo>
                        <a:pt x="f70" y="f71"/>
                        <a:pt x="f72" y="f73"/>
                        <a:pt x="f74" y="f75"/>
                      </a:cubicBezTo>
                      <a:cubicBezTo>
                        <a:pt x="f16" y="f76"/>
                        <a:pt x="f77" y="f13"/>
                        <a:pt x="f8" y="f9"/>
                      </a:cubicBezTo>
                      <a:close/>
                      <a:moveTo>
                        <a:pt x="f78" y="f2"/>
                      </a:moveTo>
                      <a:lnTo>
                        <a:pt x="f78" y="f2"/>
                      </a:lnTo>
                      <a:cubicBezTo>
                        <a:pt x="f79" y="f80"/>
                        <a:pt x="f81" y="f82"/>
                        <a:pt x="f83" y="f84"/>
                      </a:cubicBezTo>
                      <a:cubicBezTo>
                        <a:pt x="f85" y="f86"/>
                        <a:pt x="f87" y="f88"/>
                        <a:pt x="f89" y="f88"/>
                      </a:cubicBezTo>
                      <a:cubicBezTo>
                        <a:pt x="f90" y="f88"/>
                        <a:pt x="f91" y="f92"/>
                        <a:pt x="f93" y="f92"/>
                      </a:cubicBezTo>
                      <a:cubicBezTo>
                        <a:pt x="f94" y="f92"/>
                        <a:pt x="f95" y="f96"/>
                        <a:pt x="f7" y="f6"/>
                      </a:cubicBezTo>
                      <a:lnTo>
                        <a:pt x="f7" y="f6"/>
                      </a:lnTo>
                      <a:cubicBezTo>
                        <a:pt x="f97" y="f98"/>
                        <a:pt x="f99" y="f100"/>
                        <a:pt x="f101" y="f102"/>
                      </a:cubicBezTo>
                      <a:cubicBezTo>
                        <a:pt x="f103" y="f102"/>
                        <a:pt x="f104" y="f105"/>
                        <a:pt x="f106" y="f107"/>
                      </a:cubicBezTo>
                      <a:cubicBezTo>
                        <a:pt x="f108" y="f109"/>
                        <a:pt x="f110" y="f111"/>
                        <a:pt x="f112" y="f111"/>
                      </a:cubicBezTo>
                      <a:cubicBezTo>
                        <a:pt x="f113" y="f111"/>
                        <a:pt x="f114" y="f115"/>
                        <a:pt x="f116" y="f117"/>
                      </a:cubicBezTo>
                      <a:cubicBezTo>
                        <a:pt x="f118" y="f119"/>
                        <a:pt x="f120" y="f121"/>
                        <a:pt x="f122" y="f121"/>
                      </a:cubicBezTo>
                      <a:cubicBezTo>
                        <a:pt x="f123" y="f121"/>
                        <a:pt x="f124" y="f125"/>
                        <a:pt x="f126" y="f127"/>
                      </a:cubicBezTo>
                      <a:cubicBezTo>
                        <a:pt x="f128" y="f129"/>
                        <a:pt x="f130" y="f131"/>
                        <a:pt x="f132" y="f54"/>
                      </a:cubicBezTo>
                      <a:cubicBezTo>
                        <a:pt x="f133" y="f134"/>
                        <a:pt x="f135" y="f136"/>
                        <a:pt x="f137" y="f138"/>
                      </a:cubicBezTo>
                      <a:lnTo>
                        <a:pt x="f137" y="f138"/>
                      </a:lnTo>
                      <a:cubicBezTo>
                        <a:pt x="f139" y="f140"/>
                        <a:pt x="f141" y="f30"/>
                        <a:pt x="f142" y="f30"/>
                      </a:cubicBezTo>
                      <a:cubicBezTo>
                        <a:pt x="f143" y="f30"/>
                        <a:pt x="f144" y="f145"/>
                        <a:pt x="f146" y="f35"/>
                      </a:cubicBezTo>
                      <a:cubicBezTo>
                        <a:pt x="f147" y="f148"/>
                        <a:pt x="f149" y="f150"/>
                        <a:pt x="f43" y="f151"/>
                      </a:cubicBezTo>
                      <a:cubicBezTo>
                        <a:pt x="f152" y="f153"/>
                        <a:pt x="f45" y="f154"/>
                        <a:pt x="f155" y="f156"/>
                      </a:cubicBezTo>
                      <a:cubicBezTo>
                        <a:pt x="f157" y="f158"/>
                        <a:pt x="f159" y="f160"/>
                        <a:pt x="f161" y="f160"/>
                      </a:cubicBezTo>
                      <a:cubicBezTo>
                        <a:pt x="f162" y="f160"/>
                        <a:pt x="f163" y="f164"/>
                        <a:pt x="f165" y="f166"/>
                      </a:cubicBezTo>
                      <a:cubicBezTo>
                        <a:pt x="f167" y="f168"/>
                        <a:pt x="f169" y="f170"/>
                        <a:pt x="f171" y="f170"/>
                      </a:cubicBezTo>
                      <a:cubicBezTo>
                        <a:pt x="f172" y="f173"/>
                        <a:pt x="f174" y="f71"/>
                        <a:pt x="f175" y="f176"/>
                      </a:cubicBezTo>
                      <a:cubicBezTo>
                        <a:pt x="f177" y="f178"/>
                        <a:pt x="f179" y="f180"/>
                        <a:pt x="f181" y="f182"/>
                      </a:cubicBezTo>
                      <a:lnTo>
                        <a:pt x="f181" y="f182"/>
                      </a:lnTo>
                      <a:cubicBezTo>
                        <a:pt x="f181" y="f182"/>
                        <a:pt x="f183" y="f184"/>
                        <a:pt x="f185" y="f186"/>
                      </a:cubicBezTo>
                      <a:cubicBezTo>
                        <a:pt x="f185" y="f186"/>
                        <a:pt x="f187" y="f5"/>
                        <a:pt x="f7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2401;p31">
                  <a:extLst>
                    <a:ext uri="{FF2B5EF4-FFF2-40B4-BE49-F238E27FC236}">
                      <a16:creationId xmlns:a16="http://schemas.microsoft.com/office/drawing/2014/main" id="{0949EB86-38A4-4AAE-8812-48214E9E6CB8}"/>
                    </a:ext>
                  </a:extLst>
                </p:cNvPr>
                <p:cNvSpPr/>
                <p:nvPr/>
              </p:nvSpPr>
              <p:spPr>
                <a:xfrm>
                  <a:off x="337495" y="686120"/>
                  <a:ext cx="152156" cy="44348"/>
                </a:xfrm>
                <a:custGeom>
                  <a:avLst/>
                  <a:gdLst>
                    <a:gd name="f0" fmla="val w"/>
                    <a:gd name="f1" fmla="val h"/>
                    <a:gd name="f2" fmla="val 0"/>
                    <a:gd name="f3" fmla="val 4711"/>
                    <a:gd name="f4" fmla="val 1373"/>
                    <a:gd name="f5" fmla="val 2355"/>
                    <a:gd name="f6" fmla="val 622"/>
                    <a:gd name="f7" fmla="val 2586"/>
                    <a:gd name="f8" fmla="val 645"/>
                    <a:gd name="f9" fmla="val 2817"/>
                    <a:gd name="f10" fmla="val 668"/>
                    <a:gd name="f11" fmla="val 3048"/>
                    <a:gd name="f12" fmla="val 715"/>
                    <a:gd name="f13" fmla="val 3279"/>
                    <a:gd name="f14" fmla="val 761"/>
                    <a:gd name="f15" fmla="val 3487"/>
                    <a:gd name="f16" fmla="val 830"/>
                    <a:gd name="f17" fmla="val 3706"/>
                    <a:gd name="f18" fmla="val 911"/>
                    <a:gd name="f19" fmla="val 853"/>
                    <a:gd name="f20" fmla="val 3267"/>
                    <a:gd name="f21" fmla="val 795"/>
                    <a:gd name="f22" fmla="val 3036"/>
                    <a:gd name="f23" fmla="val 2806"/>
                    <a:gd name="f24" fmla="val 680"/>
                    <a:gd name="f25" fmla="val 2298"/>
                    <a:gd name="f26" fmla="val 677"/>
                    <a:gd name="f27" fmla="val 2240"/>
                    <a:gd name="f28" fmla="val 676"/>
                    <a:gd name="f29" fmla="val 2182"/>
                    <a:gd name="f30" fmla="val 2008"/>
                    <a:gd name="f31" fmla="val 1833"/>
                    <a:gd name="f32" fmla="val 689"/>
                    <a:gd name="f33" fmla="val 1651"/>
                    <a:gd name="f34" fmla="val 1421"/>
                    <a:gd name="f35" fmla="val 726"/>
                    <a:gd name="f36" fmla="val 1190"/>
                    <a:gd name="f37" fmla="val 772"/>
                    <a:gd name="f38" fmla="val 947"/>
                    <a:gd name="f39" fmla="val 818"/>
                    <a:gd name="f40" fmla="val 1178"/>
                    <a:gd name="f41" fmla="val 703"/>
                    <a:gd name="f42" fmla="val 1882"/>
                    <a:gd name="f43" fmla="val 2125"/>
                    <a:gd name="f44" fmla="val 1149"/>
                    <a:gd name="f45" fmla="val 956"/>
                    <a:gd name="f46" fmla="val 778"/>
                    <a:gd name="f47" fmla="val 25"/>
                    <a:gd name="f48" fmla="val 624"/>
                    <a:gd name="f49" fmla="val 80"/>
                    <a:gd name="f50" fmla="val 659"/>
                    <a:gd name="f51" fmla="val 126"/>
                    <a:gd name="f52" fmla="val 1351"/>
                    <a:gd name="f53" fmla="val 264"/>
                    <a:gd name="f54" fmla="val 1524"/>
                    <a:gd name="f55" fmla="val 391"/>
                    <a:gd name="f56" fmla="val 1498"/>
                    <a:gd name="f57" fmla="val 390"/>
                    <a:gd name="f58" fmla="val 1472"/>
                    <a:gd name="f59" fmla="val 389"/>
                    <a:gd name="f60" fmla="val 1445"/>
                    <a:gd name="f61" fmla="val 928"/>
                    <a:gd name="f62" fmla="val 308"/>
                    <a:gd name="f63" fmla="val 701"/>
                    <a:gd name="f64" fmla="val 1"/>
                    <a:gd name="f65" fmla="val 1119"/>
                    <a:gd name="f66" fmla="val 628"/>
                    <a:gd name="f67" fmla="val 973"/>
                    <a:gd name="f68" fmla="val 1275"/>
                    <a:gd name="f69" fmla="val 900"/>
                    <a:gd name="f70" fmla="val 1922"/>
                    <a:gd name="f71" fmla="val 2870"/>
                    <a:gd name="f72" fmla="val 3818"/>
                    <a:gd name="f73" fmla="val 1057"/>
                    <a:gd name="f74" fmla="val 4710"/>
                    <a:gd name="f75" fmla="val 1372"/>
                    <a:gd name="f76" fmla="val 4008"/>
                    <a:gd name="f77" fmla="val 868"/>
                    <a:gd name="f78" fmla="val 2300"/>
                    <a:gd name="f79" fmla="*/ f0 1 4711"/>
                    <a:gd name="f80" fmla="*/ f1 1 1373"/>
                    <a:gd name="f81" fmla="val f2"/>
                    <a:gd name="f82" fmla="val f3"/>
                    <a:gd name="f83" fmla="val f4"/>
                    <a:gd name="f84" fmla="+- f83 0 f81"/>
                    <a:gd name="f85" fmla="+- f82 0 f81"/>
                    <a:gd name="f86" fmla="*/ f85 1 4711"/>
                    <a:gd name="f87" fmla="*/ f84 1 1373"/>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711" h="1373">
                      <a:moveTo>
                        <a:pt x="f5" y="f6"/>
                      </a:moveTo>
                      <a:cubicBezTo>
                        <a:pt x="f7" y="f8"/>
                        <a:pt x="f9" y="f10"/>
                        <a:pt x="f11" y="f12"/>
                      </a:cubicBezTo>
                      <a:cubicBezTo>
                        <a:pt x="f13" y="f14"/>
                        <a:pt x="f15" y="f16"/>
                        <a:pt x="f17" y="f18"/>
                      </a:cubicBezTo>
                      <a:cubicBezTo>
                        <a:pt x="f15" y="f19"/>
                        <a:pt x="f20" y="f21"/>
                        <a:pt x="f22" y="f14"/>
                      </a:cubicBezTo>
                      <a:cubicBezTo>
                        <a:pt x="f23" y="f12"/>
                        <a:pt x="f7" y="f24"/>
                        <a:pt x="f5" y="f24"/>
                      </a:cubicBezTo>
                      <a:cubicBezTo>
                        <a:pt x="f25" y="f26"/>
                        <a:pt x="f27" y="f28"/>
                        <a:pt x="f29" y="f28"/>
                      </a:cubicBezTo>
                      <a:cubicBezTo>
                        <a:pt x="f30" y="f28"/>
                        <a:pt x="f31" y="f32"/>
                        <a:pt x="f33" y="f12"/>
                      </a:cubicBezTo>
                      <a:cubicBezTo>
                        <a:pt x="f34" y="f35"/>
                        <a:pt x="f36" y="f37"/>
                        <a:pt x="f38" y="f39"/>
                      </a:cubicBezTo>
                      <a:cubicBezTo>
                        <a:pt x="f40" y="f14"/>
                        <a:pt x="f34" y="f41"/>
                        <a:pt x="f33" y="f10"/>
                      </a:cubicBezTo>
                      <a:cubicBezTo>
                        <a:pt x="f42" y="f8"/>
                        <a:pt x="f43" y="f6"/>
                        <a:pt x="f5" y="f6"/>
                      </a:cubicBezTo>
                      <a:close/>
                      <a:moveTo>
                        <a:pt x="f44" y="f2"/>
                      </a:moveTo>
                      <a:cubicBezTo>
                        <a:pt x="f45" y="f2"/>
                        <a:pt x="f46" y="f47"/>
                        <a:pt x="f48" y="f49"/>
                      </a:cubicBezTo>
                      <a:cubicBezTo>
                        <a:pt x="f50" y="f51"/>
                        <a:pt x="f52" y="f53"/>
                        <a:pt x="f54" y="f55"/>
                      </a:cubicBezTo>
                      <a:cubicBezTo>
                        <a:pt x="f56" y="f57"/>
                        <a:pt x="f58" y="f59"/>
                        <a:pt x="f60" y="f59"/>
                      </a:cubicBezTo>
                      <a:cubicBezTo>
                        <a:pt x="f61" y="f59"/>
                        <a:pt x="f62" y="f63"/>
                        <a:pt x="f64" y="f65"/>
                      </a:cubicBezTo>
                      <a:cubicBezTo>
                        <a:pt x="f66" y="f67"/>
                        <a:pt x="f68" y="f69"/>
                        <a:pt x="f70" y="f69"/>
                      </a:cubicBezTo>
                      <a:cubicBezTo>
                        <a:pt x="f71" y="f69"/>
                        <a:pt x="f72" y="f73"/>
                        <a:pt x="f74" y="f75"/>
                      </a:cubicBezTo>
                      <a:cubicBezTo>
                        <a:pt x="f76" y="f77"/>
                        <a:pt x="f78" y="f2"/>
                        <a:pt x="f4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2402;p31">
                  <a:extLst>
                    <a:ext uri="{FF2B5EF4-FFF2-40B4-BE49-F238E27FC236}">
                      <a16:creationId xmlns:a16="http://schemas.microsoft.com/office/drawing/2014/main" id="{39F662D2-125D-4213-BD8F-5AA2272B31CA}"/>
                    </a:ext>
                  </a:extLst>
                </p:cNvPr>
                <p:cNvSpPr/>
                <p:nvPr/>
              </p:nvSpPr>
              <p:spPr>
                <a:xfrm>
                  <a:off x="634438" y="697614"/>
                  <a:ext cx="93405" cy="163942"/>
                </a:xfrm>
                <a:custGeom>
                  <a:avLst/>
                  <a:gdLst>
                    <a:gd name="f0" fmla="val w"/>
                    <a:gd name="f1" fmla="val h"/>
                    <a:gd name="f2" fmla="val 0"/>
                    <a:gd name="f3" fmla="val 2892"/>
                    <a:gd name="f4" fmla="val 5076"/>
                    <a:gd name="f5" fmla="val 410"/>
                    <a:gd name="f6" fmla="val 1"/>
                    <a:gd name="f7" fmla="val 5075"/>
                    <a:gd name="f8" fmla="val 1285"/>
                    <a:gd name="f9" fmla="val 1330"/>
                    <a:gd name="f10" fmla="val 1377"/>
                    <a:gd name="f11" fmla="val 5069"/>
                    <a:gd name="f12" fmla="val 1426"/>
                    <a:gd name="f13" fmla="val 5056"/>
                    <a:gd name="f14" fmla="val 4675"/>
                    <a:gd name="f15" fmla="*/ f0 1 2892"/>
                    <a:gd name="f16" fmla="*/ f1 1 5076"/>
                    <a:gd name="f17" fmla="val f2"/>
                    <a:gd name="f18" fmla="val f3"/>
                    <a:gd name="f19" fmla="val f4"/>
                    <a:gd name="f20" fmla="+- f19 0 f17"/>
                    <a:gd name="f21" fmla="+- f18 0 f17"/>
                    <a:gd name="f22" fmla="*/ f21 1 2892"/>
                    <a:gd name="f23" fmla="*/ f20 1 507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892" h="5076">
                      <a:moveTo>
                        <a:pt x="f5" y="f6"/>
                      </a:moveTo>
                      <a:cubicBezTo>
                        <a:pt x="f5" y="f6"/>
                        <a:pt x="f6" y="f7"/>
                        <a:pt x="f8" y="f7"/>
                      </a:cubicBezTo>
                      <a:cubicBezTo>
                        <a:pt x="f9" y="f7"/>
                        <a:pt x="f10" y="f11"/>
                        <a:pt x="f12" y="f13"/>
                      </a:cubicBezTo>
                      <a:cubicBezTo>
                        <a:pt x="f3"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2403;p31">
                  <a:extLst>
                    <a:ext uri="{FF2B5EF4-FFF2-40B4-BE49-F238E27FC236}">
                      <a16:creationId xmlns:a16="http://schemas.microsoft.com/office/drawing/2014/main" id="{86F94226-E861-40A2-A084-2013770CA63D}"/>
                    </a:ext>
                  </a:extLst>
                </p:cNvPr>
                <p:cNvSpPr/>
                <p:nvPr/>
              </p:nvSpPr>
              <p:spPr>
                <a:xfrm>
                  <a:off x="673391" y="696132"/>
                  <a:ext cx="139848" cy="103738"/>
                </a:xfrm>
                <a:custGeom>
                  <a:avLst/>
                  <a:gdLst>
                    <a:gd name="f0" fmla="val w"/>
                    <a:gd name="f1" fmla="val h"/>
                    <a:gd name="f2" fmla="val 0"/>
                    <a:gd name="f3" fmla="val 4330"/>
                    <a:gd name="f4" fmla="val 3212"/>
                    <a:gd name="f5" fmla="val 1"/>
                    <a:gd name="f6" fmla="val 1740"/>
                    <a:gd name="f7" fmla="val 2867"/>
                    <a:gd name="f8" fmla="val 3021"/>
                    <a:gd name="f9" fmla="val 3165"/>
                    <a:gd name="f10" fmla="val 3151"/>
                    <a:gd name="f11" fmla="val 3290"/>
                    <a:gd name="f12" fmla="val 3013"/>
                    <a:gd name="f13" fmla="val 4329"/>
                    <a:gd name="f14" fmla="val 1870"/>
                    <a:gd name="f15" fmla="*/ f0 1 4330"/>
                    <a:gd name="f16" fmla="*/ f1 1 3212"/>
                    <a:gd name="f17" fmla="val f2"/>
                    <a:gd name="f18" fmla="val f3"/>
                    <a:gd name="f19" fmla="val f4"/>
                    <a:gd name="f20" fmla="+- f19 0 f17"/>
                    <a:gd name="f21" fmla="+- f18 0 f17"/>
                    <a:gd name="f22" fmla="*/ f21 1 4330"/>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30" h="3212">
                      <a:moveTo>
                        <a:pt x="f5" y="f5"/>
                      </a:moveTo>
                      <a:lnTo>
                        <a:pt x="f5" y="f5"/>
                      </a:lnTo>
                      <a:cubicBezTo>
                        <a:pt x="f5" y="f5"/>
                        <a:pt x="f6" y="f4"/>
                        <a:pt x="f7" y="f4"/>
                      </a:cubicBezTo>
                      <a:cubicBezTo>
                        <a:pt x="f8" y="f4"/>
                        <a:pt x="f9" y="f10"/>
                        <a:pt x="f11" y="f12"/>
                      </a:cubicBezTo>
                      <a:cubicBezTo>
                        <a:pt x="f13" y="f14"/>
                        <a:pt x="f5" y="f5"/>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2404;p31">
                  <a:extLst>
                    <a:ext uri="{FF2B5EF4-FFF2-40B4-BE49-F238E27FC236}">
                      <a16:creationId xmlns:a16="http://schemas.microsoft.com/office/drawing/2014/main" id="{E8113E60-8D70-4857-9E41-D8D2362A75CB}"/>
                    </a:ext>
                  </a:extLst>
                </p:cNvPr>
                <p:cNvSpPr/>
                <p:nvPr/>
              </p:nvSpPr>
              <p:spPr>
                <a:xfrm>
                  <a:off x="671901" y="661705"/>
                  <a:ext cx="169593" cy="45180"/>
                </a:xfrm>
                <a:custGeom>
                  <a:avLst/>
                  <a:gdLst>
                    <a:gd name="f0" fmla="val w"/>
                    <a:gd name="f1" fmla="val h"/>
                    <a:gd name="f2" fmla="val 0"/>
                    <a:gd name="f3" fmla="val 5251"/>
                    <a:gd name="f4" fmla="val 1399"/>
                    <a:gd name="f5" fmla="val 3070"/>
                    <a:gd name="f6" fmla="val 1"/>
                    <a:gd name="f7" fmla="val 1641"/>
                    <a:gd name="f8" fmla="val 282"/>
                    <a:gd name="f9" fmla="val 2633"/>
                    <a:gd name="f10" fmla="val 1398"/>
                    <a:gd name="f11" fmla="val 4133"/>
                    <a:gd name="f12" fmla="val 4673"/>
                    <a:gd name="f13" fmla="val 5067"/>
                    <a:gd name="f14" fmla="val 1253"/>
                    <a:gd name="f15" fmla="val 5137"/>
                    <a:gd name="f16" fmla="val 859"/>
                    <a:gd name="f17" fmla="val 186"/>
                    <a:gd name="f18" fmla="val 423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6" y="f8"/>
                      </a:cubicBezTo>
                      <a:cubicBezTo>
                        <a:pt x="f6" y="f8"/>
                        <a:pt x="f9" y="f10"/>
                        <a:pt x="f11" y="f10"/>
                      </a:cubicBezTo>
                      <a:cubicBezTo>
                        <a:pt x="f12" y="f10"/>
                        <a:pt x="f13" y="f14"/>
                        <a:pt x="f15" y="f16"/>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39" name="Google Shape;2405;p31">
                <a:extLst>
                  <a:ext uri="{FF2B5EF4-FFF2-40B4-BE49-F238E27FC236}">
                    <a16:creationId xmlns:a16="http://schemas.microsoft.com/office/drawing/2014/main" id="{D0BA1534-F65B-49A1-B683-7F7CAB345235}"/>
                  </a:ext>
                </a:extLst>
              </p:cNvPr>
              <p:cNvGrpSpPr/>
              <p:nvPr/>
            </p:nvGrpSpPr>
            <p:grpSpPr>
              <a:xfrm>
                <a:off x="76178" y="4248695"/>
                <a:ext cx="779169" cy="746662"/>
                <a:chOff x="76178" y="4248695"/>
                <a:chExt cx="779169" cy="746662"/>
              </a:xfrm>
            </p:grpSpPr>
            <p:sp>
              <p:nvSpPr>
                <p:cNvPr id="40" name="Google Shape;2406;p31">
                  <a:extLst>
                    <a:ext uri="{FF2B5EF4-FFF2-40B4-BE49-F238E27FC236}">
                      <a16:creationId xmlns:a16="http://schemas.microsoft.com/office/drawing/2014/main" id="{4C76C8CA-E6B7-4EBF-973E-79DC95ED3732}"/>
                    </a:ext>
                  </a:extLst>
                </p:cNvPr>
                <p:cNvSpPr/>
                <p:nvPr/>
              </p:nvSpPr>
              <p:spPr>
                <a:xfrm>
                  <a:off x="76178" y="4329153"/>
                  <a:ext cx="271430" cy="179350"/>
                </a:xfrm>
                <a:custGeom>
                  <a:avLst/>
                  <a:gdLst>
                    <a:gd name="f0" fmla="val w"/>
                    <a:gd name="f1" fmla="val h"/>
                    <a:gd name="f2" fmla="val 0"/>
                    <a:gd name="f3" fmla="val 8404"/>
                    <a:gd name="f4" fmla="val 5553"/>
                    <a:gd name="f5" fmla="val 2020"/>
                    <a:gd name="f6" fmla="val 1547"/>
                    <a:gd name="f7" fmla="val 577"/>
                    <a:gd name="f8" fmla="val 1443"/>
                    <a:gd name="f9" fmla="val 1524"/>
                    <a:gd name="f10" fmla="val 1940"/>
                    <a:gd name="f11" fmla="val 2089"/>
                    <a:gd name="f12" fmla="val 1854"/>
                    <a:gd name="f13" fmla="val 2072"/>
                    <a:gd name="f14" fmla="val 1765"/>
                    <a:gd name="f15" fmla="val 2064"/>
                    <a:gd name="f16" fmla="val 1673"/>
                    <a:gd name="f17" fmla="val 1031"/>
                    <a:gd name="f18" fmla="val 273"/>
                    <a:gd name="f19" fmla="val 2468"/>
                    <a:gd name="f20" fmla="val 3013"/>
                    <a:gd name="f21" fmla="val 440"/>
                    <a:gd name="f22" fmla="val 2873"/>
                    <a:gd name="f23" fmla="val 809"/>
                    <a:gd name="f24" fmla="val 2822"/>
                    <a:gd name="f25" fmla="val 1167"/>
                    <a:gd name="f26" fmla="val 2814"/>
                    <a:gd name="f27" fmla="val 3113"/>
                    <a:gd name="f28" fmla="val 4375"/>
                    <a:gd name="f29" fmla="val 3186"/>
                    <a:gd name="f30" fmla="val 7131"/>
                    <a:gd name="f31" fmla="val 3333"/>
                    <a:gd name="f32" fmla="val 8249"/>
                    <a:gd name="f33" fmla="val 4785"/>
                    <a:gd name="f34" fmla="val 8397"/>
                    <a:gd name="f35" fmla="val 5514"/>
                    <a:gd name="f36" fmla="val 8142"/>
                    <a:gd name="f37" fmla="val 4156"/>
                    <a:gd name="f38" fmla="val 7110"/>
                    <a:gd name="f39" fmla="val 2963"/>
                    <a:gd name="f40" fmla="val 5795"/>
                    <a:gd name="f41" fmla="val 2540"/>
                    <a:gd name="f42" fmla="val 5241"/>
                    <a:gd name="f43" fmla="val 2366"/>
                    <a:gd name="f44" fmla="val 4675"/>
                    <a:gd name="f45" fmla="val 2309"/>
                    <a:gd name="f46" fmla="val 4121"/>
                    <a:gd name="f47" fmla="val 2193"/>
                    <a:gd name="f48" fmla="val 3555"/>
                    <a:gd name="f49" fmla="val 2078"/>
                    <a:gd name="f50" fmla="val 2990"/>
                    <a:gd name="f51" fmla="val 1905"/>
                    <a:gd name="f52" fmla="val 2563"/>
                    <a:gd name="f53" fmla="val 2124"/>
                    <a:gd name="f54" fmla="val 1154"/>
                    <a:gd name="f55" fmla="val 1847"/>
                    <a:gd name="f56" fmla="val 543"/>
                    <a:gd name="f57" fmla="val 8399"/>
                    <a:gd name="f58" fmla="val 5527"/>
                    <a:gd name="f59" fmla="val 8401"/>
                    <a:gd name="f60" fmla="val 5540"/>
                    <a:gd name="f61" fmla="val 8403"/>
                    <a:gd name="f62" fmla="val 5552"/>
                    <a:gd name="f63" fmla="*/ f0 1 8404"/>
                    <a:gd name="f64" fmla="*/ f1 1 5553"/>
                    <a:gd name="f65" fmla="val f2"/>
                    <a:gd name="f66" fmla="val f3"/>
                    <a:gd name="f67" fmla="val f4"/>
                    <a:gd name="f68" fmla="+- f67 0 f65"/>
                    <a:gd name="f69" fmla="+- f66 0 f65"/>
                    <a:gd name="f70" fmla="*/ f69 1 8404"/>
                    <a:gd name="f71" fmla="*/ f68 1 5553"/>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8404" h="5553">
                      <a:moveTo>
                        <a:pt x="f5" y="f2"/>
                      </a:moveTo>
                      <a:lnTo>
                        <a:pt x="f5" y="f2"/>
                      </a:lnTo>
                      <a:cubicBezTo>
                        <a:pt x="f6" y="f7"/>
                        <a:pt x="f8" y="f9"/>
                        <a:pt x="f10" y="f11"/>
                      </a:cubicBezTo>
                      <a:cubicBezTo>
                        <a:pt x="f12" y="f13"/>
                        <a:pt x="f14" y="f15"/>
                        <a:pt x="f16" y="f15"/>
                      </a:cubicBezTo>
                      <a:cubicBezTo>
                        <a:pt x="f17" y="f15"/>
                        <a:pt x="f18" y="f19"/>
                        <a:pt x="f2" y="f20"/>
                      </a:cubicBezTo>
                      <a:cubicBezTo>
                        <a:pt x="f21" y="f22"/>
                        <a:pt x="f23" y="f24"/>
                        <a:pt x="f25" y="f24"/>
                      </a:cubicBezTo>
                      <a:cubicBezTo>
                        <a:pt x="f5" y="f24"/>
                        <a:pt x="f26" y="f27"/>
                        <a:pt x="f28" y="f29"/>
                      </a:cubicBezTo>
                      <a:cubicBezTo>
                        <a:pt x="f30" y="f31"/>
                        <a:pt x="f32" y="f33"/>
                        <a:pt x="f34" y="f35"/>
                      </a:cubicBezTo>
                      <a:lnTo>
                        <a:pt x="f34" y="f35"/>
                      </a:lnTo>
                      <a:cubicBezTo>
                        <a:pt x="f36" y="f37"/>
                        <a:pt x="f38" y="f39"/>
                        <a:pt x="f40" y="f41"/>
                      </a:cubicBezTo>
                      <a:cubicBezTo>
                        <a:pt x="f42" y="f43"/>
                        <a:pt x="f44" y="f45"/>
                        <a:pt x="f46" y="f47"/>
                      </a:cubicBezTo>
                      <a:cubicBezTo>
                        <a:pt x="f48" y="f49"/>
                        <a:pt x="f50" y="f51"/>
                        <a:pt x="f52" y="f9"/>
                      </a:cubicBezTo>
                      <a:cubicBezTo>
                        <a:pt x="f53" y="f54"/>
                        <a:pt x="f55" y="f56"/>
                        <a:pt x="f5" y="f2"/>
                      </a:cubicBezTo>
                      <a:close/>
                      <a:moveTo>
                        <a:pt x="f34" y="f35"/>
                      </a:moveTo>
                      <a:cubicBezTo>
                        <a:pt x="f57" y="f58"/>
                        <a:pt x="f59" y="f60"/>
                        <a:pt x="f61" y="f62"/>
                      </a:cubicBezTo>
                      <a:cubicBezTo>
                        <a:pt x="f59" y="f60"/>
                        <a:pt x="f57" y="f58"/>
                        <a:pt x="f34" y="f3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2407;p31">
                  <a:extLst>
                    <a:ext uri="{FF2B5EF4-FFF2-40B4-BE49-F238E27FC236}">
                      <a16:creationId xmlns:a16="http://schemas.microsoft.com/office/drawing/2014/main" id="{71ADC7FB-91E5-494C-B481-A7AEFA366F5A}"/>
                    </a:ext>
                  </a:extLst>
                </p:cNvPr>
                <p:cNvSpPr/>
                <p:nvPr/>
              </p:nvSpPr>
              <p:spPr>
                <a:xfrm>
                  <a:off x="131344" y="4453274"/>
                  <a:ext cx="214033" cy="95856"/>
                </a:xfrm>
                <a:custGeom>
                  <a:avLst/>
                  <a:gdLst>
                    <a:gd name="f0" fmla="val w"/>
                    <a:gd name="f1" fmla="val h"/>
                    <a:gd name="f2" fmla="val 0"/>
                    <a:gd name="f3" fmla="val 6627"/>
                    <a:gd name="f4" fmla="val 2968"/>
                    <a:gd name="f5" fmla="val 4496"/>
                    <a:gd name="f6" fmla="val 424"/>
                    <a:gd name="f7" fmla="val 4675"/>
                    <a:gd name="f8" fmla="val 4852"/>
                    <a:gd name="f9" fmla="val 441"/>
                    <a:gd name="f10" fmla="val 5022"/>
                    <a:gd name="f11" fmla="val 486"/>
                    <a:gd name="f12" fmla="val 5137"/>
                    <a:gd name="f13" fmla="val 509"/>
                    <a:gd name="f14" fmla="val 5229"/>
                    <a:gd name="f15" fmla="val 555"/>
                    <a:gd name="f16" fmla="val 5333"/>
                    <a:gd name="f17" fmla="val 601"/>
                    <a:gd name="f18" fmla="val 5437"/>
                    <a:gd name="f19" fmla="val 659"/>
                    <a:gd name="f20" fmla="val 5541"/>
                    <a:gd name="f21" fmla="val 717"/>
                    <a:gd name="f22" fmla="val 5622"/>
                    <a:gd name="f23" fmla="val 786"/>
                    <a:gd name="f24" fmla="val 5315"/>
                    <a:gd name="f25" fmla="val 548"/>
                    <a:gd name="f26" fmla="val 4924"/>
                    <a:gd name="f27" fmla="val 455"/>
                    <a:gd name="f28" fmla="val 4542"/>
                    <a:gd name="f29" fmla="val 4478"/>
                    <a:gd name="f30" fmla="val 4415"/>
                    <a:gd name="f31" fmla="val 458"/>
                    <a:gd name="f32" fmla="val 4352"/>
                    <a:gd name="f33" fmla="val 463"/>
                    <a:gd name="f34" fmla="val 3914"/>
                    <a:gd name="f35" fmla="val 497"/>
                    <a:gd name="f36" fmla="val 3487"/>
                    <a:gd name="f37" fmla="val 670"/>
                    <a:gd name="f38" fmla="val 3083"/>
                    <a:gd name="f39" fmla="val 855"/>
                    <a:gd name="f40" fmla="val 2679"/>
                    <a:gd name="f41" fmla="val 1040"/>
                    <a:gd name="f42" fmla="val 2298"/>
                    <a:gd name="f43" fmla="val 1271"/>
                    <a:gd name="f44" fmla="val 1859"/>
                    <a:gd name="f45" fmla="val 1432"/>
                    <a:gd name="f46" fmla="val 1640"/>
                    <a:gd name="f47" fmla="val 1525"/>
                    <a:gd name="f48" fmla="val 1582"/>
                    <a:gd name="f49" fmla="val 1213"/>
                    <a:gd name="f50" fmla="val 993"/>
                    <a:gd name="f51" fmla="val 1675"/>
                    <a:gd name="f52" fmla="val 762"/>
                    <a:gd name="f53" fmla="val 1709"/>
                    <a:gd name="f54" fmla="val 532"/>
                    <a:gd name="f55" fmla="val 1721"/>
                    <a:gd name="f56" fmla="val 982"/>
                    <a:gd name="f57" fmla="val 1663"/>
                    <a:gd name="f58" fmla="val 1836"/>
                    <a:gd name="f59" fmla="val 1386"/>
                    <a:gd name="f60" fmla="val 2240"/>
                    <a:gd name="f61" fmla="val 1224"/>
                    <a:gd name="f62" fmla="val 2621"/>
                    <a:gd name="f63" fmla="val 994"/>
                    <a:gd name="f64" fmla="val 3048"/>
                    <a:gd name="f65" fmla="val 797"/>
                    <a:gd name="f66" fmla="val 3452"/>
                    <a:gd name="f67" fmla="val 613"/>
                    <a:gd name="f68" fmla="val 3879"/>
                    <a:gd name="f69" fmla="val 451"/>
                    <a:gd name="f70" fmla="val 4341"/>
                    <a:gd name="f71" fmla="val 428"/>
                    <a:gd name="f72" fmla="val 4393"/>
                    <a:gd name="f73" fmla="val 425"/>
                    <a:gd name="f74" fmla="val 4444"/>
                    <a:gd name="f75" fmla="val 6597"/>
                    <a:gd name="f76" fmla="val 1795"/>
                    <a:gd name="f77" fmla="val 6606"/>
                    <a:gd name="f78" fmla="val 1809"/>
                    <a:gd name="f79" fmla="val 6616"/>
                    <a:gd name="f80" fmla="val 1823"/>
                    <a:gd name="f81" fmla="val 6626"/>
                    <a:gd name="f82" fmla="val 6617"/>
                    <a:gd name="f83" fmla="val 6607"/>
                    <a:gd name="f84" fmla="val 289"/>
                    <a:gd name="f85" fmla="val 1"/>
                    <a:gd name="f86" fmla="val 485"/>
                    <a:gd name="f87" fmla="val 336"/>
                    <a:gd name="f88" fmla="val 1120"/>
                    <a:gd name="f89" fmla="val 1109"/>
                    <a:gd name="f90" fmla="val 658"/>
                    <a:gd name="f91" fmla="val 1098"/>
                    <a:gd name="f92" fmla="val 657"/>
                    <a:gd name="f93" fmla="val 1087"/>
                    <a:gd name="f94" fmla="val 535"/>
                    <a:gd name="f95" fmla="val 623"/>
                    <a:gd name="f96" fmla="val 1778"/>
                    <a:gd name="f97" fmla="val 517"/>
                    <a:gd name="f98" fmla="val 861"/>
                    <a:gd name="f99" fmla="val 2309"/>
                    <a:gd name="f100" fmla="val 1309"/>
                    <a:gd name="f101" fmla="val 1452"/>
                    <a:gd name="f102" fmla="val 1605"/>
                    <a:gd name="f103" fmla="val 2255"/>
                    <a:gd name="f104" fmla="val 2113"/>
                    <a:gd name="f105" fmla="val 1755"/>
                    <a:gd name="f106" fmla="val 2494"/>
                    <a:gd name="f107" fmla="val 1790"/>
                    <a:gd name="f108" fmla="val 2598"/>
                    <a:gd name="f109" fmla="val 1917"/>
                    <a:gd name="f110" fmla="val 2967"/>
                    <a:gd name="f111" fmla="val 2078"/>
                    <a:gd name="f112" fmla="val 2517"/>
                    <a:gd name="f113" fmla="val 2263"/>
                    <a:gd name="f114" fmla="val 2332"/>
                    <a:gd name="f115" fmla="val 2459"/>
                    <a:gd name="f116" fmla="val 2413"/>
                    <a:gd name="f117" fmla="val 2633"/>
                    <a:gd name="f118" fmla="val 2586"/>
                    <a:gd name="f119" fmla="val 2009"/>
                    <a:gd name="f120" fmla="val 2875"/>
                    <a:gd name="f121" fmla="val 1490"/>
                    <a:gd name="f122" fmla="val 3406"/>
                    <a:gd name="f123" fmla="val 1132"/>
                    <a:gd name="f124" fmla="val 3348"/>
                    <a:gd name="f125" fmla="val 1317"/>
                    <a:gd name="f126" fmla="val 1571"/>
                    <a:gd name="f127" fmla="val 3579"/>
                    <a:gd name="f128" fmla="val 1651"/>
                    <a:gd name="f129" fmla="val 3638"/>
                    <a:gd name="f130" fmla="val 1687"/>
                    <a:gd name="f131" fmla="val 3706"/>
                    <a:gd name="f132" fmla="val 1704"/>
                    <a:gd name="f133" fmla="val 3773"/>
                    <a:gd name="f134" fmla="val 3903"/>
                    <a:gd name="f135" fmla="val 4034"/>
                    <a:gd name="f136" fmla="val 1642"/>
                    <a:gd name="f137" fmla="val 4110"/>
                    <a:gd name="f138" fmla="val 1536"/>
                    <a:gd name="f139" fmla="val 4080"/>
                    <a:gd name="f140" fmla="val 1552"/>
                    <a:gd name="f141" fmla="val 4047"/>
                    <a:gd name="f142" fmla="val 1559"/>
                    <a:gd name="f143" fmla="val 4012"/>
                    <a:gd name="f144" fmla="val 3895"/>
                    <a:gd name="f145" fmla="val 3762"/>
                    <a:gd name="f146" fmla="val 1478"/>
                    <a:gd name="f147" fmla="val 3717"/>
                    <a:gd name="f148" fmla="val 1363"/>
                    <a:gd name="f149" fmla="val 3660"/>
                    <a:gd name="f150" fmla="val 1063"/>
                    <a:gd name="f151" fmla="val 3798"/>
                    <a:gd name="f152" fmla="val 936"/>
                    <a:gd name="f153" fmla="val 3934"/>
                    <a:gd name="f154" fmla="val 712"/>
                    <a:gd name="f155" fmla="val 4197"/>
                    <a:gd name="f156" fmla="val 652"/>
                    <a:gd name="f157" fmla="val 4464"/>
                    <a:gd name="f158" fmla="val 4651"/>
                    <a:gd name="f159" fmla="val 4840"/>
                    <a:gd name="f160" fmla="val 681"/>
                    <a:gd name="f161" fmla="val 4987"/>
                    <a:gd name="f162" fmla="val 705"/>
                    <a:gd name="f163" fmla="val 5651"/>
                    <a:gd name="f164" fmla="val 829"/>
                    <a:gd name="f165" fmla="val 6216"/>
                    <a:gd name="f166" fmla="val 6420"/>
                    <a:gd name="f167" fmla="val 1539"/>
                    <a:gd name="f168" fmla="val 6326"/>
                    <a:gd name="f169" fmla="val 1246"/>
                    <a:gd name="f170" fmla="val 6118"/>
                    <a:gd name="f171" fmla="val 1005"/>
                    <a:gd name="f172" fmla="val 6003"/>
                    <a:gd name="f173" fmla="val 5876"/>
                    <a:gd name="f174" fmla="val 740"/>
                    <a:gd name="f175" fmla="val 5737"/>
                    <a:gd name="f176" fmla="val 624"/>
                    <a:gd name="f177" fmla="val 5283"/>
                    <a:gd name="f178" fmla="val 252"/>
                    <a:gd name="f179" fmla="val 4751"/>
                    <a:gd name="f180" fmla="val 87"/>
                    <a:gd name="f181" fmla="val 4172"/>
                    <a:gd name="f182" fmla="val 3943"/>
                    <a:gd name="f183" fmla="val 113"/>
                    <a:gd name="f184" fmla="val 3463"/>
                    <a:gd name="f185" fmla="val 162"/>
                    <a:gd name="f186" fmla="val 2971"/>
                    <a:gd name="f187" fmla="val 266"/>
                    <a:gd name="f188" fmla="val 354"/>
                    <a:gd name="f189" fmla="val 1864"/>
                    <a:gd name="f190" fmla="val 1305"/>
                    <a:gd name="f191" fmla="val 755"/>
                    <a:gd name="f192" fmla="val 263"/>
                    <a:gd name="f193" fmla="*/ f0 1 6627"/>
                    <a:gd name="f194" fmla="*/ f1 1 2968"/>
                    <a:gd name="f195" fmla="val f2"/>
                    <a:gd name="f196" fmla="val f3"/>
                    <a:gd name="f197" fmla="val f4"/>
                    <a:gd name="f198" fmla="+- f197 0 f195"/>
                    <a:gd name="f199" fmla="+- f196 0 f195"/>
                    <a:gd name="f200" fmla="*/ f199 1 6627"/>
                    <a:gd name="f201" fmla="*/ f198 1 2968"/>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6627" h="2968">
                      <a:moveTo>
                        <a:pt x="f5" y="f6"/>
                      </a:moveTo>
                      <a:cubicBezTo>
                        <a:pt x="f7" y="f6"/>
                        <a:pt x="f8" y="f9"/>
                        <a:pt x="f10" y="f11"/>
                      </a:cubicBezTo>
                      <a:cubicBezTo>
                        <a:pt x="f12" y="f13"/>
                        <a:pt x="f14" y="f15"/>
                        <a:pt x="f16" y="f17"/>
                      </a:cubicBezTo>
                      <a:cubicBezTo>
                        <a:pt x="f18" y="f19"/>
                        <a:pt x="f20" y="f21"/>
                        <a:pt x="f22" y="f23"/>
                      </a:cubicBezTo>
                      <a:cubicBezTo>
                        <a:pt x="f24" y="f25"/>
                        <a:pt x="f26" y="f27"/>
                        <a:pt x="f28" y="f27"/>
                      </a:cubicBezTo>
                      <a:cubicBezTo>
                        <a:pt x="f29" y="f27"/>
                        <a:pt x="f30" y="f31"/>
                        <a:pt x="f32" y="f33"/>
                      </a:cubicBezTo>
                      <a:cubicBezTo>
                        <a:pt x="f34" y="f35"/>
                        <a:pt x="f36" y="f37"/>
                        <a:pt x="f38" y="f39"/>
                      </a:cubicBezTo>
                      <a:cubicBezTo>
                        <a:pt x="f40" y="f41"/>
                        <a:pt x="f42" y="f43"/>
                        <a:pt x="f44" y="f45"/>
                      </a:cubicBezTo>
                      <a:cubicBezTo>
                        <a:pt x="f46" y="f47"/>
                        <a:pt x="f45" y="f48"/>
                        <a:pt x="f49" y="f46"/>
                      </a:cubicBezTo>
                      <a:cubicBezTo>
                        <a:pt x="f50" y="f51"/>
                        <a:pt x="f52" y="f53"/>
                        <a:pt x="f54" y="f55"/>
                      </a:cubicBezTo>
                      <a:cubicBezTo>
                        <a:pt x="f56" y="f57"/>
                        <a:pt x="f45" y="f48"/>
                        <a:pt x="f58" y="f59"/>
                      </a:cubicBezTo>
                      <a:cubicBezTo>
                        <a:pt x="f60" y="f61"/>
                        <a:pt x="f62" y="f63"/>
                        <a:pt x="f64" y="f65"/>
                      </a:cubicBezTo>
                      <a:cubicBezTo>
                        <a:pt x="f66" y="f67"/>
                        <a:pt x="f68" y="f69"/>
                        <a:pt x="f70" y="f71"/>
                      </a:cubicBezTo>
                      <a:cubicBezTo>
                        <a:pt x="f72" y="f73"/>
                        <a:pt x="f74" y="f6"/>
                        <a:pt x="f5" y="f6"/>
                      </a:cubicBezTo>
                      <a:close/>
                      <a:moveTo>
                        <a:pt x="f75" y="f76"/>
                      </a:moveTo>
                      <a:cubicBezTo>
                        <a:pt x="f77" y="f78"/>
                        <a:pt x="f79" y="f80"/>
                        <a:pt x="f81" y="f58"/>
                      </a:cubicBezTo>
                      <a:cubicBezTo>
                        <a:pt x="f82" y="f80"/>
                        <a:pt x="f83" y="f78"/>
                        <a:pt x="f75" y="f76"/>
                      </a:cubicBezTo>
                      <a:close/>
                      <a:moveTo>
                        <a:pt x="f84" y="f85"/>
                      </a:moveTo>
                      <a:lnTo>
                        <a:pt x="f84" y="f85"/>
                      </a:lnTo>
                      <a:cubicBezTo>
                        <a:pt x="f86" y="f87"/>
                        <a:pt x="f23" y="f13"/>
                        <a:pt x="f88" y="f19"/>
                      </a:cubicBezTo>
                      <a:cubicBezTo>
                        <a:pt x="f89" y="f90"/>
                        <a:pt x="f91" y="f92"/>
                        <a:pt x="f93" y="f92"/>
                      </a:cubicBezTo>
                      <a:cubicBezTo>
                        <a:pt x="f94" y="f92"/>
                        <a:pt x="f95" y="f96"/>
                        <a:pt x="f85" y="f96"/>
                      </a:cubicBezTo>
                      <a:cubicBezTo>
                        <a:pt x="f97" y="f96"/>
                        <a:pt x="f98" y="f99"/>
                        <a:pt x="f100" y="f99"/>
                      </a:cubicBezTo>
                      <a:cubicBezTo>
                        <a:pt x="f101" y="f99"/>
                        <a:pt x="f102" y="f103"/>
                        <a:pt x="f96" y="f104"/>
                      </a:cubicBezTo>
                      <a:lnTo>
                        <a:pt x="f96" y="f104"/>
                      </a:lnTo>
                      <a:cubicBezTo>
                        <a:pt x="f105" y="f106"/>
                        <a:pt x="f107" y="f108"/>
                        <a:pt x="f109" y="f110"/>
                      </a:cubicBezTo>
                      <a:cubicBezTo>
                        <a:pt x="f111" y="f112"/>
                        <a:pt x="f113" y="f114"/>
                        <a:pt x="f113" y="f114"/>
                      </a:cubicBezTo>
                      <a:cubicBezTo>
                        <a:pt x="f99" y="f115"/>
                        <a:pt x="f116" y="f117"/>
                        <a:pt x="f116" y="f117"/>
                      </a:cubicBezTo>
                      <a:cubicBezTo>
                        <a:pt x="f118" y="f119"/>
                        <a:pt x="f120" y="f121"/>
                        <a:pt x="f122" y="f123"/>
                      </a:cubicBezTo>
                      <a:lnTo>
                        <a:pt x="f122" y="f123"/>
                      </a:lnTo>
                      <a:cubicBezTo>
                        <a:pt x="f124" y="f125"/>
                        <a:pt x="f122" y="f126"/>
                        <a:pt x="f127" y="f128"/>
                      </a:cubicBezTo>
                      <a:cubicBezTo>
                        <a:pt x="f129" y="f130"/>
                        <a:pt x="f131" y="f132"/>
                        <a:pt x="f133" y="f132"/>
                      </a:cubicBezTo>
                      <a:cubicBezTo>
                        <a:pt x="f134" y="f132"/>
                        <a:pt x="f135" y="f136"/>
                        <a:pt x="f137" y="f138"/>
                      </a:cubicBezTo>
                      <a:lnTo>
                        <a:pt x="f137" y="f138"/>
                      </a:lnTo>
                      <a:cubicBezTo>
                        <a:pt x="f139" y="f140"/>
                        <a:pt x="f141" y="f142"/>
                        <a:pt x="f143" y="f142"/>
                      </a:cubicBezTo>
                      <a:cubicBezTo>
                        <a:pt x="f144" y="f142"/>
                        <a:pt x="f145" y="f146"/>
                        <a:pt x="f147" y="f148"/>
                      </a:cubicBezTo>
                      <a:cubicBezTo>
                        <a:pt x="f149" y="f61"/>
                        <a:pt x="f147" y="f150"/>
                        <a:pt x="f151" y="f152"/>
                      </a:cubicBezTo>
                      <a:cubicBezTo>
                        <a:pt x="f153" y="f154"/>
                        <a:pt x="f155" y="f156"/>
                        <a:pt x="f157" y="f156"/>
                      </a:cubicBezTo>
                      <a:cubicBezTo>
                        <a:pt x="f158" y="f156"/>
                        <a:pt x="f159" y="f160"/>
                        <a:pt x="f161" y="f162"/>
                      </a:cubicBezTo>
                      <a:cubicBezTo>
                        <a:pt x="f163" y="f164"/>
                        <a:pt x="f165" y="f43"/>
                        <a:pt x="f75" y="f76"/>
                      </a:cubicBezTo>
                      <a:lnTo>
                        <a:pt x="f75" y="f76"/>
                      </a:lnTo>
                      <a:cubicBezTo>
                        <a:pt x="f166" y="f167"/>
                        <a:pt x="f168" y="f169"/>
                        <a:pt x="f170" y="f171"/>
                      </a:cubicBezTo>
                      <a:cubicBezTo>
                        <a:pt x="f172" y="f39"/>
                        <a:pt x="f173" y="f174"/>
                        <a:pt x="f175" y="f176"/>
                      </a:cubicBezTo>
                      <a:cubicBezTo>
                        <a:pt x="f177" y="f178"/>
                        <a:pt x="f179" y="f180"/>
                        <a:pt x="f181" y="f180"/>
                      </a:cubicBezTo>
                      <a:cubicBezTo>
                        <a:pt x="f182" y="f180"/>
                        <a:pt x="f131" y="f183"/>
                        <a:pt x="f184" y="f185"/>
                      </a:cubicBezTo>
                      <a:cubicBezTo>
                        <a:pt x="f186" y="f187"/>
                        <a:pt x="f116" y="f188"/>
                        <a:pt x="f189" y="f188"/>
                      </a:cubicBezTo>
                      <a:cubicBezTo>
                        <a:pt x="f190" y="f188"/>
                        <a:pt x="f191" y="f19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2408;p31">
                  <a:extLst>
                    <a:ext uri="{FF2B5EF4-FFF2-40B4-BE49-F238E27FC236}">
                      <a16:creationId xmlns:a16="http://schemas.microsoft.com/office/drawing/2014/main" id="{FD1450D5-E4C2-4E9F-8344-C51296445087}"/>
                    </a:ext>
                  </a:extLst>
                </p:cNvPr>
                <p:cNvSpPr/>
                <p:nvPr/>
              </p:nvSpPr>
              <p:spPr>
                <a:xfrm>
                  <a:off x="171971" y="4440966"/>
                  <a:ext cx="78318" cy="10369"/>
                </a:xfrm>
                <a:custGeom>
                  <a:avLst/>
                  <a:gdLst>
                    <a:gd name="f0" fmla="val w"/>
                    <a:gd name="f1" fmla="val h"/>
                    <a:gd name="f2" fmla="val 0"/>
                    <a:gd name="f3" fmla="val 2425"/>
                    <a:gd name="f4" fmla="val 321"/>
                    <a:gd name="f5" fmla="val 1"/>
                    <a:gd name="f6" fmla="val 434"/>
                    <a:gd name="f7" fmla="val 211"/>
                    <a:gd name="f8" fmla="val 897"/>
                    <a:gd name="f9" fmla="val 320"/>
                    <a:gd name="f10" fmla="val 1365"/>
                    <a:gd name="f11" fmla="val 1719"/>
                    <a:gd name="f12" fmla="val 2076"/>
                    <a:gd name="f13" fmla="val 257"/>
                    <a:gd name="f14" fmla="val 128"/>
                    <a:gd name="f15" fmla="*/ f0 1 2425"/>
                    <a:gd name="f16" fmla="*/ f1 1 321"/>
                    <a:gd name="f17" fmla="val f2"/>
                    <a:gd name="f18" fmla="val f3"/>
                    <a:gd name="f19" fmla="val f4"/>
                    <a:gd name="f20" fmla="+- f19 0 f17"/>
                    <a:gd name="f21" fmla="+- f18 0 f17"/>
                    <a:gd name="f22" fmla="*/ f21 1 2425"/>
                    <a:gd name="f23" fmla="*/ f20 1 32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425" h="321">
                      <a:moveTo>
                        <a:pt x="f5" y="f5"/>
                      </a:moveTo>
                      <a:lnTo>
                        <a:pt x="f5" y="f5"/>
                      </a:lnTo>
                      <a:cubicBezTo>
                        <a:pt x="f6" y="f7"/>
                        <a:pt x="f8" y="f9"/>
                        <a:pt x="f10" y="f9"/>
                      </a:cubicBezTo>
                      <a:cubicBezTo>
                        <a:pt x="f11" y="f9"/>
                        <a:pt x="f12" y="f13"/>
                        <a:pt x="f3" y="f14"/>
                      </a:cubicBezTo>
                      <a:lnTo>
                        <a:pt x="f5"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2409;p31">
                  <a:extLst>
                    <a:ext uri="{FF2B5EF4-FFF2-40B4-BE49-F238E27FC236}">
                      <a16:creationId xmlns:a16="http://schemas.microsoft.com/office/drawing/2014/main" id="{2DA18F95-D9A8-43D6-8969-BA6E1BE3FDB7}"/>
                    </a:ext>
                  </a:extLst>
                </p:cNvPr>
                <p:cNvSpPr/>
                <p:nvPr/>
              </p:nvSpPr>
              <p:spPr>
                <a:xfrm>
                  <a:off x="312889" y="4315556"/>
                  <a:ext cx="102193" cy="75447"/>
                </a:xfrm>
                <a:custGeom>
                  <a:avLst/>
                  <a:gdLst>
                    <a:gd name="f0" fmla="val w"/>
                    <a:gd name="f1" fmla="val h"/>
                    <a:gd name="f2" fmla="val 0"/>
                    <a:gd name="f3" fmla="val 3164"/>
                    <a:gd name="f4" fmla="val 2336"/>
                    <a:gd name="f5" fmla="val 1284"/>
                    <a:gd name="f6" fmla="val 1199"/>
                    <a:gd name="f7" fmla="val 1286"/>
                    <a:gd name="f8" fmla="val 1205"/>
                    <a:gd name="f9" fmla="val 1290"/>
                    <a:gd name="f10" fmla="val 1212"/>
                    <a:gd name="f11" fmla="val 1294"/>
                    <a:gd name="f12" fmla="val 1218"/>
                    <a:gd name="f13" fmla="val 1211"/>
                    <a:gd name="f14" fmla="val 1287"/>
                    <a:gd name="f15" fmla="val 740"/>
                    <a:gd name="f16" fmla="val 340"/>
                    <a:gd name="f17" fmla="val 901"/>
                    <a:gd name="f18" fmla="val 467"/>
                    <a:gd name="f19" fmla="val 1005"/>
                    <a:gd name="f20" fmla="val 617"/>
                    <a:gd name="f21" fmla="val 1086"/>
                    <a:gd name="f22" fmla="val 779"/>
                    <a:gd name="f23" fmla="val 1152"/>
                    <a:gd name="f24" fmla="val 923"/>
                    <a:gd name="f25" fmla="val 1208"/>
                    <a:gd name="f26" fmla="val 1056"/>
                    <a:gd name="f27" fmla="val 1271"/>
                    <a:gd name="f28" fmla="val 1168"/>
                    <a:gd name="f29" fmla="val 1133"/>
                    <a:gd name="f30" fmla="val 1114"/>
                    <a:gd name="f31" fmla="val 1259"/>
                    <a:gd name="f32" fmla="val 941"/>
                    <a:gd name="f33" fmla="val 767"/>
                    <a:gd name="f34" fmla="val 1386"/>
                    <a:gd name="f35" fmla="val 1328"/>
                    <a:gd name="f36" fmla="val 1317"/>
                    <a:gd name="f37" fmla="val 1091"/>
                    <a:gd name="f38" fmla="val 1340"/>
                    <a:gd name="f39" fmla="val 1206"/>
                    <a:gd name="f40" fmla="val 1375"/>
                    <a:gd name="f41" fmla="val 1322"/>
                    <a:gd name="f42" fmla="val 1421"/>
                    <a:gd name="f43" fmla="val 1437"/>
                    <a:gd name="f44" fmla="val 1478"/>
                    <a:gd name="f45" fmla="val 1529"/>
                    <a:gd name="f46" fmla="val 1548"/>
                    <a:gd name="f47" fmla="val 1610"/>
                    <a:gd name="f48" fmla="val 1628"/>
                    <a:gd name="f49" fmla="val 1691"/>
                    <a:gd name="f50" fmla="val 1767"/>
                    <a:gd name="f51" fmla="val 1806"/>
                    <a:gd name="f52" fmla="val 1929"/>
                    <a:gd name="f53" fmla="val 1887"/>
                    <a:gd name="f54" fmla="val 2079"/>
                    <a:gd name="f55" fmla="val 1979"/>
                    <a:gd name="f56" fmla="val 1905"/>
                    <a:gd name="f57" fmla="val 1922"/>
                    <a:gd name="f58" fmla="val 1732"/>
                    <a:gd name="f59" fmla="val 1852"/>
                    <a:gd name="f60" fmla="val 1594"/>
                    <a:gd name="f61" fmla="val 1726"/>
                    <a:gd name="f62" fmla="val 1444"/>
                    <a:gd name="f63" fmla="val 1460"/>
                    <a:gd name="f64" fmla="val 1248"/>
                    <a:gd name="f65" fmla="val 1298"/>
                    <a:gd name="f66" fmla="val 1155"/>
                    <a:gd name="f67" fmla="val 1137"/>
                    <a:gd name="f68" fmla="val 964"/>
                    <a:gd name="f69" fmla="val 1017"/>
                    <a:gd name="f70" fmla="val 802"/>
                    <a:gd name="f71" fmla="val 936"/>
                    <a:gd name="f72" fmla="val 652"/>
                    <a:gd name="f73" fmla="val 855"/>
                    <a:gd name="f74" fmla="val 490"/>
                    <a:gd name="f75" fmla="val 619"/>
                    <a:gd name="f76" fmla="val 1"/>
                    <a:gd name="f77" fmla="val 380"/>
                    <a:gd name="f78" fmla="val 200"/>
                    <a:gd name="f79" fmla="val 149"/>
                    <a:gd name="f80" fmla="val 306"/>
                    <a:gd name="f81" fmla="val 209"/>
                    <a:gd name="f82" fmla="val 393"/>
                    <a:gd name="f83" fmla="val 444"/>
                    <a:gd name="f84" fmla="val 520"/>
                    <a:gd name="f85" fmla="val 659"/>
                    <a:gd name="f86" fmla="val 791"/>
                    <a:gd name="f87" fmla="val 728"/>
                    <a:gd name="f88" fmla="val 998"/>
                    <a:gd name="f89" fmla="val 832"/>
                    <a:gd name="f90" fmla="val 1183"/>
                    <a:gd name="f91" fmla="val 1679"/>
                    <a:gd name="f92" fmla="val 1536"/>
                    <a:gd name="f93" fmla="val 2049"/>
                    <a:gd name="f94" fmla="val 2067"/>
                    <a:gd name="f95" fmla="val 2222"/>
                    <a:gd name="f96" fmla="val 2285"/>
                    <a:gd name="f97" fmla="val 2294"/>
                    <a:gd name="f98" fmla="val 2517"/>
                    <a:gd name="f99" fmla="val 2335"/>
                    <a:gd name="f100" fmla="val 2751"/>
                    <a:gd name="f101" fmla="val 2888"/>
                    <a:gd name="f102" fmla="val 3027"/>
                    <a:gd name="f103" fmla="val 2321"/>
                    <a:gd name="f104" fmla="val 2291"/>
                    <a:gd name="f105" fmla="val 3002"/>
                    <a:gd name="f106" fmla="val 2280"/>
                    <a:gd name="f107" fmla="val 2840"/>
                    <a:gd name="f108" fmla="val 2690"/>
                    <a:gd name="f109" fmla="val 2153"/>
                    <a:gd name="f110" fmla="val 2333"/>
                    <a:gd name="f111" fmla="val 2102"/>
                    <a:gd name="f112" fmla="val 1587"/>
                    <a:gd name="f113" fmla="val 2113"/>
                    <a:gd name="f114" fmla="val 1195"/>
                    <a:gd name="f115" fmla="val 2125"/>
                    <a:gd name="f116" fmla="val 814"/>
                    <a:gd name="f117" fmla="val 2402"/>
                    <a:gd name="f118" fmla="val 410"/>
                    <a:gd name="f119" fmla="val 2760"/>
                    <a:gd name="f120" fmla="val 260"/>
                    <a:gd name="f121" fmla="val 2676"/>
                    <a:gd name="f122" fmla="val 148"/>
                    <a:gd name="f123" fmla="val 2539"/>
                    <a:gd name="f124" fmla="val 73"/>
                    <a:gd name="f125" fmla="val 2398"/>
                    <a:gd name="f126" fmla="val 2365"/>
                    <a:gd name="f127" fmla="val 2331"/>
                    <a:gd name="f128" fmla="val 78"/>
                    <a:gd name="f129" fmla="val 2298"/>
                    <a:gd name="f130" fmla="val 86"/>
                    <a:gd name="f131" fmla="val 121"/>
                    <a:gd name="f132" fmla="val 2009"/>
                    <a:gd name="f133" fmla="val 271"/>
                    <a:gd name="f134" fmla="val 1963"/>
                    <a:gd name="f135" fmla="val 329"/>
                    <a:gd name="f136" fmla="val 1859"/>
                    <a:gd name="f137" fmla="val 202"/>
                    <a:gd name="f138" fmla="val 1779"/>
                    <a:gd name="f139" fmla="val 1722"/>
                    <a:gd name="f140" fmla="val 57"/>
                    <a:gd name="f141" fmla="val 1627"/>
                    <a:gd name="f142" fmla="val 15"/>
                    <a:gd name="f143" fmla="val 1539"/>
                    <a:gd name="f144" fmla="val 1501"/>
                    <a:gd name="f145" fmla="val 1464"/>
                    <a:gd name="f146" fmla="val 23"/>
                    <a:gd name="f147" fmla="val 1432"/>
                    <a:gd name="f148" fmla="val 40"/>
                    <a:gd name="f149" fmla="val 1305"/>
                    <a:gd name="f150" fmla="val 248"/>
                    <a:gd name="f151" fmla="val 1167"/>
                    <a:gd name="f152" fmla="val 144"/>
                    <a:gd name="f153" fmla="val 29"/>
                    <a:gd name="f154" fmla="val 694"/>
                    <a:gd name="f155" fmla="val 6"/>
                    <a:gd name="f156" fmla="val 668"/>
                    <a:gd name="f157" fmla="val 2"/>
                    <a:gd name="f158" fmla="val 643"/>
                    <a:gd name="f159" fmla="*/ f0 1 3164"/>
                    <a:gd name="f160" fmla="*/ f1 1 2336"/>
                    <a:gd name="f161" fmla="val f2"/>
                    <a:gd name="f162" fmla="val f3"/>
                    <a:gd name="f163" fmla="val f4"/>
                    <a:gd name="f164" fmla="+- f163 0 f161"/>
                    <a:gd name="f165" fmla="+- f162 0 f161"/>
                    <a:gd name="f166" fmla="*/ f165 1 3164"/>
                    <a:gd name="f167" fmla="*/ f164 1 2336"/>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3164" h="2336">
                      <a:moveTo>
                        <a:pt x="f5" y="f6"/>
                      </a:moveTo>
                      <a:cubicBezTo>
                        <a:pt x="f7" y="f8"/>
                        <a:pt x="f9" y="f10"/>
                        <a:pt x="f11" y="f12"/>
                      </a:cubicBezTo>
                      <a:cubicBezTo>
                        <a:pt x="f9" y="f13"/>
                        <a:pt x="f14" y="f8"/>
                        <a:pt x="f5" y="f6"/>
                      </a:cubicBezTo>
                      <a:close/>
                      <a:moveTo>
                        <a:pt x="f15" y="f16"/>
                      </a:moveTo>
                      <a:lnTo>
                        <a:pt x="f15" y="f16"/>
                      </a:lnTo>
                      <a:cubicBezTo>
                        <a:pt x="f17" y="f18"/>
                        <a:pt x="f19" y="f20"/>
                        <a:pt x="f21" y="f22"/>
                      </a:cubicBezTo>
                      <a:cubicBezTo>
                        <a:pt x="f23" y="f24"/>
                        <a:pt x="f25" y="f26"/>
                        <a:pt x="f5" y="f6"/>
                      </a:cubicBezTo>
                      <a:lnTo>
                        <a:pt x="f5" y="f6"/>
                      </a:lnTo>
                      <a:cubicBezTo>
                        <a:pt x="f27" y="f28"/>
                        <a:pt x="f27" y="f29"/>
                        <a:pt x="f27" y="f30"/>
                      </a:cubicBezTo>
                      <a:cubicBezTo>
                        <a:pt x="f31" y="f32"/>
                        <a:pt x="f11" y="f33"/>
                        <a:pt x="f34" y="f20"/>
                      </a:cubicBezTo>
                      <a:lnTo>
                        <a:pt x="f34" y="f20"/>
                      </a:lnTo>
                      <a:cubicBezTo>
                        <a:pt x="f35" y="f22"/>
                        <a:pt x="f36" y="f32"/>
                        <a:pt x="f35"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47"/>
                        <a:pt x="f35" y="f63"/>
                        <a:pt x="f64" y="f65"/>
                      </a:cubicBezTo>
                      <a:cubicBezTo>
                        <a:pt x="f66" y="f67"/>
                        <a:pt x="f21" y="f68"/>
                        <a:pt x="f69" y="f70"/>
                      </a:cubicBezTo>
                      <a:cubicBezTo>
                        <a:pt x="f71" y="f72"/>
                        <a:pt x="f73" y="f74"/>
                        <a:pt x="f15" y="f16"/>
                      </a:cubicBezTo>
                      <a:close/>
                      <a:moveTo>
                        <a:pt x="f75" y="f76"/>
                      </a:moveTo>
                      <a:cubicBezTo>
                        <a:pt x="f77" y="f76"/>
                        <a:pt x="f78" y="f79"/>
                        <a:pt x="f76" y="f80"/>
                      </a:cubicBezTo>
                      <a:cubicBezTo>
                        <a:pt x="f81" y="f80"/>
                        <a:pt x="f82" y="f83"/>
                        <a:pt x="f84" y="f20"/>
                      </a:cubicBezTo>
                      <a:cubicBezTo>
                        <a:pt x="f85" y="f86"/>
                        <a:pt x="f87" y="f88"/>
                        <a:pt x="f89" y="f90"/>
                      </a:cubicBezTo>
                      <a:cubicBezTo>
                        <a:pt x="f21" y="f91"/>
                        <a:pt x="f92" y="f93"/>
                        <a:pt x="f94" y="f95"/>
                      </a:cubicBezTo>
                      <a:cubicBezTo>
                        <a:pt x="f96" y="f97"/>
                        <a:pt x="f98" y="f99"/>
                        <a:pt x="f100" y="f99"/>
                      </a:cubicBezTo>
                      <a:cubicBezTo>
                        <a:pt x="f101" y="f99"/>
                        <a:pt x="f102" y="f103"/>
                        <a:pt x="f3" y="f104"/>
                      </a:cubicBezTo>
                      <a:cubicBezTo>
                        <a:pt x="f105" y="f106"/>
                        <a:pt x="f107" y="f95"/>
                        <a:pt x="f108" y="f109"/>
                      </a:cubicBezTo>
                      <a:cubicBezTo>
                        <a:pt x="f110" y="f55"/>
                        <a:pt x="f111" y="f112"/>
                        <a:pt x="f113" y="f114"/>
                      </a:cubicBezTo>
                      <a:cubicBezTo>
                        <a:pt x="f115" y="f116"/>
                        <a:pt x="f117" y="f118"/>
                        <a:pt x="f119" y="f120"/>
                      </a:cubicBezTo>
                      <a:cubicBezTo>
                        <a:pt x="f121" y="f122"/>
                        <a:pt x="f123" y="f124"/>
                        <a:pt x="f125" y="f124"/>
                      </a:cubicBezTo>
                      <a:cubicBezTo>
                        <a:pt x="f126" y="f124"/>
                        <a:pt x="f127" y="f128"/>
                        <a:pt x="f129" y="f130"/>
                      </a:cubicBezTo>
                      <a:cubicBezTo>
                        <a:pt x="f115" y="f131"/>
                        <a:pt x="f132" y="f133"/>
                        <a:pt x="f134" y="f83"/>
                      </a:cubicBezTo>
                      <a:cubicBezTo>
                        <a:pt x="f52" y="f135"/>
                        <a:pt x="f136" y="f137"/>
                        <a:pt x="f138" y="f131"/>
                      </a:cubicBezTo>
                      <a:cubicBezTo>
                        <a:pt x="f139" y="f140"/>
                        <a:pt x="f141" y="f142"/>
                        <a:pt x="f143" y="f142"/>
                      </a:cubicBezTo>
                      <a:cubicBezTo>
                        <a:pt x="f144" y="f142"/>
                        <a:pt x="f145" y="f146"/>
                        <a:pt x="f147" y="f148"/>
                      </a:cubicBezTo>
                      <a:cubicBezTo>
                        <a:pt x="f38" y="f130"/>
                        <a:pt x="f149" y="f150"/>
                        <a:pt x="f35" y="f135"/>
                      </a:cubicBezTo>
                      <a:cubicBezTo>
                        <a:pt x="f151" y="f152"/>
                        <a:pt x="f71" y="f153"/>
                        <a:pt x="f154" y="f155"/>
                      </a:cubicBezTo>
                      <a:cubicBezTo>
                        <a:pt x="f156" y="f157"/>
                        <a:pt x="f158" y="f76"/>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2410;p31">
                  <a:extLst>
                    <a:ext uri="{FF2B5EF4-FFF2-40B4-BE49-F238E27FC236}">
                      <a16:creationId xmlns:a16="http://schemas.microsoft.com/office/drawing/2014/main" id="{04A92813-E778-4343-94B1-24A253073502}"/>
                    </a:ext>
                  </a:extLst>
                </p:cNvPr>
                <p:cNvSpPr/>
                <p:nvPr/>
              </p:nvSpPr>
              <p:spPr>
                <a:xfrm>
                  <a:off x="228261" y="4249802"/>
                  <a:ext cx="250179" cy="158776"/>
                </a:xfrm>
                <a:custGeom>
                  <a:avLst/>
                  <a:gdLst>
                    <a:gd name="f0" fmla="val w"/>
                    <a:gd name="f1" fmla="val h"/>
                    <a:gd name="f2" fmla="val 0"/>
                    <a:gd name="f3" fmla="val 7746"/>
                    <a:gd name="f4" fmla="val 4916"/>
                    <a:gd name="f5" fmla="val 601"/>
                    <a:gd name="f6" fmla="val 287"/>
                    <a:gd name="f7" fmla="val 486"/>
                    <a:gd name="f8" fmla="val 564"/>
                    <a:gd name="f9" fmla="val 416"/>
                    <a:gd name="f10" fmla="val 841"/>
                    <a:gd name="f11" fmla="val 393"/>
                    <a:gd name="f12" fmla="val 1130"/>
                    <a:gd name="f13" fmla="val 359"/>
                    <a:gd name="f14" fmla="val 1407"/>
                    <a:gd name="f15" fmla="val 1695"/>
                    <a:gd name="f16" fmla="val 428"/>
                    <a:gd name="f17" fmla="val 1961"/>
                    <a:gd name="f18" fmla="val 2238"/>
                    <a:gd name="f19" fmla="val 2503"/>
                    <a:gd name="f20" fmla="val 739"/>
                    <a:gd name="f21" fmla="val 2757"/>
                    <a:gd name="f22" fmla="val 866"/>
                    <a:gd name="f23" fmla="val 3000"/>
                    <a:gd name="f24" fmla="val 1028"/>
                    <a:gd name="f25" fmla="val 3254"/>
                    <a:gd name="f26" fmla="val 1224"/>
                    <a:gd name="f27" fmla="val 3450"/>
                    <a:gd name="f28" fmla="val 1005"/>
                    <a:gd name="f29" fmla="val 3265"/>
                    <a:gd name="f30" fmla="val 832"/>
                    <a:gd name="f31" fmla="val 3034"/>
                    <a:gd name="f32" fmla="val 693"/>
                    <a:gd name="f33" fmla="val 2769"/>
                    <a:gd name="f34" fmla="val 543"/>
                    <a:gd name="f35" fmla="val 2526"/>
                    <a:gd name="f36" fmla="val 439"/>
                    <a:gd name="f37" fmla="val 2249"/>
                    <a:gd name="f38" fmla="val 370"/>
                    <a:gd name="f39" fmla="val 1972"/>
                    <a:gd name="f40" fmla="val 301"/>
                    <a:gd name="f41" fmla="val 1707"/>
                    <a:gd name="f42" fmla="val 1395"/>
                    <a:gd name="f43" fmla="val 347"/>
                    <a:gd name="f44" fmla="val 1107"/>
                    <a:gd name="f45" fmla="val 382"/>
                    <a:gd name="f46" fmla="val 818"/>
                    <a:gd name="f47" fmla="val 474"/>
                    <a:gd name="f48" fmla="val 553"/>
                    <a:gd name="f49" fmla="val 770"/>
                    <a:gd name="f50" fmla="val 736"/>
                    <a:gd name="f51" fmla="val 698"/>
                    <a:gd name="f52" fmla="val 11"/>
                    <a:gd name="f53" fmla="val 659"/>
                    <a:gd name="f54" fmla="val 33"/>
                    <a:gd name="f55" fmla="val 589"/>
                    <a:gd name="f56" fmla="val 79"/>
                    <a:gd name="f57" fmla="val 532"/>
                    <a:gd name="f58" fmla="val 149"/>
                    <a:gd name="f59" fmla="val 218"/>
                    <a:gd name="f60" fmla="val 12"/>
                    <a:gd name="f61" fmla="val 1037"/>
                    <a:gd name="f62" fmla="val 1"/>
                    <a:gd name="f63" fmla="val 2007"/>
                    <a:gd name="f64" fmla="val 520"/>
                    <a:gd name="f65" fmla="val 2861"/>
                    <a:gd name="f66" fmla="val 1040"/>
                    <a:gd name="f67" fmla="val 3715"/>
                    <a:gd name="f68" fmla="val 1951"/>
                    <a:gd name="f69" fmla="val 4258"/>
                    <a:gd name="f70" fmla="val 2886"/>
                    <a:gd name="f71" fmla="val 4558"/>
                    <a:gd name="f72" fmla="val 3602"/>
                    <a:gd name="f73" fmla="val 4793"/>
                    <a:gd name="f74" fmla="val 4302"/>
                    <a:gd name="f75" fmla="val 4992"/>
                    <a:gd name="f76" fmla="val 5927"/>
                    <a:gd name="f77" fmla="val 6842"/>
                    <a:gd name="f78" fmla="val 4690"/>
                    <a:gd name="f79" fmla="val 4212"/>
                    <a:gd name="f80" fmla="val 7173"/>
                    <a:gd name="f81" fmla="val 4512"/>
                    <a:gd name="f82" fmla="val 6491"/>
                    <a:gd name="f83" fmla="val 4646"/>
                    <a:gd name="f84" fmla="val 5818"/>
                    <a:gd name="f85" fmla="val 5326"/>
                    <a:gd name="f86" fmla="val 4837"/>
                    <a:gd name="f87" fmla="val 4574"/>
                    <a:gd name="f88" fmla="val 4399"/>
                    <a:gd name="f89" fmla="val 4443"/>
                    <a:gd name="f90" fmla="val 4041"/>
                    <a:gd name="f91" fmla="val 4350"/>
                    <a:gd name="f92" fmla="val 3694"/>
                    <a:gd name="f93" fmla="val 4200"/>
                    <a:gd name="f94" fmla="val 3371"/>
                    <a:gd name="f95" fmla="val 4015"/>
                    <a:gd name="f96" fmla="val 3221"/>
                    <a:gd name="f97" fmla="val 3923"/>
                    <a:gd name="f98" fmla="val 3083"/>
                    <a:gd name="f99" fmla="val 3808"/>
                    <a:gd name="f100" fmla="val 2956"/>
                    <a:gd name="f101" fmla="val 2829"/>
                    <a:gd name="f102" fmla="val 3600"/>
                    <a:gd name="f103" fmla="val 2702"/>
                    <a:gd name="f104" fmla="val 3484"/>
                    <a:gd name="f105" fmla="val 2540"/>
                    <a:gd name="f106" fmla="val 3381"/>
                    <a:gd name="f107" fmla="val 2443"/>
                    <a:gd name="f108" fmla="val 3313"/>
                    <a:gd name="f109" fmla="val 2326"/>
                    <a:gd name="f110" fmla="val 3270"/>
                    <a:gd name="f111" fmla="val 2212"/>
                    <a:gd name="f112" fmla="val 2150"/>
                    <a:gd name="f113" fmla="val 2089"/>
                    <a:gd name="f114" fmla="val 3283"/>
                    <a:gd name="f115" fmla="val 2032"/>
                    <a:gd name="f116" fmla="val 3311"/>
                    <a:gd name="f117" fmla="val 1872"/>
                    <a:gd name="f118" fmla="val 3380"/>
                    <a:gd name="f119" fmla="val 1791"/>
                    <a:gd name="f120" fmla="val 3551"/>
                    <a:gd name="f121" fmla="val 1880"/>
                    <a:gd name="f122" fmla="val 3688"/>
                    <a:gd name="f123" fmla="val 1444"/>
                    <a:gd name="f124" fmla="val 3020"/>
                    <a:gd name="f125" fmla="val 2248"/>
                    <a:gd name="f126" fmla="val 1582"/>
                    <a:gd name="f127" fmla="val 1499"/>
                    <a:gd name="f128" fmla="val 1702"/>
                    <a:gd name="f129" fmla="val 929"/>
                    <a:gd name="f130" fmla="val 1491"/>
                    <a:gd name="f131" fmla="val 380"/>
                    <a:gd name="f132" fmla="val 1161"/>
                    <a:gd name="f133" fmla="val 1077"/>
                    <a:gd name="f134" fmla="val 985"/>
                    <a:gd name="f135" fmla="val 415"/>
                    <a:gd name="f136" fmla="val 890"/>
                    <a:gd name="f137" fmla="val 495"/>
                    <a:gd name="f138" fmla="val 403"/>
                    <a:gd name="f139" fmla="val 947"/>
                    <a:gd name="f140" fmla="val 322"/>
                    <a:gd name="f141" fmla="val 96"/>
                    <a:gd name="f142" fmla="val 875"/>
                    <a:gd name="f143" fmla="*/ f0 1 7746"/>
                    <a:gd name="f144" fmla="*/ f1 1 4916"/>
                    <a:gd name="f145" fmla="val f2"/>
                    <a:gd name="f146" fmla="val f3"/>
                    <a:gd name="f147" fmla="val f4"/>
                    <a:gd name="f148" fmla="+- f147 0 f145"/>
                    <a:gd name="f149" fmla="+- f146 0 f145"/>
                    <a:gd name="f150" fmla="*/ f149 1 7746"/>
                    <a:gd name="f151" fmla="*/ f148 1 4916"/>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7746" h="4916">
                      <a:moveTo>
                        <a:pt x="f5" y="f6"/>
                      </a:moveTo>
                      <a:lnTo>
                        <a:pt x="f5" y="f6"/>
                      </a:lnTo>
                      <a:cubicBezTo>
                        <a:pt x="f7" y="f8"/>
                        <a:pt x="f9" y="f10"/>
                        <a:pt x="f11" y="f12"/>
                      </a:cubicBezTo>
                      <a:cubicBezTo>
                        <a:pt x="f13" y="f14"/>
                        <a:pt x="f13" y="f15"/>
                        <a:pt x="f16" y="f17"/>
                      </a:cubicBezTo>
                      <a:cubicBezTo>
                        <a:pt x="f7" y="f18"/>
                        <a:pt x="f5" y="f19"/>
                        <a:pt x="f20" y="f21"/>
                      </a:cubicBezTo>
                      <a:cubicBezTo>
                        <a:pt x="f22" y="f23"/>
                        <a:pt x="f24" y="f25"/>
                        <a:pt x="f26" y="f27"/>
                      </a:cubicBezTo>
                      <a:cubicBezTo>
                        <a:pt x="f28" y="f29"/>
                        <a:pt x="f30" y="f31"/>
                        <a:pt x="f32" y="f33"/>
                      </a:cubicBezTo>
                      <a:cubicBezTo>
                        <a:pt x="f34" y="f35"/>
                        <a:pt x="f36" y="f37"/>
                        <a:pt x="f38" y="f39"/>
                      </a:cubicBezTo>
                      <a:cubicBezTo>
                        <a:pt x="f40" y="f41"/>
                        <a:pt x="f40" y="f42"/>
                        <a:pt x="f43" y="f44"/>
                      </a:cubicBezTo>
                      <a:cubicBezTo>
                        <a:pt x="f45" y="f46"/>
                        <a:pt x="f47" y="f48"/>
                        <a:pt x="f5" y="f6"/>
                      </a:cubicBezTo>
                      <a:close/>
                      <a:moveTo>
                        <a:pt x="f49" y="f2"/>
                      </a:moveTo>
                      <a:cubicBezTo>
                        <a:pt x="f50" y="f2"/>
                        <a:pt x="f51" y="f52"/>
                        <a:pt x="f53" y="f54"/>
                      </a:cubicBezTo>
                      <a:cubicBezTo>
                        <a:pt x="f55" y="f56"/>
                        <a:pt x="f57" y="f58"/>
                        <a:pt x="f7" y="f59"/>
                      </a:cubicBezTo>
                      <a:cubicBezTo>
                        <a:pt x="f60" y="f61"/>
                        <a:pt x="f62" y="f63"/>
                        <a:pt x="f64" y="f65"/>
                      </a:cubicBezTo>
                      <a:cubicBezTo>
                        <a:pt x="f66" y="f67"/>
                        <a:pt x="f68" y="f69"/>
                        <a:pt x="f70" y="f71"/>
                      </a:cubicBezTo>
                      <a:cubicBezTo>
                        <a:pt x="f72" y="f73"/>
                        <a:pt x="f74" y="f4"/>
                        <a:pt x="f75" y="f4"/>
                      </a:cubicBezTo>
                      <a:cubicBezTo>
                        <a:pt x="f76" y="f4"/>
                        <a:pt x="f77" y="f78"/>
                        <a:pt x="f3" y="f79"/>
                      </a:cubicBezTo>
                      <a:lnTo>
                        <a:pt x="f3" y="f79"/>
                      </a:lnTo>
                      <a:cubicBezTo>
                        <a:pt x="f80" y="f81"/>
                        <a:pt x="f82" y="f83"/>
                        <a:pt x="f84" y="f83"/>
                      </a:cubicBezTo>
                      <a:cubicBezTo>
                        <a:pt x="f85" y="f83"/>
                        <a:pt x="f86" y="f87"/>
                        <a:pt x="f88" y="f89"/>
                      </a:cubicBezTo>
                      <a:cubicBezTo>
                        <a:pt x="f90" y="f91"/>
                        <a:pt x="f92" y="f93"/>
                        <a:pt x="f94" y="f95"/>
                      </a:cubicBezTo>
                      <a:cubicBezTo>
                        <a:pt x="f96" y="f97"/>
                        <a:pt x="f98" y="f99"/>
                        <a:pt x="f100" y="f67"/>
                      </a:cubicBezTo>
                      <a:cubicBezTo>
                        <a:pt x="f101" y="f102"/>
                        <a:pt x="f103" y="f104"/>
                        <a:pt x="f105" y="f106"/>
                      </a:cubicBezTo>
                      <a:cubicBezTo>
                        <a:pt x="f107" y="f108"/>
                        <a:pt x="f109" y="f110"/>
                        <a:pt x="f111" y="f110"/>
                      </a:cubicBezTo>
                      <a:cubicBezTo>
                        <a:pt x="f112" y="f110"/>
                        <a:pt x="f113" y="f114"/>
                        <a:pt x="f115" y="f116"/>
                      </a:cubicBezTo>
                      <a:cubicBezTo>
                        <a:pt x="f117" y="f118"/>
                        <a:pt x="f119" y="f120"/>
                        <a:pt x="f121" y="f122"/>
                      </a:cubicBezTo>
                      <a:lnTo>
                        <a:pt x="f121" y="f122"/>
                      </a:lnTo>
                      <a:cubicBezTo>
                        <a:pt x="f123" y="f124"/>
                        <a:pt x="f123" y="f125"/>
                        <a:pt x="f126" y="f127"/>
                      </a:cubicBezTo>
                      <a:cubicBezTo>
                        <a:pt x="f128" y="f129"/>
                        <a:pt x="f130" y="f131"/>
                        <a:pt x="f132" y="f131"/>
                      </a:cubicBezTo>
                      <a:cubicBezTo>
                        <a:pt x="f133" y="f131"/>
                        <a:pt x="f134" y="f135"/>
                        <a:pt x="f136" y="f137"/>
                      </a:cubicBezTo>
                      <a:cubicBezTo>
                        <a:pt x="f136" y="f138"/>
                        <a:pt x="f139" y="f140"/>
                        <a:pt x="f139" y="f59"/>
                      </a:cubicBezTo>
                      <a:cubicBezTo>
                        <a:pt x="f139" y="f141"/>
                        <a:pt x="f142" y="f2"/>
                        <a:pt x="f4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2411;p31">
                  <a:extLst>
                    <a:ext uri="{FF2B5EF4-FFF2-40B4-BE49-F238E27FC236}">
                      <a16:creationId xmlns:a16="http://schemas.microsoft.com/office/drawing/2014/main" id="{56337C1D-2D27-4264-B8F8-A0707828E0DB}"/>
                    </a:ext>
                  </a:extLst>
                </p:cNvPr>
                <p:cNvSpPr/>
                <p:nvPr/>
              </p:nvSpPr>
              <p:spPr>
                <a:xfrm>
                  <a:off x="195096" y="4326017"/>
                  <a:ext cx="104771" cy="67272"/>
                </a:xfrm>
                <a:custGeom>
                  <a:avLst/>
                  <a:gdLst>
                    <a:gd name="f0" fmla="val w"/>
                    <a:gd name="f1" fmla="val h"/>
                    <a:gd name="f2" fmla="val 0"/>
                    <a:gd name="f3" fmla="val 3244"/>
                    <a:gd name="f4" fmla="val 2083"/>
                    <a:gd name="f5" fmla="val 869"/>
                    <a:gd name="f6" fmla="val 829"/>
                    <a:gd name="f7" fmla="val 802"/>
                    <a:gd name="f8" fmla="val 40"/>
                    <a:gd name="f9" fmla="val 797"/>
                    <a:gd name="f10" fmla="val 143"/>
                    <a:gd name="f11" fmla="val 774"/>
                    <a:gd name="f12" fmla="val 213"/>
                    <a:gd name="f13" fmla="val 843"/>
                    <a:gd name="f14" fmla="val 317"/>
                    <a:gd name="f15" fmla="val 878"/>
                    <a:gd name="f16" fmla="val 374"/>
                    <a:gd name="f17" fmla="val 791"/>
                    <a:gd name="f18" fmla="val 334"/>
                    <a:gd name="f19" fmla="val 694"/>
                    <a:gd name="f20" fmla="val 311"/>
                    <a:gd name="f21" fmla="val 596"/>
                    <a:gd name="f22" fmla="val 472"/>
                    <a:gd name="f23" fmla="val 346"/>
                    <a:gd name="f24" fmla="val 348"/>
                    <a:gd name="f25" fmla="val 243"/>
                    <a:gd name="f26" fmla="val 432"/>
                    <a:gd name="f27" fmla="val 70"/>
                    <a:gd name="f28" fmla="val 570"/>
                    <a:gd name="f29" fmla="val 847"/>
                    <a:gd name="f30" fmla="val 81"/>
                    <a:gd name="f31" fmla="val 1067"/>
                    <a:gd name="f32" fmla="val 168"/>
                    <a:gd name="f33" fmla="val 1263"/>
                    <a:gd name="f34" fmla="val 400"/>
                    <a:gd name="f35" fmla="val 1356"/>
                    <a:gd name="f36" fmla="val 620"/>
                    <a:gd name="f37" fmla="val 626"/>
                    <a:gd name="f38" fmla="val 633"/>
                    <a:gd name="f39" fmla="val 640"/>
                    <a:gd name="f40" fmla="val 641"/>
                    <a:gd name="f41" fmla="val 642"/>
                    <a:gd name="f42" fmla="val 648"/>
                    <a:gd name="f43" fmla="val 653"/>
                    <a:gd name="f44" fmla="val 658"/>
                    <a:gd name="f45" fmla="val 1355"/>
                    <a:gd name="f46" fmla="val 652"/>
                    <a:gd name="f47" fmla="val 646"/>
                    <a:gd name="f48" fmla="val 521"/>
                    <a:gd name="f49" fmla="val 1354"/>
                    <a:gd name="f50" fmla="val 429"/>
                    <a:gd name="f51" fmla="val 1233"/>
                    <a:gd name="f52" fmla="val 451"/>
                    <a:gd name="f53" fmla="val 1101"/>
                    <a:gd name="f54" fmla="val 462"/>
                    <a:gd name="f55" fmla="val 974"/>
                    <a:gd name="f56" fmla="val 578"/>
                    <a:gd name="f57" fmla="val 894"/>
                    <a:gd name="f58" fmla="val 693"/>
                    <a:gd name="f59" fmla="val 859"/>
                    <a:gd name="f60" fmla="val 706"/>
                    <a:gd name="f61" fmla="val 858"/>
                    <a:gd name="f62" fmla="val 720"/>
                    <a:gd name="f63" fmla="val 857"/>
                    <a:gd name="f64" fmla="val 733"/>
                    <a:gd name="f65" fmla="val 846"/>
                    <a:gd name="f66" fmla="val 958"/>
                    <a:gd name="f67" fmla="val 900"/>
                    <a:gd name="f68" fmla="val 1051"/>
                    <a:gd name="f69" fmla="val 951"/>
                    <a:gd name="f70" fmla="val 1155"/>
                    <a:gd name="f71" fmla="val 1009"/>
                    <a:gd name="f72" fmla="val 1259"/>
                    <a:gd name="f73" fmla="val 1090"/>
                    <a:gd name="f74" fmla="val 1339"/>
                    <a:gd name="f75" fmla="val 1182"/>
                    <a:gd name="f76" fmla="val 1893"/>
                    <a:gd name="f77" fmla="val 1667"/>
                    <a:gd name="f78" fmla="val 2528"/>
                    <a:gd name="f79" fmla="val 1932"/>
                    <a:gd name="f80" fmla="val 2471"/>
                    <a:gd name="f81" fmla="val 1909"/>
                    <a:gd name="f82" fmla="val 1709"/>
                    <a:gd name="f83" fmla="val 1293"/>
                    <a:gd name="f84" fmla="val 467"/>
                    <a:gd name="f85" fmla="val 1249"/>
                    <a:gd name="f86" fmla="val 422"/>
                    <a:gd name="f87" fmla="val 996"/>
                    <a:gd name="f88" fmla="*/ f0 1 3244"/>
                    <a:gd name="f89" fmla="*/ f1 1 2083"/>
                    <a:gd name="f90" fmla="val f2"/>
                    <a:gd name="f91" fmla="val f3"/>
                    <a:gd name="f92" fmla="val f4"/>
                    <a:gd name="f93" fmla="+- f92 0 f90"/>
                    <a:gd name="f94" fmla="+- f91 0 f90"/>
                    <a:gd name="f95" fmla="*/ f94 1 3244"/>
                    <a:gd name="f96" fmla="*/ f93 1 2083"/>
                    <a:gd name="f97" fmla="*/ f90 1 f95"/>
                    <a:gd name="f98" fmla="*/ f91 1 f95"/>
                    <a:gd name="f99" fmla="*/ f90 1 f96"/>
                    <a:gd name="f100" fmla="*/ f92 1 f96"/>
                    <a:gd name="f101" fmla="*/ f97 f88 1"/>
                    <a:gd name="f102" fmla="*/ f98 f88 1"/>
                    <a:gd name="f103" fmla="*/ f100 f89 1"/>
                    <a:gd name="f104" fmla="*/ f99 f89 1"/>
                  </a:gdLst>
                  <a:ahLst/>
                  <a:cxnLst>
                    <a:cxn ang="3cd4">
                      <a:pos x="hc" y="t"/>
                    </a:cxn>
                    <a:cxn ang="0">
                      <a:pos x="r" y="vc"/>
                    </a:cxn>
                    <a:cxn ang="cd4">
                      <a:pos x="hc" y="b"/>
                    </a:cxn>
                    <a:cxn ang="cd2">
                      <a:pos x="l" y="vc"/>
                    </a:cxn>
                  </a:cxnLst>
                  <a:rect l="f101" t="f104" r="f102" b="f103"/>
                  <a:pathLst>
                    <a:path w="3244" h="2083">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 y="f29"/>
                        <a:pt x="f30" y="f31"/>
                      </a:cubicBezTo>
                      <a:cubicBezTo>
                        <a:pt x="f32" y="f33"/>
                        <a:pt x="f34" y="f35"/>
                        <a:pt x="f36" y="f35"/>
                      </a:cubicBezTo>
                      <a:cubicBezTo>
                        <a:pt x="f37" y="f35"/>
                        <a:pt x="f38" y="f35"/>
                        <a:pt x="f39" y="f35"/>
                      </a:cubicBezTo>
                      <a:lnTo>
                        <a:pt x="f39" y="f35"/>
                      </a:lnTo>
                      <a:cubicBezTo>
                        <a:pt x="f39" y="f35"/>
                        <a:pt x="f40" y="f35"/>
                        <a:pt x="f41" y="f35"/>
                      </a:cubicBezTo>
                      <a:cubicBezTo>
                        <a:pt x="f42" y="f35"/>
                        <a:pt x="f43" y="f35"/>
                        <a:pt x="f44" y="f45"/>
                      </a:cubicBezTo>
                      <a:lnTo>
                        <a:pt x="f44" y="f45"/>
                      </a:lnTo>
                      <a:cubicBezTo>
                        <a:pt x="f46" y="f35"/>
                        <a:pt x="f47" y="f35"/>
                        <a:pt x="f39" y="f35"/>
                      </a:cubicBezTo>
                      <a:lnTo>
                        <a:pt x="f39" y="f35"/>
                      </a:ln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3" y="f4"/>
                      </a:cubicBezTo>
                      <a:cubicBezTo>
                        <a:pt x="f80" y="f81"/>
                        <a:pt x="f82" y="f73"/>
                        <a:pt x="f83" y="f84"/>
                      </a:cubicBezTo>
                      <a:cubicBezTo>
                        <a:pt x="f85" y="f86"/>
                        <a:pt x="f87"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2412;p31">
                  <a:extLst>
                    <a:ext uri="{FF2B5EF4-FFF2-40B4-BE49-F238E27FC236}">
                      <a16:creationId xmlns:a16="http://schemas.microsoft.com/office/drawing/2014/main" id="{8D67F334-F006-4639-A1FB-28A42F770DD7}"/>
                    </a:ext>
                  </a:extLst>
                </p:cNvPr>
                <p:cNvSpPr/>
                <p:nvPr/>
              </p:nvSpPr>
              <p:spPr>
                <a:xfrm>
                  <a:off x="383362" y="4377699"/>
                  <a:ext cx="227438" cy="140497"/>
                </a:xfrm>
                <a:custGeom>
                  <a:avLst/>
                  <a:gdLst>
                    <a:gd name="f0" fmla="val w"/>
                    <a:gd name="f1" fmla="val h"/>
                    <a:gd name="f2" fmla="val 0"/>
                    <a:gd name="f3" fmla="val 7042"/>
                    <a:gd name="f4" fmla="val 4350"/>
                    <a:gd name="f5" fmla="val 7025"/>
                    <a:gd name="f6" fmla="val 706"/>
                    <a:gd name="f7" fmla="val 7031"/>
                    <a:gd name="f8" fmla="val 708"/>
                    <a:gd name="f9" fmla="val 7036"/>
                    <a:gd name="f10" fmla="val 711"/>
                    <a:gd name="f11" fmla="val 713"/>
                    <a:gd name="f12" fmla="val 5137"/>
                    <a:gd name="f13" fmla="val 229"/>
                    <a:gd name="f14" fmla="val 5264"/>
                    <a:gd name="f15" fmla="val 5379"/>
                    <a:gd name="f16" fmla="val 5518"/>
                    <a:gd name="f17" fmla="val 252"/>
                    <a:gd name="f18" fmla="val 5449"/>
                    <a:gd name="f19" fmla="val 246"/>
                    <a:gd name="f20" fmla="val 5385"/>
                    <a:gd name="f21" fmla="val 243"/>
                    <a:gd name="f22" fmla="val 5323"/>
                    <a:gd name="f23" fmla="val 5261"/>
                    <a:gd name="f24" fmla="val 5200"/>
                    <a:gd name="f25" fmla="val 5010"/>
                    <a:gd name="f26" fmla="val 275"/>
                    <a:gd name="f27" fmla="val 4895"/>
                    <a:gd name="f28" fmla="val 298"/>
                    <a:gd name="f29" fmla="val 4779"/>
                    <a:gd name="f30" fmla="val 332"/>
                    <a:gd name="f31" fmla="val 4433"/>
                    <a:gd name="f32" fmla="val 459"/>
                    <a:gd name="f33" fmla="val 4317"/>
                    <a:gd name="f34" fmla="val 517"/>
                    <a:gd name="f35" fmla="val 4214"/>
                    <a:gd name="f36" fmla="val 575"/>
                    <a:gd name="f37" fmla="val 4110"/>
                    <a:gd name="f38" fmla="val 644"/>
                    <a:gd name="f39" fmla="val 3706"/>
                    <a:gd name="f40" fmla="val 921"/>
                    <a:gd name="f41" fmla="val 3394"/>
                    <a:gd name="f42" fmla="val 1314"/>
                    <a:gd name="f43" fmla="val 3105"/>
                    <a:gd name="f44" fmla="val 1706"/>
                    <a:gd name="f45" fmla="val 2817"/>
                    <a:gd name="f46" fmla="val 2110"/>
                    <a:gd name="f47" fmla="val 2563"/>
                    <a:gd name="f48" fmla="val 2549"/>
                    <a:gd name="f49" fmla="val 2251"/>
                    <a:gd name="f50" fmla="val 2941"/>
                    <a:gd name="f51" fmla="val 2090"/>
                    <a:gd name="f52" fmla="val 3137"/>
                    <a:gd name="f53" fmla="val 1917"/>
                    <a:gd name="f54" fmla="val 3310"/>
                    <a:gd name="f55" fmla="val 1743"/>
                    <a:gd name="f56" fmla="val 3484"/>
                    <a:gd name="f57" fmla="val 1559"/>
                    <a:gd name="f58" fmla="val 3645"/>
                    <a:gd name="f59" fmla="val 1351"/>
                    <a:gd name="f60" fmla="val 3807"/>
                    <a:gd name="f61" fmla="val 1155"/>
                    <a:gd name="f62" fmla="val 3934"/>
                    <a:gd name="f63" fmla="val 3634"/>
                    <a:gd name="f64" fmla="val 3299"/>
                    <a:gd name="f65" fmla="val 2228"/>
                    <a:gd name="f66" fmla="val 2906"/>
                    <a:gd name="f67" fmla="val 2517"/>
                    <a:gd name="f68" fmla="val 2526"/>
                    <a:gd name="f69" fmla="val 2759"/>
                    <a:gd name="f70" fmla="val 2087"/>
                    <a:gd name="f71" fmla="val 3048"/>
                    <a:gd name="f72" fmla="val 1683"/>
                    <a:gd name="f73" fmla="val 3336"/>
                    <a:gd name="f74" fmla="val 1279"/>
                    <a:gd name="f75" fmla="val 3648"/>
                    <a:gd name="f76" fmla="val 887"/>
                    <a:gd name="f77" fmla="val 4087"/>
                    <a:gd name="f78" fmla="val 598"/>
                    <a:gd name="f79" fmla="val 4306"/>
                    <a:gd name="f80" fmla="val 471"/>
                    <a:gd name="f81" fmla="val 4514"/>
                    <a:gd name="f82" fmla="val 356"/>
                    <a:gd name="f83" fmla="val 4768"/>
                    <a:gd name="f84" fmla="val 286"/>
                    <a:gd name="f85" fmla="val 4883"/>
                    <a:gd name="f86" fmla="val 5138"/>
                    <a:gd name="f87" fmla="val 1"/>
                    <a:gd name="f88" fmla="val 4407"/>
                    <a:gd name="f89" fmla="val 3713"/>
                    <a:gd name="f90" fmla="val 313"/>
                    <a:gd name="f91" fmla="val 3117"/>
                    <a:gd name="f92" fmla="val 840"/>
                    <a:gd name="f93" fmla="val 2274"/>
                    <a:gd name="f94" fmla="val 1602"/>
                    <a:gd name="f95" fmla="val 1166"/>
                    <a:gd name="f96" fmla="val 2422"/>
                    <a:gd name="f97" fmla="val 2433"/>
                    <a:gd name="f98" fmla="val 244"/>
                    <a:gd name="f99" fmla="val 2574"/>
                    <a:gd name="f100" fmla="val 498"/>
                    <a:gd name="f101" fmla="val 2620"/>
                    <a:gd name="f102" fmla="val 758"/>
                    <a:gd name="f103" fmla="val 881"/>
                    <a:gd name="f104" fmla="val 1006"/>
                    <a:gd name="f105" fmla="val 2610"/>
                    <a:gd name="f106" fmla="val 1132"/>
                    <a:gd name="f107" fmla="val 2595"/>
                    <a:gd name="f108" fmla="val 531"/>
                    <a:gd name="f109" fmla="val 2872"/>
                    <a:gd name="f110" fmla="val 1270"/>
                    <a:gd name="f111" fmla="val 670"/>
                    <a:gd name="f112" fmla="val 4280"/>
                    <a:gd name="f113" fmla="val 851"/>
                    <a:gd name="f114" fmla="val 4176"/>
                    <a:gd name="f115" fmla="val 1051"/>
                    <a:gd name="f116" fmla="val 4154"/>
                    <a:gd name="f117" fmla="val 1252"/>
                    <a:gd name="f118" fmla="val 1409"/>
                    <a:gd name="f119" fmla="val 1567"/>
                    <a:gd name="f120" fmla="val 4167"/>
                    <a:gd name="f121" fmla="val 1717"/>
                    <a:gd name="f122" fmla="val 2061"/>
                    <a:gd name="f123" fmla="val 2367"/>
                    <a:gd name="f124" fmla="val 4095"/>
                    <a:gd name="f125" fmla="val 2540"/>
                    <a:gd name="f126" fmla="val 3622"/>
                    <a:gd name="f127" fmla="val 2725"/>
                    <a:gd name="f128" fmla="val 3991"/>
                    <a:gd name="f129" fmla="val 2828"/>
                    <a:gd name="f130" fmla="val 4084"/>
                    <a:gd name="f131" fmla="val 3152"/>
                    <a:gd name="f132" fmla="val 4349"/>
                    <a:gd name="f133" fmla="val 3830"/>
                    <a:gd name="f134" fmla="val 3129"/>
                    <a:gd name="f135" fmla="val 3564"/>
                    <a:gd name="f136" fmla="val 3244"/>
                    <a:gd name="f137" fmla="val 3657"/>
                    <a:gd name="f138" fmla="val 3440"/>
                    <a:gd name="f139" fmla="val 3761"/>
                    <a:gd name="f140" fmla="val 3267"/>
                    <a:gd name="f141" fmla="val 3080"/>
                    <a:gd name="f142" fmla="val 3567"/>
                    <a:gd name="f143" fmla="val 1787"/>
                    <a:gd name="f144" fmla="val 3613"/>
                    <a:gd name="f145" fmla="val 2006"/>
                    <a:gd name="f146" fmla="val 3798"/>
                    <a:gd name="f147" fmla="val 2191"/>
                    <a:gd name="f148" fmla="val 4017"/>
                    <a:gd name="f149" fmla="val 4225"/>
                    <a:gd name="f150" fmla="val 4456"/>
                    <a:gd name="f151" fmla="val 4409"/>
                    <a:gd name="f152" fmla="val 1868"/>
                    <a:gd name="f153" fmla="val 4307"/>
                    <a:gd name="f154" fmla="val 1909"/>
                    <a:gd name="f155" fmla="val 4202"/>
                    <a:gd name="f156" fmla="val 4128"/>
                    <a:gd name="f157" fmla="val 4052"/>
                    <a:gd name="f158" fmla="val 1888"/>
                    <a:gd name="f159" fmla="val 3994"/>
                    <a:gd name="f160" fmla="val 1845"/>
                    <a:gd name="f161" fmla="val 3867"/>
                    <a:gd name="f162" fmla="val 1741"/>
                    <a:gd name="f163" fmla="val 3821"/>
                    <a:gd name="f164" fmla="val 1556"/>
                    <a:gd name="f165" fmla="val 3844"/>
                    <a:gd name="f166" fmla="val 1394"/>
                    <a:gd name="f167" fmla="val 3856"/>
                    <a:gd name="f168" fmla="val 4491"/>
                    <a:gd name="f169" fmla="val 4860"/>
                    <a:gd name="f170" fmla="val 5122"/>
                    <a:gd name="f171" fmla="val 424"/>
                    <a:gd name="f172" fmla="val 5396"/>
                    <a:gd name="f173" fmla="val 382"/>
                    <a:gd name="f174" fmla="val 5670"/>
                    <a:gd name="f175" fmla="val 6141"/>
                    <a:gd name="f176" fmla="val 6612"/>
                    <a:gd name="f177" fmla="val 505"/>
                    <a:gd name="f178" fmla="val 6699"/>
                    <a:gd name="f179" fmla="val 544"/>
                    <a:gd name="f180" fmla="val 6447"/>
                    <a:gd name="f181" fmla="val 319"/>
                    <a:gd name="f182" fmla="val 6107"/>
                    <a:gd name="f183" fmla="val 194"/>
                    <a:gd name="f184" fmla="val 5922"/>
                    <a:gd name="f185" fmla="val 125"/>
                    <a:gd name="f186" fmla="val 5726"/>
                    <a:gd name="f187" fmla="val 79"/>
                    <a:gd name="f188" fmla="val 5541"/>
                    <a:gd name="f189" fmla="val 32"/>
                    <a:gd name="f190" fmla="val 5406"/>
                    <a:gd name="f191" fmla="val 11"/>
                    <a:gd name="f192" fmla="val 5271"/>
                    <a:gd name="f193" fmla="*/ f0 1 7042"/>
                    <a:gd name="f194" fmla="*/ f1 1 4350"/>
                    <a:gd name="f195" fmla="val f2"/>
                    <a:gd name="f196" fmla="val f3"/>
                    <a:gd name="f197" fmla="val f4"/>
                    <a:gd name="f198" fmla="+- f197 0 f195"/>
                    <a:gd name="f199" fmla="+- f196 0 f195"/>
                    <a:gd name="f200" fmla="*/ f199 1 7042"/>
                    <a:gd name="f201" fmla="*/ f198 1 4350"/>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7042" h="4350">
                      <a:moveTo>
                        <a:pt x="f5" y="f6"/>
                      </a:moveTo>
                      <a:cubicBezTo>
                        <a:pt x="f7" y="f8"/>
                        <a:pt x="f9" y="f10"/>
                        <a:pt x="f3" y="f11"/>
                      </a:cubicBezTo>
                      <a:cubicBezTo>
                        <a:pt x="f9" y="f10"/>
                        <a:pt x="f7" y="f8"/>
                        <a:pt x="f5" y="f6"/>
                      </a:cubicBezTo>
                      <a:close/>
                      <a:moveTo>
                        <a:pt x="f12" y="f13"/>
                      </a:moveTo>
                      <a:cubicBezTo>
                        <a:pt x="f14" y="f13"/>
                        <a:pt x="f15" y="f13"/>
                        <a:pt x="f16" y="f17"/>
                      </a:cubicBezTo>
                      <a:cubicBezTo>
                        <a:pt x="f18" y="f19"/>
                        <a:pt x="f20" y="f21"/>
                        <a:pt x="f22" y="f21"/>
                      </a:cubicBezTo>
                      <a:cubicBezTo>
                        <a:pt x="f23" y="f21"/>
                        <a:pt x="f24" y="f19"/>
                        <a:pt x="f12" y="f17"/>
                      </a:cubicBezTo>
                      <a:cubicBezTo>
                        <a:pt x="f25" y="f26"/>
                        <a:pt x="f27" y="f28"/>
                        <a:pt x="f29" y="f30"/>
                      </a:cubicBez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57" y="f63"/>
                        <a:pt x="f53" y="f64"/>
                        <a:pt x="f65" y="f66"/>
                      </a:cubicBezTo>
                      <a:cubicBezTo>
                        <a:pt x="f67" y="f68"/>
                        <a:pt x="f69" y="f70"/>
                        <a:pt x="f71" y="f72"/>
                      </a:cubicBezTo>
                      <a:cubicBezTo>
                        <a:pt x="f73" y="f74"/>
                        <a:pt x="f75" y="f76"/>
                        <a:pt x="f77" y="f78"/>
                      </a:cubicBezTo>
                      <a:cubicBezTo>
                        <a:pt x="f79" y="f80"/>
                        <a:pt x="f81" y="f82"/>
                        <a:pt x="f83" y="f84"/>
                      </a:cubicBezTo>
                      <a:cubicBezTo>
                        <a:pt x="f85" y="f17"/>
                        <a:pt x="f25" y="f13"/>
                        <a:pt x="f12" y="f13"/>
                      </a:cubicBezTo>
                      <a:close/>
                      <a:moveTo>
                        <a:pt x="f86" y="f87"/>
                      </a:moveTo>
                      <a:cubicBezTo>
                        <a:pt x="f88" y="f87"/>
                        <a:pt x="f89" y="f90"/>
                        <a:pt x="f91" y="f92"/>
                      </a:cubicBezTo>
                      <a:cubicBezTo>
                        <a:pt x="f93" y="f94"/>
                        <a:pt x="f95" y="f96"/>
                        <a:pt x="f87" y="f97"/>
                      </a:cubicBezTo>
                      <a:cubicBezTo>
                        <a:pt x="f98" y="f99"/>
                        <a:pt x="f100" y="f101"/>
                        <a:pt x="f102" y="f101"/>
                      </a:cubicBezTo>
                      <a:cubicBezTo>
                        <a:pt x="f103" y="f101"/>
                        <a:pt x="f104" y="f105"/>
                        <a:pt x="f106" y="f107"/>
                      </a:cubicBezTo>
                      <a:lnTo>
                        <a:pt x="f106" y="f107"/>
                      </a:lnTo>
                      <a:cubicBezTo>
                        <a:pt x="f108" y="f109"/>
                        <a:pt x="f110" y="f62"/>
                        <a:pt x="f111" y="f112"/>
                      </a:cubicBezTo>
                      <a:cubicBezTo>
                        <a:pt x="f113" y="f114"/>
                        <a:pt x="f115" y="f116"/>
                        <a:pt x="f117" y="f116"/>
                      </a:cubicBezTo>
                      <a:cubicBezTo>
                        <a:pt x="f118" y="f116"/>
                        <a:pt x="f119" y="f120"/>
                        <a:pt x="f121" y="f120"/>
                      </a:cubicBezTo>
                      <a:cubicBezTo>
                        <a:pt x="f122" y="f120"/>
                        <a:pt x="f123" y="f124"/>
                        <a:pt x="f125" y="f126"/>
                      </a:cubicBezTo>
                      <a:cubicBezTo>
                        <a:pt x="f127" y="f128"/>
                        <a:pt x="f129" y="f130"/>
                        <a:pt x="f131" y="f132"/>
                      </a:cubicBezTo>
                      <a:cubicBezTo>
                        <a:pt x="f71" y="f133"/>
                        <a:pt x="f134" y="f135"/>
                        <a:pt x="f134" y="f135"/>
                      </a:cubicBezTo>
                      <a:lnTo>
                        <a:pt x="f134" y="f135"/>
                      </a:lnTo>
                      <a:cubicBezTo>
                        <a:pt x="f136" y="f137"/>
                        <a:pt x="f138" y="f139"/>
                        <a:pt x="f138" y="f139"/>
                      </a:cubicBezTo>
                      <a:cubicBezTo>
                        <a:pt x="f140" y="f141"/>
                        <a:pt x="f140" y="f96"/>
                        <a:pt x="f142" y="f143"/>
                      </a:cubicBezTo>
                      <a:cubicBezTo>
                        <a:pt x="f144" y="f145"/>
                        <a:pt x="f146" y="f147"/>
                        <a:pt x="f148" y="f147"/>
                      </a:cubicBezTo>
                      <a:cubicBezTo>
                        <a:pt x="f149" y="f147"/>
                        <a:pt x="f31" y="f145"/>
                        <a:pt x="f150" y="f143"/>
                      </a:cubicBezTo>
                      <a:lnTo>
                        <a:pt x="f150" y="f143"/>
                      </a:lnTo>
                      <a:cubicBezTo>
                        <a:pt x="f151" y="f152"/>
                        <a:pt x="f153" y="f154"/>
                        <a:pt x="f155" y="f154"/>
                      </a:cubicBezTo>
                      <a:cubicBezTo>
                        <a:pt x="f156" y="f154"/>
                        <a:pt x="f157" y="f158"/>
                        <a:pt x="f159" y="f160"/>
                      </a:cubicBezTo>
                      <a:cubicBezTo>
                        <a:pt x="f161" y="f162"/>
                        <a:pt x="f163" y="f164"/>
                        <a:pt x="f165" y="f166"/>
                      </a:cubicBezTo>
                      <a:cubicBezTo>
                        <a:pt x="f167" y="f40"/>
                        <a:pt x="f168" y="f38"/>
                        <a:pt x="f169" y="f34"/>
                      </a:cubicBezTo>
                      <a:cubicBezTo>
                        <a:pt x="f170" y="f171"/>
                        <a:pt x="f172" y="f173"/>
                        <a:pt x="f174" y="f173"/>
                      </a:cubicBezTo>
                      <a:cubicBezTo>
                        <a:pt x="f175" y="f173"/>
                        <a:pt x="f176" y="f177"/>
                        <a:pt x="f5" y="f6"/>
                      </a:cubicBezTo>
                      <a:lnTo>
                        <a:pt x="f5" y="f6"/>
                      </a:lnTo>
                      <a:cubicBezTo>
                        <a:pt x="f178" y="f179"/>
                        <a:pt x="f180" y="f181"/>
                        <a:pt x="f182" y="f183"/>
                      </a:cubicBezTo>
                      <a:cubicBezTo>
                        <a:pt x="f184" y="f185"/>
                        <a:pt x="f186" y="f187"/>
                        <a:pt x="f188" y="f189"/>
                      </a:cubicBezTo>
                      <a:cubicBezTo>
                        <a:pt x="f190" y="f191"/>
                        <a:pt x="f192" y="f87"/>
                        <a:pt x="f86" y="f87"/>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2413;p31">
                  <a:extLst>
                    <a:ext uri="{FF2B5EF4-FFF2-40B4-BE49-F238E27FC236}">
                      <a16:creationId xmlns:a16="http://schemas.microsoft.com/office/drawing/2014/main" id="{82853686-7A9A-47B7-B8BD-4502C9542A04}"/>
                    </a:ext>
                  </a:extLst>
                </p:cNvPr>
                <p:cNvSpPr/>
                <p:nvPr/>
              </p:nvSpPr>
              <p:spPr>
                <a:xfrm>
                  <a:off x="321832" y="4394396"/>
                  <a:ext cx="150665" cy="53583"/>
                </a:xfrm>
                <a:custGeom>
                  <a:avLst/>
                  <a:gdLst>
                    <a:gd name="f0" fmla="val w"/>
                    <a:gd name="f1" fmla="val h"/>
                    <a:gd name="f2" fmla="val 0"/>
                    <a:gd name="f3" fmla="val 4665"/>
                    <a:gd name="f4" fmla="val 1659"/>
                    <a:gd name="f5" fmla="val 3706"/>
                    <a:gd name="f6" fmla="val 520"/>
                    <a:gd name="f7" fmla="val 3510"/>
                    <a:gd name="f8" fmla="val 623"/>
                    <a:gd name="f9" fmla="val 3302"/>
                    <a:gd name="f10" fmla="val 704"/>
                    <a:gd name="f11" fmla="val 3094"/>
                    <a:gd name="f12" fmla="val 774"/>
                    <a:gd name="f13" fmla="val 2875"/>
                    <a:gd name="f14" fmla="val 854"/>
                    <a:gd name="f15" fmla="val 2644"/>
                    <a:gd name="f16" fmla="val 889"/>
                    <a:gd name="f17" fmla="val 2413"/>
                    <a:gd name="f18" fmla="val 924"/>
                    <a:gd name="f19" fmla="val 2278"/>
                    <a:gd name="f20" fmla="val 937"/>
                    <a:gd name="f21" fmla="val 2139"/>
                    <a:gd name="f22" fmla="val 943"/>
                    <a:gd name="f23" fmla="val 2000"/>
                    <a:gd name="f24" fmla="val 1903"/>
                    <a:gd name="f25" fmla="val 1805"/>
                    <a:gd name="f26" fmla="val 940"/>
                    <a:gd name="f27" fmla="val 1709"/>
                    <a:gd name="f28" fmla="val 935"/>
                    <a:gd name="f29" fmla="val 1455"/>
                    <a:gd name="f30" fmla="val 1224"/>
                    <a:gd name="f31" fmla="val 982"/>
                    <a:gd name="f32" fmla="val 1201"/>
                    <a:gd name="f33" fmla="val 866"/>
                    <a:gd name="f34" fmla="val 1444"/>
                    <a:gd name="f35" fmla="val 877"/>
                    <a:gd name="f36" fmla="val 1675"/>
                    <a:gd name="f37" fmla="val 1906"/>
                    <a:gd name="f38" fmla="val 2148"/>
                    <a:gd name="f39" fmla="val 2379"/>
                    <a:gd name="f40" fmla="val 2610"/>
                    <a:gd name="f41" fmla="val 831"/>
                    <a:gd name="f42" fmla="val 2840"/>
                    <a:gd name="f43" fmla="val 797"/>
                    <a:gd name="f44" fmla="val 3060"/>
                    <a:gd name="f45" fmla="val 739"/>
                    <a:gd name="f46" fmla="val 3279"/>
                    <a:gd name="f47" fmla="val 681"/>
                    <a:gd name="f48" fmla="val 3498"/>
                    <a:gd name="f49" fmla="val 600"/>
                    <a:gd name="f50" fmla="val 4664"/>
                    <a:gd name="f51" fmla="val 3613"/>
                    <a:gd name="f52" fmla="val 468"/>
                    <a:gd name="f53" fmla="val 2464"/>
                    <a:gd name="f54" fmla="val 706"/>
                    <a:gd name="f55" fmla="val 1316"/>
                    <a:gd name="f56" fmla="val 876"/>
                    <a:gd name="f57" fmla="val 436"/>
                    <a:gd name="f58" fmla="val 671"/>
                    <a:gd name="f59" fmla="val 1"/>
                    <a:gd name="f60" fmla="val 310"/>
                    <a:gd name="f61" fmla="val 896"/>
                    <a:gd name="f62" fmla="val 1235"/>
                    <a:gd name="f63" fmla="val 1388"/>
                    <a:gd name="f64" fmla="val 1447"/>
                    <a:gd name="f65" fmla="val 1504"/>
                    <a:gd name="f66" fmla="val 1231"/>
                    <a:gd name="f67" fmla="val 1559"/>
                    <a:gd name="f68" fmla="val 1386"/>
                    <a:gd name="f69" fmla="val 1374"/>
                    <a:gd name="f70" fmla="val 705"/>
                    <a:gd name="f71" fmla="val 1570"/>
                    <a:gd name="f72" fmla="val 694"/>
                    <a:gd name="f73" fmla="val 1616"/>
                    <a:gd name="f74" fmla="val 804"/>
                    <a:gd name="f75" fmla="val 1645"/>
                    <a:gd name="f76" fmla="val 926"/>
                    <a:gd name="f77" fmla="val 1055"/>
                    <a:gd name="f78" fmla="val 2203"/>
                    <a:gd name="f79" fmla="val 3979"/>
                    <a:gd name="f80" fmla="val 592"/>
                    <a:gd name="f81" fmla="*/ f0 1 4665"/>
                    <a:gd name="f82" fmla="*/ f1 1 1659"/>
                    <a:gd name="f83" fmla="val f2"/>
                    <a:gd name="f84" fmla="val f3"/>
                    <a:gd name="f85" fmla="val f4"/>
                    <a:gd name="f86" fmla="+- f85 0 f83"/>
                    <a:gd name="f87" fmla="+- f84 0 f83"/>
                    <a:gd name="f88" fmla="*/ f87 1 4665"/>
                    <a:gd name="f89" fmla="*/ f86 1 1659"/>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4665" h="1659">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18"/>
                        <a:pt x="f30" y="f16"/>
                        <a:pt x="f31" y="f14"/>
                      </a:cubicBezTo>
                      <a:lnTo>
                        <a:pt x="f31" y="f14"/>
                      </a:lnTo>
                      <a:cubicBezTo>
                        <a:pt x="f32" y="f33"/>
                        <a:pt x="f34" y="f35"/>
                        <a:pt x="f36" y="f16"/>
                      </a:cubicBezTo>
                      <a:cubicBezTo>
                        <a:pt x="f37" y="f16"/>
                        <a:pt x="f38" y="f16"/>
                        <a:pt x="f39" y="f33"/>
                      </a:cubicBezTo>
                      <a:cubicBezTo>
                        <a:pt x="f40" y="f41"/>
                        <a:pt x="f42" y="f43"/>
                        <a:pt x="f44" y="f45"/>
                      </a:cubicBezTo>
                      <a:cubicBezTo>
                        <a:pt x="f46" y="f47"/>
                        <a:pt x="f48" y="f49"/>
                        <a:pt x="f5" y="f6"/>
                      </a:cubicBezTo>
                      <a:close/>
                      <a:moveTo>
                        <a:pt x="f50" y="f2"/>
                      </a:moveTo>
                      <a:lnTo>
                        <a:pt x="f50" y="f2"/>
                      </a:lnTo>
                      <a:cubicBezTo>
                        <a:pt x="f51" y="f52"/>
                        <a:pt x="f53" y="f54"/>
                        <a:pt x="f55" y="f54"/>
                      </a:cubicBezTo>
                      <a:cubicBezTo>
                        <a:pt x="f56" y="f54"/>
                        <a:pt x="f57" y="f58"/>
                        <a:pt x="f59" y="f49"/>
                      </a:cubicBezTo>
                      <a:lnTo>
                        <a:pt x="f59" y="f49"/>
                      </a:lnTo>
                      <a:cubicBezTo>
                        <a:pt x="f60" y="f31"/>
                        <a:pt x="f61" y="f62"/>
                        <a:pt x="f63" y="f62"/>
                      </a:cubicBezTo>
                      <a:cubicBezTo>
                        <a:pt x="f64" y="f62"/>
                        <a:pt x="f65" y="f66"/>
                        <a:pt x="f67" y="f30"/>
                      </a:cubicBezTo>
                      <a:lnTo>
                        <a:pt x="f67" y="f30"/>
                      </a:lnTo>
                      <a:cubicBezTo>
                        <a:pt x="f68" y="f69"/>
                        <a:pt x="f70" y="f71"/>
                        <a:pt x="f72" y="f73"/>
                      </a:cubicBezTo>
                      <a:cubicBezTo>
                        <a:pt x="f74" y="f75"/>
                        <a:pt x="f76" y="f4"/>
                        <a:pt x="f77" y="f4"/>
                      </a:cubicBezTo>
                      <a:cubicBezTo>
                        <a:pt x="f78" y="f4"/>
                        <a:pt x="f79" y="f80"/>
                        <a:pt x="f5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2414;p31">
                  <a:extLst>
                    <a:ext uri="{FF2B5EF4-FFF2-40B4-BE49-F238E27FC236}">
                      <a16:creationId xmlns:a16="http://schemas.microsoft.com/office/drawing/2014/main" id="{521D949A-1416-4331-992E-C54C7081E387}"/>
                    </a:ext>
                  </a:extLst>
                </p:cNvPr>
                <p:cNvSpPr/>
                <p:nvPr/>
              </p:nvSpPr>
              <p:spPr>
                <a:xfrm>
                  <a:off x="587282" y="4730648"/>
                  <a:ext cx="194620" cy="264709"/>
                </a:xfrm>
                <a:custGeom>
                  <a:avLst/>
                  <a:gdLst>
                    <a:gd name="f0" fmla="val w"/>
                    <a:gd name="f1" fmla="val h"/>
                    <a:gd name="f2" fmla="val 0"/>
                    <a:gd name="f3" fmla="val 6026"/>
                    <a:gd name="f4" fmla="val 8196"/>
                    <a:gd name="f5" fmla="val 1"/>
                    <a:gd name="f6" fmla="val 20"/>
                    <a:gd name="f7" fmla="val 3"/>
                    <a:gd name="f8" fmla="val 40"/>
                    <a:gd name="f9" fmla="val 5"/>
                    <a:gd name="f10" fmla="val 59"/>
                    <a:gd name="f11" fmla="val 7"/>
                    <a:gd name="f12" fmla="val 39"/>
                    <a:gd name="f13" fmla="val 4"/>
                    <a:gd name="f14" fmla="val 19"/>
                    <a:gd name="f15" fmla="val 2"/>
                    <a:gd name="f16" fmla="val 819"/>
                    <a:gd name="f17" fmla="val 111"/>
                    <a:gd name="f18" fmla="val 2318"/>
                    <a:gd name="f19" fmla="val 1135"/>
                    <a:gd name="f20" fmla="val 2655"/>
                    <a:gd name="f21" fmla="val 3856"/>
                    <a:gd name="f22" fmla="val 2921"/>
                    <a:gd name="f23" fmla="val 6049"/>
                    <a:gd name="f24" fmla="val 3521"/>
                    <a:gd name="f25" fmla="val 6684"/>
                    <a:gd name="f26" fmla="val 3163"/>
                    <a:gd name="f27" fmla="val 3775"/>
                    <a:gd name="f28" fmla="val 7838"/>
                    <a:gd name="f29" fmla="val 4144"/>
                    <a:gd name="f30" fmla="val 6868"/>
                    <a:gd name="f31" fmla="val 3948"/>
                    <a:gd name="f32" fmla="val 6199"/>
                    <a:gd name="f33" fmla="val 4179"/>
                    <a:gd name="f34" fmla="val 6371"/>
                    <a:gd name="f35" fmla="val 4466"/>
                    <a:gd name="f36" fmla="val 6449"/>
                    <a:gd name="f37" fmla="val 4762"/>
                    <a:gd name="f38" fmla="val 5222"/>
                    <a:gd name="f39" fmla="val 5703"/>
                    <a:gd name="f40" fmla="val 6261"/>
                    <a:gd name="f41" fmla="val 5945"/>
                    <a:gd name="f42" fmla="val 5878"/>
                    <a:gd name="f43" fmla="val 6005"/>
                    <a:gd name="f44" fmla="val 5724"/>
                    <a:gd name="f45" fmla="val 6032"/>
                    <a:gd name="f46" fmla="val 5570"/>
                    <a:gd name="f47" fmla="val 5156"/>
                    <a:gd name="f48" fmla="val 4739"/>
                    <a:gd name="f49" fmla="val 5835"/>
                    <a:gd name="f50" fmla="val 4444"/>
                    <a:gd name="f51" fmla="val 5541"/>
                    <a:gd name="f52" fmla="val 4040"/>
                    <a:gd name="f53" fmla="val 5137"/>
                    <a:gd name="f54" fmla="val 3809"/>
                    <a:gd name="f55" fmla="val 4583"/>
                    <a:gd name="f56" fmla="val 3671"/>
                    <a:gd name="f57" fmla="val 4029"/>
                    <a:gd name="f58" fmla="val 3486"/>
                    <a:gd name="f59" fmla="val 3429"/>
                    <a:gd name="f60" fmla="val 3209"/>
                    <a:gd name="f61" fmla="val 2390"/>
                    <a:gd name="f62" fmla="val 2686"/>
                    <a:gd name="f63" fmla="val 1104"/>
                    <a:gd name="f64" fmla="val 1422"/>
                    <a:gd name="f65" fmla="val 166"/>
                    <a:gd name="f66" fmla="*/ f0 1 6026"/>
                    <a:gd name="f67" fmla="*/ f1 1 8196"/>
                    <a:gd name="f68" fmla="val f2"/>
                    <a:gd name="f69" fmla="val f3"/>
                    <a:gd name="f70" fmla="val f4"/>
                    <a:gd name="f71" fmla="+- f70 0 f68"/>
                    <a:gd name="f72" fmla="+- f69 0 f68"/>
                    <a:gd name="f73" fmla="*/ f72 1 6026"/>
                    <a:gd name="f74" fmla="*/ f71 1 8196"/>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6026" h="8196">
                      <a:moveTo>
                        <a:pt x="f2" y="f5"/>
                      </a:moveTo>
                      <a:cubicBezTo>
                        <a:pt x="f6" y="f7"/>
                        <a:pt x="f8" y="f9"/>
                        <a:pt x="f10" y="f11"/>
                      </a:cubicBezTo>
                      <a:lnTo>
                        <a:pt x="f10" y="f11"/>
                      </a:lnTo>
                      <a:cubicBezTo>
                        <a:pt x="f12" y="f13"/>
                        <a:pt x="f14" y="f15"/>
                        <a:pt x="f2" y="f5"/>
                      </a:cubicBezTo>
                      <a:close/>
                      <a:moveTo>
                        <a:pt x="f10" y="f11"/>
                      </a:moveTo>
                      <a:cubicBezTo>
                        <a:pt x="f16" y="f17"/>
                        <a:pt x="f18" y="f19"/>
                        <a:pt x="f20" y="f21"/>
                      </a:cubicBezTo>
                      <a:cubicBezTo>
                        <a:pt x="f22" y="f23"/>
                        <a:pt x="f24" y="f25"/>
                        <a:pt x="f26" y="f4"/>
                      </a:cubicBezTo>
                      <a:cubicBezTo>
                        <a:pt x="f27" y="f28"/>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6" y="f57"/>
                      </a:cubicBezTo>
                      <a:cubicBezTo>
                        <a:pt x="f24" y="f58"/>
                        <a:pt x="f59" y="f22"/>
                        <a:pt x="f60" y="f61"/>
                      </a:cubicBezTo>
                      <a:cubicBezTo>
                        <a:pt x="f62" y="f63"/>
                        <a:pt x="f64" y="f65"/>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2415;p31">
                  <a:extLst>
                    <a:ext uri="{FF2B5EF4-FFF2-40B4-BE49-F238E27FC236}">
                      <a16:creationId xmlns:a16="http://schemas.microsoft.com/office/drawing/2014/main" id="{A6FEC4BA-F1FE-41D6-953F-1C31C9F6571B}"/>
                    </a:ext>
                  </a:extLst>
                </p:cNvPr>
                <p:cNvSpPr/>
                <p:nvPr/>
              </p:nvSpPr>
              <p:spPr>
                <a:xfrm>
                  <a:off x="559311" y="4732513"/>
                  <a:ext cx="98087" cy="213649"/>
                </a:xfrm>
                <a:custGeom>
                  <a:avLst/>
                  <a:gdLst>
                    <a:gd name="f0" fmla="val w"/>
                    <a:gd name="f1" fmla="val h"/>
                    <a:gd name="f2" fmla="val 0"/>
                    <a:gd name="f3" fmla="val 3037"/>
                    <a:gd name="f4" fmla="val 6615"/>
                    <a:gd name="f5" fmla="val 728"/>
                    <a:gd name="f6" fmla="val 750"/>
                    <a:gd name="f7" fmla="val 14"/>
                    <a:gd name="f8" fmla="val 772"/>
                    <a:gd name="f9" fmla="val 27"/>
                    <a:gd name="f10" fmla="val 795"/>
                    <a:gd name="f11" fmla="val 40"/>
                    <a:gd name="f12" fmla="val 13"/>
                    <a:gd name="f13" fmla="val 1998"/>
                    <a:gd name="f14" fmla="val 1136"/>
                    <a:gd name="f15" fmla="val 2022"/>
                    <a:gd name="f16" fmla="val 1168"/>
                    <a:gd name="f17" fmla="val 2045"/>
                    <a:gd name="f18" fmla="val 1201"/>
                    <a:gd name="f19" fmla="val 2067"/>
                    <a:gd name="f20" fmla="val 1235"/>
                    <a:gd name="f21" fmla="val 2124"/>
                    <a:gd name="f22" fmla="val 1328"/>
                    <a:gd name="f23" fmla="val 2171"/>
                    <a:gd name="f24" fmla="val 1432"/>
                    <a:gd name="f25" fmla="val 2217"/>
                    <a:gd name="f26" fmla="val 1535"/>
                    <a:gd name="f27" fmla="val 2286"/>
                    <a:gd name="f28" fmla="val 1755"/>
                    <a:gd name="f29" fmla="val 2332"/>
                    <a:gd name="f30" fmla="val 1986"/>
                    <a:gd name="f31" fmla="val 2193"/>
                    <a:gd name="f32" fmla="val 2344"/>
                    <a:gd name="f33" fmla="val 2655"/>
                    <a:gd name="f34" fmla="val 3105"/>
                    <a:gd name="f35" fmla="val 2055"/>
                    <a:gd name="f36" fmla="val 3521"/>
                    <a:gd name="f37" fmla="val 1894"/>
                    <a:gd name="f38" fmla="val 3948"/>
                    <a:gd name="f39" fmla="val 1709"/>
                    <a:gd name="f40" fmla="val 4352"/>
                    <a:gd name="f41" fmla="val 1570"/>
                    <a:gd name="f42" fmla="val 4779"/>
                    <a:gd name="f43" fmla="val 1420"/>
                    <a:gd name="f44" fmla="val 5194"/>
                    <a:gd name="f45" fmla="val 1351"/>
                    <a:gd name="f46" fmla="val 5645"/>
                    <a:gd name="f47" fmla="val 1340"/>
                    <a:gd name="f48" fmla="val 6106"/>
                    <a:gd name="f49" fmla="val 5875"/>
                    <a:gd name="f50" fmla="val 5656"/>
                    <a:gd name="f51" fmla="val 1363"/>
                    <a:gd name="f52" fmla="val 5425"/>
                    <a:gd name="f53" fmla="val 1386"/>
                    <a:gd name="f54" fmla="val 4987"/>
                    <a:gd name="f55" fmla="val 1513"/>
                    <a:gd name="f56" fmla="val 4767"/>
                    <a:gd name="f57" fmla="val 1640"/>
                    <a:gd name="f58" fmla="val 4329"/>
                    <a:gd name="f59" fmla="val 1836"/>
                    <a:gd name="f60" fmla="val 3925"/>
                    <a:gd name="f61" fmla="val 3509"/>
                    <a:gd name="f62" fmla="val 2159"/>
                    <a:gd name="f63" fmla="val 3094"/>
                    <a:gd name="f64" fmla="val 2216"/>
                    <a:gd name="f65" fmla="val 1837"/>
                    <a:gd name="f66" fmla="val 2204"/>
                    <a:gd name="f67" fmla="val 1449"/>
                    <a:gd name="f68" fmla="val 1344"/>
                    <a:gd name="f69" fmla="val 378"/>
                    <a:gd name="f70" fmla="val 1820"/>
                    <a:gd name="f71" fmla="val 915"/>
                    <a:gd name="f72" fmla="val 1547"/>
                    <a:gd name="f73" fmla="val 2101"/>
                    <a:gd name="f74" fmla="val 1893"/>
                    <a:gd name="f75" fmla="val 2517"/>
                    <a:gd name="f76" fmla="val 1871"/>
                    <a:gd name="f77" fmla="val 2759"/>
                    <a:gd name="f78" fmla="val 1783"/>
                    <a:gd name="f79" fmla="val 2829"/>
                    <a:gd name="f80" fmla="val 1669"/>
                    <a:gd name="f81" fmla="val 2879"/>
                    <a:gd name="f82" fmla="val 1553"/>
                    <a:gd name="f83" fmla="val 1517"/>
                    <a:gd name="f84" fmla="val 1480"/>
                    <a:gd name="f85" fmla="val 2874"/>
                    <a:gd name="f86" fmla="val 1443"/>
                    <a:gd name="f87" fmla="val 2863"/>
                    <a:gd name="f88" fmla="val 1305"/>
                    <a:gd name="f89" fmla="val 2817"/>
                    <a:gd name="f90" fmla="val 1190"/>
                    <a:gd name="f91" fmla="val 2632"/>
                    <a:gd name="f92" fmla="val 1247"/>
                    <a:gd name="f93" fmla="val 2482"/>
                    <a:gd name="f94" fmla="val 1097"/>
                    <a:gd name="f95" fmla="val 2620"/>
                    <a:gd name="f96" fmla="val 1074"/>
                    <a:gd name="f97" fmla="val 1178"/>
                    <a:gd name="f98" fmla="val 3036"/>
                    <a:gd name="f99" fmla="val 1239"/>
                    <a:gd name="f100" fmla="val 3150"/>
                    <a:gd name="f101" fmla="val 1371"/>
                    <a:gd name="f102" fmla="val 3199"/>
                    <a:gd name="f103" fmla="val 1506"/>
                    <a:gd name="f104" fmla="val 1576"/>
                    <a:gd name="f105" fmla="val 1646"/>
                    <a:gd name="f106" fmla="val 3186"/>
                    <a:gd name="f107" fmla="val 3163"/>
                    <a:gd name="f108" fmla="val 3705"/>
                    <a:gd name="f109" fmla="val 889"/>
                    <a:gd name="f110" fmla="val 4063"/>
                    <a:gd name="f111" fmla="val 289"/>
                    <a:gd name="f112" fmla="val 4271"/>
                    <a:gd name="f113" fmla="val 462"/>
                    <a:gd name="f114" fmla="val 4363"/>
                    <a:gd name="f115" fmla="val 612"/>
                    <a:gd name="f116" fmla="val 4410"/>
                    <a:gd name="f117" fmla="val 439"/>
                    <a:gd name="f118" fmla="val 4606"/>
                    <a:gd name="f119" fmla="val 1"/>
                    <a:gd name="f120" fmla="val 4790"/>
                    <a:gd name="f121" fmla="val 257"/>
                    <a:gd name="f122" fmla="val 4861"/>
                    <a:gd name="f123" fmla="val 388"/>
                    <a:gd name="f124" fmla="val 4899"/>
                    <a:gd name="f125" fmla="val 560"/>
                    <a:gd name="f126" fmla="val 642"/>
                    <a:gd name="f127" fmla="val 734"/>
                    <a:gd name="f128" fmla="val 4890"/>
                    <a:gd name="f129" fmla="val 855"/>
                    <a:gd name="f130" fmla="val 4871"/>
                    <a:gd name="f131" fmla="val 325"/>
                    <a:gd name="f132" fmla="val 5620"/>
                    <a:gd name="f133" fmla="val 1268"/>
                    <a:gd name="f134" fmla="val 5932"/>
                    <a:gd name="f135" fmla="val 1316"/>
                    <a:gd name="f136" fmla="val 6611"/>
                    <a:gd name="f137" fmla="val 1274"/>
                    <a:gd name="f138" fmla="val 5979"/>
                    <a:gd name="f139" fmla="val 2448"/>
                    <a:gd name="f140" fmla="val 5990"/>
                    <a:gd name="f141" fmla="val 2355"/>
                    <a:gd name="f142" fmla="val 5402"/>
                    <a:gd name="f143" fmla="val 5748"/>
                    <a:gd name="f144" fmla="val 2725"/>
                    <a:gd name="f145" fmla="val 6014"/>
                    <a:gd name="f146" fmla="val 6199"/>
                    <a:gd name="f147" fmla="val 5298"/>
                    <a:gd name="f148" fmla="val 2505"/>
                    <a:gd name="f149" fmla="val 4040"/>
                    <a:gd name="f150" fmla="val 2748"/>
                    <a:gd name="f151" fmla="val 2182"/>
                    <a:gd name="f152" fmla="val 2563"/>
                    <a:gd name="f153" fmla="val 1385"/>
                    <a:gd name="f154" fmla="val 797"/>
                    <a:gd name="f155" fmla="val 1882"/>
                    <a:gd name="f156" fmla="val 681"/>
                    <a:gd name="f157" fmla="val 566"/>
                    <a:gd name="f158" fmla="val 1594"/>
                    <a:gd name="f159" fmla="val 450"/>
                    <a:gd name="f160" fmla="val 1339"/>
                    <a:gd name="f161" fmla="val 280"/>
                    <a:gd name="f162" fmla="val 1054"/>
                    <a:gd name="f163" fmla="val 189"/>
                    <a:gd name="f164" fmla="val 6612"/>
                    <a:gd name="f165" fmla="val 6613"/>
                    <a:gd name="f166" fmla="val 1317"/>
                    <a:gd name="f167" fmla="val 6614"/>
                    <a:gd name="f168" fmla="*/ f0 1 3037"/>
                    <a:gd name="f169" fmla="*/ f1 1 6615"/>
                    <a:gd name="f170" fmla="val f2"/>
                    <a:gd name="f171" fmla="val f3"/>
                    <a:gd name="f172" fmla="val f4"/>
                    <a:gd name="f173" fmla="+- f172 0 f170"/>
                    <a:gd name="f174" fmla="+- f171 0 f170"/>
                    <a:gd name="f175" fmla="*/ f174 1 3037"/>
                    <a:gd name="f176" fmla="*/ f173 1 6615"/>
                    <a:gd name="f177" fmla="*/ f170 1 f175"/>
                    <a:gd name="f178" fmla="*/ f171 1 f175"/>
                    <a:gd name="f179" fmla="*/ f170 1 f176"/>
                    <a:gd name="f180" fmla="*/ f172 1 f176"/>
                    <a:gd name="f181" fmla="*/ f177 f168 1"/>
                    <a:gd name="f182" fmla="*/ f178 f168 1"/>
                    <a:gd name="f183" fmla="*/ f180 f169 1"/>
                    <a:gd name="f184" fmla="*/ f179 f169 1"/>
                  </a:gdLst>
                  <a:ahLst/>
                  <a:cxnLst>
                    <a:cxn ang="3cd4">
                      <a:pos x="hc" y="t"/>
                    </a:cxn>
                    <a:cxn ang="0">
                      <a:pos x="r" y="vc"/>
                    </a:cxn>
                    <a:cxn ang="cd4">
                      <a:pos x="hc" y="b"/>
                    </a:cxn>
                    <a:cxn ang="cd2">
                      <a:pos x="l" y="vc"/>
                    </a:cxn>
                  </a:cxnLst>
                  <a:rect l="f181" t="f184" r="f182" b="f183"/>
                  <a:pathLst>
                    <a:path w="3037" h="6615">
                      <a:moveTo>
                        <a:pt x="f5" y="f2"/>
                      </a:moveTo>
                      <a:cubicBezTo>
                        <a:pt x="f6" y="f7"/>
                        <a:pt x="f8" y="f9"/>
                        <a:pt x="f10" y="f11"/>
                      </a:cubicBezTo>
                      <a:lnTo>
                        <a:pt x="f10" y="f11"/>
                      </a:lnTo>
                      <a:cubicBezTo>
                        <a:pt x="f8" y="f9"/>
                        <a:pt x="f6" y="f12"/>
                        <a:pt x="f5" y="f2"/>
                      </a:cubicBezTo>
                      <a:close/>
                      <a:moveTo>
                        <a:pt x="f13" y="f14"/>
                      </a:moveTo>
                      <a:cubicBezTo>
                        <a:pt x="f15" y="f16"/>
                        <a:pt x="f17" y="f18"/>
                        <a:pt x="f19" y="f20"/>
                      </a:cubicBezTo>
                      <a:cubicBezTo>
                        <a:pt x="f21" y="f22"/>
                        <a:pt x="f23" y="f24"/>
                        <a:pt x="f25" y="f26"/>
                      </a:cubicBezTo>
                      <a:cubicBezTo>
                        <a:pt x="f27" y="f28"/>
                        <a:pt x="f29" y="f30"/>
                        <a:pt x="f29" y="f31"/>
                      </a:cubicBezTo>
                      <a:cubicBezTo>
                        <a:pt x="f32" y="f33"/>
                        <a:pt x="f25" y="f34"/>
                        <a:pt x="f35" y="f36"/>
                      </a:cubicBezTo>
                      <a:cubicBezTo>
                        <a:pt x="f37" y="f38"/>
                        <a:pt x="f39" y="f40"/>
                        <a:pt x="f41" y="f42"/>
                      </a:cubicBezTo>
                      <a:cubicBezTo>
                        <a:pt x="f43" y="f44"/>
                        <a:pt x="f45" y="f46"/>
                        <a:pt x="f47" y="f48"/>
                      </a:cubicBezTo>
                      <a:cubicBezTo>
                        <a:pt x="f47" y="f49"/>
                        <a:pt x="f47" y="f50"/>
                        <a:pt x="f51" y="f52"/>
                      </a:cubicBezTo>
                      <a:cubicBezTo>
                        <a:pt x="f53" y="f44"/>
                        <a:pt x="f24" y="f54"/>
                        <a:pt x="f55" y="f56"/>
                      </a:cubicBezTo>
                      <a:cubicBezTo>
                        <a:pt x="f57" y="f58"/>
                        <a:pt x="f59" y="f60"/>
                        <a:pt x="f13" y="f61"/>
                      </a:cubicBezTo>
                      <a:cubicBezTo>
                        <a:pt x="f62" y="f63"/>
                        <a:pt x="f27" y="f33"/>
                        <a:pt x="f27" y="f64"/>
                      </a:cubicBezTo>
                      <a:cubicBezTo>
                        <a:pt x="f27" y="f65"/>
                        <a:pt x="f66" y="f67"/>
                        <a:pt x="f13" y="f14"/>
                      </a:cubicBezTo>
                      <a:close/>
                      <a:moveTo>
                        <a:pt x="f10" y="f11"/>
                      </a:moveTo>
                      <a:lnTo>
                        <a:pt x="f10" y="f11"/>
                      </a:lnTo>
                      <a:cubicBezTo>
                        <a:pt x="f68" y="f69"/>
                        <a:pt x="f70" y="f71"/>
                        <a:pt x="f13" y="f72"/>
                      </a:cubicBezTo>
                      <a:cubicBezTo>
                        <a:pt x="f73" y="f74"/>
                        <a:pt x="f25" y="f75"/>
                        <a:pt x="f76" y="f77"/>
                      </a:cubicBezTo>
                      <a:cubicBezTo>
                        <a:pt x="f78" y="f79"/>
                        <a:pt x="f80" y="f81"/>
                        <a:pt x="f82" y="f81"/>
                      </a:cubicBezTo>
                      <a:cubicBezTo>
                        <a:pt x="f83" y="f81"/>
                        <a:pt x="f84" y="f85"/>
                        <a:pt x="f86" y="f87"/>
                      </a:cubicBezTo>
                      <a:cubicBezTo>
                        <a:pt x="f88" y="f89"/>
                        <a:pt x="f90" y="f91"/>
                        <a:pt x="f92" y="f93"/>
                      </a:cubicBezTo>
                      <a:lnTo>
                        <a:pt x="f92" y="f93"/>
                      </a:lnTo>
                      <a:cubicBezTo>
                        <a:pt x="f94" y="f95"/>
                        <a:pt x="f96" y="f87"/>
                        <a:pt x="f97" y="f98"/>
                      </a:cubicBezTo>
                      <a:cubicBezTo>
                        <a:pt x="f99" y="f100"/>
                        <a:pt x="f101" y="f102"/>
                        <a:pt x="f103" y="f102"/>
                      </a:cubicBezTo>
                      <a:cubicBezTo>
                        <a:pt x="f104" y="f102"/>
                        <a:pt x="f105" y="f106"/>
                        <a:pt x="f39" y="f107"/>
                      </a:cubicBezTo>
                      <a:lnTo>
                        <a:pt x="f39" y="f107"/>
                      </a:lnTo>
                      <a:cubicBezTo>
                        <a:pt x="f53" y="f108"/>
                        <a:pt x="f109" y="f110"/>
                        <a:pt x="f111" y="f112"/>
                      </a:cubicBezTo>
                      <a:cubicBezTo>
                        <a:pt x="f111" y="f112"/>
                        <a:pt x="f113" y="f114"/>
                        <a:pt x="f115" y="f116"/>
                      </a:cubicBezTo>
                      <a:cubicBezTo>
                        <a:pt x="f115"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6"/>
                      </a:cubicBezTo>
                      <a:lnTo>
                        <a:pt x="f135" y="f136"/>
                      </a:lnTo>
                      <a:cubicBezTo>
                        <a:pt x="f137" y="f138"/>
                        <a:pt x="f139" y="f140"/>
                        <a:pt x="f141" y="f142"/>
                      </a:cubicBezTo>
                      <a:lnTo>
                        <a:pt x="f141" y="f142"/>
                      </a:lnTo>
                      <a:cubicBezTo>
                        <a:pt x="f75" y="f143"/>
                        <a:pt x="f144" y="f145"/>
                        <a:pt x="f98" y="f146"/>
                      </a:cubicBezTo>
                      <a:cubicBezTo>
                        <a:pt x="f139" y="f147"/>
                        <a:pt x="f148" y="f149"/>
                        <a:pt x="f91" y="f98"/>
                      </a:cubicBezTo>
                      <a:cubicBezTo>
                        <a:pt x="f150" y="f151"/>
                        <a:pt x="f152" y="f153"/>
                        <a:pt x="f13" y="f154"/>
                      </a:cubicBezTo>
                      <a:cubicBezTo>
                        <a:pt x="f155" y="f156"/>
                        <a:pt x="f28" y="f157"/>
                        <a:pt x="f158" y="f159"/>
                      </a:cubicBezTo>
                      <a:cubicBezTo>
                        <a:pt x="f160" y="f161"/>
                        <a:pt x="f162" y="f163"/>
                        <a:pt x="f10" y="f11"/>
                      </a:cubicBezTo>
                      <a:close/>
                      <a:moveTo>
                        <a:pt x="f135" y="f136"/>
                      </a:moveTo>
                      <a:cubicBezTo>
                        <a:pt x="f135" y="f164"/>
                        <a:pt x="f135" y="f165"/>
                        <a:pt x="f166" y="f167"/>
                      </a:cubicBezTo>
                      <a:cubicBezTo>
                        <a:pt x="f135" y="f165"/>
                        <a:pt x="f135" y="f164"/>
                        <a:pt x="f135" y="f13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2416;p31">
                  <a:extLst>
                    <a:ext uri="{FF2B5EF4-FFF2-40B4-BE49-F238E27FC236}">
                      <a16:creationId xmlns:a16="http://schemas.microsoft.com/office/drawing/2014/main" id="{AC36C3EB-F49B-41A0-A6D4-DEC9AEC08424}"/>
                    </a:ext>
                  </a:extLst>
                </p:cNvPr>
                <p:cNvSpPr/>
                <p:nvPr/>
              </p:nvSpPr>
              <p:spPr>
                <a:xfrm>
                  <a:off x="650293" y="4823112"/>
                  <a:ext cx="18278" cy="77934"/>
                </a:xfrm>
                <a:custGeom>
                  <a:avLst/>
                  <a:gdLst>
                    <a:gd name="f0" fmla="val w"/>
                    <a:gd name="f1" fmla="val h"/>
                    <a:gd name="f2" fmla="val 0"/>
                    <a:gd name="f3" fmla="val 566"/>
                    <a:gd name="f4" fmla="val 2413"/>
                    <a:gd name="f5" fmla="val 254"/>
                    <a:gd name="f6" fmla="val 831"/>
                    <a:gd name="f7" fmla="val 139"/>
                    <a:gd name="f8" fmla="val 1674"/>
                    <a:gd name="f9" fmla="val 462"/>
                    <a:gd name="f10" fmla="val 1605"/>
                    <a:gd name="f11" fmla="val 346"/>
                    <a:gd name="f12" fmla="val 808"/>
                    <a:gd name="f13" fmla="*/ f0 1 566"/>
                    <a:gd name="f14" fmla="*/ f1 1 2413"/>
                    <a:gd name="f15" fmla="val f2"/>
                    <a:gd name="f16" fmla="val f3"/>
                    <a:gd name="f17" fmla="val f4"/>
                    <a:gd name="f18" fmla="+- f17 0 f15"/>
                    <a:gd name="f19" fmla="+- f16 0 f15"/>
                    <a:gd name="f20" fmla="*/ f19 1 566"/>
                    <a:gd name="f21" fmla="*/ f18 1 241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566" h="2413">
                      <a:moveTo>
                        <a:pt x="f5" y="f2"/>
                      </a:moveTo>
                      <a:cubicBezTo>
                        <a:pt x="f2" y="f6"/>
                        <a:pt x="f7" y="f8"/>
                        <a:pt x="f3" y="f4"/>
                      </a:cubicBezTo>
                      <a:cubicBezTo>
                        <a:pt x="f9" y="f10"/>
                        <a:pt x="f11" y="f1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2417;p31">
                  <a:extLst>
                    <a:ext uri="{FF2B5EF4-FFF2-40B4-BE49-F238E27FC236}">
                      <a16:creationId xmlns:a16="http://schemas.microsoft.com/office/drawing/2014/main" id="{C4B4D38D-2B50-4029-B67B-2AFC606BAB3C}"/>
                    </a:ext>
                  </a:extLst>
                </p:cNvPr>
                <p:cNvSpPr/>
                <p:nvPr/>
              </p:nvSpPr>
              <p:spPr>
                <a:xfrm>
                  <a:off x="699488" y="4654972"/>
                  <a:ext cx="82808" cy="96953"/>
                </a:xfrm>
                <a:custGeom>
                  <a:avLst/>
                  <a:gdLst>
                    <a:gd name="f0" fmla="val w"/>
                    <a:gd name="f1" fmla="val h"/>
                    <a:gd name="f2" fmla="val 0"/>
                    <a:gd name="f3" fmla="val 2564"/>
                    <a:gd name="f4" fmla="val 3002"/>
                    <a:gd name="f5" fmla="val 1282"/>
                    <a:gd name="f6" fmla="val 1755"/>
                    <a:gd name="f7" fmla="val 1284"/>
                    <a:gd name="f8" fmla="val 1756"/>
                    <a:gd name="f9" fmla="val 1287"/>
                    <a:gd name="f10" fmla="val 1757"/>
                    <a:gd name="f11" fmla="val 1289"/>
                    <a:gd name="f12" fmla="val 1758"/>
                    <a:gd name="f13" fmla="val 462"/>
                    <a:gd name="f14" fmla="val 1016"/>
                    <a:gd name="f15" fmla="val 543"/>
                    <a:gd name="f16" fmla="val 1178"/>
                    <a:gd name="f17" fmla="val 647"/>
                    <a:gd name="f18" fmla="val 1328"/>
                    <a:gd name="f19" fmla="val 774"/>
                    <a:gd name="f20" fmla="val 1455"/>
                    <a:gd name="f21" fmla="val 843"/>
                    <a:gd name="f22" fmla="val 1524"/>
                    <a:gd name="f23" fmla="val 947"/>
                    <a:gd name="f24" fmla="val 1593"/>
                    <a:gd name="f25" fmla="val 1040"/>
                    <a:gd name="f26" fmla="val 1639"/>
                    <a:gd name="f27" fmla="val 1155"/>
                    <a:gd name="f28" fmla="val 1686"/>
                    <a:gd name="f29" fmla="val 1270"/>
                    <a:gd name="f30" fmla="val 1697"/>
                    <a:gd name="f31" fmla="val 1386"/>
                    <a:gd name="f32" fmla="val 1536"/>
                    <a:gd name="f33" fmla="val 1663"/>
                    <a:gd name="f34" fmla="val 1859"/>
                    <a:gd name="f35" fmla="val 1605"/>
                    <a:gd name="f36" fmla="val 1732"/>
                    <a:gd name="f37" fmla="val 1720"/>
                    <a:gd name="f38" fmla="val 1559"/>
                    <a:gd name="f39" fmla="val 1766"/>
                    <a:gd name="f40" fmla="val 1354"/>
                    <a:gd name="f41" fmla="val 1314"/>
                    <a:gd name="f42" fmla="val 1426"/>
                    <a:gd name="f43" fmla="val 1815"/>
                    <a:gd name="f44" fmla="val 1585"/>
                    <a:gd name="f45" fmla="val 1871"/>
                    <a:gd name="f46" fmla="val 1928"/>
                    <a:gd name="f47" fmla="val 1882"/>
                    <a:gd name="f48" fmla="val 2020"/>
                    <a:gd name="f49" fmla="val 2044"/>
                    <a:gd name="f50" fmla="val 2101"/>
                    <a:gd name="f51" fmla="val 2171"/>
                    <a:gd name="f52" fmla="val 2228"/>
                    <a:gd name="f53" fmla="val 2032"/>
                    <a:gd name="f54" fmla="val 2113"/>
                    <a:gd name="f55" fmla="val 2043"/>
                    <a:gd name="f56" fmla="val 1986"/>
                    <a:gd name="f57" fmla="val 1351"/>
                    <a:gd name="f58" fmla="val 1870"/>
                    <a:gd name="f59" fmla="val 1190"/>
                    <a:gd name="f60" fmla="val 1801"/>
                    <a:gd name="f61" fmla="val 855"/>
                    <a:gd name="f62" fmla="val 1628"/>
                    <a:gd name="f63" fmla="val 751"/>
                    <a:gd name="f64" fmla="val 1478"/>
                    <a:gd name="f65" fmla="val 612"/>
                    <a:gd name="f66" fmla="val 532"/>
                    <a:gd name="f67" fmla="val 35"/>
                    <a:gd name="f68" fmla="val 1"/>
                    <a:gd name="f69" fmla="val 358"/>
                    <a:gd name="f70" fmla="val 58"/>
                    <a:gd name="f71" fmla="val 728"/>
                    <a:gd name="f72" fmla="val 197"/>
                    <a:gd name="f73" fmla="val 1074"/>
                    <a:gd name="f74" fmla="val 416"/>
                    <a:gd name="f75" fmla="val 1582"/>
                    <a:gd name="f76" fmla="val 832"/>
                    <a:gd name="f77" fmla="val 1997"/>
                    <a:gd name="f78" fmla="val 1340"/>
                    <a:gd name="f79" fmla="val 2320"/>
                    <a:gd name="f80" fmla="val 1744"/>
                    <a:gd name="f81" fmla="val 2378"/>
                    <a:gd name="f82" fmla="val 2494"/>
                    <a:gd name="f83" fmla="val 2598"/>
                    <a:gd name="f84" fmla="val 2263"/>
                    <a:gd name="f85" fmla="val 2782"/>
                    <a:gd name="f86" fmla="val 3001"/>
                    <a:gd name="f87" fmla="val 2425"/>
                    <a:gd name="f88" fmla="val 2563"/>
                    <a:gd name="f89" fmla="val 2551"/>
                    <a:gd name="f90" fmla="val 2517"/>
                    <a:gd name="f91" fmla="val 2286"/>
                    <a:gd name="f92" fmla="val 2482"/>
                    <a:gd name="f93" fmla="val 2332"/>
                    <a:gd name="f94" fmla="val 1824"/>
                    <a:gd name="f95" fmla="val 2148"/>
                    <a:gd name="f96" fmla="val 2163"/>
                    <a:gd name="f97" fmla="val 1689"/>
                    <a:gd name="f98" fmla="val 2180"/>
                    <a:gd name="f99" fmla="val 1691"/>
                    <a:gd name="f100" fmla="val 2197"/>
                    <a:gd name="f101" fmla="val 2291"/>
                    <a:gd name="f102" fmla="val 2397"/>
                    <a:gd name="f103" fmla="val 2436"/>
                    <a:gd name="f104" fmla="val 1570"/>
                    <a:gd name="f105" fmla="val 1305"/>
                    <a:gd name="f106" fmla="val 2344"/>
                    <a:gd name="f107" fmla="val 1224"/>
                    <a:gd name="f108" fmla="val 2251"/>
                    <a:gd name="f109" fmla="val 1132"/>
                    <a:gd name="f110" fmla="val 2136"/>
                    <a:gd name="f111" fmla="val 1097"/>
                    <a:gd name="f112" fmla="val 1998"/>
                    <a:gd name="f113" fmla="val 1051"/>
                    <a:gd name="f114" fmla="val 2159"/>
                    <a:gd name="f115" fmla="val 993"/>
                    <a:gd name="f116" fmla="val 2321"/>
                    <a:gd name="f117" fmla="val 866"/>
                    <a:gd name="f118" fmla="val 693"/>
                    <a:gd name="f119" fmla="val 520"/>
                    <a:gd name="f120" fmla="val 324"/>
                    <a:gd name="f121" fmla="val 243"/>
                    <a:gd name="f122" fmla="val 1617"/>
                    <a:gd name="f123" fmla="val 924"/>
                    <a:gd name="f124" fmla="val 958"/>
                    <a:gd name="f125" fmla="val 1186"/>
                    <a:gd name="f126" fmla="val 963"/>
                    <a:gd name="f127" fmla="val 1148"/>
                    <a:gd name="f128" fmla="val 965"/>
                    <a:gd name="f129" fmla="val 1110"/>
                    <a:gd name="f130" fmla="val 755"/>
                    <a:gd name="f131" fmla="val 409"/>
                    <a:gd name="f132" fmla="val 775"/>
                    <a:gd name="f133" fmla="val 232"/>
                    <a:gd name="f134" fmla="val 139"/>
                    <a:gd name="f135" fmla="val 301"/>
                    <a:gd name="f136" fmla="val 70"/>
                    <a:gd name="f137" fmla="val 150"/>
                    <a:gd name="f138" fmla="*/ f0 1 2564"/>
                    <a:gd name="f139" fmla="*/ f1 1 3002"/>
                    <a:gd name="f140" fmla="val f2"/>
                    <a:gd name="f141" fmla="val f3"/>
                    <a:gd name="f142" fmla="val f4"/>
                    <a:gd name="f143" fmla="+- f142 0 f140"/>
                    <a:gd name="f144" fmla="+- f141 0 f140"/>
                    <a:gd name="f145" fmla="*/ f144 1 2564"/>
                    <a:gd name="f146" fmla="*/ f143 1 300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564" h="300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0"/>
                      </a:cubicBezTo>
                      <a:cubicBezTo>
                        <a:pt x="f32" y="f30"/>
                        <a:pt x="f30" y="f33"/>
                        <a:pt x="f34" y="f35"/>
                      </a:cubicBezTo>
                      <a:lnTo>
                        <a:pt x="f34" y="f35"/>
                      </a:lnTo>
                      <a:cubicBezTo>
                        <a:pt x="f36" y="f37"/>
                        <a:pt x="f38" y="f39"/>
                        <a:pt x="f31" y="f39"/>
                      </a:cubicBezTo>
                      <a:cubicBezTo>
                        <a:pt x="f40" y="f39"/>
                        <a:pt x="f41" y="f39"/>
                        <a:pt x="f11" y="f12"/>
                      </a:cubicBezTo>
                      <a:lnTo>
                        <a:pt x="f11" y="f12"/>
                      </a:lnTo>
                      <a:cubicBezTo>
                        <a:pt x="f42" y="f43"/>
                        <a:pt x="f44" y="f45"/>
                        <a:pt x="f36" y="f46"/>
                      </a:cubicBezTo>
                      <a:cubicBezTo>
                        <a:pt x="f47" y="f48"/>
                        <a:pt x="f49" y="f50"/>
                        <a:pt x="f51" y="f52"/>
                      </a:cubicBezTo>
                      <a:cubicBezTo>
                        <a:pt x="f53" y="f54"/>
                        <a:pt x="f45" y="f55"/>
                        <a:pt x="f30" y="f56"/>
                      </a:cubicBezTo>
                      <a:cubicBezTo>
                        <a:pt x="f22" y="f46"/>
                        <a:pt x="f57" y="f58"/>
                        <a:pt x="f59" y="f60"/>
                      </a:cubicBezTo>
                      <a:cubicBezTo>
                        <a:pt x="f14" y="f36"/>
                        <a:pt x="f61" y="f62"/>
                        <a:pt x="f63" y="f64"/>
                      </a:cubicBezTo>
                      <a:cubicBezTo>
                        <a:pt x="f65" y="f57"/>
                        <a:pt x="f66" y="f16"/>
                        <a:pt x="f13" y="f14"/>
                      </a:cubicBezTo>
                      <a:close/>
                      <a:moveTo>
                        <a:pt x="f67" y="f2"/>
                      </a:moveTo>
                      <a:cubicBezTo>
                        <a:pt x="f68" y="f69"/>
                        <a:pt x="f70" y="f71"/>
                        <a:pt x="f72" y="f73"/>
                      </a:cubicBezTo>
                      <a:cubicBezTo>
                        <a:pt x="f74" y="f75"/>
                        <a:pt x="f76" y="f77"/>
                        <a:pt x="f78" y="f52"/>
                      </a:cubicBezTo>
                      <a:cubicBezTo>
                        <a:pt x="f32" y="f79"/>
                        <a:pt x="f80" y="f81"/>
                        <a:pt x="f46" y="f82"/>
                      </a:cubicBezTo>
                      <a:cubicBezTo>
                        <a:pt x="f50" y="f83"/>
                        <a:pt x="f84" y="f85"/>
                        <a:pt x="f84" y="f86"/>
                      </a:cubicBezTo>
                      <a:cubicBezTo>
                        <a:pt x="f87" y="f85"/>
                        <a:pt x="f88" y="f89"/>
                        <a:pt x="f90" y="f91"/>
                      </a:cubicBezTo>
                      <a:cubicBezTo>
                        <a:pt x="f92" y="f55"/>
                        <a:pt x="f93" y="f94"/>
                        <a:pt x="f95" y="f28"/>
                      </a:cubicBezTo>
                      <a:lnTo>
                        <a:pt x="f95" y="f28"/>
                      </a:lnTo>
                      <a:cubicBezTo>
                        <a:pt x="f96" y="f97"/>
                        <a:pt x="f98" y="f99"/>
                        <a:pt x="f100" y="f99"/>
                      </a:cubicBezTo>
                      <a:cubicBezTo>
                        <a:pt x="f101" y="f99"/>
                        <a:pt x="f102" y="f26"/>
                        <a:pt x="f103" y="f104"/>
                      </a:cubicBezTo>
                      <a:cubicBezTo>
                        <a:pt x="f82" y="f20"/>
                        <a:pt x="f103" y="f105"/>
                        <a:pt x="f106" y="f107"/>
                      </a:cubicBezTo>
                      <a:cubicBezTo>
                        <a:pt x="f108" y="f109"/>
                        <a:pt x="f110" y="f111"/>
                        <a:pt x="f112" y="f113"/>
                      </a:cubicBezTo>
                      <a:cubicBezTo>
                        <a:pt x="f114" y="f115"/>
                        <a:pt x="f116" y="f117"/>
                        <a:pt x="f93" y="f118"/>
                      </a:cubicBezTo>
                      <a:cubicBezTo>
                        <a:pt x="f106" y="f119"/>
                        <a:pt x="f84" y="f120"/>
                        <a:pt x="f54" y="f121"/>
                      </a:cubicBezTo>
                      <a:cubicBezTo>
                        <a:pt x="f112" y="f65"/>
                        <a:pt x="f122" y="f123"/>
                        <a:pt x="f107" y="f124"/>
                      </a:cubicBezTo>
                      <a:cubicBezTo>
                        <a:pt x="f125" y="f126"/>
                        <a:pt x="f127" y="f128"/>
                        <a:pt x="f129" y="f128"/>
                      </a:cubicBezTo>
                      <a:cubicBezTo>
                        <a:pt x="f130" y="f128"/>
                        <a:pt x="f131" y="f132"/>
                        <a:pt x="f133" y="f13"/>
                      </a:cubicBezTo>
                      <a:cubicBezTo>
                        <a:pt x="f134" y="f135"/>
                        <a:pt x="f136" y="f137"/>
                        <a:pt x="f67"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2418;p31">
                  <a:extLst>
                    <a:ext uri="{FF2B5EF4-FFF2-40B4-BE49-F238E27FC236}">
                      <a16:creationId xmlns:a16="http://schemas.microsoft.com/office/drawing/2014/main" id="{BE50802B-077F-4FA4-BBE2-E0719F3B447D}"/>
                    </a:ext>
                  </a:extLst>
                </p:cNvPr>
                <p:cNvSpPr/>
                <p:nvPr/>
              </p:nvSpPr>
              <p:spPr>
                <a:xfrm>
                  <a:off x="677908" y="4590114"/>
                  <a:ext cx="177439" cy="239682"/>
                </a:xfrm>
                <a:custGeom>
                  <a:avLst/>
                  <a:gdLst>
                    <a:gd name="f0" fmla="val w"/>
                    <a:gd name="f1" fmla="val h"/>
                    <a:gd name="f2" fmla="val 0"/>
                    <a:gd name="f3" fmla="val 5494"/>
                    <a:gd name="f4" fmla="val 7421"/>
                    <a:gd name="f5" fmla="val 692"/>
                    <a:gd name="f6" fmla="val 681"/>
                    <a:gd name="f7" fmla="val 24"/>
                    <a:gd name="f8" fmla="val 671"/>
                    <a:gd name="f9" fmla="val 49"/>
                    <a:gd name="f10" fmla="val 661"/>
                    <a:gd name="f11" fmla="val 73"/>
                    <a:gd name="f12" fmla="val 1950"/>
                    <a:gd name="f13" fmla="val 6475"/>
                    <a:gd name="f14" fmla="val 2181"/>
                    <a:gd name="f15" fmla="val 6649"/>
                    <a:gd name="f16" fmla="val 2423"/>
                    <a:gd name="f17" fmla="val 6799"/>
                    <a:gd name="f18" fmla="val 2689"/>
                    <a:gd name="f19" fmla="val 6914"/>
                    <a:gd name="f20" fmla="val 2943"/>
                    <a:gd name="f21" fmla="val 7029"/>
                    <a:gd name="f22" fmla="val 3220"/>
                    <a:gd name="f23" fmla="val 7110"/>
                    <a:gd name="f24" fmla="val 3497"/>
                    <a:gd name="f25" fmla="val 7156"/>
                    <a:gd name="f26" fmla="val 3622"/>
                    <a:gd name="f27" fmla="val 7178"/>
                    <a:gd name="f28" fmla="val 3752"/>
                    <a:gd name="f29" fmla="val 7190"/>
                    <a:gd name="f30" fmla="val 3884"/>
                    <a:gd name="f31" fmla="val 4032"/>
                    <a:gd name="f32" fmla="val 4181"/>
                    <a:gd name="f33" fmla="val 7175"/>
                    <a:gd name="f34" fmla="val 4328"/>
                    <a:gd name="f35" fmla="val 7145"/>
                    <a:gd name="f36" fmla="val 4605"/>
                    <a:gd name="f37" fmla="val 7087"/>
                    <a:gd name="f38" fmla="val 4882"/>
                    <a:gd name="f39" fmla="val 6983"/>
                    <a:gd name="f40" fmla="val 5136"/>
                    <a:gd name="f41" fmla="val 6868"/>
                    <a:gd name="f42" fmla="val 4893"/>
                    <a:gd name="f43" fmla="val 7006"/>
                    <a:gd name="f44" fmla="val 4616"/>
                    <a:gd name="f45" fmla="val 4339"/>
                    <a:gd name="f46" fmla="val 7180"/>
                    <a:gd name="f47" fmla="val 4170"/>
                    <a:gd name="f48" fmla="val 7216"/>
                    <a:gd name="f49" fmla="val 3981"/>
                    <a:gd name="f50" fmla="val 7244"/>
                    <a:gd name="f51" fmla="val 3792"/>
                    <a:gd name="f52" fmla="val 3685"/>
                    <a:gd name="f53" fmla="val 3578"/>
                    <a:gd name="f54" fmla="val 7235"/>
                    <a:gd name="f55" fmla="val 3474"/>
                    <a:gd name="f56" fmla="val 7214"/>
                    <a:gd name="f57" fmla="val 3185"/>
                    <a:gd name="f58" fmla="val 7168"/>
                    <a:gd name="f59" fmla="val 2919"/>
                    <a:gd name="f60" fmla="val 2654"/>
                    <a:gd name="f61" fmla="val 6949"/>
                    <a:gd name="f62" fmla="val 2400"/>
                    <a:gd name="f63" fmla="val 6822"/>
                    <a:gd name="f64" fmla="val 2146"/>
                    <a:gd name="f65" fmla="val 6683"/>
                    <a:gd name="f66" fmla="val 1"/>
                    <a:gd name="f67" fmla="val 1676"/>
                    <a:gd name="f68" fmla="val 55"/>
                    <a:gd name="f69" fmla="val 3257"/>
                    <a:gd name="f70" fmla="val 715"/>
                    <a:gd name="f71" fmla="val 4871"/>
                    <a:gd name="f72" fmla="val 1096"/>
                    <a:gd name="f73" fmla="val 5794"/>
                    <a:gd name="f74" fmla="val 1719"/>
                    <a:gd name="f75" fmla="val 2596"/>
                    <a:gd name="f76" fmla="val 2983"/>
                    <a:gd name="f77" fmla="val 7319"/>
                    <a:gd name="f78" fmla="val 3389"/>
                    <a:gd name="f79" fmla="val 7420"/>
                    <a:gd name="f80" fmla="val 3790"/>
                    <a:gd name="f81" fmla="val 4298"/>
                    <a:gd name="f82" fmla="val 4800"/>
                    <a:gd name="f83" fmla="val 7258"/>
                    <a:gd name="f84" fmla="val 5251"/>
                    <a:gd name="f85" fmla="val 5320"/>
                    <a:gd name="f86" fmla="val 5401"/>
                    <a:gd name="f87" fmla="val 6856"/>
                    <a:gd name="f88" fmla="val 5424"/>
                    <a:gd name="f89" fmla="val 6764"/>
                    <a:gd name="f90" fmla="val 6602"/>
                    <a:gd name="f91" fmla="val 5367"/>
                    <a:gd name="f92" fmla="val 6487"/>
                    <a:gd name="f93" fmla="val 5205"/>
                    <a:gd name="f94" fmla="val 5113"/>
                    <a:gd name="f95" fmla="val 5020"/>
                    <a:gd name="f96" fmla="val 6568"/>
                    <a:gd name="f97" fmla="val 4939"/>
                    <a:gd name="f98" fmla="val 5216"/>
                    <a:gd name="f99" fmla="val 6163"/>
                    <a:gd name="f100" fmla="val 4816"/>
                    <a:gd name="f101" fmla="val 5890"/>
                    <a:gd name="f102" fmla="val 4286"/>
                    <a:gd name="f103" fmla="val 4151"/>
                    <a:gd name="f104" fmla="val 4008"/>
                    <a:gd name="f105" fmla="val 5907"/>
                    <a:gd name="f106" fmla="val 3866"/>
                    <a:gd name="f107" fmla="val 5944"/>
                    <a:gd name="f108" fmla="val 3519"/>
                    <a:gd name="f109" fmla="val 6037"/>
                    <a:gd name="f110" fmla="val 3167"/>
                    <a:gd name="f111" fmla="val 6098"/>
                    <a:gd name="f112" fmla="val 2819"/>
                    <a:gd name="f113" fmla="val 2439"/>
                    <a:gd name="f114" fmla="val 2064"/>
                    <a:gd name="f115" fmla="val 6025"/>
                    <a:gd name="f116" fmla="val 1703"/>
                    <a:gd name="f117" fmla="val 5839"/>
                    <a:gd name="f118" fmla="val 1728"/>
                    <a:gd name="f119" fmla="val 5849"/>
                    <a:gd name="f120" fmla="val 1753"/>
                    <a:gd name="f121" fmla="val 5854"/>
                    <a:gd name="f122" fmla="val 1778"/>
                    <a:gd name="f123" fmla="val 1885"/>
                    <a:gd name="f124" fmla="val 1989"/>
                    <a:gd name="f125" fmla="val 5771"/>
                    <a:gd name="f126" fmla="val 2031"/>
                    <a:gd name="f127" fmla="val 5644"/>
                    <a:gd name="f128" fmla="val 2088"/>
                    <a:gd name="f129" fmla="val 5471"/>
                    <a:gd name="f130" fmla="val 5275"/>
                    <a:gd name="f131" fmla="val 1915"/>
                    <a:gd name="f132" fmla="val 1811"/>
                    <a:gd name="f133" fmla="val 4986"/>
                    <a:gd name="f134" fmla="val 1684"/>
                    <a:gd name="f135" fmla="val 1557"/>
                    <a:gd name="f136" fmla="val 4744"/>
                    <a:gd name="f137" fmla="val 1442"/>
                    <a:gd name="f138" fmla="val 4629"/>
                    <a:gd name="f139" fmla="val 1315"/>
                    <a:gd name="f140" fmla="val 4502"/>
                    <a:gd name="f141" fmla="val 1223"/>
                    <a:gd name="f142" fmla="val 4352"/>
                    <a:gd name="f143" fmla="val 1026"/>
                    <a:gd name="f144" fmla="val 4051"/>
                    <a:gd name="f145" fmla="val 853"/>
                    <a:gd name="f146" fmla="val 3705"/>
                    <a:gd name="f147" fmla="val 3359"/>
                    <a:gd name="f148" fmla="val 343"/>
                    <a:gd name="f149" fmla="val 2356"/>
                    <a:gd name="f150" fmla="val 246"/>
                    <a:gd name="f151" fmla="val 1099"/>
                    <a:gd name="f152" fmla="*/ f0 1 5494"/>
                    <a:gd name="f153" fmla="*/ f1 1 7421"/>
                    <a:gd name="f154" fmla="val f2"/>
                    <a:gd name="f155" fmla="val f3"/>
                    <a:gd name="f156" fmla="val f4"/>
                    <a:gd name="f157" fmla="+- f156 0 f154"/>
                    <a:gd name="f158" fmla="+- f155 0 f154"/>
                    <a:gd name="f159" fmla="*/ f158 1 5494"/>
                    <a:gd name="f160" fmla="*/ f157 1 742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5494" h="7421">
                      <a:moveTo>
                        <a:pt x="f5" y="f2"/>
                      </a:moveTo>
                      <a:cubicBezTo>
                        <a:pt x="f6" y="f7"/>
                        <a:pt x="f8" y="f9"/>
                        <a:pt x="f10" y="f11"/>
                      </a:cubicBezTo>
                      <a:lnTo>
                        <a:pt x="f10" y="f11"/>
                      </a:lnTo>
                      <a:cubicBezTo>
                        <a:pt x="f8" y="f9"/>
                        <a:pt x="f6" y="f7"/>
                        <a:pt x="f5" y="f2"/>
                      </a:cubicBezTo>
                      <a:close/>
                      <a:moveTo>
                        <a:pt x="f12" y="f13"/>
                      </a:moveTo>
                      <a:lnTo>
                        <a:pt x="f12" y="f13"/>
                      </a:lnTo>
                      <a:cubicBezTo>
                        <a:pt x="f14" y="f15"/>
                        <a:pt x="f16"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lnTo>
                        <a:pt x="f40" y="f41"/>
                      </a:lnTo>
                      <a:cubicBezTo>
                        <a:pt x="f42" y="f43"/>
                        <a:pt x="f44" y="f23"/>
                        <a:pt x="f45" y="f46"/>
                      </a:cubicBezTo>
                      <a:cubicBezTo>
                        <a:pt x="f47" y="f48"/>
                        <a:pt x="f49" y="f50"/>
                        <a:pt x="f51" y="f50"/>
                      </a:cubicBezTo>
                      <a:cubicBezTo>
                        <a:pt x="f52" y="f50"/>
                        <a:pt x="f53" y="f54"/>
                        <a:pt x="f55" y="f56"/>
                      </a:cubicBezTo>
                      <a:cubicBezTo>
                        <a:pt x="f57" y="f58"/>
                        <a:pt x="f59" y="f37"/>
                        <a:pt x="f60" y="f61"/>
                      </a:cubicBezTo>
                      <a:cubicBezTo>
                        <a:pt x="f62" y="f63"/>
                        <a:pt x="f64" y="f65"/>
                        <a:pt x="f12" y="f13"/>
                      </a:cubicBezTo>
                      <a:close/>
                      <a:moveTo>
                        <a:pt x="f10" y="f11"/>
                      </a:moveTo>
                      <a:cubicBezTo>
                        <a:pt x="f66" y="f67"/>
                        <a:pt x="f68" y="f69"/>
                        <a:pt x="f70" y="f71"/>
                      </a:cubicBezTo>
                      <a:cubicBezTo>
                        <a:pt x="f72" y="f73"/>
                        <a:pt x="f74" y="f15"/>
                        <a:pt x="f75" y="f23"/>
                      </a:cubicBezTo>
                      <a:cubicBezTo>
                        <a:pt x="f76" y="f77"/>
                        <a:pt x="f78" y="f79"/>
                        <a:pt x="f80" y="f79"/>
                      </a:cubicBezTo>
                      <a:cubicBezTo>
                        <a:pt x="f81" y="f79"/>
                        <a:pt x="f82" y="f83"/>
                        <a:pt x="f84" y="f61"/>
                      </a:cubicBezTo>
                      <a:cubicBezTo>
                        <a:pt x="f85" y="f19"/>
                        <a:pt x="f86" y="f87"/>
                        <a:pt x="f88" y="f89"/>
                      </a:cubicBezTo>
                      <a:cubicBezTo>
                        <a:pt x="f3" y="f90"/>
                        <a:pt x="f91" y="f92"/>
                        <a:pt x="f93" y="f92"/>
                      </a:cubicBezTo>
                      <a:cubicBezTo>
                        <a:pt x="f94" y="f92"/>
                        <a:pt x="f95" y="f96"/>
                        <a:pt x="f97" y="f96"/>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117"/>
                      </a:cubicBezTo>
                      <a:lnTo>
                        <a:pt x="f116" y="f117"/>
                      </a:lnTo>
                      <a:cubicBezTo>
                        <a:pt x="f118" y="f119"/>
                        <a:pt x="f120" y="f121"/>
                        <a:pt x="f122" y="f121"/>
                      </a:cubicBezTo>
                      <a:cubicBezTo>
                        <a:pt x="f123" y="f121"/>
                        <a:pt x="f124" y="f125"/>
                        <a:pt x="f126" y="f127"/>
                      </a:cubicBezTo>
                      <a:cubicBezTo>
                        <a:pt x="f128" y="f129"/>
                        <a:pt x="f126" y="f130"/>
                        <a:pt x="f131" y="f40"/>
                      </a:cubicBezTo>
                      <a:cubicBezTo>
                        <a:pt x="f132" y="f133"/>
                        <a:pt x="f134" y="f71"/>
                        <a:pt x="f135" y="f136"/>
                      </a:cubicBezTo>
                      <a:cubicBezTo>
                        <a:pt x="f137" y="f138"/>
                        <a:pt x="f139" y="f140"/>
                        <a:pt x="f141" y="f142"/>
                      </a:cubicBezTo>
                      <a:cubicBezTo>
                        <a:pt x="f143" y="f144"/>
                        <a:pt x="f145" y="f146"/>
                        <a:pt x="f70" y="f147"/>
                      </a:cubicBezTo>
                      <a:cubicBezTo>
                        <a:pt x="f148" y="f149"/>
                        <a:pt x="f150" y="f151"/>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2419;p31">
                  <a:extLst>
                    <a:ext uri="{FF2B5EF4-FFF2-40B4-BE49-F238E27FC236}">
                      <a16:creationId xmlns:a16="http://schemas.microsoft.com/office/drawing/2014/main" id="{5E4BA3E0-8354-47A1-A2E3-7D66483F51B8}"/>
                    </a:ext>
                  </a:extLst>
                </p:cNvPr>
                <p:cNvSpPr/>
                <p:nvPr/>
              </p:nvSpPr>
              <p:spPr>
                <a:xfrm>
                  <a:off x="705816" y="4769437"/>
                  <a:ext cx="83164" cy="100611"/>
                </a:xfrm>
                <a:custGeom>
                  <a:avLst/>
                  <a:gdLst>
                    <a:gd name="f0" fmla="val w"/>
                    <a:gd name="f1" fmla="val h"/>
                    <a:gd name="f2" fmla="val 0"/>
                    <a:gd name="f3" fmla="val 2575"/>
                    <a:gd name="f4" fmla="val 3115"/>
                    <a:gd name="f5" fmla="val 1"/>
                    <a:gd name="f6" fmla="val 4"/>
                    <a:gd name="f7" fmla="val 9"/>
                    <a:gd name="f8" fmla="val 6"/>
                    <a:gd name="f9" fmla="val 18"/>
                    <a:gd name="f10" fmla="val 27"/>
                    <a:gd name="f11" fmla="val 7"/>
                    <a:gd name="f12" fmla="val 228"/>
                    <a:gd name="f13" fmla="val 720"/>
                    <a:gd name="f14" fmla="val 527"/>
                    <a:gd name="f15" fmla="val 1334"/>
                    <a:gd name="f16" fmla="val 1051"/>
                    <a:gd name="f17" fmla="val 1835"/>
                    <a:gd name="f18" fmla="val 1144"/>
                    <a:gd name="f19" fmla="val 1916"/>
                    <a:gd name="f20" fmla="val 1248"/>
                    <a:gd name="f21" fmla="val 2008"/>
                    <a:gd name="f22" fmla="val 1317"/>
                    <a:gd name="f23" fmla="val 2112"/>
                    <a:gd name="f24" fmla="val 1386"/>
                    <a:gd name="f25" fmla="val 2205"/>
                    <a:gd name="f26" fmla="val 1432"/>
                    <a:gd name="f27" fmla="val 2343"/>
                    <a:gd name="f28" fmla="val 1421"/>
                    <a:gd name="f29" fmla="val 2459"/>
                    <a:gd name="f30" fmla="val 1398"/>
                    <a:gd name="f31" fmla="val 2586"/>
                    <a:gd name="f32" fmla="val 2701"/>
                    <a:gd name="f33" fmla="val 1201"/>
                    <a:gd name="f34" fmla="val 2724"/>
                    <a:gd name="f35" fmla="val 1186"/>
                    <a:gd name="f36" fmla="val 2729"/>
                    <a:gd name="f37" fmla="val 1170"/>
                    <a:gd name="f38" fmla="val 2731"/>
                    <a:gd name="f39" fmla="val 1154"/>
                    <a:gd name="f40" fmla="val 1049"/>
                    <a:gd name="f41" fmla="val 936"/>
                    <a:gd name="f42" fmla="val 2638"/>
                    <a:gd name="f43" fmla="val 2528"/>
                    <a:gd name="f44" fmla="val 2759"/>
                    <a:gd name="f45" fmla="val 3013"/>
                    <a:gd name="f46" fmla="val 1271"/>
                    <a:gd name="f47" fmla="val 3093"/>
                    <a:gd name="f48" fmla="val 3108"/>
                    <a:gd name="f49" fmla="val 1366"/>
                    <a:gd name="f50" fmla="val 1416"/>
                    <a:gd name="f51" fmla="val 1601"/>
                    <a:gd name="f52" fmla="val 1794"/>
                    <a:gd name="f53" fmla="val 3020"/>
                    <a:gd name="f54" fmla="val 1894"/>
                    <a:gd name="f55" fmla="val 2874"/>
                    <a:gd name="f56" fmla="val 2021"/>
                    <a:gd name="f57" fmla="val 2689"/>
                    <a:gd name="f58" fmla="val 2009"/>
                    <a:gd name="f59" fmla="val 2435"/>
                    <a:gd name="f60" fmla="val 1905"/>
                    <a:gd name="f61" fmla="val 2239"/>
                    <a:gd name="f62" fmla="val 1966"/>
                    <a:gd name="f63" fmla="val 2279"/>
                    <a:gd name="f64" fmla="val 2043"/>
                    <a:gd name="f65" fmla="val 2311"/>
                    <a:gd name="f66" fmla="val 2115"/>
                    <a:gd name="f67" fmla="val 2126"/>
                    <a:gd name="f68" fmla="val 2137"/>
                    <a:gd name="f69" fmla="val 2310"/>
                    <a:gd name="f70" fmla="val 2148"/>
                    <a:gd name="f71" fmla="val 2309"/>
                    <a:gd name="f72" fmla="val 2251"/>
                    <a:gd name="f73" fmla="val 1848"/>
                    <a:gd name="f74" fmla="val 1881"/>
                    <a:gd name="f75" fmla="val 1778"/>
                    <a:gd name="f76" fmla="val 1117"/>
                    <a:gd name="f77" fmla="val 1459"/>
                    <a:gd name="f78" fmla="val 253"/>
                    <a:gd name="f79" fmla="val 778"/>
                    <a:gd name="f80" fmla="*/ f0 1 2575"/>
                    <a:gd name="f81" fmla="*/ f1 1 3115"/>
                    <a:gd name="f82" fmla="val f2"/>
                    <a:gd name="f83" fmla="val f3"/>
                    <a:gd name="f84" fmla="val f4"/>
                    <a:gd name="f85" fmla="+- f84 0 f82"/>
                    <a:gd name="f86" fmla="+- f83 0 f82"/>
                    <a:gd name="f87" fmla="*/ f86 1 2575"/>
                    <a:gd name="f88" fmla="*/ f85 1 3115"/>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575" h="3115">
                      <a:moveTo>
                        <a:pt x="f5" y="f2"/>
                      </a:moveTo>
                      <a:cubicBezTo>
                        <a:pt x="f6" y="f7"/>
                        <a:pt x="f8" y="f9"/>
                        <a:pt x="f7" y="f10"/>
                      </a:cubicBezTo>
                      <a:lnTo>
                        <a:pt x="f7" y="f10"/>
                      </a:lnTo>
                      <a:cubicBezTo>
                        <a:pt x="f11" y="f9"/>
                        <a:pt x="f6" y="f7"/>
                        <a:pt x="f5" y="f2"/>
                      </a:cubicBezTo>
                      <a:close/>
                      <a:moveTo>
                        <a:pt x="f7" y="f10"/>
                      </a:moveTo>
                      <a:lnTo>
                        <a:pt x="f7" y="f10"/>
                      </a:lnTo>
                      <a:cubicBezTo>
                        <a:pt x="f12" y="f13"/>
                        <a:pt x="f14" y="f15"/>
                        <a:pt x="f16" y="f17"/>
                      </a:cubicBezTo>
                      <a:cubicBezTo>
                        <a:pt x="f18" y="f19"/>
                        <a:pt x="f20" y="f21"/>
                        <a:pt x="f22" y="f23"/>
                      </a:cubicBezTo>
                      <a:cubicBezTo>
                        <a:pt x="f24" y="f25"/>
                        <a:pt x="f26" y="f27"/>
                        <a:pt x="f28" y="f29"/>
                      </a:cubicBezTo>
                      <a:cubicBezTo>
                        <a:pt x="f30" y="f31"/>
                        <a:pt x="f22" y="f32"/>
                        <a:pt x="f33" y="f34"/>
                      </a:cubicBezTo>
                      <a:cubicBezTo>
                        <a:pt x="f35" y="f36"/>
                        <a:pt x="f37" y="f38"/>
                        <a:pt x="f39" y="f38"/>
                      </a:cubicBezTo>
                      <a:cubicBezTo>
                        <a:pt x="f40" y="f38"/>
                        <a:pt x="f41" y="f42"/>
                        <a:pt x="f41" y="f43"/>
                      </a:cubicBezTo>
                      <a:lnTo>
                        <a:pt x="f41" y="f43"/>
                      </a:lnTo>
                      <a:cubicBezTo>
                        <a:pt x="f41" y="f44"/>
                        <a:pt x="f16" y="f45"/>
                        <a:pt x="f46" y="f47"/>
                      </a:cubicBezTo>
                      <a:cubicBezTo>
                        <a:pt x="f22" y="f48"/>
                        <a:pt x="f49" y="f4"/>
                        <a:pt x="f50" y="f4"/>
                      </a:cubicBezTo>
                      <a:cubicBezTo>
                        <a:pt x="f51" y="f4"/>
                        <a:pt x="f52" y="f53"/>
                        <a:pt x="f54" y="f55"/>
                      </a:cubicBezTo>
                      <a:cubicBezTo>
                        <a:pt x="f56" y="f57"/>
                        <a:pt x="f58" y="f59"/>
                        <a:pt x="f60" y="f61"/>
                      </a:cubicBezTo>
                      <a:lnTo>
                        <a:pt x="f60" y="f61"/>
                      </a:lnTo>
                      <a:cubicBezTo>
                        <a:pt x="f62" y="f63"/>
                        <a:pt x="f64" y="f65"/>
                        <a:pt x="f66" y="f65"/>
                      </a:cubicBezTo>
                      <a:cubicBezTo>
                        <a:pt x="f67" y="f65"/>
                        <a:pt x="f68" y="f69"/>
                        <a:pt x="f70" y="f71"/>
                      </a:cubicBezTo>
                      <a:cubicBezTo>
                        <a:pt x="f3" y="f72"/>
                        <a:pt x="f73" y="f74"/>
                        <a:pt x="f75" y="f17"/>
                      </a:cubicBezTo>
                      <a:cubicBezTo>
                        <a:pt x="f76" y="f77"/>
                        <a:pt x="f78" y="f79"/>
                        <a:pt x="f7" y="f1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2420;p31">
                  <a:extLst>
                    <a:ext uri="{FF2B5EF4-FFF2-40B4-BE49-F238E27FC236}">
                      <a16:creationId xmlns:a16="http://schemas.microsoft.com/office/drawing/2014/main" id="{FD6515F9-0DAA-41A6-A736-FBB26B1F3EFD}"/>
                    </a:ext>
                  </a:extLst>
                </p:cNvPr>
                <p:cNvSpPr/>
                <p:nvPr/>
              </p:nvSpPr>
              <p:spPr>
                <a:xfrm>
                  <a:off x="562447" y="4459986"/>
                  <a:ext cx="144923" cy="231187"/>
                </a:xfrm>
                <a:custGeom>
                  <a:avLst/>
                  <a:gdLst>
                    <a:gd name="f0" fmla="val 360"/>
                    <a:gd name="f1" fmla="val w"/>
                    <a:gd name="f2" fmla="val h"/>
                    <a:gd name="f3" fmla="val 0"/>
                    <a:gd name="f4" fmla="val 4487"/>
                    <a:gd name="f5" fmla="val 7158"/>
                    <a:gd name="f6" fmla="val 4071"/>
                    <a:gd name="f7" fmla="val 1536"/>
                    <a:gd name="f8" fmla="val 4094"/>
                    <a:gd name="f9" fmla="val 1651"/>
                    <a:gd name="f10" fmla="val 4105"/>
                    <a:gd name="f11" fmla="val 1778"/>
                    <a:gd name="f12" fmla="val 4128"/>
                    <a:gd name="f13" fmla="val 1905"/>
                    <a:gd name="f14" fmla="val 2032"/>
                    <a:gd name="f15" fmla="val 2148"/>
                    <a:gd name="f16" fmla="val 2286"/>
                    <a:gd name="f17" fmla="val 4047"/>
                    <a:gd name="f18" fmla="val 2528"/>
                    <a:gd name="f19" fmla="val 3955"/>
                    <a:gd name="f20" fmla="val 2759"/>
                    <a:gd name="f21" fmla="val 3840"/>
                    <a:gd name="f22" fmla="val 2990"/>
                    <a:gd name="f23" fmla="val 3586"/>
                    <a:gd name="f24" fmla="val 3440"/>
                    <a:gd name="f25" fmla="val 3228"/>
                    <a:gd name="f26" fmla="val 3787"/>
                    <a:gd name="f27" fmla="val 2835"/>
                    <a:gd name="f28" fmla="val 4098"/>
                    <a:gd name="f29" fmla="val 2431"/>
                    <a:gd name="f30" fmla="val 4375"/>
                    <a:gd name="f31" fmla="val 2027"/>
                    <a:gd name="f32" fmla="val 4664"/>
                    <a:gd name="f33" fmla="val 1658"/>
                    <a:gd name="f34" fmla="val 4999"/>
                    <a:gd name="f35" fmla="val 1277"/>
                    <a:gd name="f36" fmla="val 5310"/>
                    <a:gd name="f37" fmla="val 977"/>
                    <a:gd name="f38" fmla="val 5714"/>
                    <a:gd name="f39" fmla="val 723"/>
                    <a:gd name="f40" fmla="val 6130"/>
                    <a:gd name="f41" fmla="val 839"/>
                    <a:gd name="f42" fmla="val 5922"/>
                    <a:gd name="f43" fmla="val 5703"/>
                    <a:gd name="f44" fmla="val 1127"/>
                    <a:gd name="f45" fmla="val 5518"/>
                    <a:gd name="f46" fmla="val 1266"/>
                    <a:gd name="f47" fmla="val 1439"/>
                    <a:gd name="f48" fmla="val 5137"/>
                    <a:gd name="f49" fmla="val 1623"/>
                    <a:gd name="f50" fmla="val 4964"/>
                    <a:gd name="f51" fmla="val 1993"/>
                    <a:gd name="f52" fmla="val 4629"/>
                    <a:gd name="f53" fmla="val 2408"/>
                    <a:gd name="f54" fmla="val 4341"/>
                    <a:gd name="f55" fmla="val 2778"/>
                    <a:gd name="f56" fmla="val 4029"/>
                    <a:gd name="f57" fmla="val 3170"/>
                    <a:gd name="f58" fmla="val 3706"/>
                    <a:gd name="f59" fmla="val 3528"/>
                    <a:gd name="f60" fmla="val 3360"/>
                    <a:gd name="f61" fmla="val 3782"/>
                    <a:gd name="f62" fmla="val 2944"/>
                    <a:gd name="f63" fmla="val 2840"/>
                    <a:gd name="f64" fmla="val 3897"/>
                    <a:gd name="f65" fmla="val 2725"/>
                    <a:gd name="f66" fmla="val 3932"/>
                    <a:gd name="f67" fmla="val 2609"/>
                    <a:gd name="f68" fmla="val 3978"/>
                    <a:gd name="f69" fmla="val 2494"/>
                    <a:gd name="f70" fmla="val 4024"/>
                    <a:gd name="f71" fmla="val 2378"/>
                    <a:gd name="f72" fmla="val 2263"/>
                    <a:gd name="f73" fmla="val 4082"/>
                    <a:gd name="f74" fmla="val 2021"/>
                    <a:gd name="f75" fmla="val 1663"/>
                    <a:gd name="f76" fmla="val 404"/>
                    <a:gd name="f77" fmla="val 6628"/>
                    <a:gd name="f78" fmla="val 403"/>
                    <a:gd name="f79" fmla="val 6631"/>
                    <a:gd name="f80" fmla="val 401"/>
                    <a:gd name="f81" fmla="val 6635"/>
                    <a:gd name="f82" fmla="val 400"/>
                    <a:gd name="f83" fmla="val 6638"/>
                    <a:gd name="f84" fmla="val 3493"/>
                    <a:gd name="f85" fmla="val 1"/>
                    <a:gd name="f86" fmla="val 3863"/>
                    <a:gd name="f87" fmla="val 635"/>
                    <a:gd name="f88" fmla="val 4036"/>
                    <a:gd name="f89" fmla="val 1443"/>
                    <a:gd name="f90" fmla="val 3851"/>
                    <a:gd name="f91" fmla="val 2171"/>
                    <a:gd name="f92" fmla="val 3747"/>
                    <a:gd name="f93" fmla="val 2552"/>
                    <a:gd name="f94" fmla="val 3209"/>
                    <a:gd name="f95" fmla="val 3055"/>
                    <a:gd name="f96" fmla="val 3244"/>
                    <a:gd name="f97" fmla="val 3024"/>
                    <a:gd name="f98" fmla="val 3249"/>
                    <a:gd name="f99" fmla="val 2992"/>
                    <a:gd name="f100" fmla="val 3251"/>
                    <a:gd name="f101" fmla="val 2960"/>
                    <a:gd name="f102" fmla="val 2825"/>
                    <a:gd name="f103" fmla="val 2686"/>
                    <a:gd name="f104" fmla="val 3210"/>
                    <a:gd name="f105" fmla="val 2593"/>
                    <a:gd name="f106" fmla="val 3117"/>
                    <a:gd name="f107" fmla="val 2478"/>
                    <a:gd name="f108" fmla="val 3002"/>
                    <a:gd name="f109" fmla="val 2605"/>
                    <a:gd name="f110" fmla="val 2655"/>
                    <a:gd name="f111" fmla="val 2397"/>
                    <a:gd name="f112" fmla="val 2702"/>
                    <a:gd name="f113" fmla="val 2235"/>
                    <a:gd name="f114" fmla="val 2909"/>
                    <a:gd name="f115" fmla="val 3129"/>
                    <a:gd name="f116" fmla="val 2247"/>
                    <a:gd name="f117" fmla="val 3348"/>
                    <a:gd name="f118" fmla="val 2455"/>
                    <a:gd name="f119" fmla="val 3521"/>
                    <a:gd name="f120" fmla="val 2662"/>
                    <a:gd name="f121" fmla="val 3544"/>
                    <a:gd name="f122" fmla="val 2252"/>
                    <a:gd name="f123" fmla="val 3781"/>
                    <a:gd name="f124" fmla="val 1808"/>
                    <a:gd name="f125" fmla="val 3883"/>
                    <a:gd name="f126" fmla="val 1348"/>
                    <a:gd name="f127" fmla="val 1135"/>
                    <a:gd name="f128" fmla="val 919"/>
                    <a:gd name="f129" fmla="val 3861"/>
                    <a:gd name="f130" fmla="val 700"/>
                    <a:gd name="f131" fmla="val 3821"/>
                    <a:gd name="f132" fmla="val 816"/>
                    <a:gd name="f133" fmla="val 3994"/>
                    <a:gd name="f134" fmla="val 931"/>
                    <a:gd name="f135" fmla="val 4110"/>
                    <a:gd name="f136" fmla="val 768"/>
                    <a:gd name="f137" fmla="val 4173"/>
                    <a:gd name="f138" fmla="val 449"/>
                    <a:gd name="f139" fmla="val 259"/>
                    <a:gd name="f140" fmla="val 4169"/>
                    <a:gd name="f141" fmla="val 146"/>
                    <a:gd name="f142" fmla="val 4156"/>
                    <a:gd name="f143" fmla="val 446"/>
                    <a:gd name="f144" fmla="val 4456"/>
                    <a:gd name="f145" fmla="val 527"/>
                    <a:gd name="f146" fmla="val 4525"/>
                    <a:gd name="f147" fmla="val 4698"/>
                    <a:gd name="f148" fmla="val 5135"/>
                    <a:gd name="f149" fmla="val 728"/>
                    <a:gd name="f150" fmla="val 5949"/>
                    <a:gd name="f151" fmla="val 533"/>
                    <a:gd name="f152" fmla="val 6369"/>
                    <a:gd name="f153" fmla="val 803"/>
                    <a:gd name="f154" fmla="val 6332"/>
                    <a:gd name="f155" fmla="val 1090"/>
                    <a:gd name="f156" fmla="val 1203"/>
                    <a:gd name="f157" fmla="val 1319"/>
                    <a:gd name="f158" fmla="val 6338"/>
                    <a:gd name="f159" fmla="val 1430"/>
                    <a:gd name="f160" fmla="val 1708"/>
                    <a:gd name="f161" fmla="val 1955"/>
                    <a:gd name="f162" fmla="val 6302"/>
                    <a:gd name="f163" fmla="val 2051"/>
                    <a:gd name="f164" fmla="val 6049"/>
                    <a:gd name="f165" fmla="val 6441"/>
                    <a:gd name="f166" fmla="val 2074"/>
                    <a:gd name="f167" fmla="val 6811"/>
                    <a:gd name="f168" fmla="val 2293"/>
                    <a:gd name="f169" fmla="val 7157"/>
                    <a:gd name="f170" fmla="val 2212"/>
                    <a:gd name="f171" fmla="val 5991"/>
                    <a:gd name="f172" fmla="val 2951"/>
                    <a:gd name="f173" fmla="val 4825"/>
                    <a:gd name="f174" fmla="val 3643"/>
                    <a:gd name="f175" fmla="val 3925"/>
                    <a:gd name="f176" fmla="val 4221"/>
                    <a:gd name="f177" fmla="val 3175"/>
                    <a:gd name="f178" fmla="val 4486"/>
                    <a:gd name="f179" fmla="val 2321"/>
                    <a:gd name="f180" fmla="val 4267"/>
                    <a:gd name="f181" fmla="val 1270"/>
                    <a:gd name="f182" fmla="val 4151"/>
                    <a:gd name="f183" fmla="val 1086"/>
                    <a:gd name="f184" fmla="val 901"/>
                    <a:gd name="f185" fmla="val 3920"/>
                    <a:gd name="f186" fmla="val 566"/>
                    <a:gd name="f187" fmla="val 3678"/>
                    <a:gd name="f188" fmla="val 301"/>
                    <a:gd name="f189" fmla="*/ f1 1 4487"/>
                    <a:gd name="f190" fmla="*/ f2 1 7158"/>
                    <a:gd name="f191" fmla="val f3"/>
                    <a:gd name="f192" fmla="val f4"/>
                    <a:gd name="f193" fmla="val f5"/>
                    <a:gd name="f194" fmla="+- f193 0 f191"/>
                    <a:gd name="f195" fmla="+- f192 0 f191"/>
                    <a:gd name="f196" fmla="*/ f195 1 4487"/>
                    <a:gd name="f197" fmla="*/ f194 1 7158"/>
                    <a:gd name="f198" fmla="*/ f191 1 f196"/>
                    <a:gd name="f199" fmla="*/ f192 1 f196"/>
                    <a:gd name="f200" fmla="*/ f191 1 f197"/>
                    <a:gd name="f201" fmla="*/ f193 1 f197"/>
                    <a:gd name="f202" fmla="*/ f198 f189 1"/>
                    <a:gd name="f203" fmla="*/ f199 f189 1"/>
                    <a:gd name="f204" fmla="*/ f201 f190 1"/>
                    <a:gd name="f205" fmla="*/ f200 f190 1"/>
                  </a:gdLst>
                  <a:ahLst/>
                  <a:cxnLst>
                    <a:cxn ang="3cd4">
                      <a:pos x="hc" y="t"/>
                    </a:cxn>
                    <a:cxn ang="0">
                      <a:pos x="r" y="vc"/>
                    </a:cxn>
                    <a:cxn ang="cd4">
                      <a:pos x="hc" y="b"/>
                    </a:cxn>
                    <a:cxn ang="cd2">
                      <a:pos x="l" y="vc"/>
                    </a:cxn>
                  </a:cxnLst>
                  <a:rect l="f202" t="f205" r="f203" b="f204"/>
                  <a:pathLst>
                    <a:path w="4487" h="7158">
                      <a:moveTo>
                        <a:pt x="f6" y="f7"/>
                      </a:moveTo>
                      <a:lnTo>
                        <a:pt x="f6" y="f7"/>
                      </a:lnTo>
                      <a:cubicBezTo>
                        <a:pt x="f8" y="f9"/>
                        <a:pt x="f10" y="f11"/>
                        <a:pt x="f12" y="f13"/>
                      </a:cubicBezTo>
                      <a:cubicBezTo>
                        <a:pt x="f12" y="f14"/>
                        <a:pt x="f10" y="f15"/>
                        <a:pt x="f8"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37" y="f43"/>
                        <a:pt x="f44" y="f45"/>
                      </a:cubicBezTo>
                      <a:cubicBezTo>
                        <a:pt x="f46" y="f36"/>
                        <a:pt x="f47" y="f48"/>
                        <a:pt x="f49" y="f50"/>
                      </a:cubicBezTo>
                      <a:cubicBezTo>
                        <a:pt x="f51" y="f52"/>
                        <a:pt x="f53" y="f54"/>
                        <a:pt x="f55" y="f56"/>
                      </a:cubicBezTo>
                      <a:cubicBezTo>
                        <a:pt x="f57" y="f58"/>
                        <a:pt x="f59" y="f60"/>
                        <a:pt x="f61" y="f62"/>
                      </a:cubicBezTo>
                      <a:cubicBezTo>
                        <a:pt x="f21" y="f63"/>
                        <a:pt x="f64" y="f65"/>
                        <a:pt x="f66" y="f67"/>
                      </a:cubicBezTo>
                      <a:cubicBezTo>
                        <a:pt x="f68" y="f69"/>
                        <a:pt x="f70" y="f71"/>
                        <a:pt x="f17" y="f72"/>
                      </a:cubicBezTo>
                      <a:cubicBezTo>
                        <a:pt x="f73" y="f15"/>
                        <a:pt x="f8" y="f74"/>
                        <a:pt x="f8" y="f13"/>
                      </a:cubicBezTo>
                      <a:cubicBezTo>
                        <a:pt x="f8" y="f11"/>
                        <a:pt x="f73" y="f75"/>
                        <a:pt x="f6" y="f7"/>
                      </a:cubicBezTo>
                      <a:close/>
                      <a:moveTo>
                        <a:pt x="f76" y="f77"/>
                      </a:moveTo>
                      <a:lnTo>
                        <a:pt x="f76" y="f77"/>
                      </a:lnTo>
                      <a:cubicBezTo>
                        <a:pt x="f78" y="f79"/>
                        <a:pt x="f80" y="f81"/>
                        <a:pt x="f82" y="f83"/>
                      </a:cubicBezTo>
                      <a:cubicBezTo>
                        <a:pt x="f80" y="f81"/>
                        <a:pt x="f78" y="f79"/>
                        <a:pt x="f76" y="f77"/>
                      </a:cubicBezTo>
                      <a:close/>
                      <a:moveTo>
                        <a:pt x="f84" y="f85"/>
                      </a:moveTo>
                      <a:cubicBezTo>
                        <a:pt x="f86" y="f87"/>
                        <a:pt x="f88" y="f89"/>
                        <a:pt x="f90" y="f91"/>
                      </a:cubicBezTo>
                      <a:cubicBezTo>
                        <a:pt x="f92" y="f93"/>
                        <a:pt x="f59" y="f94"/>
                        <a:pt x="f95" y="f96"/>
                      </a:cubicBezTo>
                      <a:cubicBezTo>
                        <a:pt x="f97" y="f98"/>
                        <a:pt x="f99" y="f100"/>
                        <a:pt x="f101" y="f100"/>
                      </a:cubicBezTo>
                      <a:cubicBezTo>
                        <a:pt x="f102" y="f100"/>
                        <a:pt x="f103" y="f104"/>
                        <a:pt x="f105" y="f106"/>
                      </a:cubicBezTo>
                      <a:cubicBezTo>
                        <a:pt x="f107" y="f108"/>
                        <a:pt x="f107" y="f20"/>
                        <a:pt x="f109" y="f110"/>
                      </a:cubicBezTo>
                      <a:lnTo>
                        <a:pt x="f109" y="f110"/>
                      </a:lnTo>
                      <a:cubicBezTo>
                        <a:pt x="f111" y="f112"/>
                        <a:pt x="f113" y="f114"/>
                        <a:pt x="f113" y="f115"/>
                      </a:cubicBezTo>
                      <a:cubicBezTo>
                        <a:pt x="f116" y="f117"/>
                        <a:pt x="f118" y="f119"/>
                        <a:pt x="f120" y="f121"/>
                      </a:cubicBezTo>
                      <a:cubicBezTo>
                        <a:pt x="f122" y="f123"/>
                        <a:pt x="f124" y="f125"/>
                        <a:pt x="f126" y="f125"/>
                      </a:cubicBezTo>
                      <a:cubicBezTo>
                        <a:pt x="f127" y="f125"/>
                        <a:pt x="f128" y="f129"/>
                        <a:pt x="f130" y="f131"/>
                      </a:cubicBezTo>
                      <a:lnTo>
                        <a:pt x="f130" y="f131"/>
                      </a:lnTo>
                      <a:cubicBezTo>
                        <a:pt x="f130" y="f131"/>
                        <a:pt x="f132" y="f133"/>
                        <a:pt x="f134" y="f135"/>
                      </a:cubicBezTo>
                      <a:cubicBezTo>
                        <a:pt x="f134" y="f135"/>
                        <a:pt x="f136" y="f137"/>
                        <a:pt x="f138" y="f137"/>
                      </a:cubicBezTo>
                      <a:cubicBezTo>
                        <a:pt x="f0" y="f137"/>
                        <a:pt x="f139" y="f140"/>
                        <a:pt x="f141" y="f142"/>
                      </a:cubicBezTo>
                      <a:lnTo>
                        <a:pt x="f141" y="f142"/>
                      </a:lnTo>
                      <a:cubicBezTo>
                        <a:pt x="f143" y="f144"/>
                        <a:pt x="f145" y="f146"/>
                        <a:pt x="f128" y="f147"/>
                      </a:cubicBezTo>
                      <a:cubicBezTo>
                        <a:pt x="f3" y="f148"/>
                        <a:pt x="f149" y="f150"/>
                        <a:pt x="f76" y="f77"/>
                      </a:cubicBezTo>
                      <a:lnTo>
                        <a:pt x="f76" y="f77"/>
                      </a:lnTo>
                      <a:cubicBezTo>
                        <a:pt x="f151" y="f152"/>
                        <a:pt x="f153" y="f154"/>
                        <a:pt x="f155" y="f154"/>
                      </a:cubicBezTo>
                      <a:cubicBezTo>
                        <a:pt x="f156" y="f154"/>
                        <a:pt x="f157" y="f158"/>
                        <a:pt x="f159" y="f158"/>
                      </a:cubicBezTo>
                      <a:cubicBezTo>
                        <a:pt x="f160" y="f158"/>
                        <a:pt x="f161" y="f162"/>
                        <a:pt x="f163" y="f164"/>
                      </a:cubicBezTo>
                      <a:cubicBezTo>
                        <a:pt x="f163" y="f165"/>
                        <a:pt x="f166" y="f167"/>
                        <a:pt x="f168" y="f169"/>
                      </a:cubicBezTo>
                      <a:cubicBezTo>
                        <a:pt x="f170" y="f171"/>
                        <a:pt x="f172" y="f173"/>
                        <a:pt x="f174" y="f175"/>
                      </a:cubicBezTo>
                      <a:cubicBezTo>
                        <a:pt x="f176" y="f177"/>
                        <a:pt x="f178" y="f179"/>
                        <a:pt x="f180" y="f89"/>
                      </a:cubicBezTo>
                      <a:cubicBezTo>
                        <a:pt x="f176" y="f181"/>
                        <a:pt x="f182" y="f183"/>
                        <a:pt x="f73" y="f184"/>
                      </a:cubicBezTo>
                      <a:cubicBezTo>
                        <a:pt x="f185" y="f186"/>
                        <a:pt x="f187" y="f188"/>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2421;p31">
                  <a:extLst>
                    <a:ext uri="{FF2B5EF4-FFF2-40B4-BE49-F238E27FC236}">
                      <a16:creationId xmlns:a16="http://schemas.microsoft.com/office/drawing/2014/main" id="{E169B6E5-046D-4855-80F5-3DB110BA2D85}"/>
                    </a:ext>
                  </a:extLst>
                </p:cNvPr>
                <p:cNvSpPr/>
                <p:nvPr/>
              </p:nvSpPr>
              <p:spPr>
                <a:xfrm>
                  <a:off x="637995" y="4597191"/>
                  <a:ext cx="54068" cy="151762"/>
                </a:xfrm>
                <a:custGeom>
                  <a:avLst/>
                  <a:gdLst>
                    <a:gd name="f0" fmla="val w"/>
                    <a:gd name="f1" fmla="val h"/>
                    <a:gd name="f2" fmla="val 0"/>
                    <a:gd name="f3" fmla="val 1674"/>
                    <a:gd name="f4" fmla="val 4699"/>
                    <a:gd name="f5" fmla="val 1201"/>
                    <a:gd name="f6" fmla="val 1005"/>
                    <a:gd name="f7" fmla="val 1143"/>
                    <a:gd name="f8" fmla="val 1224"/>
                    <a:gd name="f9" fmla="val 1085"/>
                    <a:gd name="f10" fmla="val 1443"/>
                    <a:gd name="f11" fmla="val 1051"/>
                    <a:gd name="f12" fmla="val 1004"/>
                    <a:gd name="f13" fmla="val 1905"/>
                    <a:gd name="f14" fmla="val 970"/>
                    <a:gd name="f15" fmla="val 2113"/>
                    <a:gd name="f16" fmla="val 2343"/>
                    <a:gd name="f17" fmla="val 958"/>
                    <a:gd name="f18" fmla="val 2574"/>
                    <a:gd name="f19" fmla="val 2805"/>
                    <a:gd name="f20" fmla="val 3059"/>
                    <a:gd name="f21" fmla="val 1027"/>
                    <a:gd name="f22" fmla="val 3302"/>
                    <a:gd name="f23" fmla="val 1074"/>
                    <a:gd name="f24" fmla="val 3532"/>
                    <a:gd name="f25" fmla="val 1108"/>
                    <a:gd name="f26" fmla="val 3763"/>
                    <a:gd name="f27" fmla="val 993"/>
                    <a:gd name="f28" fmla="val 3290"/>
                    <a:gd name="f29" fmla="val 935"/>
                    <a:gd name="f30" fmla="val 2828"/>
                    <a:gd name="f31" fmla="val 912"/>
                    <a:gd name="f32" fmla="val 1882"/>
                    <a:gd name="f33" fmla="val 1651"/>
                    <a:gd name="f34" fmla="val 1420"/>
                    <a:gd name="f35" fmla="val 1120"/>
                    <a:gd name="f36" fmla="val 820"/>
                    <a:gd name="f37" fmla="val 3013"/>
                    <a:gd name="f38" fmla="val 370"/>
                    <a:gd name="f39" fmla="val 4075"/>
                    <a:gd name="f40" fmla="val 416"/>
                    <a:gd name="f41" fmla="val 4052"/>
                    <a:gd name="f42" fmla="val 554"/>
                    <a:gd name="f43" fmla="val 3359"/>
                    <a:gd name="f44" fmla="val 693"/>
                    <a:gd name="f45" fmla="val 3186"/>
                    <a:gd name="f46" fmla="val 658"/>
                    <a:gd name="f47" fmla="val 3729"/>
                    <a:gd name="f48" fmla="val 981"/>
                    <a:gd name="f49" fmla="val 4398"/>
                    <a:gd name="f50" fmla="val 1408"/>
                    <a:gd name="f51" fmla="val 4698"/>
                    <a:gd name="f52" fmla="val 3151"/>
                    <a:gd name="f53" fmla="val 1131"/>
                    <a:gd name="f54" fmla="val 1501"/>
                    <a:gd name="f55" fmla="*/ f0 1 1674"/>
                    <a:gd name="f56" fmla="*/ f1 1 4699"/>
                    <a:gd name="f57" fmla="val f2"/>
                    <a:gd name="f58" fmla="val f3"/>
                    <a:gd name="f59" fmla="val f4"/>
                    <a:gd name="f60" fmla="+- f59 0 f57"/>
                    <a:gd name="f61" fmla="+- f58 0 f57"/>
                    <a:gd name="f62" fmla="*/ f61 1 1674"/>
                    <a:gd name="f63" fmla="*/ f60 1 469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674" h="4699">
                      <a:moveTo>
                        <a:pt x="f5" y="f6"/>
                      </a:moveTo>
                      <a:lnTo>
                        <a:pt x="f5" y="f6"/>
                      </a:lnTo>
                      <a:cubicBezTo>
                        <a:pt x="f7" y="f8"/>
                        <a:pt x="f9" y="f10"/>
                        <a:pt x="f11" y="f3"/>
                      </a:cubicBezTo>
                      <a:cubicBezTo>
                        <a:pt x="f12" y="f13"/>
                        <a:pt x="f14" y="f15"/>
                        <a:pt x="f14" y="f16"/>
                      </a:cubicBezTo>
                      <a:cubicBezTo>
                        <a:pt x="f17" y="f18"/>
                        <a:pt x="f14" y="f19"/>
                        <a:pt x="f12" y="f20"/>
                      </a:cubicBezTo>
                      <a:cubicBezTo>
                        <a:pt x="f21" y="f22"/>
                        <a:pt x="f23" y="f24"/>
                        <a:pt x="f25" y="f26"/>
                      </a:cubicBezTo>
                      <a:cubicBezTo>
                        <a:pt x="f11" y="f24"/>
                        <a:pt x="f27" y="f28"/>
                        <a:pt x="f17" y="f20"/>
                      </a:cubicBezTo>
                      <a:cubicBezTo>
                        <a:pt x="f29" y="f30"/>
                        <a:pt x="f31" y="f18"/>
                        <a:pt x="f31" y="f16"/>
                      </a:cubicBezTo>
                      <a:cubicBezTo>
                        <a:pt x="f29" y="f15"/>
                        <a:pt x="f17" y="f32"/>
                        <a:pt x="f12" y="f33"/>
                      </a:cubicBezTo>
                      <a:cubicBezTo>
                        <a:pt x="f11" y="f34"/>
                        <a:pt x="f35" y="f8"/>
                        <a:pt x="f5" y="f6"/>
                      </a:cubicBezTo>
                      <a:close/>
                      <a:moveTo>
                        <a:pt x="f3" y="f2"/>
                      </a:moveTo>
                      <a:lnTo>
                        <a:pt x="f3" y="f2"/>
                      </a:lnTo>
                      <a:cubicBezTo>
                        <a:pt x="f23" y="f36"/>
                        <a:pt x="f2" y="f37"/>
                        <a:pt x="f38" y="f39"/>
                      </a:cubicBezTo>
                      <a:cubicBezTo>
                        <a:pt x="f40" y="f41"/>
                        <a:pt x="f42" y="f43"/>
                        <a:pt x="f44" y="f45"/>
                      </a:cubicBezTo>
                      <a:lnTo>
                        <a:pt x="f44" y="f45"/>
                      </a:lnTo>
                      <a:cubicBezTo>
                        <a:pt x="f46" y="f47"/>
                        <a:pt x="f48" y="f49"/>
                        <a:pt x="f50" y="f51"/>
                      </a:cubicBezTo>
                      <a:cubicBezTo>
                        <a:pt x="f11" y="f52"/>
                        <a:pt x="f53" y="f54"/>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2422;p31">
                  <a:extLst>
                    <a:ext uri="{FF2B5EF4-FFF2-40B4-BE49-F238E27FC236}">
                      <a16:creationId xmlns:a16="http://schemas.microsoft.com/office/drawing/2014/main" id="{8E87F9C0-74AB-449F-B593-955020AAE00B}"/>
                    </a:ext>
                  </a:extLst>
                </p:cNvPr>
                <p:cNvSpPr/>
                <p:nvPr/>
              </p:nvSpPr>
              <p:spPr>
                <a:xfrm>
                  <a:off x="658852" y="4391168"/>
                  <a:ext cx="171340" cy="50063"/>
                </a:xfrm>
                <a:custGeom>
                  <a:avLst/>
                  <a:gdLst>
                    <a:gd name="f0" fmla="val w"/>
                    <a:gd name="f1" fmla="val h"/>
                    <a:gd name="f2" fmla="val 0"/>
                    <a:gd name="f3" fmla="val 5305"/>
                    <a:gd name="f4" fmla="val 1550"/>
                    <a:gd name="f5" fmla="val 4245"/>
                    <a:gd name="f6" fmla="val 1"/>
                    <a:gd name="f7" fmla="val 2797"/>
                    <a:gd name="f8" fmla="val 1485"/>
                    <a:gd name="f9" fmla="val 782"/>
                    <a:gd name="f10" fmla="val 1732"/>
                    <a:gd name="f11" fmla="val 3291"/>
                    <a:gd name="f12" fmla="val 5304"/>
                    <a:gd name="f13" fmla="val 1376"/>
                    <a:gd name="f14" fmla="val 5068"/>
                    <a:gd name="f15" fmla="val 458"/>
                    <a:gd name="f16" fmla="val 4979"/>
                    <a:gd name="f17" fmla="val 128"/>
                    <a:gd name="f18" fmla="val 4670"/>
                    <a:gd name="f19" fmla="*/ f0 1 5305"/>
                    <a:gd name="f20" fmla="*/ f1 1 1550"/>
                    <a:gd name="f21" fmla="val f2"/>
                    <a:gd name="f22" fmla="val f3"/>
                    <a:gd name="f23" fmla="val f4"/>
                    <a:gd name="f24" fmla="+- f23 0 f21"/>
                    <a:gd name="f25" fmla="+- f22 0 f21"/>
                    <a:gd name="f26" fmla="*/ f25 1 5305"/>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05" h="1550">
                      <a:moveTo>
                        <a:pt x="f5" y="f6"/>
                      </a:moveTo>
                      <a:cubicBezTo>
                        <a:pt x="f7" y="f6"/>
                        <a:pt x="f6" y="f8"/>
                        <a:pt x="f6" y="f8"/>
                      </a:cubicBezTo>
                      <a:cubicBezTo>
                        <a:pt x="f6" y="f8"/>
                        <a:pt x="f9" y="f4"/>
                        <a:pt x="f10" y="f4"/>
                      </a:cubicBezTo>
                      <a:cubicBezTo>
                        <a:pt x="f11" y="f4"/>
                        <a:pt x="f12" y="f13"/>
                        <a:pt x="f14" y="f15"/>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2423;p31">
                  <a:extLst>
                    <a:ext uri="{FF2B5EF4-FFF2-40B4-BE49-F238E27FC236}">
                      <a16:creationId xmlns:a16="http://schemas.microsoft.com/office/drawing/2014/main" id="{5B9CCC04-78BC-4A50-B3F3-DE00B9759366}"/>
                    </a:ext>
                  </a:extLst>
                </p:cNvPr>
                <p:cNvSpPr/>
                <p:nvPr/>
              </p:nvSpPr>
              <p:spPr>
                <a:xfrm>
                  <a:off x="657727" y="4301959"/>
                  <a:ext cx="134261" cy="111456"/>
                </a:xfrm>
                <a:custGeom>
                  <a:avLst/>
                  <a:gdLst>
                    <a:gd name="f0" fmla="val w"/>
                    <a:gd name="f1" fmla="val h"/>
                    <a:gd name="f2" fmla="val 0"/>
                    <a:gd name="f3" fmla="val 4157"/>
                    <a:gd name="f4" fmla="val 3451"/>
                    <a:gd name="f5" fmla="val 2636"/>
                    <a:gd name="f6" fmla="val 1501"/>
                    <a:gd name="f7" fmla="val 1"/>
                    <a:gd name="f8" fmla="val 4156"/>
                    <a:gd name="f9" fmla="val 1200"/>
                    <a:gd name="f10" fmla="val 3025"/>
                    <a:gd name="f11" fmla="val 161"/>
                    <a:gd name="f12" fmla="val 2903"/>
                    <a:gd name="f13" fmla="val 50"/>
                    <a:gd name="f14" fmla="val 2772"/>
                    <a:gd name="f15" fmla="*/ f0 1 4157"/>
                    <a:gd name="f16" fmla="*/ f1 1 3451"/>
                    <a:gd name="f17" fmla="val f2"/>
                    <a:gd name="f18" fmla="val f3"/>
                    <a:gd name="f19" fmla="val f4"/>
                    <a:gd name="f20" fmla="+- f19 0 f17"/>
                    <a:gd name="f21" fmla="+- f18 0 f17"/>
                    <a:gd name="f22" fmla="*/ f21 1 4157"/>
                    <a:gd name="f23" fmla="*/ f20 1 345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7" h="3450">
                      <a:moveTo>
                        <a:pt x="f5" y="f2"/>
                      </a:moveTo>
                      <a:cubicBezTo>
                        <a:pt x="f6" y="f2"/>
                        <a:pt x="f7" y="f4"/>
                        <a:pt x="f7" y="f4"/>
                      </a:cubicBezTo>
                      <a:cubicBezTo>
                        <a:pt x="f7" y="f4"/>
                        <a:pt x="f8" y="f9"/>
                        <a:pt x="f10" y="f11"/>
                      </a:cubicBezTo>
                      <a:cubicBezTo>
                        <a:pt x="f12" y="f13"/>
                        <a:pt x="f14"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2424;p31">
                  <a:extLst>
                    <a:ext uri="{FF2B5EF4-FFF2-40B4-BE49-F238E27FC236}">
                      <a16:creationId xmlns:a16="http://schemas.microsoft.com/office/drawing/2014/main" id="{5FAC63F4-16D8-4CB5-970B-DECE6B6D7301}"/>
                    </a:ext>
                  </a:extLst>
                </p:cNvPr>
                <p:cNvSpPr/>
                <p:nvPr/>
              </p:nvSpPr>
              <p:spPr>
                <a:xfrm>
                  <a:off x="604336" y="4248695"/>
                  <a:ext cx="94439" cy="166201"/>
                </a:xfrm>
                <a:custGeom>
                  <a:avLst/>
                  <a:gdLst>
                    <a:gd name="f0" fmla="val w"/>
                    <a:gd name="f1" fmla="val h"/>
                    <a:gd name="f2" fmla="val 0"/>
                    <a:gd name="f3" fmla="val 2924"/>
                    <a:gd name="f4" fmla="val 5146"/>
                    <a:gd name="f5" fmla="val 1343"/>
                    <a:gd name="f6" fmla="val 869"/>
                    <a:gd name="f7" fmla="val 263"/>
                    <a:gd name="f8" fmla="val 1446"/>
                    <a:gd name="f9" fmla="val 10"/>
                    <a:gd name="f10" fmla="val 1410"/>
                    <a:gd name="f11" fmla="val 3"/>
                    <a:gd name="f12" fmla="val 1376"/>
                    <a:gd name="f13" fmla="*/ f0 1 2924"/>
                    <a:gd name="f14" fmla="*/ f1 1 5146"/>
                    <a:gd name="f15" fmla="val f2"/>
                    <a:gd name="f16" fmla="val f3"/>
                    <a:gd name="f17" fmla="val f4"/>
                    <a:gd name="f18" fmla="+- f17 0 f15"/>
                    <a:gd name="f19" fmla="+- f16 0 f15"/>
                    <a:gd name="f20" fmla="*/ f19 1 2924"/>
                    <a:gd name="f21" fmla="*/ f18 1 514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924" h="5146">
                      <a:moveTo>
                        <a:pt x="f5" y="f2"/>
                      </a:moveTo>
                      <a:cubicBezTo>
                        <a:pt x="f2" y="f2"/>
                        <a:pt x="f6" y="f4"/>
                        <a:pt x="f6" y="f4"/>
                      </a:cubicBezTo>
                      <a:cubicBezTo>
                        <a:pt x="f6" y="f4"/>
                        <a:pt x="f3" y="f7"/>
                        <a:pt x="f8" y="f9"/>
                      </a:cubicBezTo>
                      <a:cubicBezTo>
                        <a:pt x="f10" y="f11"/>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59" name="Google Shape;2425;p31">
                <a:extLst>
                  <a:ext uri="{FF2B5EF4-FFF2-40B4-BE49-F238E27FC236}">
                    <a16:creationId xmlns:a16="http://schemas.microsoft.com/office/drawing/2014/main" id="{D1E47FF3-144B-42E5-9AC9-A556582EB3ED}"/>
                  </a:ext>
                </a:extLst>
              </p:cNvPr>
              <p:cNvGrpSpPr/>
              <p:nvPr/>
            </p:nvGrpSpPr>
            <p:grpSpPr>
              <a:xfrm>
                <a:off x="1005218" y="4721203"/>
                <a:ext cx="8138855" cy="211875"/>
                <a:chOff x="1005218" y="4721203"/>
                <a:chExt cx="8138855" cy="211875"/>
              </a:xfrm>
            </p:grpSpPr>
            <p:sp>
              <p:nvSpPr>
                <p:cNvPr id="60" name="Google Shape;2426;p31">
                  <a:extLst>
                    <a:ext uri="{FF2B5EF4-FFF2-40B4-BE49-F238E27FC236}">
                      <a16:creationId xmlns:a16="http://schemas.microsoft.com/office/drawing/2014/main" id="{7A581156-F935-49C7-A259-4A70F4494BD7}"/>
                    </a:ext>
                  </a:extLst>
                </p:cNvPr>
                <p:cNvSpPr/>
                <p:nvPr/>
              </p:nvSpPr>
              <p:spPr>
                <a:xfrm rot="10800009" flipH="1">
                  <a:off x="4842452" y="4918063"/>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61" name="Google Shape;2427;p31">
                  <a:extLst>
                    <a:ext uri="{FF2B5EF4-FFF2-40B4-BE49-F238E27FC236}">
                      <a16:creationId xmlns:a16="http://schemas.microsoft.com/office/drawing/2014/main" id="{0A305C6C-CFB8-43C0-B231-9225E713DB9D}"/>
                    </a:ext>
                  </a:extLst>
                </p:cNvPr>
                <p:cNvGrpSpPr/>
                <p:nvPr/>
              </p:nvGrpSpPr>
              <p:grpSpPr>
                <a:xfrm>
                  <a:off x="1005218" y="4721203"/>
                  <a:ext cx="3295963" cy="211875"/>
                  <a:chOff x="1005218" y="4721203"/>
                  <a:chExt cx="3295963" cy="211875"/>
                </a:xfrm>
              </p:grpSpPr>
              <p:sp>
                <p:nvSpPr>
                  <p:cNvPr id="62" name="Google Shape;2428;p31">
                    <a:extLst>
                      <a:ext uri="{FF2B5EF4-FFF2-40B4-BE49-F238E27FC236}">
                        <a16:creationId xmlns:a16="http://schemas.microsoft.com/office/drawing/2014/main" id="{BEFD9D95-2BAE-4F2E-8EE1-69D62119E35B}"/>
                      </a:ext>
                    </a:extLst>
                  </p:cNvPr>
                  <p:cNvSpPr/>
                  <p:nvPr/>
                </p:nvSpPr>
                <p:spPr>
                  <a:xfrm rot="10800009" flipH="1">
                    <a:off x="1136096" y="4918063"/>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2429;p31">
                    <a:extLst>
                      <a:ext uri="{FF2B5EF4-FFF2-40B4-BE49-F238E27FC236}">
                        <a16:creationId xmlns:a16="http://schemas.microsoft.com/office/drawing/2014/main" id="{7D500640-A683-4F28-8D81-BB3A8DDADC51}"/>
                      </a:ext>
                    </a:extLst>
                  </p:cNvPr>
                  <p:cNvSpPr/>
                  <p:nvPr/>
                </p:nvSpPr>
                <p:spPr>
                  <a:xfrm rot="10800009" flipH="1">
                    <a:off x="1005218" y="47212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grpSp>
    </p:spTree>
    <p:extLst>
      <p:ext uri="{BB962C8B-B14F-4D97-AF65-F5344CB8AC3E}">
        <p14:creationId xmlns:p14="http://schemas.microsoft.com/office/powerpoint/2010/main" val="30371015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_HEADER">
    <p:bg>
      <p:bgPr>
        <a:blipFill>
          <a:blip r:embed="rId2">
            <a:alphaModFix/>
          </a:blip>
          <a:stretch>
            <a:fillRect/>
          </a:stretch>
        </a:blipFill>
        <a:effectLst/>
      </p:bgPr>
    </p:bg>
    <p:spTree>
      <p:nvGrpSpPr>
        <p:cNvPr id="1" name=""/>
        <p:cNvGrpSpPr/>
        <p:nvPr/>
      </p:nvGrpSpPr>
      <p:grpSpPr>
        <a:xfrm>
          <a:off x="0" y="0"/>
          <a:ext cx="0" cy="0"/>
          <a:chOff x="0" y="0"/>
          <a:chExt cx="0" cy="0"/>
        </a:xfrm>
      </p:grpSpPr>
      <p:grpSp>
        <p:nvGrpSpPr>
          <p:cNvPr id="2" name="Google Shape;155;p3">
            <a:extLst>
              <a:ext uri="{FF2B5EF4-FFF2-40B4-BE49-F238E27FC236}">
                <a16:creationId xmlns:a16="http://schemas.microsoft.com/office/drawing/2014/main" id="{15D16B71-458F-4B97-AA1C-4A1000E4338C}"/>
              </a:ext>
            </a:extLst>
          </p:cNvPr>
          <p:cNvGrpSpPr/>
          <p:nvPr/>
        </p:nvGrpSpPr>
        <p:grpSpPr>
          <a:xfrm>
            <a:off x="76178" y="114912"/>
            <a:ext cx="8991496" cy="4900599"/>
            <a:chOff x="76178" y="114912"/>
            <a:chExt cx="8991496" cy="4900599"/>
          </a:xfrm>
        </p:grpSpPr>
        <p:grpSp>
          <p:nvGrpSpPr>
            <p:cNvPr id="3" name="Google Shape;156;p3">
              <a:extLst>
                <a:ext uri="{FF2B5EF4-FFF2-40B4-BE49-F238E27FC236}">
                  <a16:creationId xmlns:a16="http://schemas.microsoft.com/office/drawing/2014/main" id="{AE835A2B-0DC4-4276-91A5-941F222BD2E4}"/>
                </a:ext>
              </a:extLst>
            </p:cNvPr>
            <p:cNvGrpSpPr/>
            <p:nvPr/>
          </p:nvGrpSpPr>
          <p:grpSpPr>
            <a:xfrm>
              <a:off x="4477112" y="4842845"/>
              <a:ext cx="189784" cy="172666"/>
              <a:chOff x="4477112" y="4842845"/>
              <a:chExt cx="189784" cy="172666"/>
            </a:xfrm>
          </p:grpSpPr>
          <p:sp>
            <p:nvSpPr>
              <p:cNvPr id="4" name="Google Shape;157;p3">
                <a:extLst>
                  <a:ext uri="{FF2B5EF4-FFF2-40B4-BE49-F238E27FC236}">
                    <a16:creationId xmlns:a16="http://schemas.microsoft.com/office/drawing/2014/main" id="{EE868B16-16AB-45D0-AA5A-4AE54C9FE86C}"/>
                  </a:ext>
                </a:extLst>
              </p:cNvPr>
              <p:cNvSpPr/>
              <p:nvPr/>
            </p:nvSpPr>
            <p:spPr>
              <a:xfrm>
                <a:off x="4535634" y="4842845"/>
                <a:ext cx="73481" cy="172666"/>
              </a:xfrm>
              <a:custGeom>
                <a:avLst/>
                <a:gdLst>
                  <a:gd name="f0" fmla="val w"/>
                  <a:gd name="f1" fmla="val h"/>
                  <a:gd name="f2" fmla="val 0"/>
                  <a:gd name="f3" fmla="val 2275"/>
                  <a:gd name="f4" fmla="val 5346"/>
                  <a:gd name="f5" fmla="val 1131"/>
                  <a:gd name="f6" fmla="val 1"/>
                  <a:gd name="f7" fmla="val 1201"/>
                  <a:gd name="f8" fmla="val 2679"/>
                  <a:gd name="f9" fmla="val 4145"/>
                  <a:gd name="f10" fmla="val 5345"/>
                  <a:gd name="f11" fmla="val 2274"/>
                  <a:gd name="f12" fmla="*/ f0 1 2275"/>
                  <a:gd name="f13" fmla="*/ f1 1 5346"/>
                  <a:gd name="f14" fmla="val f2"/>
                  <a:gd name="f15" fmla="val f3"/>
                  <a:gd name="f16" fmla="val f4"/>
                  <a:gd name="f17" fmla="+- f16 0 f14"/>
                  <a:gd name="f18" fmla="+- f15 0 f14"/>
                  <a:gd name="f19" fmla="*/ f18 1 2275"/>
                  <a:gd name="f20" fmla="*/ f17 1 534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275" h="5346">
                    <a:moveTo>
                      <a:pt x="f5" y="f6"/>
                    </a:moveTo>
                    <a:cubicBezTo>
                      <a:pt x="f5" y="f6"/>
                      <a:pt x="f2" y="f7"/>
                      <a:pt x="f2" y="f8"/>
                    </a:cubicBezTo>
                    <a:cubicBezTo>
                      <a:pt x="f2" y="f9"/>
                      <a:pt x="f5" y="f10"/>
                      <a:pt x="f5" y="f10"/>
                    </a:cubicBezTo>
                    <a:cubicBezTo>
                      <a:pt x="f5" y="f10"/>
                      <a:pt x="f11" y="f9"/>
                      <a:pt x="f11" y="f8"/>
                    </a:cubicBezTo>
                    <a:cubicBezTo>
                      <a:pt x="f11" y="f7"/>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158;p3">
                <a:extLst>
                  <a:ext uri="{FF2B5EF4-FFF2-40B4-BE49-F238E27FC236}">
                    <a16:creationId xmlns:a16="http://schemas.microsoft.com/office/drawing/2014/main" id="{5AAEF242-BBAC-4EFB-B4C6-DD7A5FFF6404}"/>
                  </a:ext>
                </a:extLst>
              </p:cNvPr>
              <p:cNvSpPr/>
              <p:nvPr/>
            </p:nvSpPr>
            <p:spPr>
              <a:xfrm>
                <a:off x="4477112" y="4862998"/>
                <a:ext cx="60396" cy="60432"/>
              </a:xfrm>
              <a:custGeom>
                <a:avLst/>
                <a:gdLst>
                  <a:gd name="f0" fmla="val w"/>
                  <a:gd name="f1" fmla="val h"/>
                  <a:gd name="f2" fmla="val 0"/>
                  <a:gd name="f3" fmla="val 1870"/>
                  <a:gd name="f4" fmla="val 1871"/>
                  <a:gd name="f5" fmla="val 1062"/>
                  <a:gd name="f6" fmla="val 23"/>
                  <a:gd name="f7" fmla="val 543"/>
                  <a:gd name="f8" fmla="val 531"/>
                  <a:gd name="f9" fmla="val 35"/>
                  <a:gd name="f10" fmla="val 808"/>
                  <a:gd name="f11" fmla="val 1847"/>
                  <a:gd name="f12" fmla="val 1327"/>
                  <a:gd name="f13" fmla="val 1328"/>
                  <a:gd name="f14" fmla="*/ f0 1 1870"/>
                  <a:gd name="f15" fmla="*/ f1 1 1871"/>
                  <a:gd name="f16" fmla="val f2"/>
                  <a:gd name="f17" fmla="val f3"/>
                  <a:gd name="f18" fmla="val f4"/>
                  <a:gd name="f19" fmla="+- f18 0 f16"/>
                  <a:gd name="f20" fmla="+- f17 0 f16"/>
                  <a:gd name="f21" fmla="*/ f20 1 1870"/>
                  <a:gd name="f22" fmla="*/ f19 1 187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870" h="1870">
                    <a:moveTo>
                      <a:pt x="f3" y="f2"/>
                    </a:moveTo>
                    <a:lnTo>
                      <a:pt x="f3" y="f2"/>
                    </a:lnTo>
                    <a:cubicBezTo>
                      <a:pt x="f3" y="f2"/>
                      <a:pt x="f5" y="f6"/>
                      <a:pt x="f7" y="f8"/>
                    </a:cubicBezTo>
                    <a:cubicBezTo>
                      <a:pt x="f9" y="f5"/>
                      <a:pt x="f2" y="f3"/>
                      <a:pt x="f2" y="f3"/>
                    </a:cubicBezTo>
                    <a:cubicBezTo>
                      <a:pt x="f2" y="f3"/>
                      <a:pt x="f10" y="f11"/>
                      <a:pt x="f12" y="f13"/>
                    </a:cubicBezTo>
                    <a:cubicBezTo>
                      <a:pt x="f11" y="f10"/>
                      <a:pt x="f3" y="f2"/>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159;p3">
                <a:extLst>
                  <a:ext uri="{FF2B5EF4-FFF2-40B4-BE49-F238E27FC236}">
                    <a16:creationId xmlns:a16="http://schemas.microsoft.com/office/drawing/2014/main" id="{8CDDE9E2-D7AA-4179-A34A-CE6E67BC7123}"/>
                  </a:ext>
                </a:extLst>
              </p:cNvPr>
              <p:cNvSpPr/>
              <p:nvPr/>
            </p:nvSpPr>
            <p:spPr>
              <a:xfrm>
                <a:off x="4606820" y="4862998"/>
                <a:ext cx="60076" cy="60432"/>
              </a:xfrm>
              <a:custGeom>
                <a:avLst/>
                <a:gdLst>
                  <a:gd name="f0" fmla="val w"/>
                  <a:gd name="f1" fmla="val h"/>
                  <a:gd name="f2" fmla="val 0"/>
                  <a:gd name="f3" fmla="val 1860"/>
                  <a:gd name="f4" fmla="val 1871"/>
                  <a:gd name="f5" fmla="val 1"/>
                  <a:gd name="f6" fmla="val 12"/>
                  <a:gd name="f7" fmla="val 808"/>
                  <a:gd name="f8" fmla="val 532"/>
                  <a:gd name="f9" fmla="val 1328"/>
                  <a:gd name="f10" fmla="val 1051"/>
                  <a:gd name="f11" fmla="val 1847"/>
                  <a:gd name="f12" fmla="val 1859"/>
                  <a:gd name="f13" fmla="val 1870"/>
                  <a:gd name="f14" fmla="val 1836"/>
                  <a:gd name="f15" fmla="val 1062"/>
                  <a:gd name="f16" fmla="val 531"/>
                  <a:gd name="f17" fmla="val 809"/>
                  <a:gd name="f18" fmla="val 23"/>
                  <a:gd name="f19" fmla="*/ f0 1 1860"/>
                  <a:gd name="f20" fmla="*/ f1 1 1871"/>
                  <a:gd name="f21" fmla="val f2"/>
                  <a:gd name="f22" fmla="val f3"/>
                  <a:gd name="f23" fmla="val f4"/>
                  <a:gd name="f24" fmla="+- f23 0 f21"/>
                  <a:gd name="f25" fmla="+- f22 0 f21"/>
                  <a:gd name="f26" fmla="*/ f25 1 1860"/>
                  <a:gd name="f27" fmla="*/ f24 1 1871"/>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860" h="1870">
                    <a:moveTo>
                      <a:pt x="f5" y="f2"/>
                    </a:moveTo>
                    <a:cubicBezTo>
                      <a:pt x="f5" y="f2"/>
                      <a:pt x="f6" y="f7"/>
                      <a:pt x="f8" y="f9"/>
                    </a:cubicBezTo>
                    <a:cubicBezTo>
                      <a:pt x="f10" y="f11"/>
                      <a:pt x="f12" y="f13"/>
                      <a:pt x="f12" y="f13"/>
                    </a:cubicBezTo>
                    <a:cubicBezTo>
                      <a:pt x="f12" y="f13"/>
                      <a:pt x="f14" y="f15"/>
                      <a:pt x="f9" y="f16"/>
                    </a:cubicBezTo>
                    <a:cubicBezTo>
                      <a:pt x="f17" y="f18"/>
                      <a:pt x="f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7" name="Google Shape;160;p3">
              <a:extLst>
                <a:ext uri="{FF2B5EF4-FFF2-40B4-BE49-F238E27FC236}">
                  <a16:creationId xmlns:a16="http://schemas.microsoft.com/office/drawing/2014/main" id="{DB243B98-334C-4E08-A7DA-403C2F1EC85C}"/>
                </a:ext>
              </a:extLst>
            </p:cNvPr>
            <p:cNvGrpSpPr/>
            <p:nvPr/>
          </p:nvGrpSpPr>
          <p:grpSpPr>
            <a:xfrm>
              <a:off x="194310" y="1034698"/>
              <a:ext cx="213649" cy="3005888"/>
              <a:chOff x="194310" y="1034698"/>
              <a:chExt cx="213649" cy="3005888"/>
            </a:xfrm>
          </p:grpSpPr>
          <p:sp>
            <p:nvSpPr>
              <p:cNvPr id="8" name="Google Shape;161;p3">
                <a:extLst>
                  <a:ext uri="{FF2B5EF4-FFF2-40B4-BE49-F238E27FC236}">
                    <a16:creationId xmlns:a16="http://schemas.microsoft.com/office/drawing/2014/main" id="{8E215B43-6BA1-4ED9-B9B8-EE77EEFFAC06}"/>
                  </a:ext>
                </a:extLst>
              </p:cNvPr>
              <p:cNvSpPr/>
              <p:nvPr/>
            </p:nvSpPr>
            <p:spPr>
              <a:xfrm>
                <a:off x="196175"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 name="Google Shape;162;p3">
                <a:extLst>
                  <a:ext uri="{FF2B5EF4-FFF2-40B4-BE49-F238E27FC236}">
                    <a16:creationId xmlns:a16="http://schemas.microsoft.com/office/drawing/2014/main" id="{D29DD966-1139-433A-A14B-958948E4320C}"/>
                  </a:ext>
                </a:extLst>
              </p:cNvPr>
              <p:cNvSpPr/>
              <p:nvPr/>
            </p:nvSpPr>
            <p:spPr>
              <a:xfrm>
                <a:off x="194310"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 name="Google Shape;163;p3">
                <a:extLst>
                  <a:ext uri="{FF2B5EF4-FFF2-40B4-BE49-F238E27FC236}">
                    <a16:creationId xmlns:a16="http://schemas.microsoft.com/office/drawing/2014/main" id="{4CFE0C44-E648-4F02-BE39-C9751D4BAE98}"/>
                  </a:ext>
                </a:extLst>
              </p:cNvPr>
              <p:cNvSpPr/>
              <p:nvPr/>
            </p:nvSpPr>
            <p:spPr>
              <a:xfrm>
                <a:off x="196175"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164;p3">
                <a:extLst>
                  <a:ext uri="{FF2B5EF4-FFF2-40B4-BE49-F238E27FC236}">
                    <a16:creationId xmlns:a16="http://schemas.microsoft.com/office/drawing/2014/main" id="{C52D92D4-722B-4E90-A884-3B6188BE2651}"/>
                  </a:ext>
                </a:extLst>
              </p:cNvPr>
              <p:cNvSpPr/>
              <p:nvPr/>
            </p:nvSpPr>
            <p:spPr>
              <a:xfrm>
                <a:off x="194310"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2" name="Google Shape;165;p3">
              <a:extLst>
                <a:ext uri="{FF2B5EF4-FFF2-40B4-BE49-F238E27FC236}">
                  <a16:creationId xmlns:a16="http://schemas.microsoft.com/office/drawing/2014/main" id="{D7C5DB9D-9297-49BA-BD10-8FAE70C2ED0B}"/>
                </a:ext>
              </a:extLst>
            </p:cNvPr>
            <p:cNvGrpSpPr/>
            <p:nvPr/>
          </p:nvGrpSpPr>
          <p:grpSpPr>
            <a:xfrm>
              <a:off x="1018925" y="4718368"/>
              <a:ext cx="3295953" cy="211903"/>
              <a:chOff x="1018925" y="4718368"/>
              <a:chExt cx="3295953" cy="211903"/>
            </a:xfrm>
          </p:grpSpPr>
          <p:sp>
            <p:nvSpPr>
              <p:cNvPr id="13" name="Google Shape;166;p3">
                <a:extLst>
                  <a:ext uri="{FF2B5EF4-FFF2-40B4-BE49-F238E27FC236}">
                    <a16:creationId xmlns:a16="http://schemas.microsoft.com/office/drawing/2014/main" id="{9FB89877-9BE2-47E1-A354-1D8A1B1E1AF8}"/>
                  </a:ext>
                </a:extLst>
              </p:cNvPr>
              <p:cNvSpPr/>
              <p:nvPr/>
            </p:nvSpPr>
            <p:spPr>
              <a:xfrm>
                <a:off x="1149793" y="4915229"/>
                <a:ext cx="3165085" cy="14950"/>
              </a:xfrm>
              <a:custGeom>
                <a:avLst/>
                <a:gdLst>
                  <a:gd name="f0" fmla="val w"/>
                  <a:gd name="f1" fmla="val h"/>
                  <a:gd name="f2" fmla="val 0"/>
                  <a:gd name="f3" fmla="val 97998"/>
                  <a:gd name="f4" fmla="val 463"/>
                  <a:gd name="f5" fmla="val 1"/>
                  <a:gd name="f6" fmla="val 462"/>
                  <a:gd name="f7" fmla="*/ f0 1 97998"/>
                  <a:gd name="f8" fmla="*/ f1 1 463"/>
                  <a:gd name="f9" fmla="val f2"/>
                  <a:gd name="f10" fmla="val f3"/>
                  <a:gd name="f11" fmla="val f4"/>
                  <a:gd name="f12" fmla="+- f11 0 f9"/>
                  <a:gd name="f13" fmla="+- f10 0 f9"/>
                  <a:gd name="f14" fmla="*/ f13 1 97998"/>
                  <a:gd name="f15" fmla="*/ f12 1 463"/>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97998" h="462">
                    <a:moveTo>
                      <a:pt x="f2" y="f5"/>
                    </a:moveTo>
                    <a:lnTo>
                      <a:pt x="f2" y="f6"/>
                    </a:lnTo>
                    <a:lnTo>
                      <a:pt x="f3" y="f6"/>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4" name="Google Shape;167;p3">
                <a:extLst>
                  <a:ext uri="{FF2B5EF4-FFF2-40B4-BE49-F238E27FC236}">
                    <a16:creationId xmlns:a16="http://schemas.microsoft.com/office/drawing/2014/main" id="{0E42ED9D-5598-4A58-B9AC-69D568DFDEB3}"/>
                  </a:ext>
                </a:extLst>
              </p:cNvPr>
              <p:cNvSpPr/>
              <p:nvPr/>
            </p:nvSpPr>
            <p:spPr>
              <a:xfrm>
                <a:off x="1018925" y="4718368"/>
                <a:ext cx="143953" cy="211903"/>
              </a:xfrm>
              <a:custGeom>
                <a:avLst/>
                <a:gdLst>
                  <a:gd name="f0" fmla="val w"/>
                  <a:gd name="f1" fmla="val h"/>
                  <a:gd name="f2" fmla="val 0"/>
                  <a:gd name="f3" fmla="val 4457"/>
                  <a:gd name="f4" fmla="val 6561"/>
                  <a:gd name="f5" fmla="val 2642"/>
                  <a:gd name="f6" fmla="val 1"/>
                  <a:gd name="f7" fmla="val 1992"/>
                  <a:gd name="f8" fmla="val 1397"/>
                  <a:gd name="f9" fmla="val 230"/>
                  <a:gd name="f10" fmla="val 913"/>
                  <a:gd name="f11" fmla="val 625"/>
                  <a:gd name="f12" fmla="val 440"/>
                  <a:gd name="f13" fmla="val 1029"/>
                  <a:gd name="f14" fmla="val 105"/>
                  <a:gd name="f15" fmla="val 1606"/>
                  <a:gd name="f16" fmla="val 24"/>
                  <a:gd name="f17" fmla="val 2217"/>
                  <a:gd name="f18" fmla="val 2368"/>
                  <a:gd name="f19" fmla="val 2518"/>
                  <a:gd name="f20" fmla="val 2679"/>
                  <a:gd name="f21" fmla="val 3106"/>
                  <a:gd name="f22" fmla="val 93"/>
                  <a:gd name="f23" fmla="val 3522"/>
                  <a:gd name="f24" fmla="val 139"/>
                  <a:gd name="f25" fmla="val 3660"/>
                  <a:gd name="f26" fmla="val 174"/>
                  <a:gd name="f27" fmla="val 3799"/>
                  <a:gd name="f28" fmla="val 209"/>
                  <a:gd name="f29" fmla="val 3926"/>
                  <a:gd name="f30" fmla="val 405"/>
                  <a:gd name="f31" fmla="val 4468"/>
                  <a:gd name="f32" fmla="val 705"/>
                  <a:gd name="f33" fmla="val 4953"/>
                  <a:gd name="f34" fmla="val 1097"/>
                  <a:gd name="f35" fmla="val 5346"/>
                  <a:gd name="f36" fmla="val 1824"/>
                  <a:gd name="f37" fmla="val 6116"/>
                  <a:gd name="f38" fmla="val 2864"/>
                  <a:gd name="f39" fmla="val 3900"/>
                  <a:gd name="f40" fmla="val 3951"/>
                  <a:gd name="f41" fmla="val 4002"/>
                  <a:gd name="f42" fmla="val 6560"/>
                  <a:gd name="f43" fmla="val 4052"/>
                  <a:gd name="f44" fmla="val 6557"/>
                  <a:gd name="f45" fmla="val 4179"/>
                  <a:gd name="f46" fmla="val 4283"/>
                  <a:gd name="f47" fmla="val 6442"/>
                  <a:gd name="f48" fmla="val 4272"/>
                  <a:gd name="f49" fmla="val 6327"/>
                  <a:gd name="f50" fmla="val 6177"/>
                  <a:gd name="f51" fmla="val 6096"/>
                  <a:gd name="f52" fmla="val 3083"/>
                  <a:gd name="f53" fmla="val 6061"/>
                  <a:gd name="f54" fmla="val 2171"/>
                  <a:gd name="f55" fmla="val 5599"/>
                  <a:gd name="f56" fmla="val 1594"/>
                  <a:gd name="f57" fmla="val 4884"/>
                  <a:gd name="f58" fmla="val 1305"/>
                  <a:gd name="f59" fmla="val 4514"/>
                  <a:gd name="f60" fmla="val 1074"/>
                  <a:gd name="f61" fmla="val 4122"/>
                  <a:gd name="f62" fmla="val 959"/>
                  <a:gd name="f63" fmla="val 3672"/>
                  <a:gd name="f64" fmla="val 936"/>
                  <a:gd name="f65" fmla="val 3556"/>
                  <a:gd name="f66" fmla="val 3453"/>
                  <a:gd name="f67" fmla="val 890"/>
                  <a:gd name="f68" fmla="val 3337"/>
                  <a:gd name="f69" fmla="val 844"/>
                  <a:gd name="f70" fmla="val 3002"/>
                  <a:gd name="f71" fmla="val 855"/>
                  <a:gd name="f72" fmla="val 2575"/>
                  <a:gd name="f73" fmla="val 2471"/>
                  <a:gd name="f74" fmla="val 970"/>
                  <a:gd name="f75" fmla="val 1987"/>
                  <a:gd name="f76" fmla="val 1224"/>
                  <a:gd name="f77" fmla="val 1640"/>
                  <a:gd name="f78" fmla="val 1536"/>
                  <a:gd name="f79" fmla="val 1409"/>
                  <a:gd name="f80" fmla="val 1809"/>
                  <a:gd name="f81" fmla="val 1200"/>
                  <a:gd name="f82" fmla="val 2187"/>
                  <a:gd name="f83" fmla="val 1095"/>
                  <a:gd name="f84" fmla="val 2513"/>
                  <a:gd name="f85" fmla="val 2546"/>
                  <a:gd name="f86" fmla="val 2578"/>
                  <a:gd name="f87" fmla="val 1096"/>
                  <a:gd name="f88" fmla="val 2610"/>
                  <a:gd name="f89" fmla="val 1098"/>
                  <a:gd name="f90" fmla="val 2898"/>
                  <a:gd name="f91" fmla="val 1132"/>
                  <a:gd name="f92" fmla="val 3129"/>
                  <a:gd name="f93" fmla="val 1363"/>
                  <a:gd name="f94" fmla="val 3187"/>
                  <a:gd name="f95" fmla="val 1617"/>
                  <a:gd name="f96" fmla="val 3198"/>
                  <a:gd name="f97" fmla="val 1675"/>
                  <a:gd name="f98" fmla="val 1756"/>
                  <a:gd name="f99" fmla="val 1813"/>
                  <a:gd name="f100" fmla="val 1825"/>
                  <a:gd name="f101" fmla="val 1848"/>
                  <a:gd name="f102" fmla="val 3175"/>
                  <a:gd name="f103" fmla="val 3141"/>
                  <a:gd name="f104" fmla="val 1883"/>
                  <a:gd name="f105" fmla="val 3117"/>
                  <a:gd name="f106" fmla="val 3020"/>
                  <a:gd name="f107" fmla="val 1865"/>
                  <a:gd name="f108" fmla="val 2957"/>
                  <a:gd name="f109" fmla="val 1856"/>
                  <a:gd name="f110" fmla="val 2895"/>
                  <a:gd name="f111" fmla="val 2600"/>
                  <a:gd name="f112" fmla="val 2324"/>
                  <a:gd name="f113" fmla="val 2049"/>
                  <a:gd name="f114" fmla="val 2229"/>
                  <a:gd name="f115" fmla="val 2344"/>
                  <a:gd name="f116" fmla="val 2136"/>
                  <a:gd name="f117" fmla="val 2702"/>
                  <a:gd name="f118" fmla="val 2333"/>
                  <a:gd name="f119" fmla="val 2690"/>
                  <a:gd name="f120" fmla="val 3199"/>
                  <a:gd name="f121" fmla="val 2771"/>
                  <a:gd name="f122" fmla="val 3210"/>
                  <a:gd name="f123" fmla="val 2829"/>
                  <a:gd name="f124" fmla="val 3222"/>
                  <a:gd name="f125" fmla="val 3579"/>
                  <a:gd name="f126" fmla="val 4041"/>
                  <a:gd name="f127" fmla="val 2933"/>
                  <a:gd name="f128" fmla="val 2529"/>
                  <a:gd name="f129" fmla="val 4387"/>
                  <a:gd name="f130" fmla="val 4456"/>
                  <a:gd name="f131" fmla="val 2079"/>
                  <a:gd name="f132" fmla="val 1652"/>
                  <a:gd name="f133" fmla="val 4422"/>
                  <a:gd name="f134" fmla="val 1467"/>
                  <a:gd name="f135" fmla="val 4364"/>
                  <a:gd name="f136" fmla="val 1294"/>
                  <a:gd name="f137" fmla="val 4133"/>
                  <a:gd name="f138" fmla="val 555"/>
                  <a:gd name="f139" fmla="val 3441"/>
                  <a:gd name="f140" fmla="val 36"/>
                  <a:gd name="f141" fmla="val 2674"/>
                  <a:gd name="f142" fmla="val 2658"/>
                  <a:gd name="f143" fmla="*/ f0 1 4457"/>
                  <a:gd name="f144" fmla="*/ f1 1 6561"/>
                  <a:gd name="f145" fmla="val f2"/>
                  <a:gd name="f146" fmla="val f3"/>
                  <a:gd name="f147" fmla="val f4"/>
                  <a:gd name="f148" fmla="+- f147 0 f145"/>
                  <a:gd name="f149" fmla="+- f146 0 f145"/>
                  <a:gd name="f150" fmla="*/ f149 1 4457"/>
                  <a:gd name="f151" fmla="*/ f148 1 65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4457" h="6561">
                    <a:moveTo>
                      <a:pt x="f5" y="f6"/>
                    </a:moveTo>
                    <a:cubicBezTo>
                      <a:pt x="f7" y="f6"/>
                      <a:pt x="f8" y="f9"/>
                      <a:pt x="f10" y="f11"/>
                    </a:cubicBezTo>
                    <a:cubicBezTo>
                      <a:pt x="f12" y="f13"/>
                      <a:pt x="f14" y="f15"/>
                      <a:pt x="f16" y="f17"/>
                    </a:cubicBezTo>
                    <a:cubicBezTo>
                      <a:pt x="f6" y="f18"/>
                      <a:pt x="f6" y="f19"/>
                      <a:pt x="f6" y="f20"/>
                    </a:cubicBezTo>
                    <a:lnTo>
                      <a:pt x="f16" y="f21"/>
                    </a:lnTo>
                    <a:lnTo>
                      <a:pt x="f22" y="f23"/>
                    </a:lnTo>
                    <a:cubicBezTo>
                      <a:pt x="f24" y="f25"/>
                      <a:pt x="f26" y="f27"/>
                      <a:pt x="f28" y="f29"/>
                    </a:cubicBezTo>
                    <a:cubicBezTo>
                      <a:pt x="f30" y="f31"/>
                      <a:pt x="f32" y="f33"/>
                      <a:pt x="f34" y="f35"/>
                    </a:cubicBezTo>
                    <a:cubicBezTo>
                      <a:pt x="f36" y="f37"/>
                      <a:pt x="f38" y="f4"/>
                      <a:pt x="f39" y="f4"/>
                    </a:cubicBezTo>
                    <a:cubicBezTo>
                      <a:pt x="f40" y="f4"/>
                      <a:pt x="f41" y="f42"/>
                      <a:pt x="f43" y="f44"/>
                    </a:cubicBezTo>
                    <a:cubicBezTo>
                      <a:pt x="f45" y="f44"/>
                      <a:pt x="f46" y="f47"/>
                      <a:pt x="f48" y="f49"/>
                    </a:cubicBezTo>
                    <a:cubicBezTo>
                      <a:pt x="f48" y="f50"/>
                      <a:pt x="f45" y="f51"/>
                      <a:pt x="f43" y="f51"/>
                    </a:cubicBezTo>
                    <a:cubicBezTo>
                      <a:pt x="f52" y="f53"/>
                      <a:pt x="f54" y="f55"/>
                      <a:pt x="f56" y="f57"/>
                    </a:cubicBezTo>
                    <a:cubicBezTo>
                      <a:pt x="f58" y="f59"/>
                      <a:pt x="f60" y="f61"/>
                      <a:pt x="f62" y="f63"/>
                    </a:cubicBezTo>
                    <a:cubicBezTo>
                      <a:pt x="f64" y="f65"/>
                      <a:pt x="f10" y="f66"/>
                      <a:pt x="f67" y="f68"/>
                    </a:cubicBezTo>
                    <a:lnTo>
                      <a:pt x="f69" y="f70"/>
                    </a:lnTo>
                    <a:lnTo>
                      <a:pt x="f69" y="f20"/>
                    </a:lnTo>
                    <a:cubicBezTo>
                      <a:pt x="f71" y="f72"/>
                      <a:pt x="f71" y="f73"/>
                      <a:pt x="f67" y="f18"/>
                    </a:cubicBezTo>
                    <a:cubicBezTo>
                      <a:pt x="f74" y="f75"/>
                      <a:pt x="f76" y="f77"/>
                      <a:pt x="f78" y="f79"/>
                    </a:cubicBezTo>
                    <a:cubicBezTo>
                      <a:pt x="f80" y="f81"/>
                      <a:pt x="f82" y="f83"/>
                      <a:pt x="f84" y="f83"/>
                    </a:cubicBezTo>
                    <a:cubicBezTo>
                      <a:pt x="f85" y="f83"/>
                      <a:pt x="f86" y="f87"/>
                      <a:pt x="f88" y="f89"/>
                    </a:cubicBezTo>
                    <a:cubicBezTo>
                      <a:pt x="f90" y="f91"/>
                      <a:pt x="f92" y="f93"/>
                      <a:pt x="f94" y="f95"/>
                    </a:cubicBezTo>
                    <a:cubicBezTo>
                      <a:pt x="f96" y="f97"/>
                      <a:pt x="f96" y="f98"/>
                      <a:pt x="f96" y="f99"/>
                    </a:cubicBezTo>
                    <a:cubicBezTo>
                      <a:pt x="f96" y="f100"/>
                      <a:pt x="f94" y="f101"/>
                      <a:pt x="f102" y="f101"/>
                    </a:cubicBezTo>
                    <a:cubicBezTo>
                      <a:pt x="f103" y="f104"/>
                      <a:pt x="f105" y="f104"/>
                      <a:pt x="f52" y="f104"/>
                    </a:cubicBezTo>
                    <a:cubicBezTo>
                      <a:pt x="f106" y="f107"/>
                      <a:pt x="f108" y="f109"/>
                      <a:pt x="f110" y="f109"/>
                    </a:cubicBezTo>
                    <a:cubicBezTo>
                      <a:pt x="f111" y="f109"/>
                      <a:pt x="f112" y="f113"/>
                      <a:pt x="f114" y="f115"/>
                    </a:cubicBezTo>
                    <a:cubicBezTo>
                      <a:pt x="f116" y="f117"/>
                      <a:pt x="f118" y="f52"/>
                      <a:pt x="f119" y="f120"/>
                    </a:cubicBezTo>
                    <a:cubicBezTo>
                      <a:pt x="f121" y="f122"/>
                      <a:pt x="f123" y="f124"/>
                      <a:pt x="f90" y="f124"/>
                    </a:cubicBezTo>
                    <a:lnTo>
                      <a:pt x="f52" y="f124"/>
                    </a:lnTo>
                    <a:cubicBezTo>
                      <a:pt x="f125" y="f124"/>
                      <a:pt x="f126" y="f127"/>
                      <a:pt x="f48" y="f128"/>
                    </a:cubicBezTo>
                    <a:cubicBezTo>
                      <a:pt x="f129" y="f118"/>
                      <a:pt x="f130" y="f131"/>
                      <a:pt x="f130" y="f101"/>
                    </a:cubicBezTo>
                    <a:cubicBezTo>
                      <a:pt x="f130" y="f132"/>
                      <a:pt x="f133" y="f134"/>
                      <a:pt x="f135" y="f136"/>
                    </a:cubicBezTo>
                    <a:cubicBezTo>
                      <a:pt x="f137" y="f138"/>
                      <a:pt x="f139" y="f140"/>
                      <a:pt x="f119" y="f6"/>
                    </a:cubicBezTo>
                    <a:cubicBezTo>
                      <a:pt x="f141" y="f6"/>
                      <a:pt x="f142"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5" name="Google Shape;168;p3">
              <a:extLst>
                <a:ext uri="{FF2B5EF4-FFF2-40B4-BE49-F238E27FC236}">
                  <a16:creationId xmlns:a16="http://schemas.microsoft.com/office/drawing/2014/main" id="{0F7339FB-738F-4E49-9362-970683C8EE88}"/>
                </a:ext>
              </a:extLst>
            </p:cNvPr>
            <p:cNvGrpSpPr/>
            <p:nvPr/>
          </p:nvGrpSpPr>
          <p:grpSpPr>
            <a:xfrm>
              <a:off x="4856158" y="4718368"/>
              <a:ext cx="3296311" cy="211903"/>
              <a:chOff x="4856158" y="4718368"/>
              <a:chExt cx="3296311" cy="211903"/>
            </a:xfrm>
          </p:grpSpPr>
          <p:sp>
            <p:nvSpPr>
              <p:cNvPr id="16" name="Google Shape;169;p3">
                <a:extLst>
                  <a:ext uri="{FF2B5EF4-FFF2-40B4-BE49-F238E27FC236}">
                    <a16:creationId xmlns:a16="http://schemas.microsoft.com/office/drawing/2014/main" id="{612D99D1-2E83-446C-AD79-3AF2BEBB444F}"/>
                  </a:ext>
                </a:extLst>
              </p:cNvPr>
              <p:cNvSpPr/>
              <p:nvPr/>
            </p:nvSpPr>
            <p:spPr>
              <a:xfrm>
                <a:off x="4856158" y="4915229"/>
                <a:ext cx="3165085" cy="14950"/>
              </a:xfrm>
              <a:custGeom>
                <a:avLst/>
                <a:gdLst>
                  <a:gd name="f0" fmla="val w"/>
                  <a:gd name="f1" fmla="val h"/>
                  <a:gd name="f2" fmla="val 0"/>
                  <a:gd name="f3" fmla="val 97998"/>
                  <a:gd name="f4" fmla="val 463"/>
                  <a:gd name="f5" fmla="val 1"/>
                  <a:gd name="f6" fmla="val 462"/>
                  <a:gd name="f7" fmla="*/ f0 1 97998"/>
                  <a:gd name="f8" fmla="*/ f1 1 463"/>
                  <a:gd name="f9" fmla="val f2"/>
                  <a:gd name="f10" fmla="val f3"/>
                  <a:gd name="f11" fmla="val f4"/>
                  <a:gd name="f12" fmla="+- f11 0 f9"/>
                  <a:gd name="f13" fmla="+- f10 0 f9"/>
                  <a:gd name="f14" fmla="*/ f13 1 97998"/>
                  <a:gd name="f15" fmla="*/ f12 1 463"/>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97998" h="462">
                    <a:moveTo>
                      <a:pt x="f2" y="f5"/>
                    </a:moveTo>
                    <a:lnTo>
                      <a:pt x="f2" y="f6"/>
                    </a:lnTo>
                    <a:lnTo>
                      <a:pt x="f3" y="f6"/>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7" name="Google Shape;170;p3">
                <a:extLst>
                  <a:ext uri="{FF2B5EF4-FFF2-40B4-BE49-F238E27FC236}">
                    <a16:creationId xmlns:a16="http://schemas.microsoft.com/office/drawing/2014/main" id="{8E8B38C3-4076-44F1-B958-DE5F9AC82F42}"/>
                  </a:ext>
                </a:extLst>
              </p:cNvPr>
              <p:cNvSpPr/>
              <p:nvPr/>
            </p:nvSpPr>
            <p:spPr>
              <a:xfrm>
                <a:off x="8008168" y="4718368"/>
                <a:ext cx="144301" cy="211903"/>
              </a:xfrm>
              <a:custGeom>
                <a:avLst/>
                <a:gdLst>
                  <a:gd name="f0" fmla="val w"/>
                  <a:gd name="f1" fmla="val h"/>
                  <a:gd name="f2" fmla="val 0"/>
                  <a:gd name="f3" fmla="val 4468"/>
                  <a:gd name="f4" fmla="val 6561"/>
                  <a:gd name="f5" fmla="val 1815"/>
                  <a:gd name="f6" fmla="val 1"/>
                  <a:gd name="f7" fmla="val 1799"/>
                  <a:gd name="f8" fmla="val 1783"/>
                  <a:gd name="f9" fmla="val 1767"/>
                  <a:gd name="f10" fmla="val 1016"/>
                  <a:gd name="f11" fmla="val 36"/>
                  <a:gd name="f12" fmla="val 324"/>
                  <a:gd name="f13" fmla="val 555"/>
                  <a:gd name="f14" fmla="val 93"/>
                  <a:gd name="f15" fmla="val 1294"/>
                  <a:gd name="f16" fmla="val 35"/>
                  <a:gd name="f17" fmla="val 1467"/>
                  <a:gd name="f18" fmla="val 1652"/>
                  <a:gd name="f19" fmla="val 1848"/>
                  <a:gd name="f20" fmla="val 2079"/>
                  <a:gd name="f21" fmla="val 81"/>
                  <a:gd name="f22" fmla="val 2333"/>
                  <a:gd name="f23" fmla="val 197"/>
                  <a:gd name="f24" fmla="val 2529"/>
                  <a:gd name="f25" fmla="val 428"/>
                  <a:gd name="f26" fmla="val 2933"/>
                  <a:gd name="f27" fmla="val 889"/>
                  <a:gd name="f28" fmla="val 3222"/>
                  <a:gd name="f29" fmla="val 1374"/>
                  <a:gd name="f30" fmla="val 1559"/>
                  <a:gd name="f31" fmla="val 1640"/>
                  <a:gd name="f32" fmla="val 1697"/>
                  <a:gd name="f33" fmla="val 3210"/>
                  <a:gd name="f34" fmla="val 3199"/>
                  <a:gd name="f35" fmla="val 2124"/>
                  <a:gd name="f36" fmla="val 3083"/>
                  <a:gd name="f37" fmla="val 2332"/>
                  <a:gd name="f38" fmla="val 2702"/>
                  <a:gd name="f39" fmla="val 2228"/>
                  <a:gd name="f40" fmla="val 2344"/>
                  <a:gd name="f41" fmla="val 2133"/>
                  <a:gd name="f42" fmla="val 2049"/>
                  <a:gd name="f43" fmla="val 1857"/>
                  <a:gd name="f44" fmla="val 1856"/>
                  <a:gd name="f45" fmla="val 1562"/>
                  <a:gd name="f46" fmla="val 1500"/>
                  <a:gd name="f47" fmla="val 1437"/>
                  <a:gd name="f48" fmla="val 1865"/>
                  <a:gd name="f49" fmla="val 1883"/>
                  <a:gd name="f50" fmla="val 1351"/>
                  <a:gd name="f51" fmla="val 1317"/>
                  <a:gd name="f52" fmla="val 1293"/>
                  <a:gd name="f53" fmla="val 1270"/>
                  <a:gd name="f54" fmla="val 1259"/>
                  <a:gd name="f55" fmla="val 1825"/>
                  <a:gd name="f56" fmla="val 1813"/>
                  <a:gd name="f57" fmla="val 1756"/>
                  <a:gd name="f58" fmla="val 1675"/>
                  <a:gd name="f59" fmla="val 1617"/>
                  <a:gd name="f60" fmla="val 1328"/>
                  <a:gd name="f61" fmla="val 1363"/>
                  <a:gd name="f62" fmla="val 1132"/>
                  <a:gd name="f63" fmla="val 1847"/>
                  <a:gd name="f64" fmla="val 1098"/>
                  <a:gd name="f65" fmla="val 1879"/>
                  <a:gd name="f66" fmla="val 1096"/>
                  <a:gd name="f67" fmla="val 1911"/>
                  <a:gd name="f68" fmla="val 1095"/>
                  <a:gd name="f69" fmla="val 1944"/>
                  <a:gd name="f70" fmla="val 2270"/>
                  <a:gd name="f71" fmla="val 2648"/>
                  <a:gd name="f72" fmla="val 1200"/>
                  <a:gd name="f73" fmla="val 2921"/>
                  <a:gd name="f74" fmla="val 1409"/>
                  <a:gd name="f75" fmla="val 3233"/>
                  <a:gd name="f76" fmla="val 3487"/>
                  <a:gd name="f77" fmla="val 1987"/>
                  <a:gd name="f78" fmla="val 3567"/>
                  <a:gd name="f79" fmla="val 2368"/>
                  <a:gd name="f80" fmla="val 3602"/>
                  <a:gd name="f81" fmla="val 2471"/>
                  <a:gd name="f82" fmla="val 2575"/>
                  <a:gd name="f83" fmla="val 3613"/>
                  <a:gd name="f84" fmla="val 2679"/>
                  <a:gd name="f85" fmla="val 3002"/>
                  <a:gd name="f86" fmla="val 3337"/>
                  <a:gd name="f87" fmla="val 3544"/>
                  <a:gd name="f88" fmla="val 3453"/>
                  <a:gd name="f89" fmla="val 3521"/>
                  <a:gd name="f90" fmla="val 3556"/>
                  <a:gd name="f91" fmla="val 3498"/>
                  <a:gd name="f92" fmla="val 3672"/>
                  <a:gd name="f93" fmla="val 3383"/>
                  <a:gd name="f94" fmla="val 4122"/>
                  <a:gd name="f95" fmla="val 3152"/>
                  <a:gd name="f96" fmla="val 4514"/>
                  <a:gd name="f97" fmla="val 2863"/>
                  <a:gd name="f98" fmla="val 4884"/>
                  <a:gd name="f99" fmla="val 2286"/>
                  <a:gd name="f100" fmla="val 5599"/>
                  <a:gd name="f101" fmla="val 6061"/>
                  <a:gd name="f102" fmla="val 405"/>
                  <a:gd name="f103" fmla="val 6096"/>
                  <a:gd name="f104" fmla="val 278"/>
                  <a:gd name="f105" fmla="val 6177"/>
                  <a:gd name="f106" fmla="val 6327"/>
                  <a:gd name="f107" fmla="val 174"/>
                  <a:gd name="f108" fmla="val 6442"/>
                  <a:gd name="f109" fmla="val 6557"/>
                  <a:gd name="f110" fmla="val 455"/>
                  <a:gd name="f111" fmla="val 6560"/>
                  <a:gd name="f112" fmla="val 506"/>
                  <a:gd name="f113" fmla="val 557"/>
                  <a:gd name="f114" fmla="val 1593"/>
                  <a:gd name="f115" fmla="val 2634"/>
                  <a:gd name="f116" fmla="val 6116"/>
                  <a:gd name="f117" fmla="val 3371"/>
                  <a:gd name="f118" fmla="val 5346"/>
                  <a:gd name="f119" fmla="val 3752"/>
                  <a:gd name="f120" fmla="val 4953"/>
                  <a:gd name="f121" fmla="val 4064"/>
                  <a:gd name="f122" fmla="val 4248"/>
                  <a:gd name="f123" fmla="val 3926"/>
                  <a:gd name="f124" fmla="val 4283"/>
                  <a:gd name="f125" fmla="val 3799"/>
                  <a:gd name="f126" fmla="val 4318"/>
                  <a:gd name="f127" fmla="val 3660"/>
                  <a:gd name="f128" fmla="val 4364"/>
                  <a:gd name="f129" fmla="val 3522"/>
                  <a:gd name="f130" fmla="val 4433"/>
                  <a:gd name="f131" fmla="val 3106"/>
                  <a:gd name="f132" fmla="val 2518"/>
                  <a:gd name="f133" fmla="val 2217"/>
                  <a:gd name="f134" fmla="val 4341"/>
                  <a:gd name="f135" fmla="val 1606"/>
                  <a:gd name="f136" fmla="val 4017"/>
                  <a:gd name="f137" fmla="val 1029"/>
                  <a:gd name="f138" fmla="val 3533"/>
                  <a:gd name="f139" fmla="val 625"/>
                  <a:gd name="f140" fmla="val 3059"/>
                  <a:gd name="f141" fmla="val 230"/>
                  <a:gd name="f142" fmla="val 2476"/>
                  <a:gd name="f143" fmla="*/ f0 1 4468"/>
                  <a:gd name="f144" fmla="*/ f1 1 6561"/>
                  <a:gd name="f145" fmla="val f2"/>
                  <a:gd name="f146" fmla="val f3"/>
                  <a:gd name="f147" fmla="val f4"/>
                  <a:gd name="f148" fmla="+- f147 0 f145"/>
                  <a:gd name="f149" fmla="+- f146 0 f145"/>
                  <a:gd name="f150" fmla="*/ f149 1 4468"/>
                  <a:gd name="f151" fmla="*/ f148 1 65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4468" h="6561">
                    <a:moveTo>
                      <a:pt x="f5" y="f6"/>
                    </a:moveTo>
                    <a:cubicBezTo>
                      <a:pt x="f7" y="f6"/>
                      <a:pt x="f8" y="f6"/>
                      <a:pt x="f9" y="f6"/>
                    </a:cubicBezTo>
                    <a:cubicBezTo>
                      <a:pt x="f10" y="f11"/>
                      <a:pt x="f12" y="f13"/>
                      <a:pt x="f14" y="f15"/>
                    </a:cubicBezTo>
                    <a:cubicBezTo>
                      <a:pt x="f16" y="f17"/>
                      <a:pt x="f6" y="f18"/>
                      <a:pt x="f6" y="f19"/>
                    </a:cubicBezTo>
                    <a:cubicBezTo>
                      <a:pt x="f6" y="f20"/>
                      <a:pt x="f21" y="f22"/>
                      <a:pt x="f23" y="f24"/>
                    </a:cubicBezTo>
                    <a:cubicBezTo>
                      <a:pt x="f25" y="f26"/>
                      <a:pt x="f27" y="f28"/>
                      <a:pt x="f29" y="f28"/>
                    </a:cubicBezTo>
                    <a:lnTo>
                      <a:pt x="f30" y="f28"/>
                    </a:lnTo>
                    <a:cubicBezTo>
                      <a:pt x="f31" y="f28"/>
                      <a:pt x="f32" y="f33"/>
                      <a:pt x="f9" y="f34"/>
                    </a:cubicBezTo>
                    <a:cubicBezTo>
                      <a:pt x="f35" y="f36"/>
                      <a:pt x="f37" y="f38"/>
                      <a:pt x="f39" y="f40"/>
                    </a:cubicBezTo>
                    <a:cubicBezTo>
                      <a:pt x="f41" y="f42"/>
                      <a:pt x="f43" y="f44"/>
                      <a:pt x="f45" y="f44"/>
                    </a:cubicBezTo>
                    <a:cubicBezTo>
                      <a:pt x="f46" y="f44"/>
                      <a:pt x="f47" y="f48"/>
                      <a:pt x="f29" y="f49"/>
                    </a:cubicBezTo>
                    <a:cubicBezTo>
                      <a:pt x="f50" y="f49"/>
                      <a:pt x="f51" y="f49"/>
                      <a:pt x="f52" y="f19"/>
                    </a:cubicBezTo>
                    <a:cubicBezTo>
                      <a:pt x="f53" y="f19"/>
                      <a:pt x="f54" y="f55"/>
                      <a:pt x="f54" y="f56"/>
                    </a:cubicBezTo>
                    <a:cubicBezTo>
                      <a:pt x="f54" y="f57"/>
                      <a:pt x="f54" y="f58"/>
                      <a:pt x="f53" y="f59"/>
                    </a:cubicBezTo>
                    <a:cubicBezTo>
                      <a:pt x="f60" y="f61"/>
                      <a:pt x="f30" y="f62"/>
                      <a:pt x="f63" y="f64"/>
                    </a:cubicBezTo>
                    <a:cubicBezTo>
                      <a:pt x="f65" y="f66"/>
                      <a:pt x="f67" y="f68"/>
                      <a:pt x="f69" y="f68"/>
                    </a:cubicBezTo>
                    <a:cubicBezTo>
                      <a:pt x="f70" y="f68"/>
                      <a:pt x="f71" y="f72"/>
                      <a:pt x="f73" y="f74"/>
                    </a:cubicBezTo>
                    <a:cubicBezTo>
                      <a:pt x="f75" y="f31"/>
                      <a:pt x="f76" y="f77"/>
                      <a:pt x="f78" y="f79"/>
                    </a:cubicBezTo>
                    <a:cubicBezTo>
                      <a:pt x="f80" y="f81"/>
                      <a:pt x="f80" y="f82"/>
                      <a:pt x="f83" y="f84"/>
                    </a:cubicBezTo>
                    <a:lnTo>
                      <a:pt x="f83" y="f85"/>
                    </a:lnTo>
                    <a:lnTo>
                      <a:pt x="f78" y="f86"/>
                    </a:lnTo>
                    <a:cubicBezTo>
                      <a:pt x="f87" y="f88"/>
                      <a:pt x="f89" y="f90"/>
                      <a:pt x="f91" y="f92"/>
                    </a:cubicBezTo>
                    <a:cubicBezTo>
                      <a:pt x="f93" y="f94"/>
                      <a:pt x="f95" y="f96"/>
                      <a:pt x="f97" y="f98"/>
                    </a:cubicBezTo>
                    <a:cubicBezTo>
                      <a:pt x="f99" y="f100"/>
                      <a:pt x="f29" y="f101"/>
                      <a:pt x="f102" y="f103"/>
                    </a:cubicBezTo>
                    <a:cubicBezTo>
                      <a:pt x="f104" y="f103"/>
                      <a:pt x="f23" y="f105"/>
                      <a:pt x="f23" y="f106"/>
                    </a:cubicBezTo>
                    <a:cubicBezTo>
                      <a:pt x="f107" y="f108"/>
                      <a:pt x="f104" y="f109"/>
                      <a:pt x="f102" y="f109"/>
                    </a:cubicBezTo>
                    <a:cubicBezTo>
                      <a:pt x="f110" y="f111"/>
                      <a:pt x="f112" y="f4"/>
                      <a:pt x="f113" y="f4"/>
                    </a:cubicBezTo>
                    <a:cubicBezTo>
                      <a:pt x="f114" y="f4"/>
                      <a:pt x="f115" y="f116"/>
                      <a:pt x="f117" y="f118"/>
                    </a:cubicBezTo>
                    <a:cubicBezTo>
                      <a:pt x="f119" y="f120"/>
                      <a:pt x="f121" y="f3"/>
                      <a:pt x="f122" y="f123"/>
                    </a:cubicBezTo>
                    <a:cubicBezTo>
                      <a:pt x="f124" y="f125"/>
                      <a:pt x="f126" y="f127"/>
                      <a:pt x="f128" y="f129"/>
                    </a:cubicBezTo>
                    <a:lnTo>
                      <a:pt x="f130" y="f131"/>
                    </a:lnTo>
                    <a:lnTo>
                      <a:pt x="f3" y="f84"/>
                    </a:lnTo>
                    <a:cubicBezTo>
                      <a:pt x="f3" y="f132"/>
                      <a:pt x="f3" y="f79"/>
                      <a:pt x="f130" y="f133"/>
                    </a:cubicBezTo>
                    <a:cubicBezTo>
                      <a:pt x="f134" y="f135"/>
                      <a:pt x="f136" y="f137"/>
                      <a:pt x="f138" y="f139"/>
                    </a:cubicBezTo>
                    <a:cubicBezTo>
                      <a:pt x="f140" y="f141"/>
                      <a:pt x="f142"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8" name="Google Shape;171;p3">
              <a:extLst>
                <a:ext uri="{FF2B5EF4-FFF2-40B4-BE49-F238E27FC236}">
                  <a16:creationId xmlns:a16="http://schemas.microsoft.com/office/drawing/2014/main" id="{09432792-6F39-469C-83F5-44819342F4E2}"/>
                </a:ext>
              </a:extLst>
            </p:cNvPr>
            <p:cNvGrpSpPr/>
            <p:nvPr/>
          </p:nvGrpSpPr>
          <p:grpSpPr>
            <a:xfrm>
              <a:off x="1005227" y="213210"/>
              <a:ext cx="7133545" cy="211875"/>
              <a:chOff x="1005227" y="213210"/>
              <a:chExt cx="7133545" cy="211875"/>
            </a:xfrm>
          </p:grpSpPr>
          <p:grpSp>
            <p:nvGrpSpPr>
              <p:cNvPr id="19" name="Google Shape;172;p3">
                <a:extLst>
                  <a:ext uri="{FF2B5EF4-FFF2-40B4-BE49-F238E27FC236}">
                    <a16:creationId xmlns:a16="http://schemas.microsoft.com/office/drawing/2014/main" id="{B3187386-D7FC-45F9-8EE5-B57F6561EF04}"/>
                  </a:ext>
                </a:extLst>
              </p:cNvPr>
              <p:cNvGrpSpPr/>
              <p:nvPr/>
            </p:nvGrpSpPr>
            <p:grpSpPr>
              <a:xfrm>
                <a:off x="4842461" y="213210"/>
                <a:ext cx="3296311" cy="211875"/>
                <a:chOff x="4842461" y="213210"/>
                <a:chExt cx="3296311" cy="211875"/>
              </a:xfrm>
            </p:grpSpPr>
            <p:sp>
              <p:nvSpPr>
                <p:cNvPr id="20" name="Google Shape;173;p3">
                  <a:extLst>
                    <a:ext uri="{FF2B5EF4-FFF2-40B4-BE49-F238E27FC236}">
                      <a16:creationId xmlns:a16="http://schemas.microsoft.com/office/drawing/2014/main" id="{693CB437-1833-48B3-8BDC-D30A97345D41}"/>
                    </a:ext>
                  </a:extLst>
                </p:cNvPr>
                <p:cNvSpPr/>
                <p:nvPr/>
              </p:nvSpPr>
              <p:spPr>
                <a:xfrm>
                  <a:off x="4842461" y="213274"/>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174;p3">
                  <a:extLst>
                    <a:ext uri="{FF2B5EF4-FFF2-40B4-BE49-F238E27FC236}">
                      <a16:creationId xmlns:a16="http://schemas.microsoft.com/office/drawing/2014/main" id="{DBDDF6A3-9AB7-40CE-A29B-D028C0E9D259}"/>
                    </a:ext>
                  </a:extLst>
                </p:cNvPr>
                <p:cNvSpPr/>
                <p:nvPr/>
              </p:nvSpPr>
              <p:spPr>
                <a:xfrm>
                  <a:off x="7994471" y="213210"/>
                  <a:ext cx="144301" cy="211875"/>
                </a:xfrm>
                <a:custGeom>
                  <a:avLst/>
                  <a:gdLst>
                    <a:gd name="f0" fmla="val w"/>
                    <a:gd name="f1" fmla="val h"/>
                    <a:gd name="f2" fmla="val 0"/>
                    <a:gd name="f3" fmla="val 4468"/>
                    <a:gd name="f4" fmla="val 6560"/>
                    <a:gd name="f5" fmla="val 524"/>
                    <a:gd name="f6" fmla="val 1"/>
                    <a:gd name="f7" fmla="val 484"/>
                    <a:gd name="f8" fmla="val 444"/>
                    <a:gd name="f9" fmla="val 2"/>
                    <a:gd name="f10" fmla="val 405"/>
                    <a:gd name="f11" fmla="val 3"/>
                    <a:gd name="f12" fmla="val 278"/>
                    <a:gd name="f13" fmla="val 174"/>
                    <a:gd name="f14" fmla="val 118"/>
                    <a:gd name="f15" fmla="val 197"/>
                    <a:gd name="f16" fmla="val 234"/>
                    <a:gd name="f17" fmla="val 372"/>
                    <a:gd name="f18" fmla="val 476"/>
                    <a:gd name="f19" fmla="val 1374"/>
                    <a:gd name="f20" fmla="val 499"/>
                    <a:gd name="f21" fmla="val 2286"/>
                    <a:gd name="f22" fmla="val 961"/>
                    <a:gd name="f23" fmla="val 2863"/>
                    <a:gd name="f24" fmla="val 1688"/>
                    <a:gd name="f25" fmla="val 3152"/>
                    <a:gd name="f26" fmla="val 2046"/>
                    <a:gd name="f27" fmla="val 3383"/>
                    <a:gd name="f28" fmla="val 2450"/>
                    <a:gd name="f29" fmla="val 3498"/>
                    <a:gd name="f30" fmla="val 2900"/>
                    <a:gd name="f31" fmla="val 3521"/>
                    <a:gd name="f32" fmla="val 3004"/>
                    <a:gd name="f33" fmla="val 3544"/>
                    <a:gd name="f34" fmla="val 3108"/>
                    <a:gd name="f35" fmla="val 3567"/>
                    <a:gd name="f36" fmla="val 3223"/>
                    <a:gd name="f37" fmla="val 3613"/>
                    <a:gd name="f38" fmla="val 3558"/>
                    <a:gd name="f39" fmla="val 3893"/>
                    <a:gd name="f40" fmla="val 3602"/>
                    <a:gd name="f41" fmla="val 3985"/>
                    <a:gd name="f42" fmla="val 4089"/>
                    <a:gd name="f43" fmla="val 4193"/>
                    <a:gd name="f44" fmla="val 3487"/>
                    <a:gd name="f45" fmla="val 4585"/>
                    <a:gd name="f46" fmla="val 3233"/>
                    <a:gd name="f47" fmla="val 4931"/>
                    <a:gd name="f48" fmla="val 2921"/>
                    <a:gd name="f49" fmla="val 5162"/>
                    <a:gd name="f50" fmla="val 2651"/>
                    <a:gd name="f51" fmla="val 5370"/>
                    <a:gd name="f52" fmla="val 2277"/>
                    <a:gd name="f53" fmla="val 5466"/>
                    <a:gd name="f54" fmla="val 1953"/>
                    <a:gd name="f55" fmla="val 1917"/>
                    <a:gd name="f56" fmla="val 1882"/>
                    <a:gd name="f57" fmla="val 5465"/>
                    <a:gd name="f58" fmla="val 1847"/>
                    <a:gd name="f59" fmla="val 5462"/>
                    <a:gd name="f60" fmla="val 1559"/>
                    <a:gd name="f61" fmla="val 5428"/>
                    <a:gd name="f62" fmla="val 1328"/>
                    <a:gd name="f63" fmla="val 5197"/>
                    <a:gd name="f64" fmla="val 1270"/>
                    <a:gd name="f65" fmla="val 4943"/>
                    <a:gd name="f66" fmla="val 1259"/>
                    <a:gd name="f67" fmla="val 4885"/>
                    <a:gd name="f68" fmla="val 4816"/>
                    <a:gd name="f69" fmla="val 4758"/>
                    <a:gd name="f70" fmla="val 4735"/>
                    <a:gd name="f71" fmla="val 4712"/>
                    <a:gd name="f72" fmla="val 1293"/>
                    <a:gd name="f73" fmla="val 1317"/>
                    <a:gd name="f74" fmla="val 4678"/>
                    <a:gd name="f75" fmla="val 1351"/>
                    <a:gd name="f76" fmla="val 1439"/>
                    <a:gd name="f77" fmla="val 4696"/>
                    <a:gd name="f78" fmla="val 1504"/>
                    <a:gd name="f79" fmla="val 4705"/>
                    <a:gd name="f80" fmla="val 1568"/>
                    <a:gd name="f81" fmla="val 1861"/>
                    <a:gd name="f82" fmla="val 2134"/>
                    <a:gd name="f83" fmla="val 4519"/>
                    <a:gd name="f84" fmla="val 2228"/>
                    <a:gd name="f85" fmla="val 4216"/>
                    <a:gd name="f86" fmla="val 2332"/>
                    <a:gd name="f87" fmla="val 3858"/>
                    <a:gd name="f88" fmla="val 2124"/>
                    <a:gd name="f89" fmla="val 3489"/>
                    <a:gd name="f90" fmla="val 1767"/>
                    <a:gd name="f91" fmla="val 3373"/>
                    <a:gd name="f92" fmla="val 1697"/>
                    <a:gd name="f93" fmla="val 3350"/>
                    <a:gd name="f94" fmla="val 1640"/>
                    <a:gd name="f95" fmla="val 3339"/>
                    <a:gd name="f96" fmla="val 889"/>
                    <a:gd name="f97" fmla="val 428"/>
                    <a:gd name="f98" fmla="val 3627"/>
                    <a:gd name="f99" fmla="val 4031"/>
                    <a:gd name="f100" fmla="val 81"/>
                    <a:gd name="f101" fmla="val 4239"/>
                    <a:gd name="f102" fmla="val 4481"/>
                    <a:gd name="f103" fmla="val 4908"/>
                    <a:gd name="f104" fmla="val 35"/>
                    <a:gd name="f105" fmla="val 5105"/>
                    <a:gd name="f106" fmla="val 93"/>
                    <a:gd name="f107" fmla="val 5278"/>
                    <a:gd name="f108" fmla="val 324"/>
                    <a:gd name="f109" fmla="val 6005"/>
                    <a:gd name="f110" fmla="val 1016"/>
                    <a:gd name="f111" fmla="val 6524"/>
                    <a:gd name="f112" fmla="val 6559"/>
                    <a:gd name="f113" fmla="val 1783"/>
                    <a:gd name="f114" fmla="val 1799"/>
                    <a:gd name="f115" fmla="val 1815"/>
                    <a:gd name="f116" fmla="val 2476"/>
                    <a:gd name="f117" fmla="val 3059"/>
                    <a:gd name="f118" fmla="val 6330"/>
                    <a:gd name="f119" fmla="val 3533"/>
                    <a:gd name="f120" fmla="val 5936"/>
                    <a:gd name="f121" fmla="val 4017"/>
                    <a:gd name="f122" fmla="val 5532"/>
                    <a:gd name="f123" fmla="val 4341"/>
                    <a:gd name="f124" fmla="val 4955"/>
                    <a:gd name="f125" fmla="val 4433"/>
                    <a:gd name="f126" fmla="val 4354"/>
                    <a:gd name="f127" fmla="val 4054"/>
                    <a:gd name="f128" fmla="val 3454"/>
                    <a:gd name="f129" fmla="val 4364"/>
                    <a:gd name="f130" fmla="val 3039"/>
                    <a:gd name="f131" fmla="val 4318"/>
                    <a:gd name="f132" fmla="val 2912"/>
                    <a:gd name="f133" fmla="val 4283"/>
                    <a:gd name="f134" fmla="val 2761"/>
                    <a:gd name="f135" fmla="val 4248"/>
                    <a:gd name="f136" fmla="val 2635"/>
                    <a:gd name="f137" fmla="val 4064"/>
                    <a:gd name="f138" fmla="val 2104"/>
                    <a:gd name="f139" fmla="val 3752"/>
                    <a:gd name="f140" fmla="val 1607"/>
                    <a:gd name="f141" fmla="val 3371"/>
                    <a:gd name="f142" fmla="val 1215"/>
                    <a:gd name="f143" fmla="val 2626"/>
                    <a:gd name="f144" fmla="val 436"/>
                    <a:gd name="f145" fmla="val 1571"/>
                    <a:gd name="f146" fmla="*/ f0 1 4468"/>
                    <a:gd name="f147" fmla="*/ f1 1 6560"/>
                    <a:gd name="f148" fmla="val f2"/>
                    <a:gd name="f149" fmla="val f3"/>
                    <a:gd name="f150" fmla="val f4"/>
                    <a:gd name="f151" fmla="+- f150 0 f148"/>
                    <a:gd name="f152" fmla="+- f149 0 f148"/>
                    <a:gd name="f153" fmla="*/ f152 1 4468"/>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68" h="6560">
                      <a:moveTo>
                        <a:pt x="f5" y="f6"/>
                      </a:moveTo>
                      <a:cubicBezTo>
                        <a:pt x="f7" y="f6"/>
                        <a:pt x="f8" y="f9"/>
                        <a:pt x="f10" y="f11"/>
                      </a:cubicBezTo>
                      <a:cubicBezTo>
                        <a:pt x="f12" y="f11"/>
                        <a:pt x="f13" y="f14"/>
                        <a:pt x="f15" y="f16"/>
                      </a:cubicBezTo>
                      <a:cubicBezTo>
                        <a:pt x="f15" y="f17"/>
                        <a:pt x="f12" y="f18"/>
                        <a:pt x="f10" y="f18"/>
                      </a:cubicBezTo>
                      <a:cubicBezTo>
                        <a:pt x="f19" y="f20"/>
                        <a:pt x="f21" y="f22"/>
                        <a:pt x="f23" y="f24"/>
                      </a:cubicBezTo>
                      <a:cubicBezTo>
                        <a:pt x="f25" y="f26"/>
                        <a:pt x="f27" y="f28"/>
                        <a:pt x="f29" y="f30"/>
                      </a:cubicBezTo>
                      <a:cubicBezTo>
                        <a:pt x="f31" y="f32"/>
                        <a:pt x="f33" y="f34"/>
                        <a:pt x="f35" y="f36"/>
                      </a:cubicBezTo>
                      <a:lnTo>
                        <a:pt x="f37" y="f38"/>
                      </a:lnTo>
                      <a:lnTo>
                        <a:pt x="f37" y="f39"/>
                      </a:lnTo>
                      <a:cubicBezTo>
                        <a:pt x="f40" y="f41"/>
                        <a:pt x="f40" y="f42"/>
                        <a:pt x="f35" y="f43"/>
                      </a:cubicBezTo>
                      <a:cubicBezTo>
                        <a:pt x="f44" y="f45"/>
                        <a:pt x="f46" y="f47"/>
                        <a:pt x="f48" y="f49"/>
                      </a:cubicBezTo>
                      <a:cubicBezTo>
                        <a:pt x="f50" y="f51"/>
                        <a:pt x="f52" y="f53"/>
                        <a:pt x="f54" y="f53"/>
                      </a:cubicBezTo>
                      <a:cubicBezTo>
                        <a:pt x="f55" y="f53"/>
                        <a:pt x="f56" y="f57"/>
                        <a:pt x="f58" y="f59"/>
                      </a:cubicBezTo>
                      <a:cubicBezTo>
                        <a:pt x="f60" y="f61"/>
                        <a:pt x="f62" y="f63"/>
                        <a:pt x="f64" y="f65"/>
                      </a:cubicBezTo>
                      <a:cubicBezTo>
                        <a:pt x="f66" y="f67"/>
                        <a:pt x="f66" y="f68"/>
                        <a:pt x="f66" y="f69"/>
                      </a:cubicBezTo>
                      <a:cubicBezTo>
                        <a:pt x="f66" y="f70"/>
                        <a:pt x="f64" y="f71"/>
                        <a:pt x="f72" y="f71"/>
                      </a:cubicBezTo>
                      <a:cubicBezTo>
                        <a:pt x="f73" y="f74"/>
                        <a:pt x="f75" y="f74"/>
                        <a:pt x="f19" y="f74"/>
                      </a:cubicBezTo>
                      <a:cubicBezTo>
                        <a:pt x="f76" y="f77"/>
                        <a:pt x="f78" y="f79"/>
                        <a:pt x="f80" y="f79"/>
                      </a:cubicBezTo>
                      <a:cubicBezTo>
                        <a:pt x="f81" y="f79"/>
                        <a:pt x="f82" y="f83"/>
                        <a:pt x="f84" y="f85"/>
                      </a:cubicBezTo>
                      <a:cubicBezTo>
                        <a:pt x="f86" y="f87"/>
                        <a:pt x="f88" y="f89"/>
                        <a:pt x="f90" y="f91"/>
                      </a:cubicBezTo>
                      <a:cubicBezTo>
                        <a:pt x="f92" y="f93"/>
                        <a:pt x="f94" y="f95"/>
                        <a:pt x="f60" y="f95"/>
                      </a:cubicBezTo>
                      <a:lnTo>
                        <a:pt x="f19" y="f95"/>
                      </a:lnTo>
                      <a:cubicBezTo>
                        <a:pt x="f96" y="f95"/>
                        <a:pt x="f97" y="f98"/>
                        <a:pt x="f15" y="f99"/>
                      </a:cubicBezTo>
                      <a:cubicBezTo>
                        <a:pt x="f100" y="f101"/>
                        <a:pt x="f6" y="f102"/>
                        <a:pt x="f6" y="f71"/>
                      </a:cubicBezTo>
                      <a:cubicBezTo>
                        <a:pt x="f6" y="f103"/>
                        <a:pt x="f104" y="f105"/>
                        <a:pt x="f106" y="f107"/>
                      </a:cubicBezTo>
                      <a:cubicBezTo>
                        <a:pt x="f108" y="f109"/>
                        <a:pt x="f110" y="f111"/>
                        <a:pt x="f90" y="f112"/>
                      </a:cubicBezTo>
                      <a:cubicBezTo>
                        <a:pt x="f113" y="f112"/>
                        <a:pt x="f114" y="f112"/>
                        <a:pt x="f115" y="f112"/>
                      </a:cubicBezTo>
                      <a:cubicBezTo>
                        <a:pt x="f116" y="f112"/>
                        <a:pt x="f117" y="f118"/>
                        <a:pt x="f119" y="f120"/>
                      </a:cubicBezTo>
                      <a:cubicBezTo>
                        <a:pt x="f121" y="f122"/>
                        <a:pt x="f123" y="f124"/>
                        <a:pt x="f125" y="f126"/>
                      </a:cubicBezTo>
                      <a:cubicBezTo>
                        <a:pt x="f3" y="f43"/>
                        <a:pt x="f3" y="f127"/>
                        <a:pt x="f3" y="f39"/>
                      </a:cubicBezTo>
                      <a:lnTo>
                        <a:pt x="f125" y="f128"/>
                      </a:lnTo>
                      <a:lnTo>
                        <a:pt x="f129" y="f130"/>
                      </a:lnTo>
                      <a:cubicBezTo>
                        <a:pt x="f131" y="f132"/>
                        <a:pt x="f133" y="f134"/>
                        <a:pt x="f135" y="f136"/>
                      </a:cubicBezTo>
                      <a:cubicBezTo>
                        <a:pt x="f137" y="f138"/>
                        <a:pt x="f139" y="f140"/>
                        <a:pt x="f141"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22" name="Google Shape;175;p3">
                <a:extLst>
                  <a:ext uri="{FF2B5EF4-FFF2-40B4-BE49-F238E27FC236}">
                    <a16:creationId xmlns:a16="http://schemas.microsoft.com/office/drawing/2014/main" id="{F3CE35FF-1DEE-41E9-A1B2-27AC589821CE}"/>
                  </a:ext>
                </a:extLst>
              </p:cNvPr>
              <p:cNvGrpSpPr/>
              <p:nvPr/>
            </p:nvGrpSpPr>
            <p:grpSpPr>
              <a:xfrm>
                <a:off x="1005227" y="213210"/>
                <a:ext cx="3295954" cy="211875"/>
                <a:chOff x="1005227" y="213210"/>
                <a:chExt cx="3295954" cy="211875"/>
              </a:xfrm>
            </p:grpSpPr>
            <p:sp>
              <p:nvSpPr>
                <p:cNvPr id="23" name="Google Shape;176;p3">
                  <a:extLst>
                    <a:ext uri="{FF2B5EF4-FFF2-40B4-BE49-F238E27FC236}">
                      <a16:creationId xmlns:a16="http://schemas.microsoft.com/office/drawing/2014/main" id="{72907B37-8A19-48CE-BA43-A5065F4660B4}"/>
                    </a:ext>
                  </a:extLst>
                </p:cNvPr>
                <p:cNvSpPr/>
                <p:nvPr/>
              </p:nvSpPr>
              <p:spPr>
                <a:xfrm>
                  <a:off x="1136096" y="213274"/>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177;p3">
                  <a:extLst>
                    <a:ext uri="{FF2B5EF4-FFF2-40B4-BE49-F238E27FC236}">
                      <a16:creationId xmlns:a16="http://schemas.microsoft.com/office/drawing/2014/main" id="{4FAFE71E-BC35-458A-9E9E-FAB1E446FF87}"/>
                    </a:ext>
                  </a:extLst>
                </p:cNvPr>
                <p:cNvSpPr/>
                <p:nvPr/>
              </p:nvSpPr>
              <p:spPr>
                <a:xfrm>
                  <a:off x="1005227" y="213210"/>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25" name="Google Shape;178;p3">
              <a:extLst>
                <a:ext uri="{FF2B5EF4-FFF2-40B4-BE49-F238E27FC236}">
                  <a16:creationId xmlns:a16="http://schemas.microsoft.com/office/drawing/2014/main" id="{718532FE-9E59-4A19-8360-428C15C5550D}"/>
                </a:ext>
              </a:extLst>
            </p:cNvPr>
            <p:cNvGrpSpPr/>
            <p:nvPr/>
          </p:nvGrpSpPr>
          <p:grpSpPr>
            <a:xfrm>
              <a:off x="91449" y="114940"/>
              <a:ext cx="750045" cy="777202"/>
              <a:chOff x="91449" y="114940"/>
              <a:chExt cx="750045" cy="777202"/>
            </a:xfrm>
          </p:grpSpPr>
          <p:sp>
            <p:nvSpPr>
              <p:cNvPr id="26" name="Google Shape;179;p3">
                <a:extLst>
                  <a:ext uri="{FF2B5EF4-FFF2-40B4-BE49-F238E27FC236}">
                    <a16:creationId xmlns:a16="http://schemas.microsoft.com/office/drawing/2014/main" id="{8DB7F99A-2706-41A1-B407-77F4EC9ECB21}"/>
                  </a:ext>
                </a:extLst>
              </p:cNvPr>
              <p:cNvSpPr/>
              <p:nvPr/>
            </p:nvSpPr>
            <p:spPr>
              <a:xfrm>
                <a:off x="578339" y="114940"/>
                <a:ext cx="179350" cy="271430"/>
              </a:xfrm>
              <a:custGeom>
                <a:avLst/>
                <a:gdLst>
                  <a:gd name="f0" fmla="val w"/>
                  <a:gd name="f1" fmla="val h"/>
                  <a:gd name="f2" fmla="val 0"/>
                  <a:gd name="f3" fmla="val 5553"/>
                  <a:gd name="f4" fmla="val 8404"/>
                  <a:gd name="f5" fmla="val 2528"/>
                  <a:gd name="f6" fmla="val 1"/>
                  <a:gd name="f7" fmla="val 3013"/>
                  <a:gd name="f8" fmla="val 1490"/>
                  <a:gd name="f9" fmla="val 2459"/>
                  <a:gd name="f10" fmla="val 2148"/>
                  <a:gd name="f11" fmla="val 2367"/>
                  <a:gd name="f12" fmla="val 4375"/>
                  <a:gd name="f13" fmla="val 2228"/>
                  <a:gd name="f14" fmla="val 7157"/>
                  <a:gd name="f15" fmla="val 728"/>
                  <a:gd name="f16" fmla="val 8265"/>
                  <a:gd name="f17" fmla="val 1362"/>
                  <a:gd name="f18" fmla="val 8150"/>
                  <a:gd name="f19" fmla="val 2574"/>
                  <a:gd name="f20" fmla="val 7111"/>
                  <a:gd name="f21" fmla="val 5783"/>
                  <a:gd name="f22" fmla="val 3186"/>
                  <a:gd name="f23" fmla="val 5241"/>
                  <a:gd name="f24" fmla="val 3244"/>
                  <a:gd name="f25" fmla="val 4675"/>
                  <a:gd name="f26" fmla="val 3359"/>
                  <a:gd name="f27" fmla="val 4110"/>
                  <a:gd name="f28" fmla="val 3475"/>
                  <a:gd name="f29" fmla="val 3544"/>
                  <a:gd name="f30" fmla="val 3648"/>
                  <a:gd name="f31" fmla="val 2990"/>
                  <a:gd name="f32" fmla="val 4017"/>
                  <a:gd name="f33" fmla="val 2552"/>
                  <a:gd name="f34" fmla="val 4319"/>
                  <a:gd name="f35" fmla="val 2213"/>
                  <a:gd name="f36" fmla="val 4760"/>
                  <a:gd name="f37" fmla="val 1968"/>
                  <a:gd name="f38" fmla="val 5205"/>
                  <a:gd name="f39" fmla="val 5322"/>
                  <a:gd name="f40" fmla="val 5438"/>
                  <a:gd name="f41" fmla="val 1985"/>
                  <a:gd name="f42" fmla="val 5552"/>
                  <a:gd name="f43" fmla="val 2021"/>
                  <a:gd name="f44" fmla="val 5235"/>
                  <a:gd name="f45" fmla="val 1760"/>
                  <a:gd name="f46" fmla="val 4801"/>
                  <a:gd name="f47" fmla="val 1611"/>
                  <a:gd name="f48" fmla="val 4382"/>
                  <a:gd name="f49" fmla="val 4039"/>
                  <a:gd name="f50" fmla="val 3706"/>
                  <a:gd name="f51" fmla="val 1710"/>
                  <a:gd name="f52" fmla="val 3452"/>
                  <a:gd name="f53" fmla="val 1928"/>
                  <a:gd name="f54" fmla="val 3602"/>
                  <a:gd name="f55" fmla="val 1259"/>
                  <a:gd name="f56" fmla="val 3151"/>
                  <a:gd name="f57" fmla="val 301"/>
                  <a:gd name="f58" fmla="*/ f0 1 5553"/>
                  <a:gd name="f59" fmla="*/ f1 1 8404"/>
                  <a:gd name="f60" fmla="val f2"/>
                  <a:gd name="f61" fmla="val f3"/>
                  <a:gd name="f62" fmla="val f4"/>
                  <a:gd name="f63" fmla="+- f62 0 f60"/>
                  <a:gd name="f64" fmla="+- f61 0 f60"/>
                  <a:gd name="f65" fmla="*/ f64 1 5553"/>
                  <a:gd name="f66" fmla="*/ f63 1 8404"/>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5553" h="8404">
                    <a:moveTo>
                      <a:pt x="f5" y="f6"/>
                    </a:moveTo>
                    <a:cubicBezTo>
                      <a:pt x="f7" y="f8"/>
                      <a:pt x="f9" y="f10"/>
                      <a:pt x="f11" y="f12"/>
                    </a:cubicBezTo>
                    <a:cubicBezTo>
                      <a:pt x="f13" y="f14"/>
                      <a:pt x="f15" y="f16"/>
                      <a:pt x="f2" y="f4"/>
                    </a:cubicBezTo>
                    <a:cubicBezTo>
                      <a:pt x="f17" y="f18"/>
                      <a:pt x="f19" y="f20"/>
                      <a:pt x="f7" y="f21"/>
                    </a:cubicBezTo>
                    <a:cubicBezTo>
                      <a:pt x="f22"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54" y="f55"/>
                      <a:pt x="f56" y="f57"/>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180;p3">
                <a:extLst>
                  <a:ext uri="{FF2B5EF4-FFF2-40B4-BE49-F238E27FC236}">
                    <a16:creationId xmlns:a16="http://schemas.microsoft.com/office/drawing/2014/main" id="{3D569135-D653-4A1D-98A5-C6BB15C08736}"/>
                  </a:ext>
                </a:extLst>
              </p:cNvPr>
              <p:cNvSpPr/>
              <p:nvPr/>
            </p:nvSpPr>
            <p:spPr>
              <a:xfrm>
                <a:off x="538060" y="169356"/>
                <a:ext cx="96213" cy="214033"/>
              </a:xfrm>
              <a:custGeom>
                <a:avLst/>
                <a:gdLst>
                  <a:gd name="f0" fmla="val w"/>
                  <a:gd name="f1" fmla="val h"/>
                  <a:gd name="f2" fmla="val 0"/>
                  <a:gd name="f3" fmla="val 2979"/>
                  <a:gd name="f4" fmla="val 6627"/>
                  <a:gd name="f5" fmla="val 1236"/>
                  <a:gd name="f6" fmla="val 543"/>
                  <a:gd name="f7" fmla="val 1293"/>
                  <a:gd name="f8" fmla="val 982"/>
                  <a:gd name="f9" fmla="val 1386"/>
                  <a:gd name="f10" fmla="val 1432"/>
                  <a:gd name="f11" fmla="val 1571"/>
                  <a:gd name="f12" fmla="val 1836"/>
                  <a:gd name="f13" fmla="val 1744"/>
                  <a:gd name="f14" fmla="val 2252"/>
                  <a:gd name="f15" fmla="val 1963"/>
                  <a:gd name="f16" fmla="val 2644"/>
                  <a:gd name="f17" fmla="val 2171"/>
                  <a:gd name="f18" fmla="val 3048"/>
                  <a:gd name="f19" fmla="val 2355"/>
                  <a:gd name="f20" fmla="val 3452"/>
                  <a:gd name="f21" fmla="val 2517"/>
                  <a:gd name="f22" fmla="val 3891"/>
                  <a:gd name="f23" fmla="val 2540"/>
                  <a:gd name="f24" fmla="val 4352"/>
                  <a:gd name="f25" fmla="val 2552"/>
                  <a:gd name="f26" fmla="val 4583"/>
                  <a:gd name="f27" fmla="val 4814"/>
                  <a:gd name="f28" fmla="val 2482"/>
                  <a:gd name="f29" fmla="val 5022"/>
                  <a:gd name="f30" fmla="val 2459"/>
                  <a:gd name="f31" fmla="val 5137"/>
                  <a:gd name="f32" fmla="val 2413"/>
                  <a:gd name="f33" fmla="val 5241"/>
                  <a:gd name="f34" fmla="val 2367"/>
                  <a:gd name="f35" fmla="val 5345"/>
                  <a:gd name="f36" fmla="val 2309"/>
                  <a:gd name="f37" fmla="val 5449"/>
                  <a:gd name="f38" fmla="val 5541"/>
                  <a:gd name="f39" fmla="val 2182"/>
                  <a:gd name="f40" fmla="val 5634"/>
                  <a:gd name="f41" fmla="val 2448"/>
                  <a:gd name="f42" fmla="val 5276"/>
                  <a:gd name="f43" fmla="val 4791"/>
                  <a:gd name="f44" fmla="val 2494"/>
                  <a:gd name="f45" fmla="val 4364"/>
                  <a:gd name="f46" fmla="val 2471"/>
                  <a:gd name="f47" fmla="val 3914"/>
                  <a:gd name="f48" fmla="val 2298"/>
                  <a:gd name="f49" fmla="val 3498"/>
                  <a:gd name="f50" fmla="val 2101"/>
                  <a:gd name="f51" fmla="val 3094"/>
                  <a:gd name="f52" fmla="val 1917"/>
                  <a:gd name="f53" fmla="val 2690"/>
                  <a:gd name="f54" fmla="val 1686"/>
                  <a:gd name="f55" fmla="val 1524"/>
                  <a:gd name="f56" fmla="val 1871"/>
                  <a:gd name="f57" fmla="val 1444"/>
                  <a:gd name="f58" fmla="val 1651"/>
                  <a:gd name="f59" fmla="val 1328"/>
                  <a:gd name="f60" fmla="val 1213"/>
                  <a:gd name="f61" fmla="val 1282"/>
                  <a:gd name="f62" fmla="val 1005"/>
                  <a:gd name="f63" fmla="val 1259"/>
                  <a:gd name="f64" fmla="val 774"/>
                  <a:gd name="f65" fmla="val 1190"/>
                  <a:gd name="f66" fmla="val 1"/>
                  <a:gd name="f67" fmla="val 682"/>
                  <a:gd name="f68" fmla="val 266"/>
                  <a:gd name="f69" fmla="val 1074"/>
                  <a:gd name="f70" fmla="val 855"/>
                  <a:gd name="f71" fmla="val 1778"/>
                  <a:gd name="f72" fmla="val 800"/>
                  <a:gd name="f73" fmla="val 1777"/>
                  <a:gd name="f74" fmla="val 751"/>
                  <a:gd name="f75" fmla="val 1776"/>
                  <a:gd name="f76" fmla="val 706"/>
                  <a:gd name="f77" fmla="val 436"/>
                  <a:gd name="f78" fmla="val 307"/>
                  <a:gd name="f79" fmla="val 1810"/>
                  <a:gd name="f80" fmla="val 1928"/>
                  <a:gd name="f81" fmla="val 451"/>
                  <a:gd name="f82" fmla="val 2079"/>
                  <a:gd name="f83" fmla="val 636"/>
                  <a:gd name="f84" fmla="val 2275"/>
                  <a:gd name="f85" fmla="val 509"/>
                  <a:gd name="f86" fmla="val 335"/>
                  <a:gd name="f87" fmla="val 959"/>
                  <a:gd name="f88" fmla="val 2586"/>
                  <a:gd name="f89" fmla="val 1478"/>
                  <a:gd name="f90" fmla="val 2875"/>
                  <a:gd name="f91" fmla="val 3406"/>
                  <a:gd name="f92" fmla="val 1790"/>
                  <a:gd name="f93" fmla="val 3391"/>
                  <a:gd name="f94" fmla="val 1739"/>
                  <a:gd name="f95" fmla="val 3384"/>
                  <a:gd name="f96" fmla="val 1688"/>
                  <a:gd name="f97" fmla="val 1535"/>
                  <a:gd name="f98" fmla="val 1377"/>
                  <a:gd name="f99" fmla="val 3449"/>
                  <a:gd name="f100" fmla="val 1317"/>
                  <a:gd name="f101" fmla="val 3579"/>
                  <a:gd name="f102" fmla="val 3752"/>
                  <a:gd name="f103" fmla="val 1270"/>
                  <a:gd name="f104" fmla="val 4006"/>
                  <a:gd name="f105" fmla="val 4122"/>
                  <a:gd name="f106" fmla="val 1363"/>
                  <a:gd name="f107" fmla="val 3983"/>
                  <a:gd name="f108" fmla="val 1455"/>
                  <a:gd name="f109" fmla="val 3787"/>
                  <a:gd name="f110" fmla="val 1605"/>
                  <a:gd name="f111" fmla="val 3729"/>
                  <a:gd name="f112" fmla="val 1645"/>
                  <a:gd name="f113" fmla="val 3713"/>
                  <a:gd name="f114" fmla="val 1687"/>
                  <a:gd name="f115" fmla="val 3705"/>
                  <a:gd name="f116" fmla="val 1729"/>
                  <a:gd name="f117" fmla="val 1834"/>
                  <a:gd name="f118" fmla="val 1942"/>
                  <a:gd name="f119" fmla="val 3749"/>
                  <a:gd name="f120" fmla="val 2032"/>
                  <a:gd name="f121" fmla="val 3798"/>
                  <a:gd name="f122" fmla="val 4029"/>
                  <a:gd name="f123" fmla="val 2321"/>
                  <a:gd name="f124" fmla="val 4641"/>
                  <a:gd name="f125" fmla="val 2263"/>
                  <a:gd name="f126" fmla="val 4999"/>
                  <a:gd name="f127" fmla="val 2138"/>
                  <a:gd name="f128" fmla="val 5672"/>
                  <a:gd name="f129" fmla="val 1685"/>
                  <a:gd name="f130" fmla="val 6244"/>
                  <a:gd name="f131" fmla="val 1150"/>
                  <a:gd name="f132" fmla="val 6614"/>
                  <a:gd name="f133" fmla="val 1411"/>
                  <a:gd name="f134" fmla="val 6437"/>
                  <a:gd name="f135" fmla="val 1715"/>
                  <a:gd name="f136" fmla="val 6333"/>
                  <a:gd name="f137" fmla="val 6118"/>
                  <a:gd name="f138" fmla="val 2113"/>
                  <a:gd name="f139" fmla="val 6003"/>
                  <a:gd name="f140" fmla="val 2228"/>
                  <a:gd name="f141" fmla="val 5876"/>
                  <a:gd name="f142" fmla="val 2344"/>
                  <a:gd name="f143" fmla="val 5749"/>
                  <a:gd name="f144" fmla="val 2863"/>
                  <a:gd name="f145" fmla="val 5114"/>
                  <a:gd name="f146" fmla="val 4318"/>
                  <a:gd name="f147" fmla="val 2806"/>
                  <a:gd name="f148" fmla="val 3464"/>
                  <a:gd name="f149" fmla="val 2598"/>
                  <a:gd name="f150" fmla="val 2436"/>
                  <a:gd name="f151" fmla="val 2956"/>
                  <a:gd name="f152" fmla="val 289"/>
                  <a:gd name="f153" fmla="val 2632"/>
                  <a:gd name="f154" fmla="val 797"/>
                  <a:gd name="f155" fmla="val 1132"/>
                  <a:gd name="f156" fmla="val 1144"/>
                  <a:gd name="f157" fmla="val 6618"/>
                  <a:gd name="f158" fmla="val 1138"/>
                  <a:gd name="f159" fmla="val 6622"/>
                  <a:gd name="f160" fmla="val 6626"/>
                  <a:gd name="f161" fmla="*/ f0 1 2979"/>
                  <a:gd name="f162" fmla="*/ f1 1 6627"/>
                  <a:gd name="f163" fmla="val f2"/>
                  <a:gd name="f164" fmla="val f3"/>
                  <a:gd name="f165" fmla="val f4"/>
                  <a:gd name="f166" fmla="+- f165 0 f163"/>
                  <a:gd name="f167" fmla="+- f164 0 f163"/>
                  <a:gd name="f168" fmla="*/ f167 1 2979"/>
                  <a:gd name="f169" fmla="*/ f166 1 662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2979" h="6627">
                    <a:moveTo>
                      <a:pt x="f5" y="f6"/>
                    </a:moveTo>
                    <a:cubicBezTo>
                      <a:pt x="f7" y="f8"/>
                      <a:pt x="f9" y="f10"/>
                      <a:pt x="f11" y="f12"/>
                    </a:cubicBezTo>
                    <a:cubicBezTo>
                      <a:pt x="f13" y="f14"/>
                      <a:pt x="f15" y="f16"/>
                      <a:pt x="f17" y="f18"/>
                    </a:cubicBezTo>
                    <a:cubicBezTo>
                      <a:pt x="f19" y="f20"/>
                      <a:pt x="f21" y="f22"/>
                      <a:pt x="f23" y="f24"/>
                    </a:cubicBezTo>
                    <a:cubicBezTo>
                      <a:pt x="f25" y="f26"/>
                      <a:pt x="f23" y="f27"/>
                      <a:pt x="f28" y="f29"/>
                    </a:cubicBezTo>
                    <a:cubicBezTo>
                      <a:pt x="f30" y="f31"/>
                      <a:pt x="f32" y="f33"/>
                      <a:pt x="f34" y="f35"/>
                    </a:cubicBezTo>
                    <a:cubicBezTo>
                      <a:pt x="f36" y="f37"/>
                      <a:pt x="f14" y="f38"/>
                      <a:pt x="f39" y="f40"/>
                    </a:cubicBezTo>
                    <a:cubicBezTo>
                      <a:pt x="f41" y="f42"/>
                      <a:pt x="f23" y="f43"/>
                      <a:pt x="f44" y="f45"/>
                    </a:cubicBezTo>
                    <a:cubicBezTo>
                      <a:pt x="f46" y="f47"/>
                      <a:pt x="f48" y="f49"/>
                      <a:pt x="f50" y="f51"/>
                    </a:cubicBezTo>
                    <a:cubicBezTo>
                      <a:pt x="f52" y="f53"/>
                      <a:pt x="f54" y="f48"/>
                      <a:pt x="f55" y="f56"/>
                    </a:cubicBezTo>
                    <a:cubicBezTo>
                      <a:pt x="f57" y="f58"/>
                      <a:pt x="f9" y="f10"/>
                      <a:pt x="f59" y="f60"/>
                    </a:cubicBezTo>
                    <a:cubicBezTo>
                      <a:pt x="f61" y="f62"/>
                      <a:pt x="f63" y="f64"/>
                      <a:pt x="f5" y="f6"/>
                    </a:cubicBezTo>
                    <a:close/>
                    <a:moveTo>
                      <a:pt x="f65" y="f66"/>
                    </a:moveTo>
                    <a:cubicBezTo>
                      <a:pt x="f65" y="f67"/>
                      <a:pt x="f68" y="f69"/>
                      <a:pt x="f70" y="f71"/>
                    </a:cubicBezTo>
                    <a:cubicBezTo>
                      <a:pt x="f72" y="f73"/>
                      <a:pt x="f74" y="f75"/>
                      <a:pt x="f76" y="f75"/>
                    </a:cubicBezTo>
                    <a:cubicBezTo>
                      <a:pt x="f77" y="f75"/>
                      <a:pt x="f78" y="f79"/>
                      <a:pt x="f66" y="f80"/>
                    </a:cubicBezTo>
                    <a:cubicBezTo>
                      <a:pt x="f81" y="f82"/>
                      <a:pt x="f83" y="f84"/>
                      <a:pt x="f83" y="f84"/>
                    </a:cubicBezTo>
                    <a:cubicBezTo>
                      <a:pt x="f85" y="f36"/>
                      <a:pt x="f86" y="f32"/>
                      <a:pt x="f86" y="f32"/>
                    </a:cubicBezTo>
                    <a:cubicBezTo>
                      <a:pt x="f87" y="f88"/>
                      <a:pt x="f89" y="f90"/>
                      <a:pt x="f12" y="f91"/>
                    </a:cubicBezTo>
                    <a:cubicBezTo>
                      <a:pt x="f92" y="f93"/>
                      <a:pt x="f94" y="f95"/>
                      <a:pt x="f96" y="f95"/>
                    </a:cubicBezTo>
                    <a:cubicBezTo>
                      <a:pt x="f97" y="f95"/>
                      <a:pt x="f98" y="f99"/>
                      <a:pt x="f100" y="f101"/>
                    </a:cubicBezTo>
                    <a:cubicBezTo>
                      <a:pt x="f60" y="f102"/>
                      <a:pt x="f103" y="f104"/>
                      <a:pt x="f10" y="f105"/>
                    </a:cubicBezTo>
                    <a:cubicBezTo>
                      <a:pt x="f106" y="f107"/>
                      <a:pt x="f108" y="f109"/>
                      <a:pt x="f110" y="f111"/>
                    </a:cubicBezTo>
                    <a:cubicBezTo>
                      <a:pt x="f112" y="f113"/>
                      <a:pt x="f114" y="f115"/>
                      <a:pt x="f116" y="f115"/>
                    </a:cubicBezTo>
                    <a:cubicBezTo>
                      <a:pt x="f117" y="f115"/>
                      <a:pt x="f118" y="f119"/>
                      <a:pt x="f120" y="f121"/>
                    </a:cubicBezTo>
                    <a:cubicBezTo>
                      <a:pt x="f32" y="f122"/>
                      <a:pt x="f123" y="f124"/>
                      <a:pt x="f125" y="f126"/>
                    </a:cubicBezTo>
                    <a:cubicBezTo>
                      <a:pt x="f127" y="f128"/>
                      <a:pt x="f129" y="f130"/>
                      <a:pt x="f131" y="f132"/>
                    </a:cubicBezTo>
                    <a:lnTo>
                      <a:pt x="f131" y="f132"/>
                    </a:lnTo>
                    <a:cubicBezTo>
                      <a:pt x="f133" y="f134"/>
                      <a:pt x="f135" y="f136"/>
                      <a:pt x="f15" y="f137"/>
                    </a:cubicBezTo>
                    <a:cubicBezTo>
                      <a:pt x="f138" y="f139"/>
                      <a:pt x="f140" y="f141"/>
                      <a:pt x="f142" y="f143"/>
                    </a:cubicBezTo>
                    <a:cubicBezTo>
                      <a:pt x="f144" y="f145"/>
                      <a:pt x="f3" y="f146"/>
                      <a:pt x="f147" y="f148"/>
                    </a:cubicBezTo>
                    <a:cubicBezTo>
                      <a:pt x="f149" y="f46"/>
                      <a:pt x="f150" y="f60"/>
                      <a:pt x="f151" y="f152"/>
                    </a:cubicBezTo>
                    <a:lnTo>
                      <a:pt x="f151" y="f152"/>
                    </a:lnTo>
                    <a:cubicBezTo>
                      <a:pt x="f153" y="f85"/>
                      <a:pt x="f30" y="f154"/>
                      <a:pt x="f36" y="f155"/>
                    </a:cubicBezTo>
                    <a:cubicBezTo>
                      <a:pt x="f19" y="f6"/>
                      <a:pt x="f65" y="f83"/>
                      <a:pt x="f65" y="f66"/>
                    </a:cubicBezTo>
                    <a:close/>
                    <a:moveTo>
                      <a:pt x="f131" y="f132"/>
                    </a:moveTo>
                    <a:cubicBezTo>
                      <a:pt x="f156" y="f157"/>
                      <a:pt x="f158" y="f159"/>
                      <a:pt x="f155" y="f160"/>
                    </a:cubicBezTo>
                    <a:cubicBezTo>
                      <a:pt x="f158" y="f159"/>
                      <a:pt x="f156" y="f157"/>
                      <a:pt x="f131" y="f13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181;p3">
                <a:extLst>
                  <a:ext uri="{FF2B5EF4-FFF2-40B4-BE49-F238E27FC236}">
                    <a16:creationId xmlns:a16="http://schemas.microsoft.com/office/drawing/2014/main" id="{F66EA68F-2050-4AF2-A5F9-73F207D86E67}"/>
                  </a:ext>
                </a:extLst>
              </p:cNvPr>
              <p:cNvSpPr/>
              <p:nvPr/>
            </p:nvSpPr>
            <p:spPr>
              <a:xfrm>
                <a:off x="632371" y="209991"/>
                <a:ext cx="13853" cy="78318"/>
              </a:xfrm>
              <a:custGeom>
                <a:avLst/>
                <a:gdLst>
                  <a:gd name="f0" fmla="val w"/>
                  <a:gd name="f1" fmla="val h"/>
                  <a:gd name="f2" fmla="val 0"/>
                  <a:gd name="f3" fmla="val 429"/>
                  <a:gd name="f4" fmla="val 2425"/>
                  <a:gd name="f5" fmla="val 428"/>
                  <a:gd name="f6" fmla="val 1"/>
                  <a:gd name="f7" fmla="val 47"/>
                  <a:gd name="f8" fmla="val 786"/>
                  <a:gd name="f9" fmla="val 1617"/>
                  <a:gd name="f10" fmla="val 301"/>
                  <a:gd name="f11" fmla="*/ f0 1 429"/>
                  <a:gd name="f12" fmla="*/ f1 1 2425"/>
                  <a:gd name="f13" fmla="val f2"/>
                  <a:gd name="f14" fmla="val f3"/>
                  <a:gd name="f15" fmla="val f4"/>
                  <a:gd name="f16" fmla="+- f15 0 f13"/>
                  <a:gd name="f17" fmla="+- f14 0 f13"/>
                  <a:gd name="f18" fmla="*/ f17 1 429"/>
                  <a:gd name="f19" fmla="*/ f16 1 2425"/>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429" h="2425">
                    <a:moveTo>
                      <a:pt x="f5" y="f6"/>
                    </a:moveTo>
                    <a:lnTo>
                      <a:pt x="f5" y="f6"/>
                    </a:lnTo>
                    <a:cubicBezTo>
                      <a:pt x="f7" y="f8"/>
                      <a:pt x="f6" y="f9"/>
                      <a:pt x="f10" y="f4"/>
                    </a:cubicBezTo>
                    <a:lnTo>
                      <a:pt x="f5" y="f6"/>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182;p3">
                <a:extLst>
                  <a:ext uri="{FF2B5EF4-FFF2-40B4-BE49-F238E27FC236}">
                    <a16:creationId xmlns:a16="http://schemas.microsoft.com/office/drawing/2014/main" id="{8D7EB144-25A0-4E2C-9CDF-3D8283F4B549}"/>
                  </a:ext>
                </a:extLst>
              </p:cNvPr>
              <p:cNvSpPr/>
              <p:nvPr/>
            </p:nvSpPr>
            <p:spPr>
              <a:xfrm>
                <a:off x="695026" y="351294"/>
                <a:ext cx="77577" cy="101800"/>
              </a:xfrm>
              <a:custGeom>
                <a:avLst/>
                <a:gdLst>
                  <a:gd name="f0" fmla="val w"/>
                  <a:gd name="f1" fmla="val h"/>
                  <a:gd name="f2" fmla="val 0"/>
                  <a:gd name="f3" fmla="val 2402"/>
                  <a:gd name="f4" fmla="val 3152"/>
                  <a:gd name="f5" fmla="val 2020"/>
                  <a:gd name="f6" fmla="val 728"/>
                  <a:gd name="f7" fmla="val 1905"/>
                  <a:gd name="f8" fmla="val 889"/>
                  <a:gd name="f9" fmla="val 1755"/>
                  <a:gd name="f10" fmla="val 993"/>
                  <a:gd name="f11" fmla="val 1593"/>
                  <a:gd name="f12" fmla="val 1086"/>
                  <a:gd name="f13" fmla="val 1443"/>
                  <a:gd name="f14" fmla="val 1155"/>
                  <a:gd name="f15" fmla="val 1304"/>
                  <a:gd name="f16" fmla="val 1213"/>
                  <a:gd name="f17" fmla="val 1154"/>
                  <a:gd name="f18" fmla="val 1282"/>
                  <a:gd name="f19" fmla="val 1189"/>
                  <a:gd name="f20" fmla="val 1270"/>
                  <a:gd name="f21" fmla="val 1235"/>
                  <a:gd name="f22" fmla="val 1258"/>
                  <a:gd name="f23" fmla="val 1285"/>
                  <a:gd name="f24" fmla="val 1269"/>
                  <a:gd name="f25" fmla="val 1311"/>
                  <a:gd name="f26" fmla="val 1268"/>
                  <a:gd name="f27" fmla="val 1337"/>
                  <a:gd name="f28" fmla="val 1483"/>
                  <a:gd name="f29" fmla="val 1627"/>
                  <a:gd name="f30" fmla="val 1298"/>
                  <a:gd name="f31" fmla="val 1386"/>
                  <a:gd name="f32" fmla="val 1629"/>
                  <a:gd name="f33" fmla="val 1341"/>
                  <a:gd name="f34" fmla="val 1504"/>
                  <a:gd name="f35" fmla="val 1324"/>
                  <a:gd name="f36" fmla="val 1379"/>
                  <a:gd name="f37" fmla="val 1342"/>
                  <a:gd name="f38" fmla="val 1306"/>
                  <a:gd name="f39" fmla="val 1325"/>
                  <a:gd name="f40" fmla="val 1328"/>
                  <a:gd name="f41" fmla="val 1340"/>
                  <a:gd name="f42" fmla="val 1039"/>
                  <a:gd name="f43" fmla="val 1374"/>
                  <a:gd name="f44" fmla="val 924"/>
                  <a:gd name="f45" fmla="val 1409"/>
                  <a:gd name="f46" fmla="val 843"/>
                  <a:gd name="f47" fmla="val 1467"/>
                  <a:gd name="f48" fmla="val 750"/>
                  <a:gd name="f49" fmla="val 1547"/>
                  <a:gd name="f50" fmla="val 681"/>
                  <a:gd name="f51" fmla="val 1628"/>
                  <a:gd name="f52" fmla="val 566"/>
                  <a:gd name="f53" fmla="val 485"/>
                  <a:gd name="f54" fmla="val 1917"/>
                  <a:gd name="f55" fmla="val 393"/>
                  <a:gd name="f56" fmla="val 2078"/>
                  <a:gd name="f57" fmla="val 450"/>
                  <a:gd name="f58" fmla="val 520"/>
                  <a:gd name="f59" fmla="val 1732"/>
                  <a:gd name="f60" fmla="val 635"/>
                  <a:gd name="f61" fmla="val 1582"/>
                  <a:gd name="f62" fmla="val 912"/>
                  <a:gd name="f63" fmla="val 1074"/>
                  <a:gd name="f64" fmla="val 1236"/>
                  <a:gd name="f65" fmla="val 1224"/>
                  <a:gd name="f66" fmla="val 1408"/>
                  <a:gd name="f67" fmla="val 1558"/>
                  <a:gd name="f68" fmla="val 1005"/>
                  <a:gd name="f69" fmla="val 1720"/>
                  <a:gd name="f70" fmla="val 936"/>
                  <a:gd name="f71" fmla="val 1882"/>
                  <a:gd name="f72" fmla="val 2066"/>
                  <a:gd name="f73" fmla="val 1"/>
                  <a:gd name="f74" fmla="val 2055"/>
                  <a:gd name="f75" fmla="val 197"/>
                  <a:gd name="f76" fmla="val 1928"/>
                  <a:gd name="f77" fmla="val 405"/>
                  <a:gd name="f78" fmla="val 647"/>
                  <a:gd name="f79" fmla="val 716"/>
                  <a:gd name="f80" fmla="val 820"/>
                  <a:gd name="f81" fmla="val 693"/>
                  <a:gd name="f82" fmla="val 323"/>
                  <a:gd name="f83" fmla="val 1524"/>
                  <a:gd name="f84" fmla="val 150"/>
                  <a:gd name="f85" fmla="val 2067"/>
                  <a:gd name="f86" fmla="val 35"/>
                  <a:gd name="f87" fmla="val 2413"/>
                  <a:gd name="f88" fmla="val 2782"/>
                  <a:gd name="f89" fmla="val 81"/>
                  <a:gd name="f90" fmla="val 93"/>
                  <a:gd name="f91" fmla="val 3002"/>
                  <a:gd name="f92" fmla="val 2840"/>
                  <a:gd name="f93" fmla="val 219"/>
                  <a:gd name="f94" fmla="val 2679"/>
                  <a:gd name="f95" fmla="val 388"/>
                  <a:gd name="f96" fmla="val 2329"/>
                  <a:gd name="f97" fmla="val 766"/>
                  <a:gd name="f98" fmla="val 2101"/>
                  <a:gd name="f99" fmla="val 1149"/>
                  <a:gd name="f100" fmla="val 1159"/>
                  <a:gd name="f101" fmla="val 1168"/>
                  <a:gd name="f102" fmla="val 1178"/>
                  <a:gd name="f103" fmla="val 2113"/>
                  <a:gd name="f104" fmla="val 1962"/>
                  <a:gd name="f105" fmla="val 2390"/>
                  <a:gd name="f106" fmla="val 2112"/>
                  <a:gd name="f107" fmla="val 2759"/>
                  <a:gd name="f108" fmla="val 2251"/>
                  <a:gd name="f109" fmla="val 2655"/>
                  <a:gd name="f110" fmla="val 2332"/>
                  <a:gd name="f111" fmla="val 2471"/>
                  <a:gd name="f112" fmla="val 2286"/>
                  <a:gd name="f113" fmla="val 1998"/>
                  <a:gd name="f114" fmla="val 1963"/>
                  <a:gd name="f115" fmla="val 2043"/>
                  <a:gd name="f116" fmla="val 2170"/>
                  <a:gd name="f117" fmla="val 1859"/>
                  <a:gd name="f118" fmla="val 1778"/>
                  <a:gd name="f119" fmla="val 2343"/>
                  <a:gd name="f120" fmla="val 1686"/>
                  <a:gd name="f121" fmla="val 2389"/>
                  <a:gd name="f122" fmla="val 1420"/>
                  <a:gd name="f123" fmla="val 2296"/>
                  <a:gd name="f124" fmla="val 1358"/>
                  <a:gd name="f125" fmla="val 2192"/>
                  <a:gd name="f126" fmla="val 1316"/>
                  <a:gd name="f127" fmla="val 2109"/>
                  <a:gd name="f128" fmla="val 2085"/>
                  <a:gd name="f129" fmla="val 2062"/>
                  <a:gd name="f130" fmla="val 1320"/>
                  <a:gd name="f131" fmla="val 2228"/>
                  <a:gd name="f132" fmla="val 1166"/>
                  <a:gd name="f133" fmla="val 2366"/>
                  <a:gd name="f134" fmla="val 2401"/>
                  <a:gd name="f135" fmla="val 416"/>
                  <a:gd name="f136" fmla="val 2239"/>
                  <a:gd name="f137" fmla="val 208"/>
                  <a:gd name="f138" fmla="*/ f0 1 2402"/>
                  <a:gd name="f139" fmla="*/ f1 1 3152"/>
                  <a:gd name="f140" fmla="val f2"/>
                  <a:gd name="f141" fmla="val f3"/>
                  <a:gd name="f142" fmla="val f4"/>
                  <a:gd name="f143" fmla="+- f142 0 f140"/>
                  <a:gd name="f144" fmla="+- f141 0 f140"/>
                  <a:gd name="f145" fmla="*/ f144 1 2402"/>
                  <a:gd name="f146" fmla="*/ f143 1 315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402" h="3152">
                    <a:moveTo>
                      <a:pt x="f5" y="f6"/>
                    </a:moveTo>
                    <a:cubicBezTo>
                      <a:pt x="f7" y="f8"/>
                      <a:pt x="f9" y="f10"/>
                      <a:pt x="f11" y="f12"/>
                    </a:cubicBezTo>
                    <a:cubicBezTo>
                      <a:pt x="f13" y="f14"/>
                      <a:pt x="f15" y="f16"/>
                      <a:pt x="f17" y="f18"/>
                    </a:cubicBezTo>
                    <a:cubicBezTo>
                      <a:pt x="f19" y="f20"/>
                      <a:pt x="f21" y="f20"/>
                      <a:pt x="f22" y="f20"/>
                    </a:cubicBezTo>
                    <a:cubicBezTo>
                      <a:pt x="f23" y="f24"/>
                      <a:pt x="f25" y="f26"/>
                      <a:pt x="f27" y="f26"/>
                    </a:cubicBezTo>
                    <a:cubicBezTo>
                      <a:pt x="f28" y="f26"/>
                      <a:pt x="f29" y="f30"/>
                      <a:pt x="f9" y="f31"/>
                    </a:cubicBezTo>
                    <a:cubicBezTo>
                      <a:pt x="f32" y="f33"/>
                      <a:pt x="f34" y="f35"/>
                      <a:pt x="f36" y="f35"/>
                    </a:cubicBezTo>
                    <a:cubicBezTo>
                      <a:pt x="f37" y="f35"/>
                      <a:pt x="f38" y="f39"/>
                      <a:pt x="f20" y="f40"/>
                    </a:cubicBezTo>
                    <a:cubicBezTo>
                      <a:pt x="f17" y="f41"/>
                      <a:pt x="f42" y="f43"/>
                      <a:pt x="f44" y="f45"/>
                    </a:cubicBezTo>
                    <a:cubicBezTo>
                      <a:pt x="f46" y="f47"/>
                      <a:pt x="f48" y="f49"/>
                      <a:pt x="f50" y="f51"/>
                    </a:cubicBezTo>
                    <a:cubicBezTo>
                      <a:pt x="f52" y="f9"/>
                      <a:pt x="f53" y="f54"/>
                      <a:pt x="f55" y="f56"/>
                    </a:cubicBezTo>
                    <a:cubicBezTo>
                      <a:pt x="f57" y="f7"/>
                      <a:pt x="f58" y="f59"/>
                      <a:pt x="f60" y="f61"/>
                    </a:cubicBezTo>
                    <a:cubicBezTo>
                      <a:pt x="f48" y="f13"/>
                      <a:pt x="f62" y="f40"/>
                      <a:pt x="f63" y="f64"/>
                    </a:cubicBezTo>
                    <a:cubicBezTo>
                      <a:pt x="f65" y="f14"/>
                      <a:pt x="f66" y="f63"/>
                      <a:pt x="f67" y="f68"/>
                    </a:cubicBezTo>
                    <a:cubicBezTo>
                      <a:pt x="f69" y="f70"/>
                      <a:pt x="f71" y="f46"/>
                      <a:pt x="f5" y="f6"/>
                    </a:cubicBezTo>
                    <a:close/>
                    <a:moveTo>
                      <a:pt x="f72" y="f73"/>
                    </a:moveTo>
                    <a:cubicBezTo>
                      <a:pt x="f74" y="f75"/>
                      <a:pt x="f76" y="f77"/>
                      <a:pt x="f9" y="f58"/>
                    </a:cubicBezTo>
                    <a:cubicBezTo>
                      <a:pt x="f61" y="f78"/>
                      <a:pt x="f43" y="f79"/>
                      <a:pt x="f19" y="f80"/>
                    </a:cubicBezTo>
                    <a:cubicBezTo>
                      <a:pt x="f81" y="f12"/>
                      <a:pt x="f82" y="f83"/>
                      <a:pt x="f84" y="f85"/>
                    </a:cubicBezTo>
                    <a:cubicBezTo>
                      <a:pt x="f86" y="f87"/>
                      <a:pt x="f2" y="f88"/>
                      <a:pt x="f89" y="f4"/>
                    </a:cubicBezTo>
                    <a:cubicBezTo>
                      <a:pt x="f90" y="f91"/>
                      <a:pt x="f84" y="f92"/>
                      <a:pt x="f93" y="f94"/>
                    </a:cubicBezTo>
                    <a:cubicBezTo>
                      <a:pt x="f95" y="f96"/>
                      <a:pt x="f97" y="f98"/>
                      <a:pt x="f99" y="f98"/>
                    </a:cubicBezTo>
                    <a:cubicBezTo>
                      <a:pt x="f100" y="f98"/>
                      <a:pt x="f101" y="f98"/>
                      <a:pt x="f102" y="f98"/>
                    </a:cubicBezTo>
                    <a:cubicBezTo>
                      <a:pt x="f67" y="f103"/>
                      <a:pt x="f104" y="f105"/>
                      <a:pt x="f106" y="f107"/>
                    </a:cubicBezTo>
                    <a:cubicBezTo>
                      <a:pt x="f108" y="f109"/>
                      <a:pt x="f110" y="f111"/>
                      <a:pt x="f112" y="f112"/>
                    </a:cubicBezTo>
                    <a:cubicBezTo>
                      <a:pt x="f108" y="f103"/>
                      <a:pt x="f98" y="f113"/>
                      <a:pt x="f76" y="f114"/>
                    </a:cubicBezTo>
                    <a:cubicBezTo>
                      <a:pt x="f115" y="f54"/>
                      <a:pt x="f116" y="f117"/>
                      <a:pt x="f108" y="f118"/>
                    </a:cubicBezTo>
                    <a:cubicBezTo>
                      <a:pt x="f119" y="f120"/>
                      <a:pt x="f121" y="f83"/>
                      <a:pt x="f110" y="f122"/>
                    </a:cubicBezTo>
                    <a:cubicBezTo>
                      <a:pt x="f123" y="f124"/>
                      <a:pt x="f125" y="f126"/>
                      <a:pt x="f127" y="f126"/>
                    </a:cubicBezTo>
                    <a:cubicBezTo>
                      <a:pt x="f128" y="f126"/>
                      <a:pt x="f129" y="f130"/>
                      <a:pt x="f115" y="f40"/>
                    </a:cubicBezTo>
                    <a:cubicBezTo>
                      <a:pt x="f131" y="f132"/>
                      <a:pt x="f119" y="f70"/>
                      <a:pt x="f133" y="f81"/>
                    </a:cubicBezTo>
                    <a:cubicBezTo>
                      <a:pt x="f134" y="f135"/>
                      <a:pt x="f136" y="f137"/>
                      <a:pt x="f72" y="f7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183;p3">
                <a:extLst>
                  <a:ext uri="{FF2B5EF4-FFF2-40B4-BE49-F238E27FC236}">
                    <a16:creationId xmlns:a16="http://schemas.microsoft.com/office/drawing/2014/main" id="{56C64D5E-F909-451A-8799-85845379EE4B}"/>
                  </a:ext>
                </a:extLst>
              </p:cNvPr>
              <p:cNvSpPr/>
              <p:nvPr/>
            </p:nvSpPr>
            <p:spPr>
              <a:xfrm>
                <a:off x="672294" y="270671"/>
                <a:ext cx="167042" cy="246174"/>
              </a:xfrm>
              <a:custGeom>
                <a:avLst/>
                <a:gdLst>
                  <a:gd name="f0" fmla="val 180"/>
                  <a:gd name="f1" fmla="val w"/>
                  <a:gd name="f2" fmla="val h"/>
                  <a:gd name="f3" fmla="val 0"/>
                  <a:gd name="f4" fmla="val 5172"/>
                  <a:gd name="f5" fmla="val 7622"/>
                  <a:gd name="f6" fmla="val 3617"/>
                  <a:gd name="f7" fmla="val 3743"/>
                  <a:gd name="f8" fmla="val 3870"/>
                  <a:gd name="f9" fmla="val 191"/>
                  <a:gd name="f10" fmla="val 3994"/>
                  <a:gd name="f11" fmla="val 211"/>
                  <a:gd name="f12" fmla="val 4282"/>
                  <a:gd name="f13" fmla="val 257"/>
                  <a:gd name="f14" fmla="val 4559"/>
                  <a:gd name="f15" fmla="val 338"/>
                  <a:gd name="f16" fmla="val 4813"/>
                  <a:gd name="f17" fmla="val 477"/>
                  <a:gd name="f18" fmla="val 4548"/>
                  <a:gd name="f19" fmla="val 373"/>
                  <a:gd name="f20" fmla="val 4271"/>
                  <a:gd name="f21" fmla="val 292"/>
                  <a:gd name="f22" fmla="val 3982"/>
                  <a:gd name="f23" fmla="val 3873"/>
                  <a:gd name="f24" fmla="val 244"/>
                  <a:gd name="f25" fmla="val 3761"/>
                  <a:gd name="f26" fmla="val 235"/>
                  <a:gd name="f27" fmla="val 3650"/>
                  <a:gd name="f28" fmla="val 3481"/>
                  <a:gd name="f29" fmla="val 3312"/>
                  <a:gd name="f30" fmla="val 255"/>
                  <a:gd name="f31" fmla="val 3151"/>
                  <a:gd name="f32" fmla="val 304"/>
                  <a:gd name="f33" fmla="val 2874"/>
                  <a:gd name="f34" fmla="val 361"/>
                  <a:gd name="f35" fmla="val 2609"/>
                  <a:gd name="f36" fmla="val 2355"/>
                  <a:gd name="f37" fmla="val 604"/>
                  <a:gd name="f38" fmla="val 2112"/>
                  <a:gd name="f39" fmla="val 731"/>
                  <a:gd name="f40" fmla="val 1858"/>
                  <a:gd name="f41" fmla="val 892"/>
                  <a:gd name="f42" fmla="val 1662"/>
                  <a:gd name="f43" fmla="val 1088"/>
                  <a:gd name="f44" fmla="val 1847"/>
                  <a:gd name="f45" fmla="val 881"/>
                  <a:gd name="f46" fmla="val 2078"/>
                  <a:gd name="f47" fmla="val 708"/>
                  <a:gd name="f48" fmla="val 2332"/>
                  <a:gd name="f49" fmla="val 557"/>
                  <a:gd name="f50" fmla="val 2586"/>
                  <a:gd name="f51" fmla="val 419"/>
                  <a:gd name="f52" fmla="val 2851"/>
                  <a:gd name="f53" fmla="val 315"/>
                  <a:gd name="f54" fmla="val 3128"/>
                  <a:gd name="f55" fmla="val 246"/>
                  <a:gd name="f56" fmla="val 3286"/>
                  <a:gd name="f57" fmla="val 200"/>
                  <a:gd name="f58" fmla="val 3451"/>
                  <a:gd name="f59" fmla="val 3586"/>
                  <a:gd name="f60" fmla="val 1"/>
                  <a:gd name="f61" fmla="val 3134"/>
                  <a:gd name="f62" fmla="val 2678"/>
                  <a:gd name="f63" fmla="val 125"/>
                  <a:gd name="f64" fmla="val 2251"/>
                  <a:gd name="f65" fmla="val 384"/>
                  <a:gd name="f66" fmla="val 1397"/>
                  <a:gd name="f67" fmla="val 904"/>
                  <a:gd name="f68" fmla="val 854"/>
                  <a:gd name="f69" fmla="val 1816"/>
                  <a:gd name="f70" fmla="val 543"/>
                  <a:gd name="f71" fmla="val 2751"/>
                  <a:gd name="f72" fmla="val 4447"/>
                  <a:gd name="f73" fmla="val 69"/>
                  <a:gd name="f74" fmla="val 6040"/>
                  <a:gd name="f75" fmla="val 900"/>
                  <a:gd name="f76" fmla="val 381"/>
                  <a:gd name="f77" fmla="val 6617"/>
                  <a:gd name="f78" fmla="val 358"/>
                  <a:gd name="f79" fmla="val 5313"/>
                  <a:gd name="f80" fmla="val 670"/>
                  <a:gd name="f81" fmla="val 4274"/>
                  <a:gd name="f82" fmla="val 762"/>
                  <a:gd name="f83" fmla="val 3905"/>
                  <a:gd name="f84" fmla="val 912"/>
                  <a:gd name="f85" fmla="val 3559"/>
                  <a:gd name="f86" fmla="val 1097"/>
                  <a:gd name="f87" fmla="val 3247"/>
                  <a:gd name="f88" fmla="val 1189"/>
                  <a:gd name="f89" fmla="val 3085"/>
                  <a:gd name="f90" fmla="val 1304"/>
                  <a:gd name="f91" fmla="val 2958"/>
                  <a:gd name="f92" fmla="val 2820"/>
                  <a:gd name="f93" fmla="val 1512"/>
                  <a:gd name="f94" fmla="val 2693"/>
                  <a:gd name="f95" fmla="val 1628"/>
                  <a:gd name="f96" fmla="val 2566"/>
                  <a:gd name="f97" fmla="val 1731"/>
                  <a:gd name="f98" fmla="val 2404"/>
                  <a:gd name="f99" fmla="val 1835"/>
                  <a:gd name="f100" fmla="val 2266"/>
                  <a:gd name="f101" fmla="val 1882"/>
                  <a:gd name="f102" fmla="val 2058"/>
                  <a:gd name="f103" fmla="val 1801"/>
                  <a:gd name="f104" fmla="val 1896"/>
                  <a:gd name="f105" fmla="val 1752"/>
                  <a:gd name="f106" fmla="val 1791"/>
                  <a:gd name="f107" fmla="val 1652"/>
                  <a:gd name="f108" fmla="val 1714"/>
                  <a:gd name="f109" fmla="val 1548"/>
                  <a:gd name="f110" fmla="val 1513"/>
                  <a:gd name="f111" fmla="val 1477"/>
                  <a:gd name="f112" fmla="val 1723"/>
                  <a:gd name="f113" fmla="val 1443"/>
                  <a:gd name="f114" fmla="val 1742"/>
                  <a:gd name="f115" fmla="val 1861"/>
                  <a:gd name="f116" fmla="val 1469"/>
                  <a:gd name="f117" fmla="val 2319"/>
                  <a:gd name="f118" fmla="val 1368"/>
                  <a:gd name="f119" fmla="val 2786"/>
                  <a:gd name="f120" fmla="val 3061"/>
                  <a:gd name="f121" fmla="val 3338"/>
                  <a:gd name="f122" fmla="val 1403"/>
                  <a:gd name="f123" fmla="val 3613"/>
                  <a:gd name="f124" fmla="val 1458"/>
                  <a:gd name="f125" fmla="val 3719"/>
                  <a:gd name="f126" fmla="val 1478"/>
                  <a:gd name="f127" fmla="val 3824"/>
                  <a:gd name="f128" fmla="val 1488"/>
                  <a:gd name="f129" fmla="val 3925"/>
                  <a:gd name="f130" fmla="val 4507"/>
                  <a:gd name="f131" fmla="val 4952"/>
                  <a:gd name="f132" fmla="val 1168"/>
                  <a:gd name="f133" fmla="val 4617"/>
                  <a:gd name="f134" fmla="val 765"/>
                  <a:gd name="f135" fmla="val 4709"/>
                  <a:gd name="f136" fmla="val 4790"/>
                  <a:gd name="f137" fmla="val 823"/>
                  <a:gd name="f138" fmla="val 4894"/>
                  <a:gd name="f139" fmla="val 5056"/>
                  <a:gd name="f140" fmla="val 5171"/>
                  <a:gd name="f141" fmla="val 696"/>
                  <a:gd name="f142" fmla="val 5079"/>
                  <a:gd name="f143" fmla="val 534"/>
                  <a:gd name="f144" fmla="val 5033"/>
                  <a:gd name="f145" fmla="val 465"/>
                  <a:gd name="f146" fmla="val 4963"/>
                  <a:gd name="f147" fmla="val 407"/>
                  <a:gd name="f148" fmla="val 4484"/>
                  <a:gd name="f149" fmla="val 4037"/>
                  <a:gd name="f150" fmla="*/ f1 1 5172"/>
                  <a:gd name="f151" fmla="*/ f2 1 7622"/>
                  <a:gd name="f152" fmla="val f3"/>
                  <a:gd name="f153" fmla="val f4"/>
                  <a:gd name="f154" fmla="val f5"/>
                  <a:gd name="f155" fmla="+- f154 0 f152"/>
                  <a:gd name="f156" fmla="+- f153 0 f152"/>
                  <a:gd name="f157" fmla="*/ f156 1 5172"/>
                  <a:gd name="f158" fmla="*/ f155 1 762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5172" h="7622">
                    <a:moveTo>
                      <a:pt x="f6" y="f0"/>
                    </a:moveTo>
                    <a:cubicBezTo>
                      <a:pt x="f7" y="f0"/>
                      <a:pt x="f8" y="f9"/>
                      <a:pt x="f10" y="f11"/>
                    </a:cubicBezTo>
                    <a:cubicBezTo>
                      <a:pt x="f12" y="f13"/>
                      <a:pt x="f14" y="f15"/>
                      <a:pt x="f16" y="f17"/>
                    </a:cubicBezTo>
                    <a:cubicBezTo>
                      <a:pt x="f18" y="f19"/>
                      <a:pt x="f20" y="f21"/>
                      <a:pt x="f22" y="f13"/>
                    </a:cubicBezTo>
                    <a:cubicBezTo>
                      <a:pt x="f23" y="f24"/>
                      <a:pt x="f25" y="f26"/>
                      <a:pt x="f27" y="f26"/>
                    </a:cubicBezTo>
                    <a:cubicBezTo>
                      <a:pt x="f28" y="f26"/>
                      <a:pt x="f29" y="f30"/>
                      <a:pt x="f31" y="f32"/>
                    </a:cubicBezTo>
                    <a:cubicBezTo>
                      <a:pt x="f33" y="f34"/>
                      <a:pt x="f35" y="f17"/>
                      <a:pt x="f36" y="f37"/>
                    </a:cubicBezTo>
                    <a:cubicBezTo>
                      <a:pt x="f38" y="f39"/>
                      <a:pt x="f40" y="f41"/>
                      <a:pt x="f42" y="f43"/>
                    </a:cubicBezTo>
                    <a:cubicBezTo>
                      <a:pt x="f44" y="f45"/>
                      <a:pt x="f46" y="f47"/>
                      <a:pt x="f48" y="f49"/>
                    </a:cubicBezTo>
                    <a:cubicBezTo>
                      <a:pt x="f50" y="f51"/>
                      <a:pt x="f52" y="f53"/>
                      <a:pt x="f54" y="f55"/>
                    </a:cubicBezTo>
                    <a:cubicBezTo>
                      <a:pt x="f56" y="f57"/>
                      <a:pt x="f58" y="f0"/>
                      <a:pt x="f6" y="f0"/>
                    </a:cubicBezTo>
                    <a:close/>
                    <a:moveTo>
                      <a:pt x="f59" y="f60"/>
                    </a:moveTo>
                    <a:cubicBezTo>
                      <a:pt x="f61" y="f60"/>
                      <a:pt x="f62" y="f63"/>
                      <a:pt x="f64" y="f65"/>
                    </a:cubicBezTo>
                    <a:cubicBezTo>
                      <a:pt x="f66" y="f67"/>
                      <a:pt x="f68" y="f69"/>
                      <a:pt x="f70" y="f71"/>
                    </a:cubicBezTo>
                    <a:cubicBezTo>
                      <a:pt x="f3" y="f72"/>
                      <a:pt x="f73" y="f74"/>
                      <a:pt x="f75" y="f5"/>
                    </a:cubicBezTo>
                    <a:cubicBezTo>
                      <a:pt x="f76" y="f77"/>
                      <a:pt x="f78" y="f79"/>
                      <a:pt x="f80" y="f81"/>
                    </a:cubicBezTo>
                    <a:cubicBezTo>
                      <a:pt x="f82" y="f83"/>
                      <a:pt x="f84" y="f85"/>
                      <a:pt x="f86" y="f87"/>
                    </a:cubicBezTo>
                    <a:cubicBezTo>
                      <a:pt x="f88" y="f89"/>
                      <a:pt x="f90" y="f91"/>
                      <a:pt x="f66" y="f92"/>
                    </a:cubicBezTo>
                    <a:cubicBezTo>
                      <a:pt x="f93" y="f94"/>
                      <a:pt x="f95" y="f96"/>
                      <a:pt x="f97" y="f98"/>
                    </a:cubicBezTo>
                    <a:cubicBezTo>
                      <a:pt x="f99" y="f100"/>
                      <a:pt x="f101" y="f102"/>
                      <a:pt x="f103" y="f104"/>
                    </a:cubicBezTo>
                    <a:cubicBezTo>
                      <a:pt x="f105" y="f106"/>
                      <a:pt x="f107" y="f108"/>
                      <a:pt x="f109" y="f108"/>
                    </a:cubicBezTo>
                    <a:cubicBezTo>
                      <a:pt x="f110" y="f108"/>
                      <a:pt x="f111" y="f112"/>
                      <a:pt x="f113" y="f114"/>
                    </a:cubicBezTo>
                    <a:lnTo>
                      <a:pt x="f113" y="f114"/>
                    </a:lnTo>
                    <a:cubicBezTo>
                      <a:pt x="f115" y="f116"/>
                      <a:pt x="f117" y="f118"/>
                      <a:pt x="f119" y="f118"/>
                    </a:cubicBezTo>
                    <a:cubicBezTo>
                      <a:pt x="f120" y="f118"/>
                      <a:pt x="f121" y="f122"/>
                      <a:pt x="f123" y="f124"/>
                    </a:cubicBezTo>
                    <a:cubicBezTo>
                      <a:pt x="f125" y="f126"/>
                      <a:pt x="f127" y="f128"/>
                      <a:pt x="f129" y="f128"/>
                    </a:cubicBezTo>
                    <a:cubicBezTo>
                      <a:pt x="f130" y="f128"/>
                      <a:pt x="f131" y="f132"/>
                      <a:pt x="f133" y="f134"/>
                    </a:cubicBezTo>
                    <a:cubicBezTo>
                      <a:pt x="f135" y="f134"/>
                      <a:pt x="f136" y="f137"/>
                      <a:pt x="f138" y="f137"/>
                    </a:cubicBezTo>
                    <a:cubicBezTo>
                      <a:pt x="f139" y="f137"/>
                      <a:pt x="f140" y="f141"/>
                      <a:pt x="f142" y="f143"/>
                    </a:cubicBezTo>
                    <a:cubicBezTo>
                      <a:pt x="f144" y="f145"/>
                      <a:pt x="f146" y="f147"/>
                      <a:pt x="f138" y="f34"/>
                    </a:cubicBezTo>
                    <a:cubicBezTo>
                      <a:pt x="f148" y="f63"/>
                      <a:pt x="f149" y="f60"/>
                      <a:pt x="f59" y="f6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184;p3">
                <a:extLst>
                  <a:ext uri="{FF2B5EF4-FFF2-40B4-BE49-F238E27FC236}">
                    <a16:creationId xmlns:a16="http://schemas.microsoft.com/office/drawing/2014/main" id="{BF660BE2-C769-43D3-8A50-77D0BE684AA6}"/>
                  </a:ext>
                </a:extLst>
              </p:cNvPr>
              <p:cNvSpPr/>
              <p:nvPr/>
            </p:nvSpPr>
            <p:spPr>
              <a:xfrm>
                <a:off x="693901" y="234854"/>
                <a:ext cx="76837" cy="103418"/>
              </a:xfrm>
              <a:custGeom>
                <a:avLst/>
                <a:gdLst>
                  <a:gd name="f0" fmla="val w"/>
                  <a:gd name="f1" fmla="val h"/>
                  <a:gd name="f2" fmla="val 0"/>
                  <a:gd name="f3" fmla="val 2379"/>
                  <a:gd name="f4" fmla="val 3202"/>
                  <a:gd name="f5" fmla="val 727"/>
                  <a:gd name="f6" fmla="val 597"/>
                  <a:gd name="f7" fmla="val 603"/>
                  <a:gd name="f8" fmla="val 610"/>
                  <a:gd name="f9" fmla="val 728"/>
                  <a:gd name="f10" fmla="val 616"/>
                  <a:gd name="f11" fmla="val 604"/>
                  <a:gd name="f12" fmla="val 1214"/>
                  <a:gd name="f13" fmla="val 1146"/>
                  <a:gd name="f14" fmla="val 1079"/>
                  <a:gd name="f15" fmla="val 13"/>
                  <a:gd name="f16" fmla="val 1016"/>
                  <a:gd name="f17" fmla="val 39"/>
                  <a:gd name="f18" fmla="val 814"/>
                  <a:gd name="f19" fmla="val 129"/>
                  <a:gd name="f20" fmla="val 721"/>
                  <a:gd name="f21" fmla="val 372"/>
                  <a:gd name="f22" fmla="val 729"/>
                  <a:gd name="f23" fmla="val 485"/>
                  <a:gd name="f24" fmla="val 837"/>
                  <a:gd name="f25" fmla="val 396"/>
                  <a:gd name="f26" fmla="val 961"/>
                  <a:gd name="f27" fmla="val 968"/>
                  <a:gd name="f28" fmla="val 975"/>
                  <a:gd name="f29" fmla="val 982"/>
                  <a:gd name="f30" fmla="val 397"/>
                  <a:gd name="f31" fmla="val 1109"/>
                  <a:gd name="f32" fmla="val 420"/>
                  <a:gd name="f33" fmla="val 1189"/>
                  <a:gd name="f34" fmla="val 535"/>
                  <a:gd name="f35" fmla="val 1224"/>
                  <a:gd name="f36" fmla="val 651"/>
                  <a:gd name="f37" fmla="val 1236"/>
                  <a:gd name="f38" fmla="val 778"/>
                  <a:gd name="f39" fmla="val 905"/>
                  <a:gd name="f40" fmla="val 1132"/>
                  <a:gd name="f41" fmla="val 1009"/>
                  <a:gd name="f42" fmla="val 1074"/>
                  <a:gd name="f43" fmla="val 1112"/>
                  <a:gd name="f44" fmla="val 993"/>
                  <a:gd name="f45" fmla="val 1205"/>
                  <a:gd name="f46" fmla="val 901"/>
                  <a:gd name="f47" fmla="val 1297"/>
                  <a:gd name="f48" fmla="val 416"/>
                  <a:gd name="f49" fmla="val 1840"/>
                  <a:gd name="f50" fmla="val 151"/>
                  <a:gd name="f51" fmla="val 2474"/>
                  <a:gd name="f52" fmla="val 1"/>
                  <a:gd name="f53" fmla="val 162"/>
                  <a:gd name="f54" fmla="val 2417"/>
                  <a:gd name="f55" fmla="val 1666"/>
                  <a:gd name="f56" fmla="val 1617"/>
                  <a:gd name="f57" fmla="val 1251"/>
                  <a:gd name="f58" fmla="val 1674"/>
                  <a:gd name="f59" fmla="val 1193"/>
                  <a:gd name="f60" fmla="val 2378"/>
                  <a:gd name="f61" fmla="val 1940"/>
                  <a:gd name="f62" fmla="val 743"/>
                  <a:gd name="f63" fmla="val 1934"/>
                  <a:gd name="f64" fmla="val 742"/>
                  <a:gd name="f65" fmla="val 1927"/>
                  <a:gd name="f66" fmla="val 1921"/>
                  <a:gd name="f67" fmla="val 1853"/>
                  <a:gd name="f68" fmla="val 1761"/>
                  <a:gd name="f69" fmla="val 793"/>
                  <a:gd name="f70" fmla="val 1709"/>
                  <a:gd name="f71" fmla="val 835"/>
                  <a:gd name="f72" fmla="val 1801"/>
                  <a:gd name="f73" fmla="val 628"/>
                  <a:gd name="f74" fmla="val 385"/>
                  <a:gd name="f75" fmla="val 1651"/>
                  <a:gd name="f76" fmla="val 201"/>
                  <a:gd name="f77" fmla="val 1552"/>
                  <a:gd name="f78" fmla="val 77"/>
                  <a:gd name="f79" fmla="val 1383"/>
                  <a:gd name="f80" fmla="*/ f0 1 2379"/>
                  <a:gd name="f81" fmla="*/ f1 1 3202"/>
                  <a:gd name="f82" fmla="val f2"/>
                  <a:gd name="f83" fmla="val f3"/>
                  <a:gd name="f84" fmla="val f4"/>
                  <a:gd name="f85" fmla="+- f84 0 f82"/>
                  <a:gd name="f86" fmla="+- f83 0 f82"/>
                  <a:gd name="f87" fmla="*/ f86 1 2379"/>
                  <a:gd name="f88" fmla="*/ f85 1 3202"/>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379" h="3202">
                    <a:moveTo>
                      <a:pt x="f5" y="f6"/>
                    </a:moveTo>
                    <a:cubicBezTo>
                      <a:pt x="f5" y="f7"/>
                      <a:pt x="f5" y="f8"/>
                      <a:pt x="f9" y="f10"/>
                    </a:cubicBezTo>
                    <a:cubicBezTo>
                      <a:pt x="f5" y="f8"/>
                      <a:pt x="f5" y="f11"/>
                      <a:pt x="f5" y="f6"/>
                    </a:cubicBezTo>
                    <a:close/>
                    <a:moveTo>
                      <a:pt x="f12" y="f2"/>
                    </a:moveTo>
                    <a:cubicBezTo>
                      <a:pt x="f13" y="f2"/>
                      <a:pt x="f14" y="f15"/>
                      <a:pt x="f16" y="f17"/>
                    </a:cubicBezTo>
                    <a:cubicBezTo>
                      <a:pt x="f18" y="f19"/>
                      <a:pt x="f20" y="f21"/>
                      <a:pt x="f5" y="f6"/>
                    </a:cubicBezTo>
                    <a:lnTo>
                      <a:pt x="f5" y="f6"/>
                    </a:lnTo>
                    <a:cubicBezTo>
                      <a:pt x="f22" y="f23"/>
                      <a:pt x="f24" y="f25"/>
                      <a:pt x="f26" y="f25"/>
                    </a:cubicBezTo>
                    <a:cubicBezTo>
                      <a:pt x="f27" y="f25"/>
                      <a:pt x="f28" y="f25"/>
                      <a:pt x="f29" y="f30"/>
                    </a:cubicBezTo>
                    <a:cubicBezTo>
                      <a:pt x="f31" y="f32"/>
                      <a:pt x="f33" y="f34"/>
                      <a:pt x="f35" y="f36"/>
                    </a:cubicBezTo>
                    <a:cubicBezTo>
                      <a:pt x="f37" y="f38"/>
                      <a:pt x="f33" y="f39"/>
                      <a:pt x="f40" y="f41"/>
                    </a:cubicBezTo>
                    <a:cubicBezTo>
                      <a:pt x="f42" y="f43"/>
                      <a:pt x="f44" y="f45"/>
                      <a:pt x="f46" y="f47"/>
                    </a:cubicBezTo>
                    <a:cubicBezTo>
                      <a:pt x="f48" y="f49"/>
                      <a:pt x="f50" y="f51"/>
                      <a:pt x="f52" y="f4"/>
                    </a:cubicBezTo>
                    <a:cubicBezTo>
                      <a:pt x="f53" y="f54"/>
                      <a:pt x="f44" y="f55"/>
                      <a:pt x="f56" y="f57"/>
                    </a:cubicBezTo>
                    <a:cubicBezTo>
                      <a:pt x="f58" y="f59"/>
                      <a:pt x="f60" y="f38"/>
                      <a:pt x="f61" y="f62"/>
                    </a:cubicBezTo>
                    <a:cubicBezTo>
                      <a:pt x="f63" y="f64"/>
                      <a:pt x="f65" y="f64"/>
                      <a:pt x="f66" y="f64"/>
                    </a:cubicBezTo>
                    <a:cubicBezTo>
                      <a:pt x="f67" y="f64"/>
                      <a:pt x="f68" y="f69"/>
                      <a:pt x="f70" y="f71"/>
                    </a:cubicBezTo>
                    <a:cubicBezTo>
                      <a:pt x="f72" y="f73"/>
                      <a:pt x="f72" y="f74"/>
                      <a:pt x="f75" y="f76"/>
                    </a:cubicBezTo>
                    <a:cubicBezTo>
                      <a:pt x="f77" y="f78"/>
                      <a:pt x="f79" y="f2"/>
                      <a:pt x="f12"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185;p3">
                <a:extLst>
                  <a:ext uri="{FF2B5EF4-FFF2-40B4-BE49-F238E27FC236}">
                    <a16:creationId xmlns:a16="http://schemas.microsoft.com/office/drawing/2014/main" id="{E3D095B5-62BA-4817-A26C-6448F83854EE}"/>
                  </a:ext>
                </a:extLst>
              </p:cNvPr>
              <p:cNvSpPr/>
              <p:nvPr/>
            </p:nvSpPr>
            <p:spPr>
              <a:xfrm>
                <a:off x="561962" y="421373"/>
                <a:ext cx="150994" cy="227438"/>
              </a:xfrm>
              <a:custGeom>
                <a:avLst/>
                <a:gdLst>
                  <a:gd name="f0" fmla="val w"/>
                  <a:gd name="f1" fmla="val h"/>
                  <a:gd name="f2" fmla="val 0"/>
                  <a:gd name="f3" fmla="val 4675"/>
                  <a:gd name="f4" fmla="val 7042"/>
                  <a:gd name="f5" fmla="val 288"/>
                  <a:gd name="f6" fmla="val 670"/>
                  <a:gd name="f7" fmla="val 671"/>
                  <a:gd name="f8" fmla="val 289"/>
                  <a:gd name="f9" fmla="val 672"/>
                  <a:gd name="f10" fmla="val 673"/>
                  <a:gd name="f11" fmla="val 634"/>
                  <a:gd name="f12" fmla="val 1166"/>
                  <a:gd name="f13" fmla="val 934"/>
                  <a:gd name="f14" fmla="val 1559"/>
                  <a:gd name="f15" fmla="val 1269"/>
                  <a:gd name="f16" fmla="val 1928"/>
                  <a:gd name="f17" fmla="val 1650"/>
                  <a:gd name="f18" fmla="val 2228"/>
                  <a:gd name="f19" fmla="val 2042"/>
                  <a:gd name="f20" fmla="val 2517"/>
                  <a:gd name="f21" fmla="val 2481"/>
                  <a:gd name="f22" fmla="val 2759"/>
                  <a:gd name="f23" fmla="val 2885"/>
                  <a:gd name="f24" fmla="val 3048"/>
                  <a:gd name="f25" fmla="val 3289"/>
                  <a:gd name="f26" fmla="val 3336"/>
                  <a:gd name="f27" fmla="val 3670"/>
                  <a:gd name="f28" fmla="val 3660"/>
                  <a:gd name="f29" fmla="val 3959"/>
                  <a:gd name="f30" fmla="val 4087"/>
                  <a:gd name="f31" fmla="val 4097"/>
                  <a:gd name="f32" fmla="val 4306"/>
                  <a:gd name="f33" fmla="val 4213"/>
                  <a:gd name="f34" fmla="val 4525"/>
                  <a:gd name="f35" fmla="val 4282"/>
                  <a:gd name="f36" fmla="val 4768"/>
                  <a:gd name="f37" fmla="val 4305"/>
                  <a:gd name="f38" fmla="val 4883"/>
                  <a:gd name="f39" fmla="val 4339"/>
                  <a:gd name="f40" fmla="val 5010"/>
                  <a:gd name="f41" fmla="val 5149"/>
                  <a:gd name="f42" fmla="val 5276"/>
                  <a:gd name="f43" fmla="val 5391"/>
                  <a:gd name="f44" fmla="val 4316"/>
                  <a:gd name="f45" fmla="val 5518"/>
                  <a:gd name="f46" fmla="val 4328"/>
                  <a:gd name="f47" fmla="val 4293"/>
                  <a:gd name="f48" fmla="val 4270"/>
                  <a:gd name="f49" fmla="val 4895"/>
                  <a:gd name="f50" fmla="val 4236"/>
                  <a:gd name="f51" fmla="val 4779"/>
                  <a:gd name="f52" fmla="val 4109"/>
                  <a:gd name="f53" fmla="val 4433"/>
                  <a:gd name="f54" fmla="val 4051"/>
                  <a:gd name="f55" fmla="val 4318"/>
                  <a:gd name="f56" fmla="val 3993"/>
                  <a:gd name="f57" fmla="val 4225"/>
                  <a:gd name="f58" fmla="val 3924"/>
                  <a:gd name="f59" fmla="val 4121"/>
                  <a:gd name="f60" fmla="val 3647"/>
                  <a:gd name="f61" fmla="val 3717"/>
                  <a:gd name="f62" fmla="val 3254"/>
                  <a:gd name="f63" fmla="val 3394"/>
                  <a:gd name="f64" fmla="val 2850"/>
                  <a:gd name="f65" fmla="val 3106"/>
                  <a:gd name="f66" fmla="val 2446"/>
                  <a:gd name="f67" fmla="val 2817"/>
                  <a:gd name="f68" fmla="val 2019"/>
                  <a:gd name="f69" fmla="val 2575"/>
                  <a:gd name="f70" fmla="val 1627"/>
                  <a:gd name="f71" fmla="val 2251"/>
                  <a:gd name="f72" fmla="val 1419"/>
                  <a:gd name="f73" fmla="val 2101"/>
                  <a:gd name="f74" fmla="val 1246"/>
                  <a:gd name="f75" fmla="val 1073"/>
                  <a:gd name="f76" fmla="val 1755"/>
                  <a:gd name="f77" fmla="val 923"/>
                  <a:gd name="f78" fmla="val 761"/>
                  <a:gd name="f79" fmla="val 1363"/>
                  <a:gd name="f80" fmla="val 2135"/>
                  <a:gd name="f81" fmla="val 1"/>
                  <a:gd name="f82" fmla="val 1927"/>
                  <a:gd name="f83" fmla="val 370"/>
                  <a:gd name="f84" fmla="val 1916"/>
                  <a:gd name="f85" fmla="val 739"/>
                  <a:gd name="f86" fmla="val 1973"/>
                  <a:gd name="f87" fmla="val 1132"/>
                  <a:gd name="f88" fmla="val 1880"/>
                  <a:gd name="f89" fmla="val 935"/>
                  <a:gd name="f90" fmla="val 1700"/>
                  <a:gd name="f91" fmla="val 886"/>
                  <a:gd name="f92" fmla="val 1487"/>
                  <a:gd name="f93" fmla="val 1283"/>
                  <a:gd name="f94" fmla="val 1050"/>
                  <a:gd name="f95" fmla="val 931"/>
                  <a:gd name="f96" fmla="val 837"/>
                  <a:gd name="f97" fmla="val 611"/>
                  <a:gd name="f98" fmla="val 408"/>
                  <a:gd name="f99" fmla="val 881"/>
                  <a:gd name="f100" fmla="val 656"/>
                  <a:gd name="f101" fmla="val 1319"/>
                  <a:gd name="f102" fmla="val 2206"/>
                  <a:gd name="f103" fmla="val 946"/>
                  <a:gd name="f104" fmla="val 2552"/>
                  <a:gd name="f105" fmla="val 577"/>
                  <a:gd name="f106" fmla="val 2736"/>
                  <a:gd name="f107" fmla="val 484"/>
                  <a:gd name="f108" fmla="val 2840"/>
                  <a:gd name="f109" fmla="val 219"/>
                  <a:gd name="f110" fmla="val 3152"/>
                  <a:gd name="f111" fmla="val 406"/>
                  <a:gd name="f112" fmla="val 3114"/>
                  <a:gd name="f113" fmla="val 560"/>
                  <a:gd name="f114" fmla="val 3102"/>
                  <a:gd name="f115" fmla="val 680"/>
                  <a:gd name="f116" fmla="val 895"/>
                  <a:gd name="f117" fmla="val 1004"/>
                  <a:gd name="f118" fmla="val 3140"/>
                  <a:gd name="f119" fmla="val 911"/>
                  <a:gd name="f120" fmla="val 3256"/>
                  <a:gd name="f121" fmla="val 807"/>
                  <a:gd name="f122" fmla="val 3440"/>
                  <a:gd name="f123" fmla="val 1101"/>
                  <a:gd name="f124" fmla="val 3366"/>
                  <a:gd name="f125" fmla="val 1391"/>
                  <a:gd name="f126" fmla="val 3323"/>
                  <a:gd name="f127" fmla="val 1676"/>
                  <a:gd name="f128" fmla="val 2052"/>
                  <a:gd name="f129" fmla="val 2420"/>
                  <a:gd name="f130" fmla="val 3397"/>
                  <a:gd name="f131" fmla="val 2781"/>
                  <a:gd name="f132" fmla="val 3567"/>
                  <a:gd name="f133" fmla="val 2562"/>
                  <a:gd name="f134" fmla="val 3613"/>
                  <a:gd name="f135" fmla="val 2377"/>
                  <a:gd name="f136" fmla="val 3798"/>
                  <a:gd name="f137" fmla="val 4017"/>
                  <a:gd name="f138" fmla="val 4237"/>
                  <a:gd name="f139" fmla="val 4468"/>
                  <a:gd name="f140" fmla="val 2643"/>
                  <a:gd name="f141" fmla="val 4375"/>
                  <a:gd name="f142" fmla="val 2620"/>
                  <a:gd name="f143" fmla="val 4133"/>
                  <a:gd name="f144" fmla="val 2724"/>
                  <a:gd name="f145" fmla="val 4006"/>
                  <a:gd name="f146" fmla="val 2815"/>
                  <a:gd name="f147" fmla="val 3884"/>
                  <a:gd name="f148" fmla="val 2970"/>
                  <a:gd name="f149" fmla="val 3842"/>
                  <a:gd name="f150" fmla="val 3116"/>
                  <a:gd name="f151" fmla="val 3136"/>
                  <a:gd name="f152" fmla="val 3155"/>
                  <a:gd name="f153" fmla="val 3843"/>
                  <a:gd name="f154" fmla="val 3174"/>
                  <a:gd name="f155" fmla="val 3844"/>
                  <a:gd name="f156" fmla="val 3856"/>
                  <a:gd name="f157" fmla="val 4491"/>
                  <a:gd name="f158" fmla="val 4872"/>
                  <a:gd name="f159" fmla="val 4291"/>
                  <a:gd name="f160" fmla="val 5570"/>
                  <a:gd name="f161" fmla="val 4180"/>
                  <a:gd name="f162" fmla="val 6370"/>
                  <a:gd name="f163" fmla="val 3851"/>
                  <a:gd name="f164" fmla="val 7025"/>
                  <a:gd name="f165" fmla="val 4012"/>
                  <a:gd name="f166" fmla="val 6709"/>
                  <a:gd name="f167" fmla="val 4238"/>
                  <a:gd name="f168" fmla="val 6447"/>
                  <a:gd name="f169" fmla="val 4363"/>
                  <a:gd name="f170" fmla="val 6107"/>
                  <a:gd name="f171" fmla="val 4443"/>
                  <a:gd name="f172" fmla="val 5922"/>
                  <a:gd name="f173" fmla="val 4478"/>
                  <a:gd name="f174" fmla="val 5737"/>
                  <a:gd name="f175" fmla="val 4524"/>
                  <a:gd name="f176" fmla="val 5541"/>
                  <a:gd name="f177" fmla="val 4674"/>
                  <a:gd name="f178" fmla="val 4664"/>
                  <a:gd name="f179" fmla="val 4351"/>
                  <a:gd name="f180" fmla="val 3833"/>
                  <a:gd name="f181" fmla="val 3716"/>
                  <a:gd name="f182" fmla="val 3117"/>
                  <a:gd name="f183" fmla="val 2966"/>
                  <a:gd name="f184" fmla="val 2286"/>
                  <a:gd name="f185" fmla="val 2146"/>
                  <a:gd name="f186" fmla="val 1178"/>
                  <a:gd name="f187" fmla="val 3849"/>
                  <a:gd name="f188" fmla="val 7031"/>
                  <a:gd name="f189" fmla="val 3846"/>
                  <a:gd name="f190" fmla="val 7036"/>
                  <a:gd name="f191" fmla="*/ f0 1 4675"/>
                  <a:gd name="f192" fmla="*/ f1 1 7042"/>
                  <a:gd name="f193" fmla="val f2"/>
                  <a:gd name="f194" fmla="val f3"/>
                  <a:gd name="f195" fmla="val f4"/>
                  <a:gd name="f196" fmla="+- f195 0 f193"/>
                  <a:gd name="f197" fmla="+- f194 0 f193"/>
                  <a:gd name="f198" fmla="*/ f197 1 4675"/>
                  <a:gd name="f199" fmla="*/ f196 1 7042"/>
                  <a:gd name="f200" fmla="*/ f193 1 f198"/>
                  <a:gd name="f201" fmla="*/ f194 1 f198"/>
                  <a:gd name="f202" fmla="*/ f193 1 f199"/>
                  <a:gd name="f203" fmla="*/ f195 1 f199"/>
                  <a:gd name="f204" fmla="*/ f200 f191 1"/>
                  <a:gd name="f205" fmla="*/ f201 f191 1"/>
                  <a:gd name="f206" fmla="*/ f203 f192 1"/>
                  <a:gd name="f207" fmla="*/ f202 f192 1"/>
                </a:gdLst>
                <a:ahLst/>
                <a:cxnLst>
                  <a:cxn ang="3cd4">
                    <a:pos x="hc" y="t"/>
                  </a:cxn>
                  <a:cxn ang="0">
                    <a:pos x="r" y="vc"/>
                  </a:cxn>
                  <a:cxn ang="cd4">
                    <a:pos x="hc" y="b"/>
                  </a:cxn>
                  <a:cxn ang="cd2">
                    <a:pos x="l" y="vc"/>
                  </a:cxn>
                </a:cxnLst>
                <a:rect l="f204" t="f207" r="f205" b="f206"/>
                <a:pathLst>
                  <a:path w="4675" h="7042">
                    <a:moveTo>
                      <a:pt x="f5" y="f6"/>
                    </a:moveTo>
                    <a:cubicBezTo>
                      <a:pt x="f5" y="f7"/>
                      <a:pt x="f8" y="f9"/>
                      <a:pt x="f8" y="f10"/>
                    </a:cubicBezTo>
                    <a:lnTo>
                      <a:pt x="f8" y="f10"/>
                    </a:lnTo>
                    <a:cubicBezTo>
                      <a:pt x="f8" y="f9"/>
                      <a:pt x="f5" y="f7"/>
                      <a:pt x="f5" y="f6"/>
                    </a:cubicBezTo>
                    <a:close/>
                    <a:moveTo>
                      <a:pt x="f11" y="f12"/>
                    </a:move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9" y="f41"/>
                    </a:cubicBezTo>
                    <a:cubicBezTo>
                      <a:pt x="f39" y="f42"/>
                      <a:pt x="f39" y="f43"/>
                      <a:pt x="f44" y="f45"/>
                    </a:cubicBezTo>
                    <a:cubicBezTo>
                      <a:pt x="f46" y="f43"/>
                      <a:pt x="f46" y="f42"/>
                      <a:pt x="f44" y="f41"/>
                    </a:cubicBezTo>
                    <a:cubicBezTo>
                      <a:pt x="f47" y="f40"/>
                      <a:pt x="f48" y="f49"/>
                      <a:pt x="f50" y="f51"/>
                    </a:cubicBezTo>
                    <a:lnTo>
                      <a:pt x="f52" y="f53"/>
                    </a:lnTo>
                    <a:cubicBezTo>
                      <a:pt x="f54" y="f55"/>
                      <a:pt x="f56" y="f57"/>
                      <a:pt x="f58" y="f59"/>
                    </a:cubicBezTo>
                    <a:cubicBezTo>
                      <a:pt x="f60" y="f61"/>
                      <a:pt x="f62" y="f63"/>
                      <a:pt x="f64" y="f65"/>
                    </a:cubicBezTo>
                    <a:cubicBezTo>
                      <a:pt x="f66" y="f67"/>
                      <a:pt x="f68" y="f69"/>
                      <a:pt x="f70" y="f71"/>
                    </a:cubicBezTo>
                    <a:cubicBezTo>
                      <a:pt x="f72" y="f73"/>
                      <a:pt x="f74" y="f16"/>
                      <a:pt x="f75" y="f76"/>
                    </a:cubicBezTo>
                    <a:cubicBezTo>
                      <a:pt x="f77" y="f14"/>
                      <a:pt x="f78" y="f79"/>
                      <a:pt x="f11" y="f12"/>
                    </a:cubicBezTo>
                    <a:close/>
                    <a:moveTo>
                      <a:pt x="f80" y="f81"/>
                    </a:moveTo>
                    <a:cubicBezTo>
                      <a:pt x="f82" y="f83"/>
                      <a:pt x="f84" y="f85"/>
                      <a:pt x="f86" y="f87"/>
                    </a:cubicBezTo>
                    <a:cubicBezTo>
                      <a:pt x="f88" y="f89"/>
                      <a:pt x="f90" y="f91"/>
                      <a:pt x="f92" y="f91"/>
                    </a:cubicBezTo>
                    <a:cubicBezTo>
                      <a:pt x="f93" y="f91"/>
                      <a:pt x="f94" y="f95"/>
                      <a:pt x="f96" y="f95"/>
                    </a:cubicBezTo>
                    <a:cubicBezTo>
                      <a:pt x="f97" y="f95"/>
                      <a:pt x="f98" y="f99"/>
                      <a:pt x="f8" y="f10"/>
                    </a:cubicBezTo>
                    <a:lnTo>
                      <a:pt x="f8" y="f10"/>
                    </a:lnTo>
                    <a:cubicBezTo>
                      <a:pt x="f100" y="f101"/>
                      <a:pt x="f81" y="f102"/>
                      <a:pt x="f103" y="f104"/>
                    </a:cubicBezTo>
                    <a:cubicBezTo>
                      <a:pt x="f105" y="f106"/>
                      <a:pt x="f107" y="f108"/>
                      <a:pt x="f109" y="f110"/>
                    </a:cubicBezTo>
                    <a:cubicBezTo>
                      <a:pt x="f111" y="f112"/>
                      <a:pt x="f113" y="f114"/>
                      <a:pt x="f115" y="f114"/>
                    </a:cubicBezTo>
                    <a:cubicBezTo>
                      <a:pt x="f116" y="f114"/>
                      <a:pt x="f117" y="f118"/>
                      <a:pt x="f117" y="f118"/>
                    </a:cubicBezTo>
                    <a:cubicBezTo>
                      <a:pt x="f119" y="f120"/>
                      <a:pt x="f121" y="f122"/>
                      <a:pt x="f121" y="f122"/>
                    </a:cubicBezTo>
                    <a:cubicBezTo>
                      <a:pt x="f123" y="f124"/>
                      <a:pt x="f125" y="f126"/>
                      <a:pt x="f127" y="f126"/>
                    </a:cubicBezTo>
                    <a:cubicBezTo>
                      <a:pt x="f128" y="f126"/>
                      <a:pt x="f129" y="f130"/>
                      <a:pt x="f131" y="f132"/>
                    </a:cubicBezTo>
                    <a:cubicBezTo>
                      <a:pt x="f133" y="f134"/>
                      <a:pt x="f135" y="f136"/>
                      <a:pt x="f135" y="f137"/>
                    </a:cubicBezTo>
                    <a:cubicBezTo>
                      <a:pt x="f135" y="f138"/>
                      <a:pt x="f133" y="f53"/>
                      <a:pt x="f131" y="f139"/>
                    </a:cubicBezTo>
                    <a:cubicBezTo>
                      <a:pt x="f140" y="f141"/>
                      <a:pt x="f142" y="f143"/>
                      <a:pt x="f144" y="f145"/>
                    </a:cubicBezTo>
                    <a:cubicBezTo>
                      <a:pt x="f146" y="f147"/>
                      <a:pt x="f148" y="f149"/>
                      <a:pt x="f150" y="f149"/>
                    </a:cubicBezTo>
                    <a:cubicBezTo>
                      <a:pt x="f151" y="f149"/>
                      <a:pt x="f152" y="f153"/>
                      <a:pt x="f154" y="f155"/>
                    </a:cubicBezTo>
                    <a:cubicBezTo>
                      <a:pt x="f60" y="f156"/>
                      <a:pt x="f58" y="f157"/>
                      <a:pt x="f54" y="f158"/>
                    </a:cubicBezTo>
                    <a:cubicBezTo>
                      <a:pt x="f159" y="f160"/>
                      <a:pt x="f161" y="f162"/>
                      <a:pt x="f163" y="f164"/>
                    </a:cubicBezTo>
                    <a:lnTo>
                      <a:pt x="f163" y="f164"/>
                    </a:lnTo>
                    <a:cubicBezTo>
                      <a:pt x="f165" y="f166"/>
                      <a:pt x="f167" y="f168"/>
                      <a:pt x="f169" y="f170"/>
                    </a:cubicBezTo>
                    <a:cubicBezTo>
                      <a:pt x="f171" y="f172"/>
                      <a:pt x="f173" y="f174"/>
                      <a:pt x="f175" y="f176"/>
                    </a:cubicBezTo>
                    <a:cubicBezTo>
                      <a:pt x="f177" y="f178"/>
                      <a:pt x="f179" y="f180"/>
                      <a:pt x="f181" y="f182"/>
                    </a:cubicBezTo>
                    <a:cubicBezTo>
                      <a:pt x="f183" y="f184"/>
                      <a:pt x="f185" y="f186"/>
                      <a:pt x="f80" y="f81"/>
                    </a:cubicBezTo>
                    <a:close/>
                    <a:moveTo>
                      <a:pt x="f163" y="f164"/>
                    </a:moveTo>
                    <a:cubicBezTo>
                      <a:pt x="f187" y="f188"/>
                      <a:pt x="f189" y="f190"/>
                      <a:pt x="f153" y="f4"/>
                    </a:cubicBezTo>
                    <a:cubicBezTo>
                      <a:pt x="f189" y="f190"/>
                      <a:pt x="f187" y="f188"/>
                      <a:pt x="f163" y="f16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186;p3">
                <a:extLst>
                  <a:ext uri="{FF2B5EF4-FFF2-40B4-BE49-F238E27FC236}">
                    <a16:creationId xmlns:a16="http://schemas.microsoft.com/office/drawing/2014/main" id="{DFB60C3C-F984-46F0-BD0B-E1F08B8B38B7}"/>
                  </a:ext>
                </a:extLst>
              </p:cNvPr>
              <p:cNvSpPr/>
              <p:nvPr/>
            </p:nvSpPr>
            <p:spPr>
              <a:xfrm>
                <a:off x="631274" y="360621"/>
                <a:ext cx="61529" cy="150638"/>
              </a:xfrm>
              <a:custGeom>
                <a:avLst/>
                <a:gdLst>
                  <a:gd name="f0" fmla="val w"/>
                  <a:gd name="f1" fmla="val h"/>
                  <a:gd name="f2" fmla="val 0"/>
                  <a:gd name="f3" fmla="val 1905"/>
                  <a:gd name="f4" fmla="val 4664"/>
                  <a:gd name="f5" fmla="val 1051"/>
                  <a:gd name="f6" fmla="val 970"/>
                  <a:gd name="f7" fmla="val 1039"/>
                  <a:gd name="f8" fmla="val 1178"/>
                  <a:gd name="f9" fmla="val 1016"/>
                  <a:gd name="f10" fmla="val 1431"/>
                  <a:gd name="f11" fmla="val 1662"/>
                  <a:gd name="f12" fmla="val 1893"/>
                  <a:gd name="f13" fmla="val 2136"/>
                  <a:gd name="f14" fmla="val 2366"/>
                  <a:gd name="f15" fmla="val 1062"/>
                  <a:gd name="f16" fmla="val 2597"/>
                  <a:gd name="f17" fmla="val 1108"/>
                  <a:gd name="f18" fmla="val 2828"/>
                  <a:gd name="f19" fmla="val 1166"/>
                  <a:gd name="f20" fmla="val 3047"/>
                  <a:gd name="f21" fmla="val 1224"/>
                  <a:gd name="f22" fmla="val 3255"/>
                  <a:gd name="f23" fmla="val 1305"/>
                  <a:gd name="f24" fmla="val 3475"/>
                  <a:gd name="f25" fmla="val 1385"/>
                  <a:gd name="f26" fmla="val 3694"/>
                  <a:gd name="f27" fmla="val 1282"/>
                  <a:gd name="f28" fmla="val 3486"/>
                  <a:gd name="f29" fmla="val 1201"/>
                  <a:gd name="f30" fmla="val 3290"/>
                  <a:gd name="f31" fmla="val 1120"/>
                  <a:gd name="f32" fmla="val 3071"/>
                  <a:gd name="f33" fmla="val 2851"/>
                  <a:gd name="f34" fmla="val 1005"/>
                  <a:gd name="f35" fmla="val 2620"/>
                  <a:gd name="f36" fmla="val 981"/>
                  <a:gd name="f37" fmla="val 2390"/>
                  <a:gd name="f38" fmla="val 947"/>
                  <a:gd name="f39" fmla="val 2159"/>
                  <a:gd name="f40" fmla="val 1916"/>
                  <a:gd name="f41" fmla="val 1685"/>
                  <a:gd name="f42" fmla="val 1443"/>
                  <a:gd name="f43" fmla="val 1212"/>
                  <a:gd name="f44" fmla="val 878"/>
                  <a:gd name="f45" fmla="val 323"/>
                  <a:gd name="f46" fmla="val 612"/>
                  <a:gd name="f47" fmla="val 1027"/>
                  <a:gd name="f48" fmla="val 681"/>
                  <a:gd name="f49" fmla="val 1558"/>
                  <a:gd name="f50" fmla="val 531"/>
                  <a:gd name="f51" fmla="val 335"/>
                  <a:gd name="f52" fmla="val 704"/>
                  <a:gd name="f53" fmla="val 289"/>
                  <a:gd name="f54" fmla="val 693"/>
                  <a:gd name="f55" fmla="val 1789"/>
                  <a:gd name="f56" fmla="val 1247"/>
                  <a:gd name="f57" fmla="val 3890"/>
                  <a:gd name="f58" fmla="val 4663"/>
                  <a:gd name="f59" fmla="val 1259"/>
                  <a:gd name="f60" fmla="val 3198"/>
                  <a:gd name="f61" fmla="val 1570"/>
                  <a:gd name="f62" fmla="*/ f0 1 1905"/>
                  <a:gd name="f63" fmla="*/ f1 1 4664"/>
                  <a:gd name="f64" fmla="val f2"/>
                  <a:gd name="f65" fmla="val f3"/>
                  <a:gd name="f66" fmla="val f4"/>
                  <a:gd name="f67" fmla="+- f66 0 f64"/>
                  <a:gd name="f68" fmla="+- f65 0 f64"/>
                  <a:gd name="f69" fmla="*/ f68 1 1905"/>
                  <a:gd name="f70" fmla="*/ f67 1 4664"/>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1905" h="4664">
                    <a:moveTo>
                      <a:pt x="f5" y="f6"/>
                    </a:moveTo>
                    <a:lnTo>
                      <a:pt x="f5" y="f6"/>
                    </a:lnTo>
                    <a:cubicBezTo>
                      <a:pt x="f7" y="f8"/>
                      <a:pt x="f9" y="f10"/>
                      <a:pt x="f9" y="f11"/>
                    </a:cubicBezTo>
                    <a:cubicBezTo>
                      <a:pt x="f9" y="f12"/>
                      <a:pt x="f9" y="f13"/>
                      <a:pt x="f7"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8" y="f39"/>
                      <a:pt x="f38" y="f40"/>
                      <a:pt x="f6" y="f41"/>
                    </a:cubicBezTo>
                    <a:cubicBezTo>
                      <a:pt x="f36" y="f42"/>
                      <a:pt x="f9" y="f43"/>
                      <a:pt x="f5" y="f6"/>
                    </a:cubicBezTo>
                    <a:close/>
                    <a:moveTo>
                      <a:pt x="f23" y="f2"/>
                    </a:moveTo>
                    <a:lnTo>
                      <a:pt x="f23" y="f2"/>
                    </a:lnTo>
                    <a:cubicBezTo>
                      <a:pt x="f44" y="f45"/>
                      <a:pt x="f46" y="f47"/>
                      <a:pt x="f48" y="f49"/>
                    </a:cubicBezTo>
                    <a:cubicBezTo>
                      <a:pt x="f50" y="f25"/>
                      <a:pt x="f51" y="f52"/>
                      <a:pt x="f53" y="f54"/>
                    </a:cubicBezTo>
                    <a:lnTo>
                      <a:pt x="f53" y="f54"/>
                    </a:lnTo>
                    <a:cubicBezTo>
                      <a:pt x="f2" y="f55"/>
                      <a:pt x="f56" y="f57"/>
                      <a:pt x="f3" y="f58"/>
                    </a:cubicBezTo>
                    <a:cubicBezTo>
                      <a:pt x="f59" y="f60"/>
                      <a:pt x="f5" y="f61"/>
                      <a:pt x="f2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187;p3">
                <a:extLst>
                  <a:ext uri="{FF2B5EF4-FFF2-40B4-BE49-F238E27FC236}">
                    <a16:creationId xmlns:a16="http://schemas.microsoft.com/office/drawing/2014/main" id="{FDF6A98E-6835-4C87-B89E-0AC487AC2451}"/>
                  </a:ext>
                </a:extLst>
              </p:cNvPr>
              <p:cNvSpPr/>
              <p:nvPr/>
            </p:nvSpPr>
            <p:spPr>
              <a:xfrm>
                <a:off x="91449" y="625659"/>
                <a:ext cx="264709" cy="194273"/>
              </a:xfrm>
              <a:custGeom>
                <a:avLst/>
                <a:gdLst>
                  <a:gd name="f0" fmla="val w"/>
                  <a:gd name="f1" fmla="val h"/>
                  <a:gd name="f2" fmla="val 0"/>
                  <a:gd name="f3" fmla="val 8196"/>
                  <a:gd name="f4" fmla="val 6015"/>
                  <a:gd name="f5" fmla="val 1"/>
                  <a:gd name="f6" fmla="val 8127"/>
                  <a:gd name="f7" fmla="val 740"/>
                  <a:gd name="f8" fmla="val 7134"/>
                  <a:gd name="f9" fmla="val 2321"/>
                  <a:gd name="f10" fmla="val 4352"/>
                  <a:gd name="f11" fmla="val 2656"/>
                  <a:gd name="f12" fmla="val 2634"/>
                  <a:gd name="f13" fmla="val 2855"/>
                  <a:gd name="f14" fmla="val 1872"/>
                  <a:gd name="f15" fmla="val 3273"/>
                  <a:gd name="f16" fmla="val 891"/>
                  <a:gd name="f17" fmla="val 619"/>
                  <a:gd name="f18" fmla="val 331"/>
                  <a:gd name="f19" fmla="val 3241"/>
                  <a:gd name="f20" fmla="val 3164"/>
                  <a:gd name="f21" fmla="val 301"/>
                  <a:gd name="f22" fmla="val 3651"/>
                  <a:gd name="f23" fmla="val 989"/>
                  <a:gd name="f24" fmla="val 3994"/>
                  <a:gd name="f25" fmla="val 1602"/>
                  <a:gd name="f26" fmla="val 1744"/>
                  <a:gd name="f27" fmla="val 1881"/>
                  <a:gd name="f28" fmla="val 3976"/>
                  <a:gd name="f29" fmla="val 2009"/>
                  <a:gd name="f30" fmla="val 3937"/>
                  <a:gd name="f31" fmla="val 1570"/>
                  <a:gd name="f32" fmla="val 4526"/>
                  <a:gd name="f33" fmla="val 1732"/>
                  <a:gd name="f34" fmla="val 5484"/>
                  <a:gd name="f35" fmla="val 2263"/>
                  <a:gd name="f36" fmla="val 2044"/>
                  <a:gd name="f37" fmla="val 4849"/>
                  <a:gd name="f38" fmla="val 2655"/>
                  <a:gd name="f39" fmla="val 4445"/>
                  <a:gd name="f40" fmla="val 3059"/>
                  <a:gd name="f41" fmla="val 4041"/>
                  <a:gd name="f42" fmla="val 3625"/>
                  <a:gd name="f43" fmla="val 3810"/>
                  <a:gd name="f44" fmla="val 4179"/>
                  <a:gd name="f45" fmla="val 3660"/>
                  <a:gd name="f46" fmla="val 4722"/>
                  <a:gd name="f47" fmla="val 3521"/>
                  <a:gd name="f48" fmla="val 5287"/>
                  <a:gd name="f49" fmla="val 3418"/>
                  <a:gd name="f50" fmla="val 5818"/>
                  <a:gd name="f51" fmla="val 3198"/>
                  <a:gd name="f52" fmla="val 7122"/>
                  <a:gd name="f53" fmla="val 2667"/>
                  <a:gd name="f54" fmla="val 8069"/>
                  <a:gd name="f55" fmla="val 1386"/>
                  <a:gd name="f56" fmla="*/ f0 1 8196"/>
                  <a:gd name="f57" fmla="*/ f1 1 6015"/>
                  <a:gd name="f58" fmla="val f2"/>
                  <a:gd name="f59" fmla="val f3"/>
                  <a:gd name="f60" fmla="val f4"/>
                  <a:gd name="f61" fmla="+- f60 0 f58"/>
                  <a:gd name="f62" fmla="+- f59 0 f58"/>
                  <a:gd name="f63" fmla="*/ f62 1 8196"/>
                  <a:gd name="f64" fmla="*/ f61 1 6015"/>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5">
                    <a:moveTo>
                      <a:pt x="f3" y="f5"/>
                    </a:moveTo>
                    <a:lnTo>
                      <a:pt x="f3" y="f5"/>
                    </a:lnTo>
                    <a:cubicBezTo>
                      <a:pt x="f6" y="f7"/>
                      <a:pt x="f8" y="f9"/>
                      <a:pt x="f10" y="f11"/>
                    </a:cubicBezTo>
                    <a:cubicBezTo>
                      <a:pt x="f12" y="f13"/>
                      <a:pt x="f14" y="f15"/>
                      <a:pt x="f16" y="f15"/>
                    </a:cubicBezTo>
                    <a:cubicBezTo>
                      <a:pt x="f17" y="f15"/>
                      <a:pt x="f18" y="f19"/>
                      <a:pt x="f5" y="f20"/>
                    </a:cubicBezTo>
                    <a:lnTo>
                      <a:pt x="f5" y="f20"/>
                    </a:lnTo>
                    <a:cubicBezTo>
                      <a:pt x="f21" y="f22"/>
                      <a:pt x="f23" y="f24"/>
                      <a:pt x="f25" y="f24"/>
                    </a:cubicBezTo>
                    <a:cubicBezTo>
                      <a:pt x="f26" y="f24"/>
                      <a:pt x="f27" y="f28"/>
                      <a:pt x="f29" y="f30"/>
                    </a:cubicBezTo>
                    <a:lnTo>
                      <a:pt x="f29" y="f30"/>
                    </a:lnTo>
                    <a:cubicBezTo>
                      <a:pt x="f31" y="f32"/>
                      <a:pt x="f33" y="f34"/>
                      <a:pt x="f35" y="f4"/>
                    </a:cubicBezTo>
                    <a:cubicBezTo>
                      <a:pt x="f36" y="f34"/>
                      <a:pt x="f35" y="f37"/>
                      <a:pt x="f38" y="f39"/>
                    </a:cubicBezTo>
                    <a:cubicBezTo>
                      <a:pt x="f40" y="f41"/>
                      <a:pt x="f42" y="f43"/>
                      <a:pt x="f44" y="f45"/>
                    </a:cubicBezTo>
                    <a:cubicBezTo>
                      <a:pt x="f46" y="f47"/>
                      <a:pt x="f48" y="f49"/>
                      <a:pt x="f50" y="f51"/>
                    </a:cubicBezTo>
                    <a:cubicBezTo>
                      <a:pt x="f52" y="f53"/>
                      <a:pt x="f54" y="f55"/>
                      <a:pt x="f3"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188;p3">
                <a:extLst>
                  <a:ext uri="{FF2B5EF4-FFF2-40B4-BE49-F238E27FC236}">
                    <a16:creationId xmlns:a16="http://schemas.microsoft.com/office/drawing/2014/main" id="{9699CE74-C414-4282-9674-00E9C7151D22}"/>
                  </a:ext>
                </a:extLst>
              </p:cNvPr>
              <p:cNvSpPr/>
              <p:nvPr/>
            </p:nvSpPr>
            <p:spPr>
              <a:xfrm>
                <a:off x="141027" y="597715"/>
                <a:ext cx="213292" cy="97703"/>
              </a:xfrm>
              <a:custGeom>
                <a:avLst/>
                <a:gdLst>
                  <a:gd name="f0" fmla="val w"/>
                  <a:gd name="f1" fmla="val h"/>
                  <a:gd name="f2" fmla="val 0"/>
                  <a:gd name="f3" fmla="val 6604"/>
                  <a:gd name="f4" fmla="val 3025"/>
                  <a:gd name="f5" fmla="val 6603"/>
                  <a:gd name="f6" fmla="val 716"/>
                  <a:gd name="f7" fmla="val 6596"/>
                  <a:gd name="f8" fmla="val 727"/>
                  <a:gd name="f9" fmla="val 6590"/>
                  <a:gd name="f10" fmla="val 739"/>
                  <a:gd name="f11" fmla="val 6583"/>
                  <a:gd name="f12" fmla="val 751"/>
                  <a:gd name="f13" fmla="val 6597"/>
                  <a:gd name="f14" fmla="val 728"/>
                  <a:gd name="f15" fmla="val 4"/>
                  <a:gd name="f16" fmla="val 1316"/>
                  <a:gd name="f17" fmla="val 3"/>
                  <a:gd name="f18" fmla="val 2"/>
                  <a:gd name="f19" fmla="val 1"/>
                  <a:gd name="f20" fmla="val 509"/>
                  <a:gd name="f21" fmla="val 1328"/>
                  <a:gd name="f22" fmla="val 740"/>
                  <a:gd name="f23" fmla="val 959"/>
                  <a:gd name="f24" fmla="val 1190"/>
                  <a:gd name="f25" fmla="val 1362"/>
                  <a:gd name="f26" fmla="val 1421"/>
                  <a:gd name="f27" fmla="val 1385"/>
                  <a:gd name="f28" fmla="val 1628"/>
                  <a:gd name="f29" fmla="val 1432"/>
                  <a:gd name="f30" fmla="val 1848"/>
                  <a:gd name="f31" fmla="val 1501"/>
                  <a:gd name="f32" fmla="val 2286"/>
                  <a:gd name="f33" fmla="val 2690"/>
                  <a:gd name="f34" fmla="val 1836"/>
                  <a:gd name="f35" fmla="val 3106"/>
                  <a:gd name="f36" fmla="val 1997"/>
                  <a:gd name="f37" fmla="val 3521"/>
                  <a:gd name="f38" fmla="val 2147"/>
                  <a:gd name="f39" fmla="val 3960"/>
                  <a:gd name="f40" fmla="val 4399"/>
                  <a:gd name="f41" fmla="val 4836"/>
                  <a:gd name="f42" fmla="val 5284"/>
                  <a:gd name="f43" fmla="val 2166"/>
                  <a:gd name="f44" fmla="val 5616"/>
                  <a:gd name="f45" fmla="val 1884"/>
                  <a:gd name="f46" fmla="val 5536"/>
                  <a:gd name="f47" fmla="val 1954"/>
                  <a:gd name="f48" fmla="val 5462"/>
                  <a:gd name="f49" fmla="val 2015"/>
                  <a:gd name="f50" fmla="val 5380"/>
                  <a:gd name="f51" fmla="val 2066"/>
                  <a:gd name="f52" fmla="val 5287"/>
                  <a:gd name="f53" fmla="val 2124"/>
                  <a:gd name="f54" fmla="val 5183"/>
                  <a:gd name="f55" fmla="val 2159"/>
                  <a:gd name="f56" fmla="val 5080"/>
                  <a:gd name="f57" fmla="val 2205"/>
                  <a:gd name="f58" fmla="val 4860"/>
                  <a:gd name="f59" fmla="val 4629"/>
                  <a:gd name="f60" fmla="val 2320"/>
                  <a:gd name="f61" fmla="val 4422"/>
                  <a:gd name="f62" fmla="val 4387"/>
                  <a:gd name="f63" fmla="val 2322"/>
                  <a:gd name="f64" fmla="val 4353"/>
                  <a:gd name="f65" fmla="val 2323"/>
                  <a:gd name="f66" fmla="val 4319"/>
                  <a:gd name="f67" fmla="val 3894"/>
                  <a:gd name="f68" fmla="val 3479"/>
                  <a:gd name="f69" fmla="val 2194"/>
                  <a:gd name="f70" fmla="val 3094"/>
                  <a:gd name="f71" fmla="val 2055"/>
                  <a:gd name="f72" fmla="val 2667"/>
                  <a:gd name="f73" fmla="val 1905"/>
                  <a:gd name="f74" fmla="val 2252"/>
                  <a:gd name="f75" fmla="val 1709"/>
                  <a:gd name="f76" fmla="val 1559"/>
                  <a:gd name="f77" fmla="val 1420"/>
                  <a:gd name="f78" fmla="val 970"/>
                  <a:gd name="f79" fmla="val 1339"/>
                  <a:gd name="f80" fmla="val 1813"/>
                  <a:gd name="f81" fmla="val 1721"/>
                  <a:gd name="f82" fmla="val 370"/>
                  <a:gd name="f83" fmla="val 1686"/>
                  <a:gd name="f84" fmla="val 474"/>
                  <a:gd name="f85" fmla="val 1744"/>
                  <a:gd name="f86" fmla="val 854"/>
                  <a:gd name="f87" fmla="val 1579"/>
                  <a:gd name="f88" fmla="val 735"/>
                  <a:gd name="f89" fmla="val 1435"/>
                  <a:gd name="f90" fmla="val 689"/>
                  <a:gd name="f91" fmla="val 1305"/>
                  <a:gd name="f92" fmla="val 840"/>
                  <a:gd name="f93" fmla="val 533"/>
                  <a:gd name="f94" fmla="val 1278"/>
                  <a:gd name="f95" fmla="val 15"/>
                  <a:gd name="f96" fmla="val 1315"/>
                  <a:gd name="f97" fmla="val 26"/>
                  <a:gd name="f98" fmla="val 37"/>
                  <a:gd name="f99" fmla="val 615"/>
                  <a:gd name="f100" fmla="val 635"/>
                  <a:gd name="f101" fmla="val 2359"/>
                  <a:gd name="f102" fmla="val 1156"/>
                  <a:gd name="f103" fmla="val 1174"/>
                  <a:gd name="f104" fmla="val 1193"/>
                  <a:gd name="f105" fmla="val 2358"/>
                  <a:gd name="f106" fmla="val 1213"/>
                  <a:gd name="f107" fmla="val 2355"/>
                  <a:gd name="f108" fmla="val 866"/>
                  <a:gd name="f109" fmla="val 2517"/>
                  <a:gd name="f110" fmla="val 578"/>
                  <a:gd name="f111" fmla="val 2713"/>
                  <a:gd name="f112" fmla="val 416"/>
                  <a:gd name="f113" fmla="val 3024"/>
                  <a:gd name="f114" fmla="val 989"/>
                  <a:gd name="f115" fmla="val 2650"/>
                  <a:gd name="f116" fmla="val 1706"/>
                  <a:gd name="f117" fmla="val 2537"/>
                  <a:gd name="f118" fmla="val 2410"/>
                  <a:gd name="f119" fmla="val 2814"/>
                  <a:gd name="f120" fmla="val 3213"/>
                  <a:gd name="f121" fmla="val 2574"/>
                  <a:gd name="f122" fmla="val 3579"/>
                  <a:gd name="f123" fmla="val 2620"/>
                  <a:gd name="f124" fmla="val 3739"/>
                  <a:gd name="f125" fmla="val 2642"/>
                  <a:gd name="f126" fmla="val 3897"/>
                  <a:gd name="f127" fmla="val 2653"/>
                  <a:gd name="f128" fmla="val 4052"/>
                  <a:gd name="f129" fmla="val 4721"/>
                  <a:gd name="f130" fmla="val 5331"/>
                  <a:gd name="f131" fmla="val 2445"/>
                  <a:gd name="f132" fmla="val 5818"/>
                  <a:gd name="f133" fmla="val 1986"/>
                  <a:gd name="f134" fmla="val 5934"/>
                  <a:gd name="f135" fmla="val 1870"/>
                  <a:gd name="f136" fmla="val 6049"/>
                  <a:gd name="f137" fmla="val 1743"/>
                  <a:gd name="f138" fmla="val 6165"/>
                  <a:gd name="f139" fmla="val 1582"/>
                  <a:gd name="f140" fmla="val 6342"/>
                  <a:gd name="f141" fmla="val 1327"/>
                  <a:gd name="f142" fmla="val 6434"/>
                  <a:gd name="f143" fmla="val 1020"/>
                  <a:gd name="f144" fmla="val 6258"/>
                  <a:gd name="f145" fmla="val 1313"/>
                  <a:gd name="f146" fmla="val 5713"/>
                  <a:gd name="f147" fmla="val 1805"/>
                  <a:gd name="f148" fmla="val 5068"/>
                  <a:gd name="f149" fmla="val 4897"/>
                  <a:gd name="f150" fmla="val 2037"/>
                  <a:gd name="f151" fmla="val 4659"/>
                  <a:gd name="f152" fmla="val 2091"/>
                  <a:gd name="f153" fmla="val 4432"/>
                  <a:gd name="f154" fmla="val 4199"/>
                  <a:gd name="f155" fmla="val 3979"/>
                  <a:gd name="f156" fmla="val 2034"/>
                  <a:gd name="f157" fmla="val 3856"/>
                  <a:gd name="f158" fmla="val 1859"/>
                  <a:gd name="f159" fmla="val 3764"/>
                  <a:gd name="f160" fmla="val 3706"/>
                  <a:gd name="f161" fmla="val 3752"/>
                  <a:gd name="f162" fmla="val 1443"/>
                  <a:gd name="f163" fmla="val 3790"/>
                  <a:gd name="f164" fmla="val 1320"/>
                  <a:gd name="f165" fmla="val 3921"/>
                  <a:gd name="f166" fmla="val 1220"/>
                  <a:gd name="f167" fmla="val 4043"/>
                  <a:gd name="f168" fmla="val 4070"/>
                  <a:gd name="f169" fmla="val 4097"/>
                  <a:gd name="f170" fmla="val 1225"/>
                  <a:gd name="f171" fmla="val 4122"/>
                  <a:gd name="f172" fmla="val 1235"/>
                  <a:gd name="f173" fmla="val 4045"/>
                  <a:gd name="f174" fmla="val 1151"/>
                  <a:gd name="f175" fmla="val 3925"/>
                  <a:gd name="f176" fmla="val 1106"/>
                  <a:gd name="f177" fmla="val 3805"/>
                  <a:gd name="f178" fmla="val 3726"/>
                  <a:gd name="f179" fmla="val 3647"/>
                  <a:gd name="f180" fmla="val 1125"/>
                  <a:gd name="f181" fmla="val 1166"/>
                  <a:gd name="f182" fmla="val 3406"/>
                  <a:gd name="f183" fmla="val 1270"/>
                  <a:gd name="f184" fmla="val 3371"/>
                  <a:gd name="f185" fmla="val 1512"/>
                  <a:gd name="f186" fmla="val 3452"/>
                  <a:gd name="f187" fmla="val 1697"/>
                  <a:gd name="f188" fmla="val 2898"/>
                  <a:gd name="f189" fmla="val 2552"/>
                  <a:gd name="f190" fmla="val 878"/>
                  <a:gd name="f191" fmla="val 2332"/>
                  <a:gd name="f192" fmla="val 289"/>
                  <a:gd name="f193" fmla="val 462"/>
                  <a:gd name="f194" fmla="val 601"/>
                  <a:gd name="f195" fmla="val 2009"/>
                  <a:gd name="f196" fmla="val 427"/>
                  <a:gd name="f197" fmla="*/ f0 1 6604"/>
                  <a:gd name="f198" fmla="*/ f1 1 3025"/>
                  <a:gd name="f199" fmla="val f2"/>
                  <a:gd name="f200" fmla="val f3"/>
                  <a:gd name="f201" fmla="val f4"/>
                  <a:gd name="f202" fmla="+- f201 0 f199"/>
                  <a:gd name="f203" fmla="+- f200 0 f199"/>
                  <a:gd name="f204" fmla="*/ f203 1 6604"/>
                  <a:gd name="f205" fmla="*/ f202 1 3025"/>
                  <a:gd name="f206" fmla="*/ f199 1 f204"/>
                  <a:gd name="f207" fmla="*/ f200 1 f204"/>
                  <a:gd name="f208" fmla="*/ f199 1 f205"/>
                  <a:gd name="f209" fmla="*/ f201 1 f205"/>
                  <a:gd name="f210" fmla="*/ f206 f197 1"/>
                  <a:gd name="f211" fmla="*/ f207 f197 1"/>
                  <a:gd name="f212" fmla="*/ f209 f198 1"/>
                  <a:gd name="f213" fmla="*/ f208 f198 1"/>
                </a:gdLst>
                <a:ahLst/>
                <a:cxnLst>
                  <a:cxn ang="3cd4">
                    <a:pos x="hc" y="t"/>
                  </a:cxn>
                  <a:cxn ang="0">
                    <a:pos x="r" y="vc"/>
                  </a:cxn>
                  <a:cxn ang="cd4">
                    <a:pos x="hc" y="b"/>
                  </a:cxn>
                  <a:cxn ang="cd2">
                    <a:pos x="l" y="vc"/>
                  </a:cxn>
                </a:cxnLst>
                <a:rect l="f210" t="f213" r="f211" b="f212"/>
                <a:pathLst>
                  <a:path w="6604" h="3025">
                    <a:moveTo>
                      <a:pt x="f5" y="f6"/>
                    </a:moveTo>
                    <a:lnTo>
                      <a:pt x="f5" y="f6"/>
                    </a:lnTo>
                    <a:cubicBezTo>
                      <a:pt x="f7" y="f8"/>
                      <a:pt x="f9" y="f10"/>
                      <a:pt x="f11" y="f12"/>
                    </a:cubicBezTo>
                    <a:lnTo>
                      <a:pt x="f11" y="f12"/>
                    </a:lnTo>
                    <a:cubicBezTo>
                      <a:pt x="f9" y="f10"/>
                      <a:pt x="f13" y="f14"/>
                      <a:pt x="f5" y="f6"/>
                    </a:cubicBezTo>
                    <a:close/>
                    <a:moveTo>
                      <a:pt x="f15" y="f16"/>
                    </a:moveTo>
                    <a:cubicBezTo>
                      <a:pt x="f17" y="f16"/>
                      <a:pt x="f18" y="f16"/>
                      <a:pt x="f19" y="f16"/>
                    </a:cubicBezTo>
                    <a:cubicBezTo>
                      <a:pt x="f18" y="f16"/>
                      <a:pt x="f17" y="f16"/>
                      <a:pt x="f15" y="f16"/>
                    </a:cubicBezTo>
                    <a:close/>
                    <a:moveTo>
                      <a:pt x="f20" y="f21"/>
                    </a:moveTo>
                    <a:cubicBezTo>
                      <a:pt x="f22" y="f21"/>
                      <a:pt x="f23" y="f21"/>
                      <a:pt x="f24" y="f25"/>
                    </a:cubicBezTo>
                    <a:cubicBezTo>
                      <a:pt x="f26" y="f27"/>
                      <a:pt x="f28" y="f29"/>
                      <a:pt x="f30" y="f31"/>
                    </a:cubicBezTo>
                    <a:cubicBezTo>
                      <a:pt x="f32" y="f28"/>
                      <a:pt x="f33" y="f34"/>
                      <a:pt x="f35" y="f36"/>
                    </a:cubicBezTo>
                    <a:cubicBezTo>
                      <a:pt x="f37" y="f38"/>
                      <a:pt x="f39" y="f32"/>
                      <a:pt x="f40" y="f32"/>
                    </a:cubicBezTo>
                    <a:cubicBezTo>
                      <a:pt x="f41" y="f32"/>
                      <a:pt x="f42" y="f43"/>
                      <a:pt x="f44" y="f45"/>
                    </a:cubicBezTo>
                    <a:lnTo>
                      <a:pt x="f44" y="f45"/>
                    </a:lnTo>
                    <a:cubicBezTo>
                      <a:pt x="f46" y="f47"/>
                      <a:pt x="f48" y="f49"/>
                      <a:pt x="f50" y="f51"/>
                    </a:cubicBezTo>
                    <a:cubicBezTo>
                      <a:pt x="f52" y="f53"/>
                      <a:pt x="f54" y="f55"/>
                      <a:pt x="f56" y="f57"/>
                    </a:cubicBezTo>
                    <a:cubicBezTo>
                      <a:pt x="f58" y="f32"/>
                      <a:pt x="f59" y="f60"/>
                      <a:pt x="f61" y="f60"/>
                    </a:cubicBezTo>
                    <a:cubicBezTo>
                      <a:pt x="f62" y="f63"/>
                      <a:pt x="f64" y="f65"/>
                      <a:pt x="f66" y="f65"/>
                    </a:cubicBezTo>
                    <a:cubicBezTo>
                      <a:pt x="f67" y="f65"/>
                      <a:pt x="f68" y="f69"/>
                      <a:pt x="f70" y="f71"/>
                    </a:cubicBezTo>
                    <a:cubicBezTo>
                      <a:pt x="f72" y="f73"/>
                      <a:pt x="f74" y="f75"/>
                      <a:pt x="f34" y="f76"/>
                    </a:cubicBezTo>
                    <a:cubicBezTo>
                      <a:pt x="f26" y="f77"/>
                      <a:pt x="f78" y="f79"/>
                      <a:pt x="f20" y="f21"/>
                    </a:cubicBezTo>
                    <a:close/>
                    <a:moveTo>
                      <a:pt x="f80" y="f2"/>
                    </a:moveTo>
                    <a:cubicBezTo>
                      <a:pt x="f81" y="f82"/>
                      <a:pt x="f83" y="f84"/>
                      <a:pt x="f85" y="f86"/>
                    </a:cubicBezTo>
                    <a:cubicBezTo>
                      <a:pt x="f87" y="f88"/>
                      <a:pt x="f89" y="f90"/>
                      <a:pt x="f91" y="f90"/>
                    </a:cubicBezTo>
                    <a:cubicBezTo>
                      <a:pt x="f92" y="f90"/>
                      <a:pt x="f93" y="f94"/>
                      <a:pt x="f15" y="f16"/>
                    </a:cubicBezTo>
                    <a:lnTo>
                      <a:pt x="f15" y="f16"/>
                    </a:lnTo>
                    <a:cubicBezTo>
                      <a:pt x="f95" y="f96"/>
                      <a:pt x="f97" y="f96"/>
                      <a:pt x="f98" y="f96"/>
                    </a:cubicBezTo>
                    <a:cubicBezTo>
                      <a:pt x="f99" y="f96"/>
                      <a:pt x="f100" y="f101"/>
                      <a:pt x="f102" y="f101"/>
                    </a:cubicBezTo>
                    <a:cubicBezTo>
                      <a:pt x="f103" y="f101"/>
                      <a:pt x="f104" y="f105"/>
                      <a:pt x="f106" y="f107"/>
                    </a:cubicBezTo>
                    <a:lnTo>
                      <a:pt x="f106" y="f107"/>
                    </a:lnTo>
                    <a:cubicBezTo>
                      <a:pt x="f108" y="f109"/>
                      <a:pt x="f110" y="f111"/>
                      <a:pt x="f112" y="f113"/>
                    </a:cubicBezTo>
                    <a:cubicBezTo>
                      <a:pt x="f114" y="f115"/>
                      <a:pt x="f116" y="f117"/>
                      <a:pt x="f118" y="f117"/>
                    </a:cubicBezTo>
                    <a:cubicBezTo>
                      <a:pt x="f119" y="f117"/>
                      <a:pt x="f120" y="f121"/>
                      <a:pt x="f122" y="f123"/>
                    </a:cubicBezTo>
                    <a:cubicBezTo>
                      <a:pt x="f124" y="f125"/>
                      <a:pt x="f126" y="f127"/>
                      <a:pt x="f128" y="f127"/>
                    </a:cubicBezTo>
                    <a:cubicBezTo>
                      <a:pt x="f129" y="f127"/>
                      <a:pt x="f130" y="f131"/>
                      <a:pt x="f132" y="f133"/>
                    </a:cubicBezTo>
                    <a:cubicBezTo>
                      <a:pt x="f134" y="f135"/>
                      <a:pt x="f136" y="f137"/>
                      <a:pt x="f138" y="f139"/>
                    </a:cubicBezTo>
                    <a:cubicBezTo>
                      <a:pt x="f140" y="f141"/>
                      <a:pt x="f142" y="f143"/>
                      <a:pt x="f11" y="f12"/>
                    </a:cubicBezTo>
                    <a:lnTo>
                      <a:pt x="f11" y="f12"/>
                    </a:lnTo>
                    <a:cubicBezTo>
                      <a:pt x="f144" y="f145"/>
                      <a:pt x="f146" y="f147"/>
                      <a:pt x="f148" y="f133"/>
                    </a:cubicBezTo>
                    <a:cubicBezTo>
                      <a:pt x="f149" y="f150"/>
                      <a:pt x="f151" y="f152"/>
                      <a:pt x="f153" y="f152"/>
                    </a:cubicBezTo>
                    <a:cubicBezTo>
                      <a:pt x="f154" y="f152"/>
                      <a:pt x="f155" y="f156"/>
                      <a:pt x="f157" y="f158"/>
                    </a:cubicBezTo>
                    <a:cubicBezTo>
                      <a:pt x="f159" y="f137"/>
                      <a:pt x="f160" y="f139"/>
                      <a:pt x="f161" y="f162"/>
                    </a:cubicBezTo>
                    <a:cubicBezTo>
                      <a:pt x="f163" y="f164"/>
                      <a:pt x="f165" y="f166"/>
                      <a:pt x="f167" y="f166"/>
                    </a:cubicBezTo>
                    <a:cubicBezTo>
                      <a:pt x="f168" y="f166"/>
                      <a:pt x="f169" y="f170"/>
                      <a:pt x="f171" y="f172"/>
                    </a:cubicBezTo>
                    <a:cubicBezTo>
                      <a:pt x="f173" y="f174"/>
                      <a:pt x="f175" y="f176"/>
                      <a:pt x="f177" y="f176"/>
                    </a:cubicBezTo>
                    <a:cubicBezTo>
                      <a:pt x="f178" y="f176"/>
                      <a:pt x="f179" y="f180"/>
                      <a:pt x="f122" y="f181"/>
                    </a:cubicBezTo>
                    <a:cubicBezTo>
                      <a:pt x="f182" y="f183"/>
                      <a:pt x="f184" y="f185"/>
                      <a:pt x="f186" y="f187"/>
                    </a:cubicBezTo>
                    <a:cubicBezTo>
                      <a:pt x="f188" y="f27"/>
                      <a:pt x="f189" y="f190"/>
                      <a:pt x="f191" y="f192"/>
                    </a:cubicBezTo>
                    <a:cubicBezTo>
                      <a:pt x="f191" y="f192"/>
                      <a:pt x="f74" y="f193"/>
                      <a:pt x="f57" y="f194"/>
                    </a:cubicBezTo>
                    <a:cubicBezTo>
                      <a:pt x="f57" y="f194"/>
                      <a:pt x="f195" y="f196"/>
                      <a:pt x="f8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189;p3">
                <a:extLst>
                  <a:ext uri="{FF2B5EF4-FFF2-40B4-BE49-F238E27FC236}">
                    <a16:creationId xmlns:a16="http://schemas.microsoft.com/office/drawing/2014/main" id="{BAD0925C-7D03-419D-B305-9CC5F7C3AA4A}"/>
                  </a:ext>
                </a:extLst>
              </p:cNvPr>
              <p:cNvSpPr/>
              <p:nvPr/>
            </p:nvSpPr>
            <p:spPr>
              <a:xfrm>
                <a:off x="185760" y="692575"/>
                <a:ext cx="77961" cy="14401"/>
              </a:xfrm>
              <a:custGeom>
                <a:avLst/>
                <a:gdLst>
                  <a:gd name="f0" fmla="val w"/>
                  <a:gd name="f1" fmla="val h"/>
                  <a:gd name="f2" fmla="val 0"/>
                  <a:gd name="f3" fmla="val 2414"/>
                  <a:gd name="f4" fmla="val 446"/>
                  <a:gd name="f5" fmla="val 1581"/>
                  <a:gd name="f6" fmla="val 1"/>
                  <a:gd name="f7" fmla="val 1036"/>
                  <a:gd name="f8" fmla="val 498"/>
                  <a:gd name="f9" fmla="val 154"/>
                  <a:gd name="f10" fmla="val 445"/>
                  <a:gd name="f11" fmla="val 809"/>
                  <a:gd name="f12" fmla="val 341"/>
                  <a:gd name="f13" fmla="val 1605"/>
                  <a:gd name="f14" fmla="val 226"/>
                  <a:gd name="f15" fmla="val 2413"/>
                  <a:gd name="f16" fmla="val 122"/>
                  <a:gd name="f17" fmla="val 2137"/>
                  <a:gd name="f18" fmla="val 40"/>
                  <a:gd name="f19" fmla="val 185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190;p3">
                <a:extLst>
                  <a:ext uri="{FF2B5EF4-FFF2-40B4-BE49-F238E27FC236}">
                    <a16:creationId xmlns:a16="http://schemas.microsoft.com/office/drawing/2014/main" id="{2B35BFB0-0DA5-40C5-B099-7A92B587CA54}"/>
                  </a:ext>
                </a:extLst>
              </p:cNvPr>
              <p:cNvSpPr/>
              <p:nvPr/>
            </p:nvSpPr>
            <p:spPr>
              <a:xfrm>
                <a:off x="335264" y="738506"/>
                <a:ext cx="96953" cy="80970"/>
              </a:xfrm>
              <a:custGeom>
                <a:avLst/>
                <a:gdLst>
                  <a:gd name="f0" fmla="val w"/>
                  <a:gd name="f1" fmla="val h"/>
                  <a:gd name="f2" fmla="val 0"/>
                  <a:gd name="f3" fmla="val 3002"/>
                  <a:gd name="f4" fmla="val 2507"/>
                  <a:gd name="f5" fmla="val 1236"/>
                  <a:gd name="f6" fmla="val 1251"/>
                  <a:gd name="f7" fmla="val 1228"/>
                  <a:gd name="f8" fmla="val 1262"/>
                  <a:gd name="f9" fmla="val 1223"/>
                  <a:gd name="f10" fmla="val 1274"/>
                  <a:gd name="f11" fmla="val 1220"/>
                  <a:gd name="f12" fmla="val 1286"/>
                  <a:gd name="f13" fmla="val 1225"/>
                  <a:gd name="f14" fmla="val 1230"/>
                  <a:gd name="f15" fmla="val 1263"/>
                  <a:gd name="f16" fmla="val 1963"/>
                  <a:gd name="f17" fmla="val 431"/>
                  <a:gd name="f18" fmla="val 1813"/>
                  <a:gd name="f19" fmla="val 524"/>
                  <a:gd name="f20" fmla="val 1663"/>
                  <a:gd name="f21" fmla="val 616"/>
                  <a:gd name="f22" fmla="val 1536"/>
                  <a:gd name="f23" fmla="val 755"/>
                  <a:gd name="f24" fmla="val 1466"/>
                  <a:gd name="f25" fmla="val 824"/>
                  <a:gd name="f26" fmla="val 1386"/>
                  <a:gd name="f27" fmla="val 928"/>
                  <a:gd name="f28" fmla="val 1351"/>
                  <a:gd name="f29" fmla="val 1009"/>
                  <a:gd name="f30" fmla="val 1305"/>
                  <a:gd name="f31" fmla="val 1124"/>
                  <a:gd name="f32" fmla="val 1293"/>
                  <a:gd name="f33" fmla="val 1239"/>
                  <a:gd name="f34" fmla="val 1355"/>
                  <a:gd name="f35" fmla="val 1516"/>
                  <a:gd name="f36" fmla="val 1316"/>
                  <a:gd name="f37" fmla="val 1678"/>
                  <a:gd name="f38" fmla="val 1374"/>
                  <a:gd name="f39" fmla="val 1828"/>
                  <a:gd name="f40" fmla="val 1259"/>
                  <a:gd name="f41" fmla="val 1701"/>
                  <a:gd name="f42" fmla="val 1212"/>
                  <a:gd name="f43" fmla="val 1528"/>
                  <a:gd name="f44" fmla="val 1339"/>
                  <a:gd name="f45" fmla="val 1312"/>
                  <a:gd name="f46" fmla="val 1159"/>
                  <a:gd name="f47" fmla="val 1426"/>
                  <a:gd name="f48" fmla="val 1115"/>
                  <a:gd name="f49" fmla="val 1573"/>
                  <a:gd name="f50" fmla="val 1051"/>
                  <a:gd name="f51" fmla="val 982"/>
                  <a:gd name="f52" fmla="val 1863"/>
                  <a:gd name="f53" fmla="val 901"/>
                  <a:gd name="f54" fmla="val 2036"/>
                  <a:gd name="f55" fmla="val 751"/>
                  <a:gd name="f56" fmla="val 2151"/>
                  <a:gd name="f57" fmla="val 866"/>
                  <a:gd name="f58" fmla="val 2001"/>
                  <a:gd name="f59" fmla="val 935"/>
                  <a:gd name="f60" fmla="val 1851"/>
                  <a:gd name="f61" fmla="val 1005"/>
                  <a:gd name="f62" fmla="val 1062"/>
                  <a:gd name="f63" fmla="val 1505"/>
                  <a:gd name="f64" fmla="val 1120"/>
                  <a:gd name="f65" fmla="val 1332"/>
                  <a:gd name="f66" fmla="val 1189"/>
                  <a:gd name="f67" fmla="val 1170"/>
                  <a:gd name="f68" fmla="val 997"/>
                  <a:gd name="f69" fmla="val 1363"/>
                  <a:gd name="f70" fmla="val 835"/>
                  <a:gd name="f71" fmla="val 1501"/>
                  <a:gd name="f72" fmla="val 720"/>
                  <a:gd name="f73" fmla="val 1640"/>
                  <a:gd name="f74" fmla="val 593"/>
                  <a:gd name="f75" fmla="val 501"/>
                  <a:gd name="f76" fmla="val 2759"/>
                  <a:gd name="f77" fmla="val 2479"/>
                  <a:gd name="f78" fmla="val 2196"/>
                  <a:gd name="f79" fmla="val 61"/>
                  <a:gd name="f80" fmla="val 1928"/>
                  <a:gd name="f81" fmla="val 178"/>
                  <a:gd name="f82" fmla="val 1420"/>
                  <a:gd name="f83" fmla="val 385"/>
                  <a:gd name="f84" fmla="val 812"/>
                  <a:gd name="f85" fmla="val 774"/>
                  <a:gd name="f86" fmla="val 1309"/>
                  <a:gd name="f87" fmla="val 682"/>
                  <a:gd name="f88" fmla="val 624"/>
                  <a:gd name="f89" fmla="val 1713"/>
                  <a:gd name="f90" fmla="val 508"/>
                  <a:gd name="f91" fmla="val 1909"/>
                  <a:gd name="f92" fmla="val 393"/>
                  <a:gd name="f93" fmla="val 2082"/>
                  <a:gd name="f94" fmla="val 220"/>
                  <a:gd name="f95" fmla="val 2232"/>
                  <a:gd name="f96" fmla="val 1"/>
                  <a:gd name="f97" fmla="val 192"/>
                  <a:gd name="f98" fmla="val 2374"/>
                  <a:gd name="f99" fmla="val 2506"/>
                  <a:gd name="f100" fmla="val 618"/>
                  <a:gd name="f101" fmla="val 650"/>
                  <a:gd name="f102" fmla="val 683"/>
                  <a:gd name="f103" fmla="val 2503"/>
                  <a:gd name="f104" fmla="val 716"/>
                  <a:gd name="f105" fmla="val 2498"/>
                  <a:gd name="f106" fmla="val 959"/>
                  <a:gd name="f107" fmla="val 2451"/>
                  <a:gd name="f108" fmla="val 1178"/>
                  <a:gd name="f109" fmla="val 2313"/>
                  <a:gd name="f110" fmla="val 2117"/>
                  <a:gd name="f111" fmla="val 2221"/>
                  <a:gd name="f112" fmla="val 2371"/>
                  <a:gd name="f113" fmla="val 1432"/>
                  <a:gd name="f114" fmla="val 2405"/>
                  <a:gd name="f115" fmla="val 1464"/>
                  <a:gd name="f116" fmla="val 2422"/>
                  <a:gd name="f117" fmla="val 1500"/>
                  <a:gd name="f118" fmla="val 2429"/>
                  <a:gd name="f119" fmla="val 1535"/>
                  <a:gd name="f120" fmla="val 1626"/>
                  <a:gd name="f121" fmla="val 1720"/>
                  <a:gd name="f122" fmla="val 2382"/>
                  <a:gd name="f123" fmla="val 1778"/>
                  <a:gd name="f124" fmla="val 2324"/>
                  <a:gd name="f125" fmla="val 1870"/>
                  <a:gd name="f126" fmla="val 1905"/>
                  <a:gd name="f127" fmla="val 2105"/>
                  <a:gd name="f128" fmla="val 1951"/>
                  <a:gd name="f129" fmla="val 1978"/>
                  <a:gd name="f130" fmla="val 2009"/>
                  <a:gd name="f131" fmla="val 2140"/>
                  <a:gd name="f132" fmla="val 2136"/>
                  <a:gd name="f133" fmla="val 2290"/>
                  <a:gd name="f134" fmla="val 2309"/>
                  <a:gd name="f135" fmla="val 2319"/>
                  <a:gd name="f136" fmla="val 2314"/>
                  <a:gd name="f137" fmla="val 2329"/>
                  <a:gd name="f138" fmla="val 2339"/>
                  <a:gd name="f139" fmla="val 2504"/>
                  <a:gd name="f140" fmla="val 2683"/>
                  <a:gd name="f141" fmla="val 2224"/>
                  <a:gd name="f142" fmla="val 2094"/>
                  <a:gd name="f143" fmla="val 2390"/>
                  <a:gd name="f144" fmla="val 2078"/>
                  <a:gd name="f145" fmla="val 1586"/>
                  <a:gd name="f146" fmla="val 2044"/>
                  <a:gd name="f147" fmla="val 1193"/>
                  <a:gd name="f148" fmla="val 1997"/>
                  <a:gd name="f149" fmla="val 2194"/>
                  <a:gd name="f150" fmla="val 408"/>
                  <a:gd name="f151" fmla="val 2540"/>
                  <a:gd name="f152" fmla="val 201"/>
                  <a:gd name="f153" fmla="val 2701"/>
                  <a:gd name="f154" fmla="val 120"/>
                  <a:gd name="f155" fmla="val 2852"/>
                  <a:gd name="f156" fmla="val 39"/>
                  <a:gd name="f157" fmla="val 16"/>
                  <a:gd name="f158" fmla="val 2921"/>
                  <a:gd name="f159" fmla="val 6"/>
                  <a:gd name="f160" fmla="val 2840"/>
                  <a:gd name="f161" fmla="*/ f0 1 3002"/>
                  <a:gd name="f162" fmla="*/ f1 1 2507"/>
                  <a:gd name="f163" fmla="val f2"/>
                  <a:gd name="f164" fmla="val f3"/>
                  <a:gd name="f165" fmla="val f4"/>
                  <a:gd name="f166" fmla="+- f165 0 f163"/>
                  <a:gd name="f167" fmla="+- f164 0 f163"/>
                  <a:gd name="f168" fmla="*/ f167 1 3002"/>
                  <a:gd name="f169" fmla="*/ f166 1 250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3002" h="2507">
                    <a:moveTo>
                      <a:pt x="f5" y="f6"/>
                    </a:moveTo>
                    <a:cubicBezTo>
                      <a:pt x="f7" y="f8"/>
                      <a:pt x="f9" y="f10"/>
                      <a:pt x="f11" y="f12"/>
                    </a:cubicBezTo>
                    <a:lnTo>
                      <a:pt x="f11" y="f12"/>
                    </a:lnTo>
                    <a:cubicBezTo>
                      <a:pt x="f13" y="f10"/>
                      <a:pt x="f14" y="f15"/>
                      <a:pt x="f5" y="f6"/>
                    </a:cubicBezTo>
                    <a:close/>
                    <a:moveTo>
                      <a:pt x="f16" y="f17"/>
                    </a:moveTo>
                    <a:lnTo>
                      <a:pt x="f16" y="f17"/>
                    </a:lnTo>
                    <a:cubicBezTo>
                      <a:pt x="f18" y="f19"/>
                      <a:pt x="f20" y="f21"/>
                      <a:pt x="f22" y="f23"/>
                    </a:cubicBezTo>
                    <a:cubicBezTo>
                      <a:pt x="f24" y="f25"/>
                      <a:pt x="f26" y="f27"/>
                      <a:pt x="f28" y="f29"/>
                    </a:cubicBezTo>
                    <a:cubicBezTo>
                      <a:pt x="f30" y="f31"/>
                      <a:pt x="f32" y="f33"/>
                      <a:pt x="f32" y="f34"/>
                    </a:cubicBezTo>
                    <a:cubicBezTo>
                      <a:pt x="f32" y="f35"/>
                      <a:pt x="f36" y="f37"/>
                      <a:pt x="f38" y="f39"/>
                    </a:cubicBezTo>
                    <a:cubicBezTo>
                      <a:pt x="f40" y="f41"/>
                      <a:pt x="f42" y="f43"/>
                      <a:pt x="f42" y="f34"/>
                    </a:cubicBezTo>
                    <a:cubicBezTo>
                      <a:pt x="f42" y="f44"/>
                      <a:pt x="f42" y="f45"/>
                      <a:pt x="f11" y="f12"/>
                    </a:cubicBezTo>
                    <a:lnTo>
                      <a:pt x="f11" y="f12"/>
                    </a:lnTo>
                    <a:cubicBezTo>
                      <a:pt x="f46" y="f47"/>
                      <a:pt x="f48" y="f49"/>
                      <a:pt x="f50" y="f41"/>
                    </a:cubicBezTo>
                    <a:cubicBezTo>
                      <a:pt x="f51" y="f52"/>
                      <a:pt x="f53" y="f54"/>
                      <a:pt x="f55" y="f56"/>
                    </a:cubicBezTo>
                    <a:cubicBezTo>
                      <a:pt x="f57" y="f58"/>
                      <a:pt x="f59" y="f60"/>
                      <a:pt x="f61" y="f37"/>
                    </a:cubicBezTo>
                    <a:cubicBezTo>
                      <a:pt x="f62" y="f63"/>
                      <a:pt x="f64" y="f65"/>
                      <a:pt x="f66" y="f67"/>
                    </a:cubicBezTo>
                    <a:cubicBezTo>
                      <a:pt x="f40" y="f68"/>
                      <a:pt x="f69" y="f70"/>
                      <a:pt x="f71" y="f72"/>
                    </a:cubicBezTo>
                    <a:cubicBezTo>
                      <a:pt x="f73" y="f74"/>
                      <a:pt x="f18" y="f75"/>
                      <a:pt x="f16" y="f17"/>
                    </a:cubicBezTo>
                    <a:close/>
                    <a:moveTo>
                      <a:pt x="f76" y="f2"/>
                    </a:moveTo>
                    <a:cubicBezTo>
                      <a:pt x="f77" y="f2"/>
                      <a:pt x="f78" y="f79"/>
                      <a:pt x="f80" y="f81"/>
                    </a:cubicBezTo>
                    <a:cubicBezTo>
                      <a:pt x="f82" y="f83"/>
                      <a:pt x="f61" y="f84"/>
                      <a:pt x="f85" y="f86"/>
                    </a:cubicBezTo>
                    <a:cubicBezTo>
                      <a:pt x="f87" y="f35"/>
                      <a:pt x="f88" y="f89"/>
                      <a:pt x="f90" y="f91"/>
                    </a:cubicBezTo>
                    <a:cubicBezTo>
                      <a:pt x="f92" y="f93"/>
                      <a:pt x="f94" y="f95"/>
                      <a:pt x="f96" y="f95"/>
                    </a:cubicBezTo>
                    <a:cubicBezTo>
                      <a:pt x="f97" y="f98"/>
                      <a:pt x="f92" y="f99"/>
                      <a:pt x="f100" y="f99"/>
                    </a:cubicBezTo>
                    <a:cubicBezTo>
                      <a:pt x="f101" y="f99"/>
                      <a:pt x="f102" y="f103"/>
                      <a:pt x="f104" y="f105"/>
                    </a:cubicBezTo>
                    <a:cubicBezTo>
                      <a:pt x="f106" y="f107"/>
                      <a:pt x="f108" y="f109"/>
                      <a:pt x="f36" y="f110"/>
                    </a:cubicBezTo>
                    <a:lnTo>
                      <a:pt x="f36" y="f110"/>
                    </a:lnTo>
                    <a:cubicBezTo>
                      <a:pt x="f32" y="f111"/>
                      <a:pt x="f28" y="f112"/>
                      <a:pt x="f113" y="f114"/>
                    </a:cubicBezTo>
                    <a:cubicBezTo>
                      <a:pt x="f115" y="f116"/>
                      <a:pt x="f117" y="f118"/>
                      <a:pt x="f119" y="f118"/>
                    </a:cubicBezTo>
                    <a:cubicBezTo>
                      <a:pt x="f120" y="f118"/>
                      <a:pt x="f121" y="f122"/>
                      <a:pt x="f123" y="f124"/>
                    </a:cubicBezTo>
                    <a:cubicBezTo>
                      <a:pt x="f125" y="f111"/>
                      <a:pt x="f126" y="f127"/>
                      <a:pt x="f128" y="f129"/>
                    </a:cubicBezTo>
                    <a:cubicBezTo>
                      <a:pt x="f130" y="f131"/>
                      <a:pt x="f132" y="f133"/>
                      <a:pt x="f134" y="f109"/>
                    </a:cubicBezTo>
                    <a:cubicBezTo>
                      <a:pt x="f135" y="f136"/>
                      <a:pt x="f137" y="f136"/>
                      <a:pt x="f138" y="f136"/>
                    </a:cubicBezTo>
                    <a:cubicBezTo>
                      <a:pt x="f139" y="f136"/>
                      <a:pt x="f140" y="f141"/>
                      <a:pt x="f76" y="f142"/>
                    </a:cubicBezTo>
                    <a:cubicBezTo>
                      <a:pt x="f143" y="f129"/>
                      <a:pt x="f144" y="f145"/>
                      <a:pt x="f146" y="f147"/>
                    </a:cubicBezTo>
                    <a:cubicBezTo>
                      <a:pt x="f148" y="f84"/>
                      <a:pt x="f149" y="f150"/>
                      <a:pt x="f151" y="f152"/>
                    </a:cubicBezTo>
                    <a:cubicBezTo>
                      <a:pt x="f153" y="f154"/>
                      <a:pt x="f155" y="f156"/>
                      <a:pt x="f3" y="f157"/>
                    </a:cubicBezTo>
                    <a:cubicBezTo>
                      <a:pt x="f158" y="f159"/>
                      <a:pt x="f160" y="f2"/>
                      <a:pt x="f7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191;p3">
                <a:extLst>
                  <a:ext uri="{FF2B5EF4-FFF2-40B4-BE49-F238E27FC236}">
                    <a16:creationId xmlns:a16="http://schemas.microsoft.com/office/drawing/2014/main" id="{EBEF52E6-06BC-4AA4-933E-C22F02639CC6}"/>
                  </a:ext>
                </a:extLst>
              </p:cNvPr>
              <p:cNvSpPr/>
              <p:nvPr/>
            </p:nvSpPr>
            <p:spPr>
              <a:xfrm>
                <a:off x="252136" y="722165"/>
                <a:ext cx="244976" cy="169977"/>
              </a:xfrm>
              <a:custGeom>
                <a:avLst/>
                <a:gdLst>
                  <a:gd name="f0" fmla="val w"/>
                  <a:gd name="f1" fmla="val h"/>
                  <a:gd name="f2" fmla="val 0"/>
                  <a:gd name="f3" fmla="val 7585"/>
                  <a:gd name="f4" fmla="val 5263"/>
                  <a:gd name="f5" fmla="val 1109"/>
                  <a:gd name="f6" fmla="val 1757"/>
                  <a:gd name="f7" fmla="val 935"/>
                  <a:gd name="f8" fmla="val 1988"/>
                  <a:gd name="f9" fmla="val 785"/>
                  <a:gd name="f10" fmla="val 2242"/>
                  <a:gd name="f11" fmla="val 670"/>
                  <a:gd name="f12" fmla="val 2496"/>
                  <a:gd name="f13" fmla="val 555"/>
                  <a:gd name="f14" fmla="val 2761"/>
                  <a:gd name="f15" fmla="val 474"/>
                  <a:gd name="f16" fmla="val 3027"/>
                  <a:gd name="f17" fmla="val 428"/>
                  <a:gd name="f18" fmla="val 3304"/>
                  <a:gd name="f19" fmla="val 381"/>
                  <a:gd name="f20" fmla="val 3581"/>
                  <a:gd name="f21" fmla="val 3869"/>
                  <a:gd name="f22" fmla="val 439"/>
                  <a:gd name="f23" fmla="val 4146"/>
                  <a:gd name="f24" fmla="val 497"/>
                  <a:gd name="f25" fmla="val 4412"/>
                  <a:gd name="f26" fmla="val 601"/>
                  <a:gd name="f27" fmla="val 4689"/>
                  <a:gd name="f28" fmla="val 716"/>
                  <a:gd name="f29" fmla="val 4954"/>
                  <a:gd name="f30" fmla="val 578"/>
                  <a:gd name="f31" fmla="val 4700"/>
                  <a:gd name="f32" fmla="val 4435"/>
                  <a:gd name="f33" fmla="val 404"/>
                  <a:gd name="f34" fmla="val 4158"/>
                  <a:gd name="f35" fmla="val 347"/>
                  <a:gd name="f36" fmla="val 3881"/>
                  <a:gd name="f37" fmla="val 312"/>
                  <a:gd name="f38" fmla="val 370"/>
                  <a:gd name="f39" fmla="val 3292"/>
                  <a:gd name="f40" fmla="val 416"/>
                  <a:gd name="f41" fmla="val 3004"/>
                  <a:gd name="f42" fmla="val 2727"/>
                  <a:gd name="f43" fmla="val 624"/>
                  <a:gd name="f44" fmla="val 2473"/>
                  <a:gd name="f45" fmla="val 762"/>
                  <a:gd name="f46" fmla="val 2207"/>
                  <a:gd name="f47" fmla="val 901"/>
                  <a:gd name="f48" fmla="val 1965"/>
                  <a:gd name="f49" fmla="val 5224"/>
                  <a:gd name="f50" fmla="val 1"/>
                  <a:gd name="f51" fmla="val 4391"/>
                  <a:gd name="f52" fmla="val 3557"/>
                  <a:gd name="f53" fmla="val 183"/>
                  <a:gd name="f54" fmla="val 2713"/>
                  <a:gd name="f55" fmla="val 533"/>
                  <a:gd name="f56" fmla="val 1790"/>
                  <a:gd name="f57" fmla="val 903"/>
                  <a:gd name="f58" fmla="val 1526"/>
                  <a:gd name="f59" fmla="val 2403"/>
                  <a:gd name="f60" fmla="val 81"/>
                  <a:gd name="f61" fmla="val 4262"/>
                  <a:gd name="f62" fmla="val 635"/>
                  <a:gd name="f63" fmla="val 5070"/>
                  <a:gd name="f64" fmla="val 5139"/>
                  <a:gd name="f65" fmla="val 728"/>
                  <a:gd name="f66" fmla="val 5208"/>
                  <a:gd name="f67" fmla="val 820"/>
                  <a:gd name="f68" fmla="val 5243"/>
                  <a:gd name="f69" fmla="val 851"/>
                  <a:gd name="f70" fmla="val 5256"/>
                  <a:gd name="f71" fmla="val 880"/>
                  <a:gd name="f72" fmla="val 5262"/>
                  <a:gd name="f73" fmla="val 907"/>
                  <a:gd name="f74" fmla="val 1022"/>
                  <a:gd name="f75" fmla="val 1097"/>
                  <a:gd name="f76" fmla="val 5154"/>
                  <a:gd name="f77" fmla="val 5024"/>
                  <a:gd name="f78" fmla="val 4920"/>
                  <a:gd name="f79" fmla="val 1016"/>
                  <a:gd name="f80" fmla="val 4827"/>
                  <a:gd name="f81" fmla="val 4747"/>
                  <a:gd name="f82" fmla="val 1108"/>
                  <a:gd name="f83" fmla="val 4809"/>
                  <a:gd name="f84" fmla="val 1193"/>
                  <a:gd name="f85" fmla="val 4837"/>
                  <a:gd name="f86" fmla="val 1270"/>
                  <a:gd name="f87" fmla="val 1617"/>
                  <a:gd name="f88" fmla="val 1791"/>
                  <a:gd name="f89" fmla="val 4259"/>
                  <a:gd name="f90" fmla="val 1640"/>
                  <a:gd name="f91" fmla="val 3673"/>
                  <a:gd name="f92" fmla="val 1435"/>
                  <a:gd name="f93" fmla="val 2956"/>
                  <a:gd name="f94" fmla="val 1387"/>
                  <a:gd name="f95" fmla="val 2194"/>
                  <a:gd name="f96" fmla="val 1751"/>
                  <a:gd name="f97" fmla="val 1498"/>
                  <a:gd name="f98" fmla="val 1687"/>
                  <a:gd name="f99" fmla="val 1778"/>
                  <a:gd name="f100" fmla="val 1795"/>
                  <a:gd name="f101" fmla="val 1940"/>
                  <a:gd name="f102" fmla="val 1849"/>
                  <a:gd name="f103" fmla="val 1986"/>
                  <a:gd name="f104" fmla="val 1865"/>
                  <a:gd name="f105" fmla="val 2034"/>
                  <a:gd name="f106" fmla="val 1872"/>
                  <a:gd name="f107" fmla="val 2082"/>
                  <a:gd name="f108" fmla="val 2214"/>
                  <a:gd name="f109" fmla="val 2346"/>
                  <a:gd name="f110" fmla="val 1818"/>
                  <a:gd name="f111" fmla="val 2448"/>
                  <a:gd name="f112" fmla="val 1734"/>
                  <a:gd name="f113" fmla="val 2598"/>
                  <a:gd name="f114" fmla="val 1630"/>
                  <a:gd name="f115" fmla="val 1503"/>
                  <a:gd name="f116" fmla="val 2840"/>
                  <a:gd name="f117" fmla="val 1365"/>
                  <a:gd name="f118" fmla="val 2955"/>
                  <a:gd name="f119" fmla="val 1249"/>
                  <a:gd name="f120" fmla="val 3082"/>
                  <a:gd name="f121" fmla="val 1122"/>
                  <a:gd name="f122" fmla="val 3232"/>
                  <a:gd name="f123" fmla="val 1041"/>
                  <a:gd name="f124" fmla="val 3533"/>
                  <a:gd name="f125" fmla="val 834"/>
                  <a:gd name="f126" fmla="val 3879"/>
                  <a:gd name="f127" fmla="val 660"/>
                  <a:gd name="f128" fmla="val 4225"/>
                  <a:gd name="f129" fmla="val 4774"/>
                  <a:gd name="f130" fmla="val 324"/>
                  <a:gd name="f131" fmla="val 5399"/>
                  <a:gd name="f132" fmla="val 203"/>
                  <a:gd name="f133" fmla="val 6020"/>
                  <a:gd name="f134" fmla="val 6562"/>
                  <a:gd name="f135" fmla="val 7100"/>
                  <a:gd name="f136" fmla="val 295"/>
                  <a:gd name="f137" fmla="val 7584"/>
                  <a:gd name="f138" fmla="val 499"/>
                  <a:gd name="f139" fmla="val 6794"/>
                  <a:gd name="f140" fmla="val 163"/>
                  <a:gd name="f141" fmla="val 6010"/>
                  <a:gd name="f142" fmla="*/ f0 1 7585"/>
                  <a:gd name="f143" fmla="*/ f1 1 5263"/>
                  <a:gd name="f144" fmla="val f2"/>
                  <a:gd name="f145" fmla="val f3"/>
                  <a:gd name="f146" fmla="val f4"/>
                  <a:gd name="f147" fmla="+- f146 0 f144"/>
                  <a:gd name="f148" fmla="+- f145 0 f144"/>
                  <a:gd name="f149" fmla="*/ f148 1 7585"/>
                  <a:gd name="f150" fmla="*/ f147 1 5263"/>
                  <a:gd name="f151" fmla="*/ f144 1 f149"/>
                  <a:gd name="f152" fmla="*/ f145 1 f149"/>
                  <a:gd name="f153" fmla="*/ f144 1 f150"/>
                  <a:gd name="f154" fmla="*/ f146 1 f150"/>
                  <a:gd name="f155" fmla="*/ f151 f142 1"/>
                  <a:gd name="f156" fmla="*/ f152 f142 1"/>
                  <a:gd name="f157" fmla="*/ f154 f143 1"/>
                  <a:gd name="f158" fmla="*/ f153 f143 1"/>
                </a:gdLst>
                <a:ahLst/>
                <a:cxnLst>
                  <a:cxn ang="3cd4">
                    <a:pos x="hc" y="t"/>
                  </a:cxn>
                  <a:cxn ang="0">
                    <a:pos x="r" y="vc"/>
                  </a:cxn>
                  <a:cxn ang="cd4">
                    <a:pos x="hc" y="b"/>
                  </a:cxn>
                  <a:cxn ang="cd2">
                    <a:pos x="l" y="vc"/>
                  </a:cxn>
                </a:cxnLst>
                <a:rect l="f155" t="f158" r="f156" b="f157"/>
                <a:pathLst>
                  <a:path w="7584" h="5263">
                    <a:moveTo>
                      <a:pt x="f5" y="f6"/>
                    </a:moveTo>
                    <a:lnTo>
                      <a:pt x="f5" y="f6"/>
                    </a:lnTo>
                    <a:cubicBezTo>
                      <a:pt x="f7" y="f8"/>
                      <a:pt x="f9" y="f10"/>
                      <a:pt x="f11" y="f12"/>
                    </a:cubicBezTo>
                    <a:cubicBezTo>
                      <a:pt x="f13" y="f14"/>
                      <a:pt x="f15" y="f16"/>
                      <a:pt x="f17" y="f18"/>
                    </a:cubicBezTo>
                    <a:cubicBezTo>
                      <a:pt x="f19" y="f20"/>
                      <a:pt x="f19" y="f21"/>
                      <a:pt x="f22" y="f23"/>
                    </a:cubicBezTo>
                    <a:cubicBezTo>
                      <a:pt x="f24" y="f25"/>
                      <a:pt x="f26" y="f27"/>
                      <a:pt x="f28" y="f29"/>
                    </a:cubicBezTo>
                    <a:cubicBezTo>
                      <a:pt x="f30" y="f31"/>
                      <a:pt x="f15" y="f32"/>
                      <a:pt x="f33" y="f34"/>
                    </a:cubicBezTo>
                    <a:cubicBezTo>
                      <a:pt x="f35" y="f36"/>
                      <a:pt x="f37" y="f20"/>
                      <a:pt x="f38" y="f39"/>
                    </a:cubicBezTo>
                    <a:cubicBezTo>
                      <a:pt x="f40" y="f41"/>
                      <a:pt x="f24" y="f42"/>
                      <a:pt x="f43" y="f44"/>
                    </a:cubicBezTo>
                    <a:cubicBezTo>
                      <a:pt x="f45" y="f46"/>
                      <a:pt x="f47" y="f48"/>
                      <a:pt x="f5" y="f6"/>
                    </a:cubicBezTo>
                    <a:close/>
                    <a:moveTo>
                      <a:pt x="f49" y="f50"/>
                    </a:moveTo>
                    <a:cubicBezTo>
                      <a:pt x="f51" y="f50"/>
                      <a:pt x="f52" y="f53"/>
                      <a:pt x="f54" y="f55"/>
                    </a:cubicBezTo>
                    <a:cubicBezTo>
                      <a:pt x="f56" y="f57"/>
                      <a:pt x="f7" y="f58"/>
                      <a:pt x="f15" y="f59"/>
                    </a:cubicBezTo>
                    <a:cubicBezTo>
                      <a:pt x="f2" y="f39"/>
                      <a:pt x="f60" y="f61"/>
                      <a:pt x="f62" y="f63"/>
                    </a:cubicBezTo>
                    <a:cubicBezTo>
                      <a:pt x="f11" y="f64"/>
                      <a:pt x="f65" y="f66"/>
                      <a:pt x="f67" y="f68"/>
                    </a:cubicBezTo>
                    <a:cubicBezTo>
                      <a:pt x="f69" y="f70"/>
                      <a:pt x="f71" y="f72"/>
                      <a:pt x="f73" y="f72"/>
                    </a:cubicBezTo>
                    <a:cubicBezTo>
                      <a:pt x="f74" y="f72"/>
                      <a:pt x="f75" y="f76"/>
                      <a:pt x="f75" y="f77"/>
                    </a:cubicBezTo>
                    <a:cubicBezTo>
                      <a:pt x="f75" y="f78"/>
                      <a:pt x="f79" y="f80"/>
                      <a:pt x="f79" y="f81"/>
                    </a:cubicBezTo>
                    <a:lnTo>
                      <a:pt x="f79" y="f81"/>
                    </a:lnTo>
                    <a:cubicBezTo>
                      <a:pt x="f82" y="f83"/>
                      <a:pt x="f84" y="f85"/>
                      <a:pt x="f86" y="f85"/>
                    </a:cubicBezTo>
                    <a:cubicBezTo>
                      <a:pt x="f87" y="f85"/>
                      <a:pt x="f88" y="f89"/>
                      <a:pt x="f90" y="f91"/>
                    </a:cubicBezTo>
                    <a:cubicBezTo>
                      <a:pt x="f92" y="f93"/>
                      <a:pt x="f94" y="f95"/>
                      <a:pt x="f96" y="f97"/>
                    </a:cubicBezTo>
                    <a:lnTo>
                      <a:pt x="f96" y="f97"/>
                    </a:lnTo>
                    <a:cubicBezTo>
                      <a:pt x="f98" y="f90"/>
                      <a:pt x="f99" y="f100"/>
                      <a:pt x="f101" y="f102"/>
                    </a:cubicBezTo>
                    <a:cubicBezTo>
                      <a:pt x="f103" y="f104"/>
                      <a:pt x="f105" y="f106"/>
                      <a:pt x="f107" y="f106"/>
                    </a:cubicBezTo>
                    <a:cubicBezTo>
                      <a:pt x="f108" y="f106"/>
                      <a:pt x="f109" y="f110"/>
                      <a:pt x="f111" y="f112"/>
                    </a:cubicBezTo>
                    <a:cubicBezTo>
                      <a:pt x="f113" y="f114"/>
                      <a:pt x="f54" y="f115"/>
                      <a:pt x="f116" y="f117"/>
                    </a:cubicBezTo>
                    <a:cubicBezTo>
                      <a:pt x="f118" y="f119"/>
                      <a:pt x="f120" y="f121"/>
                      <a:pt x="f122" y="f123"/>
                    </a:cubicBezTo>
                    <a:cubicBezTo>
                      <a:pt x="f124" y="f125"/>
                      <a:pt x="f126" y="f127"/>
                      <a:pt x="f128" y="f55"/>
                    </a:cubicBezTo>
                    <a:cubicBezTo>
                      <a:pt x="f129" y="f130"/>
                      <a:pt x="f131" y="f132"/>
                      <a:pt x="f133" y="f132"/>
                    </a:cubicBezTo>
                    <a:cubicBezTo>
                      <a:pt x="f134" y="f132"/>
                      <a:pt x="f135" y="f136"/>
                      <a:pt x="f137" y="f138"/>
                    </a:cubicBezTo>
                    <a:cubicBezTo>
                      <a:pt x="f139" y="f140"/>
                      <a:pt x="f141" y="f50"/>
                      <a:pt x="f49" y="f5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9" name="Google Shape;192;p3">
                <a:extLst>
                  <a:ext uri="{FF2B5EF4-FFF2-40B4-BE49-F238E27FC236}">
                    <a16:creationId xmlns:a16="http://schemas.microsoft.com/office/drawing/2014/main" id="{45951F73-1318-470D-AE57-E952F4999F01}"/>
                  </a:ext>
                </a:extLst>
              </p:cNvPr>
              <p:cNvSpPr/>
              <p:nvPr/>
            </p:nvSpPr>
            <p:spPr>
              <a:xfrm>
                <a:off x="215213" y="744605"/>
                <a:ext cx="102193" cy="73508"/>
              </a:xfrm>
              <a:custGeom>
                <a:avLst/>
                <a:gdLst>
                  <a:gd name="f0" fmla="val w"/>
                  <a:gd name="f1" fmla="val h"/>
                  <a:gd name="f2" fmla="val 0"/>
                  <a:gd name="f3" fmla="val 3164"/>
                  <a:gd name="f4" fmla="val 2276"/>
                  <a:gd name="f5" fmla="val 3163"/>
                  <a:gd name="f6" fmla="val 2448"/>
                  <a:gd name="f7" fmla="val 208"/>
                  <a:gd name="f8" fmla="val 1836"/>
                  <a:gd name="f9" fmla="val 519"/>
                  <a:gd name="f10" fmla="val 1328"/>
                  <a:gd name="f11" fmla="val 1050"/>
                  <a:gd name="f12" fmla="val 1236"/>
                  <a:gd name="f13" fmla="val 1143"/>
                  <a:gd name="f14" fmla="val 1155"/>
                  <a:gd name="f15" fmla="val 1235"/>
                  <a:gd name="f16" fmla="val 1051"/>
                  <a:gd name="f17" fmla="val 1316"/>
                  <a:gd name="f18" fmla="val 966"/>
                  <a:gd name="f19" fmla="val 1373"/>
                  <a:gd name="f20" fmla="val 865"/>
                  <a:gd name="f21" fmla="val 1414"/>
                  <a:gd name="f22" fmla="val 767"/>
                  <a:gd name="f23" fmla="val 746"/>
                  <a:gd name="f24" fmla="val 725"/>
                  <a:gd name="f25" fmla="val 1412"/>
                  <a:gd name="f26" fmla="val 705"/>
                  <a:gd name="f27" fmla="val 1408"/>
                  <a:gd name="f28" fmla="val 578"/>
                  <a:gd name="f29" fmla="val 1397"/>
                  <a:gd name="f30" fmla="val 462"/>
                  <a:gd name="f31" fmla="val 428"/>
                  <a:gd name="f32" fmla="val 1201"/>
                  <a:gd name="f33" fmla="val 405"/>
                  <a:gd name="f34" fmla="val 1085"/>
                  <a:gd name="f35" fmla="val 509"/>
                  <a:gd name="f36" fmla="val 935"/>
                  <a:gd name="f37" fmla="val 636"/>
                  <a:gd name="f38" fmla="val 139"/>
                  <a:gd name="f39" fmla="val 70"/>
                  <a:gd name="f40" fmla="val 1270"/>
                  <a:gd name="f41" fmla="val 1"/>
                  <a:gd name="f42" fmla="val 1489"/>
                  <a:gd name="f43" fmla="val 105"/>
                  <a:gd name="f44" fmla="val 1755"/>
                  <a:gd name="f45" fmla="val 289"/>
                  <a:gd name="f46" fmla="val 1893"/>
                  <a:gd name="f47" fmla="val 382"/>
                  <a:gd name="f48" fmla="val 1957"/>
                  <a:gd name="f49" fmla="val 488"/>
                  <a:gd name="f50" fmla="val 1985"/>
                  <a:gd name="f51" fmla="val 598"/>
                  <a:gd name="f52" fmla="val 708"/>
                  <a:gd name="f53" fmla="val 820"/>
                  <a:gd name="f54" fmla="val 924"/>
                  <a:gd name="f55" fmla="val 1905"/>
                  <a:gd name="f56" fmla="val 878"/>
                  <a:gd name="f57" fmla="val 1974"/>
                  <a:gd name="f58" fmla="val 832"/>
                  <a:gd name="f59" fmla="val 2066"/>
                  <a:gd name="f60" fmla="val 855"/>
                  <a:gd name="f61" fmla="val 2147"/>
                  <a:gd name="f62" fmla="val 868"/>
                  <a:gd name="f63" fmla="val 2239"/>
                  <a:gd name="f64" fmla="val 896"/>
                  <a:gd name="f65" fmla="val 933"/>
                  <a:gd name="f66" fmla="val 1061"/>
                  <a:gd name="f67" fmla="val 1292"/>
                  <a:gd name="f68" fmla="val 1831"/>
                  <a:gd name="f69" fmla="val 1778"/>
                  <a:gd name="f70" fmla="val 1721"/>
                  <a:gd name="f71" fmla="val 1097"/>
                  <a:gd name="f72" fmla="val 2390"/>
                  <a:gd name="f73" fmla="val 231"/>
                  <a:gd name="f74" fmla="*/ f0 1 3164"/>
                  <a:gd name="f75" fmla="*/ f1 1 2276"/>
                  <a:gd name="f76" fmla="val f2"/>
                  <a:gd name="f77" fmla="val f3"/>
                  <a:gd name="f78" fmla="val f4"/>
                  <a:gd name="f79" fmla="+- f78 0 f76"/>
                  <a:gd name="f80" fmla="+- f77 0 f76"/>
                  <a:gd name="f81" fmla="*/ f80 1 3164"/>
                  <a:gd name="f82" fmla="*/ f79 1 227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3164" h="2276">
                    <a:moveTo>
                      <a:pt x="f5" y="f2"/>
                    </a:moveTo>
                    <a:lnTo>
                      <a:pt x="f5" y="f2"/>
                    </a:lnTo>
                    <a:cubicBezTo>
                      <a:pt x="f6" y="f7"/>
                      <a:pt x="f8" y="f9"/>
                      <a:pt x="f10" y="f11"/>
                    </a:cubicBezTo>
                    <a:cubicBezTo>
                      <a:pt x="f12" y="f13"/>
                      <a:pt x="f14" y="f15"/>
                      <a:pt x="f16" y="f17"/>
                    </a:cubicBezTo>
                    <a:cubicBezTo>
                      <a:pt x="f18" y="f19"/>
                      <a:pt x="f20" y="f21"/>
                      <a:pt x="f22" y="f21"/>
                    </a:cubicBezTo>
                    <a:cubicBezTo>
                      <a:pt x="f23" y="f21"/>
                      <a:pt x="f24" y="f25"/>
                      <a:pt x="f26" y="f27"/>
                    </a:cubicBezTo>
                    <a:cubicBezTo>
                      <a:pt x="f28" y="f29"/>
                      <a:pt x="f30" y="f17"/>
                      <a:pt x="f31" y="f32"/>
                    </a:cubicBezTo>
                    <a:cubicBezTo>
                      <a:pt x="f33" y="f34"/>
                      <a:pt x="f35" y="f36"/>
                      <a:pt x="f37" y="f36"/>
                    </a:cubicBezTo>
                    <a:cubicBezTo>
                      <a:pt x="f33" y="f36"/>
                      <a:pt x="f38" y="f11"/>
                      <a:pt x="f39" y="f40"/>
                    </a:cubicBezTo>
                    <a:cubicBezTo>
                      <a:pt x="f41" y="f42"/>
                      <a:pt x="f43" y="f44"/>
                      <a:pt x="f45" y="f46"/>
                    </a:cubicBezTo>
                    <a:cubicBezTo>
                      <a:pt x="f47" y="f48"/>
                      <a:pt x="f49" y="f50"/>
                      <a:pt x="f51" y="f50"/>
                    </a:cubicBezTo>
                    <a:cubicBezTo>
                      <a:pt x="f52" y="f50"/>
                      <a:pt x="f53" y="f48"/>
                      <a:pt x="f54" y="f55"/>
                    </a:cubicBezTo>
                    <a:lnTo>
                      <a:pt x="f54" y="f55"/>
                    </a:lnTo>
                    <a:cubicBezTo>
                      <a:pt x="f56" y="f57"/>
                      <a:pt x="f58" y="f59"/>
                      <a:pt x="f60" y="f61"/>
                    </a:cubicBezTo>
                    <a:cubicBezTo>
                      <a:pt x="f62" y="f63"/>
                      <a:pt x="f64" y="f4"/>
                      <a:pt x="f65" y="f4"/>
                    </a:cubicBezTo>
                    <a:cubicBezTo>
                      <a:pt x="f66" y="f4"/>
                      <a:pt x="f67" y="f68"/>
                      <a:pt x="f10" y="f69"/>
                    </a:cubicBezTo>
                    <a:cubicBezTo>
                      <a:pt x="f70" y="f71"/>
                      <a:pt x="f72" y="f7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0" name="Google Shape;193;p3">
                <a:extLst>
                  <a:ext uri="{FF2B5EF4-FFF2-40B4-BE49-F238E27FC236}">
                    <a16:creationId xmlns:a16="http://schemas.microsoft.com/office/drawing/2014/main" id="{F1907687-679A-4E1A-A5BC-69433430F605}"/>
                  </a:ext>
                </a:extLst>
              </p:cNvPr>
              <p:cNvSpPr/>
              <p:nvPr/>
            </p:nvSpPr>
            <p:spPr>
              <a:xfrm>
                <a:off x="396017" y="605177"/>
                <a:ext cx="231187" cy="135806"/>
              </a:xfrm>
              <a:custGeom>
                <a:avLst/>
                <a:gdLst>
                  <a:gd name="f0" fmla="val w"/>
                  <a:gd name="f1" fmla="val h"/>
                  <a:gd name="f2" fmla="val 0"/>
                  <a:gd name="f3" fmla="val 7158"/>
                  <a:gd name="f4" fmla="val 4205"/>
                  <a:gd name="f5" fmla="val 520"/>
                  <a:gd name="f6" fmla="val 266"/>
                  <a:gd name="f7" fmla="val 521"/>
                  <a:gd name="f8" fmla="val 1017"/>
                  <a:gd name="f9" fmla="val 589"/>
                  <a:gd name="f10" fmla="val 1236"/>
                  <a:gd name="f11" fmla="val 704"/>
                  <a:gd name="f12" fmla="val 1455"/>
                  <a:gd name="f13" fmla="val 854"/>
                  <a:gd name="f14" fmla="val 1640"/>
                  <a:gd name="f15" fmla="val 993"/>
                  <a:gd name="f16" fmla="val 1848"/>
                  <a:gd name="f17" fmla="val 1143"/>
                  <a:gd name="f18" fmla="val 2021"/>
                  <a:gd name="f19" fmla="val 1316"/>
                  <a:gd name="f20" fmla="val 2194"/>
                  <a:gd name="f21" fmla="val 1501"/>
                  <a:gd name="f22" fmla="val 2517"/>
                  <a:gd name="f23" fmla="val 1859"/>
                  <a:gd name="f24" fmla="val 2806"/>
                  <a:gd name="f25" fmla="val 2286"/>
                  <a:gd name="f26" fmla="val 3129"/>
                  <a:gd name="f27" fmla="val 2655"/>
                  <a:gd name="f28" fmla="val 3441"/>
                  <a:gd name="f29" fmla="val 3047"/>
                  <a:gd name="f30" fmla="val 3787"/>
                  <a:gd name="f31" fmla="val 3405"/>
                  <a:gd name="f32" fmla="val 4214"/>
                  <a:gd name="f33" fmla="val 3648"/>
                  <a:gd name="f34" fmla="val 4306"/>
                  <a:gd name="f35" fmla="val 3705"/>
                  <a:gd name="f36" fmla="val 4422"/>
                  <a:gd name="f37" fmla="val 3763"/>
                  <a:gd name="f38" fmla="val 4537"/>
                  <a:gd name="f39" fmla="val 3809"/>
                  <a:gd name="f40" fmla="val 4653"/>
                  <a:gd name="f41" fmla="val 3855"/>
                  <a:gd name="f42" fmla="val 4768"/>
                  <a:gd name="f43" fmla="val 3902"/>
                  <a:gd name="f44" fmla="val 4883"/>
                  <a:gd name="f45" fmla="val 3925"/>
                  <a:gd name="f46" fmla="val 4999"/>
                  <a:gd name="f47" fmla="val 3959"/>
                  <a:gd name="f48" fmla="val 5137"/>
                  <a:gd name="f49" fmla="val 3971"/>
                  <a:gd name="f50" fmla="val 5253"/>
                  <a:gd name="f51" fmla="val 5380"/>
                  <a:gd name="f52" fmla="val 5495"/>
                  <a:gd name="f53" fmla="val 5622"/>
                  <a:gd name="f54" fmla="val 3936"/>
                  <a:gd name="f55" fmla="val 5507"/>
                  <a:gd name="f56" fmla="val 3982"/>
                  <a:gd name="f57" fmla="val 3994"/>
                  <a:gd name="f58" fmla="val 5114"/>
                  <a:gd name="f59" fmla="val 4872"/>
                  <a:gd name="f60" fmla="val 4630"/>
                  <a:gd name="f61" fmla="val 4399"/>
                  <a:gd name="f62" fmla="val 3821"/>
                  <a:gd name="f63" fmla="val 4168"/>
                  <a:gd name="f64" fmla="val 3718"/>
                  <a:gd name="f65" fmla="val 3463"/>
                  <a:gd name="f66" fmla="val 3371"/>
                  <a:gd name="f67" fmla="val 3105"/>
                  <a:gd name="f68" fmla="val 3060"/>
                  <a:gd name="f69" fmla="val 2713"/>
                  <a:gd name="f70" fmla="val 2771"/>
                  <a:gd name="f71" fmla="val 2309"/>
                  <a:gd name="f72" fmla="val 2494"/>
                  <a:gd name="f73" fmla="val 1893"/>
                  <a:gd name="f74" fmla="val 2159"/>
                  <a:gd name="f75" fmla="val 1535"/>
                  <a:gd name="f76" fmla="val 1154"/>
                  <a:gd name="f77" fmla="val 1444"/>
                  <a:gd name="f78" fmla="val 3002"/>
                  <a:gd name="f79" fmla="val 2702"/>
                  <a:gd name="f80" fmla="val 300"/>
                  <a:gd name="f81" fmla="val 2621"/>
                  <a:gd name="f82" fmla="val 393"/>
                  <a:gd name="f83" fmla="val 2448"/>
                  <a:gd name="f84" fmla="val 785"/>
                  <a:gd name="f85" fmla="val 2263"/>
                  <a:gd name="f86" fmla="val 385"/>
                  <a:gd name="f87" fmla="val 2004"/>
                  <a:gd name="f88" fmla="val 295"/>
                  <a:gd name="f89" fmla="val 1715"/>
                  <a:gd name="f90" fmla="val 1478"/>
                  <a:gd name="f91" fmla="val 1220"/>
                  <a:gd name="f92" fmla="val 355"/>
                  <a:gd name="f93" fmla="val 965"/>
                  <a:gd name="f94" fmla="val 815"/>
                  <a:gd name="f95" fmla="val 665"/>
                  <a:gd name="f96" fmla="val 334"/>
                  <a:gd name="f97" fmla="val 1155"/>
                  <a:gd name="f98" fmla="val 567"/>
                  <a:gd name="f99" fmla="val 486"/>
                  <a:gd name="f100" fmla="val 1674"/>
                  <a:gd name="f101" fmla="val 1109"/>
                  <a:gd name="f102" fmla="val 1905"/>
                  <a:gd name="f103" fmla="val 717"/>
                  <a:gd name="f104" fmla="val 336"/>
                  <a:gd name="f105" fmla="val 1928"/>
                  <a:gd name="f106" fmla="val 1"/>
                  <a:gd name="f107" fmla="val 2147"/>
                  <a:gd name="f108" fmla="val 52"/>
                  <a:gd name="f109" fmla="val 2144"/>
                  <a:gd name="f110" fmla="val 103"/>
                  <a:gd name="f111" fmla="val 2143"/>
                  <a:gd name="f112" fmla="val 154"/>
                  <a:gd name="f113" fmla="val 1269"/>
                  <a:gd name="f114" fmla="val 2372"/>
                  <a:gd name="f115" fmla="val 2847"/>
                  <a:gd name="f116" fmla="val 3233"/>
                  <a:gd name="f117" fmla="val 3509"/>
                  <a:gd name="f118" fmla="val 3808"/>
                  <a:gd name="f119" fmla="val 3952"/>
                  <a:gd name="f120" fmla="val 4445"/>
                  <a:gd name="f121" fmla="val 4204"/>
                  <a:gd name="f122" fmla="val 5106"/>
                  <a:gd name="f123" fmla="val 5307"/>
                  <a:gd name="f124" fmla="val 5510"/>
                  <a:gd name="f125" fmla="val 4181"/>
                  <a:gd name="f126" fmla="val 5715"/>
                  <a:gd name="f127" fmla="val 4132"/>
                  <a:gd name="f128" fmla="val 5888"/>
                  <a:gd name="f129" fmla="val 4086"/>
                  <a:gd name="f130" fmla="val 6072"/>
                  <a:gd name="f131" fmla="val 4017"/>
                  <a:gd name="f132" fmla="val 6257"/>
                  <a:gd name="f133" fmla="val 6592"/>
                  <a:gd name="f134" fmla="val 3786"/>
                  <a:gd name="f135" fmla="val 6857"/>
                  <a:gd name="f136" fmla="val 3532"/>
                  <a:gd name="f137" fmla="val 7157"/>
                  <a:gd name="f138" fmla="val 3347"/>
                  <a:gd name="f139" fmla="val 6702"/>
                  <a:gd name="f140" fmla="val 3621"/>
                  <a:gd name="f141" fmla="val 6158"/>
                  <a:gd name="f142" fmla="val 5619"/>
                  <a:gd name="f143" fmla="val 5406"/>
                  <a:gd name="f144" fmla="val 5193"/>
                  <a:gd name="f145" fmla="val 3761"/>
                  <a:gd name="f146" fmla="val 4987"/>
                  <a:gd name="f147" fmla="val 4595"/>
                  <a:gd name="f148" fmla="val 3613"/>
                  <a:gd name="f149" fmla="val 3949"/>
                  <a:gd name="f150" fmla="val 3394"/>
                  <a:gd name="f151" fmla="val 2920"/>
                  <a:gd name="f152" fmla="val 3891"/>
                  <a:gd name="f153" fmla="val 2759"/>
                  <a:gd name="f154" fmla="val 2574"/>
                  <a:gd name="f155" fmla="val 4041"/>
                  <a:gd name="f156" fmla="val 2459"/>
                  <a:gd name="f157" fmla="val 4097"/>
                  <a:gd name="f158" fmla="val 2402"/>
                  <a:gd name="f159" fmla="val 4184"/>
                  <a:gd name="f160" fmla="val 2374"/>
                  <a:gd name="f161" fmla="val 4270"/>
                  <a:gd name="f162" fmla="val 4360"/>
                  <a:gd name="f163" fmla="val 4449"/>
                  <a:gd name="f164" fmla="val 2405"/>
                  <a:gd name="f165" fmla="val 4503"/>
                  <a:gd name="f166" fmla="val 2470"/>
                  <a:gd name="f167" fmla="val 4456"/>
                  <a:gd name="f168" fmla="val 2251"/>
                  <a:gd name="f169" fmla="val 4237"/>
                  <a:gd name="f170" fmla="val 2089"/>
                  <a:gd name="f171" fmla="val 4029"/>
                  <a:gd name="f172" fmla="val 3810"/>
                  <a:gd name="f173" fmla="val 2112"/>
                  <a:gd name="f174" fmla="val 3637"/>
                  <a:gd name="f175" fmla="val 3602"/>
                  <a:gd name="f176" fmla="val 2528"/>
                  <a:gd name="f177" fmla="val 3256"/>
                  <a:gd name="f178" fmla="val 1916"/>
                  <a:gd name="f179" fmla="val 3198"/>
                  <a:gd name="f180" fmla="val 1258"/>
                  <a:gd name="f181" fmla="val 3325"/>
                  <a:gd name="f182" fmla="val 566"/>
                  <a:gd name="f183" fmla="val 3152"/>
                  <a:gd name="f184" fmla="val 681"/>
                  <a:gd name="f185" fmla="val 3037"/>
                  <a:gd name="f186" fmla="val 797"/>
                  <a:gd name="f187" fmla="val 2944"/>
                  <a:gd name="f188" fmla="*/ f0 1 7158"/>
                  <a:gd name="f189" fmla="*/ f1 1 4205"/>
                  <a:gd name="f190" fmla="val f2"/>
                  <a:gd name="f191" fmla="val f3"/>
                  <a:gd name="f192" fmla="val f4"/>
                  <a:gd name="f193" fmla="+- f192 0 f190"/>
                  <a:gd name="f194" fmla="+- f191 0 f190"/>
                  <a:gd name="f195" fmla="*/ f194 1 7158"/>
                  <a:gd name="f196" fmla="*/ f193 1 4205"/>
                  <a:gd name="f197" fmla="*/ f190 1 f195"/>
                  <a:gd name="f198" fmla="*/ f191 1 f195"/>
                  <a:gd name="f199" fmla="*/ f190 1 f196"/>
                  <a:gd name="f200" fmla="*/ f192 1 f196"/>
                  <a:gd name="f201" fmla="*/ f197 f188 1"/>
                  <a:gd name="f202" fmla="*/ f198 f188 1"/>
                  <a:gd name="f203" fmla="*/ f200 f189 1"/>
                  <a:gd name="f204" fmla="*/ f199 f189 1"/>
                </a:gdLst>
                <a:ahLst/>
                <a:cxnLst>
                  <a:cxn ang="3cd4">
                    <a:pos x="hc" y="t"/>
                  </a:cxn>
                  <a:cxn ang="0">
                    <a:pos x="r" y="vc"/>
                  </a:cxn>
                  <a:cxn ang="cd4">
                    <a:pos x="hc" y="b"/>
                  </a:cxn>
                  <a:cxn ang="cd2">
                    <a:pos x="l" y="vc"/>
                  </a:cxn>
                </a:cxnLst>
                <a:rect l="f201" t="f204" r="f202" b="f203"/>
                <a:pathLst>
                  <a:path w="7158" h="4205">
                    <a:moveTo>
                      <a:pt x="f5" y="f6"/>
                    </a:moveTo>
                    <a:lnTo>
                      <a:pt x="f5" y="f6"/>
                    </a:lnTo>
                    <a:cubicBezTo>
                      <a:pt x="f7" y="f6"/>
                      <a:pt x="f7" y="f6"/>
                      <a:pt x="f7" y="f6"/>
                    </a:cubicBezTo>
                    <a:lnTo>
                      <a:pt x="f7" y="f6"/>
                    </a:lnTo>
                    <a:cubicBezTo>
                      <a:pt x="f7" y="f6"/>
                      <a:pt x="f7" y="f6"/>
                      <a:pt x="f5" y="f6"/>
                    </a:cubicBezTo>
                    <a:close/>
                    <a:moveTo>
                      <a:pt x="f8" y="f9"/>
                    </a:moveTo>
                    <a:lnTo>
                      <a:pt x="f8" y="f9"/>
                    </a:ln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49"/>
                    </a:cubicBezTo>
                    <a:cubicBezTo>
                      <a:pt x="f51" y="f49"/>
                      <a:pt x="f52" y="f47"/>
                      <a:pt x="f53" y="f54"/>
                    </a:cubicBezTo>
                    <a:lnTo>
                      <a:pt x="f53" y="f54"/>
                    </a:lnTo>
                    <a:cubicBezTo>
                      <a:pt x="f55" y="f49"/>
                      <a:pt x="f51" y="f56"/>
                      <a:pt x="f50" y="f57"/>
                    </a:cubicBezTo>
                    <a:cubicBezTo>
                      <a:pt x="f58" y="f57"/>
                      <a:pt x="f46" y="f56"/>
                      <a:pt x="f59" y="f49"/>
                    </a:cubicBezTo>
                    <a:cubicBezTo>
                      <a:pt x="f60" y="f45"/>
                      <a:pt x="f61" y="f62"/>
                      <a:pt x="f63" y="f35"/>
                    </a:cubicBezTo>
                    <a:cubicBezTo>
                      <a:pt x="f64" y="f65"/>
                      <a:pt x="f66" y="f67"/>
                      <a:pt x="f68" y="f69"/>
                    </a:cubicBezTo>
                    <a:cubicBezTo>
                      <a:pt x="f70" y="f71"/>
                      <a:pt x="f72" y="f73"/>
                      <a:pt x="f74" y="f75"/>
                    </a:cubicBezTo>
                    <a:cubicBezTo>
                      <a:pt x="f16" y="f76"/>
                      <a:pt x="f77" y="f13"/>
                      <a:pt x="f8" y="f9"/>
                    </a:cubicBezTo>
                    <a:close/>
                    <a:moveTo>
                      <a:pt x="f78" y="f2"/>
                    </a:moveTo>
                    <a:lnTo>
                      <a:pt x="f78" y="f2"/>
                    </a:lnTo>
                    <a:cubicBezTo>
                      <a:pt x="f79" y="f80"/>
                      <a:pt x="f81" y="f82"/>
                      <a:pt x="f83" y="f84"/>
                    </a:cubicBezTo>
                    <a:cubicBezTo>
                      <a:pt x="f85" y="f86"/>
                      <a:pt x="f87" y="f88"/>
                      <a:pt x="f89" y="f88"/>
                    </a:cubicBezTo>
                    <a:cubicBezTo>
                      <a:pt x="f90" y="f88"/>
                      <a:pt x="f91" y="f92"/>
                      <a:pt x="f93" y="f92"/>
                    </a:cubicBezTo>
                    <a:cubicBezTo>
                      <a:pt x="f94" y="f92"/>
                      <a:pt x="f95" y="f96"/>
                      <a:pt x="f7" y="f6"/>
                    </a:cubicBezTo>
                    <a:lnTo>
                      <a:pt x="f7" y="f6"/>
                    </a:lnTo>
                    <a:cubicBezTo>
                      <a:pt x="f97" y="f98"/>
                      <a:pt x="f99" y="f100"/>
                      <a:pt x="f101" y="f102"/>
                    </a:cubicBezTo>
                    <a:cubicBezTo>
                      <a:pt x="f103" y="f102"/>
                      <a:pt x="f104" y="f105"/>
                      <a:pt x="f106" y="f107"/>
                    </a:cubicBezTo>
                    <a:cubicBezTo>
                      <a:pt x="f108" y="f109"/>
                      <a:pt x="f110" y="f111"/>
                      <a:pt x="f112" y="f111"/>
                    </a:cubicBezTo>
                    <a:cubicBezTo>
                      <a:pt x="f113" y="f111"/>
                      <a:pt x="f114" y="f115"/>
                      <a:pt x="f116" y="f117"/>
                    </a:cubicBezTo>
                    <a:cubicBezTo>
                      <a:pt x="f118" y="f119"/>
                      <a:pt x="f120" y="f121"/>
                      <a:pt x="f122" y="f121"/>
                    </a:cubicBezTo>
                    <a:cubicBezTo>
                      <a:pt x="f123" y="f121"/>
                      <a:pt x="f124" y="f125"/>
                      <a:pt x="f126" y="f127"/>
                    </a:cubicBezTo>
                    <a:cubicBezTo>
                      <a:pt x="f128" y="f129"/>
                      <a:pt x="f130" y="f131"/>
                      <a:pt x="f132" y="f54"/>
                    </a:cubicBezTo>
                    <a:cubicBezTo>
                      <a:pt x="f133" y="f134"/>
                      <a:pt x="f135" y="f136"/>
                      <a:pt x="f137" y="f138"/>
                    </a:cubicBezTo>
                    <a:lnTo>
                      <a:pt x="f137" y="f138"/>
                    </a:lnTo>
                    <a:cubicBezTo>
                      <a:pt x="f139" y="f140"/>
                      <a:pt x="f141" y="f30"/>
                      <a:pt x="f142" y="f30"/>
                    </a:cubicBezTo>
                    <a:cubicBezTo>
                      <a:pt x="f143" y="f30"/>
                      <a:pt x="f144" y="f145"/>
                      <a:pt x="f146" y="f35"/>
                    </a:cubicBezTo>
                    <a:cubicBezTo>
                      <a:pt x="f147" y="f148"/>
                      <a:pt x="f149" y="f150"/>
                      <a:pt x="f43" y="f151"/>
                    </a:cubicBezTo>
                    <a:cubicBezTo>
                      <a:pt x="f152" y="f153"/>
                      <a:pt x="f45" y="f154"/>
                      <a:pt x="f155" y="f156"/>
                    </a:cubicBezTo>
                    <a:cubicBezTo>
                      <a:pt x="f157" y="f158"/>
                      <a:pt x="f159" y="f160"/>
                      <a:pt x="f161" y="f160"/>
                    </a:cubicBezTo>
                    <a:cubicBezTo>
                      <a:pt x="f162" y="f160"/>
                      <a:pt x="f163" y="f164"/>
                      <a:pt x="f165" y="f166"/>
                    </a:cubicBezTo>
                    <a:cubicBezTo>
                      <a:pt x="f167" y="f168"/>
                      <a:pt x="f169" y="f170"/>
                      <a:pt x="f171" y="f170"/>
                    </a:cubicBezTo>
                    <a:cubicBezTo>
                      <a:pt x="f172" y="f173"/>
                      <a:pt x="f174" y="f71"/>
                      <a:pt x="f175" y="f176"/>
                    </a:cubicBezTo>
                    <a:cubicBezTo>
                      <a:pt x="f177" y="f178"/>
                      <a:pt x="f179" y="f180"/>
                      <a:pt x="f181" y="f182"/>
                    </a:cubicBezTo>
                    <a:lnTo>
                      <a:pt x="f181" y="f182"/>
                    </a:lnTo>
                    <a:cubicBezTo>
                      <a:pt x="f181" y="f182"/>
                      <a:pt x="f183" y="f184"/>
                      <a:pt x="f185" y="f186"/>
                    </a:cubicBezTo>
                    <a:cubicBezTo>
                      <a:pt x="f185" y="f186"/>
                      <a:pt x="f187" y="f5"/>
                      <a:pt x="f7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194;p3">
                <a:extLst>
                  <a:ext uri="{FF2B5EF4-FFF2-40B4-BE49-F238E27FC236}">
                    <a16:creationId xmlns:a16="http://schemas.microsoft.com/office/drawing/2014/main" id="{41E75AEC-725D-49F9-8E0D-45D98D4B503D}"/>
                  </a:ext>
                </a:extLst>
              </p:cNvPr>
              <p:cNvSpPr/>
              <p:nvPr/>
            </p:nvSpPr>
            <p:spPr>
              <a:xfrm>
                <a:off x="337495" y="686120"/>
                <a:ext cx="152156" cy="44348"/>
              </a:xfrm>
              <a:custGeom>
                <a:avLst/>
                <a:gdLst>
                  <a:gd name="f0" fmla="val w"/>
                  <a:gd name="f1" fmla="val h"/>
                  <a:gd name="f2" fmla="val 0"/>
                  <a:gd name="f3" fmla="val 4711"/>
                  <a:gd name="f4" fmla="val 1373"/>
                  <a:gd name="f5" fmla="val 2355"/>
                  <a:gd name="f6" fmla="val 622"/>
                  <a:gd name="f7" fmla="val 2586"/>
                  <a:gd name="f8" fmla="val 645"/>
                  <a:gd name="f9" fmla="val 2817"/>
                  <a:gd name="f10" fmla="val 668"/>
                  <a:gd name="f11" fmla="val 3048"/>
                  <a:gd name="f12" fmla="val 715"/>
                  <a:gd name="f13" fmla="val 3279"/>
                  <a:gd name="f14" fmla="val 761"/>
                  <a:gd name="f15" fmla="val 3487"/>
                  <a:gd name="f16" fmla="val 830"/>
                  <a:gd name="f17" fmla="val 3706"/>
                  <a:gd name="f18" fmla="val 911"/>
                  <a:gd name="f19" fmla="val 853"/>
                  <a:gd name="f20" fmla="val 3267"/>
                  <a:gd name="f21" fmla="val 795"/>
                  <a:gd name="f22" fmla="val 3036"/>
                  <a:gd name="f23" fmla="val 2806"/>
                  <a:gd name="f24" fmla="val 680"/>
                  <a:gd name="f25" fmla="val 2298"/>
                  <a:gd name="f26" fmla="val 677"/>
                  <a:gd name="f27" fmla="val 2240"/>
                  <a:gd name="f28" fmla="val 676"/>
                  <a:gd name="f29" fmla="val 2182"/>
                  <a:gd name="f30" fmla="val 2008"/>
                  <a:gd name="f31" fmla="val 1833"/>
                  <a:gd name="f32" fmla="val 689"/>
                  <a:gd name="f33" fmla="val 1651"/>
                  <a:gd name="f34" fmla="val 1421"/>
                  <a:gd name="f35" fmla="val 726"/>
                  <a:gd name="f36" fmla="val 1190"/>
                  <a:gd name="f37" fmla="val 772"/>
                  <a:gd name="f38" fmla="val 947"/>
                  <a:gd name="f39" fmla="val 818"/>
                  <a:gd name="f40" fmla="val 1178"/>
                  <a:gd name="f41" fmla="val 703"/>
                  <a:gd name="f42" fmla="val 1882"/>
                  <a:gd name="f43" fmla="val 2125"/>
                  <a:gd name="f44" fmla="val 1149"/>
                  <a:gd name="f45" fmla="val 956"/>
                  <a:gd name="f46" fmla="val 778"/>
                  <a:gd name="f47" fmla="val 25"/>
                  <a:gd name="f48" fmla="val 624"/>
                  <a:gd name="f49" fmla="val 80"/>
                  <a:gd name="f50" fmla="val 659"/>
                  <a:gd name="f51" fmla="val 126"/>
                  <a:gd name="f52" fmla="val 1351"/>
                  <a:gd name="f53" fmla="val 264"/>
                  <a:gd name="f54" fmla="val 1524"/>
                  <a:gd name="f55" fmla="val 391"/>
                  <a:gd name="f56" fmla="val 1498"/>
                  <a:gd name="f57" fmla="val 390"/>
                  <a:gd name="f58" fmla="val 1472"/>
                  <a:gd name="f59" fmla="val 389"/>
                  <a:gd name="f60" fmla="val 1445"/>
                  <a:gd name="f61" fmla="val 928"/>
                  <a:gd name="f62" fmla="val 308"/>
                  <a:gd name="f63" fmla="val 701"/>
                  <a:gd name="f64" fmla="val 1"/>
                  <a:gd name="f65" fmla="val 1119"/>
                  <a:gd name="f66" fmla="val 628"/>
                  <a:gd name="f67" fmla="val 973"/>
                  <a:gd name="f68" fmla="val 1275"/>
                  <a:gd name="f69" fmla="val 900"/>
                  <a:gd name="f70" fmla="val 1922"/>
                  <a:gd name="f71" fmla="val 2870"/>
                  <a:gd name="f72" fmla="val 3818"/>
                  <a:gd name="f73" fmla="val 1057"/>
                  <a:gd name="f74" fmla="val 4710"/>
                  <a:gd name="f75" fmla="val 1372"/>
                  <a:gd name="f76" fmla="val 4008"/>
                  <a:gd name="f77" fmla="val 868"/>
                  <a:gd name="f78" fmla="val 2300"/>
                  <a:gd name="f79" fmla="*/ f0 1 4711"/>
                  <a:gd name="f80" fmla="*/ f1 1 1373"/>
                  <a:gd name="f81" fmla="val f2"/>
                  <a:gd name="f82" fmla="val f3"/>
                  <a:gd name="f83" fmla="val f4"/>
                  <a:gd name="f84" fmla="+- f83 0 f81"/>
                  <a:gd name="f85" fmla="+- f82 0 f81"/>
                  <a:gd name="f86" fmla="*/ f85 1 4711"/>
                  <a:gd name="f87" fmla="*/ f84 1 1373"/>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711" h="1373">
                    <a:moveTo>
                      <a:pt x="f5" y="f6"/>
                    </a:moveTo>
                    <a:cubicBezTo>
                      <a:pt x="f7" y="f8"/>
                      <a:pt x="f9" y="f10"/>
                      <a:pt x="f11" y="f12"/>
                    </a:cubicBezTo>
                    <a:cubicBezTo>
                      <a:pt x="f13" y="f14"/>
                      <a:pt x="f15" y="f16"/>
                      <a:pt x="f17" y="f18"/>
                    </a:cubicBezTo>
                    <a:cubicBezTo>
                      <a:pt x="f15" y="f19"/>
                      <a:pt x="f20" y="f21"/>
                      <a:pt x="f22" y="f14"/>
                    </a:cubicBezTo>
                    <a:cubicBezTo>
                      <a:pt x="f23" y="f12"/>
                      <a:pt x="f7" y="f24"/>
                      <a:pt x="f5" y="f24"/>
                    </a:cubicBezTo>
                    <a:cubicBezTo>
                      <a:pt x="f25" y="f26"/>
                      <a:pt x="f27" y="f28"/>
                      <a:pt x="f29" y="f28"/>
                    </a:cubicBezTo>
                    <a:cubicBezTo>
                      <a:pt x="f30" y="f28"/>
                      <a:pt x="f31" y="f32"/>
                      <a:pt x="f33" y="f12"/>
                    </a:cubicBezTo>
                    <a:cubicBezTo>
                      <a:pt x="f34" y="f35"/>
                      <a:pt x="f36" y="f37"/>
                      <a:pt x="f38" y="f39"/>
                    </a:cubicBezTo>
                    <a:cubicBezTo>
                      <a:pt x="f40" y="f14"/>
                      <a:pt x="f34" y="f41"/>
                      <a:pt x="f33" y="f10"/>
                    </a:cubicBezTo>
                    <a:cubicBezTo>
                      <a:pt x="f42" y="f8"/>
                      <a:pt x="f43" y="f6"/>
                      <a:pt x="f5" y="f6"/>
                    </a:cubicBezTo>
                    <a:close/>
                    <a:moveTo>
                      <a:pt x="f44" y="f2"/>
                    </a:moveTo>
                    <a:cubicBezTo>
                      <a:pt x="f45" y="f2"/>
                      <a:pt x="f46" y="f47"/>
                      <a:pt x="f48" y="f49"/>
                    </a:cubicBezTo>
                    <a:cubicBezTo>
                      <a:pt x="f50" y="f51"/>
                      <a:pt x="f52" y="f53"/>
                      <a:pt x="f54" y="f55"/>
                    </a:cubicBezTo>
                    <a:cubicBezTo>
                      <a:pt x="f56" y="f57"/>
                      <a:pt x="f58" y="f59"/>
                      <a:pt x="f60" y="f59"/>
                    </a:cubicBezTo>
                    <a:cubicBezTo>
                      <a:pt x="f61" y="f59"/>
                      <a:pt x="f62" y="f63"/>
                      <a:pt x="f64" y="f65"/>
                    </a:cubicBezTo>
                    <a:cubicBezTo>
                      <a:pt x="f66" y="f67"/>
                      <a:pt x="f68" y="f69"/>
                      <a:pt x="f70" y="f69"/>
                    </a:cubicBezTo>
                    <a:cubicBezTo>
                      <a:pt x="f71" y="f69"/>
                      <a:pt x="f72" y="f73"/>
                      <a:pt x="f74" y="f75"/>
                    </a:cubicBezTo>
                    <a:cubicBezTo>
                      <a:pt x="f76" y="f77"/>
                      <a:pt x="f78" y="f2"/>
                      <a:pt x="f4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195;p3">
                <a:extLst>
                  <a:ext uri="{FF2B5EF4-FFF2-40B4-BE49-F238E27FC236}">
                    <a16:creationId xmlns:a16="http://schemas.microsoft.com/office/drawing/2014/main" id="{B60B5C97-9E9E-4B02-9495-092D41FCA986}"/>
                  </a:ext>
                </a:extLst>
              </p:cNvPr>
              <p:cNvSpPr/>
              <p:nvPr/>
            </p:nvSpPr>
            <p:spPr>
              <a:xfrm>
                <a:off x="634438" y="697614"/>
                <a:ext cx="93405" cy="163942"/>
              </a:xfrm>
              <a:custGeom>
                <a:avLst/>
                <a:gdLst>
                  <a:gd name="f0" fmla="val w"/>
                  <a:gd name="f1" fmla="val h"/>
                  <a:gd name="f2" fmla="val 0"/>
                  <a:gd name="f3" fmla="val 2892"/>
                  <a:gd name="f4" fmla="val 5076"/>
                  <a:gd name="f5" fmla="val 410"/>
                  <a:gd name="f6" fmla="val 1"/>
                  <a:gd name="f7" fmla="val 5075"/>
                  <a:gd name="f8" fmla="val 1285"/>
                  <a:gd name="f9" fmla="val 1330"/>
                  <a:gd name="f10" fmla="val 1377"/>
                  <a:gd name="f11" fmla="val 5069"/>
                  <a:gd name="f12" fmla="val 1426"/>
                  <a:gd name="f13" fmla="val 5056"/>
                  <a:gd name="f14" fmla="val 4675"/>
                  <a:gd name="f15" fmla="*/ f0 1 2892"/>
                  <a:gd name="f16" fmla="*/ f1 1 5076"/>
                  <a:gd name="f17" fmla="val f2"/>
                  <a:gd name="f18" fmla="val f3"/>
                  <a:gd name="f19" fmla="val f4"/>
                  <a:gd name="f20" fmla="+- f19 0 f17"/>
                  <a:gd name="f21" fmla="+- f18 0 f17"/>
                  <a:gd name="f22" fmla="*/ f21 1 2892"/>
                  <a:gd name="f23" fmla="*/ f20 1 507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892" h="5076">
                    <a:moveTo>
                      <a:pt x="f5" y="f6"/>
                    </a:moveTo>
                    <a:cubicBezTo>
                      <a:pt x="f5" y="f6"/>
                      <a:pt x="f6" y="f7"/>
                      <a:pt x="f8" y="f7"/>
                    </a:cubicBezTo>
                    <a:cubicBezTo>
                      <a:pt x="f9" y="f7"/>
                      <a:pt x="f10" y="f11"/>
                      <a:pt x="f12" y="f13"/>
                    </a:cubicBezTo>
                    <a:cubicBezTo>
                      <a:pt x="f3"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196;p3">
                <a:extLst>
                  <a:ext uri="{FF2B5EF4-FFF2-40B4-BE49-F238E27FC236}">
                    <a16:creationId xmlns:a16="http://schemas.microsoft.com/office/drawing/2014/main" id="{B919D5F0-F8B6-4F94-BB07-D7565D4B5EE6}"/>
                  </a:ext>
                </a:extLst>
              </p:cNvPr>
              <p:cNvSpPr/>
              <p:nvPr/>
            </p:nvSpPr>
            <p:spPr>
              <a:xfrm>
                <a:off x="673391" y="696132"/>
                <a:ext cx="139848" cy="103738"/>
              </a:xfrm>
              <a:custGeom>
                <a:avLst/>
                <a:gdLst>
                  <a:gd name="f0" fmla="val w"/>
                  <a:gd name="f1" fmla="val h"/>
                  <a:gd name="f2" fmla="val 0"/>
                  <a:gd name="f3" fmla="val 4330"/>
                  <a:gd name="f4" fmla="val 3212"/>
                  <a:gd name="f5" fmla="val 1"/>
                  <a:gd name="f6" fmla="val 1740"/>
                  <a:gd name="f7" fmla="val 2867"/>
                  <a:gd name="f8" fmla="val 3021"/>
                  <a:gd name="f9" fmla="val 3165"/>
                  <a:gd name="f10" fmla="val 3151"/>
                  <a:gd name="f11" fmla="val 3290"/>
                  <a:gd name="f12" fmla="val 3013"/>
                  <a:gd name="f13" fmla="val 4329"/>
                  <a:gd name="f14" fmla="val 1870"/>
                  <a:gd name="f15" fmla="*/ f0 1 4330"/>
                  <a:gd name="f16" fmla="*/ f1 1 3212"/>
                  <a:gd name="f17" fmla="val f2"/>
                  <a:gd name="f18" fmla="val f3"/>
                  <a:gd name="f19" fmla="val f4"/>
                  <a:gd name="f20" fmla="+- f19 0 f17"/>
                  <a:gd name="f21" fmla="+- f18 0 f17"/>
                  <a:gd name="f22" fmla="*/ f21 1 4330"/>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30" h="3212">
                    <a:moveTo>
                      <a:pt x="f5" y="f5"/>
                    </a:moveTo>
                    <a:lnTo>
                      <a:pt x="f5" y="f5"/>
                    </a:lnTo>
                    <a:cubicBezTo>
                      <a:pt x="f5" y="f5"/>
                      <a:pt x="f6" y="f4"/>
                      <a:pt x="f7" y="f4"/>
                    </a:cubicBezTo>
                    <a:cubicBezTo>
                      <a:pt x="f8" y="f4"/>
                      <a:pt x="f9" y="f10"/>
                      <a:pt x="f11" y="f12"/>
                    </a:cubicBezTo>
                    <a:cubicBezTo>
                      <a:pt x="f13" y="f14"/>
                      <a:pt x="f5" y="f5"/>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197;p3">
                <a:extLst>
                  <a:ext uri="{FF2B5EF4-FFF2-40B4-BE49-F238E27FC236}">
                    <a16:creationId xmlns:a16="http://schemas.microsoft.com/office/drawing/2014/main" id="{8A8298F8-5631-4F94-B10C-3DB7BB4A56C0}"/>
                  </a:ext>
                </a:extLst>
              </p:cNvPr>
              <p:cNvSpPr/>
              <p:nvPr/>
            </p:nvSpPr>
            <p:spPr>
              <a:xfrm>
                <a:off x="671901" y="661705"/>
                <a:ext cx="169593" cy="45180"/>
              </a:xfrm>
              <a:custGeom>
                <a:avLst/>
                <a:gdLst>
                  <a:gd name="f0" fmla="val w"/>
                  <a:gd name="f1" fmla="val h"/>
                  <a:gd name="f2" fmla="val 0"/>
                  <a:gd name="f3" fmla="val 5251"/>
                  <a:gd name="f4" fmla="val 1399"/>
                  <a:gd name="f5" fmla="val 3070"/>
                  <a:gd name="f6" fmla="val 1"/>
                  <a:gd name="f7" fmla="val 1641"/>
                  <a:gd name="f8" fmla="val 282"/>
                  <a:gd name="f9" fmla="val 2633"/>
                  <a:gd name="f10" fmla="val 1398"/>
                  <a:gd name="f11" fmla="val 4133"/>
                  <a:gd name="f12" fmla="val 4673"/>
                  <a:gd name="f13" fmla="val 5067"/>
                  <a:gd name="f14" fmla="val 1253"/>
                  <a:gd name="f15" fmla="val 5137"/>
                  <a:gd name="f16" fmla="val 859"/>
                  <a:gd name="f17" fmla="val 186"/>
                  <a:gd name="f18" fmla="val 423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6" y="f8"/>
                    </a:cubicBezTo>
                    <a:cubicBezTo>
                      <a:pt x="f6" y="f8"/>
                      <a:pt x="f9" y="f10"/>
                      <a:pt x="f11" y="f10"/>
                    </a:cubicBezTo>
                    <a:cubicBezTo>
                      <a:pt x="f12" y="f10"/>
                      <a:pt x="f13" y="f14"/>
                      <a:pt x="f15" y="f16"/>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45" name="Google Shape;198;p3">
              <a:extLst>
                <a:ext uri="{FF2B5EF4-FFF2-40B4-BE49-F238E27FC236}">
                  <a16:creationId xmlns:a16="http://schemas.microsoft.com/office/drawing/2014/main" id="{45E2FA19-B372-46DF-9689-CEA5DD279408}"/>
                </a:ext>
              </a:extLst>
            </p:cNvPr>
            <p:cNvGrpSpPr/>
            <p:nvPr/>
          </p:nvGrpSpPr>
          <p:grpSpPr>
            <a:xfrm>
              <a:off x="76178" y="4248695"/>
              <a:ext cx="779169" cy="746662"/>
              <a:chOff x="76178" y="4248695"/>
              <a:chExt cx="779169" cy="746662"/>
            </a:xfrm>
          </p:grpSpPr>
          <p:sp>
            <p:nvSpPr>
              <p:cNvPr id="46" name="Google Shape;199;p3">
                <a:extLst>
                  <a:ext uri="{FF2B5EF4-FFF2-40B4-BE49-F238E27FC236}">
                    <a16:creationId xmlns:a16="http://schemas.microsoft.com/office/drawing/2014/main" id="{C6FA5320-D515-484C-A537-E1280C65C2E3}"/>
                  </a:ext>
                </a:extLst>
              </p:cNvPr>
              <p:cNvSpPr/>
              <p:nvPr/>
            </p:nvSpPr>
            <p:spPr>
              <a:xfrm>
                <a:off x="76178" y="4329153"/>
                <a:ext cx="271430" cy="179350"/>
              </a:xfrm>
              <a:custGeom>
                <a:avLst/>
                <a:gdLst>
                  <a:gd name="f0" fmla="val w"/>
                  <a:gd name="f1" fmla="val h"/>
                  <a:gd name="f2" fmla="val 0"/>
                  <a:gd name="f3" fmla="val 8404"/>
                  <a:gd name="f4" fmla="val 5553"/>
                  <a:gd name="f5" fmla="val 2020"/>
                  <a:gd name="f6" fmla="val 1547"/>
                  <a:gd name="f7" fmla="val 577"/>
                  <a:gd name="f8" fmla="val 1443"/>
                  <a:gd name="f9" fmla="val 1524"/>
                  <a:gd name="f10" fmla="val 1940"/>
                  <a:gd name="f11" fmla="val 2089"/>
                  <a:gd name="f12" fmla="val 1854"/>
                  <a:gd name="f13" fmla="val 2072"/>
                  <a:gd name="f14" fmla="val 1765"/>
                  <a:gd name="f15" fmla="val 2064"/>
                  <a:gd name="f16" fmla="val 1673"/>
                  <a:gd name="f17" fmla="val 1031"/>
                  <a:gd name="f18" fmla="val 273"/>
                  <a:gd name="f19" fmla="val 2468"/>
                  <a:gd name="f20" fmla="val 3013"/>
                  <a:gd name="f21" fmla="val 440"/>
                  <a:gd name="f22" fmla="val 2873"/>
                  <a:gd name="f23" fmla="val 809"/>
                  <a:gd name="f24" fmla="val 2822"/>
                  <a:gd name="f25" fmla="val 1167"/>
                  <a:gd name="f26" fmla="val 2814"/>
                  <a:gd name="f27" fmla="val 3113"/>
                  <a:gd name="f28" fmla="val 4375"/>
                  <a:gd name="f29" fmla="val 3186"/>
                  <a:gd name="f30" fmla="val 7131"/>
                  <a:gd name="f31" fmla="val 3333"/>
                  <a:gd name="f32" fmla="val 8249"/>
                  <a:gd name="f33" fmla="val 4785"/>
                  <a:gd name="f34" fmla="val 8397"/>
                  <a:gd name="f35" fmla="val 5514"/>
                  <a:gd name="f36" fmla="val 8142"/>
                  <a:gd name="f37" fmla="val 4156"/>
                  <a:gd name="f38" fmla="val 7110"/>
                  <a:gd name="f39" fmla="val 2963"/>
                  <a:gd name="f40" fmla="val 5795"/>
                  <a:gd name="f41" fmla="val 2540"/>
                  <a:gd name="f42" fmla="val 5241"/>
                  <a:gd name="f43" fmla="val 2366"/>
                  <a:gd name="f44" fmla="val 4675"/>
                  <a:gd name="f45" fmla="val 2309"/>
                  <a:gd name="f46" fmla="val 4121"/>
                  <a:gd name="f47" fmla="val 2193"/>
                  <a:gd name="f48" fmla="val 3555"/>
                  <a:gd name="f49" fmla="val 2078"/>
                  <a:gd name="f50" fmla="val 2990"/>
                  <a:gd name="f51" fmla="val 1905"/>
                  <a:gd name="f52" fmla="val 2563"/>
                  <a:gd name="f53" fmla="val 2124"/>
                  <a:gd name="f54" fmla="val 1154"/>
                  <a:gd name="f55" fmla="val 1847"/>
                  <a:gd name="f56" fmla="val 543"/>
                  <a:gd name="f57" fmla="val 8399"/>
                  <a:gd name="f58" fmla="val 5527"/>
                  <a:gd name="f59" fmla="val 8401"/>
                  <a:gd name="f60" fmla="val 5540"/>
                  <a:gd name="f61" fmla="val 8403"/>
                  <a:gd name="f62" fmla="val 5552"/>
                  <a:gd name="f63" fmla="*/ f0 1 8404"/>
                  <a:gd name="f64" fmla="*/ f1 1 5553"/>
                  <a:gd name="f65" fmla="val f2"/>
                  <a:gd name="f66" fmla="val f3"/>
                  <a:gd name="f67" fmla="val f4"/>
                  <a:gd name="f68" fmla="+- f67 0 f65"/>
                  <a:gd name="f69" fmla="+- f66 0 f65"/>
                  <a:gd name="f70" fmla="*/ f69 1 8404"/>
                  <a:gd name="f71" fmla="*/ f68 1 5553"/>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8404" h="5553">
                    <a:moveTo>
                      <a:pt x="f5" y="f2"/>
                    </a:moveTo>
                    <a:lnTo>
                      <a:pt x="f5" y="f2"/>
                    </a:lnTo>
                    <a:cubicBezTo>
                      <a:pt x="f6" y="f7"/>
                      <a:pt x="f8" y="f9"/>
                      <a:pt x="f10" y="f11"/>
                    </a:cubicBezTo>
                    <a:cubicBezTo>
                      <a:pt x="f12" y="f13"/>
                      <a:pt x="f14" y="f15"/>
                      <a:pt x="f16" y="f15"/>
                    </a:cubicBezTo>
                    <a:cubicBezTo>
                      <a:pt x="f17" y="f15"/>
                      <a:pt x="f18" y="f19"/>
                      <a:pt x="f2" y="f20"/>
                    </a:cubicBezTo>
                    <a:cubicBezTo>
                      <a:pt x="f21" y="f22"/>
                      <a:pt x="f23" y="f24"/>
                      <a:pt x="f25" y="f24"/>
                    </a:cubicBezTo>
                    <a:cubicBezTo>
                      <a:pt x="f5" y="f24"/>
                      <a:pt x="f26" y="f27"/>
                      <a:pt x="f28" y="f29"/>
                    </a:cubicBezTo>
                    <a:cubicBezTo>
                      <a:pt x="f30" y="f31"/>
                      <a:pt x="f32" y="f33"/>
                      <a:pt x="f34" y="f35"/>
                    </a:cubicBezTo>
                    <a:lnTo>
                      <a:pt x="f34" y="f35"/>
                    </a:lnTo>
                    <a:cubicBezTo>
                      <a:pt x="f36" y="f37"/>
                      <a:pt x="f38" y="f39"/>
                      <a:pt x="f40" y="f41"/>
                    </a:cubicBezTo>
                    <a:cubicBezTo>
                      <a:pt x="f42" y="f43"/>
                      <a:pt x="f44" y="f45"/>
                      <a:pt x="f46" y="f47"/>
                    </a:cubicBezTo>
                    <a:cubicBezTo>
                      <a:pt x="f48" y="f49"/>
                      <a:pt x="f50" y="f51"/>
                      <a:pt x="f52" y="f9"/>
                    </a:cubicBezTo>
                    <a:cubicBezTo>
                      <a:pt x="f53" y="f54"/>
                      <a:pt x="f55" y="f56"/>
                      <a:pt x="f5" y="f2"/>
                    </a:cubicBezTo>
                    <a:close/>
                    <a:moveTo>
                      <a:pt x="f34" y="f35"/>
                    </a:moveTo>
                    <a:cubicBezTo>
                      <a:pt x="f57" y="f58"/>
                      <a:pt x="f59" y="f60"/>
                      <a:pt x="f61" y="f62"/>
                    </a:cubicBezTo>
                    <a:cubicBezTo>
                      <a:pt x="f59" y="f60"/>
                      <a:pt x="f57" y="f58"/>
                      <a:pt x="f34" y="f3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200;p3">
                <a:extLst>
                  <a:ext uri="{FF2B5EF4-FFF2-40B4-BE49-F238E27FC236}">
                    <a16:creationId xmlns:a16="http://schemas.microsoft.com/office/drawing/2014/main" id="{D2603E85-4832-48DC-BFD6-56BFC64C9968}"/>
                  </a:ext>
                </a:extLst>
              </p:cNvPr>
              <p:cNvSpPr/>
              <p:nvPr/>
            </p:nvSpPr>
            <p:spPr>
              <a:xfrm>
                <a:off x="131344" y="4453274"/>
                <a:ext cx="214033" cy="95856"/>
              </a:xfrm>
              <a:custGeom>
                <a:avLst/>
                <a:gdLst>
                  <a:gd name="f0" fmla="val w"/>
                  <a:gd name="f1" fmla="val h"/>
                  <a:gd name="f2" fmla="val 0"/>
                  <a:gd name="f3" fmla="val 6627"/>
                  <a:gd name="f4" fmla="val 2968"/>
                  <a:gd name="f5" fmla="val 4496"/>
                  <a:gd name="f6" fmla="val 424"/>
                  <a:gd name="f7" fmla="val 4675"/>
                  <a:gd name="f8" fmla="val 4852"/>
                  <a:gd name="f9" fmla="val 441"/>
                  <a:gd name="f10" fmla="val 5022"/>
                  <a:gd name="f11" fmla="val 486"/>
                  <a:gd name="f12" fmla="val 5137"/>
                  <a:gd name="f13" fmla="val 509"/>
                  <a:gd name="f14" fmla="val 5229"/>
                  <a:gd name="f15" fmla="val 555"/>
                  <a:gd name="f16" fmla="val 5333"/>
                  <a:gd name="f17" fmla="val 601"/>
                  <a:gd name="f18" fmla="val 5437"/>
                  <a:gd name="f19" fmla="val 659"/>
                  <a:gd name="f20" fmla="val 5541"/>
                  <a:gd name="f21" fmla="val 717"/>
                  <a:gd name="f22" fmla="val 5622"/>
                  <a:gd name="f23" fmla="val 786"/>
                  <a:gd name="f24" fmla="val 5315"/>
                  <a:gd name="f25" fmla="val 548"/>
                  <a:gd name="f26" fmla="val 4924"/>
                  <a:gd name="f27" fmla="val 455"/>
                  <a:gd name="f28" fmla="val 4542"/>
                  <a:gd name="f29" fmla="val 4478"/>
                  <a:gd name="f30" fmla="val 4415"/>
                  <a:gd name="f31" fmla="val 458"/>
                  <a:gd name="f32" fmla="val 4352"/>
                  <a:gd name="f33" fmla="val 463"/>
                  <a:gd name="f34" fmla="val 3914"/>
                  <a:gd name="f35" fmla="val 497"/>
                  <a:gd name="f36" fmla="val 3487"/>
                  <a:gd name="f37" fmla="val 670"/>
                  <a:gd name="f38" fmla="val 3083"/>
                  <a:gd name="f39" fmla="val 855"/>
                  <a:gd name="f40" fmla="val 2679"/>
                  <a:gd name="f41" fmla="val 1040"/>
                  <a:gd name="f42" fmla="val 2298"/>
                  <a:gd name="f43" fmla="val 1271"/>
                  <a:gd name="f44" fmla="val 1859"/>
                  <a:gd name="f45" fmla="val 1432"/>
                  <a:gd name="f46" fmla="val 1640"/>
                  <a:gd name="f47" fmla="val 1525"/>
                  <a:gd name="f48" fmla="val 1582"/>
                  <a:gd name="f49" fmla="val 1213"/>
                  <a:gd name="f50" fmla="val 993"/>
                  <a:gd name="f51" fmla="val 1675"/>
                  <a:gd name="f52" fmla="val 762"/>
                  <a:gd name="f53" fmla="val 1709"/>
                  <a:gd name="f54" fmla="val 532"/>
                  <a:gd name="f55" fmla="val 1721"/>
                  <a:gd name="f56" fmla="val 982"/>
                  <a:gd name="f57" fmla="val 1663"/>
                  <a:gd name="f58" fmla="val 1836"/>
                  <a:gd name="f59" fmla="val 1386"/>
                  <a:gd name="f60" fmla="val 2240"/>
                  <a:gd name="f61" fmla="val 1224"/>
                  <a:gd name="f62" fmla="val 2621"/>
                  <a:gd name="f63" fmla="val 994"/>
                  <a:gd name="f64" fmla="val 3048"/>
                  <a:gd name="f65" fmla="val 797"/>
                  <a:gd name="f66" fmla="val 3452"/>
                  <a:gd name="f67" fmla="val 613"/>
                  <a:gd name="f68" fmla="val 3879"/>
                  <a:gd name="f69" fmla="val 451"/>
                  <a:gd name="f70" fmla="val 4341"/>
                  <a:gd name="f71" fmla="val 428"/>
                  <a:gd name="f72" fmla="val 4393"/>
                  <a:gd name="f73" fmla="val 425"/>
                  <a:gd name="f74" fmla="val 4444"/>
                  <a:gd name="f75" fmla="val 6597"/>
                  <a:gd name="f76" fmla="val 1795"/>
                  <a:gd name="f77" fmla="val 6606"/>
                  <a:gd name="f78" fmla="val 1809"/>
                  <a:gd name="f79" fmla="val 6616"/>
                  <a:gd name="f80" fmla="val 1823"/>
                  <a:gd name="f81" fmla="val 6626"/>
                  <a:gd name="f82" fmla="val 6617"/>
                  <a:gd name="f83" fmla="val 6607"/>
                  <a:gd name="f84" fmla="val 289"/>
                  <a:gd name="f85" fmla="val 1"/>
                  <a:gd name="f86" fmla="val 485"/>
                  <a:gd name="f87" fmla="val 336"/>
                  <a:gd name="f88" fmla="val 1120"/>
                  <a:gd name="f89" fmla="val 1109"/>
                  <a:gd name="f90" fmla="val 658"/>
                  <a:gd name="f91" fmla="val 1098"/>
                  <a:gd name="f92" fmla="val 657"/>
                  <a:gd name="f93" fmla="val 1087"/>
                  <a:gd name="f94" fmla="val 535"/>
                  <a:gd name="f95" fmla="val 623"/>
                  <a:gd name="f96" fmla="val 1778"/>
                  <a:gd name="f97" fmla="val 517"/>
                  <a:gd name="f98" fmla="val 861"/>
                  <a:gd name="f99" fmla="val 2309"/>
                  <a:gd name="f100" fmla="val 1309"/>
                  <a:gd name="f101" fmla="val 1452"/>
                  <a:gd name="f102" fmla="val 1605"/>
                  <a:gd name="f103" fmla="val 2255"/>
                  <a:gd name="f104" fmla="val 2113"/>
                  <a:gd name="f105" fmla="val 1755"/>
                  <a:gd name="f106" fmla="val 2494"/>
                  <a:gd name="f107" fmla="val 1790"/>
                  <a:gd name="f108" fmla="val 2598"/>
                  <a:gd name="f109" fmla="val 1917"/>
                  <a:gd name="f110" fmla="val 2967"/>
                  <a:gd name="f111" fmla="val 2078"/>
                  <a:gd name="f112" fmla="val 2517"/>
                  <a:gd name="f113" fmla="val 2263"/>
                  <a:gd name="f114" fmla="val 2332"/>
                  <a:gd name="f115" fmla="val 2459"/>
                  <a:gd name="f116" fmla="val 2413"/>
                  <a:gd name="f117" fmla="val 2633"/>
                  <a:gd name="f118" fmla="val 2586"/>
                  <a:gd name="f119" fmla="val 2009"/>
                  <a:gd name="f120" fmla="val 2875"/>
                  <a:gd name="f121" fmla="val 1490"/>
                  <a:gd name="f122" fmla="val 3406"/>
                  <a:gd name="f123" fmla="val 1132"/>
                  <a:gd name="f124" fmla="val 3348"/>
                  <a:gd name="f125" fmla="val 1317"/>
                  <a:gd name="f126" fmla="val 1571"/>
                  <a:gd name="f127" fmla="val 3579"/>
                  <a:gd name="f128" fmla="val 1651"/>
                  <a:gd name="f129" fmla="val 3638"/>
                  <a:gd name="f130" fmla="val 1687"/>
                  <a:gd name="f131" fmla="val 3706"/>
                  <a:gd name="f132" fmla="val 1704"/>
                  <a:gd name="f133" fmla="val 3773"/>
                  <a:gd name="f134" fmla="val 3903"/>
                  <a:gd name="f135" fmla="val 4034"/>
                  <a:gd name="f136" fmla="val 1642"/>
                  <a:gd name="f137" fmla="val 4110"/>
                  <a:gd name="f138" fmla="val 1536"/>
                  <a:gd name="f139" fmla="val 4080"/>
                  <a:gd name="f140" fmla="val 1552"/>
                  <a:gd name="f141" fmla="val 4047"/>
                  <a:gd name="f142" fmla="val 1559"/>
                  <a:gd name="f143" fmla="val 4012"/>
                  <a:gd name="f144" fmla="val 3895"/>
                  <a:gd name="f145" fmla="val 3762"/>
                  <a:gd name="f146" fmla="val 1478"/>
                  <a:gd name="f147" fmla="val 3717"/>
                  <a:gd name="f148" fmla="val 1363"/>
                  <a:gd name="f149" fmla="val 3660"/>
                  <a:gd name="f150" fmla="val 1063"/>
                  <a:gd name="f151" fmla="val 3798"/>
                  <a:gd name="f152" fmla="val 936"/>
                  <a:gd name="f153" fmla="val 3934"/>
                  <a:gd name="f154" fmla="val 712"/>
                  <a:gd name="f155" fmla="val 4197"/>
                  <a:gd name="f156" fmla="val 652"/>
                  <a:gd name="f157" fmla="val 4464"/>
                  <a:gd name="f158" fmla="val 4651"/>
                  <a:gd name="f159" fmla="val 4840"/>
                  <a:gd name="f160" fmla="val 681"/>
                  <a:gd name="f161" fmla="val 4987"/>
                  <a:gd name="f162" fmla="val 705"/>
                  <a:gd name="f163" fmla="val 5651"/>
                  <a:gd name="f164" fmla="val 829"/>
                  <a:gd name="f165" fmla="val 6216"/>
                  <a:gd name="f166" fmla="val 6420"/>
                  <a:gd name="f167" fmla="val 1539"/>
                  <a:gd name="f168" fmla="val 6326"/>
                  <a:gd name="f169" fmla="val 1246"/>
                  <a:gd name="f170" fmla="val 6118"/>
                  <a:gd name="f171" fmla="val 1005"/>
                  <a:gd name="f172" fmla="val 6003"/>
                  <a:gd name="f173" fmla="val 5876"/>
                  <a:gd name="f174" fmla="val 740"/>
                  <a:gd name="f175" fmla="val 5737"/>
                  <a:gd name="f176" fmla="val 624"/>
                  <a:gd name="f177" fmla="val 5283"/>
                  <a:gd name="f178" fmla="val 252"/>
                  <a:gd name="f179" fmla="val 4751"/>
                  <a:gd name="f180" fmla="val 87"/>
                  <a:gd name="f181" fmla="val 4172"/>
                  <a:gd name="f182" fmla="val 3943"/>
                  <a:gd name="f183" fmla="val 113"/>
                  <a:gd name="f184" fmla="val 3463"/>
                  <a:gd name="f185" fmla="val 162"/>
                  <a:gd name="f186" fmla="val 2971"/>
                  <a:gd name="f187" fmla="val 266"/>
                  <a:gd name="f188" fmla="val 354"/>
                  <a:gd name="f189" fmla="val 1864"/>
                  <a:gd name="f190" fmla="val 1305"/>
                  <a:gd name="f191" fmla="val 755"/>
                  <a:gd name="f192" fmla="val 263"/>
                  <a:gd name="f193" fmla="*/ f0 1 6627"/>
                  <a:gd name="f194" fmla="*/ f1 1 2968"/>
                  <a:gd name="f195" fmla="val f2"/>
                  <a:gd name="f196" fmla="val f3"/>
                  <a:gd name="f197" fmla="val f4"/>
                  <a:gd name="f198" fmla="+- f197 0 f195"/>
                  <a:gd name="f199" fmla="+- f196 0 f195"/>
                  <a:gd name="f200" fmla="*/ f199 1 6627"/>
                  <a:gd name="f201" fmla="*/ f198 1 2968"/>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6627" h="2968">
                    <a:moveTo>
                      <a:pt x="f5" y="f6"/>
                    </a:moveTo>
                    <a:cubicBezTo>
                      <a:pt x="f7" y="f6"/>
                      <a:pt x="f8" y="f9"/>
                      <a:pt x="f10" y="f11"/>
                    </a:cubicBezTo>
                    <a:cubicBezTo>
                      <a:pt x="f12" y="f13"/>
                      <a:pt x="f14" y="f15"/>
                      <a:pt x="f16" y="f17"/>
                    </a:cubicBezTo>
                    <a:cubicBezTo>
                      <a:pt x="f18" y="f19"/>
                      <a:pt x="f20" y="f21"/>
                      <a:pt x="f22" y="f23"/>
                    </a:cubicBezTo>
                    <a:cubicBezTo>
                      <a:pt x="f24" y="f25"/>
                      <a:pt x="f26" y="f27"/>
                      <a:pt x="f28" y="f27"/>
                    </a:cubicBezTo>
                    <a:cubicBezTo>
                      <a:pt x="f29" y="f27"/>
                      <a:pt x="f30" y="f31"/>
                      <a:pt x="f32" y="f33"/>
                    </a:cubicBezTo>
                    <a:cubicBezTo>
                      <a:pt x="f34" y="f35"/>
                      <a:pt x="f36" y="f37"/>
                      <a:pt x="f38" y="f39"/>
                    </a:cubicBezTo>
                    <a:cubicBezTo>
                      <a:pt x="f40" y="f41"/>
                      <a:pt x="f42" y="f43"/>
                      <a:pt x="f44" y="f45"/>
                    </a:cubicBezTo>
                    <a:cubicBezTo>
                      <a:pt x="f46" y="f47"/>
                      <a:pt x="f45" y="f48"/>
                      <a:pt x="f49" y="f46"/>
                    </a:cubicBezTo>
                    <a:cubicBezTo>
                      <a:pt x="f50" y="f51"/>
                      <a:pt x="f52" y="f53"/>
                      <a:pt x="f54" y="f55"/>
                    </a:cubicBezTo>
                    <a:cubicBezTo>
                      <a:pt x="f56" y="f57"/>
                      <a:pt x="f45" y="f48"/>
                      <a:pt x="f58" y="f59"/>
                    </a:cubicBezTo>
                    <a:cubicBezTo>
                      <a:pt x="f60" y="f61"/>
                      <a:pt x="f62" y="f63"/>
                      <a:pt x="f64" y="f65"/>
                    </a:cubicBezTo>
                    <a:cubicBezTo>
                      <a:pt x="f66" y="f67"/>
                      <a:pt x="f68" y="f69"/>
                      <a:pt x="f70" y="f71"/>
                    </a:cubicBezTo>
                    <a:cubicBezTo>
                      <a:pt x="f72" y="f73"/>
                      <a:pt x="f74" y="f6"/>
                      <a:pt x="f5" y="f6"/>
                    </a:cubicBezTo>
                    <a:close/>
                    <a:moveTo>
                      <a:pt x="f75" y="f76"/>
                    </a:moveTo>
                    <a:cubicBezTo>
                      <a:pt x="f77" y="f78"/>
                      <a:pt x="f79" y="f80"/>
                      <a:pt x="f81" y="f58"/>
                    </a:cubicBezTo>
                    <a:cubicBezTo>
                      <a:pt x="f82" y="f80"/>
                      <a:pt x="f83" y="f78"/>
                      <a:pt x="f75" y="f76"/>
                    </a:cubicBezTo>
                    <a:close/>
                    <a:moveTo>
                      <a:pt x="f84" y="f85"/>
                    </a:moveTo>
                    <a:lnTo>
                      <a:pt x="f84" y="f85"/>
                    </a:lnTo>
                    <a:cubicBezTo>
                      <a:pt x="f86" y="f87"/>
                      <a:pt x="f23" y="f13"/>
                      <a:pt x="f88" y="f19"/>
                    </a:cubicBezTo>
                    <a:cubicBezTo>
                      <a:pt x="f89" y="f90"/>
                      <a:pt x="f91" y="f92"/>
                      <a:pt x="f93" y="f92"/>
                    </a:cubicBezTo>
                    <a:cubicBezTo>
                      <a:pt x="f94" y="f92"/>
                      <a:pt x="f95" y="f96"/>
                      <a:pt x="f85" y="f96"/>
                    </a:cubicBezTo>
                    <a:cubicBezTo>
                      <a:pt x="f97" y="f96"/>
                      <a:pt x="f98" y="f99"/>
                      <a:pt x="f100" y="f99"/>
                    </a:cubicBezTo>
                    <a:cubicBezTo>
                      <a:pt x="f101" y="f99"/>
                      <a:pt x="f102" y="f103"/>
                      <a:pt x="f96" y="f104"/>
                    </a:cubicBezTo>
                    <a:lnTo>
                      <a:pt x="f96" y="f104"/>
                    </a:lnTo>
                    <a:cubicBezTo>
                      <a:pt x="f105" y="f106"/>
                      <a:pt x="f107" y="f108"/>
                      <a:pt x="f109" y="f110"/>
                    </a:cubicBezTo>
                    <a:cubicBezTo>
                      <a:pt x="f111" y="f112"/>
                      <a:pt x="f113" y="f114"/>
                      <a:pt x="f113" y="f114"/>
                    </a:cubicBezTo>
                    <a:cubicBezTo>
                      <a:pt x="f99" y="f115"/>
                      <a:pt x="f116" y="f117"/>
                      <a:pt x="f116" y="f117"/>
                    </a:cubicBezTo>
                    <a:cubicBezTo>
                      <a:pt x="f118" y="f119"/>
                      <a:pt x="f120" y="f121"/>
                      <a:pt x="f122" y="f123"/>
                    </a:cubicBezTo>
                    <a:lnTo>
                      <a:pt x="f122" y="f123"/>
                    </a:lnTo>
                    <a:cubicBezTo>
                      <a:pt x="f124" y="f125"/>
                      <a:pt x="f122" y="f126"/>
                      <a:pt x="f127" y="f128"/>
                    </a:cubicBezTo>
                    <a:cubicBezTo>
                      <a:pt x="f129" y="f130"/>
                      <a:pt x="f131" y="f132"/>
                      <a:pt x="f133" y="f132"/>
                    </a:cubicBezTo>
                    <a:cubicBezTo>
                      <a:pt x="f134" y="f132"/>
                      <a:pt x="f135" y="f136"/>
                      <a:pt x="f137" y="f138"/>
                    </a:cubicBezTo>
                    <a:lnTo>
                      <a:pt x="f137" y="f138"/>
                    </a:lnTo>
                    <a:cubicBezTo>
                      <a:pt x="f139" y="f140"/>
                      <a:pt x="f141" y="f142"/>
                      <a:pt x="f143" y="f142"/>
                    </a:cubicBezTo>
                    <a:cubicBezTo>
                      <a:pt x="f144" y="f142"/>
                      <a:pt x="f145" y="f146"/>
                      <a:pt x="f147" y="f148"/>
                    </a:cubicBezTo>
                    <a:cubicBezTo>
                      <a:pt x="f149" y="f61"/>
                      <a:pt x="f147" y="f150"/>
                      <a:pt x="f151" y="f152"/>
                    </a:cubicBezTo>
                    <a:cubicBezTo>
                      <a:pt x="f153" y="f154"/>
                      <a:pt x="f155" y="f156"/>
                      <a:pt x="f157" y="f156"/>
                    </a:cubicBezTo>
                    <a:cubicBezTo>
                      <a:pt x="f158" y="f156"/>
                      <a:pt x="f159" y="f160"/>
                      <a:pt x="f161" y="f162"/>
                    </a:cubicBezTo>
                    <a:cubicBezTo>
                      <a:pt x="f163" y="f164"/>
                      <a:pt x="f165" y="f43"/>
                      <a:pt x="f75" y="f76"/>
                    </a:cubicBezTo>
                    <a:lnTo>
                      <a:pt x="f75" y="f76"/>
                    </a:lnTo>
                    <a:cubicBezTo>
                      <a:pt x="f166" y="f167"/>
                      <a:pt x="f168" y="f169"/>
                      <a:pt x="f170" y="f171"/>
                    </a:cubicBezTo>
                    <a:cubicBezTo>
                      <a:pt x="f172" y="f39"/>
                      <a:pt x="f173" y="f174"/>
                      <a:pt x="f175" y="f176"/>
                    </a:cubicBezTo>
                    <a:cubicBezTo>
                      <a:pt x="f177" y="f178"/>
                      <a:pt x="f179" y="f180"/>
                      <a:pt x="f181" y="f180"/>
                    </a:cubicBezTo>
                    <a:cubicBezTo>
                      <a:pt x="f182" y="f180"/>
                      <a:pt x="f131" y="f183"/>
                      <a:pt x="f184" y="f185"/>
                    </a:cubicBezTo>
                    <a:cubicBezTo>
                      <a:pt x="f186" y="f187"/>
                      <a:pt x="f116" y="f188"/>
                      <a:pt x="f189" y="f188"/>
                    </a:cubicBezTo>
                    <a:cubicBezTo>
                      <a:pt x="f190" y="f188"/>
                      <a:pt x="f191" y="f19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201;p3">
                <a:extLst>
                  <a:ext uri="{FF2B5EF4-FFF2-40B4-BE49-F238E27FC236}">
                    <a16:creationId xmlns:a16="http://schemas.microsoft.com/office/drawing/2014/main" id="{BA99980D-6AD7-4BC4-B321-523ADA786913}"/>
                  </a:ext>
                </a:extLst>
              </p:cNvPr>
              <p:cNvSpPr/>
              <p:nvPr/>
            </p:nvSpPr>
            <p:spPr>
              <a:xfrm>
                <a:off x="171971" y="4440966"/>
                <a:ext cx="78318" cy="10369"/>
              </a:xfrm>
              <a:custGeom>
                <a:avLst/>
                <a:gdLst>
                  <a:gd name="f0" fmla="val w"/>
                  <a:gd name="f1" fmla="val h"/>
                  <a:gd name="f2" fmla="val 0"/>
                  <a:gd name="f3" fmla="val 2425"/>
                  <a:gd name="f4" fmla="val 321"/>
                  <a:gd name="f5" fmla="val 1"/>
                  <a:gd name="f6" fmla="val 434"/>
                  <a:gd name="f7" fmla="val 211"/>
                  <a:gd name="f8" fmla="val 897"/>
                  <a:gd name="f9" fmla="val 320"/>
                  <a:gd name="f10" fmla="val 1365"/>
                  <a:gd name="f11" fmla="val 1719"/>
                  <a:gd name="f12" fmla="val 2076"/>
                  <a:gd name="f13" fmla="val 257"/>
                  <a:gd name="f14" fmla="val 128"/>
                  <a:gd name="f15" fmla="*/ f0 1 2425"/>
                  <a:gd name="f16" fmla="*/ f1 1 321"/>
                  <a:gd name="f17" fmla="val f2"/>
                  <a:gd name="f18" fmla="val f3"/>
                  <a:gd name="f19" fmla="val f4"/>
                  <a:gd name="f20" fmla="+- f19 0 f17"/>
                  <a:gd name="f21" fmla="+- f18 0 f17"/>
                  <a:gd name="f22" fmla="*/ f21 1 2425"/>
                  <a:gd name="f23" fmla="*/ f20 1 32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425" h="321">
                    <a:moveTo>
                      <a:pt x="f5" y="f5"/>
                    </a:moveTo>
                    <a:lnTo>
                      <a:pt x="f5" y="f5"/>
                    </a:lnTo>
                    <a:cubicBezTo>
                      <a:pt x="f6" y="f7"/>
                      <a:pt x="f8" y="f9"/>
                      <a:pt x="f10" y="f9"/>
                    </a:cubicBezTo>
                    <a:cubicBezTo>
                      <a:pt x="f11" y="f9"/>
                      <a:pt x="f12" y="f13"/>
                      <a:pt x="f3" y="f14"/>
                    </a:cubicBezTo>
                    <a:lnTo>
                      <a:pt x="f5"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202;p3">
                <a:extLst>
                  <a:ext uri="{FF2B5EF4-FFF2-40B4-BE49-F238E27FC236}">
                    <a16:creationId xmlns:a16="http://schemas.microsoft.com/office/drawing/2014/main" id="{97478E6A-D866-41C5-92CF-CCAF78BB7245}"/>
                  </a:ext>
                </a:extLst>
              </p:cNvPr>
              <p:cNvSpPr/>
              <p:nvPr/>
            </p:nvSpPr>
            <p:spPr>
              <a:xfrm>
                <a:off x="312889" y="4315556"/>
                <a:ext cx="102193" cy="75447"/>
              </a:xfrm>
              <a:custGeom>
                <a:avLst/>
                <a:gdLst>
                  <a:gd name="f0" fmla="val w"/>
                  <a:gd name="f1" fmla="val h"/>
                  <a:gd name="f2" fmla="val 0"/>
                  <a:gd name="f3" fmla="val 3164"/>
                  <a:gd name="f4" fmla="val 2336"/>
                  <a:gd name="f5" fmla="val 1284"/>
                  <a:gd name="f6" fmla="val 1199"/>
                  <a:gd name="f7" fmla="val 1286"/>
                  <a:gd name="f8" fmla="val 1205"/>
                  <a:gd name="f9" fmla="val 1290"/>
                  <a:gd name="f10" fmla="val 1212"/>
                  <a:gd name="f11" fmla="val 1294"/>
                  <a:gd name="f12" fmla="val 1218"/>
                  <a:gd name="f13" fmla="val 1211"/>
                  <a:gd name="f14" fmla="val 1287"/>
                  <a:gd name="f15" fmla="val 740"/>
                  <a:gd name="f16" fmla="val 340"/>
                  <a:gd name="f17" fmla="val 901"/>
                  <a:gd name="f18" fmla="val 467"/>
                  <a:gd name="f19" fmla="val 1005"/>
                  <a:gd name="f20" fmla="val 617"/>
                  <a:gd name="f21" fmla="val 1086"/>
                  <a:gd name="f22" fmla="val 779"/>
                  <a:gd name="f23" fmla="val 1152"/>
                  <a:gd name="f24" fmla="val 923"/>
                  <a:gd name="f25" fmla="val 1208"/>
                  <a:gd name="f26" fmla="val 1056"/>
                  <a:gd name="f27" fmla="val 1271"/>
                  <a:gd name="f28" fmla="val 1168"/>
                  <a:gd name="f29" fmla="val 1133"/>
                  <a:gd name="f30" fmla="val 1114"/>
                  <a:gd name="f31" fmla="val 1259"/>
                  <a:gd name="f32" fmla="val 941"/>
                  <a:gd name="f33" fmla="val 767"/>
                  <a:gd name="f34" fmla="val 1386"/>
                  <a:gd name="f35" fmla="val 1328"/>
                  <a:gd name="f36" fmla="val 1317"/>
                  <a:gd name="f37" fmla="val 1091"/>
                  <a:gd name="f38" fmla="val 1340"/>
                  <a:gd name="f39" fmla="val 1206"/>
                  <a:gd name="f40" fmla="val 1375"/>
                  <a:gd name="f41" fmla="val 1322"/>
                  <a:gd name="f42" fmla="val 1421"/>
                  <a:gd name="f43" fmla="val 1437"/>
                  <a:gd name="f44" fmla="val 1478"/>
                  <a:gd name="f45" fmla="val 1529"/>
                  <a:gd name="f46" fmla="val 1548"/>
                  <a:gd name="f47" fmla="val 1610"/>
                  <a:gd name="f48" fmla="val 1628"/>
                  <a:gd name="f49" fmla="val 1691"/>
                  <a:gd name="f50" fmla="val 1767"/>
                  <a:gd name="f51" fmla="val 1806"/>
                  <a:gd name="f52" fmla="val 1929"/>
                  <a:gd name="f53" fmla="val 1887"/>
                  <a:gd name="f54" fmla="val 2079"/>
                  <a:gd name="f55" fmla="val 1979"/>
                  <a:gd name="f56" fmla="val 1905"/>
                  <a:gd name="f57" fmla="val 1922"/>
                  <a:gd name="f58" fmla="val 1732"/>
                  <a:gd name="f59" fmla="val 1852"/>
                  <a:gd name="f60" fmla="val 1594"/>
                  <a:gd name="f61" fmla="val 1726"/>
                  <a:gd name="f62" fmla="val 1444"/>
                  <a:gd name="f63" fmla="val 1460"/>
                  <a:gd name="f64" fmla="val 1248"/>
                  <a:gd name="f65" fmla="val 1298"/>
                  <a:gd name="f66" fmla="val 1155"/>
                  <a:gd name="f67" fmla="val 1137"/>
                  <a:gd name="f68" fmla="val 964"/>
                  <a:gd name="f69" fmla="val 1017"/>
                  <a:gd name="f70" fmla="val 802"/>
                  <a:gd name="f71" fmla="val 936"/>
                  <a:gd name="f72" fmla="val 652"/>
                  <a:gd name="f73" fmla="val 855"/>
                  <a:gd name="f74" fmla="val 490"/>
                  <a:gd name="f75" fmla="val 619"/>
                  <a:gd name="f76" fmla="val 1"/>
                  <a:gd name="f77" fmla="val 380"/>
                  <a:gd name="f78" fmla="val 200"/>
                  <a:gd name="f79" fmla="val 149"/>
                  <a:gd name="f80" fmla="val 306"/>
                  <a:gd name="f81" fmla="val 209"/>
                  <a:gd name="f82" fmla="val 393"/>
                  <a:gd name="f83" fmla="val 444"/>
                  <a:gd name="f84" fmla="val 520"/>
                  <a:gd name="f85" fmla="val 659"/>
                  <a:gd name="f86" fmla="val 791"/>
                  <a:gd name="f87" fmla="val 728"/>
                  <a:gd name="f88" fmla="val 998"/>
                  <a:gd name="f89" fmla="val 832"/>
                  <a:gd name="f90" fmla="val 1183"/>
                  <a:gd name="f91" fmla="val 1679"/>
                  <a:gd name="f92" fmla="val 1536"/>
                  <a:gd name="f93" fmla="val 2049"/>
                  <a:gd name="f94" fmla="val 2067"/>
                  <a:gd name="f95" fmla="val 2222"/>
                  <a:gd name="f96" fmla="val 2285"/>
                  <a:gd name="f97" fmla="val 2294"/>
                  <a:gd name="f98" fmla="val 2517"/>
                  <a:gd name="f99" fmla="val 2335"/>
                  <a:gd name="f100" fmla="val 2751"/>
                  <a:gd name="f101" fmla="val 2888"/>
                  <a:gd name="f102" fmla="val 3027"/>
                  <a:gd name="f103" fmla="val 2321"/>
                  <a:gd name="f104" fmla="val 2291"/>
                  <a:gd name="f105" fmla="val 3002"/>
                  <a:gd name="f106" fmla="val 2280"/>
                  <a:gd name="f107" fmla="val 2840"/>
                  <a:gd name="f108" fmla="val 2690"/>
                  <a:gd name="f109" fmla="val 2153"/>
                  <a:gd name="f110" fmla="val 2333"/>
                  <a:gd name="f111" fmla="val 2102"/>
                  <a:gd name="f112" fmla="val 1587"/>
                  <a:gd name="f113" fmla="val 2113"/>
                  <a:gd name="f114" fmla="val 1195"/>
                  <a:gd name="f115" fmla="val 2125"/>
                  <a:gd name="f116" fmla="val 814"/>
                  <a:gd name="f117" fmla="val 2402"/>
                  <a:gd name="f118" fmla="val 410"/>
                  <a:gd name="f119" fmla="val 2760"/>
                  <a:gd name="f120" fmla="val 260"/>
                  <a:gd name="f121" fmla="val 2676"/>
                  <a:gd name="f122" fmla="val 148"/>
                  <a:gd name="f123" fmla="val 2539"/>
                  <a:gd name="f124" fmla="val 73"/>
                  <a:gd name="f125" fmla="val 2398"/>
                  <a:gd name="f126" fmla="val 2365"/>
                  <a:gd name="f127" fmla="val 2331"/>
                  <a:gd name="f128" fmla="val 78"/>
                  <a:gd name="f129" fmla="val 2298"/>
                  <a:gd name="f130" fmla="val 86"/>
                  <a:gd name="f131" fmla="val 121"/>
                  <a:gd name="f132" fmla="val 2009"/>
                  <a:gd name="f133" fmla="val 271"/>
                  <a:gd name="f134" fmla="val 1963"/>
                  <a:gd name="f135" fmla="val 329"/>
                  <a:gd name="f136" fmla="val 1859"/>
                  <a:gd name="f137" fmla="val 202"/>
                  <a:gd name="f138" fmla="val 1779"/>
                  <a:gd name="f139" fmla="val 1722"/>
                  <a:gd name="f140" fmla="val 57"/>
                  <a:gd name="f141" fmla="val 1627"/>
                  <a:gd name="f142" fmla="val 15"/>
                  <a:gd name="f143" fmla="val 1539"/>
                  <a:gd name="f144" fmla="val 1501"/>
                  <a:gd name="f145" fmla="val 1464"/>
                  <a:gd name="f146" fmla="val 23"/>
                  <a:gd name="f147" fmla="val 1432"/>
                  <a:gd name="f148" fmla="val 40"/>
                  <a:gd name="f149" fmla="val 1305"/>
                  <a:gd name="f150" fmla="val 248"/>
                  <a:gd name="f151" fmla="val 1167"/>
                  <a:gd name="f152" fmla="val 144"/>
                  <a:gd name="f153" fmla="val 29"/>
                  <a:gd name="f154" fmla="val 694"/>
                  <a:gd name="f155" fmla="val 6"/>
                  <a:gd name="f156" fmla="val 668"/>
                  <a:gd name="f157" fmla="val 2"/>
                  <a:gd name="f158" fmla="val 643"/>
                  <a:gd name="f159" fmla="*/ f0 1 3164"/>
                  <a:gd name="f160" fmla="*/ f1 1 2336"/>
                  <a:gd name="f161" fmla="val f2"/>
                  <a:gd name="f162" fmla="val f3"/>
                  <a:gd name="f163" fmla="val f4"/>
                  <a:gd name="f164" fmla="+- f163 0 f161"/>
                  <a:gd name="f165" fmla="+- f162 0 f161"/>
                  <a:gd name="f166" fmla="*/ f165 1 3164"/>
                  <a:gd name="f167" fmla="*/ f164 1 2336"/>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3164" h="2336">
                    <a:moveTo>
                      <a:pt x="f5" y="f6"/>
                    </a:moveTo>
                    <a:cubicBezTo>
                      <a:pt x="f7" y="f8"/>
                      <a:pt x="f9" y="f10"/>
                      <a:pt x="f11" y="f12"/>
                    </a:cubicBezTo>
                    <a:cubicBezTo>
                      <a:pt x="f9" y="f13"/>
                      <a:pt x="f14" y="f8"/>
                      <a:pt x="f5" y="f6"/>
                    </a:cubicBezTo>
                    <a:close/>
                    <a:moveTo>
                      <a:pt x="f15" y="f16"/>
                    </a:moveTo>
                    <a:lnTo>
                      <a:pt x="f15" y="f16"/>
                    </a:lnTo>
                    <a:cubicBezTo>
                      <a:pt x="f17" y="f18"/>
                      <a:pt x="f19" y="f20"/>
                      <a:pt x="f21" y="f22"/>
                    </a:cubicBezTo>
                    <a:cubicBezTo>
                      <a:pt x="f23" y="f24"/>
                      <a:pt x="f25" y="f26"/>
                      <a:pt x="f5" y="f6"/>
                    </a:cubicBezTo>
                    <a:lnTo>
                      <a:pt x="f5" y="f6"/>
                    </a:lnTo>
                    <a:cubicBezTo>
                      <a:pt x="f27" y="f28"/>
                      <a:pt x="f27" y="f29"/>
                      <a:pt x="f27" y="f30"/>
                    </a:cubicBezTo>
                    <a:cubicBezTo>
                      <a:pt x="f31" y="f32"/>
                      <a:pt x="f11" y="f33"/>
                      <a:pt x="f34" y="f20"/>
                    </a:cubicBezTo>
                    <a:lnTo>
                      <a:pt x="f34" y="f20"/>
                    </a:lnTo>
                    <a:cubicBezTo>
                      <a:pt x="f35" y="f22"/>
                      <a:pt x="f36" y="f32"/>
                      <a:pt x="f35"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47"/>
                      <a:pt x="f35" y="f63"/>
                      <a:pt x="f64" y="f65"/>
                    </a:cubicBezTo>
                    <a:cubicBezTo>
                      <a:pt x="f66" y="f67"/>
                      <a:pt x="f21" y="f68"/>
                      <a:pt x="f69" y="f70"/>
                    </a:cubicBezTo>
                    <a:cubicBezTo>
                      <a:pt x="f71" y="f72"/>
                      <a:pt x="f73" y="f74"/>
                      <a:pt x="f15" y="f16"/>
                    </a:cubicBezTo>
                    <a:close/>
                    <a:moveTo>
                      <a:pt x="f75" y="f76"/>
                    </a:moveTo>
                    <a:cubicBezTo>
                      <a:pt x="f77" y="f76"/>
                      <a:pt x="f78" y="f79"/>
                      <a:pt x="f76" y="f80"/>
                    </a:cubicBezTo>
                    <a:cubicBezTo>
                      <a:pt x="f81" y="f80"/>
                      <a:pt x="f82" y="f83"/>
                      <a:pt x="f84" y="f20"/>
                    </a:cubicBezTo>
                    <a:cubicBezTo>
                      <a:pt x="f85" y="f86"/>
                      <a:pt x="f87" y="f88"/>
                      <a:pt x="f89" y="f90"/>
                    </a:cubicBezTo>
                    <a:cubicBezTo>
                      <a:pt x="f21" y="f91"/>
                      <a:pt x="f92" y="f93"/>
                      <a:pt x="f94" y="f95"/>
                    </a:cubicBezTo>
                    <a:cubicBezTo>
                      <a:pt x="f96" y="f97"/>
                      <a:pt x="f98" y="f99"/>
                      <a:pt x="f100" y="f99"/>
                    </a:cubicBezTo>
                    <a:cubicBezTo>
                      <a:pt x="f101" y="f99"/>
                      <a:pt x="f102" y="f103"/>
                      <a:pt x="f3" y="f104"/>
                    </a:cubicBezTo>
                    <a:cubicBezTo>
                      <a:pt x="f105" y="f106"/>
                      <a:pt x="f107" y="f95"/>
                      <a:pt x="f108" y="f109"/>
                    </a:cubicBezTo>
                    <a:cubicBezTo>
                      <a:pt x="f110" y="f55"/>
                      <a:pt x="f111" y="f112"/>
                      <a:pt x="f113" y="f114"/>
                    </a:cubicBezTo>
                    <a:cubicBezTo>
                      <a:pt x="f115" y="f116"/>
                      <a:pt x="f117" y="f118"/>
                      <a:pt x="f119" y="f120"/>
                    </a:cubicBezTo>
                    <a:cubicBezTo>
                      <a:pt x="f121" y="f122"/>
                      <a:pt x="f123" y="f124"/>
                      <a:pt x="f125" y="f124"/>
                    </a:cubicBezTo>
                    <a:cubicBezTo>
                      <a:pt x="f126" y="f124"/>
                      <a:pt x="f127" y="f128"/>
                      <a:pt x="f129" y="f130"/>
                    </a:cubicBezTo>
                    <a:cubicBezTo>
                      <a:pt x="f115" y="f131"/>
                      <a:pt x="f132" y="f133"/>
                      <a:pt x="f134" y="f83"/>
                    </a:cubicBezTo>
                    <a:cubicBezTo>
                      <a:pt x="f52" y="f135"/>
                      <a:pt x="f136" y="f137"/>
                      <a:pt x="f138" y="f131"/>
                    </a:cubicBezTo>
                    <a:cubicBezTo>
                      <a:pt x="f139" y="f140"/>
                      <a:pt x="f141" y="f142"/>
                      <a:pt x="f143" y="f142"/>
                    </a:cubicBezTo>
                    <a:cubicBezTo>
                      <a:pt x="f144" y="f142"/>
                      <a:pt x="f145" y="f146"/>
                      <a:pt x="f147" y="f148"/>
                    </a:cubicBezTo>
                    <a:cubicBezTo>
                      <a:pt x="f38" y="f130"/>
                      <a:pt x="f149" y="f150"/>
                      <a:pt x="f35" y="f135"/>
                    </a:cubicBezTo>
                    <a:cubicBezTo>
                      <a:pt x="f151" y="f152"/>
                      <a:pt x="f71" y="f153"/>
                      <a:pt x="f154" y="f155"/>
                    </a:cubicBezTo>
                    <a:cubicBezTo>
                      <a:pt x="f156" y="f157"/>
                      <a:pt x="f158" y="f76"/>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203;p3">
                <a:extLst>
                  <a:ext uri="{FF2B5EF4-FFF2-40B4-BE49-F238E27FC236}">
                    <a16:creationId xmlns:a16="http://schemas.microsoft.com/office/drawing/2014/main" id="{55A8D340-BFB0-46E6-AE31-B7F843F5E63C}"/>
                  </a:ext>
                </a:extLst>
              </p:cNvPr>
              <p:cNvSpPr/>
              <p:nvPr/>
            </p:nvSpPr>
            <p:spPr>
              <a:xfrm>
                <a:off x="228261" y="4249802"/>
                <a:ext cx="250179" cy="158776"/>
              </a:xfrm>
              <a:custGeom>
                <a:avLst/>
                <a:gdLst>
                  <a:gd name="f0" fmla="val w"/>
                  <a:gd name="f1" fmla="val h"/>
                  <a:gd name="f2" fmla="val 0"/>
                  <a:gd name="f3" fmla="val 7746"/>
                  <a:gd name="f4" fmla="val 4916"/>
                  <a:gd name="f5" fmla="val 601"/>
                  <a:gd name="f6" fmla="val 287"/>
                  <a:gd name="f7" fmla="val 486"/>
                  <a:gd name="f8" fmla="val 564"/>
                  <a:gd name="f9" fmla="val 416"/>
                  <a:gd name="f10" fmla="val 841"/>
                  <a:gd name="f11" fmla="val 393"/>
                  <a:gd name="f12" fmla="val 1130"/>
                  <a:gd name="f13" fmla="val 359"/>
                  <a:gd name="f14" fmla="val 1407"/>
                  <a:gd name="f15" fmla="val 1695"/>
                  <a:gd name="f16" fmla="val 428"/>
                  <a:gd name="f17" fmla="val 1961"/>
                  <a:gd name="f18" fmla="val 2238"/>
                  <a:gd name="f19" fmla="val 2503"/>
                  <a:gd name="f20" fmla="val 739"/>
                  <a:gd name="f21" fmla="val 2757"/>
                  <a:gd name="f22" fmla="val 866"/>
                  <a:gd name="f23" fmla="val 3000"/>
                  <a:gd name="f24" fmla="val 1028"/>
                  <a:gd name="f25" fmla="val 3254"/>
                  <a:gd name="f26" fmla="val 1224"/>
                  <a:gd name="f27" fmla="val 3450"/>
                  <a:gd name="f28" fmla="val 1005"/>
                  <a:gd name="f29" fmla="val 3265"/>
                  <a:gd name="f30" fmla="val 832"/>
                  <a:gd name="f31" fmla="val 3034"/>
                  <a:gd name="f32" fmla="val 693"/>
                  <a:gd name="f33" fmla="val 2769"/>
                  <a:gd name="f34" fmla="val 543"/>
                  <a:gd name="f35" fmla="val 2526"/>
                  <a:gd name="f36" fmla="val 439"/>
                  <a:gd name="f37" fmla="val 2249"/>
                  <a:gd name="f38" fmla="val 370"/>
                  <a:gd name="f39" fmla="val 1972"/>
                  <a:gd name="f40" fmla="val 301"/>
                  <a:gd name="f41" fmla="val 1707"/>
                  <a:gd name="f42" fmla="val 1395"/>
                  <a:gd name="f43" fmla="val 347"/>
                  <a:gd name="f44" fmla="val 1107"/>
                  <a:gd name="f45" fmla="val 382"/>
                  <a:gd name="f46" fmla="val 818"/>
                  <a:gd name="f47" fmla="val 474"/>
                  <a:gd name="f48" fmla="val 553"/>
                  <a:gd name="f49" fmla="val 770"/>
                  <a:gd name="f50" fmla="val 736"/>
                  <a:gd name="f51" fmla="val 698"/>
                  <a:gd name="f52" fmla="val 11"/>
                  <a:gd name="f53" fmla="val 659"/>
                  <a:gd name="f54" fmla="val 33"/>
                  <a:gd name="f55" fmla="val 589"/>
                  <a:gd name="f56" fmla="val 79"/>
                  <a:gd name="f57" fmla="val 532"/>
                  <a:gd name="f58" fmla="val 149"/>
                  <a:gd name="f59" fmla="val 218"/>
                  <a:gd name="f60" fmla="val 12"/>
                  <a:gd name="f61" fmla="val 1037"/>
                  <a:gd name="f62" fmla="val 1"/>
                  <a:gd name="f63" fmla="val 2007"/>
                  <a:gd name="f64" fmla="val 520"/>
                  <a:gd name="f65" fmla="val 2861"/>
                  <a:gd name="f66" fmla="val 1040"/>
                  <a:gd name="f67" fmla="val 3715"/>
                  <a:gd name="f68" fmla="val 1951"/>
                  <a:gd name="f69" fmla="val 4258"/>
                  <a:gd name="f70" fmla="val 2886"/>
                  <a:gd name="f71" fmla="val 4558"/>
                  <a:gd name="f72" fmla="val 3602"/>
                  <a:gd name="f73" fmla="val 4793"/>
                  <a:gd name="f74" fmla="val 4302"/>
                  <a:gd name="f75" fmla="val 4992"/>
                  <a:gd name="f76" fmla="val 5927"/>
                  <a:gd name="f77" fmla="val 6842"/>
                  <a:gd name="f78" fmla="val 4690"/>
                  <a:gd name="f79" fmla="val 4212"/>
                  <a:gd name="f80" fmla="val 7173"/>
                  <a:gd name="f81" fmla="val 4512"/>
                  <a:gd name="f82" fmla="val 6491"/>
                  <a:gd name="f83" fmla="val 4646"/>
                  <a:gd name="f84" fmla="val 5818"/>
                  <a:gd name="f85" fmla="val 5326"/>
                  <a:gd name="f86" fmla="val 4837"/>
                  <a:gd name="f87" fmla="val 4574"/>
                  <a:gd name="f88" fmla="val 4399"/>
                  <a:gd name="f89" fmla="val 4443"/>
                  <a:gd name="f90" fmla="val 4041"/>
                  <a:gd name="f91" fmla="val 4350"/>
                  <a:gd name="f92" fmla="val 3694"/>
                  <a:gd name="f93" fmla="val 4200"/>
                  <a:gd name="f94" fmla="val 3371"/>
                  <a:gd name="f95" fmla="val 4015"/>
                  <a:gd name="f96" fmla="val 3221"/>
                  <a:gd name="f97" fmla="val 3923"/>
                  <a:gd name="f98" fmla="val 3083"/>
                  <a:gd name="f99" fmla="val 3808"/>
                  <a:gd name="f100" fmla="val 2956"/>
                  <a:gd name="f101" fmla="val 2829"/>
                  <a:gd name="f102" fmla="val 3600"/>
                  <a:gd name="f103" fmla="val 2702"/>
                  <a:gd name="f104" fmla="val 3484"/>
                  <a:gd name="f105" fmla="val 2540"/>
                  <a:gd name="f106" fmla="val 3381"/>
                  <a:gd name="f107" fmla="val 2443"/>
                  <a:gd name="f108" fmla="val 3313"/>
                  <a:gd name="f109" fmla="val 2326"/>
                  <a:gd name="f110" fmla="val 3270"/>
                  <a:gd name="f111" fmla="val 2212"/>
                  <a:gd name="f112" fmla="val 2150"/>
                  <a:gd name="f113" fmla="val 2089"/>
                  <a:gd name="f114" fmla="val 3283"/>
                  <a:gd name="f115" fmla="val 2032"/>
                  <a:gd name="f116" fmla="val 3311"/>
                  <a:gd name="f117" fmla="val 1872"/>
                  <a:gd name="f118" fmla="val 3380"/>
                  <a:gd name="f119" fmla="val 1791"/>
                  <a:gd name="f120" fmla="val 3551"/>
                  <a:gd name="f121" fmla="val 1880"/>
                  <a:gd name="f122" fmla="val 3688"/>
                  <a:gd name="f123" fmla="val 1444"/>
                  <a:gd name="f124" fmla="val 3020"/>
                  <a:gd name="f125" fmla="val 2248"/>
                  <a:gd name="f126" fmla="val 1582"/>
                  <a:gd name="f127" fmla="val 1499"/>
                  <a:gd name="f128" fmla="val 1702"/>
                  <a:gd name="f129" fmla="val 929"/>
                  <a:gd name="f130" fmla="val 1491"/>
                  <a:gd name="f131" fmla="val 380"/>
                  <a:gd name="f132" fmla="val 1161"/>
                  <a:gd name="f133" fmla="val 1077"/>
                  <a:gd name="f134" fmla="val 985"/>
                  <a:gd name="f135" fmla="val 415"/>
                  <a:gd name="f136" fmla="val 890"/>
                  <a:gd name="f137" fmla="val 495"/>
                  <a:gd name="f138" fmla="val 403"/>
                  <a:gd name="f139" fmla="val 947"/>
                  <a:gd name="f140" fmla="val 322"/>
                  <a:gd name="f141" fmla="val 96"/>
                  <a:gd name="f142" fmla="val 875"/>
                  <a:gd name="f143" fmla="*/ f0 1 7746"/>
                  <a:gd name="f144" fmla="*/ f1 1 4916"/>
                  <a:gd name="f145" fmla="val f2"/>
                  <a:gd name="f146" fmla="val f3"/>
                  <a:gd name="f147" fmla="val f4"/>
                  <a:gd name="f148" fmla="+- f147 0 f145"/>
                  <a:gd name="f149" fmla="+- f146 0 f145"/>
                  <a:gd name="f150" fmla="*/ f149 1 7746"/>
                  <a:gd name="f151" fmla="*/ f148 1 4916"/>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7746" h="4916">
                    <a:moveTo>
                      <a:pt x="f5" y="f6"/>
                    </a:moveTo>
                    <a:lnTo>
                      <a:pt x="f5" y="f6"/>
                    </a:lnTo>
                    <a:cubicBezTo>
                      <a:pt x="f7" y="f8"/>
                      <a:pt x="f9" y="f10"/>
                      <a:pt x="f11" y="f12"/>
                    </a:cubicBezTo>
                    <a:cubicBezTo>
                      <a:pt x="f13" y="f14"/>
                      <a:pt x="f13" y="f15"/>
                      <a:pt x="f16" y="f17"/>
                    </a:cubicBezTo>
                    <a:cubicBezTo>
                      <a:pt x="f7" y="f18"/>
                      <a:pt x="f5" y="f19"/>
                      <a:pt x="f20" y="f21"/>
                    </a:cubicBezTo>
                    <a:cubicBezTo>
                      <a:pt x="f22" y="f23"/>
                      <a:pt x="f24" y="f25"/>
                      <a:pt x="f26" y="f27"/>
                    </a:cubicBezTo>
                    <a:cubicBezTo>
                      <a:pt x="f28" y="f29"/>
                      <a:pt x="f30" y="f31"/>
                      <a:pt x="f32" y="f33"/>
                    </a:cubicBezTo>
                    <a:cubicBezTo>
                      <a:pt x="f34" y="f35"/>
                      <a:pt x="f36" y="f37"/>
                      <a:pt x="f38" y="f39"/>
                    </a:cubicBezTo>
                    <a:cubicBezTo>
                      <a:pt x="f40" y="f41"/>
                      <a:pt x="f40" y="f42"/>
                      <a:pt x="f43" y="f44"/>
                    </a:cubicBezTo>
                    <a:cubicBezTo>
                      <a:pt x="f45" y="f46"/>
                      <a:pt x="f47" y="f48"/>
                      <a:pt x="f5" y="f6"/>
                    </a:cubicBezTo>
                    <a:close/>
                    <a:moveTo>
                      <a:pt x="f49" y="f2"/>
                    </a:moveTo>
                    <a:cubicBezTo>
                      <a:pt x="f50" y="f2"/>
                      <a:pt x="f51" y="f52"/>
                      <a:pt x="f53" y="f54"/>
                    </a:cubicBezTo>
                    <a:cubicBezTo>
                      <a:pt x="f55" y="f56"/>
                      <a:pt x="f57" y="f58"/>
                      <a:pt x="f7" y="f59"/>
                    </a:cubicBezTo>
                    <a:cubicBezTo>
                      <a:pt x="f60" y="f61"/>
                      <a:pt x="f62" y="f63"/>
                      <a:pt x="f64" y="f65"/>
                    </a:cubicBezTo>
                    <a:cubicBezTo>
                      <a:pt x="f66" y="f67"/>
                      <a:pt x="f68" y="f69"/>
                      <a:pt x="f70" y="f71"/>
                    </a:cubicBezTo>
                    <a:cubicBezTo>
                      <a:pt x="f72" y="f73"/>
                      <a:pt x="f74" y="f4"/>
                      <a:pt x="f75" y="f4"/>
                    </a:cubicBezTo>
                    <a:cubicBezTo>
                      <a:pt x="f76" y="f4"/>
                      <a:pt x="f77" y="f78"/>
                      <a:pt x="f3" y="f79"/>
                    </a:cubicBezTo>
                    <a:lnTo>
                      <a:pt x="f3" y="f79"/>
                    </a:lnTo>
                    <a:cubicBezTo>
                      <a:pt x="f80" y="f81"/>
                      <a:pt x="f82" y="f83"/>
                      <a:pt x="f84" y="f83"/>
                    </a:cubicBezTo>
                    <a:cubicBezTo>
                      <a:pt x="f85" y="f83"/>
                      <a:pt x="f86" y="f87"/>
                      <a:pt x="f88" y="f89"/>
                    </a:cubicBezTo>
                    <a:cubicBezTo>
                      <a:pt x="f90" y="f91"/>
                      <a:pt x="f92" y="f93"/>
                      <a:pt x="f94" y="f95"/>
                    </a:cubicBezTo>
                    <a:cubicBezTo>
                      <a:pt x="f96" y="f97"/>
                      <a:pt x="f98" y="f99"/>
                      <a:pt x="f100" y="f67"/>
                    </a:cubicBezTo>
                    <a:cubicBezTo>
                      <a:pt x="f101" y="f102"/>
                      <a:pt x="f103" y="f104"/>
                      <a:pt x="f105" y="f106"/>
                    </a:cubicBezTo>
                    <a:cubicBezTo>
                      <a:pt x="f107" y="f108"/>
                      <a:pt x="f109" y="f110"/>
                      <a:pt x="f111" y="f110"/>
                    </a:cubicBezTo>
                    <a:cubicBezTo>
                      <a:pt x="f112" y="f110"/>
                      <a:pt x="f113" y="f114"/>
                      <a:pt x="f115" y="f116"/>
                    </a:cubicBezTo>
                    <a:cubicBezTo>
                      <a:pt x="f117" y="f118"/>
                      <a:pt x="f119" y="f120"/>
                      <a:pt x="f121" y="f122"/>
                    </a:cubicBezTo>
                    <a:lnTo>
                      <a:pt x="f121" y="f122"/>
                    </a:lnTo>
                    <a:cubicBezTo>
                      <a:pt x="f123" y="f124"/>
                      <a:pt x="f123" y="f125"/>
                      <a:pt x="f126" y="f127"/>
                    </a:cubicBezTo>
                    <a:cubicBezTo>
                      <a:pt x="f128" y="f129"/>
                      <a:pt x="f130" y="f131"/>
                      <a:pt x="f132" y="f131"/>
                    </a:cubicBezTo>
                    <a:cubicBezTo>
                      <a:pt x="f133" y="f131"/>
                      <a:pt x="f134" y="f135"/>
                      <a:pt x="f136" y="f137"/>
                    </a:cubicBezTo>
                    <a:cubicBezTo>
                      <a:pt x="f136" y="f138"/>
                      <a:pt x="f139" y="f140"/>
                      <a:pt x="f139" y="f59"/>
                    </a:cubicBezTo>
                    <a:cubicBezTo>
                      <a:pt x="f139" y="f141"/>
                      <a:pt x="f142" y="f2"/>
                      <a:pt x="f4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204;p3">
                <a:extLst>
                  <a:ext uri="{FF2B5EF4-FFF2-40B4-BE49-F238E27FC236}">
                    <a16:creationId xmlns:a16="http://schemas.microsoft.com/office/drawing/2014/main" id="{D48BF229-A0BD-421C-BF2D-5A6E1673CFAB}"/>
                  </a:ext>
                </a:extLst>
              </p:cNvPr>
              <p:cNvSpPr/>
              <p:nvPr/>
            </p:nvSpPr>
            <p:spPr>
              <a:xfrm>
                <a:off x="195096" y="4326017"/>
                <a:ext cx="104771" cy="67272"/>
              </a:xfrm>
              <a:custGeom>
                <a:avLst/>
                <a:gdLst>
                  <a:gd name="f0" fmla="val w"/>
                  <a:gd name="f1" fmla="val h"/>
                  <a:gd name="f2" fmla="val 0"/>
                  <a:gd name="f3" fmla="val 3244"/>
                  <a:gd name="f4" fmla="val 2083"/>
                  <a:gd name="f5" fmla="val 869"/>
                  <a:gd name="f6" fmla="val 829"/>
                  <a:gd name="f7" fmla="val 802"/>
                  <a:gd name="f8" fmla="val 40"/>
                  <a:gd name="f9" fmla="val 797"/>
                  <a:gd name="f10" fmla="val 143"/>
                  <a:gd name="f11" fmla="val 774"/>
                  <a:gd name="f12" fmla="val 213"/>
                  <a:gd name="f13" fmla="val 843"/>
                  <a:gd name="f14" fmla="val 317"/>
                  <a:gd name="f15" fmla="val 878"/>
                  <a:gd name="f16" fmla="val 374"/>
                  <a:gd name="f17" fmla="val 791"/>
                  <a:gd name="f18" fmla="val 334"/>
                  <a:gd name="f19" fmla="val 694"/>
                  <a:gd name="f20" fmla="val 311"/>
                  <a:gd name="f21" fmla="val 596"/>
                  <a:gd name="f22" fmla="val 472"/>
                  <a:gd name="f23" fmla="val 346"/>
                  <a:gd name="f24" fmla="val 348"/>
                  <a:gd name="f25" fmla="val 243"/>
                  <a:gd name="f26" fmla="val 432"/>
                  <a:gd name="f27" fmla="val 70"/>
                  <a:gd name="f28" fmla="val 570"/>
                  <a:gd name="f29" fmla="val 847"/>
                  <a:gd name="f30" fmla="val 81"/>
                  <a:gd name="f31" fmla="val 1067"/>
                  <a:gd name="f32" fmla="val 168"/>
                  <a:gd name="f33" fmla="val 1263"/>
                  <a:gd name="f34" fmla="val 400"/>
                  <a:gd name="f35" fmla="val 1356"/>
                  <a:gd name="f36" fmla="val 620"/>
                  <a:gd name="f37" fmla="val 626"/>
                  <a:gd name="f38" fmla="val 633"/>
                  <a:gd name="f39" fmla="val 640"/>
                  <a:gd name="f40" fmla="val 641"/>
                  <a:gd name="f41" fmla="val 642"/>
                  <a:gd name="f42" fmla="val 648"/>
                  <a:gd name="f43" fmla="val 653"/>
                  <a:gd name="f44" fmla="val 658"/>
                  <a:gd name="f45" fmla="val 1355"/>
                  <a:gd name="f46" fmla="val 652"/>
                  <a:gd name="f47" fmla="val 646"/>
                  <a:gd name="f48" fmla="val 521"/>
                  <a:gd name="f49" fmla="val 1354"/>
                  <a:gd name="f50" fmla="val 429"/>
                  <a:gd name="f51" fmla="val 1233"/>
                  <a:gd name="f52" fmla="val 451"/>
                  <a:gd name="f53" fmla="val 1101"/>
                  <a:gd name="f54" fmla="val 462"/>
                  <a:gd name="f55" fmla="val 974"/>
                  <a:gd name="f56" fmla="val 578"/>
                  <a:gd name="f57" fmla="val 894"/>
                  <a:gd name="f58" fmla="val 693"/>
                  <a:gd name="f59" fmla="val 859"/>
                  <a:gd name="f60" fmla="val 706"/>
                  <a:gd name="f61" fmla="val 858"/>
                  <a:gd name="f62" fmla="val 720"/>
                  <a:gd name="f63" fmla="val 857"/>
                  <a:gd name="f64" fmla="val 733"/>
                  <a:gd name="f65" fmla="val 846"/>
                  <a:gd name="f66" fmla="val 958"/>
                  <a:gd name="f67" fmla="val 900"/>
                  <a:gd name="f68" fmla="val 1051"/>
                  <a:gd name="f69" fmla="val 951"/>
                  <a:gd name="f70" fmla="val 1155"/>
                  <a:gd name="f71" fmla="val 1009"/>
                  <a:gd name="f72" fmla="val 1259"/>
                  <a:gd name="f73" fmla="val 1090"/>
                  <a:gd name="f74" fmla="val 1339"/>
                  <a:gd name="f75" fmla="val 1182"/>
                  <a:gd name="f76" fmla="val 1893"/>
                  <a:gd name="f77" fmla="val 1667"/>
                  <a:gd name="f78" fmla="val 2528"/>
                  <a:gd name="f79" fmla="val 1932"/>
                  <a:gd name="f80" fmla="val 2471"/>
                  <a:gd name="f81" fmla="val 1909"/>
                  <a:gd name="f82" fmla="val 1709"/>
                  <a:gd name="f83" fmla="val 1293"/>
                  <a:gd name="f84" fmla="val 467"/>
                  <a:gd name="f85" fmla="val 1249"/>
                  <a:gd name="f86" fmla="val 422"/>
                  <a:gd name="f87" fmla="val 996"/>
                  <a:gd name="f88" fmla="*/ f0 1 3244"/>
                  <a:gd name="f89" fmla="*/ f1 1 2083"/>
                  <a:gd name="f90" fmla="val f2"/>
                  <a:gd name="f91" fmla="val f3"/>
                  <a:gd name="f92" fmla="val f4"/>
                  <a:gd name="f93" fmla="+- f92 0 f90"/>
                  <a:gd name="f94" fmla="+- f91 0 f90"/>
                  <a:gd name="f95" fmla="*/ f94 1 3244"/>
                  <a:gd name="f96" fmla="*/ f93 1 2083"/>
                  <a:gd name="f97" fmla="*/ f90 1 f95"/>
                  <a:gd name="f98" fmla="*/ f91 1 f95"/>
                  <a:gd name="f99" fmla="*/ f90 1 f96"/>
                  <a:gd name="f100" fmla="*/ f92 1 f96"/>
                  <a:gd name="f101" fmla="*/ f97 f88 1"/>
                  <a:gd name="f102" fmla="*/ f98 f88 1"/>
                  <a:gd name="f103" fmla="*/ f100 f89 1"/>
                  <a:gd name="f104" fmla="*/ f99 f89 1"/>
                </a:gdLst>
                <a:ahLst/>
                <a:cxnLst>
                  <a:cxn ang="3cd4">
                    <a:pos x="hc" y="t"/>
                  </a:cxn>
                  <a:cxn ang="0">
                    <a:pos x="r" y="vc"/>
                  </a:cxn>
                  <a:cxn ang="cd4">
                    <a:pos x="hc" y="b"/>
                  </a:cxn>
                  <a:cxn ang="cd2">
                    <a:pos x="l" y="vc"/>
                  </a:cxn>
                </a:cxnLst>
                <a:rect l="f101" t="f104" r="f102" b="f103"/>
                <a:pathLst>
                  <a:path w="3244" h="2083">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 y="f29"/>
                      <a:pt x="f30" y="f31"/>
                    </a:cubicBezTo>
                    <a:cubicBezTo>
                      <a:pt x="f32" y="f33"/>
                      <a:pt x="f34" y="f35"/>
                      <a:pt x="f36" y="f35"/>
                    </a:cubicBezTo>
                    <a:cubicBezTo>
                      <a:pt x="f37" y="f35"/>
                      <a:pt x="f38" y="f35"/>
                      <a:pt x="f39" y="f35"/>
                    </a:cubicBezTo>
                    <a:lnTo>
                      <a:pt x="f39" y="f35"/>
                    </a:lnTo>
                    <a:cubicBezTo>
                      <a:pt x="f39" y="f35"/>
                      <a:pt x="f40" y="f35"/>
                      <a:pt x="f41" y="f35"/>
                    </a:cubicBezTo>
                    <a:cubicBezTo>
                      <a:pt x="f42" y="f35"/>
                      <a:pt x="f43" y="f35"/>
                      <a:pt x="f44" y="f45"/>
                    </a:cubicBezTo>
                    <a:lnTo>
                      <a:pt x="f44" y="f45"/>
                    </a:lnTo>
                    <a:cubicBezTo>
                      <a:pt x="f46" y="f35"/>
                      <a:pt x="f47" y="f35"/>
                      <a:pt x="f39" y="f35"/>
                    </a:cubicBezTo>
                    <a:lnTo>
                      <a:pt x="f39" y="f35"/>
                    </a:ln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3" y="f4"/>
                    </a:cubicBezTo>
                    <a:cubicBezTo>
                      <a:pt x="f80" y="f81"/>
                      <a:pt x="f82" y="f73"/>
                      <a:pt x="f83" y="f84"/>
                    </a:cubicBezTo>
                    <a:cubicBezTo>
                      <a:pt x="f85" y="f86"/>
                      <a:pt x="f87"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205;p3">
                <a:extLst>
                  <a:ext uri="{FF2B5EF4-FFF2-40B4-BE49-F238E27FC236}">
                    <a16:creationId xmlns:a16="http://schemas.microsoft.com/office/drawing/2014/main" id="{27877517-BE20-4108-AEC1-3B2EECF7F7F8}"/>
                  </a:ext>
                </a:extLst>
              </p:cNvPr>
              <p:cNvSpPr/>
              <p:nvPr/>
            </p:nvSpPr>
            <p:spPr>
              <a:xfrm>
                <a:off x="383362" y="4377699"/>
                <a:ext cx="227438" cy="140497"/>
              </a:xfrm>
              <a:custGeom>
                <a:avLst/>
                <a:gdLst>
                  <a:gd name="f0" fmla="val w"/>
                  <a:gd name="f1" fmla="val h"/>
                  <a:gd name="f2" fmla="val 0"/>
                  <a:gd name="f3" fmla="val 7042"/>
                  <a:gd name="f4" fmla="val 4350"/>
                  <a:gd name="f5" fmla="val 7025"/>
                  <a:gd name="f6" fmla="val 706"/>
                  <a:gd name="f7" fmla="val 7031"/>
                  <a:gd name="f8" fmla="val 708"/>
                  <a:gd name="f9" fmla="val 7036"/>
                  <a:gd name="f10" fmla="val 711"/>
                  <a:gd name="f11" fmla="val 713"/>
                  <a:gd name="f12" fmla="val 5137"/>
                  <a:gd name="f13" fmla="val 229"/>
                  <a:gd name="f14" fmla="val 5264"/>
                  <a:gd name="f15" fmla="val 5379"/>
                  <a:gd name="f16" fmla="val 5518"/>
                  <a:gd name="f17" fmla="val 252"/>
                  <a:gd name="f18" fmla="val 5449"/>
                  <a:gd name="f19" fmla="val 246"/>
                  <a:gd name="f20" fmla="val 5385"/>
                  <a:gd name="f21" fmla="val 243"/>
                  <a:gd name="f22" fmla="val 5323"/>
                  <a:gd name="f23" fmla="val 5261"/>
                  <a:gd name="f24" fmla="val 5200"/>
                  <a:gd name="f25" fmla="val 5010"/>
                  <a:gd name="f26" fmla="val 275"/>
                  <a:gd name="f27" fmla="val 4895"/>
                  <a:gd name="f28" fmla="val 298"/>
                  <a:gd name="f29" fmla="val 4779"/>
                  <a:gd name="f30" fmla="val 332"/>
                  <a:gd name="f31" fmla="val 4433"/>
                  <a:gd name="f32" fmla="val 459"/>
                  <a:gd name="f33" fmla="val 4317"/>
                  <a:gd name="f34" fmla="val 517"/>
                  <a:gd name="f35" fmla="val 4214"/>
                  <a:gd name="f36" fmla="val 575"/>
                  <a:gd name="f37" fmla="val 4110"/>
                  <a:gd name="f38" fmla="val 644"/>
                  <a:gd name="f39" fmla="val 3706"/>
                  <a:gd name="f40" fmla="val 921"/>
                  <a:gd name="f41" fmla="val 3394"/>
                  <a:gd name="f42" fmla="val 1314"/>
                  <a:gd name="f43" fmla="val 3105"/>
                  <a:gd name="f44" fmla="val 1706"/>
                  <a:gd name="f45" fmla="val 2817"/>
                  <a:gd name="f46" fmla="val 2110"/>
                  <a:gd name="f47" fmla="val 2563"/>
                  <a:gd name="f48" fmla="val 2549"/>
                  <a:gd name="f49" fmla="val 2251"/>
                  <a:gd name="f50" fmla="val 2941"/>
                  <a:gd name="f51" fmla="val 2090"/>
                  <a:gd name="f52" fmla="val 3137"/>
                  <a:gd name="f53" fmla="val 1917"/>
                  <a:gd name="f54" fmla="val 3310"/>
                  <a:gd name="f55" fmla="val 1743"/>
                  <a:gd name="f56" fmla="val 3484"/>
                  <a:gd name="f57" fmla="val 1559"/>
                  <a:gd name="f58" fmla="val 3645"/>
                  <a:gd name="f59" fmla="val 1351"/>
                  <a:gd name="f60" fmla="val 3807"/>
                  <a:gd name="f61" fmla="val 1155"/>
                  <a:gd name="f62" fmla="val 3934"/>
                  <a:gd name="f63" fmla="val 3634"/>
                  <a:gd name="f64" fmla="val 3299"/>
                  <a:gd name="f65" fmla="val 2228"/>
                  <a:gd name="f66" fmla="val 2906"/>
                  <a:gd name="f67" fmla="val 2517"/>
                  <a:gd name="f68" fmla="val 2526"/>
                  <a:gd name="f69" fmla="val 2759"/>
                  <a:gd name="f70" fmla="val 2087"/>
                  <a:gd name="f71" fmla="val 3048"/>
                  <a:gd name="f72" fmla="val 1683"/>
                  <a:gd name="f73" fmla="val 3336"/>
                  <a:gd name="f74" fmla="val 1279"/>
                  <a:gd name="f75" fmla="val 3648"/>
                  <a:gd name="f76" fmla="val 887"/>
                  <a:gd name="f77" fmla="val 4087"/>
                  <a:gd name="f78" fmla="val 598"/>
                  <a:gd name="f79" fmla="val 4306"/>
                  <a:gd name="f80" fmla="val 471"/>
                  <a:gd name="f81" fmla="val 4514"/>
                  <a:gd name="f82" fmla="val 356"/>
                  <a:gd name="f83" fmla="val 4768"/>
                  <a:gd name="f84" fmla="val 286"/>
                  <a:gd name="f85" fmla="val 4883"/>
                  <a:gd name="f86" fmla="val 5138"/>
                  <a:gd name="f87" fmla="val 1"/>
                  <a:gd name="f88" fmla="val 4407"/>
                  <a:gd name="f89" fmla="val 3713"/>
                  <a:gd name="f90" fmla="val 313"/>
                  <a:gd name="f91" fmla="val 3117"/>
                  <a:gd name="f92" fmla="val 840"/>
                  <a:gd name="f93" fmla="val 2274"/>
                  <a:gd name="f94" fmla="val 1602"/>
                  <a:gd name="f95" fmla="val 1166"/>
                  <a:gd name="f96" fmla="val 2422"/>
                  <a:gd name="f97" fmla="val 2433"/>
                  <a:gd name="f98" fmla="val 244"/>
                  <a:gd name="f99" fmla="val 2574"/>
                  <a:gd name="f100" fmla="val 498"/>
                  <a:gd name="f101" fmla="val 2620"/>
                  <a:gd name="f102" fmla="val 758"/>
                  <a:gd name="f103" fmla="val 881"/>
                  <a:gd name="f104" fmla="val 1006"/>
                  <a:gd name="f105" fmla="val 2610"/>
                  <a:gd name="f106" fmla="val 1132"/>
                  <a:gd name="f107" fmla="val 2595"/>
                  <a:gd name="f108" fmla="val 531"/>
                  <a:gd name="f109" fmla="val 2872"/>
                  <a:gd name="f110" fmla="val 1270"/>
                  <a:gd name="f111" fmla="val 670"/>
                  <a:gd name="f112" fmla="val 4280"/>
                  <a:gd name="f113" fmla="val 851"/>
                  <a:gd name="f114" fmla="val 4176"/>
                  <a:gd name="f115" fmla="val 1051"/>
                  <a:gd name="f116" fmla="val 4154"/>
                  <a:gd name="f117" fmla="val 1252"/>
                  <a:gd name="f118" fmla="val 1409"/>
                  <a:gd name="f119" fmla="val 1567"/>
                  <a:gd name="f120" fmla="val 4167"/>
                  <a:gd name="f121" fmla="val 1717"/>
                  <a:gd name="f122" fmla="val 2061"/>
                  <a:gd name="f123" fmla="val 2367"/>
                  <a:gd name="f124" fmla="val 4095"/>
                  <a:gd name="f125" fmla="val 2540"/>
                  <a:gd name="f126" fmla="val 3622"/>
                  <a:gd name="f127" fmla="val 2725"/>
                  <a:gd name="f128" fmla="val 3991"/>
                  <a:gd name="f129" fmla="val 2828"/>
                  <a:gd name="f130" fmla="val 4084"/>
                  <a:gd name="f131" fmla="val 3152"/>
                  <a:gd name="f132" fmla="val 4349"/>
                  <a:gd name="f133" fmla="val 3830"/>
                  <a:gd name="f134" fmla="val 3129"/>
                  <a:gd name="f135" fmla="val 3564"/>
                  <a:gd name="f136" fmla="val 3244"/>
                  <a:gd name="f137" fmla="val 3657"/>
                  <a:gd name="f138" fmla="val 3440"/>
                  <a:gd name="f139" fmla="val 3761"/>
                  <a:gd name="f140" fmla="val 3267"/>
                  <a:gd name="f141" fmla="val 3080"/>
                  <a:gd name="f142" fmla="val 3567"/>
                  <a:gd name="f143" fmla="val 1787"/>
                  <a:gd name="f144" fmla="val 3613"/>
                  <a:gd name="f145" fmla="val 2006"/>
                  <a:gd name="f146" fmla="val 3798"/>
                  <a:gd name="f147" fmla="val 2191"/>
                  <a:gd name="f148" fmla="val 4017"/>
                  <a:gd name="f149" fmla="val 4225"/>
                  <a:gd name="f150" fmla="val 4456"/>
                  <a:gd name="f151" fmla="val 4409"/>
                  <a:gd name="f152" fmla="val 1868"/>
                  <a:gd name="f153" fmla="val 4307"/>
                  <a:gd name="f154" fmla="val 1909"/>
                  <a:gd name="f155" fmla="val 4202"/>
                  <a:gd name="f156" fmla="val 4128"/>
                  <a:gd name="f157" fmla="val 4052"/>
                  <a:gd name="f158" fmla="val 1888"/>
                  <a:gd name="f159" fmla="val 3994"/>
                  <a:gd name="f160" fmla="val 1845"/>
                  <a:gd name="f161" fmla="val 3867"/>
                  <a:gd name="f162" fmla="val 1741"/>
                  <a:gd name="f163" fmla="val 3821"/>
                  <a:gd name="f164" fmla="val 1556"/>
                  <a:gd name="f165" fmla="val 3844"/>
                  <a:gd name="f166" fmla="val 1394"/>
                  <a:gd name="f167" fmla="val 3856"/>
                  <a:gd name="f168" fmla="val 4491"/>
                  <a:gd name="f169" fmla="val 4860"/>
                  <a:gd name="f170" fmla="val 5122"/>
                  <a:gd name="f171" fmla="val 424"/>
                  <a:gd name="f172" fmla="val 5396"/>
                  <a:gd name="f173" fmla="val 382"/>
                  <a:gd name="f174" fmla="val 5670"/>
                  <a:gd name="f175" fmla="val 6141"/>
                  <a:gd name="f176" fmla="val 6612"/>
                  <a:gd name="f177" fmla="val 505"/>
                  <a:gd name="f178" fmla="val 6699"/>
                  <a:gd name="f179" fmla="val 544"/>
                  <a:gd name="f180" fmla="val 6447"/>
                  <a:gd name="f181" fmla="val 319"/>
                  <a:gd name="f182" fmla="val 6107"/>
                  <a:gd name="f183" fmla="val 194"/>
                  <a:gd name="f184" fmla="val 5922"/>
                  <a:gd name="f185" fmla="val 125"/>
                  <a:gd name="f186" fmla="val 5726"/>
                  <a:gd name="f187" fmla="val 79"/>
                  <a:gd name="f188" fmla="val 5541"/>
                  <a:gd name="f189" fmla="val 32"/>
                  <a:gd name="f190" fmla="val 5406"/>
                  <a:gd name="f191" fmla="val 11"/>
                  <a:gd name="f192" fmla="val 5271"/>
                  <a:gd name="f193" fmla="*/ f0 1 7042"/>
                  <a:gd name="f194" fmla="*/ f1 1 4350"/>
                  <a:gd name="f195" fmla="val f2"/>
                  <a:gd name="f196" fmla="val f3"/>
                  <a:gd name="f197" fmla="val f4"/>
                  <a:gd name="f198" fmla="+- f197 0 f195"/>
                  <a:gd name="f199" fmla="+- f196 0 f195"/>
                  <a:gd name="f200" fmla="*/ f199 1 7042"/>
                  <a:gd name="f201" fmla="*/ f198 1 4350"/>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7042" h="4350">
                    <a:moveTo>
                      <a:pt x="f5" y="f6"/>
                    </a:moveTo>
                    <a:cubicBezTo>
                      <a:pt x="f7" y="f8"/>
                      <a:pt x="f9" y="f10"/>
                      <a:pt x="f3" y="f11"/>
                    </a:cubicBezTo>
                    <a:cubicBezTo>
                      <a:pt x="f9" y="f10"/>
                      <a:pt x="f7" y="f8"/>
                      <a:pt x="f5" y="f6"/>
                    </a:cubicBezTo>
                    <a:close/>
                    <a:moveTo>
                      <a:pt x="f12" y="f13"/>
                    </a:moveTo>
                    <a:cubicBezTo>
                      <a:pt x="f14" y="f13"/>
                      <a:pt x="f15" y="f13"/>
                      <a:pt x="f16" y="f17"/>
                    </a:cubicBezTo>
                    <a:cubicBezTo>
                      <a:pt x="f18" y="f19"/>
                      <a:pt x="f20" y="f21"/>
                      <a:pt x="f22" y="f21"/>
                    </a:cubicBezTo>
                    <a:cubicBezTo>
                      <a:pt x="f23" y="f21"/>
                      <a:pt x="f24" y="f19"/>
                      <a:pt x="f12" y="f17"/>
                    </a:cubicBezTo>
                    <a:cubicBezTo>
                      <a:pt x="f25" y="f26"/>
                      <a:pt x="f27" y="f28"/>
                      <a:pt x="f29" y="f30"/>
                    </a:cubicBez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57" y="f63"/>
                      <a:pt x="f53" y="f64"/>
                      <a:pt x="f65" y="f66"/>
                    </a:cubicBezTo>
                    <a:cubicBezTo>
                      <a:pt x="f67" y="f68"/>
                      <a:pt x="f69" y="f70"/>
                      <a:pt x="f71" y="f72"/>
                    </a:cubicBezTo>
                    <a:cubicBezTo>
                      <a:pt x="f73" y="f74"/>
                      <a:pt x="f75" y="f76"/>
                      <a:pt x="f77" y="f78"/>
                    </a:cubicBezTo>
                    <a:cubicBezTo>
                      <a:pt x="f79" y="f80"/>
                      <a:pt x="f81" y="f82"/>
                      <a:pt x="f83" y="f84"/>
                    </a:cubicBezTo>
                    <a:cubicBezTo>
                      <a:pt x="f85" y="f17"/>
                      <a:pt x="f25" y="f13"/>
                      <a:pt x="f12" y="f13"/>
                    </a:cubicBezTo>
                    <a:close/>
                    <a:moveTo>
                      <a:pt x="f86" y="f87"/>
                    </a:moveTo>
                    <a:cubicBezTo>
                      <a:pt x="f88" y="f87"/>
                      <a:pt x="f89" y="f90"/>
                      <a:pt x="f91" y="f92"/>
                    </a:cubicBezTo>
                    <a:cubicBezTo>
                      <a:pt x="f93" y="f94"/>
                      <a:pt x="f95" y="f96"/>
                      <a:pt x="f87" y="f97"/>
                    </a:cubicBezTo>
                    <a:cubicBezTo>
                      <a:pt x="f98" y="f99"/>
                      <a:pt x="f100" y="f101"/>
                      <a:pt x="f102" y="f101"/>
                    </a:cubicBezTo>
                    <a:cubicBezTo>
                      <a:pt x="f103" y="f101"/>
                      <a:pt x="f104" y="f105"/>
                      <a:pt x="f106" y="f107"/>
                    </a:cubicBezTo>
                    <a:lnTo>
                      <a:pt x="f106" y="f107"/>
                    </a:lnTo>
                    <a:cubicBezTo>
                      <a:pt x="f108" y="f109"/>
                      <a:pt x="f110" y="f62"/>
                      <a:pt x="f111" y="f112"/>
                    </a:cubicBezTo>
                    <a:cubicBezTo>
                      <a:pt x="f113" y="f114"/>
                      <a:pt x="f115" y="f116"/>
                      <a:pt x="f117" y="f116"/>
                    </a:cubicBezTo>
                    <a:cubicBezTo>
                      <a:pt x="f118" y="f116"/>
                      <a:pt x="f119" y="f120"/>
                      <a:pt x="f121" y="f120"/>
                    </a:cubicBezTo>
                    <a:cubicBezTo>
                      <a:pt x="f122" y="f120"/>
                      <a:pt x="f123" y="f124"/>
                      <a:pt x="f125" y="f126"/>
                    </a:cubicBezTo>
                    <a:cubicBezTo>
                      <a:pt x="f127" y="f128"/>
                      <a:pt x="f129" y="f130"/>
                      <a:pt x="f131" y="f132"/>
                    </a:cubicBezTo>
                    <a:cubicBezTo>
                      <a:pt x="f71" y="f133"/>
                      <a:pt x="f134" y="f135"/>
                      <a:pt x="f134" y="f135"/>
                    </a:cubicBezTo>
                    <a:lnTo>
                      <a:pt x="f134" y="f135"/>
                    </a:lnTo>
                    <a:cubicBezTo>
                      <a:pt x="f136" y="f137"/>
                      <a:pt x="f138" y="f139"/>
                      <a:pt x="f138" y="f139"/>
                    </a:cubicBezTo>
                    <a:cubicBezTo>
                      <a:pt x="f140" y="f141"/>
                      <a:pt x="f140" y="f96"/>
                      <a:pt x="f142" y="f143"/>
                    </a:cubicBezTo>
                    <a:cubicBezTo>
                      <a:pt x="f144" y="f145"/>
                      <a:pt x="f146" y="f147"/>
                      <a:pt x="f148" y="f147"/>
                    </a:cubicBezTo>
                    <a:cubicBezTo>
                      <a:pt x="f149" y="f147"/>
                      <a:pt x="f31" y="f145"/>
                      <a:pt x="f150" y="f143"/>
                    </a:cubicBezTo>
                    <a:lnTo>
                      <a:pt x="f150" y="f143"/>
                    </a:lnTo>
                    <a:cubicBezTo>
                      <a:pt x="f151" y="f152"/>
                      <a:pt x="f153" y="f154"/>
                      <a:pt x="f155" y="f154"/>
                    </a:cubicBezTo>
                    <a:cubicBezTo>
                      <a:pt x="f156" y="f154"/>
                      <a:pt x="f157" y="f158"/>
                      <a:pt x="f159" y="f160"/>
                    </a:cubicBezTo>
                    <a:cubicBezTo>
                      <a:pt x="f161" y="f162"/>
                      <a:pt x="f163" y="f164"/>
                      <a:pt x="f165" y="f166"/>
                    </a:cubicBezTo>
                    <a:cubicBezTo>
                      <a:pt x="f167" y="f40"/>
                      <a:pt x="f168" y="f38"/>
                      <a:pt x="f169" y="f34"/>
                    </a:cubicBezTo>
                    <a:cubicBezTo>
                      <a:pt x="f170" y="f171"/>
                      <a:pt x="f172" y="f173"/>
                      <a:pt x="f174" y="f173"/>
                    </a:cubicBezTo>
                    <a:cubicBezTo>
                      <a:pt x="f175" y="f173"/>
                      <a:pt x="f176" y="f177"/>
                      <a:pt x="f5" y="f6"/>
                    </a:cubicBezTo>
                    <a:lnTo>
                      <a:pt x="f5" y="f6"/>
                    </a:lnTo>
                    <a:cubicBezTo>
                      <a:pt x="f178" y="f179"/>
                      <a:pt x="f180" y="f181"/>
                      <a:pt x="f182" y="f183"/>
                    </a:cubicBezTo>
                    <a:cubicBezTo>
                      <a:pt x="f184" y="f185"/>
                      <a:pt x="f186" y="f187"/>
                      <a:pt x="f188" y="f189"/>
                    </a:cubicBezTo>
                    <a:cubicBezTo>
                      <a:pt x="f190" y="f191"/>
                      <a:pt x="f192" y="f87"/>
                      <a:pt x="f86" y="f87"/>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206;p3">
                <a:extLst>
                  <a:ext uri="{FF2B5EF4-FFF2-40B4-BE49-F238E27FC236}">
                    <a16:creationId xmlns:a16="http://schemas.microsoft.com/office/drawing/2014/main" id="{7B485A54-434D-4652-AF18-C392986CD85E}"/>
                  </a:ext>
                </a:extLst>
              </p:cNvPr>
              <p:cNvSpPr/>
              <p:nvPr/>
            </p:nvSpPr>
            <p:spPr>
              <a:xfrm>
                <a:off x="321832" y="4394396"/>
                <a:ext cx="150665" cy="53583"/>
              </a:xfrm>
              <a:custGeom>
                <a:avLst/>
                <a:gdLst>
                  <a:gd name="f0" fmla="val w"/>
                  <a:gd name="f1" fmla="val h"/>
                  <a:gd name="f2" fmla="val 0"/>
                  <a:gd name="f3" fmla="val 4665"/>
                  <a:gd name="f4" fmla="val 1659"/>
                  <a:gd name="f5" fmla="val 3706"/>
                  <a:gd name="f6" fmla="val 520"/>
                  <a:gd name="f7" fmla="val 3510"/>
                  <a:gd name="f8" fmla="val 623"/>
                  <a:gd name="f9" fmla="val 3302"/>
                  <a:gd name="f10" fmla="val 704"/>
                  <a:gd name="f11" fmla="val 3094"/>
                  <a:gd name="f12" fmla="val 774"/>
                  <a:gd name="f13" fmla="val 2875"/>
                  <a:gd name="f14" fmla="val 854"/>
                  <a:gd name="f15" fmla="val 2644"/>
                  <a:gd name="f16" fmla="val 889"/>
                  <a:gd name="f17" fmla="val 2413"/>
                  <a:gd name="f18" fmla="val 924"/>
                  <a:gd name="f19" fmla="val 2278"/>
                  <a:gd name="f20" fmla="val 937"/>
                  <a:gd name="f21" fmla="val 2139"/>
                  <a:gd name="f22" fmla="val 943"/>
                  <a:gd name="f23" fmla="val 2000"/>
                  <a:gd name="f24" fmla="val 1903"/>
                  <a:gd name="f25" fmla="val 1805"/>
                  <a:gd name="f26" fmla="val 940"/>
                  <a:gd name="f27" fmla="val 1709"/>
                  <a:gd name="f28" fmla="val 935"/>
                  <a:gd name="f29" fmla="val 1455"/>
                  <a:gd name="f30" fmla="val 1224"/>
                  <a:gd name="f31" fmla="val 982"/>
                  <a:gd name="f32" fmla="val 1201"/>
                  <a:gd name="f33" fmla="val 866"/>
                  <a:gd name="f34" fmla="val 1444"/>
                  <a:gd name="f35" fmla="val 877"/>
                  <a:gd name="f36" fmla="val 1675"/>
                  <a:gd name="f37" fmla="val 1906"/>
                  <a:gd name="f38" fmla="val 2148"/>
                  <a:gd name="f39" fmla="val 2379"/>
                  <a:gd name="f40" fmla="val 2610"/>
                  <a:gd name="f41" fmla="val 831"/>
                  <a:gd name="f42" fmla="val 2840"/>
                  <a:gd name="f43" fmla="val 797"/>
                  <a:gd name="f44" fmla="val 3060"/>
                  <a:gd name="f45" fmla="val 739"/>
                  <a:gd name="f46" fmla="val 3279"/>
                  <a:gd name="f47" fmla="val 681"/>
                  <a:gd name="f48" fmla="val 3498"/>
                  <a:gd name="f49" fmla="val 600"/>
                  <a:gd name="f50" fmla="val 4664"/>
                  <a:gd name="f51" fmla="val 3613"/>
                  <a:gd name="f52" fmla="val 468"/>
                  <a:gd name="f53" fmla="val 2464"/>
                  <a:gd name="f54" fmla="val 706"/>
                  <a:gd name="f55" fmla="val 1316"/>
                  <a:gd name="f56" fmla="val 876"/>
                  <a:gd name="f57" fmla="val 436"/>
                  <a:gd name="f58" fmla="val 671"/>
                  <a:gd name="f59" fmla="val 1"/>
                  <a:gd name="f60" fmla="val 310"/>
                  <a:gd name="f61" fmla="val 896"/>
                  <a:gd name="f62" fmla="val 1235"/>
                  <a:gd name="f63" fmla="val 1388"/>
                  <a:gd name="f64" fmla="val 1447"/>
                  <a:gd name="f65" fmla="val 1504"/>
                  <a:gd name="f66" fmla="val 1231"/>
                  <a:gd name="f67" fmla="val 1559"/>
                  <a:gd name="f68" fmla="val 1386"/>
                  <a:gd name="f69" fmla="val 1374"/>
                  <a:gd name="f70" fmla="val 705"/>
                  <a:gd name="f71" fmla="val 1570"/>
                  <a:gd name="f72" fmla="val 694"/>
                  <a:gd name="f73" fmla="val 1616"/>
                  <a:gd name="f74" fmla="val 804"/>
                  <a:gd name="f75" fmla="val 1645"/>
                  <a:gd name="f76" fmla="val 926"/>
                  <a:gd name="f77" fmla="val 1055"/>
                  <a:gd name="f78" fmla="val 2203"/>
                  <a:gd name="f79" fmla="val 3979"/>
                  <a:gd name="f80" fmla="val 592"/>
                  <a:gd name="f81" fmla="*/ f0 1 4665"/>
                  <a:gd name="f82" fmla="*/ f1 1 1659"/>
                  <a:gd name="f83" fmla="val f2"/>
                  <a:gd name="f84" fmla="val f3"/>
                  <a:gd name="f85" fmla="val f4"/>
                  <a:gd name="f86" fmla="+- f85 0 f83"/>
                  <a:gd name="f87" fmla="+- f84 0 f83"/>
                  <a:gd name="f88" fmla="*/ f87 1 4665"/>
                  <a:gd name="f89" fmla="*/ f86 1 1659"/>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4665" h="1659">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18"/>
                      <a:pt x="f30" y="f16"/>
                      <a:pt x="f31" y="f14"/>
                    </a:cubicBezTo>
                    <a:lnTo>
                      <a:pt x="f31" y="f14"/>
                    </a:lnTo>
                    <a:cubicBezTo>
                      <a:pt x="f32" y="f33"/>
                      <a:pt x="f34" y="f35"/>
                      <a:pt x="f36" y="f16"/>
                    </a:cubicBezTo>
                    <a:cubicBezTo>
                      <a:pt x="f37" y="f16"/>
                      <a:pt x="f38" y="f16"/>
                      <a:pt x="f39" y="f33"/>
                    </a:cubicBezTo>
                    <a:cubicBezTo>
                      <a:pt x="f40" y="f41"/>
                      <a:pt x="f42" y="f43"/>
                      <a:pt x="f44" y="f45"/>
                    </a:cubicBezTo>
                    <a:cubicBezTo>
                      <a:pt x="f46" y="f47"/>
                      <a:pt x="f48" y="f49"/>
                      <a:pt x="f5" y="f6"/>
                    </a:cubicBezTo>
                    <a:close/>
                    <a:moveTo>
                      <a:pt x="f50" y="f2"/>
                    </a:moveTo>
                    <a:lnTo>
                      <a:pt x="f50" y="f2"/>
                    </a:lnTo>
                    <a:cubicBezTo>
                      <a:pt x="f51" y="f52"/>
                      <a:pt x="f53" y="f54"/>
                      <a:pt x="f55" y="f54"/>
                    </a:cubicBezTo>
                    <a:cubicBezTo>
                      <a:pt x="f56" y="f54"/>
                      <a:pt x="f57" y="f58"/>
                      <a:pt x="f59" y="f49"/>
                    </a:cubicBezTo>
                    <a:lnTo>
                      <a:pt x="f59" y="f49"/>
                    </a:lnTo>
                    <a:cubicBezTo>
                      <a:pt x="f60" y="f31"/>
                      <a:pt x="f61" y="f62"/>
                      <a:pt x="f63" y="f62"/>
                    </a:cubicBezTo>
                    <a:cubicBezTo>
                      <a:pt x="f64" y="f62"/>
                      <a:pt x="f65" y="f66"/>
                      <a:pt x="f67" y="f30"/>
                    </a:cubicBezTo>
                    <a:lnTo>
                      <a:pt x="f67" y="f30"/>
                    </a:lnTo>
                    <a:cubicBezTo>
                      <a:pt x="f68" y="f69"/>
                      <a:pt x="f70" y="f71"/>
                      <a:pt x="f72" y="f73"/>
                    </a:cubicBezTo>
                    <a:cubicBezTo>
                      <a:pt x="f74" y="f75"/>
                      <a:pt x="f76" y="f4"/>
                      <a:pt x="f77" y="f4"/>
                    </a:cubicBezTo>
                    <a:cubicBezTo>
                      <a:pt x="f78" y="f4"/>
                      <a:pt x="f79" y="f80"/>
                      <a:pt x="f5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207;p3">
                <a:extLst>
                  <a:ext uri="{FF2B5EF4-FFF2-40B4-BE49-F238E27FC236}">
                    <a16:creationId xmlns:a16="http://schemas.microsoft.com/office/drawing/2014/main" id="{33A20B13-A798-417A-9719-2DE8D2F355D7}"/>
                  </a:ext>
                </a:extLst>
              </p:cNvPr>
              <p:cNvSpPr/>
              <p:nvPr/>
            </p:nvSpPr>
            <p:spPr>
              <a:xfrm>
                <a:off x="587282" y="4730648"/>
                <a:ext cx="194620" cy="264709"/>
              </a:xfrm>
              <a:custGeom>
                <a:avLst/>
                <a:gdLst>
                  <a:gd name="f0" fmla="val w"/>
                  <a:gd name="f1" fmla="val h"/>
                  <a:gd name="f2" fmla="val 0"/>
                  <a:gd name="f3" fmla="val 6026"/>
                  <a:gd name="f4" fmla="val 8196"/>
                  <a:gd name="f5" fmla="val 1"/>
                  <a:gd name="f6" fmla="val 20"/>
                  <a:gd name="f7" fmla="val 3"/>
                  <a:gd name="f8" fmla="val 40"/>
                  <a:gd name="f9" fmla="val 5"/>
                  <a:gd name="f10" fmla="val 59"/>
                  <a:gd name="f11" fmla="val 7"/>
                  <a:gd name="f12" fmla="val 39"/>
                  <a:gd name="f13" fmla="val 4"/>
                  <a:gd name="f14" fmla="val 19"/>
                  <a:gd name="f15" fmla="val 2"/>
                  <a:gd name="f16" fmla="val 819"/>
                  <a:gd name="f17" fmla="val 111"/>
                  <a:gd name="f18" fmla="val 2318"/>
                  <a:gd name="f19" fmla="val 1135"/>
                  <a:gd name="f20" fmla="val 2655"/>
                  <a:gd name="f21" fmla="val 3856"/>
                  <a:gd name="f22" fmla="val 2921"/>
                  <a:gd name="f23" fmla="val 6049"/>
                  <a:gd name="f24" fmla="val 3521"/>
                  <a:gd name="f25" fmla="val 6684"/>
                  <a:gd name="f26" fmla="val 3163"/>
                  <a:gd name="f27" fmla="val 3775"/>
                  <a:gd name="f28" fmla="val 7838"/>
                  <a:gd name="f29" fmla="val 4144"/>
                  <a:gd name="f30" fmla="val 6868"/>
                  <a:gd name="f31" fmla="val 3948"/>
                  <a:gd name="f32" fmla="val 6199"/>
                  <a:gd name="f33" fmla="val 4179"/>
                  <a:gd name="f34" fmla="val 6371"/>
                  <a:gd name="f35" fmla="val 4466"/>
                  <a:gd name="f36" fmla="val 6449"/>
                  <a:gd name="f37" fmla="val 4762"/>
                  <a:gd name="f38" fmla="val 5222"/>
                  <a:gd name="f39" fmla="val 5703"/>
                  <a:gd name="f40" fmla="val 6261"/>
                  <a:gd name="f41" fmla="val 5945"/>
                  <a:gd name="f42" fmla="val 5878"/>
                  <a:gd name="f43" fmla="val 6005"/>
                  <a:gd name="f44" fmla="val 5724"/>
                  <a:gd name="f45" fmla="val 6032"/>
                  <a:gd name="f46" fmla="val 5570"/>
                  <a:gd name="f47" fmla="val 5156"/>
                  <a:gd name="f48" fmla="val 4739"/>
                  <a:gd name="f49" fmla="val 5835"/>
                  <a:gd name="f50" fmla="val 4444"/>
                  <a:gd name="f51" fmla="val 5541"/>
                  <a:gd name="f52" fmla="val 4040"/>
                  <a:gd name="f53" fmla="val 5137"/>
                  <a:gd name="f54" fmla="val 3809"/>
                  <a:gd name="f55" fmla="val 4583"/>
                  <a:gd name="f56" fmla="val 3671"/>
                  <a:gd name="f57" fmla="val 4029"/>
                  <a:gd name="f58" fmla="val 3486"/>
                  <a:gd name="f59" fmla="val 3429"/>
                  <a:gd name="f60" fmla="val 3209"/>
                  <a:gd name="f61" fmla="val 2390"/>
                  <a:gd name="f62" fmla="val 2686"/>
                  <a:gd name="f63" fmla="val 1104"/>
                  <a:gd name="f64" fmla="val 1422"/>
                  <a:gd name="f65" fmla="val 166"/>
                  <a:gd name="f66" fmla="*/ f0 1 6026"/>
                  <a:gd name="f67" fmla="*/ f1 1 8196"/>
                  <a:gd name="f68" fmla="val f2"/>
                  <a:gd name="f69" fmla="val f3"/>
                  <a:gd name="f70" fmla="val f4"/>
                  <a:gd name="f71" fmla="+- f70 0 f68"/>
                  <a:gd name="f72" fmla="+- f69 0 f68"/>
                  <a:gd name="f73" fmla="*/ f72 1 6026"/>
                  <a:gd name="f74" fmla="*/ f71 1 8196"/>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6026" h="8196">
                    <a:moveTo>
                      <a:pt x="f2" y="f5"/>
                    </a:moveTo>
                    <a:cubicBezTo>
                      <a:pt x="f6" y="f7"/>
                      <a:pt x="f8" y="f9"/>
                      <a:pt x="f10" y="f11"/>
                    </a:cubicBezTo>
                    <a:lnTo>
                      <a:pt x="f10" y="f11"/>
                    </a:lnTo>
                    <a:cubicBezTo>
                      <a:pt x="f12" y="f13"/>
                      <a:pt x="f14" y="f15"/>
                      <a:pt x="f2" y="f5"/>
                    </a:cubicBezTo>
                    <a:close/>
                    <a:moveTo>
                      <a:pt x="f10" y="f11"/>
                    </a:moveTo>
                    <a:cubicBezTo>
                      <a:pt x="f16" y="f17"/>
                      <a:pt x="f18" y="f19"/>
                      <a:pt x="f20" y="f21"/>
                    </a:cubicBezTo>
                    <a:cubicBezTo>
                      <a:pt x="f22" y="f23"/>
                      <a:pt x="f24" y="f25"/>
                      <a:pt x="f26" y="f4"/>
                    </a:cubicBezTo>
                    <a:cubicBezTo>
                      <a:pt x="f27" y="f28"/>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6" y="f57"/>
                    </a:cubicBezTo>
                    <a:cubicBezTo>
                      <a:pt x="f24" y="f58"/>
                      <a:pt x="f59" y="f22"/>
                      <a:pt x="f60" y="f61"/>
                    </a:cubicBezTo>
                    <a:cubicBezTo>
                      <a:pt x="f62" y="f63"/>
                      <a:pt x="f64" y="f65"/>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208;p3">
                <a:extLst>
                  <a:ext uri="{FF2B5EF4-FFF2-40B4-BE49-F238E27FC236}">
                    <a16:creationId xmlns:a16="http://schemas.microsoft.com/office/drawing/2014/main" id="{AF226B5B-C465-4A12-BE8A-7BEC1FDD1FA9}"/>
                  </a:ext>
                </a:extLst>
              </p:cNvPr>
              <p:cNvSpPr/>
              <p:nvPr/>
            </p:nvSpPr>
            <p:spPr>
              <a:xfrm>
                <a:off x="559311" y="4732513"/>
                <a:ext cx="98087" cy="213649"/>
              </a:xfrm>
              <a:custGeom>
                <a:avLst/>
                <a:gdLst>
                  <a:gd name="f0" fmla="val w"/>
                  <a:gd name="f1" fmla="val h"/>
                  <a:gd name="f2" fmla="val 0"/>
                  <a:gd name="f3" fmla="val 3037"/>
                  <a:gd name="f4" fmla="val 6615"/>
                  <a:gd name="f5" fmla="val 728"/>
                  <a:gd name="f6" fmla="val 750"/>
                  <a:gd name="f7" fmla="val 14"/>
                  <a:gd name="f8" fmla="val 772"/>
                  <a:gd name="f9" fmla="val 27"/>
                  <a:gd name="f10" fmla="val 795"/>
                  <a:gd name="f11" fmla="val 40"/>
                  <a:gd name="f12" fmla="val 13"/>
                  <a:gd name="f13" fmla="val 1998"/>
                  <a:gd name="f14" fmla="val 1136"/>
                  <a:gd name="f15" fmla="val 2022"/>
                  <a:gd name="f16" fmla="val 1168"/>
                  <a:gd name="f17" fmla="val 2045"/>
                  <a:gd name="f18" fmla="val 1201"/>
                  <a:gd name="f19" fmla="val 2067"/>
                  <a:gd name="f20" fmla="val 1235"/>
                  <a:gd name="f21" fmla="val 2124"/>
                  <a:gd name="f22" fmla="val 1328"/>
                  <a:gd name="f23" fmla="val 2171"/>
                  <a:gd name="f24" fmla="val 1432"/>
                  <a:gd name="f25" fmla="val 2217"/>
                  <a:gd name="f26" fmla="val 1535"/>
                  <a:gd name="f27" fmla="val 2286"/>
                  <a:gd name="f28" fmla="val 1755"/>
                  <a:gd name="f29" fmla="val 2332"/>
                  <a:gd name="f30" fmla="val 1986"/>
                  <a:gd name="f31" fmla="val 2193"/>
                  <a:gd name="f32" fmla="val 2344"/>
                  <a:gd name="f33" fmla="val 2655"/>
                  <a:gd name="f34" fmla="val 3105"/>
                  <a:gd name="f35" fmla="val 2055"/>
                  <a:gd name="f36" fmla="val 3521"/>
                  <a:gd name="f37" fmla="val 1894"/>
                  <a:gd name="f38" fmla="val 3948"/>
                  <a:gd name="f39" fmla="val 1709"/>
                  <a:gd name="f40" fmla="val 4352"/>
                  <a:gd name="f41" fmla="val 1570"/>
                  <a:gd name="f42" fmla="val 4779"/>
                  <a:gd name="f43" fmla="val 1420"/>
                  <a:gd name="f44" fmla="val 5194"/>
                  <a:gd name="f45" fmla="val 1351"/>
                  <a:gd name="f46" fmla="val 5645"/>
                  <a:gd name="f47" fmla="val 1340"/>
                  <a:gd name="f48" fmla="val 6106"/>
                  <a:gd name="f49" fmla="val 5875"/>
                  <a:gd name="f50" fmla="val 5656"/>
                  <a:gd name="f51" fmla="val 1363"/>
                  <a:gd name="f52" fmla="val 5425"/>
                  <a:gd name="f53" fmla="val 1386"/>
                  <a:gd name="f54" fmla="val 4987"/>
                  <a:gd name="f55" fmla="val 1513"/>
                  <a:gd name="f56" fmla="val 4767"/>
                  <a:gd name="f57" fmla="val 1640"/>
                  <a:gd name="f58" fmla="val 4329"/>
                  <a:gd name="f59" fmla="val 1836"/>
                  <a:gd name="f60" fmla="val 3925"/>
                  <a:gd name="f61" fmla="val 3509"/>
                  <a:gd name="f62" fmla="val 2159"/>
                  <a:gd name="f63" fmla="val 3094"/>
                  <a:gd name="f64" fmla="val 2216"/>
                  <a:gd name="f65" fmla="val 1837"/>
                  <a:gd name="f66" fmla="val 2204"/>
                  <a:gd name="f67" fmla="val 1449"/>
                  <a:gd name="f68" fmla="val 1344"/>
                  <a:gd name="f69" fmla="val 378"/>
                  <a:gd name="f70" fmla="val 1820"/>
                  <a:gd name="f71" fmla="val 915"/>
                  <a:gd name="f72" fmla="val 1547"/>
                  <a:gd name="f73" fmla="val 2101"/>
                  <a:gd name="f74" fmla="val 1893"/>
                  <a:gd name="f75" fmla="val 2517"/>
                  <a:gd name="f76" fmla="val 1871"/>
                  <a:gd name="f77" fmla="val 2759"/>
                  <a:gd name="f78" fmla="val 1783"/>
                  <a:gd name="f79" fmla="val 2829"/>
                  <a:gd name="f80" fmla="val 1669"/>
                  <a:gd name="f81" fmla="val 2879"/>
                  <a:gd name="f82" fmla="val 1553"/>
                  <a:gd name="f83" fmla="val 1517"/>
                  <a:gd name="f84" fmla="val 1480"/>
                  <a:gd name="f85" fmla="val 2874"/>
                  <a:gd name="f86" fmla="val 1443"/>
                  <a:gd name="f87" fmla="val 2863"/>
                  <a:gd name="f88" fmla="val 1305"/>
                  <a:gd name="f89" fmla="val 2817"/>
                  <a:gd name="f90" fmla="val 1190"/>
                  <a:gd name="f91" fmla="val 2632"/>
                  <a:gd name="f92" fmla="val 1247"/>
                  <a:gd name="f93" fmla="val 2482"/>
                  <a:gd name="f94" fmla="val 1097"/>
                  <a:gd name="f95" fmla="val 2620"/>
                  <a:gd name="f96" fmla="val 1074"/>
                  <a:gd name="f97" fmla="val 1178"/>
                  <a:gd name="f98" fmla="val 3036"/>
                  <a:gd name="f99" fmla="val 1239"/>
                  <a:gd name="f100" fmla="val 3150"/>
                  <a:gd name="f101" fmla="val 1371"/>
                  <a:gd name="f102" fmla="val 3199"/>
                  <a:gd name="f103" fmla="val 1506"/>
                  <a:gd name="f104" fmla="val 1576"/>
                  <a:gd name="f105" fmla="val 1646"/>
                  <a:gd name="f106" fmla="val 3186"/>
                  <a:gd name="f107" fmla="val 3163"/>
                  <a:gd name="f108" fmla="val 3705"/>
                  <a:gd name="f109" fmla="val 889"/>
                  <a:gd name="f110" fmla="val 4063"/>
                  <a:gd name="f111" fmla="val 289"/>
                  <a:gd name="f112" fmla="val 4271"/>
                  <a:gd name="f113" fmla="val 462"/>
                  <a:gd name="f114" fmla="val 4363"/>
                  <a:gd name="f115" fmla="val 612"/>
                  <a:gd name="f116" fmla="val 4410"/>
                  <a:gd name="f117" fmla="val 439"/>
                  <a:gd name="f118" fmla="val 4606"/>
                  <a:gd name="f119" fmla="val 1"/>
                  <a:gd name="f120" fmla="val 4790"/>
                  <a:gd name="f121" fmla="val 257"/>
                  <a:gd name="f122" fmla="val 4861"/>
                  <a:gd name="f123" fmla="val 388"/>
                  <a:gd name="f124" fmla="val 4899"/>
                  <a:gd name="f125" fmla="val 560"/>
                  <a:gd name="f126" fmla="val 642"/>
                  <a:gd name="f127" fmla="val 734"/>
                  <a:gd name="f128" fmla="val 4890"/>
                  <a:gd name="f129" fmla="val 855"/>
                  <a:gd name="f130" fmla="val 4871"/>
                  <a:gd name="f131" fmla="val 325"/>
                  <a:gd name="f132" fmla="val 5620"/>
                  <a:gd name="f133" fmla="val 1268"/>
                  <a:gd name="f134" fmla="val 5932"/>
                  <a:gd name="f135" fmla="val 1316"/>
                  <a:gd name="f136" fmla="val 6611"/>
                  <a:gd name="f137" fmla="val 1274"/>
                  <a:gd name="f138" fmla="val 5979"/>
                  <a:gd name="f139" fmla="val 2448"/>
                  <a:gd name="f140" fmla="val 5990"/>
                  <a:gd name="f141" fmla="val 2355"/>
                  <a:gd name="f142" fmla="val 5402"/>
                  <a:gd name="f143" fmla="val 5748"/>
                  <a:gd name="f144" fmla="val 2725"/>
                  <a:gd name="f145" fmla="val 6014"/>
                  <a:gd name="f146" fmla="val 6199"/>
                  <a:gd name="f147" fmla="val 5298"/>
                  <a:gd name="f148" fmla="val 2505"/>
                  <a:gd name="f149" fmla="val 4040"/>
                  <a:gd name="f150" fmla="val 2748"/>
                  <a:gd name="f151" fmla="val 2182"/>
                  <a:gd name="f152" fmla="val 2563"/>
                  <a:gd name="f153" fmla="val 1385"/>
                  <a:gd name="f154" fmla="val 797"/>
                  <a:gd name="f155" fmla="val 1882"/>
                  <a:gd name="f156" fmla="val 681"/>
                  <a:gd name="f157" fmla="val 566"/>
                  <a:gd name="f158" fmla="val 1594"/>
                  <a:gd name="f159" fmla="val 450"/>
                  <a:gd name="f160" fmla="val 1339"/>
                  <a:gd name="f161" fmla="val 280"/>
                  <a:gd name="f162" fmla="val 1054"/>
                  <a:gd name="f163" fmla="val 189"/>
                  <a:gd name="f164" fmla="val 6612"/>
                  <a:gd name="f165" fmla="val 6613"/>
                  <a:gd name="f166" fmla="val 1317"/>
                  <a:gd name="f167" fmla="val 6614"/>
                  <a:gd name="f168" fmla="*/ f0 1 3037"/>
                  <a:gd name="f169" fmla="*/ f1 1 6615"/>
                  <a:gd name="f170" fmla="val f2"/>
                  <a:gd name="f171" fmla="val f3"/>
                  <a:gd name="f172" fmla="val f4"/>
                  <a:gd name="f173" fmla="+- f172 0 f170"/>
                  <a:gd name="f174" fmla="+- f171 0 f170"/>
                  <a:gd name="f175" fmla="*/ f174 1 3037"/>
                  <a:gd name="f176" fmla="*/ f173 1 6615"/>
                  <a:gd name="f177" fmla="*/ f170 1 f175"/>
                  <a:gd name="f178" fmla="*/ f171 1 f175"/>
                  <a:gd name="f179" fmla="*/ f170 1 f176"/>
                  <a:gd name="f180" fmla="*/ f172 1 f176"/>
                  <a:gd name="f181" fmla="*/ f177 f168 1"/>
                  <a:gd name="f182" fmla="*/ f178 f168 1"/>
                  <a:gd name="f183" fmla="*/ f180 f169 1"/>
                  <a:gd name="f184" fmla="*/ f179 f169 1"/>
                </a:gdLst>
                <a:ahLst/>
                <a:cxnLst>
                  <a:cxn ang="3cd4">
                    <a:pos x="hc" y="t"/>
                  </a:cxn>
                  <a:cxn ang="0">
                    <a:pos x="r" y="vc"/>
                  </a:cxn>
                  <a:cxn ang="cd4">
                    <a:pos x="hc" y="b"/>
                  </a:cxn>
                  <a:cxn ang="cd2">
                    <a:pos x="l" y="vc"/>
                  </a:cxn>
                </a:cxnLst>
                <a:rect l="f181" t="f184" r="f182" b="f183"/>
                <a:pathLst>
                  <a:path w="3037" h="6615">
                    <a:moveTo>
                      <a:pt x="f5" y="f2"/>
                    </a:moveTo>
                    <a:cubicBezTo>
                      <a:pt x="f6" y="f7"/>
                      <a:pt x="f8" y="f9"/>
                      <a:pt x="f10" y="f11"/>
                    </a:cubicBezTo>
                    <a:lnTo>
                      <a:pt x="f10" y="f11"/>
                    </a:lnTo>
                    <a:cubicBezTo>
                      <a:pt x="f8" y="f9"/>
                      <a:pt x="f6" y="f12"/>
                      <a:pt x="f5" y="f2"/>
                    </a:cubicBezTo>
                    <a:close/>
                    <a:moveTo>
                      <a:pt x="f13" y="f14"/>
                    </a:moveTo>
                    <a:cubicBezTo>
                      <a:pt x="f15" y="f16"/>
                      <a:pt x="f17" y="f18"/>
                      <a:pt x="f19" y="f20"/>
                    </a:cubicBezTo>
                    <a:cubicBezTo>
                      <a:pt x="f21" y="f22"/>
                      <a:pt x="f23" y="f24"/>
                      <a:pt x="f25" y="f26"/>
                    </a:cubicBezTo>
                    <a:cubicBezTo>
                      <a:pt x="f27" y="f28"/>
                      <a:pt x="f29" y="f30"/>
                      <a:pt x="f29" y="f31"/>
                    </a:cubicBezTo>
                    <a:cubicBezTo>
                      <a:pt x="f32" y="f33"/>
                      <a:pt x="f25" y="f34"/>
                      <a:pt x="f35" y="f36"/>
                    </a:cubicBezTo>
                    <a:cubicBezTo>
                      <a:pt x="f37" y="f38"/>
                      <a:pt x="f39" y="f40"/>
                      <a:pt x="f41" y="f42"/>
                    </a:cubicBezTo>
                    <a:cubicBezTo>
                      <a:pt x="f43" y="f44"/>
                      <a:pt x="f45" y="f46"/>
                      <a:pt x="f47" y="f48"/>
                    </a:cubicBezTo>
                    <a:cubicBezTo>
                      <a:pt x="f47" y="f49"/>
                      <a:pt x="f47" y="f50"/>
                      <a:pt x="f51" y="f52"/>
                    </a:cubicBezTo>
                    <a:cubicBezTo>
                      <a:pt x="f53" y="f44"/>
                      <a:pt x="f24" y="f54"/>
                      <a:pt x="f55" y="f56"/>
                    </a:cubicBezTo>
                    <a:cubicBezTo>
                      <a:pt x="f57" y="f58"/>
                      <a:pt x="f59" y="f60"/>
                      <a:pt x="f13" y="f61"/>
                    </a:cubicBezTo>
                    <a:cubicBezTo>
                      <a:pt x="f62" y="f63"/>
                      <a:pt x="f27" y="f33"/>
                      <a:pt x="f27" y="f64"/>
                    </a:cubicBezTo>
                    <a:cubicBezTo>
                      <a:pt x="f27" y="f65"/>
                      <a:pt x="f66" y="f67"/>
                      <a:pt x="f13" y="f14"/>
                    </a:cubicBezTo>
                    <a:close/>
                    <a:moveTo>
                      <a:pt x="f10" y="f11"/>
                    </a:moveTo>
                    <a:lnTo>
                      <a:pt x="f10" y="f11"/>
                    </a:lnTo>
                    <a:cubicBezTo>
                      <a:pt x="f68" y="f69"/>
                      <a:pt x="f70" y="f71"/>
                      <a:pt x="f13" y="f72"/>
                    </a:cubicBezTo>
                    <a:cubicBezTo>
                      <a:pt x="f73" y="f74"/>
                      <a:pt x="f25" y="f75"/>
                      <a:pt x="f76" y="f77"/>
                    </a:cubicBezTo>
                    <a:cubicBezTo>
                      <a:pt x="f78" y="f79"/>
                      <a:pt x="f80" y="f81"/>
                      <a:pt x="f82" y="f81"/>
                    </a:cubicBezTo>
                    <a:cubicBezTo>
                      <a:pt x="f83" y="f81"/>
                      <a:pt x="f84" y="f85"/>
                      <a:pt x="f86" y="f87"/>
                    </a:cubicBezTo>
                    <a:cubicBezTo>
                      <a:pt x="f88" y="f89"/>
                      <a:pt x="f90" y="f91"/>
                      <a:pt x="f92" y="f93"/>
                    </a:cubicBezTo>
                    <a:lnTo>
                      <a:pt x="f92" y="f93"/>
                    </a:lnTo>
                    <a:cubicBezTo>
                      <a:pt x="f94" y="f95"/>
                      <a:pt x="f96" y="f87"/>
                      <a:pt x="f97" y="f98"/>
                    </a:cubicBezTo>
                    <a:cubicBezTo>
                      <a:pt x="f99" y="f100"/>
                      <a:pt x="f101" y="f102"/>
                      <a:pt x="f103" y="f102"/>
                    </a:cubicBezTo>
                    <a:cubicBezTo>
                      <a:pt x="f104" y="f102"/>
                      <a:pt x="f105" y="f106"/>
                      <a:pt x="f39" y="f107"/>
                    </a:cubicBezTo>
                    <a:lnTo>
                      <a:pt x="f39" y="f107"/>
                    </a:lnTo>
                    <a:cubicBezTo>
                      <a:pt x="f53" y="f108"/>
                      <a:pt x="f109" y="f110"/>
                      <a:pt x="f111" y="f112"/>
                    </a:cubicBezTo>
                    <a:cubicBezTo>
                      <a:pt x="f111" y="f112"/>
                      <a:pt x="f113" y="f114"/>
                      <a:pt x="f115" y="f116"/>
                    </a:cubicBezTo>
                    <a:cubicBezTo>
                      <a:pt x="f115"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6"/>
                    </a:cubicBezTo>
                    <a:lnTo>
                      <a:pt x="f135" y="f136"/>
                    </a:lnTo>
                    <a:cubicBezTo>
                      <a:pt x="f137" y="f138"/>
                      <a:pt x="f139" y="f140"/>
                      <a:pt x="f141" y="f142"/>
                    </a:cubicBezTo>
                    <a:lnTo>
                      <a:pt x="f141" y="f142"/>
                    </a:lnTo>
                    <a:cubicBezTo>
                      <a:pt x="f75" y="f143"/>
                      <a:pt x="f144" y="f145"/>
                      <a:pt x="f98" y="f146"/>
                    </a:cubicBezTo>
                    <a:cubicBezTo>
                      <a:pt x="f139" y="f147"/>
                      <a:pt x="f148" y="f149"/>
                      <a:pt x="f91" y="f98"/>
                    </a:cubicBezTo>
                    <a:cubicBezTo>
                      <a:pt x="f150" y="f151"/>
                      <a:pt x="f152" y="f153"/>
                      <a:pt x="f13" y="f154"/>
                    </a:cubicBezTo>
                    <a:cubicBezTo>
                      <a:pt x="f155" y="f156"/>
                      <a:pt x="f28" y="f157"/>
                      <a:pt x="f158" y="f159"/>
                    </a:cubicBezTo>
                    <a:cubicBezTo>
                      <a:pt x="f160" y="f161"/>
                      <a:pt x="f162" y="f163"/>
                      <a:pt x="f10" y="f11"/>
                    </a:cubicBezTo>
                    <a:close/>
                    <a:moveTo>
                      <a:pt x="f135" y="f136"/>
                    </a:moveTo>
                    <a:cubicBezTo>
                      <a:pt x="f135" y="f164"/>
                      <a:pt x="f135" y="f165"/>
                      <a:pt x="f166" y="f167"/>
                    </a:cubicBezTo>
                    <a:cubicBezTo>
                      <a:pt x="f135" y="f165"/>
                      <a:pt x="f135" y="f164"/>
                      <a:pt x="f135" y="f13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209;p3">
                <a:extLst>
                  <a:ext uri="{FF2B5EF4-FFF2-40B4-BE49-F238E27FC236}">
                    <a16:creationId xmlns:a16="http://schemas.microsoft.com/office/drawing/2014/main" id="{E1295ED2-B0E3-43E5-9528-3382467AFB0B}"/>
                  </a:ext>
                </a:extLst>
              </p:cNvPr>
              <p:cNvSpPr/>
              <p:nvPr/>
            </p:nvSpPr>
            <p:spPr>
              <a:xfrm>
                <a:off x="650293" y="4823112"/>
                <a:ext cx="18278" cy="77934"/>
              </a:xfrm>
              <a:custGeom>
                <a:avLst/>
                <a:gdLst>
                  <a:gd name="f0" fmla="val w"/>
                  <a:gd name="f1" fmla="val h"/>
                  <a:gd name="f2" fmla="val 0"/>
                  <a:gd name="f3" fmla="val 566"/>
                  <a:gd name="f4" fmla="val 2413"/>
                  <a:gd name="f5" fmla="val 254"/>
                  <a:gd name="f6" fmla="val 831"/>
                  <a:gd name="f7" fmla="val 139"/>
                  <a:gd name="f8" fmla="val 1674"/>
                  <a:gd name="f9" fmla="val 462"/>
                  <a:gd name="f10" fmla="val 1605"/>
                  <a:gd name="f11" fmla="val 346"/>
                  <a:gd name="f12" fmla="val 808"/>
                  <a:gd name="f13" fmla="*/ f0 1 566"/>
                  <a:gd name="f14" fmla="*/ f1 1 2413"/>
                  <a:gd name="f15" fmla="val f2"/>
                  <a:gd name="f16" fmla="val f3"/>
                  <a:gd name="f17" fmla="val f4"/>
                  <a:gd name="f18" fmla="+- f17 0 f15"/>
                  <a:gd name="f19" fmla="+- f16 0 f15"/>
                  <a:gd name="f20" fmla="*/ f19 1 566"/>
                  <a:gd name="f21" fmla="*/ f18 1 241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566" h="2413">
                    <a:moveTo>
                      <a:pt x="f5" y="f2"/>
                    </a:moveTo>
                    <a:cubicBezTo>
                      <a:pt x="f2" y="f6"/>
                      <a:pt x="f7" y="f8"/>
                      <a:pt x="f3" y="f4"/>
                    </a:cubicBezTo>
                    <a:cubicBezTo>
                      <a:pt x="f9" y="f10"/>
                      <a:pt x="f11" y="f1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210;p3">
                <a:extLst>
                  <a:ext uri="{FF2B5EF4-FFF2-40B4-BE49-F238E27FC236}">
                    <a16:creationId xmlns:a16="http://schemas.microsoft.com/office/drawing/2014/main" id="{04187F90-335F-4148-90F0-7CB7620F1F3C}"/>
                  </a:ext>
                </a:extLst>
              </p:cNvPr>
              <p:cNvSpPr/>
              <p:nvPr/>
            </p:nvSpPr>
            <p:spPr>
              <a:xfrm>
                <a:off x="699488" y="4654972"/>
                <a:ext cx="82808" cy="96953"/>
              </a:xfrm>
              <a:custGeom>
                <a:avLst/>
                <a:gdLst>
                  <a:gd name="f0" fmla="val w"/>
                  <a:gd name="f1" fmla="val h"/>
                  <a:gd name="f2" fmla="val 0"/>
                  <a:gd name="f3" fmla="val 2564"/>
                  <a:gd name="f4" fmla="val 3002"/>
                  <a:gd name="f5" fmla="val 1282"/>
                  <a:gd name="f6" fmla="val 1755"/>
                  <a:gd name="f7" fmla="val 1284"/>
                  <a:gd name="f8" fmla="val 1756"/>
                  <a:gd name="f9" fmla="val 1287"/>
                  <a:gd name="f10" fmla="val 1757"/>
                  <a:gd name="f11" fmla="val 1289"/>
                  <a:gd name="f12" fmla="val 1758"/>
                  <a:gd name="f13" fmla="val 462"/>
                  <a:gd name="f14" fmla="val 1016"/>
                  <a:gd name="f15" fmla="val 543"/>
                  <a:gd name="f16" fmla="val 1178"/>
                  <a:gd name="f17" fmla="val 647"/>
                  <a:gd name="f18" fmla="val 1328"/>
                  <a:gd name="f19" fmla="val 774"/>
                  <a:gd name="f20" fmla="val 1455"/>
                  <a:gd name="f21" fmla="val 843"/>
                  <a:gd name="f22" fmla="val 1524"/>
                  <a:gd name="f23" fmla="val 947"/>
                  <a:gd name="f24" fmla="val 1593"/>
                  <a:gd name="f25" fmla="val 1040"/>
                  <a:gd name="f26" fmla="val 1639"/>
                  <a:gd name="f27" fmla="val 1155"/>
                  <a:gd name="f28" fmla="val 1686"/>
                  <a:gd name="f29" fmla="val 1270"/>
                  <a:gd name="f30" fmla="val 1697"/>
                  <a:gd name="f31" fmla="val 1386"/>
                  <a:gd name="f32" fmla="val 1536"/>
                  <a:gd name="f33" fmla="val 1663"/>
                  <a:gd name="f34" fmla="val 1859"/>
                  <a:gd name="f35" fmla="val 1605"/>
                  <a:gd name="f36" fmla="val 1732"/>
                  <a:gd name="f37" fmla="val 1720"/>
                  <a:gd name="f38" fmla="val 1559"/>
                  <a:gd name="f39" fmla="val 1766"/>
                  <a:gd name="f40" fmla="val 1354"/>
                  <a:gd name="f41" fmla="val 1314"/>
                  <a:gd name="f42" fmla="val 1426"/>
                  <a:gd name="f43" fmla="val 1815"/>
                  <a:gd name="f44" fmla="val 1585"/>
                  <a:gd name="f45" fmla="val 1871"/>
                  <a:gd name="f46" fmla="val 1928"/>
                  <a:gd name="f47" fmla="val 1882"/>
                  <a:gd name="f48" fmla="val 2020"/>
                  <a:gd name="f49" fmla="val 2044"/>
                  <a:gd name="f50" fmla="val 2101"/>
                  <a:gd name="f51" fmla="val 2171"/>
                  <a:gd name="f52" fmla="val 2228"/>
                  <a:gd name="f53" fmla="val 2032"/>
                  <a:gd name="f54" fmla="val 2113"/>
                  <a:gd name="f55" fmla="val 2043"/>
                  <a:gd name="f56" fmla="val 1986"/>
                  <a:gd name="f57" fmla="val 1351"/>
                  <a:gd name="f58" fmla="val 1870"/>
                  <a:gd name="f59" fmla="val 1190"/>
                  <a:gd name="f60" fmla="val 1801"/>
                  <a:gd name="f61" fmla="val 855"/>
                  <a:gd name="f62" fmla="val 1628"/>
                  <a:gd name="f63" fmla="val 751"/>
                  <a:gd name="f64" fmla="val 1478"/>
                  <a:gd name="f65" fmla="val 612"/>
                  <a:gd name="f66" fmla="val 532"/>
                  <a:gd name="f67" fmla="val 35"/>
                  <a:gd name="f68" fmla="val 1"/>
                  <a:gd name="f69" fmla="val 358"/>
                  <a:gd name="f70" fmla="val 58"/>
                  <a:gd name="f71" fmla="val 728"/>
                  <a:gd name="f72" fmla="val 197"/>
                  <a:gd name="f73" fmla="val 1074"/>
                  <a:gd name="f74" fmla="val 416"/>
                  <a:gd name="f75" fmla="val 1582"/>
                  <a:gd name="f76" fmla="val 832"/>
                  <a:gd name="f77" fmla="val 1997"/>
                  <a:gd name="f78" fmla="val 1340"/>
                  <a:gd name="f79" fmla="val 2320"/>
                  <a:gd name="f80" fmla="val 1744"/>
                  <a:gd name="f81" fmla="val 2378"/>
                  <a:gd name="f82" fmla="val 2494"/>
                  <a:gd name="f83" fmla="val 2598"/>
                  <a:gd name="f84" fmla="val 2263"/>
                  <a:gd name="f85" fmla="val 2782"/>
                  <a:gd name="f86" fmla="val 3001"/>
                  <a:gd name="f87" fmla="val 2425"/>
                  <a:gd name="f88" fmla="val 2563"/>
                  <a:gd name="f89" fmla="val 2551"/>
                  <a:gd name="f90" fmla="val 2517"/>
                  <a:gd name="f91" fmla="val 2286"/>
                  <a:gd name="f92" fmla="val 2482"/>
                  <a:gd name="f93" fmla="val 2332"/>
                  <a:gd name="f94" fmla="val 1824"/>
                  <a:gd name="f95" fmla="val 2148"/>
                  <a:gd name="f96" fmla="val 2163"/>
                  <a:gd name="f97" fmla="val 1689"/>
                  <a:gd name="f98" fmla="val 2180"/>
                  <a:gd name="f99" fmla="val 1691"/>
                  <a:gd name="f100" fmla="val 2197"/>
                  <a:gd name="f101" fmla="val 2291"/>
                  <a:gd name="f102" fmla="val 2397"/>
                  <a:gd name="f103" fmla="val 2436"/>
                  <a:gd name="f104" fmla="val 1570"/>
                  <a:gd name="f105" fmla="val 1305"/>
                  <a:gd name="f106" fmla="val 2344"/>
                  <a:gd name="f107" fmla="val 1224"/>
                  <a:gd name="f108" fmla="val 2251"/>
                  <a:gd name="f109" fmla="val 1132"/>
                  <a:gd name="f110" fmla="val 2136"/>
                  <a:gd name="f111" fmla="val 1097"/>
                  <a:gd name="f112" fmla="val 1998"/>
                  <a:gd name="f113" fmla="val 1051"/>
                  <a:gd name="f114" fmla="val 2159"/>
                  <a:gd name="f115" fmla="val 993"/>
                  <a:gd name="f116" fmla="val 2321"/>
                  <a:gd name="f117" fmla="val 866"/>
                  <a:gd name="f118" fmla="val 693"/>
                  <a:gd name="f119" fmla="val 520"/>
                  <a:gd name="f120" fmla="val 324"/>
                  <a:gd name="f121" fmla="val 243"/>
                  <a:gd name="f122" fmla="val 1617"/>
                  <a:gd name="f123" fmla="val 924"/>
                  <a:gd name="f124" fmla="val 958"/>
                  <a:gd name="f125" fmla="val 1186"/>
                  <a:gd name="f126" fmla="val 963"/>
                  <a:gd name="f127" fmla="val 1148"/>
                  <a:gd name="f128" fmla="val 965"/>
                  <a:gd name="f129" fmla="val 1110"/>
                  <a:gd name="f130" fmla="val 755"/>
                  <a:gd name="f131" fmla="val 409"/>
                  <a:gd name="f132" fmla="val 775"/>
                  <a:gd name="f133" fmla="val 232"/>
                  <a:gd name="f134" fmla="val 139"/>
                  <a:gd name="f135" fmla="val 301"/>
                  <a:gd name="f136" fmla="val 70"/>
                  <a:gd name="f137" fmla="val 150"/>
                  <a:gd name="f138" fmla="*/ f0 1 2564"/>
                  <a:gd name="f139" fmla="*/ f1 1 3002"/>
                  <a:gd name="f140" fmla="val f2"/>
                  <a:gd name="f141" fmla="val f3"/>
                  <a:gd name="f142" fmla="val f4"/>
                  <a:gd name="f143" fmla="+- f142 0 f140"/>
                  <a:gd name="f144" fmla="+- f141 0 f140"/>
                  <a:gd name="f145" fmla="*/ f144 1 2564"/>
                  <a:gd name="f146" fmla="*/ f143 1 300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564" h="300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0"/>
                    </a:cubicBezTo>
                    <a:cubicBezTo>
                      <a:pt x="f32" y="f30"/>
                      <a:pt x="f30" y="f33"/>
                      <a:pt x="f34" y="f35"/>
                    </a:cubicBezTo>
                    <a:lnTo>
                      <a:pt x="f34" y="f35"/>
                    </a:lnTo>
                    <a:cubicBezTo>
                      <a:pt x="f36" y="f37"/>
                      <a:pt x="f38" y="f39"/>
                      <a:pt x="f31" y="f39"/>
                    </a:cubicBezTo>
                    <a:cubicBezTo>
                      <a:pt x="f40" y="f39"/>
                      <a:pt x="f41" y="f39"/>
                      <a:pt x="f11" y="f12"/>
                    </a:cubicBezTo>
                    <a:lnTo>
                      <a:pt x="f11" y="f12"/>
                    </a:lnTo>
                    <a:cubicBezTo>
                      <a:pt x="f42" y="f43"/>
                      <a:pt x="f44" y="f45"/>
                      <a:pt x="f36" y="f46"/>
                    </a:cubicBezTo>
                    <a:cubicBezTo>
                      <a:pt x="f47" y="f48"/>
                      <a:pt x="f49" y="f50"/>
                      <a:pt x="f51" y="f52"/>
                    </a:cubicBezTo>
                    <a:cubicBezTo>
                      <a:pt x="f53" y="f54"/>
                      <a:pt x="f45" y="f55"/>
                      <a:pt x="f30" y="f56"/>
                    </a:cubicBezTo>
                    <a:cubicBezTo>
                      <a:pt x="f22" y="f46"/>
                      <a:pt x="f57" y="f58"/>
                      <a:pt x="f59" y="f60"/>
                    </a:cubicBezTo>
                    <a:cubicBezTo>
                      <a:pt x="f14" y="f36"/>
                      <a:pt x="f61" y="f62"/>
                      <a:pt x="f63" y="f64"/>
                    </a:cubicBezTo>
                    <a:cubicBezTo>
                      <a:pt x="f65" y="f57"/>
                      <a:pt x="f66" y="f16"/>
                      <a:pt x="f13" y="f14"/>
                    </a:cubicBezTo>
                    <a:close/>
                    <a:moveTo>
                      <a:pt x="f67" y="f2"/>
                    </a:moveTo>
                    <a:cubicBezTo>
                      <a:pt x="f68" y="f69"/>
                      <a:pt x="f70" y="f71"/>
                      <a:pt x="f72" y="f73"/>
                    </a:cubicBezTo>
                    <a:cubicBezTo>
                      <a:pt x="f74" y="f75"/>
                      <a:pt x="f76" y="f77"/>
                      <a:pt x="f78" y="f52"/>
                    </a:cubicBezTo>
                    <a:cubicBezTo>
                      <a:pt x="f32" y="f79"/>
                      <a:pt x="f80" y="f81"/>
                      <a:pt x="f46" y="f82"/>
                    </a:cubicBezTo>
                    <a:cubicBezTo>
                      <a:pt x="f50" y="f83"/>
                      <a:pt x="f84" y="f85"/>
                      <a:pt x="f84" y="f86"/>
                    </a:cubicBezTo>
                    <a:cubicBezTo>
                      <a:pt x="f87" y="f85"/>
                      <a:pt x="f88" y="f89"/>
                      <a:pt x="f90" y="f91"/>
                    </a:cubicBezTo>
                    <a:cubicBezTo>
                      <a:pt x="f92" y="f55"/>
                      <a:pt x="f93" y="f94"/>
                      <a:pt x="f95" y="f28"/>
                    </a:cubicBezTo>
                    <a:lnTo>
                      <a:pt x="f95" y="f28"/>
                    </a:lnTo>
                    <a:cubicBezTo>
                      <a:pt x="f96" y="f97"/>
                      <a:pt x="f98" y="f99"/>
                      <a:pt x="f100" y="f99"/>
                    </a:cubicBezTo>
                    <a:cubicBezTo>
                      <a:pt x="f101" y="f99"/>
                      <a:pt x="f102" y="f26"/>
                      <a:pt x="f103" y="f104"/>
                    </a:cubicBezTo>
                    <a:cubicBezTo>
                      <a:pt x="f82" y="f20"/>
                      <a:pt x="f103" y="f105"/>
                      <a:pt x="f106" y="f107"/>
                    </a:cubicBezTo>
                    <a:cubicBezTo>
                      <a:pt x="f108" y="f109"/>
                      <a:pt x="f110" y="f111"/>
                      <a:pt x="f112" y="f113"/>
                    </a:cubicBezTo>
                    <a:cubicBezTo>
                      <a:pt x="f114" y="f115"/>
                      <a:pt x="f116" y="f117"/>
                      <a:pt x="f93" y="f118"/>
                    </a:cubicBezTo>
                    <a:cubicBezTo>
                      <a:pt x="f106" y="f119"/>
                      <a:pt x="f84" y="f120"/>
                      <a:pt x="f54" y="f121"/>
                    </a:cubicBezTo>
                    <a:cubicBezTo>
                      <a:pt x="f112" y="f65"/>
                      <a:pt x="f122" y="f123"/>
                      <a:pt x="f107" y="f124"/>
                    </a:cubicBezTo>
                    <a:cubicBezTo>
                      <a:pt x="f125" y="f126"/>
                      <a:pt x="f127" y="f128"/>
                      <a:pt x="f129" y="f128"/>
                    </a:cubicBezTo>
                    <a:cubicBezTo>
                      <a:pt x="f130" y="f128"/>
                      <a:pt x="f131" y="f132"/>
                      <a:pt x="f133" y="f13"/>
                    </a:cubicBezTo>
                    <a:cubicBezTo>
                      <a:pt x="f134" y="f135"/>
                      <a:pt x="f136" y="f137"/>
                      <a:pt x="f67"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211;p3">
                <a:extLst>
                  <a:ext uri="{FF2B5EF4-FFF2-40B4-BE49-F238E27FC236}">
                    <a16:creationId xmlns:a16="http://schemas.microsoft.com/office/drawing/2014/main" id="{C1457F5F-702C-4F1C-9D11-D5821A71C3E5}"/>
                  </a:ext>
                </a:extLst>
              </p:cNvPr>
              <p:cNvSpPr/>
              <p:nvPr/>
            </p:nvSpPr>
            <p:spPr>
              <a:xfrm>
                <a:off x="677908" y="4590114"/>
                <a:ext cx="177439" cy="239682"/>
              </a:xfrm>
              <a:custGeom>
                <a:avLst/>
                <a:gdLst>
                  <a:gd name="f0" fmla="val w"/>
                  <a:gd name="f1" fmla="val h"/>
                  <a:gd name="f2" fmla="val 0"/>
                  <a:gd name="f3" fmla="val 5494"/>
                  <a:gd name="f4" fmla="val 7421"/>
                  <a:gd name="f5" fmla="val 692"/>
                  <a:gd name="f6" fmla="val 681"/>
                  <a:gd name="f7" fmla="val 24"/>
                  <a:gd name="f8" fmla="val 671"/>
                  <a:gd name="f9" fmla="val 49"/>
                  <a:gd name="f10" fmla="val 661"/>
                  <a:gd name="f11" fmla="val 73"/>
                  <a:gd name="f12" fmla="val 1950"/>
                  <a:gd name="f13" fmla="val 6475"/>
                  <a:gd name="f14" fmla="val 2181"/>
                  <a:gd name="f15" fmla="val 6649"/>
                  <a:gd name="f16" fmla="val 2423"/>
                  <a:gd name="f17" fmla="val 6799"/>
                  <a:gd name="f18" fmla="val 2689"/>
                  <a:gd name="f19" fmla="val 6914"/>
                  <a:gd name="f20" fmla="val 2943"/>
                  <a:gd name="f21" fmla="val 7029"/>
                  <a:gd name="f22" fmla="val 3220"/>
                  <a:gd name="f23" fmla="val 7110"/>
                  <a:gd name="f24" fmla="val 3497"/>
                  <a:gd name="f25" fmla="val 7156"/>
                  <a:gd name="f26" fmla="val 3622"/>
                  <a:gd name="f27" fmla="val 7178"/>
                  <a:gd name="f28" fmla="val 3752"/>
                  <a:gd name="f29" fmla="val 7190"/>
                  <a:gd name="f30" fmla="val 3884"/>
                  <a:gd name="f31" fmla="val 4032"/>
                  <a:gd name="f32" fmla="val 4181"/>
                  <a:gd name="f33" fmla="val 7175"/>
                  <a:gd name="f34" fmla="val 4328"/>
                  <a:gd name="f35" fmla="val 7145"/>
                  <a:gd name="f36" fmla="val 4605"/>
                  <a:gd name="f37" fmla="val 7087"/>
                  <a:gd name="f38" fmla="val 4882"/>
                  <a:gd name="f39" fmla="val 6983"/>
                  <a:gd name="f40" fmla="val 5136"/>
                  <a:gd name="f41" fmla="val 6868"/>
                  <a:gd name="f42" fmla="val 4893"/>
                  <a:gd name="f43" fmla="val 7006"/>
                  <a:gd name="f44" fmla="val 4616"/>
                  <a:gd name="f45" fmla="val 4339"/>
                  <a:gd name="f46" fmla="val 7180"/>
                  <a:gd name="f47" fmla="val 4170"/>
                  <a:gd name="f48" fmla="val 7216"/>
                  <a:gd name="f49" fmla="val 3981"/>
                  <a:gd name="f50" fmla="val 7244"/>
                  <a:gd name="f51" fmla="val 3792"/>
                  <a:gd name="f52" fmla="val 3685"/>
                  <a:gd name="f53" fmla="val 3578"/>
                  <a:gd name="f54" fmla="val 7235"/>
                  <a:gd name="f55" fmla="val 3474"/>
                  <a:gd name="f56" fmla="val 7214"/>
                  <a:gd name="f57" fmla="val 3185"/>
                  <a:gd name="f58" fmla="val 7168"/>
                  <a:gd name="f59" fmla="val 2919"/>
                  <a:gd name="f60" fmla="val 2654"/>
                  <a:gd name="f61" fmla="val 6949"/>
                  <a:gd name="f62" fmla="val 2400"/>
                  <a:gd name="f63" fmla="val 6822"/>
                  <a:gd name="f64" fmla="val 2146"/>
                  <a:gd name="f65" fmla="val 6683"/>
                  <a:gd name="f66" fmla="val 1"/>
                  <a:gd name="f67" fmla="val 1676"/>
                  <a:gd name="f68" fmla="val 55"/>
                  <a:gd name="f69" fmla="val 3257"/>
                  <a:gd name="f70" fmla="val 715"/>
                  <a:gd name="f71" fmla="val 4871"/>
                  <a:gd name="f72" fmla="val 1096"/>
                  <a:gd name="f73" fmla="val 5794"/>
                  <a:gd name="f74" fmla="val 1719"/>
                  <a:gd name="f75" fmla="val 2596"/>
                  <a:gd name="f76" fmla="val 2983"/>
                  <a:gd name="f77" fmla="val 7319"/>
                  <a:gd name="f78" fmla="val 3389"/>
                  <a:gd name="f79" fmla="val 7420"/>
                  <a:gd name="f80" fmla="val 3790"/>
                  <a:gd name="f81" fmla="val 4298"/>
                  <a:gd name="f82" fmla="val 4800"/>
                  <a:gd name="f83" fmla="val 7258"/>
                  <a:gd name="f84" fmla="val 5251"/>
                  <a:gd name="f85" fmla="val 5320"/>
                  <a:gd name="f86" fmla="val 5401"/>
                  <a:gd name="f87" fmla="val 6856"/>
                  <a:gd name="f88" fmla="val 5424"/>
                  <a:gd name="f89" fmla="val 6764"/>
                  <a:gd name="f90" fmla="val 6602"/>
                  <a:gd name="f91" fmla="val 5367"/>
                  <a:gd name="f92" fmla="val 6487"/>
                  <a:gd name="f93" fmla="val 5205"/>
                  <a:gd name="f94" fmla="val 5113"/>
                  <a:gd name="f95" fmla="val 5020"/>
                  <a:gd name="f96" fmla="val 6568"/>
                  <a:gd name="f97" fmla="val 4939"/>
                  <a:gd name="f98" fmla="val 5216"/>
                  <a:gd name="f99" fmla="val 6163"/>
                  <a:gd name="f100" fmla="val 4816"/>
                  <a:gd name="f101" fmla="val 5890"/>
                  <a:gd name="f102" fmla="val 4286"/>
                  <a:gd name="f103" fmla="val 4151"/>
                  <a:gd name="f104" fmla="val 4008"/>
                  <a:gd name="f105" fmla="val 5907"/>
                  <a:gd name="f106" fmla="val 3866"/>
                  <a:gd name="f107" fmla="val 5944"/>
                  <a:gd name="f108" fmla="val 3519"/>
                  <a:gd name="f109" fmla="val 6037"/>
                  <a:gd name="f110" fmla="val 3167"/>
                  <a:gd name="f111" fmla="val 6098"/>
                  <a:gd name="f112" fmla="val 2819"/>
                  <a:gd name="f113" fmla="val 2439"/>
                  <a:gd name="f114" fmla="val 2064"/>
                  <a:gd name="f115" fmla="val 6025"/>
                  <a:gd name="f116" fmla="val 1703"/>
                  <a:gd name="f117" fmla="val 5839"/>
                  <a:gd name="f118" fmla="val 1728"/>
                  <a:gd name="f119" fmla="val 5849"/>
                  <a:gd name="f120" fmla="val 1753"/>
                  <a:gd name="f121" fmla="val 5854"/>
                  <a:gd name="f122" fmla="val 1778"/>
                  <a:gd name="f123" fmla="val 1885"/>
                  <a:gd name="f124" fmla="val 1989"/>
                  <a:gd name="f125" fmla="val 5771"/>
                  <a:gd name="f126" fmla="val 2031"/>
                  <a:gd name="f127" fmla="val 5644"/>
                  <a:gd name="f128" fmla="val 2088"/>
                  <a:gd name="f129" fmla="val 5471"/>
                  <a:gd name="f130" fmla="val 5275"/>
                  <a:gd name="f131" fmla="val 1915"/>
                  <a:gd name="f132" fmla="val 1811"/>
                  <a:gd name="f133" fmla="val 4986"/>
                  <a:gd name="f134" fmla="val 1684"/>
                  <a:gd name="f135" fmla="val 1557"/>
                  <a:gd name="f136" fmla="val 4744"/>
                  <a:gd name="f137" fmla="val 1442"/>
                  <a:gd name="f138" fmla="val 4629"/>
                  <a:gd name="f139" fmla="val 1315"/>
                  <a:gd name="f140" fmla="val 4502"/>
                  <a:gd name="f141" fmla="val 1223"/>
                  <a:gd name="f142" fmla="val 4352"/>
                  <a:gd name="f143" fmla="val 1026"/>
                  <a:gd name="f144" fmla="val 4051"/>
                  <a:gd name="f145" fmla="val 853"/>
                  <a:gd name="f146" fmla="val 3705"/>
                  <a:gd name="f147" fmla="val 3359"/>
                  <a:gd name="f148" fmla="val 343"/>
                  <a:gd name="f149" fmla="val 2356"/>
                  <a:gd name="f150" fmla="val 246"/>
                  <a:gd name="f151" fmla="val 1099"/>
                  <a:gd name="f152" fmla="*/ f0 1 5494"/>
                  <a:gd name="f153" fmla="*/ f1 1 7421"/>
                  <a:gd name="f154" fmla="val f2"/>
                  <a:gd name="f155" fmla="val f3"/>
                  <a:gd name="f156" fmla="val f4"/>
                  <a:gd name="f157" fmla="+- f156 0 f154"/>
                  <a:gd name="f158" fmla="+- f155 0 f154"/>
                  <a:gd name="f159" fmla="*/ f158 1 5494"/>
                  <a:gd name="f160" fmla="*/ f157 1 742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5494" h="7421">
                    <a:moveTo>
                      <a:pt x="f5" y="f2"/>
                    </a:moveTo>
                    <a:cubicBezTo>
                      <a:pt x="f6" y="f7"/>
                      <a:pt x="f8" y="f9"/>
                      <a:pt x="f10" y="f11"/>
                    </a:cubicBezTo>
                    <a:lnTo>
                      <a:pt x="f10" y="f11"/>
                    </a:lnTo>
                    <a:cubicBezTo>
                      <a:pt x="f8" y="f9"/>
                      <a:pt x="f6" y="f7"/>
                      <a:pt x="f5" y="f2"/>
                    </a:cubicBezTo>
                    <a:close/>
                    <a:moveTo>
                      <a:pt x="f12" y="f13"/>
                    </a:moveTo>
                    <a:lnTo>
                      <a:pt x="f12" y="f13"/>
                    </a:lnTo>
                    <a:cubicBezTo>
                      <a:pt x="f14" y="f15"/>
                      <a:pt x="f16"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lnTo>
                      <a:pt x="f40" y="f41"/>
                    </a:lnTo>
                    <a:cubicBezTo>
                      <a:pt x="f42" y="f43"/>
                      <a:pt x="f44" y="f23"/>
                      <a:pt x="f45" y="f46"/>
                    </a:cubicBezTo>
                    <a:cubicBezTo>
                      <a:pt x="f47" y="f48"/>
                      <a:pt x="f49" y="f50"/>
                      <a:pt x="f51" y="f50"/>
                    </a:cubicBezTo>
                    <a:cubicBezTo>
                      <a:pt x="f52" y="f50"/>
                      <a:pt x="f53" y="f54"/>
                      <a:pt x="f55" y="f56"/>
                    </a:cubicBezTo>
                    <a:cubicBezTo>
                      <a:pt x="f57" y="f58"/>
                      <a:pt x="f59" y="f37"/>
                      <a:pt x="f60" y="f61"/>
                    </a:cubicBezTo>
                    <a:cubicBezTo>
                      <a:pt x="f62" y="f63"/>
                      <a:pt x="f64" y="f65"/>
                      <a:pt x="f12" y="f13"/>
                    </a:cubicBezTo>
                    <a:close/>
                    <a:moveTo>
                      <a:pt x="f10" y="f11"/>
                    </a:moveTo>
                    <a:cubicBezTo>
                      <a:pt x="f66" y="f67"/>
                      <a:pt x="f68" y="f69"/>
                      <a:pt x="f70" y="f71"/>
                    </a:cubicBezTo>
                    <a:cubicBezTo>
                      <a:pt x="f72" y="f73"/>
                      <a:pt x="f74" y="f15"/>
                      <a:pt x="f75" y="f23"/>
                    </a:cubicBezTo>
                    <a:cubicBezTo>
                      <a:pt x="f76" y="f77"/>
                      <a:pt x="f78" y="f79"/>
                      <a:pt x="f80" y="f79"/>
                    </a:cubicBezTo>
                    <a:cubicBezTo>
                      <a:pt x="f81" y="f79"/>
                      <a:pt x="f82" y="f83"/>
                      <a:pt x="f84" y="f61"/>
                    </a:cubicBezTo>
                    <a:cubicBezTo>
                      <a:pt x="f85" y="f19"/>
                      <a:pt x="f86" y="f87"/>
                      <a:pt x="f88" y="f89"/>
                    </a:cubicBezTo>
                    <a:cubicBezTo>
                      <a:pt x="f3" y="f90"/>
                      <a:pt x="f91" y="f92"/>
                      <a:pt x="f93" y="f92"/>
                    </a:cubicBezTo>
                    <a:cubicBezTo>
                      <a:pt x="f94" y="f92"/>
                      <a:pt x="f95" y="f96"/>
                      <a:pt x="f97" y="f96"/>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117"/>
                    </a:cubicBezTo>
                    <a:lnTo>
                      <a:pt x="f116" y="f117"/>
                    </a:lnTo>
                    <a:cubicBezTo>
                      <a:pt x="f118" y="f119"/>
                      <a:pt x="f120" y="f121"/>
                      <a:pt x="f122" y="f121"/>
                    </a:cubicBezTo>
                    <a:cubicBezTo>
                      <a:pt x="f123" y="f121"/>
                      <a:pt x="f124" y="f125"/>
                      <a:pt x="f126" y="f127"/>
                    </a:cubicBezTo>
                    <a:cubicBezTo>
                      <a:pt x="f128" y="f129"/>
                      <a:pt x="f126" y="f130"/>
                      <a:pt x="f131" y="f40"/>
                    </a:cubicBezTo>
                    <a:cubicBezTo>
                      <a:pt x="f132" y="f133"/>
                      <a:pt x="f134" y="f71"/>
                      <a:pt x="f135" y="f136"/>
                    </a:cubicBezTo>
                    <a:cubicBezTo>
                      <a:pt x="f137" y="f138"/>
                      <a:pt x="f139" y="f140"/>
                      <a:pt x="f141" y="f142"/>
                    </a:cubicBezTo>
                    <a:cubicBezTo>
                      <a:pt x="f143" y="f144"/>
                      <a:pt x="f145" y="f146"/>
                      <a:pt x="f70" y="f147"/>
                    </a:cubicBezTo>
                    <a:cubicBezTo>
                      <a:pt x="f148" y="f149"/>
                      <a:pt x="f150" y="f151"/>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9" name="Google Shape;212;p3">
                <a:extLst>
                  <a:ext uri="{FF2B5EF4-FFF2-40B4-BE49-F238E27FC236}">
                    <a16:creationId xmlns:a16="http://schemas.microsoft.com/office/drawing/2014/main" id="{FDA8F8BA-857C-493A-A563-CE076AB8BFBA}"/>
                  </a:ext>
                </a:extLst>
              </p:cNvPr>
              <p:cNvSpPr/>
              <p:nvPr/>
            </p:nvSpPr>
            <p:spPr>
              <a:xfrm>
                <a:off x="705816" y="4769437"/>
                <a:ext cx="83164" cy="100611"/>
              </a:xfrm>
              <a:custGeom>
                <a:avLst/>
                <a:gdLst>
                  <a:gd name="f0" fmla="val w"/>
                  <a:gd name="f1" fmla="val h"/>
                  <a:gd name="f2" fmla="val 0"/>
                  <a:gd name="f3" fmla="val 2575"/>
                  <a:gd name="f4" fmla="val 3115"/>
                  <a:gd name="f5" fmla="val 1"/>
                  <a:gd name="f6" fmla="val 4"/>
                  <a:gd name="f7" fmla="val 9"/>
                  <a:gd name="f8" fmla="val 6"/>
                  <a:gd name="f9" fmla="val 18"/>
                  <a:gd name="f10" fmla="val 27"/>
                  <a:gd name="f11" fmla="val 7"/>
                  <a:gd name="f12" fmla="val 228"/>
                  <a:gd name="f13" fmla="val 720"/>
                  <a:gd name="f14" fmla="val 527"/>
                  <a:gd name="f15" fmla="val 1334"/>
                  <a:gd name="f16" fmla="val 1051"/>
                  <a:gd name="f17" fmla="val 1835"/>
                  <a:gd name="f18" fmla="val 1144"/>
                  <a:gd name="f19" fmla="val 1916"/>
                  <a:gd name="f20" fmla="val 1248"/>
                  <a:gd name="f21" fmla="val 2008"/>
                  <a:gd name="f22" fmla="val 1317"/>
                  <a:gd name="f23" fmla="val 2112"/>
                  <a:gd name="f24" fmla="val 1386"/>
                  <a:gd name="f25" fmla="val 2205"/>
                  <a:gd name="f26" fmla="val 1432"/>
                  <a:gd name="f27" fmla="val 2343"/>
                  <a:gd name="f28" fmla="val 1421"/>
                  <a:gd name="f29" fmla="val 2459"/>
                  <a:gd name="f30" fmla="val 1398"/>
                  <a:gd name="f31" fmla="val 2586"/>
                  <a:gd name="f32" fmla="val 2701"/>
                  <a:gd name="f33" fmla="val 1201"/>
                  <a:gd name="f34" fmla="val 2724"/>
                  <a:gd name="f35" fmla="val 1186"/>
                  <a:gd name="f36" fmla="val 2729"/>
                  <a:gd name="f37" fmla="val 1170"/>
                  <a:gd name="f38" fmla="val 2731"/>
                  <a:gd name="f39" fmla="val 1154"/>
                  <a:gd name="f40" fmla="val 1049"/>
                  <a:gd name="f41" fmla="val 936"/>
                  <a:gd name="f42" fmla="val 2638"/>
                  <a:gd name="f43" fmla="val 2528"/>
                  <a:gd name="f44" fmla="val 2759"/>
                  <a:gd name="f45" fmla="val 3013"/>
                  <a:gd name="f46" fmla="val 1271"/>
                  <a:gd name="f47" fmla="val 3093"/>
                  <a:gd name="f48" fmla="val 3108"/>
                  <a:gd name="f49" fmla="val 1366"/>
                  <a:gd name="f50" fmla="val 1416"/>
                  <a:gd name="f51" fmla="val 1601"/>
                  <a:gd name="f52" fmla="val 1794"/>
                  <a:gd name="f53" fmla="val 3020"/>
                  <a:gd name="f54" fmla="val 1894"/>
                  <a:gd name="f55" fmla="val 2874"/>
                  <a:gd name="f56" fmla="val 2021"/>
                  <a:gd name="f57" fmla="val 2689"/>
                  <a:gd name="f58" fmla="val 2009"/>
                  <a:gd name="f59" fmla="val 2435"/>
                  <a:gd name="f60" fmla="val 1905"/>
                  <a:gd name="f61" fmla="val 2239"/>
                  <a:gd name="f62" fmla="val 1966"/>
                  <a:gd name="f63" fmla="val 2279"/>
                  <a:gd name="f64" fmla="val 2043"/>
                  <a:gd name="f65" fmla="val 2311"/>
                  <a:gd name="f66" fmla="val 2115"/>
                  <a:gd name="f67" fmla="val 2126"/>
                  <a:gd name="f68" fmla="val 2137"/>
                  <a:gd name="f69" fmla="val 2310"/>
                  <a:gd name="f70" fmla="val 2148"/>
                  <a:gd name="f71" fmla="val 2309"/>
                  <a:gd name="f72" fmla="val 2251"/>
                  <a:gd name="f73" fmla="val 1848"/>
                  <a:gd name="f74" fmla="val 1881"/>
                  <a:gd name="f75" fmla="val 1778"/>
                  <a:gd name="f76" fmla="val 1117"/>
                  <a:gd name="f77" fmla="val 1459"/>
                  <a:gd name="f78" fmla="val 253"/>
                  <a:gd name="f79" fmla="val 778"/>
                  <a:gd name="f80" fmla="*/ f0 1 2575"/>
                  <a:gd name="f81" fmla="*/ f1 1 3115"/>
                  <a:gd name="f82" fmla="val f2"/>
                  <a:gd name="f83" fmla="val f3"/>
                  <a:gd name="f84" fmla="val f4"/>
                  <a:gd name="f85" fmla="+- f84 0 f82"/>
                  <a:gd name="f86" fmla="+- f83 0 f82"/>
                  <a:gd name="f87" fmla="*/ f86 1 2575"/>
                  <a:gd name="f88" fmla="*/ f85 1 3115"/>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575" h="3115">
                    <a:moveTo>
                      <a:pt x="f5" y="f2"/>
                    </a:moveTo>
                    <a:cubicBezTo>
                      <a:pt x="f6" y="f7"/>
                      <a:pt x="f8" y="f9"/>
                      <a:pt x="f7" y="f10"/>
                    </a:cubicBezTo>
                    <a:lnTo>
                      <a:pt x="f7" y="f10"/>
                    </a:lnTo>
                    <a:cubicBezTo>
                      <a:pt x="f11" y="f9"/>
                      <a:pt x="f6" y="f7"/>
                      <a:pt x="f5" y="f2"/>
                    </a:cubicBezTo>
                    <a:close/>
                    <a:moveTo>
                      <a:pt x="f7" y="f10"/>
                    </a:moveTo>
                    <a:lnTo>
                      <a:pt x="f7" y="f10"/>
                    </a:lnTo>
                    <a:cubicBezTo>
                      <a:pt x="f12" y="f13"/>
                      <a:pt x="f14" y="f15"/>
                      <a:pt x="f16" y="f17"/>
                    </a:cubicBezTo>
                    <a:cubicBezTo>
                      <a:pt x="f18" y="f19"/>
                      <a:pt x="f20" y="f21"/>
                      <a:pt x="f22" y="f23"/>
                    </a:cubicBezTo>
                    <a:cubicBezTo>
                      <a:pt x="f24" y="f25"/>
                      <a:pt x="f26" y="f27"/>
                      <a:pt x="f28" y="f29"/>
                    </a:cubicBezTo>
                    <a:cubicBezTo>
                      <a:pt x="f30" y="f31"/>
                      <a:pt x="f22" y="f32"/>
                      <a:pt x="f33" y="f34"/>
                    </a:cubicBezTo>
                    <a:cubicBezTo>
                      <a:pt x="f35" y="f36"/>
                      <a:pt x="f37" y="f38"/>
                      <a:pt x="f39" y="f38"/>
                    </a:cubicBezTo>
                    <a:cubicBezTo>
                      <a:pt x="f40" y="f38"/>
                      <a:pt x="f41" y="f42"/>
                      <a:pt x="f41" y="f43"/>
                    </a:cubicBezTo>
                    <a:lnTo>
                      <a:pt x="f41" y="f43"/>
                    </a:lnTo>
                    <a:cubicBezTo>
                      <a:pt x="f41" y="f44"/>
                      <a:pt x="f16" y="f45"/>
                      <a:pt x="f46" y="f47"/>
                    </a:cubicBezTo>
                    <a:cubicBezTo>
                      <a:pt x="f22" y="f48"/>
                      <a:pt x="f49" y="f4"/>
                      <a:pt x="f50" y="f4"/>
                    </a:cubicBezTo>
                    <a:cubicBezTo>
                      <a:pt x="f51" y="f4"/>
                      <a:pt x="f52" y="f53"/>
                      <a:pt x="f54" y="f55"/>
                    </a:cubicBezTo>
                    <a:cubicBezTo>
                      <a:pt x="f56" y="f57"/>
                      <a:pt x="f58" y="f59"/>
                      <a:pt x="f60" y="f61"/>
                    </a:cubicBezTo>
                    <a:lnTo>
                      <a:pt x="f60" y="f61"/>
                    </a:lnTo>
                    <a:cubicBezTo>
                      <a:pt x="f62" y="f63"/>
                      <a:pt x="f64" y="f65"/>
                      <a:pt x="f66" y="f65"/>
                    </a:cubicBezTo>
                    <a:cubicBezTo>
                      <a:pt x="f67" y="f65"/>
                      <a:pt x="f68" y="f69"/>
                      <a:pt x="f70" y="f71"/>
                    </a:cubicBezTo>
                    <a:cubicBezTo>
                      <a:pt x="f3" y="f72"/>
                      <a:pt x="f73" y="f74"/>
                      <a:pt x="f75" y="f17"/>
                    </a:cubicBezTo>
                    <a:cubicBezTo>
                      <a:pt x="f76" y="f77"/>
                      <a:pt x="f78" y="f79"/>
                      <a:pt x="f7" y="f1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0" name="Google Shape;213;p3">
                <a:extLst>
                  <a:ext uri="{FF2B5EF4-FFF2-40B4-BE49-F238E27FC236}">
                    <a16:creationId xmlns:a16="http://schemas.microsoft.com/office/drawing/2014/main" id="{16DBC19D-8C33-4E73-AACC-3FCC41DF0621}"/>
                  </a:ext>
                </a:extLst>
              </p:cNvPr>
              <p:cNvSpPr/>
              <p:nvPr/>
            </p:nvSpPr>
            <p:spPr>
              <a:xfrm>
                <a:off x="562447" y="4459986"/>
                <a:ext cx="144923" cy="231187"/>
              </a:xfrm>
              <a:custGeom>
                <a:avLst/>
                <a:gdLst>
                  <a:gd name="f0" fmla="val 360"/>
                  <a:gd name="f1" fmla="val w"/>
                  <a:gd name="f2" fmla="val h"/>
                  <a:gd name="f3" fmla="val 0"/>
                  <a:gd name="f4" fmla="val 4487"/>
                  <a:gd name="f5" fmla="val 7158"/>
                  <a:gd name="f6" fmla="val 4071"/>
                  <a:gd name="f7" fmla="val 1536"/>
                  <a:gd name="f8" fmla="val 4094"/>
                  <a:gd name="f9" fmla="val 1651"/>
                  <a:gd name="f10" fmla="val 4105"/>
                  <a:gd name="f11" fmla="val 1778"/>
                  <a:gd name="f12" fmla="val 4128"/>
                  <a:gd name="f13" fmla="val 1905"/>
                  <a:gd name="f14" fmla="val 2032"/>
                  <a:gd name="f15" fmla="val 2148"/>
                  <a:gd name="f16" fmla="val 2286"/>
                  <a:gd name="f17" fmla="val 4047"/>
                  <a:gd name="f18" fmla="val 2528"/>
                  <a:gd name="f19" fmla="val 3955"/>
                  <a:gd name="f20" fmla="val 2759"/>
                  <a:gd name="f21" fmla="val 3840"/>
                  <a:gd name="f22" fmla="val 2990"/>
                  <a:gd name="f23" fmla="val 3586"/>
                  <a:gd name="f24" fmla="val 3440"/>
                  <a:gd name="f25" fmla="val 3228"/>
                  <a:gd name="f26" fmla="val 3787"/>
                  <a:gd name="f27" fmla="val 2835"/>
                  <a:gd name="f28" fmla="val 4098"/>
                  <a:gd name="f29" fmla="val 2431"/>
                  <a:gd name="f30" fmla="val 4375"/>
                  <a:gd name="f31" fmla="val 2027"/>
                  <a:gd name="f32" fmla="val 4664"/>
                  <a:gd name="f33" fmla="val 1658"/>
                  <a:gd name="f34" fmla="val 4999"/>
                  <a:gd name="f35" fmla="val 1277"/>
                  <a:gd name="f36" fmla="val 5310"/>
                  <a:gd name="f37" fmla="val 977"/>
                  <a:gd name="f38" fmla="val 5714"/>
                  <a:gd name="f39" fmla="val 723"/>
                  <a:gd name="f40" fmla="val 6130"/>
                  <a:gd name="f41" fmla="val 839"/>
                  <a:gd name="f42" fmla="val 5922"/>
                  <a:gd name="f43" fmla="val 5703"/>
                  <a:gd name="f44" fmla="val 1127"/>
                  <a:gd name="f45" fmla="val 5518"/>
                  <a:gd name="f46" fmla="val 1266"/>
                  <a:gd name="f47" fmla="val 1439"/>
                  <a:gd name="f48" fmla="val 5137"/>
                  <a:gd name="f49" fmla="val 1623"/>
                  <a:gd name="f50" fmla="val 4964"/>
                  <a:gd name="f51" fmla="val 1993"/>
                  <a:gd name="f52" fmla="val 4629"/>
                  <a:gd name="f53" fmla="val 2408"/>
                  <a:gd name="f54" fmla="val 4341"/>
                  <a:gd name="f55" fmla="val 2778"/>
                  <a:gd name="f56" fmla="val 4029"/>
                  <a:gd name="f57" fmla="val 3170"/>
                  <a:gd name="f58" fmla="val 3706"/>
                  <a:gd name="f59" fmla="val 3528"/>
                  <a:gd name="f60" fmla="val 3360"/>
                  <a:gd name="f61" fmla="val 3782"/>
                  <a:gd name="f62" fmla="val 2944"/>
                  <a:gd name="f63" fmla="val 2840"/>
                  <a:gd name="f64" fmla="val 3897"/>
                  <a:gd name="f65" fmla="val 2725"/>
                  <a:gd name="f66" fmla="val 3932"/>
                  <a:gd name="f67" fmla="val 2609"/>
                  <a:gd name="f68" fmla="val 3978"/>
                  <a:gd name="f69" fmla="val 2494"/>
                  <a:gd name="f70" fmla="val 4024"/>
                  <a:gd name="f71" fmla="val 2378"/>
                  <a:gd name="f72" fmla="val 2263"/>
                  <a:gd name="f73" fmla="val 4082"/>
                  <a:gd name="f74" fmla="val 2021"/>
                  <a:gd name="f75" fmla="val 1663"/>
                  <a:gd name="f76" fmla="val 404"/>
                  <a:gd name="f77" fmla="val 6628"/>
                  <a:gd name="f78" fmla="val 403"/>
                  <a:gd name="f79" fmla="val 6631"/>
                  <a:gd name="f80" fmla="val 401"/>
                  <a:gd name="f81" fmla="val 6635"/>
                  <a:gd name="f82" fmla="val 400"/>
                  <a:gd name="f83" fmla="val 6638"/>
                  <a:gd name="f84" fmla="val 3493"/>
                  <a:gd name="f85" fmla="val 1"/>
                  <a:gd name="f86" fmla="val 3863"/>
                  <a:gd name="f87" fmla="val 635"/>
                  <a:gd name="f88" fmla="val 4036"/>
                  <a:gd name="f89" fmla="val 1443"/>
                  <a:gd name="f90" fmla="val 3851"/>
                  <a:gd name="f91" fmla="val 2171"/>
                  <a:gd name="f92" fmla="val 3747"/>
                  <a:gd name="f93" fmla="val 2552"/>
                  <a:gd name="f94" fmla="val 3209"/>
                  <a:gd name="f95" fmla="val 3055"/>
                  <a:gd name="f96" fmla="val 3244"/>
                  <a:gd name="f97" fmla="val 3024"/>
                  <a:gd name="f98" fmla="val 3249"/>
                  <a:gd name="f99" fmla="val 2992"/>
                  <a:gd name="f100" fmla="val 3251"/>
                  <a:gd name="f101" fmla="val 2960"/>
                  <a:gd name="f102" fmla="val 2825"/>
                  <a:gd name="f103" fmla="val 2686"/>
                  <a:gd name="f104" fmla="val 3210"/>
                  <a:gd name="f105" fmla="val 2593"/>
                  <a:gd name="f106" fmla="val 3117"/>
                  <a:gd name="f107" fmla="val 2478"/>
                  <a:gd name="f108" fmla="val 3002"/>
                  <a:gd name="f109" fmla="val 2605"/>
                  <a:gd name="f110" fmla="val 2655"/>
                  <a:gd name="f111" fmla="val 2397"/>
                  <a:gd name="f112" fmla="val 2702"/>
                  <a:gd name="f113" fmla="val 2235"/>
                  <a:gd name="f114" fmla="val 2909"/>
                  <a:gd name="f115" fmla="val 3129"/>
                  <a:gd name="f116" fmla="val 2247"/>
                  <a:gd name="f117" fmla="val 3348"/>
                  <a:gd name="f118" fmla="val 2455"/>
                  <a:gd name="f119" fmla="val 3521"/>
                  <a:gd name="f120" fmla="val 2662"/>
                  <a:gd name="f121" fmla="val 3544"/>
                  <a:gd name="f122" fmla="val 2252"/>
                  <a:gd name="f123" fmla="val 3781"/>
                  <a:gd name="f124" fmla="val 1808"/>
                  <a:gd name="f125" fmla="val 3883"/>
                  <a:gd name="f126" fmla="val 1348"/>
                  <a:gd name="f127" fmla="val 1135"/>
                  <a:gd name="f128" fmla="val 919"/>
                  <a:gd name="f129" fmla="val 3861"/>
                  <a:gd name="f130" fmla="val 700"/>
                  <a:gd name="f131" fmla="val 3821"/>
                  <a:gd name="f132" fmla="val 816"/>
                  <a:gd name="f133" fmla="val 3994"/>
                  <a:gd name="f134" fmla="val 931"/>
                  <a:gd name="f135" fmla="val 4110"/>
                  <a:gd name="f136" fmla="val 768"/>
                  <a:gd name="f137" fmla="val 4173"/>
                  <a:gd name="f138" fmla="val 449"/>
                  <a:gd name="f139" fmla="val 259"/>
                  <a:gd name="f140" fmla="val 4169"/>
                  <a:gd name="f141" fmla="val 146"/>
                  <a:gd name="f142" fmla="val 4156"/>
                  <a:gd name="f143" fmla="val 446"/>
                  <a:gd name="f144" fmla="val 4456"/>
                  <a:gd name="f145" fmla="val 527"/>
                  <a:gd name="f146" fmla="val 4525"/>
                  <a:gd name="f147" fmla="val 4698"/>
                  <a:gd name="f148" fmla="val 5135"/>
                  <a:gd name="f149" fmla="val 728"/>
                  <a:gd name="f150" fmla="val 5949"/>
                  <a:gd name="f151" fmla="val 533"/>
                  <a:gd name="f152" fmla="val 6369"/>
                  <a:gd name="f153" fmla="val 803"/>
                  <a:gd name="f154" fmla="val 6332"/>
                  <a:gd name="f155" fmla="val 1090"/>
                  <a:gd name="f156" fmla="val 1203"/>
                  <a:gd name="f157" fmla="val 1319"/>
                  <a:gd name="f158" fmla="val 6338"/>
                  <a:gd name="f159" fmla="val 1430"/>
                  <a:gd name="f160" fmla="val 1708"/>
                  <a:gd name="f161" fmla="val 1955"/>
                  <a:gd name="f162" fmla="val 6302"/>
                  <a:gd name="f163" fmla="val 2051"/>
                  <a:gd name="f164" fmla="val 6049"/>
                  <a:gd name="f165" fmla="val 6441"/>
                  <a:gd name="f166" fmla="val 2074"/>
                  <a:gd name="f167" fmla="val 6811"/>
                  <a:gd name="f168" fmla="val 2293"/>
                  <a:gd name="f169" fmla="val 7157"/>
                  <a:gd name="f170" fmla="val 2212"/>
                  <a:gd name="f171" fmla="val 5991"/>
                  <a:gd name="f172" fmla="val 2951"/>
                  <a:gd name="f173" fmla="val 4825"/>
                  <a:gd name="f174" fmla="val 3643"/>
                  <a:gd name="f175" fmla="val 3925"/>
                  <a:gd name="f176" fmla="val 4221"/>
                  <a:gd name="f177" fmla="val 3175"/>
                  <a:gd name="f178" fmla="val 4486"/>
                  <a:gd name="f179" fmla="val 2321"/>
                  <a:gd name="f180" fmla="val 4267"/>
                  <a:gd name="f181" fmla="val 1270"/>
                  <a:gd name="f182" fmla="val 4151"/>
                  <a:gd name="f183" fmla="val 1086"/>
                  <a:gd name="f184" fmla="val 901"/>
                  <a:gd name="f185" fmla="val 3920"/>
                  <a:gd name="f186" fmla="val 566"/>
                  <a:gd name="f187" fmla="val 3678"/>
                  <a:gd name="f188" fmla="val 301"/>
                  <a:gd name="f189" fmla="*/ f1 1 4487"/>
                  <a:gd name="f190" fmla="*/ f2 1 7158"/>
                  <a:gd name="f191" fmla="val f3"/>
                  <a:gd name="f192" fmla="val f4"/>
                  <a:gd name="f193" fmla="val f5"/>
                  <a:gd name="f194" fmla="+- f193 0 f191"/>
                  <a:gd name="f195" fmla="+- f192 0 f191"/>
                  <a:gd name="f196" fmla="*/ f195 1 4487"/>
                  <a:gd name="f197" fmla="*/ f194 1 7158"/>
                  <a:gd name="f198" fmla="*/ f191 1 f196"/>
                  <a:gd name="f199" fmla="*/ f192 1 f196"/>
                  <a:gd name="f200" fmla="*/ f191 1 f197"/>
                  <a:gd name="f201" fmla="*/ f193 1 f197"/>
                  <a:gd name="f202" fmla="*/ f198 f189 1"/>
                  <a:gd name="f203" fmla="*/ f199 f189 1"/>
                  <a:gd name="f204" fmla="*/ f201 f190 1"/>
                  <a:gd name="f205" fmla="*/ f200 f190 1"/>
                </a:gdLst>
                <a:ahLst/>
                <a:cxnLst>
                  <a:cxn ang="3cd4">
                    <a:pos x="hc" y="t"/>
                  </a:cxn>
                  <a:cxn ang="0">
                    <a:pos x="r" y="vc"/>
                  </a:cxn>
                  <a:cxn ang="cd4">
                    <a:pos x="hc" y="b"/>
                  </a:cxn>
                  <a:cxn ang="cd2">
                    <a:pos x="l" y="vc"/>
                  </a:cxn>
                </a:cxnLst>
                <a:rect l="f202" t="f205" r="f203" b="f204"/>
                <a:pathLst>
                  <a:path w="4487" h="7158">
                    <a:moveTo>
                      <a:pt x="f6" y="f7"/>
                    </a:moveTo>
                    <a:lnTo>
                      <a:pt x="f6" y="f7"/>
                    </a:lnTo>
                    <a:cubicBezTo>
                      <a:pt x="f8" y="f9"/>
                      <a:pt x="f10" y="f11"/>
                      <a:pt x="f12" y="f13"/>
                    </a:cubicBezTo>
                    <a:cubicBezTo>
                      <a:pt x="f12" y="f14"/>
                      <a:pt x="f10" y="f15"/>
                      <a:pt x="f8"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37" y="f43"/>
                      <a:pt x="f44" y="f45"/>
                    </a:cubicBezTo>
                    <a:cubicBezTo>
                      <a:pt x="f46" y="f36"/>
                      <a:pt x="f47" y="f48"/>
                      <a:pt x="f49" y="f50"/>
                    </a:cubicBezTo>
                    <a:cubicBezTo>
                      <a:pt x="f51" y="f52"/>
                      <a:pt x="f53" y="f54"/>
                      <a:pt x="f55" y="f56"/>
                    </a:cubicBezTo>
                    <a:cubicBezTo>
                      <a:pt x="f57" y="f58"/>
                      <a:pt x="f59" y="f60"/>
                      <a:pt x="f61" y="f62"/>
                    </a:cubicBezTo>
                    <a:cubicBezTo>
                      <a:pt x="f21" y="f63"/>
                      <a:pt x="f64" y="f65"/>
                      <a:pt x="f66" y="f67"/>
                    </a:cubicBezTo>
                    <a:cubicBezTo>
                      <a:pt x="f68" y="f69"/>
                      <a:pt x="f70" y="f71"/>
                      <a:pt x="f17" y="f72"/>
                    </a:cubicBezTo>
                    <a:cubicBezTo>
                      <a:pt x="f73" y="f15"/>
                      <a:pt x="f8" y="f74"/>
                      <a:pt x="f8" y="f13"/>
                    </a:cubicBezTo>
                    <a:cubicBezTo>
                      <a:pt x="f8" y="f11"/>
                      <a:pt x="f73" y="f75"/>
                      <a:pt x="f6" y="f7"/>
                    </a:cubicBezTo>
                    <a:close/>
                    <a:moveTo>
                      <a:pt x="f76" y="f77"/>
                    </a:moveTo>
                    <a:lnTo>
                      <a:pt x="f76" y="f77"/>
                    </a:lnTo>
                    <a:cubicBezTo>
                      <a:pt x="f78" y="f79"/>
                      <a:pt x="f80" y="f81"/>
                      <a:pt x="f82" y="f83"/>
                    </a:cubicBezTo>
                    <a:cubicBezTo>
                      <a:pt x="f80" y="f81"/>
                      <a:pt x="f78" y="f79"/>
                      <a:pt x="f76" y="f77"/>
                    </a:cubicBezTo>
                    <a:close/>
                    <a:moveTo>
                      <a:pt x="f84" y="f85"/>
                    </a:moveTo>
                    <a:cubicBezTo>
                      <a:pt x="f86" y="f87"/>
                      <a:pt x="f88" y="f89"/>
                      <a:pt x="f90" y="f91"/>
                    </a:cubicBezTo>
                    <a:cubicBezTo>
                      <a:pt x="f92" y="f93"/>
                      <a:pt x="f59" y="f94"/>
                      <a:pt x="f95" y="f96"/>
                    </a:cubicBezTo>
                    <a:cubicBezTo>
                      <a:pt x="f97" y="f98"/>
                      <a:pt x="f99" y="f100"/>
                      <a:pt x="f101" y="f100"/>
                    </a:cubicBezTo>
                    <a:cubicBezTo>
                      <a:pt x="f102" y="f100"/>
                      <a:pt x="f103" y="f104"/>
                      <a:pt x="f105" y="f106"/>
                    </a:cubicBezTo>
                    <a:cubicBezTo>
                      <a:pt x="f107" y="f108"/>
                      <a:pt x="f107" y="f20"/>
                      <a:pt x="f109" y="f110"/>
                    </a:cubicBezTo>
                    <a:lnTo>
                      <a:pt x="f109" y="f110"/>
                    </a:lnTo>
                    <a:cubicBezTo>
                      <a:pt x="f111" y="f112"/>
                      <a:pt x="f113" y="f114"/>
                      <a:pt x="f113" y="f115"/>
                    </a:cubicBezTo>
                    <a:cubicBezTo>
                      <a:pt x="f116" y="f117"/>
                      <a:pt x="f118" y="f119"/>
                      <a:pt x="f120" y="f121"/>
                    </a:cubicBezTo>
                    <a:cubicBezTo>
                      <a:pt x="f122" y="f123"/>
                      <a:pt x="f124" y="f125"/>
                      <a:pt x="f126" y="f125"/>
                    </a:cubicBezTo>
                    <a:cubicBezTo>
                      <a:pt x="f127" y="f125"/>
                      <a:pt x="f128" y="f129"/>
                      <a:pt x="f130" y="f131"/>
                    </a:cubicBezTo>
                    <a:lnTo>
                      <a:pt x="f130" y="f131"/>
                    </a:lnTo>
                    <a:cubicBezTo>
                      <a:pt x="f130" y="f131"/>
                      <a:pt x="f132" y="f133"/>
                      <a:pt x="f134" y="f135"/>
                    </a:cubicBezTo>
                    <a:cubicBezTo>
                      <a:pt x="f134" y="f135"/>
                      <a:pt x="f136" y="f137"/>
                      <a:pt x="f138" y="f137"/>
                    </a:cubicBezTo>
                    <a:cubicBezTo>
                      <a:pt x="f0" y="f137"/>
                      <a:pt x="f139" y="f140"/>
                      <a:pt x="f141" y="f142"/>
                    </a:cubicBezTo>
                    <a:lnTo>
                      <a:pt x="f141" y="f142"/>
                    </a:lnTo>
                    <a:cubicBezTo>
                      <a:pt x="f143" y="f144"/>
                      <a:pt x="f145" y="f146"/>
                      <a:pt x="f128" y="f147"/>
                    </a:cubicBezTo>
                    <a:cubicBezTo>
                      <a:pt x="f3" y="f148"/>
                      <a:pt x="f149" y="f150"/>
                      <a:pt x="f76" y="f77"/>
                    </a:cubicBezTo>
                    <a:lnTo>
                      <a:pt x="f76" y="f77"/>
                    </a:lnTo>
                    <a:cubicBezTo>
                      <a:pt x="f151" y="f152"/>
                      <a:pt x="f153" y="f154"/>
                      <a:pt x="f155" y="f154"/>
                    </a:cubicBezTo>
                    <a:cubicBezTo>
                      <a:pt x="f156" y="f154"/>
                      <a:pt x="f157" y="f158"/>
                      <a:pt x="f159" y="f158"/>
                    </a:cubicBezTo>
                    <a:cubicBezTo>
                      <a:pt x="f160" y="f158"/>
                      <a:pt x="f161" y="f162"/>
                      <a:pt x="f163" y="f164"/>
                    </a:cubicBezTo>
                    <a:cubicBezTo>
                      <a:pt x="f163" y="f165"/>
                      <a:pt x="f166" y="f167"/>
                      <a:pt x="f168" y="f169"/>
                    </a:cubicBezTo>
                    <a:cubicBezTo>
                      <a:pt x="f170" y="f171"/>
                      <a:pt x="f172" y="f173"/>
                      <a:pt x="f174" y="f175"/>
                    </a:cubicBezTo>
                    <a:cubicBezTo>
                      <a:pt x="f176" y="f177"/>
                      <a:pt x="f178" y="f179"/>
                      <a:pt x="f180" y="f89"/>
                    </a:cubicBezTo>
                    <a:cubicBezTo>
                      <a:pt x="f176" y="f181"/>
                      <a:pt x="f182" y="f183"/>
                      <a:pt x="f73" y="f184"/>
                    </a:cubicBezTo>
                    <a:cubicBezTo>
                      <a:pt x="f185" y="f186"/>
                      <a:pt x="f187" y="f188"/>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1" name="Google Shape;214;p3">
                <a:extLst>
                  <a:ext uri="{FF2B5EF4-FFF2-40B4-BE49-F238E27FC236}">
                    <a16:creationId xmlns:a16="http://schemas.microsoft.com/office/drawing/2014/main" id="{5BE1DD08-B6BD-4C92-B9C0-4B7FF5BD929E}"/>
                  </a:ext>
                </a:extLst>
              </p:cNvPr>
              <p:cNvSpPr/>
              <p:nvPr/>
            </p:nvSpPr>
            <p:spPr>
              <a:xfrm>
                <a:off x="637995" y="4597191"/>
                <a:ext cx="54068" cy="151762"/>
              </a:xfrm>
              <a:custGeom>
                <a:avLst/>
                <a:gdLst>
                  <a:gd name="f0" fmla="val w"/>
                  <a:gd name="f1" fmla="val h"/>
                  <a:gd name="f2" fmla="val 0"/>
                  <a:gd name="f3" fmla="val 1674"/>
                  <a:gd name="f4" fmla="val 4699"/>
                  <a:gd name="f5" fmla="val 1201"/>
                  <a:gd name="f6" fmla="val 1005"/>
                  <a:gd name="f7" fmla="val 1143"/>
                  <a:gd name="f8" fmla="val 1224"/>
                  <a:gd name="f9" fmla="val 1085"/>
                  <a:gd name="f10" fmla="val 1443"/>
                  <a:gd name="f11" fmla="val 1051"/>
                  <a:gd name="f12" fmla="val 1004"/>
                  <a:gd name="f13" fmla="val 1905"/>
                  <a:gd name="f14" fmla="val 970"/>
                  <a:gd name="f15" fmla="val 2113"/>
                  <a:gd name="f16" fmla="val 2343"/>
                  <a:gd name="f17" fmla="val 958"/>
                  <a:gd name="f18" fmla="val 2574"/>
                  <a:gd name="f19" fmla="val 2805"/>
                  <a:gd name="f20" fmla="val 3059"/>
                  <a:gd name="f21" fmla="val 1027"/>
                  <a:gd name="f22" fmla="val 3302"/>
                  <a:gd name="f23" fmla="val 1074"/>
                  <a:gd name="f24" fmla="val 3532"/>
                  <a:gd name="f25" fmla="val 1108"/>
                  <a:gd name="f26" fmla="val 3763"/>
                  <a:gd name="f27" fmla="val 993"/>
                  <a:gd name="f28" fmla="val 3290"/>
                  <a:gd name="f29" fmla="val 935"/>
                  <a:gd name="f30" fmla="val 2828"/>
                  <a:gd name="f31" fmla="val 912"/>
                  <a:gd name="f32" fmla="val 1882"/>
                  <a:gd name="f33" fmla="val 1651"/>
                  <a:gd name="f34" fmla="val 1420"/>
                  <a:gd name="f35" fmla="val 1120"/>
                  <a:gd name="f36" fmla="val 820"/>
                  <a:gd name="f37" fmla="val 3013"/>
                  <a:gd name="f38" fmla="val 370"/>
                  <a:gd name="f39" fmla="val 4075"/>
                  <a:gd name="f40" fmla="val 416"/>
                  <a:gd name="f41" fmla="val 4052"/>
                  <a:gd name="f42" fmla="val 554"/>
                  <a:gd name="f43" fmla="val 3359"/>
                  <a:gd name="f44" fmla="val 693"/>
                  <a:gd name="f45" fmla="val 3186"/>
                  <a:gd name="f46" fmla="val 658"/>
                  <a:gd name="f47" fmla="val 3729"/>
                  <a:gd name="f48" fmla="val 981"/>
                  <a:gd name="f49" fmla="val 4398"/>
                  <a:gd name="f50" fmla="val 1408"/>
                  <a:gd name="f51" fmla="val 4698"/>
                  <a:gd name="f52" fmla="val 3151"/>
                  <a:gd name="f53" fmla="val 1131"/>
                  <a:gd name="f54" fmla="val 1501"/>
                  <a:gd name="f55" fmla="*/ f0 1 1674"/>
                  <a:gd name="f56" fmla="*/ f1 1 4699"/>
                  <a:gd name="f57" fmla="val f2"/>
                  <a:gd name="f58" fmla="val f3"/>
                  <a:gd name="f59" fmla="val f4"/>
                  <a:gd name="f60" fmla="+- f59 0 f57"/>
                  <a:gd name="f61" fmla="+- f58 0 f57"/>
                  <a:gd name="f62" fmla="*/ f61 1 1674"/>
                  <a:gd name="f63" fmla="*/ f60 1 469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674" h="4699">
                    <a:moveTo>
                      <a:pt x="f5" y="f6"/>
                    </a:moveTo>
                    <a:lnTo>
                      <a:pt x="f5" y="f6"/>
                    </a:lnTo>
                    <a:cubicBezTo>
                      <a:pt x="f7" y="f8"/>
                      <a:pt x="f9" y="f10"/>
                      <a:pt x="f11" y="f3"/>
                    </a:cubicBezTo>
                    <a:cubicBezTo>
                      <a:pt x="f12" y="f13"/>
                      <a:pt x="f14" y="f15"/>
                      <a:pt x="f14" y="f16"/>
                    </a:cubicBezTo>
                    <a:cubicBezTo>
                      <a:pt x="f17" y="f18"/>
                      <a:pt x="f14" y="f19"/>
                      <a:pt x="f12" y="f20"/>
                    </a:cubicBezTo>
                    <a:cubicBezTo>
                      <a:pt x="f21" y="f22"/>
                      <a:pt x="f23" y="f24"/>
                      <a:pt x="f25" y="f26"/>
                    </a:cubicBezTo>
                    <a:cubicBezTo>
                      <a:pt x="f11" y="f24"/>
                      <a:pt x="f27" y="f28"/>
                      <a:pt x="f17" y="f20"/>
                    </a:cubicBezTo>
                    <a:cubicBezTo>
                      <a:pt x="f29" y="f30"/>
                      <a:pt x="f31" y="f18"/>
                      <a:pt x="f31" y="f16"/>
                    </a:cubicBezTo>
                    <a:cubicBezTo>
                      <a:pt x="f29" y="f15"/>
                      <a:pt x="f17" y="f32"/>
                      <a:pt x="f12" y="f33"/>
                    </a:cubicBezTo>
                    <a:cubicBezTo>
                      <a:pt x="f11" y="f34"/>
                      <a:pt x="f35" y="f8"/>
                      <a:pt x="f5" y="f6"/>
                    </a:cubicBezTo>
                    <a:close/>
                    <a:moveTo>
                      <a:pt x="f3" y="f2"/>
                    </a:moveTo>
                    <a:lnTo>
                      <a:pt x="f3" y="f2"/>
                    </a:lnTo>
                    <a:cubicBezTo>
                      <a:pt x="f23" y="f36"/>
                      <a:pt x="f2" y="f37"/>
                      <a:pt x="f38" y="f39"/>
                    </a:cubicBezTo>
                    <a:cubicBezTo>
                      <a:pt x="f40" y="f41"/>
                      <a:pt x="f42" y="f43"/>
                      <a:pt x="f44" y="f45"/>
                    </a:cubicBezTo>
                    <a:lnTo>
                      <a:pt x="f44" y="f45"/>
                    </a:lnTo>
                    <a:cubicBezTo>
                      <a:pt x="f46" y="f47"/>
                      <a:pt x="f48" y="f49"/>
                      <a:pt x="f50" y="f51"/>
                    </a:cubicBezTo>
                    <a:cubicBezTo>
                      <a:pt x="f11" y="f52"/>
                      <a:pt x="f53" y="f54"/>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2" name="Google Shape;215;p3">
                <a:extLst>
                  <a:ext uri="{FF2B5EF4-FFF2-40B4-BE49-F238E27FC236}">
                    <a16:creationId xmlns:a16="http://schemas.microsoft.com/office/drawing/2014/main" id="{EC123CBB-F7E6-40E0-9F14-BF61A80B5AAA}"/>
                  </a:ext>
                </a:extLst>
              </p:cNvPr>
              <p:cNvSpPr/>
              <p:nvPr/>
            </p:nvSpPr>
            <p:spPr>
              <a:xfrm>
                <a:off x="658852" y="4391168"/>
                <a:ext cx="171340" cy="50063"/>
              </a:xfrm>
              <a:custGeom>
                <a:avLst/>
                <a:gdLst>
                  <a:gd name="f0" fmla="val w"/>
                  <a:gd name="f1" fmla="val h"/>
                  <a:gd name="f2" fmla="val 0"/>
                  <a:gd name="f3" fmla="val 5305"/>
                  <a:gd name="f4" fmla="val 1550"/>
                  <a:gd name="f5" fmla="val 4245"/>
                  <a:gd name="f6" fmla="val 1"/>
                  <a:gd name="f7" fmla="val 2797"/>
                  <a:gd name="f8" fmla="val 1485"/>
                  <a:gd name="f9" fmla="val 782"/>
                  <a:gd name="f10" fmla="val 1732"/>
                  <a:gd name="f11" fmla="val 3291"/>
                  <a:gd name="f12" fmla="val 5304"/>
                  <a:gd name="f13" fmla="val 1376"/>
                  <a:gd name="f14" fmla="val 5068"/>
                  <a:gd name="f15" fmla="val 458"/>
                  <a:gd name="f16" fmla="val 4979"/>
                  <a:gd name="f17" fmla="val 128"/>
                  <a:gd name="f18" fmla="val 4670"/>
                  <a:gd name="f19" fmla="*/ f0 1 5305"/>
                  <a:gd name="f20" fmla="*/ f1 1 1550"/>
                  <a:gd name="f21" fmla="val f2"/>
                  <a:gd name="f22" fmla="val f3"/>
                  <a:gd name="f23" fmla="val f4"/>
                  <a:gd name="f24" fmla="+- f23 0 f21"/>
                  <a:gd name="f25" fmla="+- f22 0 f21"/>
                  <a:gd name="f26" fmla="*/ f25 1 5305"/>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05" h="1550">
                    <a:moveTo>
                      <a:pt x="f5" y="f6"/>
                    </a:moveTo>
                    <a:cubicBezTo>
                      <a:pt x="f7" y="f6"/>
                      <a:pt x="f6" y="f8"/>
                      <a:pt x="f6" y="f8"/>
                    </a:cubicBezTo>
                    <a:cubicBezTo>
                      <a:pt x="f6" y="f8"/>
                      <a:pt x="f9" y="f4"/>
                      <a:pt x="f10" y="f4"/>
                    </a:cubicBezTo>
                    <a:cubicBezTo>
                      <a:pt x="f11" y="f4"/>
                      <a:pt x="f12" y="f13"/>
                      <a:pt x="f14" y="f15"/>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216;p3">
                <a:extLst>
                  <a:ext uri="{FF2B5EF4-FFF2-40B4-BE49-F238E27FC236}">
                    <a16:creationId xmlns:a16="http://schemas.microsoft.com/office/drawing/2014/main" id="{14A2B39F-60E8-49CA-9998-BD62C12CA78B}"/>
                  </a:ext>
                </a:extLst>
              </p:cNvPr>
              <p:cNvSpPr/>
              <p:nvPr/>
            </p:nvSpPr>
            <p:spPr>
              <a:xfrm>
                <a:off x="657727" y="4301959"/>
                <a:ext cx="134261" cy="111456"/>
              </a:xfrm>
              <a:custGeom>
                <a:avLst/>
                <a:gdLst>
                  <a:gd name="f0" fmla="val w"/>
                  <a:gd name="f1" fmla="val h"/>
                  <a:gd name="f2" fmla="val 0"/>
                  <a:gd name="f3" fmla="val 4157"/>
                  <a:gd name="f4" fmla="val 3451"/>
                  <a:gd name="f5" fmla="val 2636"/>
                  <a:gd name="f6" fmla="val 1501"/>
                  <a:gd name="f7" fmla="val 1"/>
                  <a:gd name="f8" fmla="val 4156"/>
                  <a:gd name="f9" fmla="val 1200"/>
                  <a:gd name="f10" fmla="val 3025"/>
                  <a:gd name="f11" fmla="val 161"/>
                  <a:gd name="f12" fmla="val 2903"/>
                  <a:gd name="f13" fmla="val 50"/>
                  <a:gd name="f14" fmla="val 2772"/>
                  <a:gd name="f15" fmla="*/ f0 1 4157"/>
                  <a:gd name="f16" fmla="*/ f1 1 3451"/>
                  <a:gd name="f17" fmla="val f2"/>
                  <a:gd name="f18" fmla="val f3"/>
                  <a:gd name="f19" fmla="val f4"/>
                  <a:gd name="f20" fmla="+- f19 0 f17"/>
                  <a:gd name="f21" fmla="+- f18 0 f17"/>
                  <a:gd name="f22" fmla="*/ f21 1 4157"/>
                  <a:gd name="f23" fmla="*/ f20 1 345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7" h="3450">
                    <a:moveTo>
                      <a:pt x="f5" y="f2"/>
                    </a:moveTo>
                    <a:cubicBezTo>
                      <a:pt x="f6" y="f2"/>
                      <a:pt x="f7" y="f4"/>
                      <a:pt x="f7" y="f4"/>
                    </a:cubicBezTo>
                    <a:cubicBezTo>
                      <a:pt x="f7" y="f4"/>
                      <a:pt x="f8" y="f9"/>
                      <a:pt x="f10" y="f11"/>
                    </a:cubicBezTo>
                    <a:cubicBezTo>
                      <a:pt x="f12" y="f13"/>
                      <a:pt x="f14"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4" name="Google Shape;217;p3">
                <a:extLst>
                  <a:ext uri="{FF2B5EF4-FFF2-40B4-BE49-F238E27FC236}">
                    <a16:creationId xmlns:a16="http://schemas.microsoft.com/office/drawing/2014/main" id="{EE57ECE3-5BCC-43FB-A08E-E3DDFD29CC1F}"/>
                  </a:ext>
                </a:extLst>
              </p:cNvPr>
              <p:cNvSpPr/>
              <p:nvPr/>
            </p:nvSpPr>
            <p:spPr>
              <a:xfrm>
                <a:off x="604336" y="4248695"/>
                <a:ext cx="94439" cy="166201"/>
              </a:xfrm>
              <a:custGeom>
                <a:avLst/>
                <a:gdLst>
                  <a:gd name="f0" fmla="val w"/>
                  <a:gd name="f1" fmla="val h"/>
                  <a:gd name="f2" fmla="val 0"/>
                  <a:gd name="f3" fmla="val 2924"/>
                  <a:gd name="f4" fmla="val 5146"/>
                  <a:gd name="f5" fmla="val 1343"/>
                  <a:gd name="f6" fmla="val 869"/>
                  <a:gd name="f7" fmla="val 263"/>
                  <a:gd name="f8" fmla="val 1446"/>
                  <a:gd name="f9" fmla="val 10"/>
                  <a:gd name="f10" fmla="val 1410"/>
                  <a:gd name="f11" fmla="val 3"/>
                  <a:gd name="f12" fmla="val 1376"/>
                  <a:gd name="f13" fmla="*/ f0 1 2924"/>
                  <a:gd name="f14" fmla="*/ f1 1 5146"/>
                  <a:gd name="f15" fmla="val f2"/>
                  <a:gd name="f16" fmla="val f3"/>
                  <a:gd name="f17" fmla="val f4"/>
                  <a:gd name="f18" fmla="+- f17 0 f15"/>
                  <a:gd name="f19" fmla="+- f16 0 f15"/>
                  <a:gd name="f20" fmla="*/ f19 1 2924"/>
                  <a:gd name="f21" fmla="*/ f18 1 514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924" h="5146">
                    <a:moveTo>
                      <a:pt x="f5" y="f2"/>
                    </a:moveTo>
                    <a:cubicBezTo>
                      <a:pt x="f2" y="f2"/>
                      <a:pt x="f6" y="f4"/>
                      <a:pt x="f6" y="f4"/>
                    </a:cubicBezTo>
                    <a:cubicBezTo>
                      <a:pt x="f6" y="f4"/>
                      <a:pt x="f3" y="f7"/>
                      <a:pt x="f8" y="f9"/>
                    </a:cubicBezTo>
                    <a:cubicBezTo>
                      <a:pt x="f10" y="f11"/>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65" name="Google Shape;218;p3">
              <a:extLst>
                <a:ext uri="{FF2B5EF4-FFF2-40B4-BE49-F238E27FC236}">
                  <a16:creationId xmlns:a16="http://schemas.microsoft.com/office/drawing/2014/main" id="{A8945D94-534E-4A4F-8898-BA5B8163D45D}"/>
                </a:ext>
              </a:extLst>
            </p:cNvPr>
            <p:cNvGrpSpPr/>
            <p:nvPr/>
          </p:nvGrpSpPr>
          <p:grpSpPr>
            <a:xfrm>
              <a:off x="8735866" y="1034698"/>
              <a:ext cx="213292" cy="3005888"/>
              <a:chOff x="8735866" y="1034698"/>
              <a:chExt cx="213292" cy="3005888"/>
            </a:xfrm>
          </p:grpSpPr>
          <p:sp>
            <p:nvSpPr>
              <p:cNvPr id="66" name="Google Shape;219;p3">
                <a:extLst>
                  <a:ext uri="{FF2B5EF4-FFF2-40B4-BE49-F238E27FC236}">
                    <a16:creationId xmlns:a16="http://schemas.microsoft.com/office/drawing/2014/main" id="{0AB86C3E-A400-43C8-A1EF-921CDCD27AA5}"/>
                  </a:ext>
                </a:extLst>
              </p:cNvPr>
              <p:cNvSpPr/>
              <p:nvPr/>
            </p:nvSpPr>
            <p:spPr>
              <a:xfrm>
                <a:off x="8932718" y="1165530"/>
                <a:ext cx="14950" cy="1487491"/>
              </a:xfrm>
              <a:custGeom>
                <a:avLst/>
                <a:gdLst>
                  <a:gd name="f0" fmla="val w"/>
                  <a:gd name="f1" fmla="val h"/>
                  <a:gd name="f2" fmla="val 0"/>
                  <a:gd name="f3" fmla="val 463"/>
                  <a:gd name="f4" fmla="val 46056"/>
                  <a:gd name="f5" fmla="val 1"/>
                  <a:gd name="f6" fmla="val 462"/>
                  <a:gd name="f7" fmla="*/ f0 1 463"/>
                  <a:gd name="f8" fmla="*/ f1 1 46056"/>
                  <a:gd name="f9" fmla="val f2"/>
                  <a:gd name="f10" fmla="val f3"/>
                  <a:gd name="f11" fmla="val f4"/>
                  <a:gd name="f12" fmla="+- f11 0 f9"/>
                  <a:gd name="f13" fmla="+- f10 0 f9"/>
                  <a:gd name="f14" fmla="*/ f13 1 463"/>
                  <a:gd name="f15" fmla="*/ f12 1 4605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62" h="46056">
                    <a:moveTo>
                      <a:pt x="f2" y="f5"/>
                    </a:moveTo>
                    <a:lnTo>
                      <a:pt x="f2" y="f4"/>
                    </a:lnTo>
                    <a:lnTo>
                      <a:pt x="f6" y="f4"/>
                    </a:lnTo>
                    <a:lnTo>
                      <a:pt x="f6"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7" name="Google Shape;220;p3">
                <a:extLst>
                  <a:ext uri="{FF2B5EF4-FFF2-40B4-BE49-F238E27FC236}">
                    <a16:creationId xmlns:a16="http://schemas.microsoft.com/office/drawing/2014/main" id="{EEB49958-0656-4C0B-A278-6259403C8275}"/>
                  </a:ext>
                </a:extLst>
              </p:cNvPr>
              <p:cNvSpPr/>
              <p:nvPr/>
            </p:nvSpPr>
            <p:spPr>
              <a:xfrm>
                <a:off x="8735866" y="1034698"/>
                <a:ext cx="213292" cy="143917"/>
              </a:xfrm>
              <a:custGeom>
                <a:avLst/>
                <a:gdLst>
                  <a:gd name="f0" fmla="val w"/>
                  <a:gd name="f1" fmla="val h"/>
                  <a:gd name="f2" fmla="val 0"/>
                  <a:gd name="f3" fmla="val 6604"/>
                  <a:gd name="f4" fmla="val 4456"/>
                  <a:gd name="f5" fmla="val 2679"/>
                  <a:gd name="f6" fmla="val 2517"/>
                  <a:gd name="f7" fmla="val 2379"/>
                  <a:gd name="f8" fmla="val 2217"/>
                  <a:gd name="f9" fmla="val 35"/>
                  <a:gd name="f10" fmla="val 1617"/>
                  <a:gd name="f11" fmla="val 116"/>
                  <a:gd name="f12" fmla="val 1040"/>
                  <a:gd name="f13" fmla="val 451"/>
                  <a:gd name="f14" fmla="val 636"/>
                  <a:gd name="f15" fmla="val 924"/>
                  <a:gd name="f16" fmla="val 232"/>
                  <a:gd name="f17" fmla="val 1420"/>
                  <a:gd name="f18" fmla="val 1"/>
                  <a:gd name="f19" fmla="val 2020"/>
                  <a:gd name="f20" fmla="val 12"/>
                  <a:gd name="f21" fmla="val 2701"/>
                  <a:gd name="f22" fmla="val 36"/>
                  <a:gd name="f23" fmla="val 3452"/>
                  <a:gd name="f24" fmla="val 555"/>
                  <a:gd name="f25" fmla="val 4144"/>
                  <a:gd name="f26" fmla="val 1294"/>
                  <a:gd name="f27" fmla="val 4375"/>
                  <a:gd name="f28" fmla="val 1467"/>
                  <a:gd name="f29" fmla="val 4433"/>
                  <a:gd name="f30" fmla="val 1652"/>
                  <a:gd name="f31" fmla="val 1859"/>
                  <a:gd name="f32" fmla="val 2090"/>
                  <a:gd name="f33" fmla="val 2333"/>
                  <a:gd name="f34" fmla="val 4387"/>
                  <a:gd name="f35" fmla="val 2540"/>
                  <a:gd name="f36" fmla="val 4271"/>
                  <a:gd name="f37" fmla="val 2944"/>
                  <a:gd name="f38" fmla="val 4040"/>
                  <a:gd name="f39" fmla="val 3233"/>
                  <a:gd name="f40" fmla="val 3579"/>
                  <a:gd name="f41" fmla="val 3094"/>
                  <a:gd name="f42" fmla="val 2898"/>
                  <a:gd name="f43" fmla="val 2828"/>
                  <a:gd name="f44" fmla="val 3210"/>
                  <a:gd name="f45" fmla="val 2771"/>
                  <a:gd name="f46" fmla="val 3198"/>
                  <a:gd name="f47" fmla="val 3103"/>
                  <a:gd name="f48" fmla="val 2406"/>
                  <a:gd name="f49" fmla="val 2835"/>
                  <a:gd name="f50" fmla="val 2213"/>
                  <a:gd name="f51" fmla="val 2536"/>
                  <a:gd name="f52" fmla="val 2473"/>
                  <a:gd name="f53" fmla="val 2409"/>
                  <a:gd name="f54" fmla="val 2222"/>
                  <a:gd name="f55" fmla="val 2344"/>
                  <a:gd name="f56" fmla="val 2240"/>
                  <a:gd name="f57" fmla="val 1986"/>
                  <a:gd name="f58" fmla="val 2355"/>
                  <a:gd name="f59" fmla="val 1790"/>
                  <a:gd name="f60" fmla="val 2725"/>
                  <a:gd name="f61" fmla="val 1882"/>
                  <a:gd name="f62" fmla="val 3117"/>
                  <a:gd name="f63" fmla="val 3152"/>
                  <a:gd name="f64" fmla="val 3175"/>
                  <a:gd name="f65" fmla="val 3186"/>
                  <a:gd name="f66" fmla="val 1825"/>
                  <a:gd name="f67" fmla="val 3209"/>
                  <a:gd name="f68" fmla="val 1813"/>
                  <a:gd name="f69" fmla="val 1755"/>
                  <a:gd name="f70" fmla="val 1686"/>
                  <a:gd name="f71" fmla="val 1628"/>
                  <a:gd name="f72" fmla="val 1363"/>
                  <a:gd name="f73" fmla="val 3128"/>
                  <a:gd name="f74" fmla="val 1132"/>
                  <a:gd name="f75" fmla="val 1109"/>
                  <a:gd name="f76" fmla="val 2609"/>
                  <a:gd name="f77" fmla="val 1074"/>
                  <a:gd name="f78" fmla="val 2263"/>
                  <a:gd name="f79" fmla="val 1178"/>
                  <a:gd name="f80" fmla="val 1847"/>
                  <a:gd name="f81" fmla="val 1409"/>
                  <a:gd name="f82" fmla="val 1547"/>
                  <a:gd name="f83" fmla="val 1640"/>
                  <a:gd name="f84" fmla="val 1224"/>
                  <a:gd name="f85" fmla="val 982"/>
                  <a:gd name="f86" fmla="val 901"/>
                  <a:gd name="f87" fmla="val 2483"/>
                  <a:gd name="f88" fmla="val 866"/>
                  <a:gd name="f89" fmla="val 2575"/>
                  <a:gd name="f90" fmla="val 855"/>
                  <a:gd name="f91" fmla="val 3014"/>
                  <a:gd name="f92" fmla="val 3348"/>
                  <a:gd name="f93" fmla="val 3464"/>
                  <a:gd name="f94" fmla="val 3556"/>
                  <a:gd name="f95" fmla="val 935"/>
                  <a:gd name="f96" fmla="val 3671"/>
                  <a:gd name="f97" fmla="val 970"/>
                  <a:gd name="f98" fmla="val 4122"/>
                  <a:gd name="f99" fmla="val 1085"/>
                  <a:gd name="f100" fmla="val 4526"/>
                  <a:gd name="f101" fmla="val 1316"/>
                  <a:gd name="f102" fmla="val 4883"/>
                  <a:gd name="f103" fmla="val 1605"/>
                  <a:gd name="f104" fmla="val 5611"/>
                  <a:gd name="f105" fmla="val 2182"/>
                  <a:gd name="f106" fmla="val 6072"/>
                  <a:gd name="f107" fmla="val 6095"/>
                  <a:gd name="f108" fmla="val 4052"/>
                  <a:gd name="f109" fmla="val 6119"/>
                  <a:gd name="f110" fmla="val 4167"/>
                  <a:gd name="f111" fmla="val 6199"/>
                  <a:gd name="f112" fmla="val 6326"/>
                  <a:gd name="f113" fmla="val 6333"/>
                  <a:gd name="f114" fmla="val 4272"/>
                  <a:gd name="f115" fmla="val 6339"/>
                  <a:gd name="f116" fmla="val 6346"/>
                  <a:gd name="f117" fmla="val 6454"/>
                  <a:gd name="f118" fmla="val 6557"/>
                  <a:gd name="f119" fmla="val 4183"/>
                  <a:gd name="f120" fmla="val 6603"/>
                  <a:gd name="f121" fmla="val 2978"/>
                  <a:gd name="f122" fmla="val 6153"/>
                  <a:gd name="f123" fmla="val 5345"/>
                  <a:gd name="f124" fmla="val 1097"/>
                  <a:gd name="f125" fmla="val 4964"/>
                  <a:gd name="f126" fmla="val 705"/>
                  <a:gd name="f127" fmla="val 4468"/>
                  <a:gd name="f128" fmla="val 404"/>
                  <a:gd name="f129" fmla="val 3937"/>
                  <a:gd name="f130" fmla="val 220"/>
                  <a:gd name="f131" fmla="val 3810"/>
                  <a:gd name="f132" fmla="val 174"/>
                  <a:gd name="f133" fmla="val 3660"/>
                  <a:gd name="f134" fmla="val 151"/>
                  <a:gd name="f135" fmla="val 3533"/>
                  <a:gd name="f136" fmla="val 104"/>
                  <a:gd name="f137" fmla="*/ f0 1 6604"/>
                  <a:gd name="f138" fmla="*/ f1 1 4456"/>
                  <a:gd name="f139" fmla="val f2"/>
                  <a:gd name="f140" fmla="val f3"/>
                  <a:gd name="f141" fmla="val f4"/>
                  <a:gd name="f142" fmla="+- f141 0 f139"/>
                  <a:gd name="f143" fmla="+- f140 0 f139"/>
                  <a:gd name="f144" fmla="*/ f143 1 6604"/>
                  <a:gd name="f145" fmla="*/ f142 1 4456"/>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04" h="4456">
                    <a:moveTo>
                      <a:pt x="f5" y="f2"/>
                    </a:moveTo>
                    <a:cubicBezTo>
                      <a:pt x="f6" y="f2"/>
                      <a:pt x="f7" y="f2"/>
                      <a:pt x="f8" y="f9"/>
                    </a:cubicBezTo>
                    <a:cubicBezTo>
                      <a:pt x="f10" y="f11"/>
                      <a:pt x="f12" y="f13"/>
                      <a:pt x="f14" y="f15"/>
                    </a:cubicBezTo>
                    <a:cubicBezTo>
                      <a:pt x="f16" y="f17"/>
                      <a:pt x="f18" y="f19"/>
                      <a:pt x="f20" y="f21"/>
                    </a:cubicBezTo>
                    <a:cubicBezTo>
                      <a:pt x="f22" y="f23"/>
                      <a:pt x="f24" y="f25"/>
                      <a:pt x="f26" y="f27"/>
                    </a:cubicBezTo>
                    <a:cubicBezTo>
                      <a:pt x="f28" y="f29"/>
                      <a:pt x="f30" y="f4"/>
                      <a:pt x="f31" y="f4"/>
                    </a:cubicBezTo>
                    <a:cubicBezTo>
                      <a:pt x="f32" y="f4"/>
                      <a:pt x="f33" y="f34"/>
                      <a:pt x="f35" y="f36"/>
                    </a:cubicBezTo>
                    <a:cubicBezTo>
                      <a:pt x="f37" y="f38"/>
                      <a:pt x="f39" y="f40"/>
                      <a:pt x="f39" y="f41"/>
                    </a:cubicBezTo>
                    <a:lnTo>
                      <a:pt x="f39" y="f42"/>
                    </a:lnTo>
                    <a:cubicBezTo>
                      <a:pt x="f39" y="f43"/>
                      <a:pt x="f44" y="f45"/>
                      <a:pt x="f46" y="f21"/>
                    </a:cubicBezTo>
                    <a:cubicBezTo>
                      <a:pt x="f47" y="f48"/>
                      <a:pt x="f49" y="f50"/>
                      <a:pt x="f51" y="f50"/>
                    </a:cubicBezTo>
                    <a:cubicBezTo>
                      <a:pt x="f52" y="f50"/>
                      <a:pt x="f53" y="f54"/>
                      <a:pt x="f55" y="f56"/>
                    </a:cubicBezTo>
                    <a:cubicBezTo>
                      <a:pt x="f57" y="f58"/>
                      <a:pt x="f59" y="f60"/>
                      <a:pt x="f61" y="f41"/>
                    </a:cubicBezTo>
                    <a:cubicBezTo>
                      <a:pt x="f61" y="f62"/>
                      <a:pt x="f61" y="f63"/>
                      <a:pt x="f31" y="f64"/>
                    </a:cubicBezTo>
                    <a:cubicBezTo>
                      <a:pt x="f31" y="f65"/>
                      <a:pt x="f66" y="f67"/>
                      <a:pt x="f68" y="f67"/>
                    </a:cubicBezTo>
                    <a:cubicBezTo>
                      <a:pt x="f69" y="f67"/>
                      <a:pt x="f70" y="f67"/>
                      <a:pt x="f71" y="f65"/>
                    </a:cubicBezTo>
                    <a:cubicBezTo>
                      <a:pt x="f72" y="f73"/>
                      <a:pt x="f74" y="f42"/>
                      <a:pt x="f75" y="f76"/>
                    </a:cubicBezTo>
                    <a:cubicBezTo>
                      <a:pt x="f77" y="f78"/>
                      <a:pt x="f79" y="f80"/>
                      <a:pt x="f81" y="f82"/>
                    </a:cubicBezTo>
                    <a:cubicBezTo>
                      <a:pt x="f83" y="f84"/>
                      <a:pt x="f57" y="f85"/>
                      <a:pt x="f7" y="f86"/>
                    </a:cubicBezTo>
                    <a:cubicBezTo>
                      <a:pt x="f87" y="f88"/>
                      <a:pt x="f89" y="f88"/>
                      <a:pt x="f5" y="f90"/>
                    </a:cubicBezTo>
                    <a:lnTo>
                      <a:pt x="f91" y="f90"/>
                    </a:lnTo>
                    <a:lnTo>
                      <a:pt x="f92" y="f86"/>
                    </a:lnTo>
                    <a:cubicBezTo>
                      <a:pt x="f93" y="f15"/>
                      <a:pt x="f94" y="f95"/>
                      <a:pt x="f96" y="f97"/>
                    </a:cubicBezTo>
                    <a:cubicBezTo>
                      <a:pt x="f98" y="f99"/>
                      <a:pt x="f100" y="f101"/>
                      <a:pt x="f102" y="f103"/>
                    </a:cubicBezTo>
                    <a:cubicBezTo>
                      <a:pt x="f104" y="f105"/>
                      <a:pt x="f106" y="f41"/>
                      <a:pt x="f107" y="f108"/>
                    </a:cubicBezTo>
                    <a:cubicBezTo>
                      <a:pt x="f109" y="f110"/>
                      <a:pt x="f111" y="f36"/>
                      <a:pt x="f112" y="f36"/>
                    </a:cubicBezTo>
                    <a:cubicBezTo>
                      <a:pt x="f113" y="f114"/>
                      <a:pt x="f115" y="f114"/>
                      <a:pt x="f116" y="f114"/>
                    </a:cubicBezTo>
                    <a:cubicBezTo>
                      <a:pt x="f117" y="f114"/>
                      <a:pt x="f118" y="f119"/>
                      <a:pt x="f118" y="f108"/>
                    </a:cubicBezTo>
                    <a:cubicBezTo>
                      <a:pt x="f120" y="f121"/>
                      <a:pt x="f122" y="f31"/>
                      <a:pt x="f123" y="f124"/>
                    </a:cubicBezTo>
                    <a:cubicBezTo>
                      <a:pt x="f125" y="f126"/>
                      <a:pt x="f127" y="f128"/>
                      <a:pt x="f129" y="f130"/>
                    </a:cubicBezTo>
                    <a:cubicBezTo>
                      <a:pt x="f131" y="f132"/>
                      <a:pt x="f133" y="f134"/>
                      <a:pt x="f135" y="f136"/>
                    </a:cubicBezTo>
                    <a:lnTo>
                      <a:pt x="f62" y="f9"/>
                    </a:lnTo>
                    <a:lnTo>
                      <a:pt x="f5"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8" name="Google Shape;221;p3">
                <a:extLst>
                  <a:ext uri="{FF2B5EF4-FFF2-40B4-BE49-F238E27FC236}">
                    <a16:creationId xmlns:a16="http://schemas.microsoft.com/office/drawing/2014/main" id="{6D4FC3A5-2F08-480C-B3A2-5430316BACB1}"/>
                  </a:ext>
                </a:extLst>
              </p:cNvPr>
              <p:cNvSpPr/>
              <p:nvPr/>
            </p:nvSpPr>
            <p:spPr>
              <a:xfrm>
                <a:off x="8932718" y="2421870"/>
                <a:ext cx="14950" cy="1487491"/>
              </a:xfrm>
              <a:custGeom>
                <a:avLst/>
                <a:gdLst>
                  <a:gd name="f0" fmla="val w"/>
                  <a:gd name="f1" fmla="val h"/>
                  <a:gd name="f2" fmla="val 0"/>
                  <a:gd name="f3" fmla="val 463"/>
                  <a:gd name="f4" fmla="val 46056"/>
                  <a:gd name="f5" fmla="val 46055"/>
                  <a:gd name="f6" fmla="val 462"/>
                  <a:gd name="f7" fmla="*/ f0 1 463"/>
                  <a:gd name="f8" fmla="*/ f1 1 46056"/>
                  <a:gd name="f9" fmla="val f2"/>
                  <a:gd name="f10" fmla="val f3"/>
                  <a:gd name="f11" fmla="val f4"/>
                  <a:gd name="f12" fmla="+- f11 0 f9"/>
                  <a:gd name="f13" fmla="+- f10 0 f9"/>
                  <a:gd name="f14" fmla="*/ f13 1 463"/>
                  <a:gd name="f15" fmla="*/ f12 1 4605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62" h="46056">
                    <a:moveTo>
                      <a:pt x="f2" y="f2"/>
                    </a:moveTo>
                    <a:lnTo>
                      <a:pt x="f2" y="f5"/>
                    </a:lnTo>
                    <a:lnTo>
                      <a:pt x="f6" y="f5"/>
                    </a:lnTo>
                    <a:lnTo>
                      <a:pt x="f6"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9" name="Google Shape;222;p3">
                <a:extLst>
                  <a:ext uri="{FF2B5EF4-FFF2-40B4-BE49-F238E27FC236}">
                    <a16:creationId xmlns:a16="http://schemas.microsoft.com/office/drawing/2014/main" id="{01259965-4A89-4D57-B137-89A0846CF4C3}"/>
                  </a:ext>
                </a:extLst>
              </p:cNvPr>
              <p:cNvSpPr/>
              <p:nvPr/>
            </p:nvSpPr>
            <p:spPr>
              <a:xfrm>
                <a:off x="8735866" y="3896285"/>
                <a:ext cx="213292" cy="144301"/>
              </a:xfrm>
              <a:custGeom>
                <a:avLst/>
                <a:gdLst>
                  <a:gd name="f0" fmla="val w"/>
                  <a:gd name="f1" fmla="val h"/>
                  <a:gd name="f2" fmla="val 0"/>
                  <a:gd name="f3" fmla="val 6604"/>
                  <a:gd name="f4" fmla="val 4468"/>
                  <a:gd name="f5" fmla="val 1859"/>
                  <a:gd name="f6" fmla="val 1652"/>
                  <a:gd name="f7" fmla="val 1467"/>
                  <a:gd name="f8" fmla="val 35"/>
                  <a:gd name="f9" fmla="val 1294"/>
                  <a:gd name="f10" fmla="val 93"/>
                  <a:gd name="f11" fmla="val 555"/>
                  <a:gd name="f12" fmla="val 324"/>
                  <a:gd name="f13" fmla="val 36"/>
                  <a:gd name="f14" fmla="val 1016"/>
                  <a:gd name="f15" fmla="val 12"/>
                  <a:gd name="f16" fmla="val 1766"/>
                  <a:gd name="f17" fmla="val 1"/>
                  <a:gd name="f18" fmla="val 2447"/>
                  <a:gd name="f19" fmla="val 232"/>
                  <a:gd name="f20" fmla="val 3048"/>
                  <a:gd name="f21" fmla="val 636"/>
                  <a:gd name="f22" fmla="val 3544"/>
                  <a:gd name="f23" fmla="val 1040"/>
                  <a:gd name="f24" fmla="val 4017"/>
                  <a:gd name="f25" fmla="val 1617"/>
                  <a:gd name="f26" fmla="val 4352"/>
                  <a:gd name="f27" fmla="val 2217"/>
                  <a:gd name="f28" fmla="val 4433"/>
                  <a:gd name="f29" fmla="val 2379"/>
                  <a:gd name="f30" fmla="val 4467"/>
                  <a:gd name="f31" fmla="val 2517"/>
                  <a:gd name="f32" fmla="val 2679"/>
                  <a:gd name="f33" fmla="val 3117"/>
                  <a:gd name="f34" fmla="val 3533"/>
                  <a:gd name="f35" fmla="val 4364"/>
                  <a:gd name="f36" fmla="val 3660"/>
                  <a:gd name="f37" fmla="val 4317"/>
                  <a:gd name="f38" fmla="val 3810"/>
                  <a:gd name="f39" fmla="val 4294"/>
                  <a:gd name="f40" fmla="val 3937"/>
                  <a:gd name="f41" fmla="val 4248"/>
                  <a:gd name="f42" fmla="val 4063"/>
                  <a:gd name="f43" fmla="val 4964"/>
                  <a:gd name="f44" fmla="val 3752"/>
                  <a:gd name="f45" fmla="val 5345"/>
                  <a:gd name="f46" fmla="val 3371"/>
                  <a:gd name="f47" fmla="val 6153"/>
                  <a:gd name="f48" fmla="val 2598"/>
                  <a:gd name="f49" fmla="val 6603"/>
                  <a:gd name="f50" fmla="val 1489"/>
                  <a:gd name="f51" fmla="val 6557"/>
                  <a:gd name="f52" fmla="val 404"/>
                  <a:gd name="f53" fmla="val 289"/>
                  <a:gd name="f54" fmla="val 6463"/>
                  <a:gd name="f55" fmla="val 193"/>
                  <a:gd name="f56" fmla="val 6359"/>
                  <a:gd name="f57" fmla="val 6348"/>
                  <a:gd name="f58" fmla="val 6337"/>
                  <a:gd name="f59" fmla="val 194"/>
                  <a:gd name="f60" fmla="val 6326"/>
                  <a:gd name="f61" fmla="val 197"/>
                  <a:gd name="f62" fmla="val 6199"/>
                  <a:gd name="f63" fmla="val 6119"/>
                  <a:gd name="f64" fmla="val 6095"/>
                  <a:gd name="f65" fmla="val 6072"/>
                  <a:gd name="f66" fmla="val 1374"/>
                  <a:gd name="f67" fmla="val 5611"/>
                  <a:gd name="f68" fmla="val 2286"/>
                  <a:gd name="f69" fmla="val 4883"/>
                  <a:gd name="f70" fmla="val 2863"/>
                  <a:gd name="f71" fmla="val 4526"/>
                  <a:gd name="f72" fmla="val 3152"/>
                  <a:gd name="f73" fmla="val 4122"/>
                  <a:gd name="f74" fmla="val 3382"/>
                  <a:gd name="f75" fmla="val 3671"/>
                  <a:gd name="f76" fmla="val 3498"/>
                  <a:gd name="f77" fmla="val 3556"/>
                  <a:gd name="f78" fmla="val 3521"/>
                  <a:gd name="f79" fmla="val 3464"/>
                  <a:gd name="f80" fmla="val 3348"/>
                  <a:gd name="f81" fmla="val 3567"/>
                  <a:gd name="f82" fmla="val 3014"/>
                  <a:gd name="f83" fmla="val 3613"/>
                  <a:gd name="f84" fmla="val 2575"/>
                  <a:gd name="f85" fmla="val 3602"/>
                  <a:gd name="f86" fmla="val 2483"/>
                  <a:gd name="f87" fmla="val 1986"/>
                  <a:gd name="f88" fmla="val 3486"/>
                  <a:gd name="f89" fmla="val 1640"/>
                  <a:gd name="f90" fmla="val 3232"/>
                  <a:gd name="f91" fmla="val 1409"/>
                  <a:gd name="f92" fmla="val 2921"/>
                  <a:gd name="f93" fmla="val 1178"/>
                  <a:gd name="f94" fmla="val 2621"/>
                  <a:gd name="f95" fmla="val 1074"/>
                  <a:gd name="f96" fmla="val 2194"/>
                  <a:gd name="f97" fmla="val 1109"/>
                  <a:gd name="f98" fmla="val 1847"/>
                  <a:gd name="f99" fmla="val 1132"/>
                  <a:gd name="f100" fmla="val 1559"/>
                  <a:gd name="f101" fmla="val 1363"/>
                  <a:gd name="f102" fmla="val 1328"/>
                  <a:gd name="f103" fmla="val 1628"/>
                  <a:gd name="f104" fmla="val 1270"/>
                  <a:gd name="f105" fmla="val 1686"/>
                  <a:gd name="f106" fmla="val 1259"/>
                  <a:gd name="f107" fmla="val 1755"/>
                  <a:gd name="f108" fmla="val 1813"/>
                  <a:gd name="f109" fmla="val 1825"/>
                  <a:gd name="f110" fmla="val 1293"/>
                  <a:gd name="f111" fmla="val 1882"/>
                  <a:gd name="f112" fmla="val 1316"/>
                  <a:gd name="f113" fmla="val 1351"/>
                  <a:gd name="f114" fmla="val 1790"/>
                  <a:gd name="f115" fmla="val 1732"/>
                  <a:gd name="f116" fmla="val 2113"/>
                  <a:gd name="f117" fmla="val 2344"/>
                  <a:gd name="f118" fmla="val 2228"/>
                  <a:gd name="f119" fmla="val 2409"/>
                  <a:gd name="f120" fmla="val 2246"/>
                  <a:gd name="f121" fmla="val 2473"/>
                  <a:gd name="f122" fmla="val 2255"/>
                  <a:gd name="f123" fmla="val 2536"/>
                  <a:gd name="f124" fmla="val 2835"/>
                  <a:gd name="f125" fmla="val 3103"/>
                  <a:gd name="f126" fmla="val 2062"/>
                  <a:gd name="f127" fmla="val 3198"/>
                  <a:gd name="f128" fmla="val 3210"/>
                  <a:gd name="f129" fmla="val 1697"/>
                  <a:gd name="f130" fmla="val 3233"/>
                  <a:gd name="f131" fmla="val 1639"/>
                  <a:gd name="f132" fmla="val 889"/>
                  <a:gd name="f133" fmla="val 2944"/>
                  <a:gd name="f134" fmla="val 427"/>
                  <a:gd name="f135" fmla="val 2540"/>
                  <a:gd name="f136" fmla="val 2333"/>
                  <a:gd name="f137" fmla="val 81"/>
                  <a:gd name="f138" fmla="val 2090"/>
                  <a:gd name="f139" fmla="*/ f0 1 6604"/>
                  <a:gd name="f140" fmla="*/ f1 1 4468"/>
                  <a:gd name="f141" fmla="val f2"/>
                  <a:gd name="f142" fmla="val f3"/>
                  <a:gd name="f143" fmla="val f4"/>
                  <a:gd name="f144" fmla="+- f143 0 f141"/>
                  <a:gd name="f145" fmla="+- f142 0 f141"/>
                  <a:gd name="f146" fmla="*/ f145 1 6604"/>
                  <a:gd name="f147" fmla="*/ f144 1 4468"/>
                  <a:gd name="f148" fmla="*/ f141 1 f146"/>
                  <a:gd name="f149" fmla="*/ f142 1 f146"/>
                  <a:gd name="f150" fmla="*/ f141 1 f147"/>
                  <a:gd name="f151" fmla="*/ f143 1 f147"/>
                  <a:gd name="f152" fmla="*/ f148 f139 1"/>
                  <a:gd name="f153" fmla="*/ f149 f139 1"/>
                  <a:gd name="f154" fmla="*/ f151 f140 1"/>
                  <a:gd name="f155" fmla="*/ f150 f140 1"/>
                </a:gdLst>
                <a:ahLst/>
                <a:cxnLst>
                  <a:cxn ang="3cd4">
                    <a:pos x="hc" y="t"/>
                  </a:cxn>
                  <a:cxn ang="0">
                    <a:pos x="r" y="vc"/>
                  </a:cxn>
                  <a:cxn ang="cd4">
                    <a:pos x="hc" y="b"/>
                  </a:cxn>
                  <a:cxn ang="cd2">
                    <a:pos x="l" y="vc"/>
                  </a:cxn>
                </a:cxnLst>
                <a:rect l="f152" t="f155" r="f153" b="f154"/>
                <a:pathLst>
                  <a:path w="6604" h="4468">
                    <a:moveTo>
                      <a:pt x="f5" y="f2"/>
                    </a:moveTo>
                    <a:cubicBezTo>
                      <a:pt x="f6" y="f2"/>
                      <a:pt x="f7" y="f8"/>
                      <a:pt x="f9" y="f10"/>
                    </a:cubicBezTo>
                    <a:cubicBezTo>
                      <a:pt x="f11" y="f12"/>
                      <a:pt x="f13" y="f14"/>
                      <a:pt x="f15" y="f16"/>
                    </a:cubicBezTo>
                    <a:cubicBezTo>
                      <a:pt x="f17" y="f18"/>
                      <a:pt x="f19" y="f20"/>
                      <a:pt x="f21" y="f22"/>
                    </a:cubicBezTo>
                    <a:cubicBezTo>
                      <a:pt x="f23" y="f24"/>
                      <a:pt x="f25" y="f26"/>
                      <a:pt x="f27" y="f28"/>
                    </a:cubicBezTo>
                    <a:cubicBezTo>
                      <a:pt x="f29" y="f30"/>
                      <a:pt x="f31" y="f30"/>
                      <a:pt x="f32" y="f30"/>
                    </a:cubicBezTo>
                    <a:lnTo>
                      <a:pt x="f33" y="f28"/>
                    </a:lnTo>
                    <a:lnTo>
                      <a:pt x="f34" y="f35"/>
                    </a:lnTo>
                    <a:cubicBezTo>
                      <a:pt x="f36" y="f37"/>
                      <a:pt x="f38" y="f39"/>
                      <a:pt x="f40" y="f41"/>
                    </a:cubicBezTo>
                    <a:cubicBezTo>
                      <a:pt x="f4" y="f42"/>
                      <a:pt x="f43" y="f44"/>
                      <a:pt x="f45" y="f46"/>
                    </a:cubicBezTo>
                    <a:cubicBezTo>
                      <a:pt x="f47" y="f48"/>
                      <a:pt x="f49" y="f50"/>
                      <a:pt x="f51" y="f52"/>
                    </a:cubicBezTo>
                    <a:cubicBezTo>
                      <a:pt x="f51" y="f53"/>
                      <a:pt x="f54" y="f55"/>
                      <a:pt x="f56" y="f55"/>
                    </a:cubicBezTo>
                    <a:cubicBezTo>
                      <a:pt x="f57" y="f55"/>
                      <a:pt x="f58" y="f59"/>
                      <a:pt x="f60" y="f61"/>
                    </a:cubicBezTo>
                    <a:cubicBezTo>
                      <a:pt x="f62" y="f61"/>
                      <a:pt x="f63" y="f53"/>
                      <a:pt x="f64" y="f52"/>
                    </a:cubicBezTo>
                    <a:cubicBezTo>
                      <a:pt x="f65" y="f66"/>
                      <a:pt x="f67" y="f68"/>
                      <a:pt x="f69" y="f70"/>
                    </a:cubicBezTo>
                    <a:cubicBezTo>
                      <a:pt x="f71" y="f72"/>
                      <a:pt x="f73" y="f74"/>
                      <a:pt x="f75" y="f76"/>
                    </a:cubicBezTo>
                    <a:cubicBezTo>
                      <a:pt x="f77" y="f78"/>
                      <a:pt x="f79" y="f22"/>
                      <a:pt x="f80" y="f81"/>
                    </a:cubicBezTo>
                    <a:lnTo>
                      <a:pt x="f82" y="f83"/>
                    </a:lnTo>
                    <a:lnTo>
                      <a:pt x="f32" y="f83"/>
                    </a:lnTo>
                    <a:cubicBezTo>
                      <a:pt x="f84" y="f85"/>
                      <a:pt x="f86" y="f85"/>
                      <a:pt x="f29" y="f81"/>
                    </a:cubicBezTo>
                    <a:cubicBezTo>
                      <a:pt x="f87" y="f88"/>
                      <a:pt x="f89" y="f90"/>
                      <a:pt x="f91" y="f92"/>
                    </a:cubicBezTo>
                    <a:cubicBezTo>
                      <a:pt x="f93" y="f94"/>
                      <a:pt x="f95" y="f96"/>
                      <a:pt x="f97" y="f98"/>
                    </a:cubicBezTo>
                    <a:cubicBezTo>
                      <a:pt x="f99" y="f100"/>
                      <a:pt x="f101" y="f102"/>
                      <a:pt x="f103" y="f104"/>
                    </a:cubicBezTo>
                    <a:cubicBezTo>
                      <a:pt x="f105" y="f106"/>
                      <a:pt x="f107" y="f106"/>
                      <a:pt x="f108" y="f106"/>
                    </a:cubicBezTo>
                    <a:cubicBezTo>
                      <a:pt x="f109" y="f106"/>
                      <a:pt x="f5" y="f104"/>
                      <a:pt x="f5" y="f110"/>
                    </a:cubicBezTo>
                    <a:cubicBezTo>
                      <a:pt x="f111" y="f112"/>
                      <a:pt x="f111" y="f113"/>
                      <a:pt x="f111" y="f66"/>
                    </a:cubicBezTo>
                    <a:cubicBezTo>
                      <a:pt x="f114" y="f115"/>
                      <a:pt x="f87" y="f116"/>
                      <a:pt x="f117" y="f118"/>
                    </a:cubicBezTo>
                    <a:cubicBezTo>
                      <a:pt x="f119" y="f120"/>
                      <a:pt x="f121" y="f122"/>
                      <a:pt x="f123" y="f122"/>
                    </a:cubicBezTo>
                    <a:cubicBezTo>
                      <a:pt x="f124" y="f122"/>
                      <a:pt x="f125" y="f126"/>
                      <a:pt x="f127" y="f16"/>
                    </a:cubicBezTo>
                    <a:cubicBezTo>
                      <a:pt x="f128" y="f129"/>
                      <a:pt x="f130" y="f131"/>
                      <a:pt x="f130" y="f100"/>
                    </a:cubicBezTo>
                    <a:lnTo>
                      <a:pt x="f130" y="f66"/>
                    </a:lnTo>
                    <a:cubicBezTo>
                      <a:pt x="f130" y="f132"/>
                      <a:pt x="f133" y="f134"/>
                      <a:pt x="f135" y="f61"/>
                    </a:cubicBezTo>
                    <a:cubicBezTo>
                      <a:pt x="f136" y="f137"/>
                      <a:pt x="f138"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70" name="Google Shape;223;p3">
              <a:extLst>
                <a:ext uri="{FF2B5EF4-FFF2-40B4-BE49-F238E27FC236}">
                  <a16:creationId xmlns:a16="http://schemas.microsoft.com/office/drawing/2014/main" id="{1BBF62C5-5C75-4FF8-A514-6AA61F90850D}"/>
                </a:ext>
              </a:extLst>
            </p:cNvPr>
            <p:cNvGrpSpPr/>
            <p:nvPr/>
          </p:nvGrpSpPr>
          <p:grpSpPr>
            <a:xfrm>
              <a:off x="8302322" y="114940"/>
              <a:ext cx="750045" cy="777047"/>
              <a:chOff x="8302322" y="114940"/>
              <a:chExt cx="750045" cy="777047"/>
            </a:xfrm>
          </p:grpSpPr>
          <p:sp>
            <p:nvSpPr>
              <p:cNvPr id="71" name="Google Shape;224;p3">
                <a:extLst>
                  <a:ext uri="{FF2B5EF4-FFF2-40B4-BE49-F238E27FC236}">
                    <a16:creationId xmlns:a16="http://schemas.microsoft.com/office/drawing/2014/main" id="{B420165C-20F2-4FA1-B4ED-16E1EE579162}"/>
                  </a:ext>
                </a:extLst>
              </p:cNvPr>
              <p:cNvSpPr/>
              <p:nvPr/>
            </p:nvSpPr>
            <p:spPr>
              <a:xfrm>
                <a:off x="8386520" y="114940"/>
                <a:ext cx="179350" cy="271430"/>
              </a:xfrm>
              <a:custGeom>
                <a:avLst/>
                <a:gdLst>
                  <a:gd name="f0" fmla="val w"/>
                  <a:gd name="f1" fmla="val h"/>
                  <a:gd name="f2" fmla="val 0"/>
                  <a:gd name="f3" fmla="val 5553"/>
                  <a:gd name="f4" fmla="val 8404"/>
                  <a:gd name="f5" fmla="val 3013"/>
                  <a:gd name="f6" fmla="val 1"/>
                  <a:gd name="f7" fmla="val 2390"/>
                  <a:gd name="f8" fmla="val 301"/>
                  <a:gd name="f9" fmla="val 1951"/>
                  <a:gd name="f10" fmla="val 1259"/>
                  <a:gd name="f11" fmla="val 2090"/>
                  <a:gd name="f12" fmla="val 1928"/>
                  <a:gd name="f13" fmla="val 1836"/>
                  <a:gd name="f14" fmla="val 1710"/>
                  <a:gd name="f15" fmla="val 1505"/>
                  <a:gd name="f16" fmla="val 1611"/>
                  <a:gd name="f17" fmla="val 1165"/>
                  <a:gd name="f18" fmla="val 748"/>
                  <a:gd name="f19" fmla="val 318"/>
                  <a:gd name="f20" fmla="val 1760"/>
                  <a:gd name="f21" fmla="val 2021"/>
                  <a:gd name="f22" fmla="val 113"/>
                  <a:gd name="f23" fmla="val 1985"/>
                  <a:gd name="f24" fmla="val 228"/>
                  <a:gd name="f25" fmla="val 1968"/>
                  <a:gd name="f26" fmla="val 343"/>
                  <a:gd name="f27" fmla="val 785"/>
                  <a:gd name="f28" fmla="val 1231"/>
                  <a:gd name="f29" fmla="val 2213"/>
                  <a:gd name="f30" fmla="val 1524"/>
                  <a:gd name="f31" fmla="val 2552"/>
                  <a:gd name="f32" fmla="val 1905"/>
                  <a:gd name="f33" fmla="val 2990"/>
                  <a:gd name="f34" fmla="val 2078"/>
                  <a:gd name="f35" fmla="val 3544"/>
                  <a:gd name="f36" fmla="val 2194"/>
                  <a:gd name="f37" fmla="val 4110"/>
                  <a:gd name="f38" fmla="val 2309"/>
                  <a:gd name="f39" fmla="val 4675"/>
                  <a:gd name="f40" fmla="val 2367"/>
                  <a:gd name="f41" fmla="val 5241"/>
                  <a:gd name="f42" fmla="val 2540"/>
                  <a:gd name="f43" fmla="val 5783"/>
                  <a:gd name="f44" fmla="val 2967"/>
                  <a:gd name="f45" fmla="val 7111"/>
                  <a:gd name="f46" fmla="val 4179"/>
                  <a:gd name="f47" fmla="val 8150"/>
                  <a:gd name="f48" fmla="val 4814"/>
                  <a:gd name="f49" fmla="val 8265"/>
                  <a:gd name="f50" fmla="val 3313"/>
                  <a:gd name="f51" fmla="val 7157"/>
                  <a:gd name="f52" fmla="val 3186"/>
                  <a:gd name="f53" fmla="val 4375"/>
                  <a:gd name="f54" fmla="val 3083"/>
                  <a:gd name="f55" fmla="val 2148"/>
                  <a:gd name="f56" fmla="val 1490"/>
                  <a:gd name="f57" fmla="*/ f0 1 5553"/>
                  <a:gd name="f58" fmla="*/ f1 1 8404"/>
                  <a:gd name="f59" fmla="val f2"/>
                  <a:gd name="f60" fmla="val f3"/>
                  <a:gd name="f61" fmla="val f4"/>
                  <a:gd name="f62" fmla="+- f61 0 f59"/>
                  <a:gd name="f63" fmla="+- f60 0 f59"/>
                  <a:gd name="f64" fmla="*/ f63 1 5553"/>
                  <a:gd name="f65" fmla="*/ f62 1 8404"/>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5553" h="8404">
                    <a:moveTo>
                      <a:pt x="f5" y="f6"/>
                    </a:moveTo>
                    <a:lnTo>
                      <a:pt x="f5" y="f6"/>
                    </a:lnTo>
                    <a:cubicBezTo>
                      <a:pt x="f7" y="f8"/>
                      <a:pt x="f9" y="f10"/>
                      <a:pt x="f11" y="f12"/>
                    </a:cubicBezTo>
                    <a:cubicBezTo>
                      <a:pt x="f13" y="f14"/>
                      <a:pt x="f15" y="f16"/>
                      <a:pt x="f17" y="f16"/>
                    </a:cubicBezTo>
                    <a:cubicBezTo>
                      <a:pt x="f18" y="f16"/>
                      <a:pt x="f19" y="f20"/>
                      <a:pt x="f6" y="f21"/>
                    </a:cubicBezTo>
                    <a:cubicBezTo>
                      <a:pt x="f22" y="f23"/>
                      <a:pt x="f24" y="f25"/>
                      <a:pt x="f26" y="f25"/>
                    </a:cubicBezTo>
                    <a:cubicBezTo>
                      <a:pt x="f27" y="f25"/>
                      <a:pt x="f28" y="f29"/>
                      <a:pt x="f30" y="f31"/>
                    </a:cubicBezTo>
                    <a:cubicBezTo>
                      <a:pt x="f32" y="f33"/>
                      <a:pt x="f34" y="f35"/>
                      <a:pt x="f36" y="f37"/>
                    </a:cubicBezTo>
                    <a:cubicBezTo>
                      <a:pt x="f38" y="f39"/>
                      <a:pt x="f40" y="f41"/>
                      <a:pt x="f42" y="f43"/>
                    </a:cubicBezTo>
                    <a:cubicBezTo>
                      <a:pt x="f44" y="f45"/>
                      <a:pt x="f46" y="f47"/>
                      <a:pt x="f3" y="f4"/>
                    </a:cubicBezTo>
                    <a:cubicBezTo>
                      <a:pt x="f48" y="f49"/>
                      <a:pt x="f50" y="f51"/>
                      <a:pt x="f52" y="f53"/>
                    </a:cubicBezTo>
                    <a:cubicBezTo>
                      <a:pt x="f54" y="f55"/>
                      <a:pt x="f42" y="f5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2" name="Google Shape;225;p3">
                <a:extLst>
                  <a:ext uri="{FF2B5EF4-FFF2-40B4-BE49-F238E27FC236}">
                    <a16:creationId xmlns:a16="http://schemas.microsoft.com/office/drawing/2014/main" id="{1EB882EA-C179-44F4-8718-3A1DFA3934A8}"/>
                  </a:ext>
                </a:extLst>
              </p:cNvPr>
              <p:cNvSpPr/>
              <p:nvPr/>
            </p:nvSpPr>
            <p:spPr>
              <a:xfrm>
                <a:off x="8510668" y="170105"/>
                <a:ext cx="96213" cy="213649"/>
              </a:xfrm>
              <a:custGeom>
                <a:avLst/>
                <a:gdLst>
                  <a:gd name="f0" fmla="val w"/>
                  <a:gd name="f1" fmla="val h"/>
                  <a:gd name="f2" fmla="val 0"/>
                  <a:gd name="f3" fmla="val 2979"/>
                  <a:gd name="f4" fmla="val 6615"/>
                  <a:gd name="f5" fmla="val 1709"/>
                  <a:gd name="f6" fmla="val 520"/>
                  <a:gd name="f7" fmla="val 1697"/>
                  <a:gd name="f8" fmla="val 751"/>
                  <a:gd name="f9" fmla="val 1662"/>
                  <a:gd name="f10" fmla="val 959"/>
                  <a:gd name="f11" fmla="val 1628"/>
                  <a:gd name="f12" fmla="val 1190"/>
                  <a:gd name="f13" fmla="val 1582"/>
                  <a:gd name="f14" fmla="val 1409"/>
                  <a:gd name="f15" fmla="val 1512"/>
                  <a:gd name="f16" fmla="val 1420"/>
                  <a:gd name="f17" fmla="val 1848"/>
                  <a:gd name="f18" fmla="val 1247"/>
                  <a:gd name="f19" fmla="val 2263"/>
                  <a:gd name="f20" fmla="val 1028"/>
                  <a:gd name="f21" fmla="val 2656"/>
                  <a:gd name="f22" fmla="val 843"/>
                  <a:gd name="f23" fmla="val 3071"/>
                  <a:gd name="f24" fmla="val 658"/>
                  <a:gd name="f25" fmla="val 3475"/>
                  <a:gd name="f26" fmla="val 497"/>
                  <a:gd name="f27" fmla="val 3891"/>
                  <a:gd name="f28" fmla="val 450"/>
                  <a:gd name="f29" fmla="val 4341"/>
                  <a:gd name="f30" fmla="val 419"/>
                  <a:gd name="f31" fmla="val 4742"/>
                  <a:gd name="f32" fmla="val 484"/>
                  <a:gd name="f33" fmla="val 5172"/>
                  <a:gd name="f34" fmla="val 707"/>
                  <a:gd name="f35" fmla="val 5517"/>
                  <a:gd name="f36" fmla="val 665"/>
                  <a:gd name="f37" fmla="val 5455"/>
                  <a:gd name="f38" fmla="val 627"/>
                  <a:gd name="f39" fmla="val 5391"/>
                  <a:gd name="f40" fmla="val 589"/>
                  <a:gd name="f41" fmla="val 5322"/>
                  <a:gd name="f42" fmla="val 543"/>
                  <a:gd name="f43" fmla="val 5218"/>
                  <a:gd name="f44" fmla="val 5114"/>
                  <a:gd name="f45" fmla="val 474"/>
                  <a:gd name="f46" fmla="val 4999"/>
                  <a:gd name="f47" fmla="val 416"/>
                  <a:gd name="f48" fmla="val 4780"/>
                  <a:gd name="f49" fmla="val 393"/>
                  <a:gd name="f50" fmla="val 4560"/>
                  <a:gd name="f51" fmla="val 4318"/>
                  <a:gd name="f52" fmla="val 439"/>
                  <a:gd name="f53" fmla="val 3856"/>
                  <a:gd name="f54" fmla="val 601"/>
                  <a:gd name="f55" fmla="val 3429"/>
                  <a:gd name="f56" fmla="val 785"/>
                  <a:gd name="f57" fmla="val 3025"/>
                  <a:gd name="f58" fmla="val 970"/>
                  <a:gd name="f59" fmla="val 2621"/>
                  <a:gd name="f60" fmla="val 1201"/>
                  <a:gd name="f61" fmla="val 2229"/>
                  <a:gd name="f62" fmla="val 1374"/>
                  <a:gd name="f63" fmla="val 1813"/>
                  <a:gd name="f64" fmla="val 1547"/>
                  <a:gd name="f65" fmla="val 1651"/>
                  <a:gd name="f66" fmla="val 1801"/>
                  <a:gd name="f67" fmla="val 1"/>
                  <a:gd name="f68" fmla="val 636"/>
                  <a:gd name="f69" fmla="val 624"/>
                  <a:gd name="f70" fmla="val 532"/>
                  <a:gd name="f71" fmla="val 670"/>
                  <a:gd name="f72" fmla="val 1121"/>
                  <a:gd name="f73" fmla="val 774"/>
                  <a:gd name="f74" fmla="val 324"/>
                  <a:gd name="f75" fmla="val 486"/>
                  <a:gd name="f76" fmla="val 23"/>
                  <a:gd name="f77" fmla="val 290"/>
                  <a:gd name="f78" fmla="val 1224"/>
                  <a:gd name="f79" fmla="val 2460"/>
                  <a:gd name="f80" fmla="val 185"/>
                  <a:gd name="f81" fmla="val 3464"/>
                  <a:gd name="f82" fmla="val 4306"/>
                  <a:gd name="f83" fmla="val 116"/>
                  <a:gd name="f84" fmla="val 5103"/>
                  <a:gd name="f85" fmla="val 647"/>
                  <a:gd name="f86" fmla="val 5738"/>
                  <a:gd name="f87" fmla="val 739"/>
                  <a:gd name="f88" fmla="val 5865"/>
                  <a:gd name="f89" fmla="val 866"/>
                  <a:gd name="f90" fmla="val 6003"/>
                  <a:gd name="f91" fmla="val 1016"/>
                  <a:gd name="f92" fmla="val 6119"/>
                  <a:gd name="f93" fmla="val 1264"/>
                  <a:gd name="f94" fmla="val 6322"/>
                  <a:gd name="f95" fmla="val 1568"/>
                  <a:gd name="f96" fmla="val 6426"/>
                  <a:gd name="f97" fmla="val 1830"/>
                  <a:gd name="f98" fmla="val 6603"/>
                  <a:gd name="f99" fmla="val 1295"/>
                  <a:gd name="f100" fmla="val 6233"/>
                  <a:gd name="f101" fmla="val 842"/>
                  <a:gd name="f102" fmla="val 5638"/>
                  <a:gd name="f103" fmla="val 716"/>
                  <a:gd name="f104" fmla="val 4987"/>
                  <a:gd name="f105" fmla="val 635"/>
                  <a:gd name="f106" fmla="val 4630"/>
                  <a:gd name="f107" fmla="val 566"/>
                  <a:gd name="f108" fmla="val 4006"/>
                  <a:gd name="f109" fmla="val 947"/>
                  <a:gd name="f110" fmla="val 3787"/>
                  <a:gd name="f111" fmla="val 1037"/>
                  <a:gd name="f112" fmla="val 3738"/>
                  <a:gd name="f113" fmla="val 1145"/>
                  <a:gd name="f114" fmla="val 3694"/>
                  <a:gd name="f115" fmla="val 1250"/>
                  <a:gd name="f116" fmla="val 1292"/>
                  <a:gd name="f117" fmla="val 1334"/>
                  <a:gd name="f118" fmla="val 3701"/>
                  <a:gd name="f119" fmla="val 3718"/>
                  <a:gd name="f120" fmla="val 1524"/>
                  <a:gd name="f121" fmla="val 3775"/>
                  <a:gd name="f122" fmla="val 1605"/>
                  <a:gd name="f123" fmla="val 3983"/>
                  <a:gd name="f124" fmla="val 4110"/>
                  <a:gd name="f125" fmla="val 3995"/>
                  <a:gd name="f126" fmla="val 1755"/>
                  <a:gd name="f127" fmla="val 3752"/>
                  <a:gd name="f128" fmla="val 3579"/>
                  <a:gd name="f129" fmla="val 1585"/>
                  <a:gd name="f130" fmla="val 3449"/>
                  <a:gd name="f131" fmla="val 1435"/>
                  <a:gd name="f132" fmla="val 3384"/>
                  <a:gd name="f133" fmla="val 1288"/>
                  <a:gd name="f134" fmla="val 1238"/>
                  <a:gd name="f135" fmla="val 1189"/>
                  <a:gd name="f136" fmla="val 3392"/>
                  <a:gd name="f137" fmla="val 1143"/>
                  <a:gd name="f138" fmla="val 3406"/>
                  <a:gd name="f139" fmla="val 1501"/>
                  <a:gd name="f140" fmla="val 2887"/>
                  <a:gd name="f141" fmla="val 2020"/>
                  <a:gd name="f142" fmla="val 2575"/>
                  <a:gd name="f143" fmla="val 2644"/>
                  <a:gd name="f144" fmla="val 2402"/>
                  <a:gd name="f145" fmla="val 2494"/>
                  <a:gd name="f146" fmla="val 2309"/>
                  <a:gd name="f147" fmla="val 2343"/>
                  <a:gd name="f148" fmla="val 2528"/>
                  <a:gd name="f149" fmla="val 2079"/>
                  <a:gd name="f150" fmla="val 2978"/>
                  <a:gd name="f151" fmla="val 1917"/>
                  <a:gd name="f152" fmla="val 2663"/>
                  <a:gd name="f153" fmla="val 1805"/>
                  <a:gd name="f154" fmla="val 2545"/>
                  <a:gd name="f155" fmla="val 1765"/>
                  <a:gd name="f156" fmla="val 2252"/>
                  <a:gd name="f157" fmla="val 2213"/>
                  <a:gd name="f158" fmla="val 2171"/>
                  <a:gd name="f159" fmla="val 1766"/>
                  <a:gd name="f160" fmla="val 2124"/>
                  <a:gd name="f161" fmla="val 1767"/>
                  <a:gd name="f162" fmla="val 2713"/>
                  <a:gd name="f163" fmla="val 1063"/>
                  <a:gd name="f164" fmla="val 1835"/>
                  <a:gd name="f165" fmla="val 6607"/>
                  <a:gd name="f166" fmla="val 1841"/>
                  <a:gd name="f167" fmla="val 6611"/>
                  <a:gd name="f168" fmla="val 1847"/>
                  <a:gd name="f169" fmla="val 1836"/>
                  <a:gd name="f170" fmla="*/ f0 1 2979"/>
                  <a:gd name="f171" fmla="*/ f1 1 6615"/>
                  <a:gd name="f172" fmla="val f2"/>
                  <a:gd name="f173" fmla="val f3"/>
                  <a:gd name="f174" fmla="val f4"/>
                  <a:gd name="f175" fmla="+- f174 0 f172"/>
                  <a:gd name="f176" fmla="+- f173 0 f172"/>
                  <a:gd name="f177" fmla="*/ f176 1 2979"/>
                  <a:gd name="f178" fmla="*/ f175 1 6615"/>
                  <a:gd name="f179" fmla="*/ f172 1 f177"/>
                  <a:gd name="f180" fmla="*/ f173 1 f177"/>
                  <a:gd name="f181" fmla="*/ f172 1 f178"/>
                  <a:gd name="f182" fmla="*/ f174 1 f178"/>
                  <a:gd name="f183" fmla="*/ f179 f170 1"/>
                  <a:gd name="f184" fmla="*/ f180 f170 1"/>
                  <a:gd name="f185" fmla="*/ f182 f171 1"/>
                  <a:gd name="f186" fmla="*/ f181 f171 1"/>
                </a:gdLst>
                <a:ahLst/>
                <a:cxnLst>
                  <a:cxn ang="3cd4">
                    <a:pos x="hc" y="t"/>
                  </a:cxn>
                  <a:cxn ang="0">
                    <a:pos x="r" y="vc"/>
                  </a:cxn>
                  <a:cxn ang="cd4">
                    <a:pos x="hc" y="b"/>
                  </a:cxn>
                  <a:cxn ang="cd2">
                    <a:pos x="l" y="vc"/>
                  </a:cxn>
                </a:cxnLst>
                <a:rect l="f183" t="f186" r="f184" b="f185"/>
                <a:pathLst>
                  <a:path w="2979" h="6615">
                    <a:moveTo>
                      <a:pt x="f5" y="f6"/>
                    </a:moveTo>
                    <a:cubicBezTo>
                      <a:pt x="f7" y="f8"/>
                      <a:pt x="f9" y="f10"/>
                      <a:pt x="f11" y="f12"/>
                    </a:cubicBezTo>
                    <a:cubicBezTo>
                      <a:pt x="f13" y="f14"/>
                      <a:pt x="f15" y="f11"/>
                      <a:pt x="f16" y="f17"/>
                    </a:cubicBezTo>
                    <a:cubicBezTo>
                      <a:pt x="f18" y="f19"/>
                      <a:pt x="f20" y="f21"/>
                      <a:pt x="f22" y="f23"/>
                    </a:cubicBezTo>
                    <a:cubicBezTo>
                      <a:pt x="f24" y="f25"/>
                      <a:pt x="f26" y="f27"/>
                      <a:pt x="f28" y="f29"/>
                    </a:cubicBezTo>
                    <a:cubicBezTo>
                      <a:pt x="f30" y="f31"/>
                      <a:pt x="f32" y="f33"/>
                      <a:pt x="f34" y="f35"/>
                    </a:cubicBezTo>
                    <a:lnTo>
                      <a:pt x="f34" y="f35"/>
                    </a:lnTo>
                    <a:cubicBezTo>
                      <a:pt x="f36" y="f37"/>
                      <a:pt x="f38" y="f39"/>
                      <a:pt x="f40" y="f41"/>
                    </a:cubicBezTo>
                    <a:cubicBezTo>
                      <a:pt x="f42" y="f43"/>
                      <a:pt x="f26" y="f44"/>
                      <a:pt x="f45" y="f46"/>
                    </a:cubicBezTo>
                    <a:cubicBezTo>
                      <a:pt x="f47" y="f48"/>
                      <a:pt x="f49" y="f50"/>
                      <a:pt x="f47" y="f51"/>
                    </a:cubicBezTo>
                    <a:cubicBezTo>
                      <a:pt x="f52" y="f53"/>
                      <a:pt x="f54" y="f55"/>
                      <a:pt x="f56" y="f57"/>
                    </a:cubicBezTo>
                    <a:cubicBezTo>
                      <a:pt x="f58" y="f59"/>
                      <a:pt x="f60" y="f61"/>
                      <a:pt x="f62" y="f63"/>
                    </a:cubicBezTo>
                    <a:cubicBezTo>
                      <a:pt x="f64" y="f14"/>
                      <a:pt x="f65" y="f10"/>
                      <a:pt x="f5" y="f6"/>
                    </a:cubicBezTo>
                    <a:close/>
                    <a:moveTo>
                      <a:pt x="f66" y="f67"/>
                    </a:moveTo>
                    <a:cubicBezTo>
                      <a:pt x="f66" y="f68"/>
                      <a:pt x="f69" y="f70"/>
                      <a:pt x="f71" y="f72"/>
                    </a:cubicBezTo>
                    <a:cubicBezTo>
                      <a:pt x="f26" y="f73"/>
                      <a:pt x="f74" y="f75"/>
                      <a:pt x="f76" y="f77"/>
                    </a:cubicBezTo>
                    <a:lnTo>
                      <a:pt x="f76" y="f77"/>
                    </a:lnTo>
                    <a:cubicBezTo>
                      <a:pt x="f42" y="f78"/>
                      <a:pt x="f49" y="f79"/>
                      <a:pt x="f80" y="f81"/>
                    </a:cubicBezTo>
                    <a:cubicBezTo>
                      <a:pt x="f2" y="f82"/>
                      <a:pt x="f83" y="f84"/>
                      <a:pt x="f85" y="f86"/>
                    </a:cubicBezTo>
                    <a:cubicBezTo>
                      <a:pt x="f87" y="f88"/>
                      <a:pt x="f89" y="f90"/>
                      <a:pt x="f91" y="f92"/>
                    </a:cubicBezTo>
                    <a:cubicBezTo>
                      <a:pt x="f93" y="f94"/>
                      <a:pt x="f95" y="f96"/>
                      <a:pt x="f97" y="f98"/>
                    </a:cubicBezTo>
                    <a:lnTo>
                      <a:pt x="f97" y="f98"/>
                    </a:lnTo>
                    <a:cubicBezTo>
                      <a:pt x="f99" y="f100"/>
                      <a:pt x="f101" y="f102"/>
                      <a:pt x="f103" y="f104"/>
                    </a:cubicBezTo>
                    <a:cubicBezTo>
                      <a:pt x="f105" y="f106"/>
                      <a:pt x="f107" y="f108"/>
                      <a:pt x="f109" y="f110"/>
                    </a:cubicBezTo>
                    <a:cubicBezTo>
                      <a:pt x="f111" y="f112"/>
                      <a:pt x="f113" y="f114"/>
                      <a:pt x="f115" y="f114"/>
                    </a:cubicBezTo>
                    <a:cubicBezTo>
                      <a:pt x="f116" y="f114"/>
                      <a:pt x="f117" y="f118"/>
                      <a:pt x="f62" y="f119"/>
                    </a:cubicBezTo>
                    <a:cubicBezTo>
                      <a:pt x="f120" y="f121"/>
                      <a:pt x="f122" y="f123"/>
                      <a:pt x="f64" y="f124"/>
                    </a:cubicBezTo>
                    <a:cubicBezTo>
                      <a:pt x="f5" y="f125"/>
                      <a:pt x="f126" y="f127"/>
                      <a:pt x="f9" y="f128"/>
                    </a:cubicBezTo>
                    <a:cubicBezTo>
                      <a:pt x="f129" y="f130"/>
                      <a:pt x="f131" y="f132"/>
                      <a:pt x="f133" y="f132"/>
                    </a:cubicBezTo>
                    <a:cubicBezTo>
                      <a:pt x="f134" y="f132"/>
                      <a:pt x="f135" y="f136"/>
                      <a:pt x="f137" y="f138"/>
                    </a:cubicBezTo>
                    <a:cubicBezTo>
                      <a:pt x="f139" y="f140"/>
                      <a:pt x="f141" y="f142"/>
                      <a:pt x="f143" y="f144"/>
                    </a:cubicBezTo>
                    <a:cubicBezTo>
                      <a:pt x="f143" y="f144"/>
                      <a:pt x="f145" y="f146"/>
                      <a:pt x="f147" y="f19"/>
                    </a:cubicBezTo>
                    <a:cubicBezTo>
                      <a:pt x="f147" y="f19"/>
                      <a:pt x="f148" y="f149"/>
                      <a:pt x="f150" y="f151"/>
                    </a:cubicBezTo>
                    <a:cubicBezTo>
                      <a:pt x="f152" y="f153"/>
                      <a:pt x="f154" y="f155"/>
                      <a:pt x="f156" y="f155"/>
                    </a:cubicBezTo>
                    <a:cubicBezTo>
                      <a:pt x="f157" y="f155"/>
                      <a:pt x="f158" y="f159"/>
                      <a:pt x="f160" y="f161"/>
                    </a:cubicBezTo>
                    <a:cubicBezTo>
                      <a:pt x="f162" y="f163"/>
                      <a:pt x="f66" y="f71"/>
                      <a:pt x="f66" y="f67"/>
                    </a:cubicBezTo>
                    <a:close/>
                    <a:moveTo>
                      <a:pt x="f97" y="f98"/>
                    </a:moveTo>
                    <a:lnTo>
                      <a:pt x="f97" y="f98"/>
                    </a:lnTo>
                    <a:cubicBezTo>
                      <a:pt x="f164" y="f165"/>
                      <a:pt x="f166" y="f167"/>
                      <a:pt x="f168" y="f4"/>
                    </a:cubicBezTo>
                    <a:cubicBezTo>
                      <a:pt x="f166" y="f167"/>
                      <a:pt x="f169" y="f165"/>
                      <a:pt x="f97" y="f98"/>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3" name="Google Shape;226;p3">
                <a:extLst>
                  <a:ext uri="{FF2B5EF4-FFF2-40B4-BE49-F238E27FC236}">
                    <a16:creationId xmlns:a16="http://schemas.microsoft.com/office/drawing/2014/main" id="{02EEA381-D845-460D-BFF7-E9CC32BB9553}"/>
                  </a:ext>
                </a:extLst>
              </p:cNvPr>
              <p:cNvSpPr/>
              <p:nvPr/>
            </p:nvSpPr>
            <p:spPr>
              <a:xfrm>
                <a:off x="8497976" y="209991"/>
                <a:ext cx="13825" cy="78318"/>
              </a:xfrm>
              <a:custGeom>
                <a:avLst/>
                <a:gdLst>
                  <a:gd name="f0" fmla="val w"/>
                  <a:gd name="f1" fmla="val h"/>
                  <a:gd name="f2" fmla="val 0"/>
                  <a:gd name="f3" fmla="val 428"/>
                  <a:gd name="f4" fmla="val 2425"/>
                  <a:gd name="f5" fmla="val 1"/>
                  <a:gd name="f6" fmla="val 128"/>
                  <a:gd name="f7" fmla="val 1617"/>
                  <a:gd name="f8" fmla="val 370"/>
                  <a:gd name="f9" fmla="val 786"/>
                  <a:gd name="f10" fmla="*/ f0 1 428"/>
                  <a:gd name="f11" fmla="*/ f1 1 2425"/>
                  <a:gd name="f12" fmla="val f2"/>
                  <a:gd name="f13" fmla="val f3"/>
                  <a:gd name="f14" fmla="val f4"/>
                  <a:gd name="f15" fmla="+- f14 0 f12"/>
                  <a:gd name="f16" fmla="+- f13 0 f12"/>
                  <a:gd name="f17" fmla="*/ f16 1 428"/>
                  <a:gd name="f18" fmla="*/ f15 1 2425"/>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428" h="2425">
                    <a:moveTo>
                      <a:pt x="f5" y="f5"/>
                    </a:moveTo>
                    <a:lnTo>
                      <a:pt x="f6" y="f4"/>
                    </a:lnTo>
                    <a:cubicBezTo>
                      <a:pt x="f3" y="f7"/>
                      <a:pt x="f8" y="f9"/>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4" name="Google Shape;227;p3">
                <a:extLst>
                  <a:ext uri="{FF2B5EF4-FFF2-40B4-BE49-F238E27FC236}">
                    <a16:creationId xmlns:a16="http://schemas.microsoft.com/office/drawing/2014/main" id="{EB866572-D790-4974-B150-EF8C58DE75D6}"/>
                  </a:ext>
                </a:extLst>
              </p:cNvPr>
              <p:cNvSpPr/>
              <p:nvPr/>
            </p:nvSpPr>
            <p:spPr>
              <a:xfrm>
                <a:off x="8371597" y="350937"/>
                <a:ext cx="77221" cy="101800"/>
              </a:xfrm>
              <a:custGeom>
                <a:avLst/>
                <a:gdLst>
                  <a:gd name="f0" fmla="val w"/>
                  <a:gd name="f1" fmla="val h"/>
                  <a:gd name="f2" fmla="val 0"/>
                  <a:gd name="f3" fmla="val 2391"/>
                  <a:gd name="f4" fmla="val 3152"/>
                  <a:gd name="f5" fmla="val 370"/>
                  <a:gd name="f6" fmla="val 762"/>
                  <a:gd name="f7" fmla="val 509"/>
                  <a:gd name="f8" fmla="val 877"/>
                  <a:gd name="f9" fmla="val 659"/>
                  <a:gd name="f10" fmla="val 958"/>
                  <a:gd name="f11" fmla="val 832"/>
                  <a:gd name="f12" fmla="val 1039"/>
                  <a:gd name="f13" fmla="val 994"/>
                  <a:gd name="f14" fmla="val 1108"/>
                  <a:gd name="f15" fmla="val 1167"/>
                  <a:gd name="f16" fmla="val 1177"/>
                  <a:gd name="f17" fmla="val 1328"/>
                  <a:gd name="f18" fmla="val 1270"/>
                  <a:gd name="f19" fmla="val 1490"/>
                  <a:gd name="f20" fmla="val 1351"/>
                  <a:gd name="f21" fmla="val 1640"/>
                  <a:gd name="f22" fmla="val 1466"/>
                  <a:gd name="f23" fmla="val 1755"/>
                  <a:gd name="f24" fmla="val 1616"/>
                  <a:gd name="f25" fmla="val 1871"/>
                  <a:gd name="f26" fmla="val 1952"/>
                  <a:gd name="f27" fmla="val 1928"/>
                  <a:gd name="f28" fmla="val 2009"/>
                  <a:gd name="f29" fmla="val 2101"/>
                  <a:gd name="f30" fmla="val 1929"/>
                  <a:gd name="f31" fmla="val 1939"/>
                  <a:gd name="f32" fmla="val 1836"/>
                  <a:gd name="f33" fmla="val 1789"/>
                  <a:gd name="f34" fmla="val 1721"/>
                  <a:gd name="f35" fmla="val 1651"/>
                  <a:gd name="f36" fmla="val 1570"/>
                  <a:gd name="f37" fmla="val 1559"/>
                  <a:gd name="f38" fmla="val 1512"/>
                  <a:gd name="f39" fmla="val 1467"/>
                  <a:gd name="f40" fmla="val 1443"/>
                  <a:gd name="f41" fmla="val 1397"/>
                  <a:gd name="f42" fmla="val 1236"/>
                  <a:gd name="f43" fmla="val 1362"/>
                  <a:gd name="f44" fmla="val 1121"/>
                  <a:gd name="f45" fmla="val 1087"/>
                  <a:gd name="f46" fmla="val 1348"/>
                  <a:gd name="f47" fmla="val 1053"/>
                  <a:gd name="f48" fmla="val 1347"/>
                  <a:gd name="f49" fmla="val 1018"/>
                  <a:gd name="f50" fmla="val 898"/>
                  <a:gd name="f51" fmla="val 773"/>
                  <a:gd name="f52" fmla="val 1364"/>
                  <a:gd name="f53" fmla="val 647"/>
                  <a:gd name="f54" fmla="val 1408"/>
                  <a:gd name="f55" fmla="val 749"/>
                  <a:gd name="f56" fmla="val 1325"/>
                  <a:gd name="f57" fmla="val 896"/>
                  <a:gd name="f58" fmla="val 1286"/>
                  <a:gd name="f59" fmla="val 1040"/>
                  <a:gd name="f60" fmla="val 1075"/>
                  <a:gd name="f61" fmla="val 1110"/>
                  <a:gd name="f62" fmla="val 1288"/>
                  <a:gd name="f63" fmla="val 1144"/>
                  <a:gd name="f64" fmla="val 1293"/>
                  <a:gd name="f65" fmla="val 1213"/>
                  <a:gd name="f66" fmla="val 1304"/>
                  <a:gd name="f67" fmla="val 1097"/>
                  <a:gd name="f68" fmla="val 1235"/>
                  <a:gd name="f69" fmla="val 947"/>
                  <a:gd name="f70" fmla="val 809"/>
                  <a:gd name="f71" fmla="val 1004"/>
                  <a:gd name="f72" fmla="val 486"/>
                  <a:gd name="f73" fmla="val 900"/>
                  <a:gd name="f74" fmla="val 347"/>
                  <a:gd name="f75" fmla="val 174"/>
                  <a:gd name="f76" fmla="val 208"/>
                  <a:gd name="f77" fmla="val 1"/>
                  <a:gd name="f78" fmla="val 416"/>
                  <a:gd name="f79" fmla="val 47"/>
                  <a:gd name="f80" fmla="val 693"/>
                  <a:gd name="f81" fmla="val 70"/>
                  <a:gd name="f82" fmla="val 935"/>
                  <a:gd name="f83" fmla="val 197"/>
                  <a:gd name="f84" fmla="val 1166"/>
                  <a:gd name="f85" fmla="val 1327"/>
                  <a:gd name="f86" fmla="val 349"/>
                  <a:gd name="f87" fmla="val 1320"/>
                  <a:gd name="f88" fmla="val 325"/>
                  <a:gd name="f89" fmla="val 1316"/>
                  <a:gd name="f90" fmla="val 300"/>
                  <a:gd name="f91" fmla="val 215"/>
                  <a:gd name="f92" fmla="val 117"/>
                  <a:gd name="f93" fmla="val 1358"/>
                  <a:gd name="f94" fmla="val 82"/>
                  <a:gd name="f95" fmla="val 1420"/>
                  <a:gd name="f96" fmla="val 12"/>
                  <a:gd name="f97" fmla="val 1535"/>
                  <a:gd name="f98" fmla="val 59"/>
                  <a:gd name="f99" fmla="val 1685"/>
                  <a:gd name="f100" fmla="val 163"/>
                  <a:gd name="f101" fmla="val 1766"/>
                  <a:gd name="f102" fmla="val 243"/>
                  <a:gd name="f103" fmla="val 1858"/>
                  <a:gd name="f104" fmla="val 1916"/>
                  <a:gd name="f105" fmla="val 1962"/>
                  <a:gd name="f106" fmla="val 313"/>
                  <a:gd name="f107" fmla="val 1997"/>
                  <a:gd name="f108" fmla="val 2112"/>
                  <a:gd name="f109" fmla="val 128"/>
                  <a:gd name="f110" fmla="val 2286"/>
                  <a:gd name="f111" fmla="val 105"/>
                  <a:gd name="f112" fmla="val 2459"/>
                  <a:gd name="f113" fmla="val 2655"/>
                  <a:gd name="f114" fmla="val 301"/>
                  <a:gd name="f115" fmla="val 2747"/>
                  <a:gd name="f116" fmla="val 451"/>
                  <a:gd name="f117" fmla="val 2389"/>
                  <a:gd name="f118" fmla="val 855"/>
                  <a:gd name="f119" fmla="val 1245"/>
                  <a:gd name="f120" fmla="val 1254"/>
                  <a:gd name="f121" fmla="val 2100"/>
                  <a:gd name="f122" fmla="val 1263"/>
                  <a:gd name="f123" fmla="val 1646"/>
                  <a:gd name="f124" fmla="val 2025"/>
                  <a:gd name="f125" fmla="val 2340"/>
                  <a:gd name="f126" fmla="val 2194"/>
                  <a:gd name="f127" fmla="val 2678"/>
                  <a:gd name="f128" fmla="val 2263"/>
                  <a:gd name="f129" fmla="val 2840"/>
                  <a:gd name="f130" fmla="val 2321"/>
                  <a:gd name="f131" fmla="val 3001"/>
                  <a:gd name="f132" fmla="val 2333"/>
                  <a:gd name="f133" fmla="val 3151"/>
                  <a:gd name="f134" fmla="val 2390"/>
                  <a:gd name="f135" fmla="val 2793"/>
                  <a:gd name="f136" fmla="val 2379"/>
                  <a:gd name="f137" fmla="val 2424"/>
                  <a:gd name="f138" fmla="val 2055"/>
                  <a:gd name="f139" fmla="val 2090"/>
                  <a:gd name="f140" fmla="val 1698"/>
                  <a:gd name="f141" fmla="val 1074"/>
                  <a:gd name="f142" fmla="val 1224"/>
                  <a:gd name="f143" fmla="val 820"/>
                  <a:gd name="f144" fmla="val 716"/>
                  <a:gd name="f145" fmla="val 646"/>
                  <a:gd name="f146" fmla="val 520"/>
                  <a:gd name="f147" fmla="val 474"/>
                  <a:gd name="f148" fmla="val 336"/>
                  <a:gd name="f149" fmla="*/ f0 1 2391"/>
                  <a:gd name="f150" fmla="*/ f1 1 3152"/>
                  <a:gd name="f151" fmla="val f2"/>
                  <a:gd name="f152" fmla="val f3"/>
                  <a:gd name="f153" fmla="val f4"/>
                  <a:gd name="f154" fmla="+- f153 0 f151"/>
                  <a:gd name="f155" fmla="+- f152 0 f151"/>
                  <a:gd name="f156" fmla="*/ f155 1 2391"/>
                  <a:gd name="f157" fmla="*/ f154 1 3152"/>
                  <a:gd name="f158" fmla="*/ f151 1 f156"/>
                  <a:gd name="f159" fmla="*/ f152 1 f156"/>
                  <a:gd name="f160" fmla="*/ f151 1 f157"/>
                  <a:gd name="f161" fmla="*/ f153 1 f157"/>
                  <a:gd name="f162" fmla="*/ f158 f149 1"/>
                  <a:gd name="f163" fmla="*/ f159 f149 1"/>
                  <a:gd name="f164" fmla="*/ f161 f150 1"/>
                  <a:gd name="f165" fmla="*/ f160 f150 1"/>
                </a:gdLst>
                <a:ahLst/>
                <a:cxnLst>
                  <a:cxn ang="3cd4">
                    <a:pos x="hc" y="t"/>
                  </a:cxn>
                  <a:cxn ang="0">
                    <a:pos x="r" y="vc"/>
                  </a:cxn>
                  <a:cxn ang="cd4">
                    <a:pos x="hc" y="b"/>
                  </a:cxn>
                  <a:cxn ang="cd2">
                    <a:pos x="l" y="vc"/>
                  </a:cxn>
                </a:cxnLst>
                <a:rect l="f162" t="f165" r="f163" b="f164"/>
                <a:pathLst>
                  <a:path w="2391" h="3152">
                    <a:moveTo>
                      <a:pt x="f5" y="f6"/>
                    </a:moveTo>
                    <a:cubicBezTo>
                      <a:pt x="f7" y="f8"/>
                      <a:pt x="f9" y="f10"/>
                      <a:pt x="f11" y="f12"/>
                    </a:cubicBezTo>
                    <a:cubicBezTo>
                      <a:pt x="f13" y="f14"/>
                      <a:pt x="f15" y="f16"/>
                      <a:pt x="f17" y="f18"/>
                    </a:cubicBezTo>
                    <a:cubicBezTo>
                      <a:pt x="f19" y="f20"/>
                      <a:pt x="f21" y="f22"/>
                      <a:pt x="f23" y="f24"/>
                    </a:cubicBezTo>
                    <a:cubicBezTo>
                      <a:pt x="f25" y="f23"/>
                      <a:pt x="f26" y="f27"/>
                      <a:pt x="f28" y="f29"/>
                    </a:cubicBezTo>
                    <a:cubicBezTo>
                      <a:pt x="f30" y="f31"/>
                      <a:pt x="f32" y="f33"/>
                      <a:pt x="f34" y="f35"/>
                    </a:cubicBezTo>
                    <a:cubicBezTo>
                      <a:pt x="f21" y="f36"/>
                      <a:pt x="f37" y="f38"/>
                      <a:pt x="f39" y="f40"/>
                    </a:cubicBezTo>
                    <a:cubicBezTo>
                      <a:pt x="f20" y="f41"/>
                      <a:pt x="f42" y="f43"/>
                      <a:pt x="f44" y="f20"/>
                    </a:cubicBezTo>
                    <a:cubicBezTo>
                      <a:pt x="f45" y="f46"/>
                      <a:pt x="f47" y="f48"/>
                      <a:pt x="f49" y="f48"/>
                    </a:cubicBezTo>
                    <a:cubicBezTo>
                      <a:pt x="f50" y="f48"/>
                      <a:pt x="f51" y="f52"/>
                      <a:pt x="f53" y="f54"/>
                    </a:cubicBezTo>
                    <a:cubicBezTo>
                      <a:pt x="f55" y="f56"/>
                      <a:pt x="f57" y="f58"/>
                      <a:pt x="f59" y="f58"/>
                    </a:cubicBezTo>
                    <a:cubicBezTo>
                      <a:pt x="f60" y="f58"/>
                      <a:pt x="f61" y="f62"/>
                      <a:pt x="f63" y="f64"/>
                    </a:cubicBezTo>
                    <a:cubicBezTo>
                      <a:pt x="f15" y="f64"/>
                      <a:pt x="f65" y="f66"/>
                      <a:pt x="f42" y="f66"/>
                    </a:cubicBezTo>
                    <a:cubicBezTo>
                      <a:pt x="f67" y="f68"/>
                      <a:pt x="f69" y="f16"/>
                      <a:pt x="f70" y="f14"/>
                    </a:cubicBezTo>
                    <a:cubicBezTo>
                      <a:pt x="f53" y="f71"/>
                      <a:pt x="f72" y="f73"/>
                      <a:pt x="f5" y="f6"/>
                    </a:cubicBezTo>
                    <a:close/>
                    <a:moveTo>
                      <a:pt x="f74" y="f2"/>
                    </a:moveTo>
                    <a:lnTo>
                      <a:pt x="f74" y="f2"/>
                    </a:lnTo>
                    <a:cubicBezTo>
                      <a:pt x="f75" y="f76"/>
                      <a:pt x="f77" y="f78"/>
                      <a:pt x="f79" y="f80"/>
                    </a:cubicBezTo>
                    <a:cubicBezTo>
                      <a:pt x="f81" y="f82"/>
                      <a:pt x="f83" y="f84"/>
                      <a:pt x="f5" y="f85"/>
                    </a:cubicBezTo>
                    <a:cubicBezTo>
                      <a:pt x="f86" y="f87"/>
                      <a:pt x="f88" y="f89"/>
                      <a:pt x="f90" y="f89"/>
                    </a:cubicBezTo>
                    <a:cubicBezTo>
                      <a:pt x="f91" y="f89"/>
                      <a:pt x="f92" y="f93"/>
                      <a:pt x="f94" y="f95"/>
                    </a:cubicBezTo>
                    <a:cubicBezTo>
                      <a:pt x="f96" y="f97"/>
                      <a:pt x="f98" y="f99"/>
                      <a:pt x="f100" y="f101"/>
                    </a:cubicBezTo>
                    <a:cubicBezTo>
                      <a:pt x="f102" y="f103"/>
                      <a:pt x="f5" y="f104"/>
                      <a:pt x="f72" y="f105"/>
                    </a:cubicBezTo>
                    <a:cubicBezTo>
                      <a:pt x="f106" y="f107"/>
                      <a:pt x="f100" y="f108"/>
                      <a:pt x="f109" y="f110"/>
                    </a:cubicBezTo>
                    <a:cubicBezTo>
                      <a:pt x="f111" y="f112"/>
                      <a:pt x="f75" y="f113"/>
                      <a:pt x="f114" y="f115"/>
                    </a:cubicBezTo>
                    <a:cubicBezTo>
                      <a:pt x="f116" y="f117"/>
                      <a:pt x="f118" y="f29"/>
                      <a:pt x="f42" y="f29"/>
                    </a:cubicBezTo>
                    <a:cubicBezTo>
                      <a:pt x="f119" y="f29"/>
                      <a:pt x="f120" y="f121"/>
                      <a:pt x="f122" y="f121"/>
                    </a:cubicBezTo>
                    <a:cubicBezTo>
                      <a:pt x="f123" y="f121"/>
                      <a:pt x="f124" y="f125"/>
                      <a:pt x="f126" y="f127"/>
                    </a:cubicBezTo>
                    <a:cubicBezTo>
                      <a:pt x="f128" y="f129"/>
                      <a:pt x="f130" y="f131"/>
                      <a:pt x="f132" y="f133"/>
                    </a:cubicBezTo>
                    <a:cubicBezTo>
                      <a:pt x="f134" y="f135"/>
                      <a:pt x="f136" y="f137"/>
                      <a:pt x="f128" y="f138"/>
                    </a:cubicBezTo>
                    <a:cubicBezTo>
                      <a:pt x="f139" y="f97"/>
                      <a:pt x="f140" y="f141"/>
                      <a:pt x="f142" y="f143"/>
                    </a:cubicBezTo>
                    <a:cubicBezTo>
                      <a:pt x="f59" y="f144"/>
                      <a:pt x="f11" y="f145"/>
                      <a:pt x="f9" y="f146"/>
                    </a:cubicBezTo>
                    <a:cubicBezTo>
                      <a:pt x="f147" y="f78"/>
                      <a:pt x="f148" y="f76"/>
                      <a:pt x="f7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5" name="Google Shape;228;p3">
                <a:extLst>
                  <a:ext uri="{FF2B5EF4-FFF2-40B4-BE49-F238E27FC236}">
                    <a16:creationId xmlns:a16="http://schemas.microsoft.com/office/drawing/2014/main" id="{1325A52E-23AD-4FB4-8FBC-A635D9C9D50C}"/>
                  </a:ext>
                </a:extLst>
              </p:cNvPr>
              <p:cNvSpPr/>
              <p:nvPr/>
            </p:nvSpPr>
            <p:spPr>
              <a:xfrm>
                <a:off x="8304516" y="270808"/>
                <a:ext cx="166265" cy="246430"/>
              </a:xfrm>
              <a:custGeom>
                <a:avLst/>
                <a:gdLst>
                  <a:gd name="f0" fmla="val w"/>
                  <a:gd name="f1" fmla="val h"/>
                  <a:gd name="f2" fmla="val 0"/>
                  <a:gd name="f3" fmla="val 5148"/>
                  <a:gd name="f4" fmla="val 7630"/>
                  <a:gd name="f5" fmla="val 1550"/>
                  <a:gd name="f6" fmla="val 164"/>
                  <a:gd name="f7" fmla="val 1715"/>
                  <a:gd name="f8" fmla="val 1879"/>
                  <a:gd name="f9" fmla="val 184"/>
                  <a:gd name="f10" fmla="val 2043"/>
                  <a:gd name="f11" fmla="val 230"/>
                  <a:gd name="f12" fmla="val 2320"/>
                  <a:gd name="f13" fmla="val 300"/>
                  <a:gd name="f14" fmla="val 2597"/>
                  <a:gd name="f15" fmla="val 403"/>
                  <a:gd name="f16" fmla="val 2840"/>
                  <a:gd name="f17" fmla="val 542"/>
                  <a:gd name="f18" fmla="val 3082"/>
                  <a:gd name="f19" fmla="val 692"/>
                  <a:gd name="f20" fmla="val 3313"/>
                  <a:gd name="f21" fmla="val 865"/>
                  <a:gd name="f22" fmla="val 3521"/>
                  <a:gd name="f23" fmla="val 1073"/>
                  <a:gd name="f24" fmla="val 3301"/>
                  <a:gd name="f25" fmla="val 888"/>
                  <a:gd name="f26" fmla="val 3071"/>
                  <a:gd name="f27" fmla="val 715"/>
                  <a:gd name="f28" fmla="val 2828"/>
                  <a:gd name="f29" fmla="val 588"/>
                  <a:gd name="f30" fmla="val 2586"/>
                  <a:gd name="f31" fmla="val 461"/>
                  <a:gd name="f32" fmla="val 2309"/>
                  <a:gd name="f33" fmla="val 357"/>
                  <a:gd name="f34" fmla="val 2032"/>
                  <a:gd name="f35" fmla="val 288"/>
                  <a:gd name="f36" fmla="val 1861"/>
                  <a:gd name="f37" fmla="val 238"/>
                  <a:gd name="f38" fmla="val 1687"/>
                  <a:gd name="f39" fmla="val 215"/>
                  <a:gd name="f40" fmla="val 1516"/>
                  <a:gd name="f41" fmla="val 1409"/>
                  <a:gd name="f42" fmla="val 1303"/>
                  <a:gd name="f43" fmla="val 224"/>
                  <a:gd name="f44" fmla="val 1201"/>
                  <a:gd name="f45" fmla="val 242"/>
                  <a:gd name="f46" fmla="val 912"/>
                  <a:gd name="f47" fmla="val 635"/>
                  <a:gd name="f48" fmla="val 369"/>
                  <a:gd name="f49" fmla="val 358"/>
                  <a:gd name="f50" fmla="val 624"/>
                  <a:gd name="f51" fmla="val 346"/>
                  <a:gd name="f52" fmla="val 889"/>
                  <a:gd name="f53" fmla="val 1178"/>
                  <a:gd name="f54" fmla="val 196"/>
                  <a:gd name="f55" fmla="val 1302"/>
                  <a:gd name="f56" fmla="val 176"/>
                  <a:gd name="f57" fmla="val 1426"/>
                  <a:gd name="f58" fmla="val 1581"/>
                  <a:gd name="f59" fmla="val 1"/>
                  <a:gd name="f60" fmla="val 1132"/>
                  <a:gd name="f61" fmla="val 679"/>
                  <a:gd name="f62" fmla="val 128"/>
                  <a:gd name="f63" fmla="val 254"/>
                  <a:gd name="f64" fmla="val 185"/>
                  <a:gd name="f65" fmla="val 415"/>
                  <a:gd name="f66" fmla="val 116"/>
                  <a:gd name="f67" fmla="val 473"/>
                  <a:gd name="f68" fmla="val 69"/>
                  <a:gd name="f69" fmla="val 831"/>
                  <a:gd name="f70" fmla="val 450"/>
                  <a:gd name="f71" fmla="val 773"/>
                  <a:gd name="f72" fmla="val 531"/>
                  <a:gd name="f73" fmla="val 219"/>
                  <a:gd name="f74" fmla="val 1173"/>
                  <a:gd name="f75" fmla="val 650"/>
                  <a:gd name="f76" fmla="val 1499"/>
                  <a:gd name="f77" fmla="val 1223"/>
                  <a:gd name="f78" fmla="val 1328"/>
                  <a:gd name="f79" fmla="val 1437"/>
                  <a:gd name="f80" fmla="val 1488"/>
                  <a:gd name="f81" fmla="val 1547"/>
                  <a:gd name="f82" fmla="val 1465"/>
                  <a:gd name="f83" fmla="val 1817"/>
                  <a:gd name="f84" fmla="val 1416"/>
                  <a:gd name="f85" fmla="val 2088"/>
                  <a:gd name="f86" fmla="val 1384"/>
                  <a:gd name="f87" fmla="val 2357"/>
                  <a:gd name="f88" fmla="val 3290"/>
                  <a:gd name="f89" fmla="val 1482"/>
                  <a:gd name="f90" fmla="val 3721"/>
                  <a:gd name="f91" fmla="val 1753"/>
                  <a:gd name="f92" fmla="val 3681"/>
                  <a:gd name="f93" fmla="val 1730"/>
                  <a:gd name="f94" fmla="val 3640"/>
                  <a:gd name="f95" fmla="val 1719"/>
                  <a:gd name="f96" fmla="val 3600"/>
                  <a:gd name="f97" fmla="val 3494"/>
                  <a:gd name="f98" fmla="val 3396"/>
                  <a:gd name="f99" fmla="val 1795"/>
                  <a:gd name="f100" fmla="val 3348"/>
                  <a:gd name="f101" fmla="val 1916"/>
                  <a:gd name="f102" fmla="val 3278"/>
                  <a:gd name="f103" fmla="val 2089"/>
                  <a:gd name="f104" fmla="val 2273"/>
                  <a:gd name="f105" fmla="val 3417"/>
                  <a:gd name="f106" fmla="val 2423"/>
                  <a:gd name="f107" fmla="val 2562"/>
                  <a:gd name="f108" fmla="val 3636"/>
                  <a:gd name="f109" fmla="val 2712"/>
                  <a:gd name="f110" fmla="val 3752"/>
                  <a:gd name="f111" fmla="val 2839"/>
                  <a:gd name="f112" fmla="val 3867"/>
                  <a:gd name="f113" fmla="val 2966"/>
                  <a:gd name="f114" fmla="val 3971"/>
                  <a:gd name="f115" fmla="val 3093"/>
                  <a:gd name="f116" fmla="val 4052"/>
                  <a:gd name="f117" fmla="val 3254"/>
                  <a:gd name="f118" fmla="val 4236"/>
                  <a:gd name="f119" fmla="val 3578"/>
                  <a:gd name="f120" fmla="val 4375"/>
                  <a:gd name="f121" fmla="val 3935"/>
                  <a:gd name="f122" fmla="val 4490"/>
                  <a:gd name="f123" fmla="val 4282"/>
                  <a:gd name="f124" fmla="val 4801"/>
                  <a:gd name="f125" fmla="val 5329"/>
                  <a:gd name="f126" fmla="val 4779"/>
                  <a:gd name="f127" fmla="val 6628"/>
                  <a:gd name="f128" fmla="val 4265"/>
                  <a:gd name="f129" fmla="val 7619"/>
                  <a:gd name="f130" fmla="val 5079"/>
                  <a:gd name="f131" fmla="val 6052"/>
                  <a:gd name="f132" fmla="val 5147"/>
                  <a:gd name="f133" fmla="val 4451"/>
                  <a:gd name="f134" fmla="val 4606"/>
                  <a:gd name="f135" fmla="val 2770"/>
                  <a:gd name="f136" fmla="val 4294"/>
                  <a:gd name="f137" fmla="val 1823"/>
                  <a:gd name="f138" fmla="val 923"/>
                  <a:gd name="f139" fmla="val 2897"/>
                  <a:gd name="f140" fmla="val 2485"/>
                  <a:gd name="f141" fmla="val 131"/>
                  <a:gd name="f142" fmla="val 2035"/>
                  <a:gd name="f143" fmla="val 4263"/>
                  <a:gd name="f144" fmla="val 7622"/>
                  <a:gd name="f145" fmla="val 4261"/>
                  <a:gd name="f146" fmla="val 7626"/>
                  <a:gd name="f147" fmla="val 4259"/>
                  <a:gd name="f148" fmla="val 7629"/>
                  <a:gd name="f149" fmla="*/ f0 1 5148"/>
                  <a:gd name="f150" fmla="*/ f1 1 7630"/>
                  <a:gd name="f151" fmla="val f2"/>
                  <a:gd name="f152" fmla="val f3"/>
                  <a:gd name="f153" fmla="val f4"/>
                  <a:gd name="f154" fmla="+- f153 0 f151"/>
                  <a:gd name="f155" fmla="+- f152 0 f151"/>
                  <a:gd name="f156" fmla="*/ f155 1 5148"/>
                  <a:gd name="f157" fmla="*/ f154 1 7630"/>
                  <a:gd name="f158" fmla="*/ f151 1 f156"/>
                  <a:gd name="f159" fmla="*/ f152 1 f156"/>
                  <a:gd name="f160" fmla="*/ f151 1 f157"/>
                  <a:gd name="f161" fmla="*/ f153 1 f157"/>
                  <a:gd name="f162" fmla="*/ f158 f149 1"/>
                  <a:gd name="f163" fmla="*/ f159 f149 1"/>
                  <a:gd name="f164" fmla="*/ f161 f150 1"/>
                  <a:gd name="f165" fmla="*/ f160 f150 1"/>
                </a:gdLst>
                <a:ahLst/>
                <a:cxnLst>
                  <a:cxn ang="3cd4">
                    <a:pos x="hc" y="t"/>
                  </a:cxn>
                  <a:cxn ang="0">
                    <a:pos x="r" y="vc"/>
                  </a:cxn>
                  <a:cxn ang="cd4">
                    <a:pos x="hc" y="b"/>
                  </a:cxn>
                  <a:cxn ang="cd2">
                    <a:pos x="l" y="vc"/>
                  </a:cxn>
                </a:cxnLst>
                <a:rect l="f162" t="f165" r="f163" b="f164"/>
                <a:pathLst>
                  <a:path w="5148" h="7630">
                    <a:moveTo>
                      <a:pt x="f5" y="f6"/>
                    </a:moveTo>
                    <a:cubicBezTo>
                      <a:pt x="f7" y="f6"/>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39"/>
                    </a:cubicBezTo>
                    <a:cubicBezTo>
                      <a:pt x="f41" y="f39"/>
                      <a:pt x="f42" y="f43"/>
                      <a:pt x="f44" y="f45"/>
                    </a:cubicBezTo>
                    <a:cubicBezTo>
                      <a:pt x="f46" y="f35"/>
                      <a:pt x="f47" y="f48"/>
                      <a:pt x="f49" y="f31"/>
                    </a:cubicBezTo>
                    <a:cubicBezTo>
                      <a:pt x="f50" y="f51"/>
                      <a:pt x="f52" y="f45"/>
                      <a:pt x="f53" y="f54"/>
                    </a:cubicBezTo>
                    <a:cubicBezTo>
                      <a:pt x="f55" y="f56"/>
                      <a:pt x="f57" y="f6"/>
                      <a:pt x="f5" y="f6"/>
                    </a:cubicBezTo>
                    <a:close/>
                    <a:moveTo>
                      <a:pt x="f58" y="f59"/>
                    </a:moveTo>
                    <a:cubicBezTo>
                      <a:pt x="f60" y="f59"/>
                      <a:pt x="f61" y="f62"/>
                      <a:pt x="f63" y="f48"/>
                    </a:cubicBezTo>
                    <a:cubicBezTo>
                      <a:pt x="f64" y="f65"/>
                      <a:pt x="f66" y="f67"/>
                      <a:pt x="f68" y="f17"/>
                    </a:cubicBezTo>
                    <a:cubicBezTo>
                      <a:pt x="f2" y="f19"/>
                      <a:pt x="f66" y="f69"/>
                      <a:pt x="f63" y="f69"/>
                    </a:cubicBezTo>
                    <a:cubicBezTo>
                      <a:pt x="f49" y="f69"/>
                      <a:pt x="f70" y="f71"/>
                      <a:pt x="f72" y="f71"/>
                    </a:cubicBezTo>
                    <a:cubicBezTo>
                      <a:pt x="f73" y="f74"/>
                      <a:pt x="f75" y="f76"/>
                      <a:pt x="f77" y="f76"/>
                    </a:cubicBezTo>
                    <a:cubicBezTo>
                      <a:pt x="f78" y="f76"/>
                      <a:pt x="f79" y="f80"/>
                      <a:pt x="f81" y="f82"/>
                    </a:cubicBezTo>
                    <a:cubicBezTo>
                      <a:pt x="f83" y="f84"/>
                      <a:pt x="f85" y="f86"/>
                      <a:pt x="f87" y="f86"/>
                    </a:cubicBezTo>
                    <a:cubicBezTo>
                      <a:pt x="f28" y="f86"/>
                      <a:pt x="f88" y="f89"/>
                      <a:pt x="f90" y="f91"/>
                    </a:cubicBezTo>
                    <a:lnTo>
                      <a:pt x="f90" y="f91"/>
                    </a:lnTo>
                    <a:cubicBezTo>
                      <a:pt x="f92" y="f93"/>
                      <a:pt x="f94" y="f95"/>
                      <a:pt x="f96" y="f95"/>
                    </a:cubicBezTo>
                    <a:cubicBezTo>
                      <a:pt x="f97" y="f95"/>
                      <a:pt x="f98" y="f99"/>
                      <a:pt x="f100" y="f101"/>
                    </a:cubicBezTo>
                    <a:cubicBezTo>
                      <a:pt x="f102" y="f103"/>
                      <a:pt x="f20" y="f104"/>
                      <a:pt x="f105" y="f106"/>
                    </a:cubicBezTo>
                    <a:cubicBezTo>
                      <a:pt x="f22" y="f107"/>
                      <a:pt x="f108" y="f109"/>
                      <a:pt x="f110" y="f111"/>
                    </a:cubicBezTo>
                    <a:cubicBezTo>
                      <a:pt x="f112" y="f113"/>
                      <a:pt x="f114" y="f115"/>
                      <a:pt x="f116" y="f117"/>
                    </a:cubicBezTo>
                    <a:cubicBezTo>
                      <a:pt x="f118" y="f119"/>
                      <a:pt x="f120" y="f121"/>
                      <a:pt x="f122" y="f123"/>
                    </a:cubicBezTo>
                    <a:cubicBezTo>
                      <a:pt x="f124" y="f125"/>
                      <a:pt x="f126" y="f127"/>
                      <a:pt x="f128" y="f129"/>
                    </a:cubicBezTo>
                    <a:lnTo>
                      <a:pt x="f128" y="f129"/>
                    </a:lnTo>
                    <a:cubicBezTo>
                      <a:pt x="f130" y="f131"/>
                      <a:pt x="f132" y="f133"/>
                      <a:pt x="f134" y="f135"/>
                    </a:cubicBezTo>
                    <a:cubicBezTo>
                      <a:pt x="f136" y="f137"/>
                      <a:pt x="f110" y="f138"/>
                      <a:pt x="f139" y="f15"/>
                    </a:cubicBezTo>
                    <a:cubicBezTo>
                      <a:pt x="f140" y="f141"/>
                      <a:pt x="f142" y="f59"/>
                      <a:pt x="f58" y="f59"/>
                    </a:cubicBezTo>
                    <a:close/>
                    <a:moveTo>
                      <a:pt x="f128" y="f129"/>
                    </a:moveTo>
                    <a:cubicBezTo>
                      <a:pt x="f143" y="f144"/>
                      <a:pt x="f145" y="f146"/>
                      <a:pt x="f147" y="f148"/>
                    </a:cubicBezTo>
                    <a:cubicBezTo>
                      <a:pt x="f145" y="f146"/>
                      <a:pt x="f143" y="f144"/>
                      <a:pt x="f128" y="f129"/>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6" name="Google Shape;229;p3">
                <a:extLst>
                  <a:ext uri="{FF2B5EF4-FFF2-40B4-BE49-F238E27FC236}">
                    <a16:creationId xmlns:a16="http://schemas.microsoft.com/office/drawing/2014/main" id="{02F8330A-464F-4FF7-8729-9E6BE7C7D3B1}"/>
                  </a:ext>
                </a:extLst>
              </p:cNvPr>
              <p:cNvSpPr/>
              <p:nvPr/>
            </p:nvSpPr>
            <p:spPr>
              <a:xfrm>
                <a:off x="8373471" y="234854"/>
                <a:ext cx="76837" cy="103418"/>
              </a:xfrm>
              <a:custGeom>
                <a:avLst/>
                <a:gdLst>
                  <a:gd name="f0" fmla="val w"/>
                  <a:gd name="f1" fmla="val h"/>
                  <a:gd name="f2" fmla="val 0"/>
                  <a:gd name="f3" fmla="val 2379"/>
                  <a:gd name="f4" fmla="val 3202"/>
                  <a:gd name="f5" fmla="val 1642"/>
                  <a:gd name="f6" fmla="val 584"/>
                  <a:gd name="f7" fmla="val 595"/>
                  <a:gd name="f8" fmla="val 1641"/>
                  <a:gd name="f9" fmla="val 605"/>
                  <a:gd name="f10" fmla="val 1640"/>
                  <a:gd name="f11" fmla="val 616"/>
                  <a:gd name="f12" fmla="val 594"/>
                  <a:gd name="f13" fmla="val 1161"/>
                  <a:gd name="f14" fmla="val 995"/>
                  <a:gd name="f15" fmla="val 823"/>
                  <a:gd name="f16" fmla="val 77"/>
                  <a:gd name="f17" fmla="val 716"/>
                  <a:gd name="f18" fmla="val 201"/>
                  <a:gd name="f19" fmla="val 578"/>
                  <a:gd name="f20" fmla="val 385"/>
                  <a:gd name="f21" fmla="val 628"/>
                  <a:gd name="f22" fmla="val 659"/>
                  <a:gd name="f23" fmla="val 835"/>
                  <a:gd name="f24" fmla="val 606"/>
                  <a:gd name="f25" fmla="val 793"/>
                  <a:gd name="f26" fmla="val 524"/>
                  <a:gd name="f27" fmla="val 742"/>
                  <a:gd name="f28" fmla="val 449"/>
                  <a:gd name="f29" fmla="val 442"/>
                  <a:gd name="f30" fmla="val 435"/>
                  <a:gd name="f31" fmla="val 428"/>
                  <a:gd name="f32" fmla="val 743"/>
                  <a:gd name="f33" fmla="val 1"/>
                  <a:gd name="f34" fmla="val 778"/>
                  <a:gd name="f35" fmla="val 705"/>
                  <a:gd name="f36" fmla="val 1193"/>
                  <a:gd name="f37" fmla="val 762"/>
                  <a:gd name="f38" fmla="val 1251"/>
                  <a:gd name="f39" fmla="val 1384"/>
                  <a:gd name="f40" fmla="val 1666"/>
                  <a:gd name="f41" fmla="val 2201"/>
                  <a:gd name="f42" fmla="val 2413"/>
                  <a:gd name="f43" fmla="val 2377"/>
                  <a:gd name="f44" fmla="val 3196"/>
                  <a:gd name="f45" fmla="val 2216"/>
                  <a:gd name="f46" fmla="val 2471"/>
                  <a:gd name="f47" fmla="val 1962"/>
                  <a:gd name="f48" fmla="val 1838"/>
                  <a:gd name="f49" fmla="val 1467"/>
                  <a:gd name="f50" fmla="val 1297"/>
                  <a:gd name="f51" fmla="val 1386"/>
                  <a:gd name="f52" fmla="val 1205"/>
                  <a:gd name="f53" fmla="val 1293"/>
                  <a:gd name="f54" fmla="val 1112"/>
                  <a:gd name="f55" fmla="val 1236"/>
                  <a:gd name="f56" fmla="val 1009"/>
                  <a:gd name="f57" fmla="val 1178"/>
                  <a:gd name="f58" fmla="val 905"/>
                  <a:gd name="f59" fmla="val 1143"/>
                  <a:gd name="f60" fmla="val 1155"/>
                  <a:gd name="f61" fmla="val 651"/>
                  <a:gd name="f62" fmla="val 535"/>
                  <a:gd name="f63" fmla="val 1270"/>
                  <a:gd name="f64" fmla="val 420"/>
                  <a:gd name="f65" fmla="val 1397"/>
                  <a:gd name="f66" fmla="val 397"/>
                  <a:gd name="f67" fmla="val 1404"/>
                  <a:gd name="f68" fmla="val 396"/>
                  <a:gd name="f69" fmla="val 1410"/>
                  <a:gd name="f70" fmla="val 1417"/>
                  <a:gd name="f71" fmla="val 1527"/>
                  <a:gd name="f72" fmla="val 1639"/>
                  <a:gd name="f73" fmla="val 478"/>
                  <a:gd name="f74" fmla="val 1654"/>
                  <a:gd name="f75" fmla="val 362"/>
                  <a:gd name="f76" fmla="val 1560"/>
                  <a:gd name="f77" fmla="val 127"/>
                  <a:gd name="f78" fmla="val 1351"/>
                  <a:gd name="f79" fmla="val 39"/>
                  <a:gd name="f80" fmla="val 1292"/>
                  <a:gd name="f81" fmla="val 13"/>
                  <a:gd name="f82" fmla="val 1227"/>
                  <a:gd name="f83" fmla="val 2378"/>
                  <a:gd name="f84" fmla="val 3198"/>
                  <a:gd name="f85" fmla="val 3200"/>
                  <a:gd name="f86" fmla="*/ f0 1 2379"/>
                  <a:gd name="f87" fmla="*/ f1 1 3202"/>
                  <a:gd name="f88" fmla="val f2"/>
                  <a:gd name="f89" fmla="val f3"/>
                  <a:gd name="f90" fmla="val f4"/>
                  <a:gd name="f91" fmla="+- f90 0 f88"/>
                  <a:gd name="f92" fmla="+- f89 0 f88"/>
                  <a:gd name="f93" fmla="*/ f92 1 2379"/>
                  <a:gd name="f94" fmla="*/ f91 1 3202"/>
                  <a:gd name="f95" fmla="*/ f88 1 f93"/>
                  <a:gd name="f96" fmla="*/ f89 1 f93"/>
                  <a:gd name="f97" fmla="*/ f88 1 f94"/>
                  <a:gd name="f98" fmla="*/ f90 1 f94"/>
                  <a:gd name="f99" fmla="*/ f95 f86 1"/>
                  <a:gd name="f100" fmla="*/ f96 f86 1"/>
                  <a:gd name="f101" fmla="*/ f98 f87 1"/>
                  <a:gd name="f102" fmla="*/ f97 f87 1"/>
                </a:gdLst>
                <a:ahLst/>
                <a:cxnLst>
                  <a:cxn ang="3cd4">
                    <a:pos x="hc" y="t"/>
                  </a:cxn>
                  <a:cxn ang="0">
                    <a:pos x="r" y="vc"/>
                  </a:cxn>
                  <a:cxn ang="cd4">
                    <a:pos x="hc" y="b"/>
                  </a:cxn>
                  <a:cxn ang="cd2">
                    <a:pos x="l" y="vc"/>
                  </a:cxn>
                </a:cxnLst>
                <a:rect l="f99" t="f102" r="f100" b="f101"/>
                <a:pathLst>
                  <a:path w="2379" h="3202">
                    <a:moveTo>
                      <a:pt x="f5" y="f6"/>
                    </a:moveTo>
                    <a:cubicBezTo>
                      <a:pt x="f5" y="f7"/>
                      <a:pt x="f8" y="f9"/>
                      <a:pt x="f10" y="f11"/>
                    </a:cubicBezTo>
                    <a:cubicBezTo>
                      <a:pt x="f5" y="f9"/>
                      <a:pt x="f5" y="f12"/>
                      <a:pt x="f5" y="f6"/>
                    </a:cubicBezTo>
                    <a:close/>
                    <a:moveTo>
                      <a:pt x="f13" y="f2"/>
                    </a:moveTo>
                    <a:cubicBezTo>
                      <a:pt x="f14" y="f2"/>
                      <a:pt x="f15" y="f16"/>
                      <a:pt x="f17" y="f18"/>
                    </a:cubicBezTo>
                    <a:cubicBezTo>
                      <a:pt x="f19" y="f20"/>
                      <a:pt x="f19" y="f21"/>
                      <a:pt x="f22" y="f23"/>
                    </a:cubicBezTo>
                    <a:cubicBezTo>
                      <a:pt x="f24" y="f25"/>
                      <a:pt x="f26" y="f27"/>
                      <a:pt x="f28" y="f27"/>
                    </a:cubicBezTo>
                    <a:cubicBezTo>
                      <a:pt x="f29" y="f27"/>
                      <a:pt x="f30" y="f27"/>
                      <a:pt x="f31" y="f32"/>
                    </a:cubicBezTo>
                    <a:cubicBezTo>
                      <a:pt x="f33" y="f34"/>
                      <a:pt x="f35" y="f36"/>
                      <a:pt x="f37" y="f38"/>
                    </a:cubicBezTo>
                    <a:cubicBezTo>
                      <a:pt x="f39" y="f40"/>
                      <a:pt x="f41" y="f42"/>
                      <a:pt x="f43" y="f44"/>
                    </a:cubicBezTo>
                    <a:lnTo>
                      <a:pt x="f43" y="f44"/>
                    </a:lnTo>
                    <a:cubicBezTo>
                      <a:pt x="f45" y="f46"/>
                      <a:pt x="f47" y="f48"/>
                      <a:pt x="f49" y="f50"/>
                    </a:cubicBezTo>
                    <a:cubicBezTo>
                      <a:pt x="f51" y="f52"/>
                      <a:pt x="f53" y="f54"/>
                      <a:pt x="f55" y="f56"/>
                    </a:cubicBezTo>
                    <a:cubicBezTo>
                      <a:pt x="f57" y="f58"/>
                      <a:pt x="f59" y="f34"/>
                      <a:pt x="f60" y="f61"/>
                    </a:cubicBezTo>
                    <a:cubicBezTo>
                      <a:pt x="f57" y="f62"/>
                      <a:pt x="f63" y="f64"/>
                      <a:pt x="f65" y="f66"/>
                    </a:cubicBezTo>
                    <a:cubicBezTo>
                      <a:pt x="f67" y="f68"/>
                      <a:pt x="f69" y="f68"/>
                      <a:pt x="f70" y="f68"/>
                    </a:cubicBezTo>
                    <a:cubicBezTo>
                      <a:pt x="f71" y="f68"/>
                      <a:pt x="f72" y="f73"/>
                      <a:pt x="f5" y="f6"/>
                    </a:cubicBezTo>
                    <a:lnTo>
                      <a:pt x="f5" y="f6"/>
                    </a:lnTo>
                    <a:cubicBezTo>
                      <a:pt x="f74" y="f75"/>
                      <a:pt x="f76" y="f77"/>
                      <a:pt x="f78" y="f79"/>
                    </a:cubicBezTo>
                    <a:cubicBezTo>
                      <a:pt x="f80" y="f81"/>
                      <a:pt x="f82" y="f2"/>
                      <a:pt x="f13" y="f2"/>
                    </a:cubicBezTo>
                    <a:close/>
                    <a:moveTo>
                      <a:pt x="f43" y="f44"/>
                    </a:moveTo>
                    <a:lnTo>
                      <a:pt x="f43" y="f44"/>
                    </a:lnTo>
                    <a:cubicBezTo>
                      <a:pt x="f83" y="f84"/>
                      <a:pt x="f83" y="f85"/>
                      <a:pt x="f83" y="f4"/>
                    </a:cubicBezTo>
                    <a:cubicBezTo>
                      <a:pt x="f83" y="f85"/>
                      <a:pt x="f83" y="f84"/>
                      <a:pt x="f43" y="f4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7" name="Google Shape;230;p3">
                <a:extLst>
                  <a:ext uri="{FF2B5EF4-FFF2-40B4-BE49-F238E27FC236}">
                    <a16:creationId xmlns:a16="http://schemas.microsoft.com/office/drawing/2014/main" id="{6E6C411A-84E6-41C5-A8B7-32A11CFAC02B}"/>
                  </a:ext>
                </a:extLst>
              </p:cNvPr>
              <p:cNvSpPr/>
              <p:nvPr/>
            </p:nvSpPr>
            <p:spPr>
              <a:xfrm>
                <a:off x="8431993" y="422114"/>
                <a:ext cx="150921" cy="227438"/>
              </a:xfrm>
              <a:custGeom>
                <a:avLst/>
                <a:gdLst>
                  <a:gd name="f0" fmla="val w"/>
                  <a:gd name="f1" fmla="val h"/>
                  <a:gd name="f2" fmla="val 0"/>
                  <a:gd name="f3" fmla="val 4673"/>
                  <a:gd name="f4" fmla="val 7042"/>
                  <a:gd name="f5" fmla="val 4387"/>
                  <a:gd name="f6" fmla="val 659"/>
                  <a:gd name="f7" fmla="val 4386"/>
                  <a:gd name="f8" fmla="val 661"/>
                  <a:gd name="f9" fmla="val 4384"/>
                  <a:gd name="f10" fmla="val 663"/>
                  <a:gd name="f11" fmla="val 4383"/>
                  <a:gd name="f12" fmla="val 666"/>
                  <a:gd name="f13" fmla="val 3980"/>
                  <a:gd name="f14" fmla="val 1173"/>
                  <a:gd name="f15" fmla="val 3844"/>
                  <a:gd name="f16" fmla="val 1362"/>
                  <a:gd name="f17" fmla="val 3715"/>
                  <a:gd name="f18" fmla="val 1541"/>
                  <a:gd name="f19" fmla="val 3568"/>
                  <a:gd name="f20" fmla="val 1721"/>
                  <a:gd name="f21" fmla="val 3406"/>
                  <a:gd name="f22" fmla="val 1905"/>
                  <a:gd name="f23" fmla="val 3221"/>
                  <a:gd name="f24" fmla="val 2078"/>
                  <a:gd name="f25" fmla="val 3025"/>
                  <a:gd name="f26" fmla="val 2217"/>
                  <a:gd name="f27" fmla="val 2633"/>
                  <a:gd name="f28" fmla="val 2517"/>
                  <a:gd name="f29" fmla="val 2194"/>
                  <a:gd name="f30" fmla="val 2782"/>
                  <a:gd name="f31" fmla="val 1790"/>
                  <a:gd name="f32" fmla="val 3071"/>
                  <a:gd name="f33" fmla="val 1386"/>
                  <a:gd name="f34" fmla="val 3348"/>
                  <a:gd name="f35" fmla="val 1005"/>
                  <a:gd name="f36" fmla="val 3660"/>
                  <a:gd name="f37" fmla="val 728"/>
                  <a:gd name="f38" fmla="val 4087"/>
                  <a:gd name="f39" fmla="val 4179"/>
                  <a:gd name="f40" fmla="val 601"/>
                  <a:gd name="f41" fmla="val 4283"/>
                  <a:gd name="f42" fmla="val 543"/>
                  <a:gd name="f43" fmla="val 4398"/>
                  <a:gd name="f44" fmla="val 486"/>
                  <a:gd name="f45" fmla="val 4514"/>
                  <a:gd name="f46" fmla="val 439"/>
                  <a:gd name="f47" fmla="val 4629"/>
                  <a:gd name="f48" fmla="val 405"/>
                  <a:gd name="f49" fmla="val 4745"/>
                  <a:gd name="f50" fmla="val 382"/>
                  <a:gd name="f51" fmla="val 4860"/>
                  <a:gd name="f52" fmla="val 347"/>
                  <a:gd name="f53" fmla="val 4987"/>
                  <a:gd name="f54" fmla="val 336"/>
                  <a:gd name="f55" fmla="val 5103"/>
                  <a:gd name="f56" fmla="val 324"/>
                  <a:gd name="f57" fmla="val 5241"/>
                  <a:gd name="f58" fmla="val 5356"/>
                  <a:gd name="f59" fmla="val 5483"/>
                  <a:gd name="f60" fmla="val 5368"/>
                  <a:gd name="f61" fmla="val 312"/>
                  <a:gd name="f62" fmla="val 4976"/>
                  <a:gd name="f63" fmla="val 370"/>
                  <a:gd name="f64" fmla="val 4733"/>
                  <a:gd name="f65" fmla="val 4491"/>
                  <a:gd name="f66" fmla="val 4260"/>
                  <a:gd name="f67" fmla="val 682"/>
                  <a:gd name="f68" fmla="val 4052"/>
                  <a:gd name="f69" fmla="val 959"/>
                  <a:gd name="f70" fmla="val 3637"/>
                  <a:gd name="f71" fmla="val 1351"/>
                  <a:gd name="f72" fmla="val 3302"/>
                  <a:gd name="f73" fmla="val 1767"/>
                  <a:gd name="f74" fmla="val 3013"/>
                  <a:gd name="f75" fmla="val 2171"/>
                  <a:gd name="f76" fmla="val 2736"/>
                  <a:gd name="f77" fmla="val 2598"/>
                  <a:gd name="f78" fmla="val 2494"/>
                  <a:gd name="f79" fmla="val 2990"/>
                  <a:gd name="f80" fmla="val 3377"/>
                  <a:gd name="f81" fmla="val 1918"/>
                  <a:gd name="f82" fmla="val 3700"/>
                  <a:gd name="f83" fmla="val 1558"/>
                  <a:gd name="f84" fmla="val 2540"/>
                  <a:gd name="f85" fmla="val 1"/>
                  <a:gd name="f86" fmla="val 2529"/>
                  <a:gd name="f87" fmla="val 1167"/>
                  <a:gd name="f88" fmla="val 1709"/>
                  <a:gd name="f89" fmla="val 2275"/>
                  <a:gd name="f90" fmla="val 3117"/>
                  <a:gd name="f91" fmla="val 3821"/>
                  <a:gd name="f92" fmla="val 4641"/>
                  <a:gd name="f93" fmla="val 151"/>
                  <a:gd name="f94" fmla="val 5541"/>
                  <a:gd name="f95" fmla="val 174"/>
                  <a:gd name="f96" fmla="val 5726"/>
                  <a:gd name="f97" fmla="val 232"/>
                  <a:gd name="f98" fmla="val 5911"/>
                  <a:gd name="f99" fmla="val 6107"/>
                  <a:gd name="f100" fmla="val 6453"/>
                  <a:gd name="f101" fmla="val 670"/>
                  <a:gd name="f102" fmla="val 6719"/>
                  <a:gd name="f103" fmla="val 832"/>
                  <a:gd name="f104" fmla="val 509"/>
                  <a:gd name="f105" fmla="val 6372"/>
                  <a:gd name="f106" fmla="val 5564"/>
                  <a:gd name="f107" fmla="val 624"/>
                  <a:gd name="f108" fmla="val 751"/>
                  <a:gd name="f109" fmla="val 1028"/>
                  <a:gd name="f110" fmla="val 3856"/>
                  <a:gd name="f111" fmla="val 1501"/>
                  <a:gd name="f112" fmla="val 3833"/>
                  <a:gd name="f113" fmla="val 1663"/>
                  <a:gd name="f114" fmla="val 1848"/>
                  <a:gd name="f115" fmla="val 3879"/>
                  <a:gd name="f116" fmla="val 1952"/>
                  <a:gd name="f117" fmla="val 3994"/>
                  <a:gd name="f118" fmla="val 2055"/>
                  <a:gd name="f119" fmla="val 4121"/>
                  <a:gd name="f120" fmla="val 2032"/>
                  <a:gd name="f121" fmla="val 4375"/>
                  <a:gd name="f122" fmla="val 1894"/>
                  <a:gd name="f123" fmla="val 4456"/>
                  <a:gd name="f124" fmla="val 2113"/>
                  <a:gd name="f125" fmla="val 4433"/>
                  <a:gd name="f126" fmla="val 2298"/>
                  <a:gd name="f127" fmla="val 4225"/>
                  <a:gd name="f128" fmla="val 4006"/>
                  <a:gd name="f129" fmla="val 3798"/>
                  <a:gd name="f130" fmla="val 3602"/>
                  <a:gd name="f131" fmla="val 3567"/>
                  <a:gd name="f132" fmla="val 2258"/>
                  <a:gd name="f133" fmla="val 3389"/>
                  <a:gd name="f134" fmla="val 2629"/>
                  <a:gd name="f135" fmla="val 3313"/>
                  <a:gd name="f136" fmla="val 3008"/>
                  <a:gd name="f137" fmla="val 3290"/>
                  <a:gd name="f138" fmla="val 3577"/>
                  <a:gd name="f139" fmla="val 3355"/>
                  <a:gd name="f140" fmla="val 3868"/>
                  <a:gd name="f141" fmla="val 3429"/>
                  <a:gd name="f142" fmla="val 3764"/>
                  <a:gd name="f143" fmla="val 3244"/>
                  <a:gd name="f144" fmla="val 3671"/>
                  <a:gd name="f145" fmla="val 3129"/>
                  <a:gd name="f146" fmla="val 3777"/>
                  <a:gd name="f147" fmla="val 3101"/>
                  <a:gd name="f148" fmla="val 3986"/>
                  <a:gd name="f149" fmla="val 4108"/>
                  <a:gd name="f150" fmla="val 4265"/>
                  <a:gd name="f151" fmla="val 3111"/>
                  <a:gd name="f152" fmla="val 3140"/>
                  <a:gd name="f153" fmla="val 4191"/>
                  <a:gd name="f154" fmla="val 2829"/>
                  <a:gd name="f155" fmla="val 4098"/>
                  <a:gd name="f156" fmla="val 3729"/>
                  <a:gd name="f157" fmla="val 4672"/>
                  <a:gd name="f158" fmla="val 2184"/>
                  <a:gd name="f159" fmla="val 4022"/>
                  <a:gd name="f160" fmla="val 1300"/>
                  <a:gd name="f161" fmla="val 4264"/>
                  <a:gd name="f162" fmla="val 870"/>
                  <a:gd name="f163" fmla="val 4062"/>
                  <a:gd name="f164" fmla="val 920"/>
                  <a:gd name="f165" fmla="val 3838"/>
                  <a:gd name="f166" fmla="val 3625"/>
                  <a:gd name="f167" fmla="val 3392"/>
                  <a:gd name="f168" fmla="val 875"/>
                  <a:gd name="f169" fmla="val 3188"/>
                  <a:gd name="f170" fmla="val 2975"/>
                  <a:gd name="f171" fmla="val 2795"/>
                  <a:gd name="f172" fmla="val 923"/>
                  <a:gd name="f173" fmla="val 2702"/>
                  <a:gd name="f174" fmla="val 1120"/>
                  <a:gd name="f175" fmla="val 716"/>
                  <a:gd name="f176" fmla="val 2713"/>
                  <a:gd name="f177" fmla="*/ f0 1 4673"/>
                  <a:gd name="f178" fmla="*/ f1 1 7042"/>
                  <a:gd name="f179" fmla="val f2"/>
                  <a:gd name="f180" fmla="val f3"/>
                  <a:gd name="f181" fmla="val f4"/>
                  <a:gd name="f182" fmla="+- f181 0 f179"/>
                  <a:gd name="f183" fmla="+- f180 0 f179"/>
                  <a:gd name="f184" fmla="*/ f183 1 4673"/>
                  <a:gd name="f185" fmla="*/ f182 1 7042"/>
                  <a:gd name="f186" fmla="*/ f179 1 f184"/>
                  <a:gd name="f187" fmla="*/ f180 1 f184"/>
                  <a:gd name="f188" fmla="*/ f179 1 f185"/>
                  <a:gd name="f189" fmla="*/ f181 1 f185"/>
                  <a:gd name="f190" fmla="*/ f186 f177 1"/>
                  <a:gd name="f191" fmla="*/ f187 f177 1"/>
                  <a:gd name="f192" fmla="*/ f189 f178 1"/>
                  <a:gd name="f193" fmla="*/ f188 f178 1"/>
                </a:gdLst>
                <a:ahLst/>
                <a:cxnLst>
                  <a:cxn ang="3cd4">
                    <a:pos x="hc" y="t"/>
                  </a:cxn>
                  <a:cxn ang="0">
                    <a:pos x="r" y="vc"/>
                  </a:cxn>
                  <a:cxn ang="cd4">
                    <a:pos x="hc" y="b"/>
                  </a:cxn>
                  <a:cxn ang="cd2">
                    <a:pos x="l" y="vc"/>
                  </a:cxn>
                </a:cxnLst>
                <a:rect l="f190" t="f193" r="f191" b="f192"/>
                <a:pathLst>
                  <a:path w="4673" h="704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6" y="f39"/>
                      <a:pt x="f40" y="f41"/>
                      <a:pt x="f42" y="f43"/>
                    </a:cubicBezTo>
                    <a:cubicBezTo>
                      <a:pt x="f44" y="f45"/>
                      <a:pt x="f46" y="f47"/>
                      <a:pt x="f48" y="f49"/>
                    </a:cubicBezTo>
                    <a:cubicBezTo>
                      <a:pt x="f50" y="f51"/>
                      <a:pt x="f52" y="f53"/>
                      <a:pt x="f54" y="f55"/>
                    </a:cubicBezTo>
                    <a:cubicBezTo>
                      <a:pt x="f56" y="f57"/>
                      <a:pt x="f56" y="f58"/>
                      <a:pt x="f54" y="f59"/>
                    </a:cubicBezTo>
                    <a:cubicBezTo>
                      <a:pt x="f56" y="f60"/>
                      <a:pt x="f61" y="f57"/>
                      <a:pt x="f61" y="f55"/>
                    </a:cubicBezTo>
                    <a:cubicBezTo>
                      <a:pt x="f56" y="f62"/>
                      <a:pt x="f54" y="f51"/>
                      <a:pt x="f63" y="f64"/>
                    </a:cubicBezTo>
                    <a:cubicBezTo>
                      <a:pt x="f46" y="f65"/>
                      <a:pt x="f42" y="f66"/>
                      <a:pt x="f67" y="f68"/>
                    </a:cubicBezTo>
                    <a:cubicBezTo>
                      <a:pt x="f69" y="f70"/>
                      <a:pt x="f71" y="f72"/>
                      <a:pt x="f73" y="f74"/>
                    </a:cubicBezTo>
                    <a:cubicBezTo>
                      <a:pt x="f75" y="f76"/>
                      <a:pt x="f77" y="f78"/>
                      <a:pt x="f79" y="f29"/>
                    </a:cubicBezTo>
                    <a:cubicBezTo>
                      <a:pt x="f80" y="f81"/>
                      <a:pt x="f82" y="f83"/>
                      <a:pt x="f13" y="f14"/>
                    </a:cubicBezTo>
                    <a:close/>
                    <a:moveTo>
                      <a:pt x="f84" y="f85"/>
                    </a:moveTo>
                    <a:cubicBezTo>
                      <a:pt x="f86" y="f87"/>
                      <a:pt x="f88" y="f89"/>
                      <a:pt x="f69" y="f90"/>
                    </a:cubicBezTo>
                    <a:cubicBezTo>
                      <a:pt x="f56" y="f91"/>
                      <a:pt x="f85" y="f92"/>
                      <a:pt x="f93" y="f94"/>
                    </a:cubicBezTo>
                    <a:cubicBezTo>
                      <a:pt x="f95" y="f96"/>
                      <a:pt x="f97" y="f98"/>
                      <a:pt x="f61" y="f99"/>
                    </a:cubicBezTo>
                    <a:cubicBezTo>
                      <a:pt x="f46" y="f100"/>
                      <a:pt x="f101" y="f102"/>
                      <a:pt x="f103" y="f4"/>
                    </a:cubicBezTo>
                    <a:cubicBezTo>
                      <a:pt x="f104" y="f105"/>
                      <a:pt x="f50" y="f106"/>
                      <a:pt x="f107" y="f51"/>
                    </a:cubicBezTo>
                    <a:cubicBezTo>
                      <a:pt x="f108" y="f65"/>
                      <a:pt x="f109" y="f110"/>
                      <a:pt x="f111" y="f112"/>
                    </a:cubicBezTo>
                    <a:cubicBezTo>
                      <a:pt x="f113" y="f112"/>
                      <a:pt x="f114" y="f115"/>
                      <a:pt x="f116" y="f117"/>
                    </a:cubicBezTo>
                    <a:cubicBezTo>
                      <a:pt x="f118" y="f119"/>
                      <a:pt x="f120" y="f121"/>
                      <a:pt x="f122" y="f123"/>
                    </a:cubicBezTo>
                    <a:cubicBezTo>
                      <a:pt x="f124" y="f125"/>
                      <a:pt x="f126" y="f127"/>
                      <a:pt x="f126" y="f128"/>
                    </a:cubicBezTo>
                    <a:cubicBezTo>
                      <a:pt x="f126" y="f129"/>
                      <a:pt x="f124" y="f130"/>
                      <a:pt x="f122" y="f131"/>
                    </a:cubicBezTo>
                    <a:cubicBezTo>
                      <a:pt x="f132" y="f133"/>
                      <a:pt x="f134" y="f135"/>
                      <a:pt x="f136" y="f135"/>
                    </a:cubicBezTo>
                    <a:cubicBezTo>
                      <a:pt x="f137" y="f135"/>
                      <a:pt x="f138" y="f139"/>
                      <a:pt x="f140" y="f141"/>
                    </a:cubicBezTo>
                    <a:cubicBezTo>
                      <a:pt x="f140" y="f141"/>
                      <a:pt x="f142" y="f143"/>
                      <a:pt x="f144" y="f145"/>
                    </a:cubicBezTo>
                    <a:cubicBezTo>
                      <a:pt x="f144" y="f145"/>
                      <a:pt x="f146" y="f147"/>
                      <a:pt x="f148" y="f147"/>
                    </a:cubicBezTo>
                    <a:cubicBezTo>
                      <a:pt x="f149" y="f147"/>
                      <a:pt x="f150" y="f151"/>
                      <a:pt x="f123" y="f152"/>
                    </a:cubicBezTo>
                    <a:cubicBezTo>
                      <a:pt x="f153" y="f154"/>
                      <a:pt x="f155" y="f76"/>
                      <a:pt x="f156" y="f84"/>
                    </a:cubicBezTo>
                    <a:cubicBezTo>
                      <a:pt x="f157" y="f158"/>
                      <a:pt x="f159" y="f160"/>
                      <a:pt x="f11" y="f12"/>
                    </a:cubicBezTo>
                    <a:lnTo>
                      <a:pt x="f11" y="f12"/>
                    </a:lnTo>
                    <a:cubicBezTo>
                      <a:pt x="f161" y="f162"/>
                      <a:pt x="f163" y="f164"/>
                      <a:pt x="f165" y="f164"/>
                    </a:cubicBezTo>
                    <a:cubicBezTo>
                      <a:pt x="f166" y="f164"/>
                      <a:pt x="f167" y="f168"/>
                      <a:pt x="f169" y="f168"/>
                    </a:cubicBezTo>
                    <a:cubicBezTo>
                      <a:pt x="f170" y="f168"/>
                      <a:pt x="f171" y="f172"/>
                      <a:pt x="f173" y="f174"/>
                    </a:cubicBezTo>
                    <a:cubicBezTo>
                      <a:pt x="f76" y="f175"/>
                      <a:pt x="f176" y="f5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8" name="Google Shape;231;p3">
                <a:extLst>
                  <a:ext uri="{FF2B5EF4-FFF2-40B4-BE49-F238E27FC236}">
                    <a16:creationId xmlns:a16="http://schemas.microsoft.com/office/drawing/2014/main" id="{FCB048CE-C0B3-4A9D-AA4D-27E9E9904C1B}"/>
                  </a:ext>
                </a:extLst>
              </p:cNvPr>
              <p:cNvSpPr/>
              <p:nvPr/>
            </p:nvSpPr>
            <p:spPr>
              <a:xfrm>
                <a:off x="8451762" y="360237"/>
                <a:ext cx="61557" cy="150281"/>
              </a:xfrm>
              <a:custGeom>
                <a:avLst/>
                <a:gdLst>
                  <a:gd name="f0" fmla="val w"/>
                  <a:gd name="f1" fmla="val h"/>
                  <a:gd name="f2" fmla="val 0"/>
                  <a:gd name="f3" fmla="val 1906"/>
                  <a:gd name="f4" fmla="val 4653"/>
                  <a:gd name="f5" fmla="val 832"/>
                  <a:gd name="f6" fmla="val 959"/>
                  <a:gd name="f7" fmla="val 878"/>
                  <a:gd name="f8" fmla="val 1190"/>
                  <a:gd name="f9" fmla="val 912"/>
                  <a:gd name="f10" fmla="val 1443"/>
                  <a:gd name="f11" fmla="val 924"/>
                  <a:gd name="f12" fmla="val 1686"/>
                  <a:gd name="f13" fmla="val 936"/>
                  <a:gd name="f14" fmla="val 1928"/>
                  <a:gd name="f15" fmla="val 2159"/>
                  <a:gd name="f16" fmla="val 2390"/>
                  <a:gd name="f17" fmla="val 2621"/>
                  <a:gd name="f18" fmla="val 2852"/>
                  <a:gd name="f19" fmla="val 762"/>
                  <a:gd name="f20" fmla="val 3071"/>
                  <a:gd name="f21" fmla="val 693"/>
                  <a:gd name="f22" fmla="val 3290"/>
                  <a:gd name="f23" fmla="val 601"/>
                  <a:gd name="f24" fmla="val 3498"/>
                  <a:gd name="f25" fmla="val 508"/>
                  <a:gd name="f26" fmla="val 3694"/>
                  <a:gd name="f27" fmla="val 589"/>
                  <a:gd name="f28" fmla="val 3475"/>
                  <a:gd name="f29" fmla="val 659"/>
                  <a:gd name="f30" fmla="val 3267"/>
                  <a:gd name="f31" fmla="val 716"/>
                  <a:gd name="f32" fmla="val 3036"/>
                  <a:gd name="f33" fmla="val 774"/>
                  <a:gd name="f34" fmla="val 2829"/>
                  <a:gd name="f35" fmla="val 820"/>
                  <a:gd name="f36" fmla="val 2598"/>
                  <a:gd name="f37" fmla="val 855"/>
                  <a:gd name="f38" fmla="val 2367"/>
                  <a:gd name="f39" fmla="val 2136"/>
                  <a:gd name="f40" fmla="val 1905"/>
                  <a:gd name="f41" fmla="val 1651"/>
                  <a:gd name="f42" fmla="val 866"/>
                  <a:gd name="f43" fmla="val 1"/>
                  <a:gd name="f44" fmla="val 1570"/>
                  <a:gd name="f45" fmla="val 635"/>
                  <a:gd name="f46" fmla="val 3210"/>
                  <a:gd name="f47" fmla="val 4652"/>
                  <a:gd name="f48" fmla="val 3891"/>
                  <a:gd name="f49" fmla="val 1790"/>
                  <a:gd name="f50" fmla="val 1617"/>
                  <a:gd name="f51" fmla="val 705"/>
                  <a:gd name="f52" fmla="val 1374"/>
                  <a:gd name="f53" fmla="val 1397"/>
                  <a:gd name="f54" fmla="val 1224"/>
                  <a:gd name="f55" fmla="val 1559"/>
                  <a:gd name="f56" fmla="val 1282"/>
                  <a:gd name="f57" fmla="val 1039"/>
                  <a:gd name="f58" fmla="val 1005"/>
                  <a:gd name="f59" fmla="val 335"/>
                  <a:gd name="f60" fmla="*/ f0 1 1906"/>
                  <a:gd name="f61" fmla="*/ f1 1 4653"/>
                  <a:gd name="f62" fmla="val f2"/>
                  <a:gd name="f63" fmla="val f3"/>
                  <a:gd name="f64" fmla="val f4"/>
                  <a:gd name="f65" fmla="+- f64 0 f62"/>
                  <a:gd name="f66" fmla="+- f63 0 f62"/>
                  <a:gd name="f67" fmla="*/ f66 1 1906"/>
                  <a:gd name="f68" fmla="*/ f65 1 4653"/>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1906" h="4653">
                    <a:moveTo>
                      <a:pt x="f5" y="f6"/>
                    </a:moveTo>
                    <a:lnTo>
                      <a:pt x="f5" y="f6"/>
                    </a:lnTo>
                    <a:cubicBezTo>
                      <a:pt x="f7" y="f8"/>
                      <a:pt x="f9" y="f10"/>
                      <a:pt x="f11" y="f12"/>
                    </a:cubicBezTo>
                    <a:cubicBezTo>
                      <a:pt x="f13" y="f14"/>
                      <a:pt x="f11" y="f15"/>
                      <a:pt x="f9" y="f16"/>
                    </a:cubicBezTo>
                    <a:cubicBezTo>
                      <a:pt x="f7" y="f17"/>
                      <a:pt x="f5" y="f18"/>
                      <a:pt x="f19" y="f20"/>
                    </a:cubicBezTo>
                    <a:cubicBezTo>
                      <a:pt x="f21" y="f22"/>
                      <a:pt x="f23" y="f24"/>
                      <a:pt x="f25" y="f26"/>
                    </a:cubicBezTo>
                    <a:cubicBezTo>
                      <a:pt x="f27" y="f28"/>
                      <a:pt x="f29" y="f30"/>
                      <a:pt x="f31" y="f32"/>
                    </a:cubicBezTo>
                    <a:cubicBezTo>
                      <a:pt x="f33" y="f34"/>
                      <a:pt x="f35" y="f36"/>
                      <a:pt x="f37" y="f38"/>
                    </a:cubicBezTo>
                    <a:cubicBezTo>
                      <a:pt x="f7" y="f39"/>
                      <a:pt x="f7" y="f40"/>
                      <a:pt x="f7" y="f41"/>
                    </a:cubicBezTo>
                    <a:cubicBezTo>
                      <a:pt x="f42" y="f10"/>
                      <a:pt x="f37" y="f8"/>
                      <a:pt x="f5" y="f6"/>
                    </a:cubicBezTo>
                    <a:close/>
                    <a:moveTo>
                      <a:pt x="f23" y="f43"/>
                    </a:moveTo>
                    <a:lnTo>
                      <a:pt x="f23" y="f43"/>
                    </a:lnTo>
                    <a:cubicBezTo>
                      <a:pt x="f37" y="f44"/>
                      <a:pt x="f45" y="f46"/>
                      <a:pt x="f43" y="f47"/>
                    </a:cubicBezTo>
                    <a:cubicBezTo>
                      <a:pt x="f29" y="f48"/>
                      <a:pt x="f40" y="f49"/>
                      <a:pt x="f50" y="f21"/>
                    </a:cubicBezTo>
                    <a:lnTo>
                      <a:pt x="f50" y="f21"/>
                    </a:lnTo>
                    <a:cubicBezTo>
                      <a:pt x="f44" y="f51"/>
                      <a:pt x="f52" y="f53"/>
                      <a:pt x="f54" y="f55"/>
                    </a:cubicBezTo>
                    <a:cubicBezTo>
                      <a:pt x="f56" y="f57"/>
                      <a:pt x="f58" y="f59"/>
                      <a:pt x="f23" y="f4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9" name="Google Shape;232;p3">
                <a:extLst>
                  <a:ext uri="{FF2B5EF4-FFF2-40B4-BE49-F238E27FC236}">
                    <a16:creationId xmlns:a16="http://schemas.microsoft.com/office/drawing/2014/main" id="{CE087A8A-64B4-4C6A-B33B-D2D98A5948C4}"/>
                  </a:ext>
                </a:extLst>
              </p:cNvPr>
              <p:cNvSpPr/>
              <p:nvPr/>
            </p:nvSpPr>
            <p:spPr>
              <a:xfrm>
                <a:off x="8787658" y="625687"/>
                <a:ext cx="264709" cy="194236"/>
              </a:xfrm>
              <a:custGeom>
                <a:avLst/>
                <a:gdLst>
                  <a:gd name="f0" fmla="val w"/>
                  <a:gd name="f1" fmla="val h"/>
                  <a:gd name="f2" fmla="val 0"/>
                  <a:gd name="f3" fmla="val 8196"/>
                  <a:gd name="f4" fmla="val 6014"/>
                  <a:gd name="f5" fmla="val 1"/>
                  <a:gd name="f6" fmla="val 127"/>
                  <a:gd name="f7" fmla="val 1385"/>
                  <a:gd name="f8" fmla="val 1086"/>
                  <a:gd name="f9" fmla="val 2666"/>
                  <a:gd name="f10" fmla="val 2378"/>
                  <a:gd name="f11" fmla="val 3197"/>
                  <a:gd name="f12" fmla="val 2921"/>
                  <a:gd name="f13" fmla="val 3417"/>
                  <a:gd name="f14" fmla="val 3475"/>
                  <a:gd name="f15" fmla="val 3520"/>
                  <a:gd name="f16" fmla="val 4029"/>
                  <a:gd name="f17" fmla="val 3659"/>
                  <a:gd name="f18" fmla="val 4571"/>
                  <a:gd name="f19" fmla="val 3809"/>
                  <a:gd name="f20" fmla="val 5137"/>
                  <a:gd name="f21" fmla="val 4040"/>
                  <a:gd name="f22" fmla="val 5541"/>
                  <a:gd name="f23" fmla="val 4444"/>
                  <a:gd name="f24" fmla="val 5945"/>
                  <a:gd name="f25" fmla="val 4848"/>
                  <a:gd name="f26" fmla="val 6164"/>
                  <a:gd name="f27" fmla="val 5483"/>
                  <a:gd name="f28" fmla="val 6464"/>
                  <a:gd name="f29" fmla="val 6638"/>
                  <a:gd name="f30" fmla="val 4525"/>
                  <a:gd name="f31" fmla="val 6187"/>
                  <a:gd name="f32" fmla="val 3936"/>
                  <a:gd name="f33" fmla="val 6315"/>
                  <a:gd name="f34" fmla="val 3975"/>
                  <a:gd name="f35" fmla="val 6453"/>
                  <a:gd name="f36" fmla="val 3993"/>
                  <a:gd name="f37" fmla="val 6595"/>
                  <a:gd name="f38" fmla="val 7210"/>
                  <a:gd name="f39" fmla="val 7905"/>
                  <a:gd name="f40" fmla="val 3650"/>
                  <a:gd name="f41" fmla="val 3163"/>
                  <a:gd name="f42" fmla="val 7868"/>
                  <a:gd name="f43" fmla="val 3240"/>
                  <a:gd name="f44" fmla="val 7582"/>
                  <a:gd name="f45" fmla="val 3272"/>
                  <a:gd name="f46" fmla="val 7312"/>
                  <a:gd name="f47" fmla="val 6335"/>
                  <a:gd name="f48" fmla="val 5574"/>
                  <a:gd name="f49" fmla="val 2854"/>
                  <a:gd name="f50" fmla="val 3856"/>
                  <a:gd name="f51" fmla="val 2655"/>
                  <a:gd name="f52" fmla="val 1051"/>
                  <a:gd name="f53" fmla="val 2320"/>
                  <a:gd name="f54" fmla="val 70"/>
                  <a:gd name="f55" fmla="val 739"/>
                  <a:gd name="f56" fmla="*/ f0 1 8196"/>
                  <a:gd name="f57" fmla="*/ f1 1 6014"/>
                  <a:gd name="f58" fmla="val f2"/>
                  <a:gd name="f59" fmla="val f3"/>
                  <a:gd name="f60" fmla="val f4"/>
                  <a:gd name="f61" fmla="+- f60 0 f58"/>
                  <a:gd name="f62" fmla="+- f59 0 f58"/>
                  <a:gd name="f63" fmla="*/ f62 1 8196"/>
                  <a:gd name="f64" fmla="*/ f61 1 6014"/>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4">
                    <a:moveTo>
                      <a:pt x="f5" y="f2"/>
                    </a:moveTo>
                    <a:cubicBezTo>
                      <a:pt x="f6" y="f7"/>
                      <a:pt x="f8" y="f9"/>
                      <a:pt x="f10" y="f11"/>
                    </a:cubicBezTo>
                    <a:cubicBezTo>
                      <a:pt x="f12" y="f13"/>
                      <a:pt x="f14" y="f15"/>
                      <a:pt x="f16" y="f17"/>
                    </a:cubicBezTo>
                    <a:cubicBezTo>
                      <a:pt x="f18" y="f19"/>
                      <a:pt x="f20" y="f21"/>
                      <a:pt x="f22" y="f23"/>
                    </a:cubicBezTo>
                    <a:cubicBezTo>
                      <a:pt x="f24" y="f25"/>
                      <a:pt x="f26" y="f27"/>
                      <a:pt x="f24" y="f4"/>
                    </a:cubicBezTo>
                    <a:cubicBezTo>
                      <a:pt x="f28" y="f27"/>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0" name="Google Shape;233;p3">
                <a:extLst>
                  <a:ext uri="{FF2B5EF4-FFF2-40B4-BE49-F238E27FC236}">
                    <a16:creationId xmlns:a16="http://schemas.microsoft.com/office/drawing/2014/main" id="{E78AF7A7-0A05-446B-99C0-7273C37E62BC}"/>
                  </a:ext>
                </a:extLst>
              </p:cNvPr>
              <p:cNvSpPr/>
              <p:nvPr/>
            </p:nvSpPr>
            <p:spPr>
              <a:xfrm>
                <a:off x="8790273" y="597715"/>
                <a:ext cx="213649" cy="98051"/>
              </a:xfrm>
              <a:custGeom>
                <a:avLst/>
                <a:gdLst>
                  <a:gd name="f0" fmla="val w"/>
                  <a:gd name="f1" fmla="val h"/>
                  <a:gd name="f2" fmla="val 0"/>
                  <a:gd name="f3" fmla="val 6615"/>
                  <a:gd name="f4" fmla="val 3036"/>
                  <a:gd name="f5" fmla="val 6611"/>
                  <a:gd name="f6" fmla="val 1316"/>
                  <a:gd name="f7" fmla="val 6612"/>
                  <a:gd name="f8" fmla="val 6613"/>
                  <a:gd name="f9" fmla="val 6614"/>
                  <a:gd name="f10" fmla="val 5912"/>
                  <a:gd name="f11" fmla="val 1335"/>
                  <a:gd name="f12" fmla="val 5969"/>
                  <a:gd name="f13" fmla="val 6026"/>
                  <a:gd name="f14" fmla="val 1336"/>
                  <a:gd name="f15" fmla="val 6083"/>
                  <a:gd name="f16" fmla="val 1339"/>
                  <a:gd name="f17" fmla="val 5633"/>
                  <a:gd name="f18" fmla="val 1362"/>
                  <a:gd name="f19" fmla="val 5183"/>
                  <a:gd name="f20" fmla="val 1432"/>
                  <a:gd name="f21" fmla="val 4756"/>
                  <a:gd name="f22" fmla="val 1570"/>
                  <a:gd name="f23" fmla="val 4317"/>
                  <a:gd name="f24" fmla="val 1709"/>
                  <a:gd name="f25" fmla="val 3913"/>
                  <a:gd name="f26" fmla="val 1905"/>
                  <a:gd name="f27" fmla="val 3498"/>
                  <a:gd name="f28" fmla="val 2066"/>
                  <a:gd name="f29" fmla="val 3100"/>
                  <a:gd name="f30" fmla="val 2221"/>
                  <a:gd name="f31" fmla="val 2670"/>
                  <a:gd name="f32" fmla="val 2344"/>
                  <a:gd name="f33" fmla="val 2229"/>
                  <a:gd name="f34" fmla="val 2209"/>
                  <a:gd name="f35" fmla="val 2190"/>
                  <a:gd name="f36" fmla="val 2170"/>
                  <a:gd name="f37" fmla="val 2343"/>
                  <a:gd name="f38" fmla="val 1939"/>
                  <a:gd name="f39" fmla="val 2297"/>
                  <a:gd name="f40" fmla="val 1512"/>
                  <a:gd name="f41" fmla="val 2228"/>
                  <a:gd name="f42" fmla="val 1409"/>
                  <a:gd name="f43" fmla="val 2182"/>
                  <a:gd name="f44" fmla="val 1293"/>
                  <a:gd name="f45" fmla="val 2136"/>
                  <a:gd name="f46" fmla="val 1201"/>
                  <a:gd name="f47" fmla="val 2078"/>
                  <a:gd name="f48" fmla="val 1108"/>
                  <a:gd name="f49" fmla="val 2020"/>
                  <a:gd name="f50" fmla="val 1016"/>
                  <a:gd name="f51" fmla="val 1951"/>
                  <a:gd name="f52" fmla="val 947"/>
                  <a:gd name="f53" fmla="val 1870"/>
                  <a:gd name="f54" fmla="val 1755"/>
                  <a:gd name="f55" fmla="val 2632"/>
                  <a:gd name="f56" fmla="val 3071"/>
                  <a:gd name="f57" fmla="val 2159"/>
                  <a:gd name="f58" fmla="val 3486"/>
                  <a:gd name="f59" fmla="val 2009"/>
                  <a:gd name="f60" fmla="val 3902"/>
                  <a:gd name="f61" fmla="val 1847"/>
                  <a:gd name="f62" fmla="val 4306"/>
                  <a:gd name="f63" fmla="val 1662"/>
                  <a:gd name="f64" fmla="val 4744"/>
                  <a:gd name="f65" fmla="val 4952"/>
                  <a:gd name="f66" fmla="val 1443"/>
                  <a:gd name="f67" fmla="val 5171"/>
                  <a:gd name="f68" fmla="val 1397"/>
                  <a:gd name="f69" fmla="val 5402"/>
                  <a:gd name="f70" fmla="val 1374"/>
                  <a:gd name="f71" fmla="val 5575"/>
                  <a:gd name="f72" fmla="val 1348"/>
                  <a:gd name="f73" fmla="val 5742"/>
                  <a:gd name="f74" fmla="val 4802"/>
                  <a:gd name="f75" fmla="val 4606"/>
                  <a:gd name="f76" fmla="val 439"/>
                  <a:gd name="f77" fmla="val 4410"/>
                  <a:gd name="f78" fmla="val 612"/>
                  <a:gd name="f79" fmla="val 4375"/>
                  <a:gd name="f80" fmla="val 462"/>
                  <a:gd name="f81" fmla="val 4283"/>
                  <a:gd name="f82" fmla="val 289"/>
                  <a:gd name="f83" fmla="val 4063"/>
                  <a:gd name="f84" fmla="val 901"/>
                  <a:gd name="f85" fmla="val 3729"/>
                  <a:gd name="f86" fmla="val 1385"/>
                  <a:gd name="f87" fmla="val 3163"/>
                  <a:gd name="f88" fmla="val 3244"/>
                  <a:gd name="f89" fmla="val 3209"/>
                  <a:gd name="f90" fmla="val 1282"/>
                  <a:gd name="f91" fmla="val 1166"/>
                  <a:gd name="f92" fmla="val 2968"/>
                  <a:gd name="f93" fmla="val 1130"/>
                  <a:gd name="f94" fmla="val 2891"/>
                  <a:gd name="f95" fmla="val 1111"/>
                  <a:gd name="f96" fmla="val 2815"/>
                  <a:gd name="f97" fmla="val 2696"/>
                  <a:gd name="f98" fmla="val 2578"/>
                  <a:gd name="f99" fmla="val 1156"/>
                  <a:gd name="f100" fmla="val 2494"/>
                  <a:gd name="f101" fmla="val 1247"/>
                  <a:gd name="f102" fmla="val 2516"/>
                  <a:gd name="f103" fmla="val 1236"/>
                  <a:gd name="f104" fmla="val 2542"/>
                  <a:gd name="f105" fmla="val 1232"/>
                  <a:gd name="f106" fmla="val 2568"/>
                  <a:gd name="f107" fmla="val 2687"/>
                  <a:gd name="f108" fmla="val 2825"/>
                  <a:gd name="f109" fmla="val 1330"/>
                  <a:gd name="f110" fmla="val 2863"/>
                  <a:gd name="f111" fmla="val 2909"/>
                  <a:gd name="f112" fmla="val 1593"/>
                  <a:gd name="f113" fmla="val 2851"/>
                  <a:gd name="f114" fmla="val 1743"/>
                  <a:gd name="f115" fmla="val 2759"/>
                  <a:gd name="f116" fmla="val 1859"/>
                  <a:gd name="f117" fmla="val 2629"/>
                  <a:gd name="f118" fmla="val 2036"/>
                  <a:gd name="f119" fmla="val 2404"/>
                  <a:gd name="f120" fmla="val 2093"/>
                  <a:gd name="f121" fmla="val 2169"/>
                  <a:gd name="f122" fmla="val 1947"/>
                  <a:gd name="f123" fmla="val 1716"/>
                  <a:gd name="f124" fmla="val 2042"/>
                  <a:gd name="f125" fmla="val 1547"/>
                  <a:gd name="f126" fmla="val 1997"/>
                  <a:gd name="f127" fmla="val 889"/>
                  <a:gd name="f128" fmla="val 1824"/>
                  <a:gd name="f129" fmla="val 347"/>
                  <a:gd name="f130" fmla="val 727"/>
                  <a:gd name="f131" fmla="val 162"/>
                  <a:gd name="f132" fmla="val 254"/>
                  <a:gd name="f133" fmla="val 450"/>
                  <a:gd name="f134" fmla="val 554"/>
                  <a:gd name="f135" fmla="val 1732"/>
                  <a:gd name="f136" fmla="val 670"/>
                  <a:gd name="f137" fmla="val 1882"/>
                  <a:gd name="f138" fmla="val 797"/>
                  <a:gd name="f139" fmla="val 1287"/>
                  <a:gd name="f140" fmla="val 2458"/>
                  <a:gd name="f141" fmla="val 1912"/>
                  <a:gd name="f142" fmla="val 2656"/>
                  <a:gd name="f143" fmla="val 2608"/>
                  <a:gd name="f144" fmla="val 2748"/>
                  <a:gd name="f145" fmla="val 2647"/>
                  <a:gd name="f146" fmla="val 3407"/>
                  <a:gd name="f147" fmla="val 2581"/>
                  <a:gd name="f148" fmla="val 3813"/>
                  <a:gd name="f149" fmla="val 2541"/>
                  <a:gd name="f150" fmla="val 4222"/>
                  <a:gd name="f151" fmla="val 4921"/>
                  <a:gd name="f152" fmla="val 5631"/>
                  <a:gd name="f153" fmla="val 2658"/>
                  <a:gd name="f154" fmla="val 6199"/>
                  <a:gd name="f155" fmla="val 6014"/>
                  <a:gd name="f156" fmla="val 2713"/>
                  <a:gd name="f157" fmla="val 5725"/>
                  <a:gd name="f158" fmla="val 2517"/>
                  <a:gd name="f159" fmla="val 2355"/>
                  <a:gd name="f160" fmla="val 5425"/>
                  <a:gd name="f161" fmla="val 2358"/>
                  <a:gd name="f162" fmla="val 5446"/>
                  <a:gd name="f163" fmla="val 2360"/>
                  <a:gd name="f164" fmla="val 5466"/>
                  <a:gd name="f165" fmla="val 5981"/>
                  <a:gd name="f166" fmla="val 6003"/>
                  <a:gd name="f167" fmla="val 1315"/>
                  <a:gd name="f168" fmla="val 6578"/>
                  <a:gd name="f169" fmla="val 6589"/>
                  <a:gd name="f170" fmla="val 6600"/>
                  <a:gd name="f171" fmla="val 6080"/>
                  <a:gd name="f172" fmla="val 1278"/>
                  <a:gd name="f173" fmla="val 5774"/>
                  <a:gd name="f174" fmla="val 693"/>
                  <a:gd name="f175" fmla="val 5308"/>
                  <a:gd name="f176" fmla="val 5177"/>
                  <a:gd name="f177" fmla="val 5035"/>
                  <a:gd name="f178" fmla="val 739"/>
                  <a:gd name="f179" fmla="val 4871"/>
                  <a:gd name="f180" fmla="val 854"/>
                  <a:gd name="f181" fmla="val 4917"/>
                  <a:gd name="f182" fmla="val 474"/>
                  <a:gd name="f183" fmla="val 4894"/>
                  <a:gd name="f184" fmla="val 358"/>
                  <a:gd name="f185" fmla="*/ f0 1 6615"/>
                  <a:gd name="f186" fmla="*/ f1 1 3036"/>
                  <a:gd name="f187" fmla="val f2"/>
                  <a:gd name="f188" fmla="val f3"/>
                  <a:gd name="f189" fmla="val f4"/>
                  <a:gd name="f190" fmla="+- f189 0 f187"/>
                  <a:gd name="f191" fmla="+- f188 0 f187"/>
                  <a:gd name="f192" fmla="*/ f191 1 6615"/>
                  <a:gd name="f193" fmla="*/ f190 1 3036"/>
                  <a:gd name="f194" fmla="*/ f187 1 f192"/>
                  <a:gd name="f195" fmla="*/ f188 1 f192"/>
                  <a:gd name="f196" fmla="*/ f187 1 f193"/>
                  <a:gd name="f197" fmla="*/ f189 1 f193"/>
                  <a:gd name="f198" fmla="*/ f194 f185 1"/>
                  <a:gd name="f199" fmla="*/ f195 f185 1"/>
                  <a:gd name="f200" fmla="*/ f197 f186 1"/>
                  <a:gd name="f201" fmla="*/ f196 f186 1"/>
                </a:gdLst>
                <a:ahLst/>
                <a:cxnLst>
                  <a:cxn ang="3cd4">
                    <a:pos x="hc" y="t"/>
                  </a:cxn>
                  <a:cxn ang="0">
                    <a:pos x="r" y="vc"/>
                  </a:cxn>
                  <a:cxn ang="cd4">
                    <a:pos x="hc" y="b"/>
                  </a:cxn>
                  <a:cxn ang="cd2">
                    <a:pos x="l" y="vc"/>
                  </a:cxn>
                </a:cxnLst>
                <a:rect l="f198" t="f201" r="f199" b="f200"/>
                <a:pathLst>
                  <a:path w="6615" h="3036">
                    <a:moveTo>
                      <a:pt x="f5" y="f6"/>
                    </a:moveTo>
                    <a:cubicBezTo>
                      <a:pt x="f7" y="f6"/>
                      <a:pt x="f8" y="f6"/>
                      <a:pt x="f9" y="f6"/>
                    </a:cubicBezTo>
                    <a:cubicBezTo>
                      <a:pt x="f8" y="f6"/>
                      <a:pt x="f7" y="f6"/>
                      <a:pt x="f5" y="f6"/>
                    </a:cubicBezTo>
                    <a:close/>
                    <a:moveTo>
                      <a:pt x="f10" y="f11"/>
                    </a:moveTo>
                    <a:cubicBezTo>
                      <a:pt x="f12" y="f11"/>
                      <a:pt x="f13" y="f14"/>
                      <a:pt x="f15" y="f16"/>
                    </a:cubicBezTo>
                    <a:cubicBezTo>
                      <a:pt x="f17" y="f18"/>
                      <a:pt x="f19" y="f20"/>
                      <a:pt x="f21" y="f22"/>
                    </a:cubicBezTo>
                    <a:cubicBezTo>
                      <a:pt x="f23" y="f24"/>
                      <a:pt x="f25" y="f26"/>
                      <a:pt x="f27" y="f28"/>
                    </a:cubicBezTo>
                    <a:cubicBezTo>
                      <a:pt x="f29" y="f30"/>
                      <a:pt x="f31" y="f32"/>
                      <a:pt x="f33" y="f32"/>
                    </a:cubicBezTo>
                    <a:cubicBezTo>
                      <a:pt x="f34" y="f32"/>
                      <a:pt x="f35" y="f32"/>
                      <a:pt x="f36" y="f37"/>
                    </a:cubicBezTo>
                    <a:cubicBezTo>
                      <a:pt x="f38" y="f37"/>
                      <a:pt x="f24" y="f39"/>
                      <a:pt x="f40" y="f41"/>
                    </a:cubicBezTo>
                    <a:cubicBezTo>
                      <a:pt x="f42" y="f43"/>
                      <a:pt x="f44" y="f45"/>
                      <a:pt x="f46" y="f47"/>
                    </a:cubicBezTo>
                    <a:cubicBezTo>
                      <a:pt x="f48" y="f49"/>
                      <a:pt x="f50" y="f51"/>
                      <a:pt x="f52" y="f53"/>
                    </a:cubicBezTo>
                    <a:lnTo>
                      <a:pt x="f52" y="f53"/>
                    </a:lnTo>
                    <a:cubicBezTo>
                      <a:pt x="f44" y="f43"/>
                      <a:pt x="f54" y="f39"/>
                      <a:pt x="f43" y="f39"/>
                    </a:cubicBezTo>
                    <a:cubicBezTo>
                      <a:pt x="f55" y="f39"/>
                      <a:pt x="f56" y="f57"/>
                      <a:pt x="f58" y="f59"/>
                    </a:cubicBezTo>
                    <a:cubicBezTo>
                      <a:pt x="f60" y="f61"/>
                      <a:pt x="f62" y="f63"/>
                      <a:pt x="f64" y="f40"/>
                    </a:cubicBezTo>
                    <a:cubicBezTo>
                      <a:pt x="f65" y="f66"/>
                      <a:pt x="f67" y="f68"/>
                      <a:pt x="f69" y="f70"/>
                    </a:cubicBezTo>
                    <a:cubicBezTo>
                      <a:pt x="f71" y="f72"/>
                      <a:pt x="f73" y="f11"/>
                      <a:pt x="f10" y="f11"/>
                    </a:cubicBezTo>
                    <a:close/>
                    <a:moveTo>
                      <a:pt x="f74" y="f2"/>
                    </a:moveTo>
                    <a:cubicBezTo>
                      <a:pt x="f75" y="f76"/>
                      <a:pt x="f77" y="f78"/>
                      <a:pt x="f77" y="f78"/>
                    </a:cubicBezTo>
                    <a:cubicBezTo>
                      <a:pt x="f79" y="f80"/>
                      <a:pt x="f81" y="f82"/>
                      <a:pt x="f81" y="f82"/>
                    </a:cubicBezTo>
                    <a:cubicBezTo>
                      <a:pt x="f83" y="f84"/>
                      <a:pt x="f85" y="f86"/>
                      <a:pt x="f87" y="f24"/>
                    </a:cubicBezTo>
                    <a:cubicBezTo>
                      <a:pt x="f88" y="f40"/>
                      <a:pt x="f89" y="f90"/>
                      <a:pt x="f4" y="f91"/>
                    </a:cubicBezTo>
                    <a:cubicBezTo>
                      <a:pt x="f92" y="f93"/>
                      <a:pt x="f94" y="f95"/>
                      <a:pt x="f96" y="f95"/>
                    </a:cubicBezTo>
                    <a:cubicBezTo>
                      <a:pt x="f97" y="f95"/>
                      <a:pt x="f98" y="f99"/>
                      <a:pt x="f100" y="f101"/>
                    </a:cubicBezTo>
                    <a:cubicBezTo>
                      <a:pt x="f102" y="f103"/>
                      <a:pt x="f104" y="f105"/>
                      <a:pt x="f106" y="f105"/>
                    </a:cubicBezTo>
                    <a:cubicBezTo>
                      <a:pt x="f107" y="f105"/>
                      <a:pt x="f108" y="f109"/>
                      <a:pt x="f110" y="f66"/>
                    </a:cubicBezTo>
                    <a:cubicBezTo>
                      <a:pt x="f111" y="f112"/>
                      <a:pt x="f113" y="f114"/>
                      <a:pt x="f115" y="f116"/>
                    </a:cubicBezTo>
                    <a:cubicBezTo>
                      <a:pt x="f117" y="f118"/>
                      <a:pt x="f119" y="f120"/>
                      <a:pt x="f121" y="f120"/>
                    </a:cubicBezTo>
                    <a:cubicBezTo>
                      <a:pt x="f122" y="f120"/>
                      <a:pt x="f123" y="f124"/>
                      <a:pt x="f125" y="f126"/>
                    </a:cubicBezTo>
                    <a:cubicBezTo>
                      <a:pt x="f127" y="f128"/>
                      <a:pt x="f129" y="f6"/>
                      <a:pt x="f2" y="f130"/>
                    </a:cubicBezTo>
                    <a:lnTo>
                      <a:pt x="f2" y="f130"/>
                    </a:lnTo>
                    <a:cubicBezTo>
                      <a:pt x="f131" y="f50"/>
                      <a:pt x="f132" y="f6"/>
                      <a:pt x="f133" y="f112"/>
                    </a:cubicBezTo>
                    <a:cubicBezTo>
                      <a:pt x="f134" y="f135"/>
                      <a:pt x="f136" y="f137"/>
                      <a:pt x="f138" y="f126"/>
                    </a:cubicBezTo>
                    <a:cubicBezTo>
                      <a:pt x="f139" y="f140"/>
                      <a:pt x="f141" y="f142"/>
                      <a:pt x="f143" y="f142"/>
                    </a:cubicBezTo>
                    <a:cubicBezTo>
                      <a:pt x="f144" y="f142"/>
                      <a:pt x="f94" y="f145"/>
                      <a:pt x="f4" y="f55"/>
                    </a:cubicBezTo>
                    <a:cubicBezTo>
                      <a:pt x="f146" y="f147"/>
                      <a:pt x="f148" y="f149"/>
                      <a:pt x="f150" y="f149"/>
                    </a:cubicBezTo>
                    <a:cubicBezTo>
                      <a:pt x="f151" y="f149"/>
                      <a:pt x="f152" y="f153"/>
                      <a:pt x="f154" y="f4"/>
                    </a:cubicBezTo>
                    <a:cubicBezTo>
                      <a:pt x="f155" y="f156"/>
                      <a:pt x="f157" y="f158"/>
                      <a:pt x="f69" y="f159"/>
                    </a:cubicBezTo>
                    <a:lnTo>
                      <a:pt x="f69" y="f159"/>
                    </a:lnTo>
                    <a:cubicBezTo>
                      <a:pt x="f160" y="f161"/>
                      <a:pt x="f162" y="f163"/>
                      <a:pt x="f164" y="f163"/>
                    </a:cubicBezTo>
                    <a:cubicBezTo>
                      <a:pt x="f165" y="f163"/>
                      <a:pt x="f166" y="f167"/>
                      <a:pt x="f168" y="f167"/>
                    </a:cubicBezTo>
                    <a:cubicBezTo>
                      <a:pt x="f169" y="f167"/>
                      <a:pt x="f170" y="f167"/>
                      <a:pt x="f5" y="f6"/>
                    </a:cubicBezTo>
                    <a:lnTo>
                      <a:pt x="f5" y="f6"/>
                    </a:lnTo>
                    <a:cubicBezTo>
                      <a:pt x="f171" y="f172"/>
                      <a:pt x="f173" y="f174"/>
                      <a:pt x="f175" y="f174"/>
                    </a:cubicBezTo>
                    <a:cubicBezTo>
                      <a:pt x="f176" y="f174"/>
                      <a:pt x="f177" y="f178"/>
                      <a:pt x="f179" y="f180"/>
                    </a:cubicBezTo>
                    <a:cubicBezTo>
                      <a:pt x="f181" y="f182"/>
                      <a:pt x="f183" y="f184"/>
                      <a:pt x="f7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1" name="Google Shape;234;p3">
                <a:extLst>
                  <a:ext uri="{FF2B5EF4-FFF2-40B4-BE49-F238E27FC236}">
                    <a16:creationId xmlns:a16="http://schemas.microsoft.com/office/drawing/2014/main" id="{96CC73B5-E7FB-46B6-8AFB-F5E070BE0B32}"/>
                  </a:ext>
                </a:extLst>
              </p:cNvPr>
              <p:cNvSpPr/>
              <p:nvPr/>
            </p:nvSpPr>
            <p:spPr>
              <a:xfrm>
                <a:off x="8880479" y="692575"/>
                <a:ext cx="77961" cy="14401"/>
              </a:xfrm>
              <a:custGeom>
                <a:avLst/>
                <a:gdLst>
                  <a:gd name="f0" fmla="val w"/>
                  <a:gd name="f1" fmla="val h"/>
                  <a:gd name="f2" fmla="val 0"/>
                  <a:gd name="f3" fmla="val 2414"/>
                  <a:gd name="f4" fmla="val 446"/>
                  <a:gd name="f5" fmla="val 833"/>
                  <a:gd name="f6" fmla="val 1"/>
                  <a:gd name="f7" fmla="val 556"/>
                  <a:gd name="f8" fmla="val 277"/>
                  <a:gd name="f9" fmla="val 40"/>
                  <a:gd name="f10" fmla="val 122"/>
                  <a:gd name="f11" fmla="val 809"/>
                  <a:gd name="f12" fmla="val 226"/>
                  <a:gd name="f13" fmla="val 1605"/>
                  <a:gd name="f14" fmla="val 341"/>
                  <a:gd name="f15" fmla="val 2413"/>
                  <a:gd name="f16" fmla="val 445"/>
                  <a:gd name="f17" fmla="val 1916"/>
                  <a:gd name="f18" fmla="val 154"/>
                  <a:gd name="f19" fmla="val 137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2" name="Google Shape;235;p3">
                <a:extLst>
                  <a:ext uri="{FF2B5EF4-FFF2-40B4-BE49-F238E27FC236}">
                    <a16:creationId xmlns:a16="http://schemas.microsoft.com/office/drawing/2014/main" id="{72FB3D6C-12E5-4FCB-968B-01DD769012AA}"/>
                  </a:ext>
                </a:extLst>
              </p:cNvPr>
              <p:cNvSpPr/>
              <p:nvPr/>
            </p:nvSpPr>
            <p:spPr>
              <a:xfrm>
                <a:off x="8711589" y="738121"/>
                <a:ext cx="96953" cy="81098"/>
              </a:xfrm>
              <a:custGeom>
                <a:avLst/>
                <a:gdLst>
                  <a:gd name="f0" fmla="val w"/>
                  <a:gd name="f1" fmla="val h"/>
                  <a:gd name="f2" fmla="val 0"/>
                  <a:gd name="f3" fmla="val 3002"/>
                  <a:gd name="f4" fmla="val 2511"/>
                  <a:gd name="f5" fmla="val 1040"/>
                  <a:gd name="f6" fmla="val 443"/>
                  <a:gd name="f7" fmla="val 1213"/>
                  <a:gd name="f8" fmla="val 501"/>
                  <a:gd name="f9" fmla="val 1374"/>
                  <a:gd name="f10" fmla="val 605"/>
                  <a:gd name="f11" fmla="val 1501"/>
                  <a:gd name="f12" fmla="val 732"/>
                  <a:gd name="f13" fmla="val 1640"/>
                  <a:gd name="f14" fmla="val 859"/>
                  <a:gd name="f15" fmla="val 1732"/>
                  <a:gd name="f16" fmla="val 1021"/>
                  <a:gd name="f17" fmla="val 1825"/>
                  <a:gd name="f18" fmla="val 1182"/>
                  <a:gd name="f19" fmla="val 1894"/>
                  <a:gd name="f20" fmla="val 1355"/>
                  <a:gd name="f21" fmla="val 1952"/>
                  <a:gd name="f22" fmla="val 1528"/>
                  <a:gd name="f23" fmla="val 2009"/>
                  <a:gd name="f24" fmla="val 1679"/>
                  <a:gd name="f25" fmla="val 2067"/>
                  <a:gd name="f26" fmla="val 1852"/>
                  <a:gd name="f27" fmla="val 2136"/>
                  <a:gd name="f28" fmla="val 2013"/>
                  <a:gd name="f29" fmla="val 2252"/>
                  <a:gd name="f30" fmla="val 2163"/>
                  <a:gd name="f31" fmla="val 2113"/>
                  <a:gd name="f32" fmla="val 2048"/>
                  <a:gd name="f33" fmla="val 2021"/>
                  <a:gd name="f34" fmla="val 1875"/>
                  <a:gd name="f35" fmla="val 1713"/>
                  <a:gd name="f36" fmla="val 1575"/>
                  <a:gd name="f37" fmla="val 1836"/>
                  <a:gd name="f38" fmla="val 1413"/>
                  <a:gd name="f39" fmla="val 1778"/>
                  <a:gd name="f40" fmla="val 1263"/>
                  <a:gd name="f41" fmla="val 1298"/>
                  <a:gd name="f42" fmla="val 1790"/>
                  <a:gd name="f43" fmla="val 1344"/>
                  <a:gd name="f44" fmla="val 1367"/>
                  <a:gd name="f45" fmla="val 1540"/>
                  <a:gd name="f46" fmla="val 1755"/>
                  <a:gd name="f47" fmla="val 1840"/>
                  <a:gd name="f48" fmla="val 1698"/>
                  <a:gd name="f49" fmla="val 1690"/>
                  <a:gd name="f50" fmla="val 1721"/>
                  <a:gd name="f51" fmla="val 1251"/>
                  <a:gd name="f52" fmla="val 1686"/>
                  <a:gd name="f53" fmla="val 1136"/>
                  <a:gd name="f54" fmla="val 1663"/>
                  <a:gd name="f55" fmla="val 1605"/>
                  <a:gd name="f56" fmla="val 940"/>
                  <a:gd name="f57" fmla="val 1548"/>
                  <a:gd name="f58" fmla="val 836"/>
                  <a:gd name="f59" fmla="val 1478"/>
                  <a:gd name="f60" fmla="val 755"/>
                  <a:gd name="f61" fmla="val 1363"/>
                  <a:gd name="f62" fmla="val 628"/>
                  <a:gd name="f63" fmla="val 1201"/>
                  <a:gd name="f64" fmla="val 524"/>
                  <a:gd name="f65" fmla="val 255"/>
                  <a:gd name="f66" fmla="val 1"/>
                  <a:gd name="f67" fmla="val 170"/>
                  <a:gd name="f68" fmla="val 85"/>
                  <a:gd name="f69" fmla="val 6"/>
                  <a:gd name="f70" fmla="val 16"/>
                  <a:gd name="f71" fmla="val 162"/>
                  <a:gd name="f72" fmla="val 39"/>
                  <a:gd name="f73" fmla="val 312"/>
                  <a:gd name="f74" fmla="val 109"/>
                  <a:gd name="f75" fmla="val 463"/>
                  <a:gd name="f76" fmla="val 201"/>
                  <a:gd name="f77" fmla="val 809"/>
                  <a:gd name="f78" fmla="val 397"/>
                  <a:gd name="f79" fmla="val 1017"/>
                  <a:gd name="f80" fmla="val 801"/>
                  <a:gd name="f81" fmla="val 970"/>
                  <a:gd name="f82" fmla="val 1194"/>
                  <a:gd name="f83" fmla="val 924"/>
                  <a:gd name="f84" fmla="val 1586"/>
                  <a:gd name="f85" fmla="val 624"/>
                  <a:gd name="f86" fmla="val 1979"/>
                  <a:gd name="f87" fmla="val 2094"/>
                  <a:gd name="f88" fmla="val 338"/>
                  <a:gd name="f89" fmla="val 2218"/>
                  <a:gd name="f90" fmla="val 485"/>
                  <a:gd name="f91" fmla="val 2305"/>
                  <a:gd name="f92" fmla="val 640"/>
                  <a:gd name="f93" fmla="val 658"/>
                  <a:gd name="f94" fmla="val 676"/>
                  <a:gd name="f95" fmla="val 2304"/>
                  <a:gd name="f96" fmla="val 693"/>
                  <a:gd name="f97" fmla="val 2302"/>
                  <a:gd name="f98" fmla="val 867"/>
                  <a:gd name="f99" fmla="val 2290"/>
                  <a:gd name="f100" fmla="val 993"/>
                  <a:gd name="f101" fmla="val 2129"/>
                  <a:gd name="f102" fmla="val 1063"/>
                  <a:gd name="f103" fmla="val 1097"/>
                  <a:gd name="f104" fmla="val 1144"/>
                  <a:gd name="f105" fmla="val 2221"/>
                  <a:gd name="f106" fmla="val 1236"/>
                  <a:gd name="f107" fmla="val 2325"/>
                  <a:gd name="f108" fmla="val 1292"/>
                  <a:gd name="f109" fmla="val 2389"/>
                  <a:gd name="f110" fmla="val 1382"/>
                  <a:gd name="f111" fmla="val 2431"/>
                  <a:gd name="f112" fmla="val 1470"/>
                  <a:gd name="f113" fmla="val 1509"/>
                  <a:gd name="f114" fmla="val 1547"/>
                  <a:gd name="f115" fmla="val 2423"/>
                  <a:gd name="f116" fmla="val 1582"/>
                  <a:gd name="f117" fmla="val 2406"/>
                  <a:gd name="f118" fmla="val 2360"/>
                  <a:gd name="f119" fmla="val 2117"/>
                  <a:gd name="f120" fmla="val 2055"/>
                  <a:gd name="f121" fmla="val 2452"/>
                  <a:gd name="f122" fmla="val 2298"/>
                  <a:gd name="f123" fmla="val 2498"/>
                  <a:gd name="f124" fmla="val 2339"/>
                  <a:gd name="f125" fmla="val 2507"/>
                  <a:gd name="f126" fmla="val 2379"/>
                  <a:gd name="f127" fmla="val 2418"/>
                  <a:gd name="f128" fmla="val 2640"/>
                  <a:gd name="f129" fmla="val 2825"/>
                  <a:gd name="f130" fmla="val 2380"/>
                  <a:gd name="f131" fmla="val 2233"/>
                  <a:gd name="f132" fmla="val 2994"/>
                  <a:gd name="f133" fmla="val 2987"/>
                  <a:gd name="f134" fmla="val 2979"/>
                  <a:gd name="f135" fmla="val 2782"/>
                  <a:gd name="f136" fmla="val 2617"/>
                  <a:gd name="f137" fmla="val 2087"/>
                  <a:gd name="f138" fmla="val 2506"/>
                  <a:gd name="f139" fmla="val 1898"/>
                  <a:gd name="f140" fmla="val 2390"/>
                  <a:gd name="f141" fmla="val 2332"/>
                  <a:gd name="f142" fmla="val 1517"/>
                  <a:gd name="f143" fmla="val 2240"/>
                  <a:gd name="f144" fmla="val 1309"/>
                  <a:gd name="f145" fmla="val 1594"/>
                  <a:gd name="f146" fmla="val 386"/>
                  <a:gd name="f147" fmla="val 1086"/>
                  <a:gd name="f148" fmla="val 166"/>
                  <a:gd name="f149" fmla="val 827"/>
                  <a:gd name="f150" fmla="val 60"/>
                  <a:gd name="f151" fmla="val 541"/>
                  <a:gd name="f152" fmla="*/ f0 1 3002"/>
                  <a:gd name="f153" fmla="*/ f1 1 2511"/>
                  <a:gd name="f154" fmla="val f2"/>
                  <a:gd name="f155" fmla="val f3"/>
                  <a:gd name="f156" fmla="val f4"/>
                  <a:gd name="f157" fmla="+- f156 0 f154"/>
                  <a:gd name="f158" fmla="+- f155 0 f154"/>
                  <a:gd name="f159" fmla="*/ f158 1 3002"/>
                  <a:gd name="f160" fmla="*/ f157 1 251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3002" h="2511">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21" y="f35"/>
                    </a:cubicBezTo>
                    <a:cubicBezTo>
                      <a:pt x="f19" y="f36"/>
                      <a:pt x="f37" y="f38"/>
                      <a:pt x="f39" y="f40"/>
                    </a:cubicBezTo>
                    <a:lnTo>
                      <a:pt x="f39" y="f40"/>
                    </a:lnTo>
                    <a:cubicBezTo>
                      <a:pt x="f39" y="f41"/>
                      <a:pt x="f42" y="f43"/>
                      <a:pt x="f42" y="f44"/>
                    </a:cubicBezTo>
                    <a:cubicBezTo>
                      <a:pt x="f42" y="f45"/>
                      <a:pt x="f46" y="f35"/>
                      <a:pt x="f13" y="f47"/>
                    </a:cubicBezTo>
                    <a:cubicBezTo>
                      <a:pt x="f48" y="f49"/>
                      <a:pt x="f50" y="f22"/>
                      <a:pt x="f50" y="f44"/>
                    </a:cubicBezTo>
                    <a:cubicBezTo>
                      <a:pt x="f50" y="f51"/>
                      <a:pt x="f52" y="f53"/>
                      <a:pt x="f54" y="f16"/>
                    </a:cubicBezTo>
                    <a:cubicBezTo>
                      <a:pt x="f55" y="f56"/>
                      <a:pt x="f57" y="f58"/>
                      <a:pt x="f59" y="f60"/>
                    </a:cubicBezTo>
                    <a:cubicBezTo>
                      <a:pt x="f61" y="f62"/>
                      <a:pt x="f63" y="f64"/>
                      <a:pt x="f5" y="f6"/>
                    </a:cubicBezTo>
                    <a:close/>
                    <a:moveTo>
                      <a:pt x="f65" y="f66"/>
                    </a:moveTo>
                    <a:cubicBezTo>
                      <a:pt x="f67" y="f66"/>
                      <a:pt x="f68" y="f69"/>
                      <a:pt x="f66" y="f70"/>
                    </a:cubicBezTo>
                    <a:cubicBezTo>
                      <a:pt x="f71" y="f72"/>
                      <a:pt x="f73" y="f74"/>
                      <a:pt x="f75" y="f76"/>
                    </a:cubicBezTo>
                    <a:cubicBezTo>
                      <a:pt x="f77" y="f78"/>
                      <a:pt x="f79" y="f80"/>
                      <a:pt x="f81" y="f82"/>
                    </a:cubicBezTo>
                    <a:cubicBezTo>
                      <a:pt x="f83" y="f84"/>
                      <a:pt x="f85" y="f86"/>
                      <a:pt x="f65" y="f87"/>
                    </a:cubicBezTo>
                    <a:cubicBezTo>
                      <a:pt x="f88" y="f89"/>
                      <a:pt x="f90" y="f91"/>
                      <a:pt x="f92" y="f91"/>
                    </a:cubicBezTo>
                    <a:cubicBezTo>
                      <a:pt x="f93" y="f91"/>
                      <a:pt x="f94" y="f95"/>
                      <a:pt x="f96" y="f97"/>
                    </a:cubicBezTo>
                    <a:cubicBezTo>
                      <a:pt x="f98" y="f99"/>
                      <a:pt x="f100" y="f101"/>
                      <a:pt x="f102" y="f86"/>
                    </a:cubicBezTo>
                    <a:cubicBezTo>
                      <a:pt x="f103" y="f87"/>
                      <a:pt x="f104" y="f105"/>
                      <a:pt x="f106" y="f107"/>
                    </a:cubicBezTo>
                    <a:cubicBezTo>
                      <a:pt x="f108" y="f109"/>
                      <a:pt x="f110" y="f111"/>
                      <a:pt x="f112" y="f111"/>
                    </a:cubicBezTo>
                    <a:cubicBezTo>
                      <a:pt x="f113" y="f111"/>
                      <a:pt x="f114" y="f115"/>
                      <a:pt x="f116" y="f117"/>
                    </a:cubicBezTo>
                    <a:cubicBezTo>
                      <a:pt x="f54" y="f118"/>
                      <a:pt x="f50" y="f105"/>
                      <a:pt x="f48" y="f119"/>
                    </a:cubicBezTo>
                    <a:lnTo>
                      <a:pt x="f48" y="f119"/>
                    </a:lnTo>
                    <a:cubicBezTo>
                      <a:pt x="f37" y="f97"/>
                      <a:pt x="f120" y="f121"/>
                      <a:pt x="f122" y="f123"/>
                    </a:cubicBezTo>
                    <a:cubicBezTo>
                      <a:pt x="f124" y="f125"/>
                      <a:pt x="f126" y="f4"/>
                      <a:pt x="f127" y="f4"/>
                    </a:cubicBezTo>
                    <a:cubicBezTo>
                      <a:pt x="f128" y="f4"/>
                      <a:pt x="f129" y="f130"/>
                      <a:pt x="f3" y="f131"/>
                    </a:cubicBezTo>
                    <a:lnTo>
                      <a:pt x="f3" y="f131"/>
                    </a:lnTo>
                    <a:cubicBezTo>
                      <a:pt x="f132" y="f131"/>
                      <a:pt x="f133" y="f131"/>
                      <a:pt x="f134" y="f131"/>
                    </a:cubicBezTo>
                    <a:cubicBezTo>
                      <a:pt x="f135" y="f131"/>
                      <a:pt x="f136" y="f137"/>
                      <a:pt x="f138" y="f139"/>
                    </a:cubicBezTo>
                    <a:cubicBezTo>
                      <a:pt x="f140" y="f35"/>
                      <a:pt x="f141" y="f142"/>
                      <a:pt x="f143" y="f144"/>
                    </a:cubicBezTo>
                    <a:cubicBezTo>
                      <a:pt x="f33" y="f80"/>
                      <a:pt x="f145" y="f146"/>
                      <a:pt x="f147" y="f148"/>
                    </a:cubicBezTo>
                    <a:cubicBezTo>
                      <a:pt x="f149" y="f150"/>
                      <a:pt x="f151" y="f66"/>
                      <a:pt x="f65" y="f6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3" name="Google Shape;236;p3">
                <a:extLst>
                  <a:ext uri="{FF2B5EF4-FFF2-40B4-BE49-F238E27FC236}">
                    <a16:creationId xmlns:a16="http://schemas.microsoft.com/office/drawing/2014/main" id="{F7C63AD9-060E-4738-8982-91E76E5B2170}"/>
                  </a:ext>
                </a:extLst>
              </p:cNvPr>
              <p:cNvSpPr/>
              <p:nvPr/>
            </p:nvSpPr>
            <p:spPr>
              <a:xfrm>
                <a:off x="8647873" y="722357"/>
                <a:ext cx="244199" cy="169630"/>
              </a:xfrm>
              <a:custGeom>
                <a:avLst/>
                <a:gdLst>
                  <a:gd name="f0" fmla="val 180"/>
                  <a:gd name="f1" fmla="val w"/>
                  <a:gd name="f2" fmla="val h"/>
                  <a:gd name="f3" fmla="val 0"/>
                  <a:gd name="f4" fmla="val 7561"/>
                  <a:gd name="f5" fmla="val 5252"/>
                  <a:gd name="f6" fmla="val 13"/>
                  <a:gd name="f7" fmla="val 499"/>
                  <a:gd name="f8" fmla="val 9"/>
                  <a:gd name="f9" fmla="val 501"/>
                  <a:gd name="f10" fmla="val 4"/>
                  <a:gd name="f11" fmla="val 503"/>
                  <a:gd name="f12" fmla="val 504"/>
                  <a:gd name="f13" fmla="val 6429"/>
                  <a:gd name="f14" fmla="val 1751"/>
                  <a:gd name="f15" fmla="val 6637"/>
                  <a:gd name="f16" fmla="val 1959"/>
                  <a:gd name="f17" fmla="val 6799"/>
                  <a:gd name="f18" fmla="val 2201"/>
                  <a:gd name="f19" fmla="val 6914"/>
                  <a:gd name="f20" fmla="val 2467"/>
                  <a:gd name="f21" fmla="val 7041"/>
                  <a:gd name="f22" fmla="val 2721"/>
                  <a:gd name="f23" fmla="val 7122"/>
                  <a:gd name="f24" fmla="val 2998"/>
                  <a:gd name="f25" fmla="val 7168"/>
                  <a:gd name="f26" fmla="val 3286"/>
                  <a:gd name="f27" fmla="val 7226"/>
                  <a:gd name="f28" fmla="val 3575"/>
                  <a:gd name="f29" fmla="val 7203"/>
                  <a:gd name="f30" fmla="val 3863"/>
                  <a:gd name="f31" fmla="val 7145"/>
                  <a:gd name="f32" fmla="val 4152"/>
                  <a:gd name="f33" fmla="val 7064"/>
                  <a:gd name="f34" fmla="val 4429"/>
                  <a:gd name="f35" fmla="val 6972"/>
                  <a:gd name="f36" fmla="val 4694"/>
                  <a:gd name="f37" fmla="val 6822"/>
                  <a:gd name="f38" fmla="val 4948"/>
                  <a:gd name="f39" fmla="val 6960"/>
                  <a:gd name="f40" fmla="val 4683"/>
                  <a:gd name="f41" fmla="val 7053"/>
                  <a:gd name="f42" fmla="val 4406"/>
                  <a:gd name="f43" fmla="val 7099"/>
                  <a:gd name="f44" fmla="val 4140"/>
                  <a:gd name="f45" fmla="val 7156"/>
                  <a:gd name="f46" fmla="val 7110"/>
                  <a:gd name="f47" fmla="val 3298"/>
                  <a:gd name="f48" fmla="val 7076"/>
                  <a:gd name="f49" fmla="val 3021"/>
                  <a:gd name="f50" fmla="val 6983"/>
                  <a:gd name="f51" fmla="val 2744"/>
                  <a:gd name="f52" fmla="val 6868"/>
                  <a:gd name="f53" fmla="val 2490"/>
                  <a:gd name="f54" fmla="val 6752"/>
                  <a:gd name="f55" fmla="val 2224"/>
                  <a:gd name="f56" fmla="val 6614"/>
                  <a:gd name="f57" fmla="val 1982"/>
                  <a:gd name="f58" fmla="val 2382"/>
                  <a:gd name="f59" fmla="val 1"/>
                  <a:gd name="f60" fmla="val 1592"/>
                  <a:gd name="f61" fmla="val 805"/>
                  <a:gd name="f62" fmla="val 164"/>
                  <a:gd name="f63" fmla="val 495"/>
                  <a:gd name="f64" fmla="val 296"/>
                  <a:gd name="f65" fmla="val 1040"/>
                  <a:gd name="f66" fmla="val 203"/>
                  <a:gd name="f67" fmla="val 1587"/>
                  <a:gd name="f68" fmla="val 2204"/>
                  <a:gd name="f69" fmla="val 2823"/>
                  <a:gd name="f70" fmla="val 320"/>
                  <a:gd name="f71" fmla="val 3359"/>
                  <a:gd name="f72" fmla="val 527"/>
                  <a:gd name="f73" fmla="val 3705"/>
                  <a:gd name="f74" fmla="val 654"/>
                  <a:gd name="f75" fmla="val 4040"/>
                  <a:gd name="f76" fmla="val 828"/>
                  <a:gd name="f77" fmla="val 4363"/>
                  <a:gd name="f78" fmla="val 1035"/>
                  <a:gd name="f79" fmla="val 4502"/>
                  <a:gd name="f80" fmla="val 1128"/>
                  <a:gd name="f81" fmla="val 4629"/>
                  <a:gd name="f82" fmla="val 1255"/>
                  <a:gd name="f83" fmla="val 4744"/>
                  <a:gd name="f84" fmla="val 1370"/>
                  <a:gd name="f85" fmla="val 4883"/>
                  <a:gd name="f86" fmla="val 1497"/>
                  <a:gd name="f87" fmla="val 4998"/>
                  <a:gd name="f88" fmla="val 1624"/>
                  <a:gd name="f89" fmla="val 5137"/>
                  <a:gd name="f90" fmla="val 1728"/>
                  <a:gd name="f91" fmla="val 5249"/>
                  <a:gd name="f92" fmla="val 1806"/>
                  <a:gd name="f93" fmla="val 5381"/>
                  <a:gd name="f94" fmla="val 1864"/>
                  <a:gd name="f95" fmla="val 5513"/>
                  <a:gd name="f96" fmla="val 5557"/>
                  <a:gd name="f97" fmla="val 5601"/>
                  <a:gd name="f98" fmla="val 1858"/>
                  <a:gd name="f99" fmla="val 5644"/>
                  <a:gd name="f100" fmla="val 1843"/>
                  <a:gd name="f101" fmla="val 5818"/>
                  <a:gd name="f102" fmla="val 1786"/>
                  <a:gd name="f103" fmla="val 5898"/>
                  <a:gd name="f104" fmla="val 1462"/>
                  <a:gd name="f105" fmla="val 6210"/>
                  <a:gd name="f106" fmla="val 2190"/>
                  <a:gd name="f107" fmla="val 6152"/>
                  <a:gd name="f108" fmla="val 2940"/>
                  <a:gd name="f109" fmla="val 5944"/>
                  <a:gd name="f110" fmla="val 3679"/>
                  <a:gd name="f111" fmla="val 5793"/>
                  <a:gd name="f112" fmla="val 4257"/>
                  <a:gd name="f113" fmla="val 5968"/>
                  <a:gd name="f114" fmla="val 4827"/>
                  <a:gd name="f115" fmla="val 6317"/>
                  <a:gd name="f116" fmla="val 6393"/>
                  <a:gd name="f117" fmla="val 6477"/>
                  <a:gd name="f118" fmla="val 4800"/>
                  <a:gd name="f119" fmla="val 6568"/>
                  <a:gd name="f120" fmla="val 4741"/>
                  <a:gd name="f121" fmla="val 4833"/>
                  <a:gd name="f122" fmla="val 6499"/>
                  <a:gd name="f123" fmla="val 4914"/>
                  <a:gd name="f124" fmla="val 5018"/>
                  <a:gd name="f125" fmla="val 6480"/>
                  <a:gd name="f126" fmla="val 5150"/>
                  <a:gd name="f127" fmla="val 6570"/>
                  <a:gd name="f128" fmla="val 6686"/>
                  <a:gd name="f129" fmla="val 6711"/>
                  <a:gd name="f130" fmla="val 6737"/>
                  <a:gd name="f131" fmla="val 5247"/>
                  <a:gd name="f132" fmla="val 6764"/>
                  <a:gd name="f133" fmla="val 5237"/>
                  <a:gd name="f134" fmla="val 6856"/>
                  <a:gd name="f135" fmla="val 5202"/>
                  <a:gd name="f136" fmla="val 6903"/>
                  <a:gd name="f137" fmla="val 5133"/>
                  <a:gd name="f138" fmla="val 5064"/>
                  <a:gd name="f139" fmla="val 7480"/>
                  <a:gd name="f140" fmla="val 4256"/>
                  <a:gd name="f141" fmla="val 7560"/>
                  <a:gd name="f142" fmla="val 2409"/>
                  <a:gd name="f143" fmla="val 6672"/>
                  <a:gd name="f144" fmla="val 1520"/>
                  <a:gd name="f145" fmla="val 5806"/>
                  <a:gd name="f146" fmla="val 897"/>
                  <a:gd name="f147" fmla="val 3209"/>
                  <a:gd name="f148" fmla="*/ f1 1 7561"/>
                  <a:gd name="f149" fmla="*/ f2 1 5252"/>
                  <a:gd name="f150" fmla="val f3"/>
                  <a:gd name="f151" fmla="val f4"/>
                  <a:gd name="f152" fmla="val f5"/>
                  <a:gd name="f153" fmla="+- f152 0 f150"/>
                  <a:gd name="f154" fmla="+- f151 0 f150"/>
                  <a:gd name="f155" fmla="*/ f154 1 7561"/>
                  <a:gd name="f156" fmla="*/ f153 1 5252"/>
                  <a:gd name="f157" fmla="*/ f150 1 f155"/>
                  <a:gd name="f158" fmla="*/ f151 1 f155"/>
                  <a:gd name="f159" fmla="*/ f150 1 f156"/>
                  <a:gd name="f160" fmla="*/ f152 1 f156"/>
                  <a:gd name="f161" fmla="*/ f157 f148 1"/>
                  <a:gd name="f162" fmla="*/ f158 f148 1"/>
                  <a:gd name="f163" fmla="*/ f160 f149 1"/>
                  <a:gd name="f164" fmla="*/ f159 f149 1"/>
                </a:gdLst>
                <a:ahLst/>
                <a:cxnLst>
                  <a:cxn ang="3cd4">
                    <a:pos x="hc" y="t"/>
                  </a:cxn>
                  <a:cxn ang="0">
                    <a:pos x="r" y="vc"/>
                  </a:cxn>
                  <a:cxn ang="cd4">
                    <a:pos x="hc" y="b"/>
                  </a:cxn>
                  <a:cxn ang="cd2">
                    <a:pos x="l" y="vc"/>
                  </a:cxn>
                </a:cxnLst>
                <a:rect l="f161" t="f164" r="f162" b="f163"/>
                <a:pathLst>
                  <a:path w="7561" h="5252">
                    <a:moveTo>
                      <a:pt x="f6" y="f7"/>
                    </a:moveTo>
                    <a:cubicBezTo>
                      <a:pt x="f8" y="f9"/>
                      <a:pt x="f10" y="f11"/>
                      <a:pt x="f3" y="f12"/>
                    </a:cubicBezTo>
                    <a:cubicBezTo>
                      <a:pt x="f10" y="f11"/>
                      <a:pt x="f8" y="f9"/>
                      <a:pt x="f6" y="f7"/>
                    </a:cubicBezTo>
                    <a:close/>
                    <a:moveTo>
                      <a:pt x="f13" y="f14"/>
                    </a:moveTo>
                    <a:lnTo>
                      <a:pt x="f13" y="f14"/>
                    </a:ln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40"/>
                      <a:pt x="f41" y="f42"/>
                      <a:pt x="f43" y="f44"/>
                    </a:cubicBezTo>
                    <a:cubicBezTo>
                      <a:pt x="f45" y="f30"/>
                      <a:pt x="f25" y="f28"/>
                      <a:pt x="f46" y="f47"/>
                    </a:cubicBezTo>
                    <a:cubicBezTo>
                      <a:pt x="f48" y="f49"/>
                      <a:pt x="f50" y="f51"/>
                      <a:pt x="f52" y="f53"/>
                    </a:cubicBezTo>
                    <a:cubicBezTo>
                      <a:pt x="f54" y="f55"/>
                      <a:pt x="f56" y="f57"/>
                      <a:pt x="f13" y="f14"/>
                    </a:cubicBezTo>
                    <a:close/>
                    <a:moveTo>
                      <a:pt x="f58" y="f59"/>
                    </a:moveTo>
                    <a:cubicBezTo>
                      <a:pt x="f60" y="f59"/>
                      <a:pt x="f61" y="f62"/>
                      <a:pt x="f6" y="f7"/>
                    </a:cubicBezTo>
                    <a:lnTo>
                      <a:pt x="f6" y="f7"/>
                    </a:lnTo>
                    <a:cubicBezTo>
                      <a:pt x="f63" y="f64"/>
                      <a:pt x="f65" y="f66"/>
                      <a:pt x="f67" y="f66"/>
                    </a:cubicBezTo>
                    <a:cubicBezTo>
                      <a:pt x="f68" y="f66"/>
                      <a:pt x="f6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4"/>
                    </a:cubicBezTo>
                    <a:cubicBezTo>
                      <a:pt x="f96" y="f94"/>
                      <a:pt x="f97" y="f98"/>
                      <a:pt x="f99" y="f100"/>
                    </a:cubicBezTo>
                    <a:cubicBezTo>
                      <a:pt x="f101" y="f102"/>
                      <a:pt x="f103" y="f88"/>
                      <a:pt x="f101" y="f104"/>
                    </a:cubicBezTo>
                    <a:lnTo>
                      <a:pt x="f101" y="f104"/>
                    </a:lnTo>
                    <a:cubicBezTo>
                      <a:pt x="f105" y="f106"/>
                      <a:pt x="f107" y="f108"/>
                      <a:pt x="f109" y="f110"/>
                    </a:cubicBezTo>
                    <a:cubicBezTo>
                      <a:pt x="f111" y="f112"/>
                      <a:pt x="f113" y="f114"/>
                      <a:pt x="f115" y="f114"/>
                    </a:cubicBezTo>
                    <a:cubicBezTo>
                      <a:pt x="f116" y="f114"/>
                      <a:pt x="f117" y="f118"/>
                      <a:pt x="f119" y="f120"/>
                    </a:cubicBezTo>
                    <a:lnTo>
                      <a:pt x="f119" y="f120"/>
                    </a:lnTo>
                    <a:cubicBezTo>
                      <a:pt x="f119" y="f121"/>
                      <a:pt x="f122" y="f123"/>
                      <a:pt x="f122" y="f124"/>
                    </a:cubicBezTo>
                    <a:cubicBezTo>
                      <a:pt x="f125" y="f126"/>
                      <a:pt x="f127" y="f5"/>
                      <a:pt x="f128" y="f5"/>
                    </a:cubicBezTo>
                    <a:cubicBezTo>
                      <a:pt x="f129" y="f5"/>
                      <a:pt x="f130" y="f131"/>
                      <a:pt x="f132" y="f133"/>
                    </a:cubicBezTo>
                    <a:cubicBezTo>
                      <a:pt x="f134" y="f135"/>
                      <a:pt x="f136" y="f137"/>
                      <a:pt x="f39" y="f138"/>
                    </a:cubicBezTo>
                    <a:cubicBezTo>
                      <a:pt x="f139" y="f140"/>
                      <a:pt x="f141" y="f26"/>
                      <a:pt x="f46" y="f142"/>
                    </a:cubicBezTo>
                    <a:cubicBezTo>
                      <a:pt x="f143" y="f144"/>
                      <a:pt x="f145" y="f146"/>
                      <a:pt x="f85" y="f72"/>
                    </a:cubicBezTo>
                    <a:cubicBezTo>
                      <a:pt x="f75" y="f0"/>
                      <a:pt x="f147" y="f59"/>
                      <a:pt x="f58" y="f59"/>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4" name="Google Shape;237;p3">
                <a:extLst>
                  <a:ext uri="{FF2B5EF4-FFF2-40B4-BE49-F238E27FC236}">
                    <a16:creationId xmlns:a16="http://schemas.microsoft.com/office/drawing/2014/main" id="{EC6250B7-6FCF-45E1-9101-9CD3095C12A7}"/>
                  </a:ext>
                </a:extLst>
              </p:cNvPr>
              <p:cNvSpPr/>
              <p:nvPr/>
            </p:nvSpPr>
            <p:spPr>
              <a:xfrm>
                <a:off x="8826794" y="744605"/>
                <a:ext cx="102193" cy="73508"/>
              </a:xfrm>
              <a:custGeom>
                <a:avLst/>
                <a:gdLst>
                  <a:gd name="f0" fmla="val w"/>
                  <a:gd name="f1" fmla="val h"/>
                  <a:gd name="f2" fmla="val 0"/>
                  <a:gd name="f3" fmla="val 3164"/>
                  <a:gd name="f4" fmla="val 2276"/>
                  <a:gd name="f5" fmla="val 1"/>
                  <a:gd name="f6" fmla="val 762"/>
                  <a:gd name="f7" fmla="val 231"/>
                  <a:gd name="f8" fmla="val 1443"/>
                  <a:gd name="f9" fmla="val 1097"/>
                  <a:gd name="f10" fmla="val 1836"/>
                  <a:gd name="f11" fmla="val 1778"/>
                  <a:gd name="f12" fmla="val 1872"/>
                  <a:gd name="f13" fmla="val 1831"/>
                  <a:gd name="f14" fmla="val 2103"/>
                  <a:gd name="f15" fmla="val 2231"/>
                  <a:gd name="f16" fmla="val 2268"/>
                  <a:gd name="f17" fmla="val 2296"/>
                  <a:gd name="f18" fmla="val 2239"/>
                  <a:gd name="f19" fmla="val 2309"/>
                  <a:gd name="f20" fmla="val 2147"/>
                  <a:gd name="f21" fmla="val 2321"/>
                  <a:gd name="f22" fmla="val 2066"/>
                  <a:gd name="f23" fmla="val 2286"/>
                  <a:gd name="f24" fmla="val 1974"/>
                  <a:gd name="f25" fmla="val 2240"/>
                  <a:gd name="f26" fmla="val 1905"/>
                  <a:gd name="f27" fmla="val 2338"/>
                  <a:gd name="f28" fmla="val 1957"/>
                  <a:gd name="f29" fmla="val 2450"/>
                  <a:gd name="f30" fmla="val 1985"/>
                  <a:gd name="f31" fmla="val 2562"/>
                  <a:gd name="f32" fmla="val 2673"/>
                  <a:gd name="f33" fmla="val 2782"/>
                  <a:gd name="f34" fmla="val 2875"/>
                  <a:gd name="f35" fmla="val 1893"/>
                  <a:gd name="f36" fmla="val 3059"/>
                  <a:gd name="f37" fmla="val 1755"/>
                  <a:gd name="f38" fmla="val 3163"/>
                  <a:gd name="f39" fmla="val 1489"/>
                  <a:gd name="f40" fmla="val 3094"/>
                  <a:gd name="f41" fmla="val 1270"/>
                  <a:gd name="f42" fmla="val 3013"/>
                  <a:gd name="f43" fmla="val 1050"/>
                  <a:gd name="f44" fmla="val 2759"/>
                  <a:gd name="f45" fmla="val 935"/>
                  <a:gd name="f46" fmla="val 2528"/>
                  <a:gd name="f47" fmla="val 2655"/>
                  <a:gd name="f48" fmla="val 1085"/>
                  <a:gd name="f49" fmla="val 2725"/>
                  <a:gd name="f50" fmla="val 1201"/>
                  <a:gd name="f51" fmla="val 2701"/>
                  <a:gd name="f52" fmla="val 1316"/>
                  <a:gd name="f53" fmla="val 2586"/>
                  <a:gd name="f54" fmla="val 1397"/>
                  <a:gd name="f55" fmla="val 2459"/>
                  <a:gd name="f56" fmla="val 1408"/>
                  <a:gd name="f57" fmla="val 2439"/>
                  <a:gd name="f58" fmla="val 1412"/>
                  <a:gd name="f59" fmla="val 2417"/>
                  <a:gd name="f60" fmla="val 1414"/>
                  <a:gd name="f61" fmla="val 2396"/>
                  <a:gd name="f62" fmla="val 2189"/>
                  <a:gd name="f63" fmla="val 1373"/>
                  <a:gd name="f64" fmla="val 2113"/>
                  <a:gd name="f65" fmla="val 2009"/>
                  <a:gd name="f66" fmla="val 1235"/>
                  <a:gd name="f67" fmla="val 1917"/>
                  <a:gd name="f68" fmla="val 1143"/>
                  <a:gd name="f69" fmla="val 1328"/>
                  <a:gd name="f70" fmla="val 519"/>
                  <a:gd name="f71" fmla="val 705"/>
                  <a:gd name="f72" fmla="val 208"/>
                  <a:gd name="f73" fmla="*/ f0 1 3164"/>
                  <a:gd name="f74" fmla="*/ f1 1 2276"/>
                  <a:gd name="f75" fmla="val f2"/>
                  <a:gd name="f76" fmla="val f3"/>
                  <a:gd name="f77" fmla="val f4"/>
                  <a:gd name="f78" fmla="+- f77 0 f75"/>
                  <a:gd name="f79" fmla="+- f76 0 f75"/>
                  <a:gd name="f80" fmla="*/ f79 1 3164"/>
                  <a:gd name="f81" fmla="*/ f78 1 2276"/>
                  <a:gd name="f82" fmla="*/ f75 1 f80"/>
                  <a:gd name="f83" fmla="*/ f76 1 f80"/>
                  <a:gd name="f84" fmla="*/ f75 1 f81"/>
                  <a:gd name="f85" fmla="*/ f77 1 f81"/>
                  <a:gd name="f86" fmla="*/ f82 f73 1"/>
                  <a:gd name="f87" fmla="*/ f83 f73 1"/>
                  <a:gd name="f88" fmla="*/ f85 f74 1"/>
                  <a:gd name="f89" fmla="*/ f84 f74 1"/>
                </a:gdLst>
                <a:ahLst/>
                <a:cxnLst>
                  <a:cxn ang="3cd4">
                    <a:pos x="hc" y="t"/>
                  </a:cxn>
                  <a:cxn ang="0">
                    <a:pos x="r" y="vc"/>
                  </a:cxn>
                  <a:cxn ang="cd4">
                    <a:pos x="hc" y="b"/>
                  </a:cxn>
                  <a:cxn ang="cd2">
                    <a:pos x="l" y="vc"/>
                  </a:cxn>
                </a:cxnLst>
                <a:rect l="f86" t="f89" r="f87" b="f88"/>
                <a:pathLst>
                  <a:path w="3164" h="2276">
                    <a:moveTo>
                      <a:pt x="f5" y="f2"/>
                    </a:moveTo>
                    <a:cubicBezTo>
                      <a:pt x="f6" y="f7"/>
                      <a:pt x="f8" y="f9"/>
                      <a:pt x="f10" y="f11"/>
                    </a:cubicBezTo>
                    <a:cubicBezTo>
                      <a:pt x="f12" y="f13"/>
                      <a:pt x="f14" y="f4"/>
                      <a:pt x="f15" y="f4"/>
                    </a:cubicBezTo>
                    <a:cubicBezTo>
                      <a:pt x="f16" y="f4"/>
                      <a:pt x="f17" y="f18"/>
                      <a:pt x="f19" y="f20"/>
                    </a:cubicBezTo>
                    <a:cubicBezTo>
                      <a:pt x="f21" y="f22"/>
                      <a:pt x="f23" y="f24"/>
                      <a:pt x="f25" y="f26"/>
                    </a:cubicBezTo>
                    <a:lnTo>
                      <a:pt x="f25" y="f26"/>
                    </a:lnTo>
                    <a:cubicBezTo>
                      <a:pt x="f27" y="f28"/>
                      <a:pt x="f29" y="f30"/>
                      <a:pt x="f31" y="f30"/>
                    </a:cubicBezTo>
                    <a:cubicBezTo>
                      <a:pt x="f32" y="f30"/>
                      <a:pt x="f33" y="f28"/>
                      <a:pt x="f34" y="f35"/>
                    </a:cubicBezTo>
                    <a:cubicBezTo>
                      <a:pt x="f36" y="f37"/>
                      <a:pt x="f38" y="f39"/>
                      <a:pt x="f40" y="f41"/>
                    </a:cubicBezTo>
                    <a:cubicBezTo>
                      <a:pt x="f42" y="f43"/>
                      <a:pt x="f44" y="f45"/>
                      <a:pt x="f46" y="f45"/>
                    </a:cubicBezTo>
                    <a:cubicBezTo>
                      <a:pt x="f47" y="f45"/>
                      <a:pt x="f44" y="f48"/>
                      <a:pt x="f49" y="f50"/>
                    </a:cubicBezTo>
                    <a:cubicBezTo>
                      <a:pt x="f51" y="f52"/>
                      <a:pt x="f53" y="f54"/>
                      <a:pt x="f55" y="f56"/>
                    </a:cubicBezTo>
                    <a:cubicBezTo>
                      <a:pt x="f57" y="f58"/>
                      <a:pt x="f59" y="f60"/>
                      <a:pt x="f61" y="f60"/>
                    </a:cubicBezTo>
                    <a:cubicBezTo>
                      <a:pt x="f17" y="f60"/>
                      <a:pt x="f62" y="f63"/>
                      <a:pt x="f64" y="f52"/>
                    </a:cubicBezTo>
                    <a:cubicBezTo>
                      <a:pt x="f65" y="f66"/>
                      <a:pt x="f67" y="f68"/>
                      <a:pt x="f10" y="f43"/>
                    </a:cubicBezTo>
                    <a:cubicBezTo>
                      <a:pt x="f69" y="f70"/>
                      <a:pt x="f71" y="f7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5" name="Google Shape;238;p3">
                <a:extLst>
                  <a:ext uri="{FF2B5EF4-FFF2-40B4-BE49-F238E27FC236}">
                    <a16:creationId xmlns:a16="http://schemas.microsoft.com/office/drawing/2014/main" id="{13EEEFF1-5B1A-4659-A13E-27F05C31C053}"/>
                  </a:ext>
                </a:extLst>
              </p:cNvPr>
              <p:cNvSpPr/>
              <p:nvPr/>
            </p:nvSpPr>
            <p:spPr>
              <a:xfrm>
                <a:off x="8517005" y="605533"/>
                <a:ext cx="231151" cy="135806"/>
              </a:xfrm>
              <a:custGeom>
                <a:avLst/>
                <a:gdLst>
                  <a:gd name="f0" fmla="val 360"/>
                  <a:gd name="f1" fmla="val w"/>
                  <a:gd name="f2" fmla="val h"/>
                  <a:gd name="f3" fmla="val 0"/>
                  <a:gd name="f4" fmla="val 7157"/>
                  <a:gd name="f5" fmla="val 4205"/>
                  <a:gd name="f6" fmla="val 6638"/>
                  <a:gd name="f7" fmla="val 266"/>
                  <a:gd name="f8" fmla="val 6634"/>
                  <a:gd name="f9" fmla="val 268"/>
                  <a:gd name="f10" fmla="val 6631"/>
                  <a:gd name="f11" fmla="val 269"/>
                  <a:gd name="f12" fmla="val 6628"/>
                  <a:gd name="f13" fmla="val 271"/>
                  <a:gd name="f14" fmla="val 1"/>
                  <a:gd name="f15" fmla="val 3348"/>
                  <a:gd name="f16" fmla="val 18"/>
                  <a:gd name="f17" fmla="val 3358"/>
                  <a:gd name="f18" fmla="val 35"/>
                  <a:gd name="f19" fmla="val 3368"/>
                  <a:gd name="f20" fmla="val 52"/>
                  <a:gd name="f21" fmla="val 3378"/>
                  <a:gd name="f22" fmla="val 6107"/>
                  <a:gd name="f23" fmla="val 555"/>
                  <a:gd name="f24" fmla="val 5680"/>
                  <a:gd name="f25" fmla="val 809"/>
                  <a:gd name="f26" fmla="val 5299"/>
                  <a:gd name="f27" fmla="val 1132"/>
                  <a:gd name="f28" fmla="val 4964"/>
                  <a:gd name="f29" fmla="val 1490"/>
                  <a:gd name="f30" fmla="val 4664"/>
                  <a:gd name="f31" fmla="val 1882"/>
                  <a:gd name="f32" fmla="val 4387"/>
                  <a:gd name="f33" fmla="val 2298"/>
                  <a:gd name="f34" fmla="val 4064"/>
                  <a:gd name="f35" fmla="val 2679"/>
                  <a:gd name="f36" fmla="val 3752"/>
                  <a:gd name="f37" fmla="val 3048"/>
                  <a:gd name="f38" fmla="val 3406"/>
                  <a:gd name="f39" fmla="val 3429"/>
                  <a:gd name="f40" fmla="val 2955"/>
                  <a:gd name="f41" fmla="val 3671"/>
                  <a:gd name="f42" fmla="val 2736"/>
                  <a:gd name="f43" fmla="val 3787"/>
                  <a:gd name="f44" fmla="val 2494"/>
                  <a:gd name="f45" fmla="val 3891"/>
                  <a:gd name="f46" fmla="val 2251"/>
                  <a:gd name="f47" fmla="val 3925"/>
                  <a:gd name="f48" fmla="val 2113"/>
                  <a:gd name="f49" fmla="val 3948"/>
                  <a:gd name="f50" fmla="val 2009"/>
                  <a:gd name="f51" fmla="val 3960"/>
                  <a:gd name="f52" fmla="val 1870"/>
                  <a:gd name="f53" fmla="val 1743"/>
                  <a:gd name="f54" fmla="val 1628"/>
                  <a:gd name="f55" fmla="val 1501"/>
                  <a:gd name="f56" fmla="val 3902"/>
                  <a:gd name="f57" fmla="val 1617"/>
                  <a:gd name="f58" fmla="val 2124"/>
                  <a:gd name="f59" fmla="val 3914"/>
                  <a:gd name="f60" fmla="val 2240"/>
                  <a:gd name="f61" fmla="val 3879"/>
                  <a:gd name="f62" fmla="val 2355"/>
                  <a:gd name="f63" fmla="val 3856"/>
                  <a:gd name="f64" fmla="val 2471"/>
                  <a:gd name="f65" fmla="val 3821"/>
                  <a:gd name="f66" fmla="val 2586"/>
                  <a:gd name="f67" fmla="val 3764"/>
                  <a:gd name="f68" fmla="val 2702"/>
                  <a:gd name="f69" fmla="val 3729"/>
                  <a:gd name="f70" fmla="val 2817"/>
                  <a:gd name="f71" fmla="val 2909"/>
                  <a:gd name="f72" fmla="val 3614"/>
                  <a:gd name="f73" fmla="val 3360"/>
                  <a:gd name="f74" fmla="val 3694"/>
                  <a:gd name="f75" fmla="val 3002"/>
                  <a:gd name="f76" fmla="val 3994"/>
                  <a:gd name="f77" fmla="val 2609"/>
                  <a:gd name="f78" fmla="val 4318"/>
                  <a:gd name="f79" fmla="val 4583"/>
                  <a:gd name="f80" fmla="val 1824"/>
                  <a:gd name="f81" fmla="val 4929"/>
                  <a:gd name="f82" fmla="val 1455"/>
                  <a:gd name="f83" fmla="val 5102"/>
                  <a:gd name="f84" fmla="val 1270"/>
                  <a:gd name="f85" fmla="val 5276"/>
                  <a:gd name="f86" fmla="val 1109"/>
                  <a:gd name="f87" fmla="val 5483"/>
                  <a:gd name="f88" fmla="val 959"/>
                  <a:gd name="f89" fmla="val 5887"/>
                  <a:gd name="f90" fmla="val 670"/>
                  <a:gd name="f91" fmla="val 4156"/>
                  <a:gd name="f92" fmla="val 4214"/>
                  <a:gd name="f93" fmla="val 520"/>
                  <a:gd name="f94" fmla="val 4110"/>
                  <a:gd name="f95" fmla="val 797"/>
                  <a:gd name="f96" fmla="val 682"/>
                  <a:gd name="f97" fmla="val 566"/>
                  <a:gd name="f98" fmla="val 1259"/>
                  <a:gd name="f99" fmla="val 3890"/>
                  <a:gd name="f100" fmla="val 1917"/>
                  <a:gd name="f101" fmla="val 3544"/>
                  <a:gd name="f102" fmla="val 2529"/>
                  <a:gd name="f103" fmla="val 3521"/>
                  <a:gd name="f104" fmla="val 2309"/>
                  <a:gd name="f105" fmla="val 3129"/>
                  <a:gd name="f106" fmla="val 2090"/>
                  <a:gd name="f107" fmla="val 3122"/>
                  <a:gd name="f108" fmla="val 3115"/>
                  <a:gd name="f109" fmla="val 2089"/>
                  <a:gd name="f110" fmla="val 3108"/>
                  <a:gd name="f111" fmla="val 2896"/>
                  <a:gd name="f112" fmla="val 2689"/>
                  <a:gd name="f113" fmla="val 2258"/>
                  <a:gd name="f114" fmla="val 2655"/>
                  <a:gd name="f115" fmla="val 2709"/>
                  <a:gd name="f116" fmla="val 2406"/>
                  <a:gd name="f117" fmla="val 2798"/>
                  <a:gd name="f118" fmla="val 2374"/>
                  <a:gd name="f119" fmla="val 2888"/>
                  <a:gd name="f120" fmla="val 2974"/>
                  <a:gd name="f121" fmla="val 3061"/>
                  <a:gd name="f122" fmla="val 2403"/>
                  <a:gd name="f123" fmla="val 3117"/>
                  <a:gd name="f124" fmla="val 2459"/>
                  <a:gd name="f125" fmla="val 3232"/>
                  <a:gd name="f126" fmla="val 2575"/>
                  <a:gd name="f127" fmla="val 3256"/>
                  <a:gd name="f128" fmla="val 2748"/>
                  <a:gd name="f129" fmla="val 3244"/>
                  <a:gd name="f130" fmla="val 2921"/>
                  <a:gd name="f131" fmla="val 3198"/>
                  <a:gd name="f132" fmla="val 3394"/>
                  <a:gd name="f133" fmla="val 2551"/>
                  <a:gd name="f134" fmla="val 2159"/>
                  <a:gd name="f135" fmla="val 3706"/>
                  <a:gd name="f136" fmla="val 1956"/>
                  <a:gd name="f137" fmla="val 3761"/>
                  <a:gd name="f138" fmla="val 1747"/>
                  <a:gd name="f139" fmla="val 1537"/>
                  <a:gd name="f140" fmla="val 1024"/>
                  <a:gd name="f141" fmla="val 504"/>
                  <a:gd name="f142" fmla="val 3633"/>
                  <a:gd name="f143" fmla="val 341"/>
                  <a:gd name="f144" fmla="val 3551"/>
                  <a:gd name="f145" fmla="val 584"/>
                  <a:gd name="f146" fmla="val 3795"/>
                  <a:gd name="f147" fmla="val 889"/>
                  <a:gd name="f148" fmla="val 3937"/>
                  <a:gd name="f149" fmla="val 1086"/>
                  <a:gd name="f150" fmla="val 4029"/>
                  <a:gd name="f151" fmla="val 4087"/>
                  <a:gd name="f152" fmla="val 1443"/>
                  <a:gd name="f153" fmla="val 4133"/>
                  <a:gd name="f154" fmla="val 1648"/>
                  <a:gd name="f155" fmla="val 4181"/>
                  <a:gd name="f156" fmla="val 1851"/>
                  <a:gd name="f157" fmla="val 2051"/>
                  <a:gd name="f158" fmla="val 3341"/>
                  <a:gd name="f159" fmla="val 3952"/>
                  <a:gd name="f160" fmla="val 3510"/>
                  <a:gd name="f161" fmla="val 4775"/>
                  <a:gd name="f162" fmla="val 2858"/>
                  <a:gd name="f163" fmla="val 5890"/>
                  <a:gd name="f164" fmla="val 2143"/>
                  <a:gd name="f165" fmla="val 7006"/>
                  <a:gd name="f166" fmla="val 7056"/>
                  <a:gd name="f167" fmla="val 7107"/>
                  <a:gd name="f168" fmla="val 2145"/>
                  <a:gd name="f169" fmla="val 2148"/>
                  <a:gd name="f170" fmla="val 6865"/>
                  <a:gd name="f171" fmla="val 1946"/>
                  <a:gd name="f172" fmla="val 6528"/>
                  <a:gd name="f173" fmla="val 1903"/>
                  <a:gd name="f174" fmla="val 6194"/>
                  <a:gd name="f175" fmla="val 6146"/>
                  <a:gd name="f176" fmla="val 6097"/>
                  <a:gd name="f177" fmla="val 1904"/>
                  <a:gd name="f178" fmla="val 6049"/>
                  <a:gd name="f179" fmla="val 1905"/>
                  <a:gd name="f180" fmla="val 6658"/>
                  <a:gd name="f181" fmla="val 1676"/>
                  <a:gd name="f182" fmla="val 6009"/>
                  <a:gd name="f183" fmla="val 577"/>
                  <a:gd name="f184" fmla="val 6485"/>
                  <a:gd name="f185" fmla="val 339"/>
                  <a:gd name="f186" fmla="val 6336"/>
                  <a:gd name="f187" fmla="val 6185"/>
                  <a:gd name="f188" fmla="val 5930"/>
                  <a:gd name="f189" fmla="val 5672"/>
                  <a:gd name="f190" fmla="val 299"/>
                  <a:gd name="f191" fmla="val 5434"/>
                  <a:gd name="f192" fmla="val 5146"/>
                  <a:gd name="f193" fmla="val 4887"/>
                  <a:gd name="f194" fmla="val 389"/>
                  <a:gd name="f195" fmla="val 4698"/>
                  <a:gd name="f196" fmla="val 786"/>
                  <a:gd name="f197" fmla="val 4548"/>
                  <a:gd name="f198" fmla="val 393"/>
                  <a:gd name="f199" fmla="val 4456"/>
                  <a:gd name="f200" fmla="val 301"/>
                  <a:gd name="f201" fmla="*/ f1 1 7157"/>
                  <a:gd name="f202" fmla="*/ f2 1 4205"/>
                  <a:gd name="f203" fmla="val f3"/>
                  <a:gd name="f204" fmla="val f4"/>
                  <a:gd name="f205" fmla="val f5"/>
                  <a:gd name="f206" fmla="+- f205 0 f203"/>
                  <a:gd name="f207" fmla="+- f204 0 f203"/>
                  <a:gd name="f208" fmla="*/ f207 1 7157"/>
                  <a:gd name="f209" fmla="*/ f206 1 4205"/>
                  <a:gd name="f210" fmla="*/ f203 1 f208"/>
                  <a:gd name="f211" fmla="*/ f204 1 f208"/>
                  <a:gd name="f212" fmla="*/ f203 1 f209"/>
                  <a:gd name="f213" fmla="*/ f205 1 f209"/>
                  <a:gd name="f214" fmla="*/ f210 f201 1"/>
                  <a:gd name="f215" fmla="*/ f211 f201 1"/>
                  <a:gd name="f216" fmla="*/ f213 f202 1"/>
                  <a:gd name="f217" fmla="*/ f212 f202 1"/>
                </a:gdLst>
                <a:ahLst/>
                <a:cxnLst>
                  <a:cxn ang="3cd4">
                    <a:pos x="hc" y="t"/>
                  </a:cxn>
                  <a:cxn ang="0">
                    <a:pos x="r" y="vc"/>
                  </a:cxn>
                  <a:cxn ang="cd4">
                    <a:pos x="hc" y="b"/>
                  </a:cxn>
                  <a:cxn ang="cd2">
                    <a:pos x="l" y="vc"/>
                  </a:cxn>
                </a:cxnLst>
                <a:rect l="f214" t="f217" r="f215" b="f216"/>
                <a:pathLst>
                  <a:path w="7157" h="4205">
                    <a:moveTo>
                      <a:pt x="f6" y="f7"/>
                    </a:moveTo>
                    <a:cubicBezTo>
                      <a:pt x="f8" y="f9"/>
                      <a:pt x="f10" y="f11"/>
                      <a:pt x="f12" y="f13"/>
                    </a:cubicBezTo>
                    <a:lnTo>
                      <a:pt x="f12" y="f13"/>
                    </a:lnTo>
                    <a:cubicBezTo>
                      <a:pt x="f10" y="f11"/>
                      <a:pt x="f8" y="f9"/>
                      <a:pt x="f6" y="f7"/>
                    </a:cubicBezTo>
                    <a:close/>
                    <a:moveTo>
                      <a:pt x="f14" y="f15"/>
                    </a:moveTo>
                    <a:cubicBezTo>
                      <a:pt x="f16" y="f17"/>
                      <a:pt x="f18" y="f19"/>
                      <a:pt x="f20" y="f21"/>
                    </a:cubicBezTo>
                    <a:lnTo>
                      <a:pt x="f20" y="f21"/>
                    </a:lnTo>
                    <a:cubicBezTo>
                      <a:pt x="f18" y="f19"/>
                      <a:pt x="f16" y="f17"/>
                      <a:pt x="f14" y="f15"/>
                    </a:cubicBezTo>
                    <a:close/>
                    <a:moveTo>
                      <a:pt x="f22" y="f23"/>
                    </a:moveTo>
                    <a:lnTo>
                      <a:pt x="f22" y="f23"/>
                    </a:ln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1"/>
                    </a:cubicBezTo>
                    <a:cubicBezTo>
                      <a:pt x="f53" y="f51"/>
                      <a:pt x="f54" y="f49"/>
                      <a:pt x="f55" y="f56"/>
                    </a:cubicBezTo>
                    <a:lnTo>
                      <a:pt x="f55" y="f56"/>
                    </a:lnTo>
                    <a:cubicBezTo>
                      <a:pt x="f57" y="f47"/>
                      <a:pt x="f53" y="f47"/>
                      <a:pt x="f52" y="f47"/>
                    </a:cubicBezTo>
                    <a:cubicBezTo>
                      <a:pt x="f50" y="f47"/>
                      <a:pt x="f58" y="f59"/>
                      <a:pt x="f60" y="f61"/>
                    </a:cubicBezTo>
                    <a:cubicBezTo>
                      <a:pt x="f62" y="f63"/>
                      <a:pt x="f64" y="f65"/>
                      <a:pt x="f66" y="f67"/>
                    </a:cubicBezTo>
                    <a:cubicBezTo>
                      <a:pt x="f68" y="f69"/>
                      <a:pt x="f70" y="f41"/>
                      <a:pt x="f71" y="f72"/>
                    </a:cubicBezTo>
                    <a:cubicBezTo>
                      <a:pt x="f15" y="f73"/>
                      <a:pt x="f74" y="f75"/>
                      <a:pt x="f76" y="f77"/>
                    </a:cubicBezTo>
                    <a:cubicBezTo>
                      <a:pt x="f78" y="f60"/>
                      <a:pt x="f79" y="f80"/>
                      <a:pt x="f81" y="f82"/>
                    </a:cubicBezTo>
                    <a:cubicBezTo>
                      <a:pt x="f83" y="f84"/>
                      <a:pt x="f85" y="f86"/>
                      <a:pt x="f87" y="f88"/>
                    </a:cubicBezTo>
                    <a:cubicBezTo>
                      <a:pt x="f24" y="f25"/>
                      <a:pt x="f89" y="f90"/>
                      <a:pt x="f22" y="f23"/>
                    </a:cubicBezTo>
                    <a:close/>
                    <a:moveTo>
                      <a:pt x="f91" y="f14"/>
                    </a:moveTo>
                    <a:lnTo>
                      <a:pt x="f91" y="f14"/>
                    </a:lnTo>
                    <a:cubicBezTo>
                      <a:pt x="f92" y="f93"/>
                      <a:pt x="f94" y="f95"/>
                      <a:pt x="f94" y="f95"/>
                    </a:cubicBezTo>
                    <a:cubicBezTo>
                      <a:pt x="f76" y="f96"/>
                      <a:pt x="f65" y="f97"/>
                      <a:pt x="f65" y="f97"/>
                    </a:cubicBezTo>
                    <a:lnTo>
                      <a:pt x="f65" y="f97"/>
                    </a:lnTo>
                    <a:cubicBezTo>
                      <a:pt x="f49" y="f98"/>
                      <a:pt x="f99" y="f100"/>
                      <a:pt x="f101" y="f102"/>
                    </a:cubicBezTo>
                    <a:cubicBezTo>
                      <a:pt x="f103" y="f104"/>
                      <a:pt x="f15" y="f48"/>
                      <a:pt x="f105" y="f106"/>
                    </a:cubicBezTo>
                    <a:cubicBezTo>
                      <a:pt x="f107" y="f106"/>
                      <a:pt x="f108" y="f109"/>
                      <a:pt x="f110" y="f109"/>
                    </a:cubicBezTo>
                    <a:cubicBezTo>
                      <a:pt x="f111" y="f109"/>
                      <a:pt x="f112" y="f113"/>
                      <a:pt x="f114" y="f64"/>
                    </a:cubicBezTo>
                    <a:cubicBezTo>
                      <a:pt x="f115" y="f116"/>
                      <a:pt x="f117" y="f118"/>
                      <a:pt x="f119" y="f118"/>
                    </a:cubicBezTo>
                    <a:cubicBezTo>
                      <a:pt x="f120" y="f118"/>
                      <a:pt x="f121" y="f122"/>
                      <a:pt x="f123" y="f124"/>
                    </a:cubicBezTo>
                    <a:cubicBezTo>
                      <a:pt x="f125" y="f126"/>
                      <a:pt x="f127" y="f128"/>
                      <a:pt x="f129" y="f130"/>
                    </a:cubicBezTo>
                    <a:cubicBezTo>
                      <a:pt x="f131" y="f132"/>
                      <a:pt x="f133" y="f72"/>
                      <a:pt x="f134" y="f135"/>
                    </a:cubicBezTo>
                    <a:cubicBezTo>
                      <a:pt x="f136" y="f137"/>
                      <a:pt x="f138" y="f43"/>
                      <a:pt x="f139" y="f43"/>
                    </a:cubicBezTo>
                    <a:cubicBezTo>
                      <a:pt x="f140" y="f43"/>
                      <a:pt x="f141" y="f142"/>
                      <a:pt x="f20" y="f21"/>
                    </a:cubicBezTo>
                    <a:lnTo>
                      <a:pt x="f20" y="f21"/>
                    </a:lnTo>
                    <a:cubicBezTo>
                      <a:pt x="f143" y="f144"/>
                      <a:pt x="f145" y="f146"/>
                      <a:pt x="f147" y="f148"/>
                    </a:cubicBezTo>
                    <a:cubicBezTo>
                      <a:pt x="f149" y="f150"/>
                      <a:pt x="f98" y="f151"/>
                      <a:pt x="f152" y="f153"/>
                    </a:cubicBezTo>
                    <a:cubicBezTo>
                      <a:pt x="f154" y="f155"/>
                      <a:pt x="f156" y="f5"/>
                      <a:pt x="f157" y="f5"/>
                    </a:cubicBezTo>
                    <a:cubicBezTo>
                      <a:pt x="f115" y="f5"/>
                      <a:pt x="f158" y="f159"/>
                      <a:pt x="f47" y="f160"/>
                    </a:cubicBezTo>
                    <a:cubicBezTo>
                      <a:pt x="f161" y="f162"/>
                      <a:pt x="f163" y="f164"/>
                      <a:pt x="f165" y="f164"/>
                    </a:cubicBezTo>
                    <a:cubicBezTo>
                      <a:pt x="f166" y="f164"/>
                      <a:pt x="f167" y="f168"/>
                      <a:pt x="f4" y="f169"/>
                    </a:cubicBezTo>
                    <a:cubicBezTo>
                      <a:pt x="f170" y="f171"/>
                      <a:pt x="f172" y="f173"/>
                      <a:pt x="f174" y="f173"/>
                    </a:cubicBezTo>
                    <a:cubicBezTo>
                      <a:pt x="f175" y="f173"/>
                      <a:pt x="f176" y="f177"/>
                      <a:pt x="f178" y="f179"/>
                    </a:cubicBezTo>
                    <a:cubicBezTo>
                      <a:pt x="f180" y="f181"/>
                      <a:pt x="f182" y="f183"/>
                      <a:pt x="f12" y="f13"/>
                    </a:cubicBezTo>
                    <a:lnTo>
                      <a:pt x="f12" y="f13"/>
                    </a:lnTo>
                    <a:cubicBezTo>
                      <a:pt x="f184" y="f185"/>
                      <a:pt x="f186" y="f0"/>
                      <a:pt x="f187" y="f0"/>
                    </a:cubicBezTo>
                    <a:cubicBezTo>
                      <a:pt x="f188" y="f0"/>
                      <a:pt x="f189" y="f190"/>
                      <a:pt x="f191" y="f190"/>
                    </a:cubicBezTo>
                    <a:cubicBezTo>
                      <a:pt x="f192" y="f190"/>
                      <a:pt x="f193" y="f194"/>
                      <a:pt x="f195" y="f196"/>
                    </a:cubicBezTo>
                    <a:cubicBezTo>
                      <a:pt x="f197" y="f198"/>
                      <a:pt x="f199" y="f200"/>
                      <a:pt x="f91" y="f1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6" name="Google Shape;239;p3">
                <a:extLst>
                  <a:ext uri="{FF2B5EF4-FFF2-40B4-BE49-F238E27FC236}">
                    <a16:creationId xmlns:a16="http://schemas.microsoft.com/office/drawing/2014/main" id="{79F491AC-7FCD-4C83-A319-05D2581324A7}"/>
                  </a:ext>
                </a:extLst>
              </p:cNvPr>
              <p:cNvSpPr/>
              <p:nvPr/>
            </p:nvSpPr>
            <p:spPr>
              <a:xfrm>
                <a:off x="8654558" y="685726"/>
                <a:ext cx="151762" cy="44348"/>
              </a:xfrm>
              <a:custGeom>
                <a:avLst/>
                <a:gdLst>
                  <a:gd name="f0" fmla="val w"/>
                  <a:gd name="f1" fmla="val h"/>
                  <a:gd name="f2" fmla="val 0"/>
                  <a:gd name="f3" fmla="val 4699"/>
                  <a:gd name="f4" fmla="val 1373"/>
                  <a:gd name="f5" fmla="val 2344"/>
                  <a:gd name="f6" fmla="val 634"/>
                  <a:gd name="f7" fmla="val 2575"/>
                  <a:gd name="f8" fmla="val 2829"/>
                  <a:gd name="f9" fmla="val 3060"/>
                  <a:gd name="f10" fmla="val 680"/>
                  <a:gd name="f11" fmla="val 3290"/>
                  <a:gd name="f12" fmla="val 715"/>
                  <a:gd name="f13" fmla="val 3533"/>
                  <a:gd name="f14" fmla="val 750"/>
                  <a:gd name="f15" fmla="val 3764"/>
                  <a:gd name="f16" fmla="val 830"/>
                  <a:gd name="f17" fmla="val 3521"/>
                  <a:gd name="f18" fmla="val 784"/>
                  <a:gd name="f19" fmla="val 738"/>
                  <a:gd name="f20" fmla="val 727"/>
                  <a:gd name="f21" fmla="val 692"/>
                  <a:gd name="f22" fmla="val 2113"/>
                  <a:gd name="f23" fmla="val 1882"/>
                  <a:gd name="f24" fmla="val 1674"/>
                  <a:gd name="f25" fmla="val 773"/>
                  <a:gd name="f26" fmla="val 1444"/>
                  <a:gd name="f27" fmla="val 807"/>
                  <a:gd name="f28" fmla="val 1224"/>
                  <a:gd name="f29" fmla="val 865"/>
                  <a:gd name="f30" fmla="val 1005"/>
                  <a:gd name="f31" fmla="val 923"/>
                  <a:gd name="f32" fmla="val 1213"/>
                  <a:gd name="f33" fmla="val 842"/>
                  <a:gd name="f34" fmla="val 1421"/>
                  <a:gd name="f35" fmla="val 1651"/>
                  <a:gd name="f36" fmla="val 657"/>
                  <a:gd name="f37" fmla="val 3555"/>
                  <a:gd name="f38" fmla="val 1"/>
                  <a:gd name="f39" fmla="val 2411"/>
                  <a:gd name="f40" fmla="val 703"/>
                  <a:gd name="f41" fmla="val 869"/>
                  <a:gd name="f42" fmla="val 895"/>
                  <a:gd name="f43" fmla="val 1057"/>
                  <a:gd name="f44" fmla="val 1838"/>
                  <a:gd name="f45" fmla="val 896"/>
                  <a:gd name="f46" fmla="val 2785"/>
                  <a:gd name="f47" fmla="val 3426"/>
                  <a:gd name="f48" fmla="val 4069"/>
                  <a:gd name="f49" fmla="val 970"/>
                  <a:gd name="f50" fmla="val 1119"/>
                  <a:gd name="f51" fmla="val 4398"/>
                  <a:gd name="f52" fmla="val 706"/>
                  <a:gd name="f53" fmla="val 3762"/>
                  <a:gd name="f54" fmla="val 391"/>
                  <a:gd name="f55" fmla="val 3241"/>
                  <a:gd name="f56" fmla="val 3223"/>
                  <a:gd name="f57" fmla="val 3204"/>
                  <a:gd name="f58" fmla="val 3187"/>
                  <a:gd name="f59" fmla="val 392"/>
                  <a:gd name="f60" fmla="val 3360"/>
                  <a:gd name="f61" fmla="val 265"/>
                  <a:gd name="f62" fmla="val 4052"/>
                  <a:gd name="f63" fmla="val 103"/>
                  <a:gd name="f64" fmla="val 4075"/>
                  <a:gd name="f65" fmla="val 80"/>
                  <a:gd name="f66" fmla="val 3923"/>
                  <a:gd name="f67" fmla="val 25"/>
                  <a:gd name="f68" fmla="val 3747"/>
                  <a:gd name="f69" fmla="*/ f0 1 4699"/>
                  <a:gd name="f70" fmla="*/ f1 1 1373"/>
                  <a:gd name="f71" fmla="val f2"/>
                  <a:gd name="f72" fmla="val f3"/>
                  <a:gd name="f73" fmla="val f4"/>
                  <a:gd name="f74" fmla="+- f73 0 f71"/>
                  <a:gd name="f75" fmla="+- f72 0 f71"/>
                  <a:gd name="f76" fmla="*/ f75 1 4699"/>
                  <a:gd name="f77" fmla="*/ f74 1 1373"/>
                  <a:gd name="f78" fmla="*/ f71 1 f76"/>
                  <a:gd name="f79" fmla="*/ f72 1 f76"/>
                  <a:gd name="f80" fmla="*/ f71 1 f77"/>
                  <a:gd name="f81" fmla="*/ f73 1 f77"/>
                  <a:gd name="f82" fmla="*/ f78 f69 1"/>
                  <a:gd name="f83" fmla="*/ f79 f69 1"/>
                  <a:gd name="f84" fmla="*/ f81 f70 1"/>
                  <a:gd name="f85" fmla="*/ f80 f70 1"/>
                </a:gdLst>
                <a:ahLst/>
                <a:cxnLst>
                  <a:cxn ang="3cd4">
                    <a:pos x="hc" y="t"/>
                  </a:cxn>
                  <a:cxn ang="0">
                    <a:pos x="r" y="vc"/>
                  </a:cxn>
                  <a:cxn ang="cd4">
                    <a:pos x="hc" y="b"/>
                  </a:cxn>
                  <a:cxn ang="cd2">
                    <a:pos x="l" y="vc"/>
                  </a:cxn>
                </a:cxnLst>
                <a:rect l="f82" t="f85" r="f83" b="f84"/>
                <a:pathLst>
                  <a:path w="4699" h="1373">
                    <a:moveTo>
                      <a:pt x="f5" y="f6"/>
                    </a:moveTo>
                    <a:cubicBezTo>
                      <a:pt x="f7" y="f6"/>
                      <a:pt x="f8" y="f6"/>
                      <a:pt x="f9" y="f10"/>
                    </a:cubicBezTo>
                    <a:cubicBezTo>
                      <a:pt x="f11" y="f12"/>
                      <a:pt x="f13" y="f14"/>
                      <a:pt x="f15" y="f16"/>
                    </a:cubicBezTo>
                    <a:cubicBezTo>
                      <a:pt x="f17" y="f18"/>
                      <a:pt x="f11" y="f19"/>
                      <a:pt x="f9" y="f20"/>
                    </a:cubicBezTo>
                    <a:cubicBezTo>
                      <a:pt x="f8" y="f12"/>
                      <a:pt x="f7" y="f21"/>
                      <a:pt x="f5" y="f21"/>
                    </a:cubicBezTo>
                    <a:cubicBezTo>
                      <a:pt x="f22" y="f21"/>
                      <a:pt x="f23" y="f20"/>
                      <a:pt x="f24" y="f25"/>
                    </a:cubicBezTo>
                    <a:cubicBezTo>
                      <a:pt x="f26" y="f27"/>
                      <a:pt x="f28" y="f29"/>
                      <a:pt x="f30" y="f31"/>
                    </a:cubicBezTo>
                    <a:cubicBezTo>
                      <a:pt x="f32" y="f33"/>
                      <a:pt x="f34" y="f25"/>
                      <a:pt x="f35" y="f20"/>
                    </a:cubicBezTo>
                    <a:cubicBezTo>
                      <a:pt x="f23" y="f10"/>
                      <a:pt x="f22" y="f36"/>
                      <a:pt x="f5" y="f6"/>
                    </a:cubicBezTo>
                    <a:close/>
                    <a:moveTo>
                      <a:pt x="f37" y="f38"/>
                    </a:moveTo>
                    <a:cubicBezTo>
                      <a:pt x="f39" y="f38"/>
                      <a:pt x="f40" y="f41"/>
                      <a:pt x="f38" y="f4"/>
                    </a:cubicBezTo>
                    <a:cubicBezTo>
                      <a:pt x="f42" y="f43"/>
                      <a:pt x="f44" y="f45"/>
                      <a:pt x="f46" y="f45"/>
                    </a:cubicBezTo>
                    <a:cubicBezTo>
                      <a:pt x="f47" y="f45"/>
                      <a:pt x="f48" y="f49"/>
                      <a:pt x="f3" y="f50"/>
                    </a:cubicBezTo>
                    <a:cubicBezTo>
                      <a:pt x="f51" y="f52"/>
                      <a:pt x="f53" y="f54"/>
                      <a:pt x="f55" y="f54"/>
                    </a:cubicBezTo>
                    <a:cubicBezTo>
                      <a:pt x="f56" y="f54"/>
                      <a:pt x="f57" y="f54"/>
                      <a:pt x="f58" y="f59"/>
                    </a:cubicBezTo>
                    <a:cubicBezTo>
                      <a:pt x="f60" y="f61"/>
                      <a:pt x="f62" y="f63"/>
                      <a:pt x="f64" y="f65"/>
                    </a:cubicBezTo>
                    <a:cubicBezTo>
                      <a:pt x="f66" y="f67"/>
                      <a:pt x="f68" y="f38"/>
                      <a:pt x="f37" y="f38"/>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7" name="Google Shape;240;p3">
                <a:extLst>
                  <a:ext uri="{FF2B5EF4-FFF2-40B4-BE49-F238E27FC236}">
                    <a16:creationId xmlns:a16="http://schemas.microsoft.com/office/drawing/2014/main" id="{8320746B-42B4-4142-9143-1033627EBC43}"/>
                  </a:ext>
                </a:extLst>
              </p:cNvPr>
              <p:cNvSpPr/>
              <p:nvPr/>
            </p:nvSpPr>
            <p:spPr>
              <a:xfrm>
                <a:off x="8416366" y="697614"/>
                <a:ext cx="93049" cy="163942"/>
              </a:xfrm>
              <a:custGeom>
                <a:avLst/>
                <a:gdLst>
                  <a:gd name="f0" fmla="val w"/>
                  <a:gd name="f1" fmla="val h"/>
                  <a:gd name="f2" fmla="val 0"/>
                  <a:gd name="f3" fmla="val 2881"/>
                  <a:gd name="f4" fmla="val 5076"/>
                  <a:gd name="f5" fmla="val 2482"/>
                  <a:gd name="f6" fmla="val 1"/>
                  <a:gd name="f7" fmla="val 2481"/>
                  <a:gd name="f8" fmla="val 4675"/>
                  <a:gd name="f9" fmla="val 1454"/>
                  <a:gd name="f10" fmla="val 5056"/>
                  <a:gd name="f11" fmla="val 1504"/>
                  <a:gd name="f12" fmla="val 5069"/>
                  <a:gd name="f13" fmla="val 1551"/>
                  <a:gd name="f14" fmla="val 5075"/>
                  <a:gd name="f15" fmla="val 1596"/>
                  <a:gd name="f16" fmla="val 2880"/>
                  <a:gd name="f17" fmla="*/ f0 1 2881"/>
                  <a:gd name="f18" fmla="*/ f1 1 5076"/>
                  <a:gd name="f19" fmla="val f2"/>
                  <a:gd name="f20" fmla="val f3"/>
                  <a:gd name="f21" fmla="val f4"/>
                  <a:gd name="f22" fmla="+- f21 0 f19"/>
                  <a:gd name="f23" fmla="+- f20 0 f19"/>
                  <a:gd name="f24" fmla="*/ f23 1 2881"/>
                  <a:gd name="f25" fmla="*/ f22 1 5076"/>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2881" h="5076">
                    <a:moveTo>
                      <a:pt x="f5" y="f6"/>
                    </a:moveTo>
                    <a:cubicBezTo>
                      <a:pt x="f7" y="f6"/>
                      <a:pt x="f2" y="f8"/>
                      <a:pt x="f9" y="f10"/>
                    </a:cubicBezTo>
                    <a:cubicBezTo>
                      <a:pt x="f11" y="f12"/>
                      <a:pt x="f13" y="f14"/>
                      <a:pt x="f15" y="f14"/>
                    </a:cubicBezTo>
                    <a:cubicBezTo>
                      <a:pt x="f16"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8" name="Google Shape;241;p3">
                <a:extLst>
                  <a:ext uri="{FF2B5EF4-FFF2-40B4-BE49-F238E27FC236}">
                    <a16:creationId xmlns:a16="http://schemas.microsoft.com/office/drawing/2014/main" id="{B9DFE7D6-4A7A-4886-B062-6169FC726259}"/>
                  </a:ext>
                </a:extLst>
              </p:cNvPr>
              <p:cNvSpPr/>
              <p:nvPr/>
            </p:nvSpPr>
            <p:spPr>
              <a:xfrm>
                <a:off x="8330613" y="696132"/>
                <a:ext cx="140204" cy="103738"/>
              </a:xfrm>
              <a:custGeom>
                <a:avLst/>
                <a:gdLst>
                  <a:gd name="f0" fmla="val w"/>
                  <a:gd name="f1" fmla="val h"/>
                  <a:gd name="f2" fmla="val 0"/>
                  <a:gd name="f3" fmla="val 4341"/>
                  <a:gd name="f4" fmla="val 3212"/>
                  <a:gd name="f5" fmla="val 4340"/>
                  <a:gd name="f6" fmla="val 1"/>
                  <a:gd name="f7" fmla="val 1870"/>
                  <a:gd name="f8" fmla="val 1051"/>
                  <a:gd name="f9" fmla="val 3013"/>
                  <a:gd name="f10" fmla="val 1176"/>
                  <a:gd name="f11" fmla="val 3151"/>
                  <a:gd name="f12" fmla="val 1319"/>
                  <a:gd name="f13" fmla="val 1474"/>
                  <a:gd name="f14" fmla="val 2601"/>
                  <a:gd name="f15" fmla="*/ f0 1 4341"/>
                  <a:gd name="f16" fmla="*/ f1 1 3212"/>
                  <a:gd name="f17" fmla="val f2"/>
                  <a:gd name="f18" fmla="val f3"/>
                  <a:gd name="f19" fmla="val f4"/>
                  <a:gd name="f20" fmla="+- f19 0 f17"/>
                  <a:gd name="f21" fmla="+- f18 0 f17"/>
                  <a:gd name="f22" fmla="*/ f21 1 4341"/>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41" h="3212">
                    <a:moveTo>
                      <a:pt x="f5" y="f6"/>
                    </a:moveTo>
                    <a:cubicBezTo>
                      <a:pt x="f5" y="f6"/>
                      <a:pt x="f2" y="f7"/>
                      <a:pt x="f8" y="f9"/>
                    </a:cubicBezTo>
                    <a:cubicBezTo>
                      <a:pt x="f10" y="f11"/>
                      <a:pt x="f12" y="f4"/>
                      <a:pt x="f13" y="f4"/>
                    </a:cubicBezTo>
                    <a:cubicBezTo>
                      <a:pt x="f14" y="f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9" name="Google Shape;242;p3">
                <a:extLst>
                  <a:ext uri="{FF2B5EF4-FFF2-40B4-BE49-F238E27FC236}">
                    <a16:creationId xmlns:a16="http://schemas.microsoft.com/office/drawing/2014/main" id="{C7B6640A-667B-40CC-A5DD-EC0781C43A93}"/>
                  </a:ext>
                </a:extLst>
              </p:cNvPr>
              <p:cNvSpPr/>
              <p:nvPr/>
            </p:nvSpPr>
            <p:spPr>
              <a:xfrm>
                <a:off x="8302322" y="661705"/>
                <a:ext cx="169593" cy="45180"/>
              </a:xfrm>
              <a:custGeom>
                <a:avLst/>
                <a:gdLst>
                  <a:gd name="f0" fmla="val w"/>
                  <a:gd name="f1" fmla="val h"/>
                  <a:gd name="f2" fmla="val 0"/>
                  <a:gd name="f3" fmla="val 5251"/>
                  <a:gd name="f4" fmla="val 1399"/>
                  <a:gd name="f5" fmla="val 2182"/>
                  <a:gd name="f6" fmla="val 1"/>
                  <a:gd name="f7" fmla="val 1021"/>
                  <a:gd name="f8" fmla="val 186"/>
                  <a:gd name="f9" fmla="val 114"/>
                  <a:gd name="f10" fmla="val 859"/>
                  <a:gd name="f11" fmla="val 182"/>
                  <a:gd name="f12" fmla="val 1253"/>
                  <a:gd name="f13" fmla="val 574"/>
                  <a:gd name="f14" fmla="val 1398"/>
                  <a:gd name="f15" fmla="val 1114"/>
                  <a:gd name="f16" fmla="val 2612"/>
                  <a:gd name="f17" fmla="val 282"/>
                  <a:gd name="f18" fmla="val 361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9" y="f10"/>
                    </a:cubicBezTo>
                    <a:cubicBezTo>
                      <a:pt x="f11" y="f12"/>
                      <a:pt x="f13" y="f14"/>
                      <a:pt x="f15" y="f14"/>
                    </a:cubicBezTo>
                    <a:cubicBezTo>
                      <a:pt x="f16" y="f14"/>
                      <a:pt x="f3" y="f17"/>
                      <a:pt x="f3" y="f17"/>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90" name="Google Shape;243;p3">
              <a:extLst>
                <a:ext uri="{FF2B5EF4-FFF2-40B4-BE49-F238E27FC236}">
                  <a16:creationId xmlns:a16="http://schemas.microsoft.com/office/drawing/2014/main" id="{98D52AE4-B09F-4189-A62E-F0FE1231B9A5}"/>
                </a:ext>
              </a:extLst>
            </p:cNvPr>
            <p:cNvGrpSpPr/>
            <p:nvPr/>
          </p:nvGrpSpPr>
          <p:grpSpPr>
            <a:xfrm>
              <a:off x="8288917" y="4248695"/>
              <a:ext cx="778757" cy="746662"/>
              <a:chOff x="8288917" y="4248695"/>
              <a:chExt cx="778757" cy="746662"/>
            </a:xfrm>
          </p:grpSpPr>
          <p:sp>
            <p:nvSpPr>
              <p:cNvPr id="91" name="Google Shape;244;p3">
                <a:extLst>
                  <a:ext uri="{FF2B5EF4-FFF2-40B4-BE49-F238E27FC236}">
                    <a16:creationId xmlns:a16="http://schemas.microsoft.com/office/drawing/2014/main" id="{C3E5116F-D4CE-4B5C-87B4-9D41850A0F86}"/>
                  </a:ext>
                </a:extLst>
              </p:cNvPr>
              <p:cNvSpPr/>
              <p:nvPr/>
            </p:nvSpPr>
            <p:spPr>
              <a:xfrm>
                <a:off x="8796601" y="4329153"/>
                <a:ext cx="271073" cy="179350"/>
              </a:xfrm>
              <a:custGeom>
                <a:avLst/>
                <a:gdLst>
                  <a:gd name="f0" fmla="val w"/>
                  <a:gd name="f1" fmla="val h"/>
                  <a:gd name="f2" fmla="val 0"/>
                  <a:gd name="f3" fmla="val 8393"/>
                  <a:gd name="f4" fmla="val 5553"/>
                  <a:gd name="f5" fmla="val 6372"/>
                  <a:gd name="f6" fmla="val 6545"/>
                  <a:gd name="f7" fmla="val 543"/>
                  <a:gd name="f8" fmla="val 6268"/>
                  <a:gd name="f9" fmla="val 1154"/>
                  <a:gd name="f10" fmla="val 5841"/>
                  <a:gd name="f11" fmla="val 1524"/>
                  <a:gd name="f12" fmla="val 5403"/>
                  <a:gd name="f13" fmla="val 1905"/>
                  <a:gd name="f14" fmla="val 4848"/>
                  <a:gd name="f15" fmla="val 2078"/>
                  <a:gd name="f16" fmla="val 4283"/>
                  <a:gd name="f17" fmla="val 2193"/>
                  <a:gd name="f18" fmla="val 3717"/>
                  <a:gd name="f19" fmla="val 2309"/>
                  <a:gd name="f20" fmla="val 3163"/>
                  <a:gd name="f21" fmla="val 2366"/>
                  <a:gd name="f22" fmla="val 2609"/>
                  <a:gd name="f23" fmla="val 2540"/>
                  <a:gd name="f24" fmla="val 1294"/>
                  <a:gd name="f25" fmla="val 2963"/>
                  <a:gd name="f26" fmla="val 262"/>
                  <a:gd name="f27" fmla="val 4156"/>
                  <a:gd name="f28" fmla="val 7"/>
                  <a:gd name="f29" fmla="val 5514"/>
                  <a:gd name="f30" fmla="val 155"/>
                  <a:gd name="f31" fmla="val 4785"/>
                  <a:gd name="f32" fmla="val 1273"/>
                  <a:gd name="f33" fmla="val 3333"/>
                  <a:gd name="f34" fmla="val 4029"/>
                  <a:gd name="f35" fmla="val 3186"/>
                  <a:gd name="f36" fmla="val 5590"/>
                  <a:gd name="f37" fmla="val 3113"/>
                  <a:gd name="f38" fmla="val 6384"/>
                  <a:gd name="f39" fmla="val 2822"/>
                  <a:gd name="f40" fmla="val 7233"/>
                  <a:gd name="f41" fmla="val 7590"/>
                  <a:gd name="f42" fmla="val 7956"/>
                  <a:gd name="f43" fmla="val 2873"/>
                  <a:gd name="f44" fmla="val 8392"/>
                  <a:gd name="f45" fmla="val 3013"/>
                  <a:gd name="f46" fmla="val 8130"/>
                  <a:gd name="f47" fmla="val 2468"/>
                  <a:gd name="f48" fmla="val 7364"/>
                  <a:gd name="f49" fmla="val 2064"/>
                  <a:gd name="f50" fmla="val 6728"/>
                  <a:gd name="f51" fmla="val 6637"/>
                  <a:gd name="f52" fmla="val 6548"/>
                  <a:gd name="f53" fmla="val 2072"/>
                  <a:gd name="f54" fmla="val 6464"/>
                  <a:gd name="f55" fmla="val 2089"/>
                  <a:gd name="f56" fmla="val 6949"/>
                  <a:gd name="f57" fmla="val 6845"/>
                  <a:gd name="f58" fmla="val 577"/>
                  <a:gd name="f59" fmla="val 5"/>
                  <a:gd name="f60" fmla="val 5527"/>
                  <a:gd name="f61" fmla="val 3"/>
                  <a:gd name="f62" fmla="val 5540"/>
                  <a:gd name="f63" fmla="val 1"/>
                  <a:gd name="f64" fmla="val 5552"/>
                  <a:gd name="f65" fmla="*/ f0 1 8393"/>
                  <a:gd name="f66" fmla="*/ f1 1 5553"/>
                  <a:gd name="f67" fmla="val f2"/>
                  <a:gd name="f68" fmla="val f3"/>
                  <a:gd name="f69" fmla="val f4"/>
                  <a:gd name="f70" fmla="+- f69 0 f67"/>
                  <a:gd name="f71" fmla="+- f68 0 f67"/>
                  <a:gd name="f72" fmla="*/ f71 1 8393"/>
                  <a:gd name="f73" fmla="*/ f70 1 5553"/>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8393" h="5553">
                    <a:moveTo>
                      <a:pt x="f5" y="f2"/>
                    </a:moveTo>
                    <a:lnTo>
                      <a:pt x="f5" y="f2"/>
                    </a:lnTo>
                    <a:cubicBezTo>
                      <a:pt x="f6" y="f7"/>
                      <a:pt x="f8" y="f9"/>
                      <a:pt x="f10" y="f11"/>
                    </a:cubicBezTo>
                    <a:cubicBezTo>
                      <a:pt x="f12" y="f13"/>
                      <a:pt x="f14" y="f15"/>
                      <a:pt x="f16" y="f17"/>
                    </a:cubicBezTo>
                    <a:cubicBezTo>
                      <a:pt x="f18" y="f19"/>
                      <a:pt x="f20" y="f21"/>
                      <a:pt x="f22" y="f23"/>
                    </a:cubicBezTo>
                    <a:cubicBezTo>
                      <a:pt x="f24" y="f25"/>
                      <a:pt x="f26" y="f27"/>
                      <a:pt x="f28" y="f29"/>
                    </a:cubicBezTo>
                    <a:lnTo>
                      <a:pt x="f28" y="f29"/>
                    </a:lnTo>
                    <a:cubicBezTo>
                      <a:pt x="f30" y="f31"/>
                      <a:pt x="f32" y="f33"/>
                      <a:pt x="f34" y="f35"/>
                    </a:cubicBezTo>
                    <a:cubicBezTo>
                      <a:pt x="f36" y="f37"/>
                      <a:pt x="f38" y="f39"/>
                      <a:pt x="f40" y="f39"/>
                    </a:cubicBezTo>
                    <a:cubicBezTo>
                      <a:pt x="f41" y="f39"/>
                      <a:pt x="f42" y="f43"/>
                      <a:pt x="f44" y="f45"/>
                    </a:cubicBezTo>
                    <a:cubicBezTo>
                      <a:pt x="f46" y="f47"/>
                      <a:pt x="f48" y="f49"/>
                      <a:pt x="f50" y="f49"/>
                    </a:cubicBezTo>
                    <a:cubicBezTo>
                      <a:pt x="f51" y="f49"/>
                      <a:pt x="f52" y="f53"/>
                      <a:pt x="f54" y="f55"/>
                    </a:cubicBezTo>
                    <a:cubicBezTo>
                      <a:pt x="f56" y="f11"/>
                      <a:pt x="f57" y="f58"/>
                      <a:pt x="f5" y="f2"/>
                    </a:cubicBezTo>
                    <a:close/>
                    <a:moveTo>
                      <a:pt x="f28" y="f29"/>
                    </a:moveTo>
                    <a:lnTo>
                      <a:pt x="f28" y="f29"/>
                    </a:lnTo>
                    <a:cubicBezTo>
                      <a:pt x="f59" y="f60"/>
                      <a:pt x="f61" y="f62"/>
                      <a:pt x="f63" y="f64"/>
                    </a:cubicBezTo>
                    <a:cubicBezTo>
                      <a:pt x="f61" y="f62"/>
                      <a:pt x="f59" y="f60"/>
                      <a:pt x="f28" y="f29"/>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2" name="Google Shape;245;p3">
                <a:extLst>
                  <a:ext uri="{FF2B5EF4-FFF2-40B4-BE49-F238E27FC236}">
                    <a16:creationId xmlns:a16="http://schemas.microsoft.com/office/drawing/2014/main" id="{143613F7-69D6-4A51-9799-9B2CE1FD9697}"/>
                  </a:ext>
                </a:extLst>
              </p:cNvPr>
              <p:cNvSpPr/>
              <p:nvPr/>
            </p:nvSpPr>
            <p:spPr>
              <a:xfrm>
                <a:off x="8798475" y="4454399"/>
                <a:ext cx="214006" cy="95472"/>
              </a:xfrm>
              <a:custGeom>
                <a:avLst/>
                <a:gdLst>
                  <a:gd name="f0" fmla="val w"/>
                  <a:gd name="f1" fmla="val h"/>
                  <a:gd name="f2" fmla="val 0"/>
                  <a:gd name="f3" fmla="val 6626"/>
                  <a:gd name="f4" fmla="val 2956"/>
                  <a:gd name="f5" fmla="val 2142"/>
                  <a:gd name="f6" fmla="val 389"/>
                  <a:gd name="f7" fmla="val 2193"/>
                  <a:gd name="f8" fmla="val 2245"/>
                  <a:gd name="f9" fmla="val 390"/>
                  <a:gd name="f10" fmla="val 2297"/>
                  <a:gd name="f11" fmla="val 393"/>
                  <a:gd name="f12" fmla="val 2759"/>
                  <a:gd name="f13" fmla="val 416"/>
                  <a:gd name="f14" fmla="val 3186"/>
                  <a:gd name="f15" fmla="val 578"/>
                  <a:gd name="f16" fmla="val 3590"/>
                  <a:gd name="f17" fmla="val 762"/>
                  <a:gd name="f18" fmla="val 3994"/>
                  <a:gd name="f19" fmla="val 959"/>
                  <a:gd name="f20" fmla="val 4398"/>
                  <a:gd name="f21" fmla="val 1189"/>
                  <a:gd name="f22" fmla="val 4802"/>
                  <a:gd name="f23" fmla="val 1363"/>
                  <a:gd name="f24" fmla="val 5206"/>
                  <a:gd name="f25" fmla="val 1536"/>
                  <a:gd name="f26" fmla="val 5656"/>
                  <a:gd name="f27" fmla="val 1628"/>
                  <a:gd name="f28" fmla="val 6106"/>
                  <a:gd name="f29" fmla="val 1686"/>
                  <a:gd name="f30" fmla="val 5875"/>
                  <a:gd name="f31" fmla="val 1674"/>
                  <a:gd name="f32" fmla="val 1651"/>
                  <a:gd name="f33" fmla="val 5425"/>
                  <a:gd name="f34" fmla="val 1605"/>
                  <a:gd name="f35" fmla="val 1559"/>
                  <a:gd name="f36" fmla="val 4987"/>
                  <a:gd name="f37" fmla="val 1490"/>
                  <a:gd name="f38" fmla="val 4779"/>
                  <a:gd name="f39" fmla="val 1397"/>
                  <a:gd name="f40" fmla="val 4352"/>
                  <a:gd name="f41" fmla="val 1224"/>
                  <a:gd name="f42" fmla="val 3971"/>
                  <a:gd name="f43" fmla="val 1016"/>
                  <a:gd name="f44" fmla="val 3544"/>
                  <a:gd name="f45" fmla="val 820"/>
                  <a:gd name="f46" fmla="val 3140"/>
                  <a:gd name="f47" fmla="val 635"/>
                  <a:gd name="f48" fmla="val 2724"/>
                  <a:gd name="f49" fmla="val 474"/>
                  <a:gd name="f50" fmla="val 2274"/>
                  <a:gd name="f51" fmla="val 439"/>
                  <a:gd name="f52" fmla="val 2198"/>
                  <a:gd name="f53" fmla="val 431"/>
                  <a:gd name="f54" fmla="val 2121"/>
                  <a:gd name="f55" fmla="val 427"/>
                  <a:gd name="f56" fmla="val 2044"/>
                  <a:gd name="f57" fmla="val 1719"/>
                  <a:gd name="f58" fmla="val 1392"/>
                  <a:gd name="f59" fmla="val 502"/>
                  <a:gd name="f60" fmla="val 1109"/>
                  <a:gd name="f61" fmla="val 679"/>
                  <a:gd name="f62" fmla="val 1171"/>
                  <a:gd name="f63" fmla="val 639"/>
                  <a:gd name="f64" fmla="val 1234"/>
                  <a:gd name="f65" fmla="val 603"/>
                  <a:gd name="f66" fmla="val 1293"/>
                  <a:gd name="f67" fmla="val 566"/>
                  <a:gd name="f68" fmla="val 520"/>
                  <a:gd name="f69" fmla="val 1501"/>
                  <a:gd name="f70" fmla="val 1616"/>
                  <a:gd name="f71" fmla="val 451"/>
                  <a:gd name="f72" fmla="val 1786"/>
                  <a:gd name="f73" fmla="val 406"/>
                  <a:gd name="f74" fmla="val 1963"/>
                  <a:gd name="f75" fmla="val 6337"/>
                  <a:gd name="f76" fmla="val 1"/>
                  <a:gd name="f77" fmla="val 5856"/>
                  <a:gd name="f78" fmla="val 264"/>
                  <a:gd name="f79" fmla="val 5301"/>
                  <a:gd name="f80" fmla="val 358"/>
                  <a:gd name="f81" fmla="val 4741"/>
                  <a:gd name="f82" fmla="val 4199"/>
                  <a:gd name="f83" fmla="val 3651"/>
                  <a:gd name="f84" fmla="val 270"/>
                  <a:gd name="f85" fmla="val 3163"/>
                  <a:gd name="f86" fmla="val 162"/>
                  <a:gd name="f87" fmla="val 2920"/>
                  <a:gd name="f88" fmla="val 113"/>
                  <a:gd name="f89" fmla="val 2683"/>
                  <a:gd name="f90" fmla="val 87"/>
                  <a:gd name="f91" fmla="val 2452"/>
                  <a:gd name="f92" fmla="val 1870"/>
                  <a:gd name="f93" fmla="val 1332"/>
                  <a:gd name="f94" fmla="val 252"/>
                  <a:gd name="f95" fmla="val 878"/>
                  <a:gd name="f96" fmla="val 624"/>
                  <a:gd name="f97" fmla="val 751"/>
                  <a:gd name="f98" fmla="val 728"/>
                  <a:gd name="f99" fmla="val 855"/>
                  <a:gd name="f100" fmla="val 508"/>
                  <a:gd name="f101" fmla="val 993"/>
                  <a:gd name="f102" fmla="val 289"/>
                  <a:gd name="f103" fmla="val 1259"/>
                  <a:gd name="f104" fmla="val 185"/>
                  <a:gd name="f105" fmla="val 1836"/>
                  <a:gd name="f106" fmla="val 370"/>
                  <a:gd name="f107" fmla="val 1282"/>
                  <a:gd name="f108" fmla="val 970"/>
                  <a:gd name="f109" fmla="val 693"/>
                  <a:gd name="f110" fmla="val 1770"/>
                  <a:gd name="f111" fmla="val 666"/>
                  <a:gd name="f112" fmla="val 1954"/>
                  <a:gd name="f113" fmla="val 638"/>
                  <a:gd name="f114" fmla="val 2138"/>
                  <a:gd name="f115" fmla="val 2417"/>
                  <a:gd name="f116" fmla="val 2696"/>
                  <a:gd name="f117" fmla="val 701"/>
                  <a:gd name="f118" fmla="val 2828"/>
                  <a:gd name="f119" fmla="val 924"/>
                  <a:gd name="f120" fmla="val 2897"/>
                  <a:gd name="f121" fmla="val 1051"/>
                  <a:gd name="f122" fmla="val 2955"/>
                  <a:gd name="f123" fmla="val 1212"/>
                  <a:gd name="f124" fmla="val 2852"/>
                  <a:gd name="f125" fmla="val 1472"/>
                  <a:gd name="f126" fmla="val 2719"/>
                  <a:gd name="f127" fmla="val 1553"/>
                  <a:gd name="f128" fmla="val 2597"/>
                  <a:gd name="f129" fmla="val 2565"/>
                  <a:gd name="f130" fmla="val 2534"/>
                  <a:gd name="f131" fmla="val 1548"/>
                  <a:gd name="f132" fmla="val 2505"/>
                  <a:gd name="f133" fmla="val 2583"/>
                  <a:gd name="f134" fmla="val 1637"/>
                  <a:gd name="f135" fmla="val 2723"/>
                  <a:gd name="f136" fmla="val 1690"/>
                  <a:gd name="f137" fmla="val 2859"/>
                  <a:gd name="f138" fmla="val 2925"/>
                  <a:gd name="f139" fmla="val 2991"/>
                  <a:gd name="f140" fmla="val 1678"/>
                  <a:gd name="f141" fmla="val 3048"/>
                  <a:gd name="f142" fmla="val 3221"/>
                  <a:gd name="f143" fmla="val 1547"/>
                  <a:gd name="f144" fmla="val 3278"/>
                  <a:gd name="f145" fmla="val 1316"/>
                  <a:gd name="f146" fmla="val 1132"/>
                  <a:gd name="f147" fmla="val 3740"/>
                  <a:gd name="f148" fmla="val 4040"/>
                  <a:gd name="f149" fmla="val 2009"/>
                  <a:gd name="f150" fmla="val 4213"/>
                  <a:gd name="f151" fmla="val 2632"/>
                  <a:gd name="f152" fmla="val 4317"/>
                  <a:gd name="f153" fmla="val 2471"/>
                  <a:gd name="f154" fmla="val 2321"/>
                  <a:gd name="f155" fmla="val 4548"/>
                  <a:gd name="f156" fmla="val 2517"/>
                  <a:gd name="f157" fmla="val 4698"/>
                  <a:gd name="f158" fmla="val 4837"/>
                  <a:gd name="f159" fmla="val 2598"/>
                  <a:gd name="f160" fmla="val 4860"/>
                  <a:gd name="f161" fmla="val 2494"/>
                  <a:gd name="f162" fmla="val 4848"/>
                  <a:gd name="f163" fmla="val 2113"/>
                  <a:gd name="f164" fmla="val 5018"/>
                  <a:gd name="f165" fmla="val 2255"/>
                  <a:gd name="f166" fmla="val 5170"/>
                  <a:gd name="f167" fmla="val 2309"/>
                  <a:gd name="f168" fmla="val 5313"/>
                  <a:gd name="f169" fmla="val 5759"/>
                  <a:gd name="f170" fmla="val 6109"/>
                  <a:gd name="f171" fmla="val 1778"/>
                  <a:gd name="f172" fmla="val 6000"/>
                  <a:gd name="f173" fmla="val 6081"/>
                  <a:gd name="f174" fmla="val 646"/>
                  <a:gd name="f175" fmla="val 5520"/>
                  <a:gd name="f176" fmla="val 5512"/>
                  <a:gd name="f177" fmla="val 5503"/>
                  <a:gd name="f178" fmla="val 5495"/>
                  <a:gd name="f179" fmla="val 647"/>
                  <a:gd name="f180" fmla="val 5841"/>
                  <a:gd name="f181" fmla="val 6141"/>
                  <a:gd name="f182" fmla="val 301"/>
                  <a:gd name="f183" fmla="*/ f0 1 6626"/>
                  <a:gd name="f184" fmla="*/ f1 1 2956"/>
                  <a:gd name="f185" fmla="val f2"/>
                  <a:gd name="f186" fmla="val f3"/>
                  <a:gd name="f187" fmla="val f4"/>
                  <a:gd name="f188" fmla="+- f187 0 f185"/>
                  <a:gd name="f189" fmla="+- f186 0 f185"/>
                  <a:gd name="f190" fmla="*/ f189 1 6626"/>
                  <a:gd name="f191" fmla="*/ f188 1 2956"/>
                  <a:gd name="f192" fmla="*/ f185 1 f190"/>
                  <a:gd name="f193" fmla="*/ f186 1 f190"/>
                  <a:gd name="f194" fmla="*/ f185 1 f191"/>
                  <a:gd name="f195" fmla="*/ f187 1 f191"/>
                  <a:gd name="f196" fmla="*/ f192 f183 1"/>
                  <a:gd name="f197" fmla="*/ f193 f183 1"/>
                  <a:gd name="f198" fmla="*/ f195 f184 1"/>
                  <a:gd name="f199" fmla="*/ f194 f184 1"/>
                </a:gdLst>
                <a:ahLst/>
                <a:cxnLst>
                  <a:cxn ang="3cd4">
                    <a:pos x="hc" y="t"/>
                  </a:cxn>
                  <a:cxn ang="0">
                    <a:pos x="r" y="vc"/>
                  </a:cxn>
                  <a:cxn ang="cd4">
                    <a:pos x="hc" y="b"/>
                  </a:cxn>
                  <a:cxn ang="cd2">
                    <a:pos x="l" y="vc"/>
                  </a:cxn>
                </a:cxnLst>
                <a:rect l="f196" t="f199" r="f197" b="f198"/>
                <a:pathLst>
                  <a:path w="6626" h="2956">
                    <a:moveTo>
                      <a:pt x="f5" y="f6"/>
                    </a:moveTo>
                    <a:cubicBezTo>
                      <a:pt x="f7" y="f6"/>
                      <a:pt x="f8" y="f9"/>
                      <a:pt x="f10" y="f11"/>
                    </a:cubicBezTo>
                    <a:cubicBezTo>
                      <a:pt x="f12" y="f13"/>
                      <a:pt x="f14" y="f15"/>
                      <a:pt x="f16" y="f17"/>
                    </a:cubicBezTo>
                    <a:cubicBezTo>
                      <a:pt x="f18" y="f19"/>
                      <a:pt x="f20" y="f21"/>
                      <a:pt x="f22" y="f23"/>
                    </a:cubicBezTo>
                    <a:cubicBezTo>
                      <a:pt x="f24" y="f25"/>
                      <a:pt x="f26" y="f27"/>
                      <a:pt x="f28" y="f29"/>
                    </a:cubicBezTo>
                    <a:cubicBezTo>
                      <a:pt x="f30" y="f31"/>
                      <a:pt x="f26" y="f32"/>
                      <a:pt x="f33" y="f34"/>
                    </a:cubicBezTo>
                    <a:cubicBezTo>
                      <a:pt x="f24" y="f35"/>
                      <a:pt x="f36" y="f37"/>
                      <a:pt x="f38" y="f39"/>
                    </a:cubicBezTo>
                    <a:cubicBezTo>
                      <a:pt x="f40" y="f41"/>
                      <a:pt x="f42" y="f43"/>
                      <a:pt x="f44" y="f45"/>
                    </a:cubicBezTo>
                    <a:cubicBezTo>
                      <a:pt x="f46" y="f47"/>
                      <a:pt x="f48" y="f49"/>
                      <a:pt x="f50" y="f51"/>
                    </a:cubicBezTo>
                    <a:cubicBezTo>
                      <a:pt x="f52" y="f53"/>
                      <a:pt x="f54" y="f55"/>
                      <a:pt x="f56" y="f55"/>
                    </a:cubicBezTo>
                    <a:cubicBezTo>
                      <a:pt x="f57" y="f55"/>
                      <a:pt x="f58" y="f59"/>
                      <a:pt x="f60" y="f61"/>
                    </a:cubicBezTo>
                    <a:lnTo>
                      <a:pt x="f60" y="f61"/>
                    </a:lnTo>
                    <a:cubicBezTo>
                      <a:pt x="f62" y="f63"/>
                      <a:pt x="f64" y="f65"/>
                      <a:pt x="f66" y="f67"/>
                    </a:cubicBezTo>
                    <a:cubicBezTo>
                      <a:pt x="f39" y="f68"/>
                      <a:pt x="f69" y="f49"/>
                      <a:pt x="f70" y="f71"/>
                    </a:cubicBezTo>
                    <a:cubicBezTo>
                      <a:pt x="f72" y="f73"/>
                      <a:pt x="f74" y="f6"/>
                      <a:pt x="f5" y="f6"/>
                    </a:cubicBezTo>
                    <a:close/>
                    <a:moveTo>
                      <a:pt x="f75" y="f76"/>
                    </a:moveTo>
                    <a:cubicBezTo>
                      <a:pt x="f77" y="f78"/>
                      <a:pt x="f79" y="f80"/>
                      <a:pt x="f81" y="f80"/>
                    </a:cubicBezTo>
                    <a:cubicBezTo>
                      <a:pt x="f82" y="f80"/>
                      <a:pt x="f83" y="f84"/>
                      <a:pt x="f85" y="f86"/>
                    </a:cubicBezTo>
                    <a:cubicBezTo>
                      <a:pt x="f87" y="f88"/>
                      <a:pt x="f89" y="f90"/>
                      <a:pt x="f91" y="f90"/>
                    </a:cubicBezTo>
                    <a:cubicBezTo>
                      <a:pt x="f92" y="f90"/>
                      <a:pt x="f93" y="f94"/>
                      <a:pt x="f95" y="f96"/>
                    </a:cubicBezTo>
                    <a:cubicBezTo>
                      <a:pt x="f97" y="f98"/>
                      <a:pt x="f96" y="f99"/>
                      <a:pt x="f100" y="f101"/>
                    </a:cubicBezTo>
                    <a:cubicBezTo>
                      <a:pt x="f102" y="f103"/>
                      <a:pt x="f104" y="f35"/>
                      <a:pt x="f2" y="f105"/>
                    </a:cubicBezTo>
                    <a:cubicBezTo>
                      <a:pt x="f106" y="f107"/>
                      <a:pt x="f108" y="f45"/>
                      <a:pt x="f27" y="f109"/>
                    </a:cubicBezTo>
                    <a:cubicBezTo>
                      <a:pt x="f110" y="f111"/>
                      <a:pt x="f112" y="f113"/>
                      <a:pt x="f114" y="f113"/>
                    </a:cubicBezTo>
                    <a:cubicBezTo>
                      <a:pt x="f115" y="f113"/>
                      <a:pt x="f116" y="f117"/>
                      <a:pt x="f118" y="f119"/>
                    </a:cubicBezTo>
                    <a:cubicBezTo>
                      <a:pt x="f120" y="f121"/>
                      <a:pt x="f122" y="f123"/>
                      <a:pt x="f120" y="f23"/>
                    </a:cubicBezTo>
                    <a:cubicBezTo>
                      <a:pt x="f124" y="f125"/>
                      <a:pt x="f126" y="f127"/>
                      <a:pt x="f128" y="f127"/>
                    </a:cubicBezTo>
                    <a:cubicBezTo>
                      <a:pt x="f129" y="f127"/>
                      <a:pt x="f130" y="f131"/>
                      <a:pt x="f132" y="f25"/>
                    </a:cubicBezTo>
                    <a:lnTo>
                      <a:pt x="f132" y="f25"/>
                    </a:lnTo>
                    <a:cubicBezTo>
                      <a:pt x="f133" y="f134"/>
                      <a:pt x="f135" y="f136"/>
                      <a:pt x="f137" y="f136"/>
                    </a:cubicBezTo>
                    <a:cubicBezTo>
                      <a:pt x="f138" y="f136"/>
                      <a:pt x="f139" y="f140"/>
                      <a:pt x="f141" y="f32"/>
                    </a:cubicBezTo>
                    <a:cubicBezTo>
                      <a:pt x="f142" y="f143"/>
                      <a:pt x="f144" y="f145"/>
                      <a:pt x="f142" y="f146"/>
                    </a:cubicBezTo>
                    <a:lnTo>
                      <a:pt x="f142" y="f146"/>
                    </a:lnTo>
                    <a:cubicBezTo>
                      <a:pt x="f147" y="f37"/>
                      <a:pt x="f148" y="f149"/>
                      <a:pt x="f150" y="f151"/>
                    </a:cubicBezTo>
                    <a:cubicBezTo>
                      <a:pt x="f150" y="f151"/>
                      <a:pt x="f152" y="f153"/>
                      <a:pt x="f40" y="f154"/>
                    </a:cubicBezTo>
                    <a:cubicBezTo>
                      <a:pt x="f40" y="f154"/>
                      <a:pt x="f155" y="f156"/>
                      <a:pt x="f157" y="f122"/>
                    </a:cubicBezTo>
                    <a:cubicBezTo>
                      <a:pt x="f158" y="f159"/>
                      <a:pt x="f160" y="f161"/>
                      <a:pt x="f162" y="f163"/>
                    </a:cubicBezTo>
                    <a:lnTo>
                      <a:pt x="f162" y="f163"/>
                    </a:lnTo>
                    <a:cubicBezTo>
                      <a:pt x="f164" y="f165"/>
                      <a:pt x="f166" y="f167"/>
                      <a:pt x="f168" y="f167"/>
                    </a:cubicBezTo>
                    <a:cubicBezTo>
                      <a:pt x="f169" y="f167"/>
                      <a:pt x="f170" y="f171"/>
                      <a:pt x="f3" y="f171"/>
                    </a:cubicBezTo>
                    <a:cubicBezTo>
                      <a:pt x="f172" y="f171"/>
                      <a:pt x="f173" y="f174"/>
                      <a:pt x="f175" y="f174"/>
                    </a:cubicBezTo>
                    <a:cubicBezTo>
                      <a:pt x="f176" y="f174"/>
                      <a:pt x="f177" y="f174"/>
                      <a:pt x="f178" y="f179"/>
                    </a:cubicBezTo>
                    <a:cubicBezTo>
                      <a:pt x="f180" y="f49"/>
                      <a:pt x="f181" y="f182"/>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3" name="Google Shape;246;p3">
                <a:extLst>
                  <a:ext uri="{FF2B5EF4-FFF2-40B4-BE49-F238E27FC236}">
                    <a16:creationId xmlns:a16="http://schemas.microsoft.com/office/drawing/2014/main" id="{445706DE-1CA6-42D9-A1BD-AD76233643F9}"/>
                  </a:ext>
                </a:extLst>
              </p:cNvPr>
              <p:cNvSpPr/>
              <p:nvPr/>
            </p:nvSpPr>
            <p:spPr>
              <a:xfrm>
                <a:off x="8893911" y="4440966"/>
                <a:ext cx="78318" cy="10369"/>
              </a:xfrm>
              <a:custGeom>
                <a:avLst/>
                <a:gdLst>
                  <a:gd name="f0" fmla="val w"/>
                  <a:gd name="f1" fmla="val h"/>
                  <a:gd name="f2" fmla="val 0"/>
                  <a:gd name="f3" fmla="val 2425"/>
                  <a:gd name="f4" fmla="val 321"/>
                  <a:gd name="f5" fmla="val 2424"/>
                  <a:gd name="f6" fmla="val 1"/>
                  <a:gd name="f7" fmla="val 128"/>
                  <a:gd name="f8" fmla="val 349"/>
                  <a:gd name="f9" fmla="val 257"/>
                  <a:gd name="f10" fmla="val 704"/>
                  <a:gd name="f11" fmla="val 320"/>
                  <a:gd name="f12" fmla="val 1057"/>
                  <a:gd name="f13" fmla="val 1522"/>
                  <a:gd name="f14" fmla="val 1984"/>
                  <a:gd name="f15" fmla="val 211"/>
                  <a:gd name="f16" fmla="*/ f0 1 2425"/>
                  <a:gd name="f17" fmla="*/ f1 1 321"/>
                  <a:gd name="f18" fmla="val f2"/>
                  <a:gd name="f19" fmla="val f3"/>
                  <a:gd name="f20" fmla="val f4"/>
                  <a:gd name="f21" fmla="+- f20 0 f18"/>
                  <a:gd name="f22" fmla="+- f19 0 f18"/>
                  <a:gd name="f23" fmla="*/ f22 1 2425"/>
                  <a:gd name="f24" fmla="*/ f21 1 321"/>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425" h="321">
                    <a:moveTo>
                      <a:pt x="f5" y="f6"/>
                    </a:moveTo>
                    <a:lnTo>
                      <a:pt x="f2" y="f7"/>
                    </a:lnTo>
                    <a:cubicBezTo>
                      <a:pt x="f8" y="f9"/>
                      <a:pt x="f10" y="f11"/>
                      <a:pt x="f12" y="f11"/>
                    </a:cubicBezTo>
                    <a:cubicBezTo>
                      <a:pt x="f13" y="f11"/>
                      <a:pt x="f14" y="f15"/>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4" name="Google Shape;247;p3">
                <a:extLst>
                  <a:ext uri="{FF2B5EF4-FFF2-40B4-BE49-F238E27FC236}">
                    <a16:creationId xmlns:a16="http://schemas.microsoft.com/office/drawing/2014/main" id="{F8B7BF22-1C6C-4650-B186-213BFED65030}"/>
                  </a:ext>
                </a:extLst>
              </p:cNvPr>
              <p:cNvSpPr/>
              <p:nvPr/>
            </p:nvSpPr>
            <p:spPr>
              <a:xfrm>
                <a:off x="8729484" y="4315849"/>
                <a:ext cx="102193" cy="75447"/>
              </a:xfrm>
              <a:custGeom>
                <a:avLst/>
                <a:gdLst>
                  <a:gd name="f0" fmla="val w"/>
                  <a:gd name="f1" fmla="val h"/>
                  <a:gd name="f2" fmla="val 0"/>
                  <a:gd name="f3" fmla="val 3164"/>
                  <a:gd name="f4" fmla="val 2336"/>
                  <a:gd name="f5" fmla="val 2390"/>
                  <a:gd name="f6" fmla="val 343"/>
                  <a:gd name="f7" fmla="val 2275"/>
                  <a:gd name="f8" fmla="val 470"/>
                  <a:gd name="f9" fmla="val 2194"/>
                  <a:gd name="f10" fmla="val 632"/>
                  <a:gd name="f11" fmla="val 2125"/>
                  <a:gd name="f12" fmla="val 805"/>
                  <a:gd name="f13" fmla="val 2044"/>
                  <a:gd name="f14" fmla="val 955"/>
                  <a:gd name="f15" fmla="val 1975"/>
                  <a:gd name="f16" fmla="val 1128"/>
                  <a:gd name="f17" fmla="val 1894"/>
                  <a:gd name="f18" fmla="val 1289"/>
                  <a:gd name="f19" fmla="val 1802"/>
                  <a:gd name="f20" fmla="val 1451"/>
                  <a:gd name="f21" fmla="val 1686"/>
                  <a:gd name="f22" fmla="val 1613"/>
                  <a:gd name="f23" fmla="val 1548"/>
                  <a:gd name="f24" fmla="val 1728"/>
                  <a:gd name="f25" fmla="val 1398"/>
                  <a:gd name="f26" fmla="val 1843"/>
                  <a:gd name="f27" fmla="val 1224"/>
                  <a:gd name="f28" fmla="val 1913"/>
                  <a:gd name="f29" fmla="val 1051"/>
                  <a:gd name="f30" fmla="val 1970"/>
                  <a:gd name="f31" fmla="val 1213"/>
                  <a:gd name="f32" fmla="val 1901"/>
                  <a:gd name="f33" fmla="val 1374"/>
                  <a:gd name="f34" fmla="val 1797"/>
                  <a:gd name="f35" fmla="val 1501"/>
                  <a:gd name="f36" fmla="val 1682"/>
                  <a:gd name="f37" fmla="val 1582"/>
                  <a:gd name="f38" fmla="val 1640"/>
                  <a:gd name="f39" fmla="val 1520"/>
                  <a:gd name="f40" fmla="val 1709"/>
                  <a:gd name="f41" fmla="val 1439"/>
                  <a:gd name="f42" fmla="val 1755"/>
                  <a:gd name="f43" fmla="val 1324"/>
                  <a:gd name="f44" fmla="val 1790"/>
                  <a:gd name="f45" fmla="val 1209"/>
                  <a:gd name="f46" fmla="val 1093"/>
                  <a:gd name="f47" fmla="val 1813"/>
                  <a:gd name="f48" fmla="val 932"/>
                  <a:gd name="f49" fmla="val 770"/>
                  <a:gd name="f50" fmla="val 1744"/>
                  <a:gd name="f51" fmla="val 608"/>
                  <a:gd name="f52" fmla="val 1848"/>
                  <a:gd name="f53" fmla="val 747"/>
                  <a:gd name="f54" fmla="val 1882"/>
                  <a:gd name="f55" fmla="val 1859"/>
                  <a:gd name="f56" fmla="val 1105"/>
                  <a:gd name="f57" fmla="val 1174"/>
                  <a:gd name="f58" fmla="val 1917"/>
                  <a:gd name="f59" fmla="val 1059"/>
                  <a:gd name="f60" fmla="val 920"/>
                  <a:gd name="f61" fmla="val 2148"/>
                  <a:gd name="f62" fmla="val 2252"/>
                  <a:gd name="f63" fmla="val 458"/>
                  <a:gd name="f64" fmla="val 2558"/>
                  <a:gd name="f65" fmla="val 1"/>
                  <a:gd name="f66" fmla="val 2529"/>
                  <a:gd name="f67" fmla="val 2501"/>
                  <a:gd name="f68" fmla="val 3"/>
                  <a:gd name="f69" fmla="val 2471"/>
                  <a:gd name="f70" fmla="val 8"/>
                  <a:gd name="f71" fmla="val 2217"/>
                  <a:gd name="f72" fmla="val 31"/>
                  <a:gd name="f73" fmla="val 1986"/>
                  <a:gd name="f74" fmla="val 170"/>
                  <a:gd name="f75" fmla="val 1836"/>
                  <a:gd name="f76" fmla="val 239"/>
                  <a:gd name="f77" fmla="val 89"/>
                  <a:gd name="f78" fmla="val 1732"/>
                  <a:gd name="f79" fmla="val 54"/>
                  <a:gd name="f80" fmla="val 1692"/>
                  <a:gd name="f81" fmla="val 26"/>
                  <a:gd name="f82" fmla="val 1647"/>
                  <a:gd name="f83" fmla="val 13"/>
                  <a:gd name="f84" fmla="val 1602"/>
                  <a:gd name="f85" fmla="val 1438"/>
                  <a:gd name="f86" fmla="val 56"/>
                  <a:gd name="f87" fmla="val 1386"/>
                  <a:gd name="f88" fmla="val 124"/>
                  <a:gd name="f89" fmla="val 1294"/>
                  <a:gd name="f90" fmla="val 204"/>
                  <a:gd name="f91" fmla="val 1236"/>
                  <a:gd name="f92" fmla="val 1201"/>
                  <a:gd name="f93" fmla="val 447"/>
                  <a:gd name="f94" fmla="val 1155"/>
                  <a:gd name="f95" fmla="val 274"/>
                  <a:gd name="f96" fmla="val 1040"/>
                  <a:gd name="f97" fmla="val 867"/>
                  <a:gd name="f98" fmla="val 844"/>
                  <a:gd name="f99" fmla="val 86"/>
                  <a:gd name="f100" fmla="val 822"/>
                  <a:gd name="f101" fmla="val 85"/>
                  <a:gd name="f102" fmla="val 800"/>
                  <a:gd name="f103" fmla="val 647"/>
                  <a:gd name="f104" fmla="val 495"/>
                  <a:gd name="f105" fmla="val 151"/>
                  <a:gd name="f106" fmla="val 405"/>
                  <a:gd name="f107" fmla="val 262"/>
                  <a:gd name="f108" fmla="val 763"/>
                  <a:gd name="f109" fmla="val 412"/>
                  <a:gd name="f110" fmla="val 816"/>
                  <a:gd name="f111" fmla="val 1063"/>
                  <a:gd name="f112" fmla="val 1590"/>
                  <a:gd name="f113" fmla="val 820"/>
                  <a:gd name="f114" fmla="val 1982"/>
                  <a:gd name="f115" fmla="val 474"/>
                  <a:gd name="f116" fmla="val 2155"/>
                  <a:gd name="f117" fmla="val 313"/>
                  <a:gd name="f118" fmla="val 2224"/>
                  <a:gd name="f119" fmla="val 2282"/>
                  <a:gd name="f120" fmla="val 2305"/>
                  <a:gd name="f121" fmla="val 126"/>
                  <a:gd name="f122" fmla="val 2325"/>
                  <a:gd name="f123" fmla="val 252"/>
                  <a:gd name="f124" fmla="val 379"/>
                  <a:gd name="f125" fmla="val 616"/>
                  <a:gd name="f126" fmla="val 857"/>
                  <a:gd name="f127" fmla="val 2300"/>
                  <a:gd name="f128" fmla="val 1097"/>
                  <a:gd name="f129" fmla="val 1617"/>
                  <a:gd name="f130" fmla="val 2051"/>
                  <a:gd name="f131" fmla="val 2079"/>
                  <a:gd name="f132" fmla="val 1670"/>
                  <a:gd name="f133" fmla="val 2332"/>
                  <a:gd name="f134" fmla="val 1186"/>
                  <a:gd name="f135" fmla="val 2436"/>
                  <a:gd name="f136" fmla="val 1001"/>
                  <a:gd name="f137" fmla="val 2506"/>
                  <a:gd name="f138" fmla="val 793"/>
                  <a:gd name="f139" fmla="val 2633"/>
                  <a:gd name="f140" fmla="val 2732"/>
                  <a:gd name="f141" fmla="val 443"/>
                  <a:gd name="f142" fmla="val 2928"/>
                  <a:gd name="f143" fmla="val 308"/>
                  <a:gd name="f144" fmla="val 3138"/>
                  <a:gd name="f145" fmla="val 3146"/>
                  <a:gd name="f146" fmla="val 3155"/>
                  <a:gd name="f147" fmla="val 2969"/>
                  <a:gd name="f148" fmla="val 154"/>
                  <a:gd name="f149" fmla="val 2783"/>
                  <a:gd name="f150" fmla="*/ f0 1 3164"/>
                  <a:gd name="f151" fmla="*/ f1 1 2336"/>
                  <a:gd name="f152" fmla="val f2"/>
                  <a:gd name="f153" fmla="val f3"/>
                  <a:gd name="f154" fmla="val f4"/>
                  <a:gd name="f155" fmla="+- f154 0 f152"/>
                  <a:gd name="f156" fmla="+- f153 0 f152"/>
                  <a:gd name="f157" fmla="*/ f156 1 3164"/>
                  <a:gd name="f158" fmla="*/ f155 1 2336"/>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3164" h="2336">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22"/>
                      <a:pt x="f38" y="f39"/>
                      <a:pt x="f40" y="f41"/>
                    </a:cubicBezTo>
                    <a:cubicBezTo>
                      <a:pt x="f42" y="f43"/>
                      <a:pt x="f44" y="f45"/>
                      <a:pt x="f19" y="f46"/>
                    </a:cubicBezTo>
                    <a:cubicBezTo>
                      <a:pt x="f47" y="f48"/>
                      <a:pt x="f19" y="f49"/>
                      <a:pt x="f50" y="f51"/>
                    </a:cubicBezTo>
                    <a:lnTo>
                      <a:pt x="f50" y="f51"/>
                    </a:lnTo>
                    <a:cubicBezTo>
                      <a:pt x="f52" y="f53"/>
                      <a:pt x="f54" y="f48"/>
                      <a:pt x="f55" y="f56"/>
                    </a:cubicBezTo>
                    <a:cubicBezTo>
                      <a:pt x="f55" y="f16"/>
                      <a:pt x="f52" y="f57"/>
                      <a:pt x="f52" y="f45"/>
                    </a:cubicBezTo>
                    <a:cubicBezTo>
                      <a:pt x="f58" y="f59"/>
                      <a:pt x="f15" y="f60"/>
                      <a:pt x="f13" y="f49"/>
                    </a:cubicBezTo>
                    <a:cubicBezTo>
                      <a:pt x="f61" y="f51"/>
                      <a:pt x="f62" y="f63"/>
                      <a:pt x="f5" y="f6"/>
                    </a:cubicBezTo>
                    <a:close/>
                    <a:moveTo>
                      <a:pt x="f64" y="f65"/>
                    </a:moveTo>
                    <a:cubicBezTo>
                      <a:pt x="f66" y="f65"/>
                      <a:pt x="f67" y="f68"/>
                      <a:pt x="f69" y="f70"/>
                    </a:cubicBezTo>
                    <a:cubicBezTo>
                      <a:pt x="f71" y="f72"/>
                      <a:pt x="f73" y="f74"/>
                      <a:pt x="f75" y="f6"/>
                    </a:cubicBezTo>
                    <a:cubicBezTo>
                      <a:pt x="f55" y="f76"/>
                      <a:pt x="f47" y="f77"/>
                      <a:pt x="f78" y="f79"/>
                    </a:cubicBezTo>
                    <a:cubicBezTo>
                      <a:pt x="f80" y="f81"/>
                      <a:pt x="f82" y="f83"/>
                      <a:pt x="f84" y="f83"/>
                    </a:cubicBezTo>
                    <a:cubicBezTo>
                      <a:pt x="f39" y="f83"/>
                      <a:pt x="f85" y="f86"/>
                      <a:pt x="f87" y="f88"/>
                    </a:cubicBezTo>
                    <a:cubicBezTo>
                      <a:pt x="f89" y="f90"/>
                      <a:pt x="f91" y="f6"/>
                      <a:pt x="f92" y="f93"/>
                    </a:cubicBezTo>
                    <a:cubicBezTo>
                      <a:pt x="f94" y="f95"/>
                      <a:pt x="f96" y="f88"/>
                      <a:pt x="f97" y="f77"/>
                    </a:cubicBezTo>
                    <a:cubicBezTo>
                      <a:pt x="f98" y="f99"/>
                      <a:pt x="f100" y="f101"/>
                      <a:pt x="f102" y="f101"/>
                    </a:cubicBezTo>
                    <a:cubicBezTo>
                      <a:pt x="f103" y="f101"/>
                      <a:pt x="f104" y="f105"/>
                      <a:pt x="f106" y="f107"/>
                    </a:cubicBezTo>
                    <a:cubicBezTo>
                      <a:pt x="f108" y="f109"/>
                      <a:pt x="f29" y="f110"/>
                      <a:pt x="f29" y="f45"/>
                    </a:cubicBezTo>
                    <a:cubicBezTo>
                      <a:pt x="f111" y="f112"/>
                      <a:pt x="f113" y="f114"/>
                      <a:pt x="f115" y="f116"/>
                    </a:cubicBezTo>
                    <a:cubicBezTo>
                      <a:pt x="f117" y="f118"/>
                      <a:pt x="f105" y="f119"/>
                      <a:pt x="f65" y="f120"/>
                    </a:cubicBezTo>
                    <a:cubicBezTo>
                      <a:pt x="f121" y="f122"/>
                      <a:pt x="f123" y="f4"/>
                      <a:pt x="f124" y="f4"/>
                    </a:cubicBezTo>
                    <a:cubicBezTo>
                      <a:pt x="f125" y="f4"/>
                      <a:pt x="f126" y="f127"/>
                      <a:pt x="f128" y="f118"/>
                    </a:cubicBezTo>
                    <a:cubicBezTo>
                      <a:pt x="f129" y="f130"/>
                      <a:pt x="f131" y="f132"/>
                      <a:pt x="f133" y="f134"/>
                    </a:cubicBezTo>
                    <a:cubicBezTo>
                      <a:pt x="f135" y="f136"/>
                      <a:pt x="f137" y="f138"/>
                      <a:pt x="f139" y="f10"/>
                    </a:cubicBezTo>
                    <a:cubicBezTo>
                      <a:pt x="f140" y="f141"/>
                      <a:pt x="f142" y="f143"/>
                      <a:pt x="f144" y="f143"/>
                    </a:cubicBezTo>
                    <a:cubicBezTo>
                      <a:pt x="f145" y="f143"/>
                      <a:pt x="f146" y="f143"/>
                      <a:pt x="f3" y="f143"/>
                    </a:cubicBezTo>
                    <a:cubicBezTo>
                      <a:pt x="f147" y="f148"/>
                      <a:pt x="f149" y="f65"/>
                      <a:pt x="f64" y="f6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5" name="Google Shape;248;p3">
                <a:extLst>
                  <a:ext uri="{FF2B5EF4-FFF2-40B4-BE49-F238E27FC236}">
                    <a16:creationId xmlns:a16="http://schemas.microsoft.com/office/drawing/2014/main" id="{0FDFBC34-F6BB-49E6-99DA-00765BE4132B}"/>
                  </a:ext>
                </a:extLst>
              </p:cNvPr>
              <p:cNvSpPr/>
              <p:nvPr/>
            </p:nvSpPr>
            <p:spPr>
              <a:xfrm>
                <a:off x="8665018" y="4249088"/>
                <a:ext cx="250920" cy="158483"/>
              </a:xfrm>
              <a:custGeom>
                <a:avLst/>
                <a:gdLst>
                  <a:gd name="f0" fmla="val w"/>
                  <a:gd name="f1" fmla="val h"/>
                  <a:gd name="f2" fmla="val 0"/>
                  <a:gd name="f3" fmla="val 7769"/>
                  <a:gd name="f4" fmla="val 4907"/>
                  <a:gd name="f5" fmla="val 7180"/>
                  <a:gd name="f6" fmla="val 309"/>
                  <a:gd name="f7" fmla="val 7295"/>
                  <a:gd name="f8" fmla="val 575"/>
                  <a:gd name="f9" fmla="val 7387"/>
                  <a:gd name="f10" fmla="val 852"/>
                  <a:gd name="f11" fmla="val 7433"/>
                  <a:gd name="f12" fmla="val 1140"/>
                  <a:gd name="f13" fmla="val 7480"/>
                  <a:gd name="f14" fmla="val 1429"/>
                  <a:gd name="f15" fmla="val 1717"/>
                  <a:gd name="f16" fmla="val 7410"/>
                  <a:gd name="f17" fmla="val 2006"/>
                  <a:gd name="f18" fmla="val 7330"/>
                  <a:gd name="f19" fmla="val 2271"/>
                  <a:gd name="f20" fmla="val 7237"/>
                  <a:gd name="f21" fmla="val 2548"/>
                  <a:gd name="f22" fmla="val 7087"/>
                  <a:gd name="f23" fmla="val 2791"/>
                  <a:gd name="f24" fmla="val 6949"/>
                  <a:gd name="f25" fmla="val 3045"/>
                  <a:gd name="f26" fmla="val 6764"/>
                  <a:gd name="f27" fmla="val 3276"/>
                  <a:gd name="f28" fmla="val 6556"/>
                  <a:gd name="f29" fmla="val 3472"/>
                  <a:gd name="f30" fmla="val 6741"/>
                  <a:gd name="f31" fmla="val 3253"/>
                  <a:gd name="f32" fmla="val 6914"/>
                  <a:gd name="f33" fmla="val 3022"/>
                  <a:gd name="f34" fmla="val 7041"/>
                  <a:gd name="f35" fmla="val 2779"/>
                  <a:gd name="f36" fmla="val 2537"/>
                  <a:gd name="f37" fmla="val 7272"/>
                  <a:gd name="f38" fmla="val 2260"/>
                  <a:gd name="f39" fmla="val 7341"/>
                  <a:gd name="f40" fmla="val 1983"/>
                  <a:gd name="f41" fmla="val 7422"/>
                  <a:gd name="f42" fmla="val 1152"/>
                  <a:gd name="f43" fmla="val 7353"/>
                  <a:gd name="f44" fmla="val 863"/>
                  <a:gd name="f45" fmla="val 586"/>
                  <a:gd name="f46" fmla="val 7002"/>
                  <a:gd name="f47" fmla="val 6894"/>
                  <a:gd name="f48" fmla="val 6799"/>
                  <a:gd name="f49" fmla="val 97"/>
                  <a:gd name="f50" fmla="val 217"/>
                  <a:gd name="f51" fmla="val 6856"/>
                  <a:gd name="f52" fmla="val 402"/>
                  <a:gd name="f53" fmla="val 482"/>
                  <a:gd name="f54" fmla="val 411"/>
                  <a:gd name="f55" fmla="val 6677"/>
                  <a:gd name="f56" fmla="val 378"/>
                  <a:gd name="f57" fmla="val 6596"/>
                  <a:gd name="f58" fmla="val 6263"/>
                  <a:gd name="f59" fmla="val 6052"/>
                  <a:gd name="f60" fmla="val 931"/>
                  <a:gd name="f61" fmla="val 6164"/>
                  <a:gd name="f62" fmla="val 1498"/>
                  <a:gd name="f63" fmla="val 6313"/>
                  <a:gd name="f64" fmla="val 2244"/>
                  <a:gd name="f65" fmla="val 6314"/>
                  <a:gd name="f66" fmla="val 3001"/>
                  <a:gd name="f67" fmla="val 5872"/>
                  <a:gd name="f68" fmla="val 3679"/>
                  <a:gd name="f69" fmla="val 5963"/>
                  <a:gd name="f70" fmla="val 3532"/>
                  <a:gd name="f71" fmla="val 5882"/>
                  <a:gd name="f72" fmla="val 3366"/>
                  <a:gd name="f73" fmla="val 5714"/>
                  <a:gd name="f74" fmla="val 3299"/>
                  <a:gd name="f75" fmla="val 5664"/>
                  <a:gd name="f76" fmla="val 5607"/>
                  <a:gd name="f77" fmla="val 3265"/>
                  <a:gd name="f78" fmla="val 5549"/>
                  <a:gd name="f79" fmla="val 5433"/>
                  <a:gd name="f80" fmla="val 5310"/>
                  <a:gd name="f81" fmla="val 3306"/>
                  <a:gd name="f82" fmla="val 5217"/>
                  <a:gd name="f83" fmla="val 3368"/>
                  <a:gd name="f84" fmla="val 5067"/>
                  <a:gd name="f85" fmla="val 4929"/>
                  <a:gd name="f86" fmla="val 3587"/>
                  <a:gd name="f87" fmla="val 4790"/>
                  <a:gd name="f88" fmla="val 3703"/>
                  <a:gd name="f89" fmla="val 4663"/>
                  <a:gd name="f90" fmla="val 3818"/>
                  <a:gd name="f91" fmla="val 4536"/>
                  <a:gd name="f92" fmla="val 3922"/>
                  <a:gd name="f93" fmla="val 4375"/>
                  <a:gd name="f94" fmla="val 4003"/>
                  <a:gd name="f95" fmla="val 4063"/>
                  <a:gd name="f96" fmla="val 4199"/>
                  <a:gd name="f97" fmla="val 3694"/>
                  <a:gd name="f98" fmla="val 4326"/>
                  <a:gd name="f99" fmla="val 3347"/>
                  <a:gd name="f100" fmla="val 4441"/>
                  <a:gd name="f101" fmla="val 2904"/>
                  <a:gd name="f102" fmla="val 4573"/>
                  <a:gd name="f103" fmla="val 2417"/>
                  <a:gd name="f104" fmla="val 4645"/>
                  <a:gd name="f105" fmla="val 1926"/>
                  <a:gd name="f106" fmla="val 1256"/>
                  <a:gd name="f107" fmla="val 580"/>
                  <a:gd name="f108" fmla="val 4511"/>
                  <a:gd name="f109" fmla="val 4211"/>
                  <a:gd name="f110" fmla="val 912"/>
                  <a:gd name="f111" fmla="val 4683"/>
                  <a:gd name="f112" fmla="val 1828"/>
                  <a:gd name="f113" fmla="val 4906"/>
                  <a:gd name="f114" fmla="val 2766"/>
                  <a:gd name="f115" fmla="val 3454"/>
                  <a:gd name="f116" fmla="val 4153"/>
                  <a:gd name="f117" fmla="val 4786"/>
                  <a:gd name="f118" fmla="val 4871"/>
                  <a:gd name="f119" fmla="val 4557"/>
                  <a:gd name="f120" fmla="val 5806"/>
                  <a:gd name="f121" fmla="val 4245"/>
                  <a:gd name="f122" fmla="val 6718"/>
                  <a:gd name="f123" fmla="val 2849"/>
                  <a:gd name="f124" fmla="val 7768"/>
                  <a:gd name="f125" fmla="val 2029"/>
                  <a:gd name="f126" fmla="val 7757"/>
                  <a:gd name="f127" fmla="val 1059"/>
                  <a:gd name="f128" fmla="val 7260"/>
                  <a:gd name="f129" fmla="val 7214"/>
                  <a:gd name="f130" fmla="val 136"/>
                  <a:gd name="f131" fmla="val 7156"/>
                  <a:gd name="f132" fmla="val 67"/>
                  <a:gd name="f133" fmla="val 21"/>
                  <a:gd name="f134" fmla="val 7059"/>
                  <a:gd name="f135" fmla="val 6"/>
                  <a:gd name="f136" fmla="val 7030"/>
                  <a:gd name="f137" fmla="*/ f0 1 7769"/>
                  <a:gd name="f138" fmla="*/ f1 1 4907"/>
                  <a:gd name="f139" fmla="val f2"/>
                  <a:gd name="f140" fmla="val f3"/>
                  <a:gd name="f141" fmla="val f4"/>
                  <a:gd name="f142" fmla="+- f141 0 f139"/>
                  <a:gd name="f143" fmla="+- f140 0 f139"/>
                  <a:gd name="f144" fmla="*/ f143 1 7769"/>
                  <a:gd name="f145" fmla="*/ f142 1 4907"/>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7769" h="4907">
                    <a:moveTo>
                      <a:pt x="f5" y="f6"/>
                    </a:moveTo>
                    <a:cubicBezTo>
                      <a:pt x="f7" y="f8"/>
                      <a:pt x="f9" y="f10"/>
                      <a:pt x="f11" y="f12"/>
                    </a:cubicBezTo>
                    <a:cubicBezTo>
                      <a:pt x="f13" y="f14"/>
                      <a:pt x="f13" y="f15"/>
                      <a:pt x="f16" y="f17"/>
                    </a:cubicBezTo>
                    <a:cubicBezTo>
                      <a:pt x="f18" y="f19"/>
                      <a:pt x="f20" y="f21"/>
                      <a:pt x="f22" y="f23"/>
                    </a:cubicBezTo>
                    <a:cubicBezTo>
                      <a:pt x="f24" y="f25"/>
                      <a:pt x="f26" y="f27"/>
                      <a:pt x="f28" y="f29"/>
                    </a:cubicBezTo>
                    <a:cubicBezTo>
                      <a:pt x="f30" y="f31"/>
                      <a:pt x="f32" y="f33"/>
                      <a:pt x="f34" y="f35"/>
                    </a:cubicBezTo>
                    <a:cubicBezTo>
                      <a:pt x="f5" y="f36"/>
                      <a:pt x="f37" y="f38"/>
                      <a:pt x="f39" y="f40"/>
                    </a:cubicBezTo>
                    <a:cubicBezTo>
                      <a:pt x="f41" y="f15"/>
                      <a:pt x="f11" y="f14"/>
                      <a:pt x="f9" y="f42"/>
                    </a:cubicBezTo>
                    <a:cubicBezTo>
                      <a:pt x="f43" y="f44"/>
                      <a:pt x="f37" y="f45"/>
                      <a:pt x="f5" y="f6"/>
                    </a:cubicBezTo>
                    <a:close/>
                    <a:moveTo>
                      <a:pt x="f46" y="f2"/>
                    </a:moveTo>
                    <a:cubicBezTo>
                      <a:pt x="f47" y="f2"/>
                      <a:pt x="f48" y="f49"/>
                      <a:pt x="f48" y="f50"/>
                    </a:cubicBezTo>
                    <a:cubicBezTo>
                      <a:pt x="f48" y="f6"/>
                      <a:pt x="f51" y="f52"/>
                      <a:pt x="f51" y="f53"/>
                    </a:cubicBezTo>
                    <a:cubicBezTo>
                      <a:pt x="f26" y="f54"/>
                      <a:pt x="f55" y="f56"/>
                      <a:pt x="f57" y="f56"/>
                    </a:cubicBezTo>
                    <a:cubicBezTo>
                      <a:pt x="f58" y="f56"/>
                      <a:pt x="f59" y="f60"/>
                      <a:pt x="f61" y="f62"/>
                    </a:cubicBezTo>
                    <a:cubicBezTo>
                      <a:pt x="f63" y="f64"/>
                      <a:pt x="f65" y="f66"/>
                      <a:pt x="f67" y="f68"/>
                    </a:cubicBezTo>
                    <a:lnTo>
                      <a:pt x="f67" y="f68"/>
                    </a:lnTo>
                    <a:cubicBezTo>
                      <a:pt x="f69" y="f70"/>
                      <a:pt x="f71" y="f72"/>
                      <a:pt x="f73" y="f74"/>
                    </a:cubicBezTo>
                    <a:cubicBezTo>
                      <a:pt x="f75" y="f27"/>
                      <a:pt x="f76" y="f77"/>
                      <a:pt x="f78" y="f77"/>
                    </a:cubicBezTo>
                    <a:cubicBezTo>
                      <a:pt x="f79" y="f77"/>
                      <a:pt x="f80" y="f81"/>
                      <a:pt x="f82" y="f83"/>
                    </a:cubicBezTo>
                    <a:cubicBezTo>
                      <a:pt x="f84" y="f29"/>
                      <a:pt x="f85" y="f86"/>
                      <a:pt x="f87" y="f88"/>
                    </a:cubicBezTo>
                    <a:cubicBezTo>
                      <a:pt x="f89" y="f90"/>
                      <a:pt x="f91" y="f92"/>
                      <a:pt x="f93" y="f94"/>
                    </a:cubicBezTo>
                    <a:cubicBezTo>
                      <a:pt x="f95" y="f96"/>
                      <a:pt x="f97" y="f98"/>
                      <a:pt x="f99" y="f100"/>
                    </a:cubicBezTo>
                    <a:cubicBezTo>
                      <a:pt x="f101" y="f102"/>
                      <a:pt x="f103" y="f104"/>
                      <a:pt x="f105" y="f104"/>
                    </a:cubicBezTo>
                    <a:cubicBezTo>
                      <a:pt x="f106" y="f104"/>
                      <a:pt x="f107" y="f108"/>
                      <a:pt x="f2" y="f109"/>
                    </a:cubicBezTo>
                    <a:lnTo>
                      <a:pt x="f2" y="f109"/>
                    </a:lnTo>
                    <a:cubicBezTo>
                      <a:pt x="f110" y="f111"/>
                      <a:pt x="f112" y="f113"/>
                      <a:pt x="f114" y="f113"/>
                    </a:cubicBezTo>
                    <a:cubicBezTo>
                      <a:pt x="f115" y="f113"/>
                      <a:pt x="f116" y="f117"/>
                      <a:pt x="f118" y="f119"/>
                    </a:cubicBezTo>
                    <a:cubicBezTo>
                      <a:pt x="f120" y="f121"/>
                      <a:pt x="f122" y="f88"/>
                      <a:pt x="f20" y="f123"/>
                    </a:cubicBezTo>
                    <a:cubicBezTo>
                      <a:pt x="f124" y="f125"/>
                      <a:pt x="f126" y="f127"/>
                      <a:pt x="f128" y="f50"/>
                    </a:cubicBezTo>
                    <a:cubicBezTo>
                      <a:pt x="f129" y="f130"/>
                      <a:pt x="f131" y="f132"/>
                      <a:pt x="f22" y="f133"/>
                    </a:cubicBezTo>
                    <a:cubicBezTo>
                      <a:pt x="f134" y="f135"/>
                      <a:pt x="f136" y="f2"/>
                      <a:pt x="f4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6" name="Google Shape;249;p3">
                <a:extLst>
                  <a:ext uri="{FF2B5EF4-FFF2-40B4-BE49-F238E27FC236}">
                    <a16:creationId xmlns:a16="http://schemas.microsoft.com/office/drawing/2014/main" id="{7BA2AAAF-8172-493F-9E15-DF66A511F612}"/>
                  </a:ext>
                </a:extLst>
              </p:cNvPr>
              <p:cNvSpPr/>
              <p:nvPr/>
            </p:nvSpPr>
            <p:spPr>
              <a:xfrm>
                <a:off x="8843948" y="4326017"/>
                <a:ext cx="105165" cy="67272"/>
              </a:xfrm>
              <a:custGeom>
                <a:avLst/>
                <a:gdLst>
                  <a:gd name="f0" fmla="val w"/>
                  <a:gd name="f1" fmla="val h"/>
                  <a:gd name="f2" fmla="val 0"/>
                  <a:gd name="f3" fmla="val 3256"/>
                  <a:gd name="f4" fmla="val 2083"/>
                  <a:gd name="f5" fmla="val 2381"/>
                  <a:gd name="f6" fmla="val 2249"/>
                  <a:gd name="f7" fmla="val 1995"/>
                  <a:gd name="f8" fmla="val 422"/>
                  <a:gd name="f9" fmla="val 1951"/>
                  <a:gd name="f10" fmla="val 467"/>
                  <a:gd name="f11" fmla="val 1547"/>
                  <a:gd name="f12" fmla="val 1090"/>
                  <a:gd name="f13" fmla="val 785"/>
                  <a:gd name="f14" fmla="val 1909"/>
                  <a:gd name="f15" fmla="val 728"/>
                  <a:gd name="f16" fmla="val 1932"/>
                  <a:gd name="f17" fmla="val 1362"/>
                  <a:gd name="f18" fmla="val 1667"/>
                  <a:gd name="f19" fmla="val 1905"/>
                  <a:gd name="f20" fmla="val 1182"/>
                  <a:gd name="f21" fmla="val 1997"/>
                  <a:gd name="f22" fmla="val 2101"/>
                  <a:gd name="f23" fmla="val 1009"/>
                  <a:gd name="f24" fmla="val 2194"/>
                  <a:gd name="f25" fmla="val 951"/>
                  <a:gd name="f26" fmla="val 2287"/>
                  <a:gd name="f27" fmla="val 900"/>
                  <a:gd name="f28" fmla="val 2398"/>
                  <a:gd name="f29" fmla="val 857"/>
                  <a:gd name="f30" fmla="val 2520"/>
                  <a:gd name="f31" fmla="val 2534"/>
                  <a:gd name="f32" fmla="val 2548"/>
                  <a:gd name="f33" fmla="val 858"/>
                  <a:gd name="f34" fmla="val 2563"/>
                  <a:gd name="f35" fmla="val 859"/>
                  <a:gd name="f36" fmla="val 2678"/>
                  <a:gd name="f37" fmla="val 894"/>
                  <a:gd name="f38" fmla="val 2794"/>
                  <a:gd name="f39" fmla="val 974"/>
                  <a:gd name="f40" fmla="val 2805"/>
                  <a:gd name="f41" fmla="val 1101"/>
                  <a:gd name="f42" fmla="val 2816"/>
                  <a:gd name="f43" fmla="val 1233"/>
                  <a:gd name="f44" fmla="val 2723"/>
                  <a:gd name="f45" fmla="val 1354"/>
                  <a:gd name="f46" fmla="val 2605"/>
                  <a:gd name="f47" fmla="val 1356"/>
                  <a:gd name="f48" fmla="val 2599"/>
                  <a:gd name="f49" fmla="val 2592"/>
                  <a:gd name="f50" fmla="val 2586"/>
                  <a:gd name="f51" fmla="val 1355"/>
                  <a:gd name="f52" fmla="val 2591"/>
                  <a:gd name="f53" fmla="val 2597"/>
                  <a:gd name="f54" fmla="val 2602"/>
                  <a:gd name="f55" fmla="val 2603"/>
                  <a:gd name="f56" fmla="val 2604"/>
                  <a:gd name="f57" fmla="val 2611"/>
                  <a:gd name="f58" fmla="val 2618"/>
                  <a:gd name="f59" fmla="val 2625"/>
                  <a:gd name="f60" fmla="val 2846"/>
                  <a:gd name="f61" fmla="val 3087"/>
                  <a:gd name="f62" fmla="val 1263"/>
                  <a:gd name="f63" fmla="val 3163"/>
                  <a:gd name="f64" fmla="val 1067"/>
                  <a:gd name="f65" fmla="val 3255"/>
                  <a:gd name="f66" fmla="val 847"/>
                  <a:gd name="f67" fmla="val 3175"/>
                  <a:gd name="f68" fmla="val 570"/>
                  <a:gd name="f69" fmla="val 3002"/>
                  <a:gd name="f70" fmla="val 432"/>
                  <a:gd name="f71" fmla="val 2898"/>
                  <a:gd name="f72" fmla="val 348"/>
                  <a:gd name="f73" fmla="val 2776"/>
                  <a:gd name="f74" fmla="val 311"/>
                  <a:gd name="f75" fmla="val 2653"/>
                  <a:gd name="f76" fmla="val 2556"/>
                  <a:gd name="f77" fmla="val 2458"/>
                  <a:gd name="f78" fmla="val 334"/>
                  <a:gd name="f79" fmla="val 2367"/>
                  <a:gd name="f80" fmla="val 374"/>
                  <a:gd name="f81" fmla="val 2413"/>
                  <a:gd name="f82" fmla="val 317"/>
                  <a:gd name="f83" fmla="val 2471"/>
                  <a:gd name="f84" fmla="val 213"/>
                  <a:gd name="f85" fmla="val 2459"/>
                  <a:gd name="f86" fmla="val 143"/>
                  <a:gd name="f87" fmla="val 2451"/>
                  <a:gd name="f88" fmla="val 40"/>
                  <a:gd name="f89" fmla="val 2422"/>
                  <a:gd name="f90" fmla="*/ f0 1 3256"/>
                  <a:gd name="f91" fmla="*/ f1 1 2083"/>
                  <a:gd name="f92" fmla="val f2"/>
                  <a:gd name="f93" fmla="val f3"/>
                  <a:gd name="f94" fmla="val f4"/>
                  <a:gd name="f95" fmla="+- f94 0 f92"/>
                  <a:gd name="f96" fmla="+- f93 0 f92"/>
                  <a:gd name="f97" fmla="*/ f96 1 3256"/>
                  <a:gd name="f98" fmla="*/ f95 1 2083"/>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3256" h="2083">
                    <a:moveTo>
                      <a:pt x="f5" y="f2"/>
                    </a:moveTo>
                    <a:cubicBezTo>
                      <a:pt x="f6" y="f2"/>
                      <a:pt x="f7" y="f8"/>
                      <a:pt x="f9" y="f10"/>
                    </a:cubicBezTo>
                    <a:cubicBezTo>
                      <a:pt x="f11" y="f12"/>
                      <a:pt x="f13" y="f14"/>
                      <a:pt x="f2" y="f4"/>
                    </a:cubicBezTo>
                    <a:cubicBezTo>
                      <a:pt x="f15" y="f16"/>
                      <a:pt x="f17" y="f18"/>
                      <a:pt x="f19" y="f20"/>
                    </a:cubicBezTo>
                    <a:cubicBezTo>
                      <a:pt x="f21" y="f12"/>
                      <a:pt x="f22" y="f23"/>
                      <a:pt x="f24" y="f25"/>
                    </a:cubicBezTo>
                    <a:cubicBezTo>
                      <a:pt x="f26" y="f27"/>
                      <a:pt x="f28" y="f29"/>
                      <a:pt x="f30" y="f29"/>
                    </a:cubicBezTo>
                    <a:cubicBezTo>
                      <a:pt x="f31" y="f29"/>
                      <a:pt x="f32" y="f33"/>
                      <a:pt x="f34" y="f35"/>
                    </a:cubicBezTo>
                    <a:cubicBezTo>
                      <a:pt x="f36" y="f37"/>
                      <a:pt x="f38" y="f39"/>
                      <a:pt x="f40" y="f41"/>
                    </a:cubicBezTo>
                    <a:cubicBezTo>
                      <a:pt x="f42" y="f43"/>
                      <a:pt x="f44" y="f45"/>
                      <a:pt x="f46" y="f47"/>
                    </a:cubicBezTo>
                    <a:lnTo>
                      <a:pt x="f46" y="f47"/>
                    </a:lnTo>
                    <a:cubicBezTo>
                      <a:pt x="f48" y="f47"/>
                      <a:pt x="f49" y="f47"/>
                      <a:pt x="f50" y="f51"/>
                    </a:cubicBezTo>
                    <a:lnTo>
                      <a:pt x="f50" y="f51"/>
                    </a:lnTo>
                    <a:cubicBezTo>
                      <a:pt x="f52" y="f47"/>
                      <a:pt x="f53" y="f47"/>
                      <a:pt x="f54" y="f47"/>
                    </a:cubicBezTo>
                    <a:cubicBezTo>
                      <a:pt x="f55" y="f47"/>
                      <a:pt x="f56" y="f47"/>
                      <a:pt x="f46" y="f47"/>
                    </a:cubicBezTo>
                    <a:lnTo>
                      <a:pt x="f46" y="f47"/>
                    </a:lnTo>
                    <a:cubicBezTo>
                      <a:pt x="f57" y="f47"/>
                      <a:pt x="f58" y="f47"/>
                      <a:pt x="f59" y="f47"/>
                    </a:cubicBezTo>
                    <a:cubicBezTo>
                      <a:pt x="f60" y="f47"/>
                      <a:pt x="f61" y="f62"/>
                      <a:pt x="f63" y="f64"/>
                    </a:cubicBezTo>
                    <a:cubicBezTo>
                      <a:pt x="f65" y="f66"/>
                      <a:pt x="f67" y="f68"/>
                      <a:pt x="f69" y="f70"/>
                    </a:cubicBezTo>
                    <a:cubicBezTo>
                      <a:pt x="f71" y="f72"/>
                      <a:pt x="f73" y="f74"/>
                      <a:pt x="f75" y="f74"/>
                    </a:cubicBezTo>
                    <a:cubicBezTo>
                      <a:pt x="f76" y="f74"/>
                      <a:pt x="f77" y="f78"/>
                      <a:pt x="f79" y="f80"/>
                    </a:cubicBezTo>
                    <a:cubicBezTo>
                      <a:pt x="f81" y="f82"/>
                      <a:pt x="f83" y="f84"/>
                      <a:pt x="f85" y="f86"/>
                    </a:cubicBezTo>
                    <a:cubicBezTo>
                      <a:pt x="f87" y="f88"/>
                      <a:pt x="f89"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7" name="Google Shape;250;p3">
                <a:extLst>
                  <a:ext uri="{FF2B5EF4-FFF2-40B4-BE49-F238E27FC236}">
                    <a16:creationId xmlns:a16="http://schemas.microsoft.com/office/drawing/2014/main" id="{C9D26A91-0DE6-48D5-B18F-6106CCC3718E}"/>
                  </a:ext>
                </a:extLst>
              </p:cNvPr>
              <p:cNvSpPr/>
              <p:nvPr/>
            </p:nvSpPr>
            <p:spPr>
              <a:xfrm>
                <a:off x="8532668" y="4378311"/>
                <a:ext cx="227438" cy="140625"/>
              </a:xfrm>
              <a:custGeom>
                <a:avLst/>
                <a:gdLst>
                  <a:gd name="f0" fmla="val w"/>
                  <a:gd name="f1" fmla="val h"/>
                  <a:gd name="f2" fmla="val 0"/>
                  <a:gd name="f3" fmla="val 7042"/>
                  <a:gd name="f4" fmla="val 4354"/>
                  <a:gd name="f5" fmla="val 1940"/>
                  <a:gd name="f6" fmla="val 210"/>
                  <a:gd name="f7" fmla="val 2066"/>
                  <a:gd name="f8" fmla="val 221"/>
                  <a:gd name="f9" fmla="val 2182"/>
                  <a:gd name="f10" fmla="val 233"/>
                  <a:gd name="f11" fmla="val 2309"/>
                  <a:gd name="f12" fmla="val 267"/>
                  <a:gd name="f13" fmla="val 2563"/>
                  <a:gd name="f14" fmla="val 337"/>
                  <a:gd name="f15" fmla="val 2782"/>
                  <a:gd name="f16" fmla="val 440"/>
                  <a:gd name="f17" fmla="val 2990"/>
                  <a:gd name="f18" fmla="val 579"/>
                  <a:gd name="f19" fmla="val 3405"/>
                  <a:gd name="f20" fmla="val 856"/>
                  <a:gd name="f21" fmla="val 3740"/>
                  <a:gd name="f22" fmla="val 1248"/>
                  <a:gd name="f23" fmla="val 4029"/>
                  <a:gd name="f24" fmla="val 1664"/>
                  <a:gd name="f25" fmla="val 4306"/>
                  <a:gd name="f26" fmla="val 2068"/>
                  <a:gd name="f27" fmla="val 4548"/>
                  <a:gd name="f28" fmla="val 2507"/>
                  <a:gd name="f29" fmla="val 4848"/>
                  <a:gd name="f30" fmla="val 2887"/>
                  <a:gd name="f31" fmla="val 5137"/>
                  <a:gd name="f32" fmla="val 3291"/>
                  <a:gd name="f33" fmla="val 5518"/>
                  <a:gd name="f34" fmla="val 3626"/>
                  <a:gd name="f35" fmla="val 5922"/>
                  <a:gd name="f36" fmla="val 3915"/>
                  <a:gd name="f37" fmla="val 5714"/>
                  <a:gd name="f38" fmla="val 3776"/>
                  <a:gd name="f39" fmla="val 5333"/>
                  <a:gd name="f40" fmla="val 3465"/>
                  <a:gd name="f41" fmla="val 3315"/>
                  <a:gd name="f42" fmla="val 4964"/>
                  <a:gd name="f43" fmla="val 3118"/>
                  <a:gd name="f44" fmla="val 4825"/>
                  <a:gd name="f45" fmla="val 2922"/>
                  <a:gd name="f46" fmla="val 4525"/>
                  <a:gd name="f47" fmla="val 2530"/>
                  <a:gd name="f48" fmla="val 4260"/>
                  <a:gd name="f49" fmla="val 2103"/>
                  <a:gd name="f50" fmla="val 3971"/>
                  <a:gd name="f51" fmla="val 1699"/>
                  <a:gd name="f52" fmla="val 3694"/>
                  <a:gd name="f53" fmla="val 1295"/>
                  <a:gd name="f54" fmla="val 3382"/>
                  <a:gd name="f55" fmla="val 902"/>
                  <a:gd name="f56" fmla="val 2967"/>
                  <a:gd name="f57" fmla="val 625"/>
                  <a:gd name="f58" fmla="val 2863"/>
                  <a:gd name="f59" fmla="val 556"/>
                  <a:gd name="f60" fmla="val 2759"/>
                  <a:gd name="f61" fmla="val 498"/>
                  <a:gd name="f62" fmla="val 2644"/>
                  <a:gd name="f63" fmla="val 2528"/>
                  <a:gd name="f64" fmla="val 383"/>
                  <a:gd name="f65" fmla="val 2413"/>
                  <a:gd name="f66" fmla="val 2297"/>
                  <a:gd name="f67" fmla="val 313"/>
                  <a:gd name="f68" fmla="val 279"/>
                  <a:gd name="f69" fmla="val 2055"/>
                  <a:gd name="f70" fmla="val 256"/>
                  <a:gd name="f71" fmla="val 1876"/>
                  <a:gd name="f72" fmla="val 227"/>
                  <a:gd name="f73" fmla="val 1815"/>
                  <a:gd name="f74" fmla="val 224"/>
                  <a:gd name="f75" fmla="val 1753"/>
                  <a:gd name="f76" fmla="val 1691"/>
                  <a:gd name="f77" fmla="val 1628"/>
                  <a:gd name="f78" fmla="val 1559"/>
                  <a:gd name="f79" fmla="val 1674"/>
                  <a:gd name="f80" fmla="val 1813"/>
                  <a:gd name="f81" fmla="val 6377"/>
                  <a:gd name="f82" fmla="val 4269"/>
                  <a:gd name="f83" fmla="val 6379"/>
                  <a:gd name="f84" fmla="val 4270"/>
                  <a:gd name="f85" fmla="val 6381"/>
                  <a:gd name="f86" fmla="val 4271"/>
                  <a:gd name="f87" fmla="val 6383"/>
                  <a:gd name="f88" fmla="val 4273"/>
                  <a:gd name="f89" fmla="val 1935"/>
                  <a:gd name="f90" fmla="val 1792"/>
                  <a:gd name="f91" fmla="val 1648"/>
                  <a:gd name="f92" fmla="val 12"/>
                  <a:gd name="f93" fmla="val 1501"/>
                  <a:gd name="f94" fmla="val 36"/>
                  <a:gd name="f95" fmla="val 1316"/>
                  <a:gd name="f96" fmla="val 60"/>
                  <a:gd name="f97" fmla="val 1132"/>
                  <a:gd name="f98" fmla="val 117"/>
                  <a:gd name="f99" fmla="val 947"/>
                  <a:gd name="f100" fmla="val 198"/>
                  <a:gd name="f101" fmla="val 601"/>
                  <a:gd name="f102" fmla="val 325"/>
                  <a:gd name="f103" fmla="val 324"/>
                  <a:gd name="f104" fmla="val 717"/>
                  <a:gd name="f105" fmla="val 430"/>
                  <a:gd name="f106" fmla="val 510"/>
                  <a:gd name="f107" fmla="val 917"/>
                  <a:gd name="f108" fmla="val 1396"/>
                  <a:gd name="f109" fmla="val 1930"/>
                  <a:gd name="f110" fmla="val 423"/>
                  <a:gd name="f111" fmla="val 637"/>
                  <a:gd name="f112" fmla="val 3198"/>
                  <a:gd name="f113" fmla="val 914"/>
                  <a:gd name="f114" fmla="val 3209"/>
                  <a:gd name="f115" fmla="val 1387"/>
                  <a:gd name="f116" fmla="val 1549"/>
                  <a:gd name="f117" fmla="val 3163"/>
                  <a:gd name="f118" fmla="val 1733"/>
                  <a:gd name="f119" fmla="val 3048"/>
                  <a:gd name="f120" fmla="val 1837"/>
                  <a:gd name="f121" fmla="val 2993"/>
                  <a:gd name="f122" fmla="val 1882"/>
                  <a:gd name="f123" fmla="val 2917"/>
                  <a:gd name="f124" fmla="val 1905"/>
                  <a:gd name="f125" fmla="val 2840"/>
                  <a:gd name="f126" fmla="val 2739"/>
                  <a:gd name="f127" fmla="val 2638"/>
                  <a:gd name="f128" fmla="val 1865"/>
                  <a:gd name="f129" fmla="val 2586"/>
                  <a:gd name="f130" fmla="val 1779"/>
                  <a:gd name="f131" fmla="val 2621"/>
                  <a:gd name="f132" fmla="val 1999"/>
                  <a:gd name="f133" fmla="val 2817"/>
                  <a:gd name="f134" fmla="val 2183"/>
                  <a:gd name="f135" fmla="val 3036"/>
                  <a:gd name="f136" fmla="val 3255"/>
                  <a:gd name="f137" fmla="val 3440"/>
                  <a:gd name="f138" fmla="val 3475"/>
                  <a:gd name="f139" fmla="val 3786"/>
                  <a:gd name="f140" fmla="val 2414"/>
                  <a:gd name="f141" fmla="val 3084"/>
                  <a:gd name="f142" fmla="val 3613"/>
                  <a:gd name="f143" fmla="val 3753"/>
                  <a:gd name="f144" fmla="val 3798"/>
                  <a:gd name="f145" fmla="val 3661"/>
                  <a:gd name="f146" fmla="val 3913"/>
                  <a:gd name="f147" fmla="val 3557"/>
                  <a:gd name="f148" fmla="val 3983"/>
                  <a:gd name="f149" fmla="val 3834"/>
                  <a:gd name="f150" fmla="val 3902"/>
                  <a:gd name="f151" fmla="val 4353"/>
                  <a:gd name="f152" fmla="val 4213"/>
                  <a:gd name="f153" fmla="val 4076"/>
                  <a:gd name="f154" fmla="val 3984"/>
                  <a:gd name="f155" fmla="val 4502"/>
                  <a:gd name="f156" fmla="val 3615"/>
                  <a:gd name="f157" fmla="val 4687"/>
                  <a:gd name="f158" fmla="val 4088"/>
                  <a:gd name="f159" fmla="val 4998"/>
                  <a:gd name="f160" fmla="val 4160"/>
                  <a:gd name="f161" fmla="val 5343"/>
                  <a:gd name="f162" fmla="val 5494"/>
                  <a:gd name="f163" fmla="val 5652"/>
                  <a:gd name="f164" fmla="val 4146"/>
                  <a:gd name="f165" fmla="val 5808"/>
                  <a:gd name="f166" fmla="val 6005"/>
                  <a:gd name="f167" fmla="val 6200"/>
                  <a:gd name="f168" fmla="val 4168"/>
                  <a:gd name="f169" fmla="val 5777"/>
                  <a:gd name="f170" fmla="val 3918"/>
                  <a:gd name="f171" fmla="val 6508"/>
                  <a:gd name="f172" fmla="val 2587"/>
                  <a:gd name="f173" fmla="val 6041"/>
                  <a:gd name="f174" fmla="val 2598"/>
                  <a:gd name="f175" fmla="val 6158"/>
                  <a:gd name="f176" fmla="val 2605"/>
                  <a:gd name="f177" fmla="val 6271"/>
                  <a:gd name="f178" fmla="val 6542"/>
                  <a:gd name="f179" fmla="val 6798"/>
                  <a:gd name="f180" fmla="val 2564"/>
                  <a:gd name="f181" fmla="val 7041"/>
                  <a:gd name="f182" fmla="val 2426"/>
                  <a:gd name="f183" fmla="val 5876"/>
                  <a:gd name="f184" fmla="val 4767"/>
                  <a:gd name="f185" fmla="val 1595"/>
                  <a:gd name="f186" fmla="val 3925"/>
                  <a:gd name="f187" fmla="val 844"/>
                  <a:gd name="f188" fmla="val 3336"/>
                  <a:gd name="f189" fmla="val 2665"/>
                  <a:gd name="f190" fmla="*/ f0 1 7042"/>
                  <a:gd name="f191" fmla="*/ f1 1 4354"/>
                  <a:gd name="f192" fmla="val f2"/>
                  <a:gd name="f193" fmla="val f3"/>
                  <a:gd name="f194" fmla="val f4"/>
                  <a:gd name="f195" fmla="+- f194 0 f192"/>
                  <a:gd name="f196" fmla="+- f193 0 f192"/>
                  <a:gd name="f197" fmla="*/ f196 1 7042"/>
                  <a:gd name="f198" fmla="*/ f195 1 4354"/>
                  <a:gd name="f199" fmla="*/ f192 1 f197"/>
                  <a:gd name="f200" fmla="*/ f193 1 f197"/>
                  <a:gd name="f201" fmla="*/ f192 1 f198"/>
                  <a:gd name="f202" fmla="*/ f194 1 f198"/>
                  <a:gd name="f203" fmla="*/ f199 f190 1"/>
                  <a:gd name="f204" fmla="*/ f200 f190 1"/>
                  <a:gd name="f205" fmla="*/ f202 f191 1"/>
                  <a:gd name="f206" fmla="*/ f201 f191 1"/>
                </a:gdLst>
                <a:ahLst/>
                <a:cxnLst>
                  <a:cxn ang="3cd4">
                    <a:pos x="hc" y="t"/>
                  </a:cxn>
                  <a:cxn ang="0">
                    <a:pos x="r" y="vc"/>
                  </a:cxn>
                  <a:cxn ang="cd4">
                    <a:pos x="hc" y="b"/>
                  </a:cxn>
                  <a:cxn ang="cd2">
                    <a:pos x="l" y="vc"/>
                  </a:cxn>
                </a:cxnLst>
                <a:rect l="f203" t="f206" r="f204" b="f205"/>
                <a:pathLst>
                  <a:path w="7042" h="4354">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3" y="f34"/>
                      <a:pt x="f39" y="f40"/>
                    </a:cubicBezTo>
                    <a:cubicBezTo>
                      <a:pt x="f31" y="f41"/>
                      <a:pt x="f42" y="f43"/>
                      <a:pt x="f44" y="f45"/>
                    </a:cubicBezTo>
                    <a:cubicBezTo>
                      <a:pt x="f46" y="f47"/>
                      <a:pt x="f48" y="f49"/>
                      <a:pt x="f50" y="f51"/>
                    </a:cubicBezTo>
                    <a:cubicBezTo>
                      <a:pt x="f52" y="f53"/>
                      <a:pt x="f54" y="f55"/>
                      <a:pt x="f56" y="f57"/>
                    </a:cubicBezTo>
                    <a:cubicBezTo>
                      <a:pt x="f58" y="f59"/>
                      <a:pt x="f60" y="f61"/>
                      <a:pt x="f62" y="f16"/>
                    </a:cubicBezTo>
                    <a:cubicBezTo>
                      <a:pt x="f63" y="f64"/>
                      <a:pt x="f65" y="f14"/>
                      <a:pt x="f66" y="f67"/>
                    </a:cubicBezTo>
                    <a:cubicBezTo>
                      <a:pt x="f9" y="f68"/>
                      <a:pt x="f69" y="f70"/>
                      <a:pt x="f5" y="f10"/>
                    </a:cubicBezTo>
                    <a:cubicBezTo>
                      <a:pt x="f71" y="f72"/>
                      <a:pt x="f73" y="f74"/>
                      <a:pt x="f75" y="f74"/>
                    </a:cubicBezTo>
                    <a:cubicBezTo>
                      <a:pt x="f76" y="f74"/>
                      <a:pt x="f77" y="f72"/>
                      <a:pt x="f78" y="f10"/>
                    </a:cubicBezTo>
                    <a:cubicBezTo>
                      <a:pt x="f79" y="f8"/>
                      <a:pt x="f80" y="f6"/>
                      <a:pt x="f5" y="f6"/>
                    </a:cubicBezTo>
                    <a:close/>
                    <a:moveTo>
                      <a:pt x="f81" y="f82"/>
                    </a:moveTo>
                    <a:cubicBezTo>
                      <a:pt x="f83" y="f84"/>
                      <a:pt x="f85" y="f86"/>
                      <a:pt x="f87" y="f88"/>
                    </a:cubicBezTo>
                    <a:cubicBezTo>
                      <a:pt x="f85" y="f86"/>
                      <a:pt x="f83" y="f84"/>
                      <a:pt x="f81" y="f82"/>
                    </a:cubicBezTo>
                    <a:close/>
                    <a:moveTo>
                      <a:pt x="f89" y="f2"/>
                    </a:moveTo>
                    <a:cubicBezTo>
                      <a:pt x="f90" y="f2"/>
                      <a:pt x="f91" y="f92"/>
                      <a:pt x="f93" y="f94"/>
                    </a:cubicBezTo>
                    <a:cubicBezTo>
                      <a:pt x="f95" y="f96"/>
                      <a:pt x="f97" y="f98"/>
                      <a:pt x="f99" y="f100"/>
                    </a:cubicBezTo>
                    <a:cubicBezTo>
                      <a:pt x="f101" y="f102"/>
                      <a:pt x="f103" y="f59"/>
                      <a:pt x="f2" y="f104"/>
                    </a:cubicBezTo>
                    <a:cubicBezTo>
                      <a:pt x="f105" y="f106"/>
                      <a:pt x="f107" y="f64"/>
                      <a:pt x="f108" y="f64"/>
                    </a:cubicBezTo>
                    <a:cubicBezTo>
                      <a:pt x="f24" y="f64"/>
                      <a:pt x="f109" y="f110"/>
                      <a:pt x="f9" y="f106"/>
                    </a:cubicBezTo>
                    <a:cubicBezTo>
                      <a:pt x="f13" y="f111"/>
                      <a:pt x="f112" y="f113"/>
                      <a:pt x="f114" y="f115"/>
                    </a:cubicBezTo>
                    <a:cubicBezTo>
                      <a:pt x="f114"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4"/>
                    </a:cubicBezTo>
                    <a:cubicBezTo>
                      <a:pt x="f136" y="f134"/>
                      <a:pt x="f137" y="f132"/>
                      <a:pt x="f138" y="f130"/>
                    </a:cubicBezTo>
                    <a:cubicBezTo>
                      <a:pt x="f139" y="f140"/>
                      <a:pt x="f139" y="f141"/>
                      <a:pt x="f142" y="f143"/>
                    </a:cubicBezTo>
                    <a:cubicBezTo>
                      <a:pt x="f142" y="f143"/>
                      <a:pt x="f144" y="f145"/>
                      <a:pt x="f146" y="f147"/>
                    </a:cubicBezTo>
                    <a:lnTo>
                      <a:pt x="f146" y="f147"/>
                    </a:lnTo>
                    <a:cubicBezTo>
                      <a:pt x="f146" y="f147"/>
                      <a:pt x="f148" y="f149"/>
                      <a:pt x="f150" y="f151"/>
                    </a:cubicBezTo>
                    <a:cubicBezTo>
                      <a:pt x="f152" y="f153"/>
                      <a:pt x="f25" y="f154"/>
                      <a:pt x="f155" y="f156"/>
                    </a:cubicBezTo>
                    <a:cubicBezTo>
                      <a:pt x="f157" y="f158"/>
                      <a:pt x="f159" y="f160"/>
                      <a:pt x="f161" y="f160"/>
                    </a:cubicBezTo>
                    <a:cubicBezTo>
                      <a:pt x="f162" y="f160"/>
                      <a:pt x="f163" y="f164"/>
                      <a:pt x="f165" y="f164"/>
                    </a:cubicBezTo>
                    <a:cubicBezTo>
                      <a:pt x="f166" y="f164"/>
                      <a:pt x="f167" y="f168"/>
                      <a:pt x="f81" y="f82"/>
                    </a:cubicBezTo>
                    <a:lnTo>
                      <a:pt x="f81" y="f82"/>
                    </a:lnTo>
                    <a:cubicBezTo>
                      <a:pt x="f169" y="f170"/>
                      <a:pt x="f171" y="f58"/>
                      <a:pt x="f35" y="f172"/>
                    </a:cubicBezTo>
                    <a:lnTo>
                      <a:pt x="f35" y="f172"/>
                    </a:lnTo>
                    <a:cubicBezTo>
                      <a:pt x="f173" y="f174"/>
                      <a:pt x="f175" y="f176"/>
                      <a:pt x="f177" y="f176"/>
                    </a:cubicBezTo>
                    <a:cubicBezTo>
                      <a:pt x="f178" y="f176"/>
                      <a:pt x="f179" y="f180"/>
                      <a:pt x="f181" y="f182"/>
                    </a:cubicBezTo>
                    <a:cubicBezTo>
                      <a:pt x="f183" y="f140"/>
                      <a:pt x="f184" y="f185"/>
                      <a:pt x="f186" y="f187"/>
                    </a:cubicBezTo>
                    <a:cubicBezTo>
                      <a:pt x="f188" y="f67"/>
                      <a:pt x="f189" y="f2"/>
                      <a:pt x="f8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8" name="Google Shape;251;p3">
                <a:extLst>
                  <a:ext uri="{FF2B5EF4-FFF2-40B4-BE49-F238E27FC236}">
                    <a16:creationId xmlns:a16="http://schemas.microsoft.com/office/drawing/2014/main" id="{DE868355-2A52-4A5A-8F53-66EC00FE4A5E}"/>
                  </a:ext>
                </a:extLst>
              </p:cNvPr>
              <p:cNvSpPr/>
              <p:nvPr/>
            </p:nvSpPr>
            <p:spPr>
              <a:xfrm>
                <a:off x="8671703" y="4394752"/>
                <a:ext cx="150638" cy="53611"/>
              </a:xfrm>
              <a:custGeom>
                <a:avLst/>
                <a:gdLst>
                  <a:gd name="f0" fmla="val w"/>
                  <a:gd name="f1" fmla="val h"/>
                  <a:gd name="f2" fmla="val 0"/>
                  <a:gd name="f3" fmla="val 4664"/>
                  <a:gd name="f4" fmla="val 1660"/>
                  <a:gd name="f5" fmla="val 970"/>
                  <a:gd name="f6" fmla="val 509"/>
                  <a:gd name="f7" fmla="val 1178"/>
                  <a:gd name="f8" fmla="val 589"/>
                  <a:gd name="f9" fmla="val 1386"/>
                  <a:gd name="f10" fmla="val 670"/>
                  <a:gd name="f11" fmla="val 1617"/>
                  <a:gd name="f12" fmla="val 728"/>
                  <a:gd name="f13" fmla="val 1836"/>
                  <a:gd name="f14" fmla="val 786"/>
                  <a:gd name="f15" fmla="val 2055"/>
                  <a:gd name="f16" fmla="val 820"/>
                  <a:gd name="f17" fmla="val 2298"/>
                  <a:gd name="f18" fmla="val 855"/>
                  <a:gd name="f19" fmla="val 2517"/>
                  <a:gd name="f20" fmla="val 878"/>
                  <a:gd name="f21" fmla="val 2759"/>
                  <a:gd name="f22" fmla="val 3002"/>
                  <a:gd name="f23" fmla="val 3221"/>
                  <a:gd name="f24" fmla="val 866"/>
                  <a:gd name="f25" fmla="val 3464"/>
                  <a:gd name="f26" fmla="val 3694"/>
                  <a:gd name="f27" fmla="val 843"/>
                  <a:gd name="f28" fmla="val 913"/>
                  <a:gd name="f29" fmla="val 2967"/>
                  <a:gd name="f30" fmla="val 924"/>
                  <a:gd name="f31" fmla="val 2896"/>
                  <a:gd name="f32" fmla="val 927"/>
                  <a:gd name="f33" fmla="val 2826"/>
                  <a:gd name="f34" fmla="val 929"/>
                  <a:gd name="f35" fmla="val 2757"/>
                  <a:gd name="f36" fmla="val 2590"/>
                  <a:gd name="f37" fmla="val 2426"/>
                  <a:gd name="f38" fmla="val 921"/>
                  <a:gd name="f39" fmla="val 2263"/>
                  <a:gd name="f40" fmla="val 2032"/>
                  <a:gd name="f41" fmla="val 1801"/>
                  <a:gd name="f42" fmla="val 1582"/>
                  <a:gd name="f43" fmla="val 763"/>
                  <a:gd name="f44" fmla="val 1363"/>
                  <a:gd name="f45" fmla="val 693"/>
                  <a:gd name="f46" fmla="val 1155"/>
                  <a:gd name="f47" fmla="val 612"/>
                  <a:gd name="f48" fmla="val 1"/>
                  <a:gd name="f49" fmla="val 685"/>
                  <a:gd name="f50" fmla="val 602"/>
                  <a:gd name="f51" fmla="val 2459"/>
                  <a:gd name="f52" fmla="val 3607"/>
                  <a:gd name="f53" fmla="val 3738"/>
                  <a:gd name="f54" fmla="val 3860"/>
                  <a:gd name="f55" fmla="val 1646"/>
                  <a:gd name="f56" fmla="val 3971"/>
                  <a:gd name="f57" fmla="val 3948"/>
                  <a:gd name="f58" fmla="val 1570"/>
                  <a:gd name="f59" fmla="val 3256"/>
                  <a:gd name="f60" fmla="val 1374"/>
                  <a:gd name="f61" fmla="val 3106"/>
                  <a:gd name="f62" fmla="val 1224"/>
                  <a:gd name="f63" fmla="val 3153"/>
                  <a:gd name="f64" fmla="val 1229"/>
                  <a:gd name="f65" fmla="val 3202"/>
                  <a:gd name="f66" fmla="val 1232"/>
                  <a:gd name="f67" fmla="val 3253"/>
                  <a:gd name="f68" fmla="val 3749"/>
                  <a:gd name="f69" fmla="val 4349"/>
                  <a:gd name="f70" fmla="val 979"/>
                  <a:gd name="f71" fmla="val 4243"/>
                  <a:gd name="f72" fmla="val 677"/>
                  <a:gd name="f73" fmla="val 3819"/>
                  <a:gd name="f74" fmla="val 709"/>
                  <a:gd name="f75" fmla="val 3394"/>
                  <a:gd name="f76" fmla="val 2224"/>
                  <a:gd name="f77" fmla="val 1060"/>
                  <a:gd name="f78" fmla="val 467"/>
                  <a:gd name="f79" fmla="*/ f0 1 4664"/>
                  <a:gd name="f80" fmla="*/ f1 1 1660"/>
                  <a:gd name="f81" fmla="val f2"/>
                  <a:gd name="f82" fmla="val f3"/>
                  <a:gd name="f83" fmla="val f4"/>
                  <a:gd name="f84" fmla="+- f83 0 f81"/>
                  <a:gd name="f85" fmla="+- f82 0 f81"/>
                  <a:gd name="f86" fmla="*/ f85 1 4664"/>
                  <a:gd name="f87" fmla="*/ f84 1 1660"/>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664" h="1660">
                    <a:moveTo>
                      <a:pt x="f5" y="f6"/>
                    </a:moveTo>
                    <a:lnTo>
                      <a:pt x="f5" y="f6"/>
                    </a:lnTo>
                    <a:cubicBezTo>
                      <a:pt x="f7" y="f8"/>
                      <a:pt x="f9" y="f10"/>
                      <a:pt x="f11" y="f12"/>
                    </a:cubicBezTo>
                    <a:cubicBezTo>
                      <a:pt x="f13" y="f14"/>
                      <a:pt x="f15" y="f16"/>
                      <a:pt x="f17" y="f18"/>
                    </a:cubicBezTo>
                    <a:cubicBezTo>
                      <a:pt x="f19" y="f20"/>
                      <a:pt x="f21" y="f20"/>
                      <a:pt x="f22" y="f20"/>
                    </a:cubicBezTo>
                    <a:cubicBezTo>
                      <a:pt x="f23" y="f24"/>
                      <a:pt x="f25" y="f18"/>
                      <a:pt x="f26" y="f27"/>
                    </a:cubicBezTo>
                    <a:lnTo>
                      <a:pt x="f26" y="f27"/>
                    </a:lnTo>
                    <a:cubicBezTo>
                      <a:pt x="f25" y="f20"/>
                      <a:pt x="f23" y="f28"/>
                      <a:pt x="f29" y="f30"/>
                    </a:cubicBezTo>
                    <a:cubicBezTo>
                      <a:pt x="f31" y="f32"/>
                      <a:pt x="f33" y="f34"/>
                      <a:pt x="f35" y="f34"/>
                    </a:cubicBezTo>
                    <a:cubicBezTo>
                      <a:pt x="f36" y="f34"/>
                      <a:pt x="f37" y="f38"/>
                      <a:pt x="f39" y="f28"/>
                    </a:cubicBezTo>
                    <a:cubicBezTo>
                      <a:pt x="f40" y="f20"/>
                      <a:pt x="f41" y="f27"/>
                      <a:pt x="f42" y="f43"/>
                    </a:cubicBezTo>
                    <a:cubicBezTo>
                      <a:pt x="f44" y="f45"/>
                      <a:pt x="f46" y="f47"/>
                      <a:pt x="f5" y="f6"/>
                    </a:cubicBezTo>
                    <a:close/>
                    <a:moveTo>
                      <a:pt x="f48" y="f48"/>
                    </a:moveTo>
                    <a:cubicBezTo>
                      <a:pt x="f49" y="f50"/>
                      <a:pt x="f51" y="f4"/>
                      <a:pt x="f52" y="f4"/>
                    </a:cubicBezTo>
                    <a:cubicBezTo>
                      <a:pt x="f53" y="f4"/>
                      <a:pt x="f54" y="f55"/>
                      <a:pt x="f56" y="f11"/>
                    </a:cubicBezTo>
                    <a:cubicBezTo>
                      <a:pt x="f57" y="f58"/>
                      <a:pt x="f59" y="f60"/>
                      <a:pt x="f61" y="f62"/>
                    </a:cubicBezTo>
                    <a:lnTo>
                      <a:pt x="f61" y="f62"/>
                    </a:lnTo>
                    <a:cubicBezTo>
                      <a:pt x="f63" y="f64"/>
                      <a:pt x="f65" y="f66"/>
                      <a:pt x="f67" y="f66"/>
                    </a:cubicBezTo>
                    <a:cubicBezTo>
                      <a:pt x="f68" y="f66"/>
                      <a:pt x="f69" y="f70"/>
                      <a:pt x="f3" y="f47"/>
                    </a:cubicBezTo>
                    <a:lnTo>
                      <a:pt x="f3" y="f47"/>
                    </a:lnTo>
                    <a:cubicBezTo>
                      <a:pt x="f71" y="f72"/>
                      <a:pt x="f73" y="f74"/>
                      <a:pt x="f75" y="f74"/>
                    </a:cubicBezTo>
                    <a:cubicBezTo>
                      <a:pt x="f76" y="f74"/>
                      <a:pt x="f77" y="f78"/>
                      <a:pt x="f48" y="f48"/>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9" name="Google Shape;252;p3">
                <a:extLst>
                  <a:ext uri="{FF2B5EF4-FFF2-40B4-BE49-F238E27FC236}">
                    <a16:creationId xmlns:a16="http://schemas.microsoft.com/office/drawing/2014/main" id="{B8A46BB1-B7FF-43FC-B453-2D2BBF0D188A}"/>
                  </a:ext>
                </a:extLst>
              </p:cNvPr>
              <p:cNvSpPr/>
              <p:nvPr/>
            </p:nvSpPr>
            <p:spPr>
              <a:xfrm>
                <a:off x="8362297" y="4730648"/>
                <a:ext cx="194273" cy="264709"/>
              </a:xfrm>
              <a:custGeom>
                <a:avLst/>
                <a:gdLst>
                  <a:gd name="f0" fmla="val w"/>
                  <a:gd name="f1" fmla="val h"/>
                  <a:gd name="f2" fmla="val 0"/>
                  <a:gd name="f3" fmla="val 6015"/>
                  <a:gd name="f4" fmla="val 8196"/>
                  <a:gd name="f5" fmla="val 6014"/>
                  <a:gd name="f6" fmla="val 1"/>
                  <a:gd name="f7" fmla="val 5995"/>
                  <a:gd name="f8" fmla="val 2"/>
                  <a:gd name="f9" fmla="val 5975"/>
                  <a:gd name="f10" fmla="val 4"/>
                  <a:gd name="f11" fmla="val 5955"/>
                  <a:gd name="f12" fmla="val 7"/>
                  <a:gd name="f13" fmla="val 5"/>
                  <a:gd name="f14" fmla="val 5994"/>
                  <a:gd name="f15" fmla="val 3"/>
                  <a:gd name="f16" fmla="val 4593"/>
                  <a:gd name="f17" fmla="val 166"/>
                  <a:gd name="f18" fmla="val 3340"/>
                  <a:gd name="f19" fmla="val 1104"/>
                  <a:gd name="f20" fmla="val 2817"/>
                  <a:gd name="f21" fmla="val 2390"/>
                  <a:gd name="f22" fmla="val 2597"/>
                  <a:gd name="f23" fmla="val 2921"/>
                  <a:gd name="f24" fmla="val 2494"/>
                  <a:gd name="f25" fmla="val 3486"/>
                  <a:gd name="f26" fmla="val 2355"/>
                  <a:gd name="f27" fmla="val 4029"/>
                  <a:gd name="f28" fmla="val 2205"/>
                  <a:gd name="f29" fmla="val 4583"/>
                  <a:gd name="f30" fmla="val 1974"/>
                  <a:gd name="f31" fmla="val 5137"/>
                  <a:gd name="f32" fmla="val 1570"/>
                  <a:gd name="f33" fmla="val 5541"/>
                  <a:gd name="f34" fmla="val 1276"/>
                  <a:gd name="f35" fmla="val 5835"/>
                  <a:gd name="f36" fmla="val 859"/>
                  <a:gd name="f37" fmla="val 6032"/>
                  <a:gd name="f38" fmla="val 449"/>
                  <a:gd name="f39" fmla="val 296"/>
                  <a:gd name="f40" fmla="val 144"/>
                  <a:gd name="f41" fmla="val 6005"/>
                  <a:gd name="f42" fmla="val 5945"/>
                  <a:gd name="f43" fmla="val 323"/>
                  <a:gd name="f44" fmla="val 6261"/>
                  <a:gd name="f45" fmla="val 800"/>
                  <a:gd name="f46" fmla="val 6449"/>
                  <a:gd name="f47" fmla="val 1259"/>
                  <a:gd name="f48" fmla="val 1555"/>
                  <a:gd name="f49" fmla="val 1843"/>
                  <a:gd name="f50" fmla="val 6371"/>
                  <a:gd name="f51" fmla="val 2078"/>
                  <a:gd name="f52" fmla="val 6199"/>
                  <a:gd name="f53" fmla="val 1870"/>
                  <a:gd name="f54" fmla="val 6868"/>
                  <a:gd name="f55" fmla="val 2251"/>
                  <a:gd name="f56" fmla="val 7838"/>
                  <a:gd name="f57" fmla="val 2851"/>
                  <a:gd name="f58" fmla="val 6684"/>
                  <a:gd name="f59" fmla="val 3105"/>
                  <a:gd name="f60" fmla="val 6049"/>
                  <a:gd name="f61" fmla="val 3359"/>
                  <a:gd name="f62" fmla="val 3856"/>
                  <a:gd name="f63" fmla="val 3697"/>
                  <a:gd name="f64" fmla="val 1135"/>
                  <a:gd name="f65" fmla="val 5195"/>
                  <a:gd name="f66" fmla="val 111"/>
                  <a:gd name="f67" fmla="*/ f0 1 6015"/>
                  <a:gd name="f68" fmla="*/ f1 1 8196"/>
                  <a:gd name="f69" fmla="val f2"/>
                  <a:gd name="f70" fmla="val f3"/>
                  <a:gd name="f71" fmla="val f4"/>
                  <a:gd name="f72" fmla="+- f71 0 f69"/>
                  <a:gd name="f73" fmla="+- f70 0 f69"/>
                  <a:gd name="f74" fmla="*/ f73 1 6015"/>
                  <a:gd name="f75" fmla="*/ f72 1 8196"/>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015" h="8196">
                    <a:moveTo>
                      <a:pt x="f5" y="f6"/>
                    </a:moveTo>
                    <a:cubicBezTo>
                      <a:pt x="f7" y="f8"/>
                      <a:pt x="f9" y="f10"/>
                      <a:pt x="f11" y="f12"/>
                    </a:cubicBezTo>
                    <a:lnTo>
                      <a:pt x="f11" y="f12"/>
                    </a:lnTo>
                    <a:cubicBezTo>
                      <a:pt x="f9" y="f13"/>
                      <a:pt x="f14" y="f15"/>
                      <a:pt x="f5" y="f6"/>
                    </a:cubicBezTo>
                    <a:close/>
                    <a:moveTo>
                      <a:pt x="f11" y="f12"/>
                    </a:moveTo>
                    <a:cubicBezTo>
                      <a:pt x="f16" y="f17"/>
                      <a:pt x="f18" y="f19"/>
                      <a:pt x="f20" y="f21"/>
                    </a:cubicBezTo>
                    <a:cubicBezTo>
                      <a:pt x="f22" y="f23"/>
                      <a:pt x="f24" y="f25"/>
                      <a:pt x="f26" y="f27"/>
                    </a:cubicBezTo>
                    <a:cubicBezTo>
                      <a:pt x="f28" y="f29"/>
                      <a:pt x="f30" y="f31"/>
                      <a:pt x="f32" y="f33"/>
                    </a:cubicBezTo>
                    <a:cubicBezTo>
                      <a:pt x="f34" y="f35"/>
                      <a:pt x="f36" y="f37"/>
                      <a:pt x="f38" y="f37"/>
                    </a:cubicBezTo>
                    <a:cubicBezTo>
                      <a:pt x="f39" y="f37"/>
                      <a:pt x="f40" y="f41"/>
                      <a:pt x="f2" y="f42"/>
                    </a:cubicBezTo>
                    <a:lnTo>
                      <a:pt x="f2" y="f42"/>
                    </a:lnTo>
                    <a:cubicBezTo>
                      <a:pt x="f43" y="f44"/>
                      <a:pt x="f45" y="f46"/>
                      <a:pt x="f47" y="f46"/>
                    </a:cubicBezTo>
                    <a:cubicBezTo>
                      <a:pt x="f48" y="f46"/>
                      <a:pt x="f49" y="f50"/>
                      <a:pt x="f51" y="f52"/>
                    </a:cubicBezTo>
                    <a:lnTo>
                      <a:pt x="f51" y="f52"/>
                    </a:lnTo>
                    <a:cubicBezTo>
                      <a:pt x="f53" y="f54"/>
                      <a:pt x="f55" y="f56"/>
                      <a:pt x="f57" y="f4"/>
                    </a:cubicBezTo>
                    <a:cubicBezTo>
                      <a:pt x="f24" y="f58"/>
                      <a:pt x="f59" y="f60"/>
                      <a:pt x="f61" y="f62"/>
                    </a:cubicBezTo>
                    <a:cubicBezTo>
                      <a:pt x="f63" y="f64"/>
                      <a:pt x="f65" y="f66"/>
                      <a:pt x="f11" y="f1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0" name="Google Shape;253;p3">
                <a:extLst>
                  <a:ext uri="{FF2B5EF4-FFF2-40B4-BE49-F238E27FC236}">
                    <a16:creationId xmlns:a16="http://schemas.microsoft.com/office/drawing/2014/main" id="{BBC2F575-1AF5-4EDE-BC08-9C7DB87A5D7B}"/>
                  </a:ext>
                </a:extLst>
              </p:cNvPr>
              <p:cNvSpPr/>
              <p:nvPr/>
            </p:nvSpPr>
            <p:spPr>
              <a:xfrm>
                <a:off x="8486802" y="4733611"/>
                <a:ext cx="97703" cy="213292"/>
              </a:xfrm>
              <a:custGeom>
                <a:avLst/>
                <a:gdLst>
                  <a:gd name="f0" fmla="val w"/>
                  <a:gd name="f1" fmla="val h"/>
                  <a:gd name="f2" fmla="val 0"/>
                  <a:gd name="f3" fmla="val 3025"/>
                  <a:gd name="f4" fmla="val 6604"/>
                  <a:gd name="f5" fmla="val 1155"/>
                  <a:gd name="f6" fmla="val 936"/>
                  <a:gd name="f7" fmla="val 843"/>
                  <a:gd name="f8" fmla="val 1282"/>
                  <a:gd name="f9" fmla="val 728"/>
                  <a:gd name="f10" fmla="val 1744"/>
                  <a:gd name="f11" fmla="val 2182"/>
                  <a:gd name="f12" fmla="val 2621"/>
                  <a:gd name="f13" fmla="val 866"/>
                  <a:gd name="f14" fmla="val 3060"/>
                  <a:gd name="f15" fmla="val 1016"/>
                  <a:gd name="f16" fmla="val 3475"/>
                  <a:gd name="f17" fmla="val 1178"/>
                  <a:gd name="f18" fmla="val 3891"/>
                  <a:gd name="f19" fmla="val 1363"/>
                  <a:gd name="f20" fmla="val 4295"/>
                  <a:gd name="f21" fmla="val 1513"/>
                  <a:gd name="f22" fmla="val 4733"/>
                  <a:gd name="f23" fmla="val 1582"/>
                  <a:gd name="f24" fmla="val 4941"/>
                  <a:gd name="f25" fmla="val 1628"/>
                  <a:gd name="f26" fmla="val 5160"/>
                  <a:gd name="f27" fmla="val 1651"/>
                  <a:gd name="f28" fmla="val 5391"/>
                  <a:gd name="f29" fmla="val 1686"/>
                  <a:gd name="f30" fmla="val 5622"/>
                  <a:gd name="f31" fmla="val 1697"/>
                  <a:gd name="f32" fmla="val 5841"/>
                  <a:gd name="f33" fmla="val 6072"/>
                  <a:gd name="f34" fmla="val 1674"/>
                  <a:gd name="f35" fmla="val 1593"/>
                  <a:gd name="f36" fmla="val 5172"/>
                  <a:gd name="f37" fmla="val 1455"/>
                  <a:gd name="f38" fmla="val 4745"/>
                  <a:gd name="f39" fmla="val 1328"/>
                  <a:gd name="f40" fmla="val 4318"/>
                  <a:gd name="f41" fmla="val 1120"/>
                  <a:gd name="f42" fmla="val 3914"/>
                  <a:gd name="f43" fmla="val 959"/>
                  <a:gd name="f44" fmla="val 3487"/>
                  <a:gd name="f45" fmla="val 809"/>
                  <a:gd name="f46" fmla="val 3071"/>
                  <a:gd name="f47" fmla="val 670"/>
                  <a:gd name="f48" fmla="val 693"/>
                  <a:gd name="f49" fmla="val 2159"/>
                  <a:gd name="f50" fmla="val 1929"/>
                  <a:gd name="f51" fmla="val 1698"/>
                  <a:gd name="f52" fmla="val 1501"/>
                  <a:gd name="f53" fmla="val 1398"/>
                  <a:gd name="f54" fmla="val 889"/>
                  <a:gd name="f55" fmla="val 947"/>
                  <a:gd name="f56" fmla="val 1190"/>
                  <a:gd name="f57" fmla="val 1005"/>
                  <a:gd name="f58" fmla="val 1097"/>
                  <a:gd name="f59" fmla="val 1074"/>
                  <a:gd name="f60" fmla="val 2309"/>
                  <a:gd name="f61" fmla="val 1"/>
                  <a:gd name="f62" fmla="val 2021"/>
                  <a:gd name="f63" fmla="val 163"/>
                  <a:gd name="f64" fmla="val 1709"/>
                  <a:gd name="f65" fmla="val 243"/>
                  <a:gd name="f66" fmla="val 1443"/>
                  <a:gd name="f67" fmla="val 451"/>
                  <a:gd name="f68" fmla="val 1293"/>
                  <a:gd name="f69" fmla="val 543"/>
                  <a:gd name="f70" fmla="val 659"/>
                  <a:gd name="f71" fmla="val 1039"/>
                  <a:gd name="f72" fmla="val 797"/>
                  <a:gd name="f73" fmla="val 474"/>
                  <a:gd name="f74" fmla="val 1386"/>
                  <a:gd name="f75" fmla="val 301"/>
                  <a:gd name="f76" fmla="val 405"/>
                  <a:gd name="f77" fmla="val 532"/>
                  <a:gd name="f78" fmla="val 4041"/>
                  <a:gd name="f79" fmla="val 589"/>
                  <a:gd name="f80" fmla="val 5299"/>
                  <a:gd name="f81" fmla="val 6188"/>
                  <a:gd name="f82" fmla="val 312"/>
                  <a:gd name="f83" fmla="val 5980"/>
                  <a:gd name="f84" fmla="val 520"/>
                  <a:gd name="f85" fmla="val 5714"/>
                  <a:gd name="f86" fmla="val 578"/>
                  <a:gd name="f87" fmla="val 5979"/>
                  <a:gd name="f88" fmla="val 1752"/>
                  <a:gd name="f89" fmla="val 5968"/>
                  <a:gd name="f90" fmla="val 6601"/>
                  <a:gd name="f91" fmla="val 1757"/>
                  <a:gd name="f92" fmla="val 5933"/>
                  <a:gd name="f93" fmla="val 2713"/>
                  <a:gd name="f94" fmla="val 5610"/>
                  <a:gd name="f95" fmla="val 2171"/>
                  <a:gd name="f96" fmla="val 4860"/>
                  <a:gd name="f97" fmla="val 2308"/>
                  <a:gd name="f98" fmla="val 4877"/>
                  <a:gd name="f99" fmla="val 2411"/>
                  <a:gd name="f100" fmla="val 4886"/>
                  <a:gd name="f101" fmla="val 2503"/>
                  <a:gd name="f102" fmla="val 2666"/>
                  <a:gd name="f103" fmla="val 2796"/>
                  <a:gd name="f104" fmla="val 4857"/>
                  <a:gd name="f105" fmla="val 4791"/>
                  <a:gd name="f106" fmla="val 2598"/>
                  <a:gd name="f107" fmla="val 4606"/>
                  <a:gd name="f108" fmla="val 2425"/>
                  <a:gd name="f109" fmla="val 4399"/>
                  <a:gd name="f110" fmla="val 2563"/>
                  <a:gd name="f111" fmla="val 4376"/>
                  <a:gd name="f112" fmla="val 2736"/>
                  <a:gd name="f113" fmla="val 4272"/>
                  <a:gd name="f114" fmla="val 2136"/>
                  <a:gd name="f115" fmla="val 4052"/>
                  <a:gd name="f116" fmla="val 1640"/>
                  <a:gd name="f117" fmla="val 3718"/>
                  <a:gd name="f118" fmla="val 3164"/>
                  <a:gd name="f119" fmla="val 3186"/>
                  <a:gd name="f120" fmla="val 1450"/>
                  <a:gd name="f121" fmla="val 3197"/>
                  <a:gd name="f122" fmla="val 1512"/>
                  <a:gd name="f123" fmla="val 1647"/>
                  <a:gd name="f124" fmla="val 1780"/>
                  <a:gd name="f125" fmla="val 3143"/>
                  <a:gd name="f126" fmla="val 1859"/>
                  <a:gd name="f127" fmla="val 1963"/>
                  <a:gd name="f128" fmla="val 2852"/>
                  <a:gd name="f129" fmla="val 1928"/>
                  <a:gd name="f130" fmla="val 1790"/>
                  <a:gd name="f131" fmla="val 2483"/>
                  <a:gd name="f132" fmla="val 1847"/>
                  <a:gd name="f133" fmla="val 2610"/>
                  <a:gd name="f134" fmla="val 1732"/>
                  <a:gd name="f135" fmla="val 2817"/>
                  <a:gd name="f136" fmla="val 1548"/>
                  <a:gd name="f137" fmla="val 2863"/>
                  <a:gd name="f138" fmla="val 2868"/>
                  <a:gd name="f139" fmla="val 1477"/>
                  <a:gd name="f140" fmla="val 1367"/>
                  <a:gd name="f141" fmla="val 1253"/>
                  <a:gd name="f142" fmla="val 2821"/>
                  <a:gd name="f143" fmla="val 1166"/>
                  <a:gd name="f144" fmla="val 2760"/>
                  <a:gd name="f145" fmla="val 820"/>
                  <a:gd name="f146" fmla="val 2494"/>
                  <a:gd name="f147" fmla="val 1894"/>
                  <a:gd name="f148" fmla="val 1213"/>
                  <a:gd name="f149" fmla="val 878"/>
                  <a:gd name="f150" fmla="val 347"/>
                  <a:gd name="f151" fmla="val 6602"/>
                  <a:gd name="f152" fmla="val 6603"/>
                  <a:gd name="f153" fmla="*/ f0 1 3025"/>
                  <a:gd name="f154" fmla="*/ f1 1 6604"/>
                  <a:gd name="f155" fmla="val f2"/>
                  <a:gd name="f156" fmla="val f3"/>
                  <a:gd name="f157" fmla="val f4"/>
                  <a:gd name="f158" fmla="+- f157 0 f155"/>
                  <a:gd name="f159" fmla="+- f156 0 f155"/>
                  <a:gd name="f160" fmla="*/ f159 1 3025"/>
                  <a:gd name="f161" fmla="*/ f158 1 6604"/>
                  <a:gd name="f162" fmla="*/ f155 1 f160"/>
                  <a:gd name="f163" fmla="*/ f156 1 f160"/>
                  <a:gd name="f164" fmla="*/ f155 1 f161"/>
                  <a:gd name="f165" fmla="*/ f157 1 f161"/>
                  <a:gd name="f166" fmla="*/ f162 f153 1"/>
                  <a:gd name="f167" fmla="*/ f163 f153 1"/>
                  <a:gd name="f168" fmla="*/ f165 f154 1"/>
                  <a:gd name="f169" fmla="*/ f164 f154 1"/>
                </a:gdLst>
                <a:ahLst/>
                <a:cxnLst>
                  <a:cxn ang="3cd4">
                    <a:pos x="hc" y="t"/>
                  </a:cxn>
                  <a:cxn ang="0">
                    <a:pos x="r" y="vc"/>
                  </a:cxn>
                  <a:cxn ang="cd4">
                    <a:pos x="hc" y="b"/>
                  </a:cxn>
                  <a:cxn ang="cd2">
                    <a:pos x="l" y="vc"/>
                  </a:cxn>
                </a:cxnLst>
                <a:rect l="f166" t="f169" r="f167" b="f168"/>
                <a:pathLst>
                  <a:path w="3025" h="6604">
                    <a:moveTo>
                      <a:pt x="f5" y="f6"/>
                    </a:moveTo>
                    <a:lnTo>
                      <a:pt x="f5" y="f6"/>
                    </a:lnTo>
                    <a:cubicBezTo>
                      <a:pt x="f7" y="f8"/>
                      <a:pt x="f9" y="f10"/>
                      <a:pt x="f9" y="f11"/>
                    </a:cubicBezTo>
                    <a:cubicBezTo>
                      <a:pt x="f9" y="f12"/>
                      <a:pt x="f13" y="f14"/>
                      <a:pt x="f15" y="f16"/>
                    </a:cubicBezTo>
                    <a:cubicBezTo>
                      <a:pt x="f17" y="f18"/>
                      <a:pt x="f19" y="f20"/>
                      <a:pt x="f21" y="f22"/>
                    </a:cubicBezTo>
                    <a:cubicBezTo>
                      <a:pt x="f23" y="f24"/>
                      <a:pt x="f25" y="f26"/>
                      <a:pt x="f27" y="f28"/>
                    </a:cubicBezTo>
                    <a:cubicBezTo>
                      <a:pt x="f29" y="f30"/>
                      <a:pt x="f31" y="f32"/>
                      <a:pt x="f29" y="f33"/>
                    </a:cubicBezTo>
                    <a:cubicBezTo>
                      <a:pt x="f34" y="f30"/>
                      <a:pt x="f35" y="f36"/>
                      <a:pt x="f37" y="f38"/>
                    </a:cubicBezTo>
                    <a:cubicBezTo>
                      <a:pt x="f39" y="f40"/>
                      <a:pt x="f41" y="f42"/>
                      <a:pt x="f43" y="f44"/>
                    </a:cubicBezTo>
                    <a:cubicBezTo>
                      <a:pt x="f45" y="f46"/>
                      <a:pt x="f47" y="f12"/>
                      <a:pt x="f48" y="f49"/>
                    </a:cubicBezTo>
                    <a:cubicBezTo>
                      <a:pt x="f48" y="f50"/>
                      <a:pt x="f9" y="f51"/>
                      <a:pt x="f45" y="f52"/>
                    </a:cubicBezTo>
                    <a:cubicBezTo>
                      <a:pt x="f7" y="f53"/>
                      <a:pt x="f54" y="f8"/>
                      <a:pt x="f55" y="f56"/>
                    </a:cubicBezTo>
                    <a:cubicBezTo>
                      <a:pt x="f57" y="f58"/>
                      <a:pt x="f59" y="f57"/>
                      <a:pt x="f5" y="f6"/>
                    </a:cubicBezTo>
                    <a:close/>
                    <a:moveTo>
                      <a:pt x="f60" y="f61"/>
                    </a:moveTo>
                    <a:cubicBezTo>
                      <a:pt x="f62" y="f63"/>
                      <a:pt x="f64" y="f65"/>
                      <a:pt x="f66" y="f67"/>
                    </a:cubicBezTo>
                    <a:cubicBezTo>
                      <a:pt x="f68" y="f69"/>
                      <a:pt x="f5" y="f70"/>
                      <a:pt x="f71" y="f72"/>
                    </a:cubicBezTo>
                    <a:cubicBezTo>
                      <a:pt x="f73" y="f74"/>
                      <a:pt x="f75" y="f49"/>
                      <a:pt x="f76" y="f3"/>
                    </a:cubicBezTo>
                    <a:cubicBezTo>
                      <a:pt x="f77" y="f78"/>
                      <a:pt x="f79" y="f80"/>
                      <a:pt x="f61" y="f81"/>
                    </a:cubicBezTo>
                    <a:cubicBezTo>
                      <a:pt x="f82" y="f83"/>
                      <a:pt x="f84" y="f85"/>
                      <a:pt x="f47" y="f28"/>
                    </a:cubicBezTo>
                    <a:lnTo>
                      <a:pt x="f47" y="f28"/>
                    </a:lnTo>
                    <a:cubicBezTo>
                      <a:pt x="f86" y="f87"/>
                      <a:pt x="f88" y="f89"/>
                      <a:pt x="f64" y="f90"/>
                    </a:cubicBezTo>
                    <a:lnTo>
                      <a:pt x="f64" y="f90"/>
                    </a:lnTo>
                    <a:cubicBezTo>
                      <a:pt x="f91" y="f92"/>
                      <a:pt x="f93" y="f94"/>
                      <a:pt x="f95" y="f96"/>
                    </a:cubicBezTo>
                    <a:lnTo>
                      <a:pt x="f95" y="f96"/>
                    </a:lnTo>
                    <a:cubicBezTo>
                      <a:pt x="f97" y="f98"/>
                      <a:pt x="f99" y="f100"/>
                      <a:pt x="f101" y="f100"/>
                    </a:cubicBezTo>
                    <a:cubicBezTo>
                      <a:pt x="f102" y="f100"/>
                      <a:pt x="f103" y="f104"/>
                      <a:pt x="f3" y="f105"/>
                    </a:cubicBezTo>
                    <a:cubicBezTo>
                      <a:pt x="f106" y="f107"/>
                      <a:pt x="f108" y="f109"/>
                      <a:pt x="f108" y="f109"/>
                    </a:cubicBezTo>
                    <a:cubicBezTo>
                      <a:pt x="f110" y="f111"/>
                      <a:pt x="f112" y="f113"/>
                      <a:pt x="f112" y="f113"/>
                    </a:cubicBezTo>
                    <a:cubicBezTo>
                      <a:pt x="f114" y="f115"/>
                      <a:pt x="f116" y="f117"/>
                      <a:pt x="f39" y="f118"/>
                    </a:cubicBezTo>
                    <a:lnTo>
                      <a:pt x="f39" y="f118"/>
                    </a:lnTo>
                    <a:cubicBezTo>
                      <a:pt x="f74" y="f119"/>
                      <a:pt x="f120" y="f121"/>
                      <a:pt x="f122" y="f121"/>
                    </a:cubicBezTo>
                    <a:cubicBezTo>
                      <a:pt x="f123" y="f121"/>
                      <a:pt x="f124" y="f125"/>
                      <a:pt x="f126" y="f3"/>
                    </a:cubicBezTo>
                    <a:cubicBezTo>
                      <a:pt x="f127" y="f128"/>
                      <a:pt x="f129" y="f12"/>
                      <a:pt x="f130" y="f131"/>
                    </a:cubicBezTo>
                    <a:lnTo>
                      <a:pt x="f130" y="f131"/>
                    </a:lnTo>
                    <a:cubicBezTo>
                      <a:pt x="f132" y="f133"/>
                      <a:pt x="f134" y="f135"/>
                      <a:pt x="f23" y="f128"/>
                    </a:cubicBezTo>
                    <a:cubicBezTo>
                      <a:pt x="f136" y="f137"/>
                      <a:pt x="f122" y="f138"/>
                      <a:pt x="f139" y="f138"/>
                    </a:cubicBezTo>
                    <a:cubicBezTo>
                      <a:pt x="f140" y="f138"/>
                      <a:pt x="f141" y="f142"/>
                      <a:pt x="f143" y="f144"/>
                    </a:cubicBezTo>
                    <a:cubicBezTo>
                      <a:pt x="f145" y="f146"/>
                      <a:pt x="f6" y="f147"/>
                      <a:pt x="f71" y="f136"/>
                    </a:cubicBezTo>
                    <a:cubicBezTo>
                      <a:pt x="f148" y="f149"/>
                      <a:pt x="f64" y="f150"/>
                      <a:pt x="f60" y="f61"/>
                    </a:cubicBezTo>
                    <a:close/>
                    <a:moveTo>
                      <a:pt x="f64" y="f90"/>
                    </a:moveTo>
                    <a:cubicBezTo>
                      <a:pt x="f64" y="f151"/>
                      <a:pt x="f64" y="f152"/>
                      <a:pt x="f64" y="f152"/>
                    </a:cubicBezTo>
                    <a:cubicBezTo>
                      <a:pt x="f64" y="f152"/>
                      <a:pt x="f64" y="f151"/>
                      <a:pt x="f64" y="f9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1" name="Google Shape;254;p3">
                <a:extLst>
                  <a:ext uri="{FF2B5EF4-FFF2-40B4-BE49-F238E27FC236}">
                    <a16:creationId xmlns:a16="http://schemas.microsoft.com/office/drawing/2014/main" id="{E8F76679-D185-4E0D-9493-6BDB5192D02C}"/>
                  </a:ext>
                </a:extLst>
              </p:cNvPr>
              <p:cNvSpPr/>
              <p:nvPr/>
            </p:nvSpPr>
            <p:spPr>
              <a:xfrm>
                <a:off x="8475628" y="4823112"/>
                <a:ext cx="17922" cy="77934"/>
              </a:xfrm>
              <a:custGeom>
                <a:avLst/>
                <a:gdLst>
                  <a:gd name="f0" fmla="val w"/>
                  <a:gd name="f1" fmla="val h"/>
                  <a:gd name="f2" fmla="val 0"/>
                  <a:gd name="f3" fmla="val 555"/>
                  <a:gd name="f4" fmla="val 2413"/>
                  <a:gd name="f5" fmla="val 312"/>
                  <a:gd name="f6" fmla="val 208"/>
                  <a:gd name="f7" fmla="val 808"/>
                  <a:gd name="f8" fmla="val 93"/>
                  <a:gd name="f9" fmla="val 1605"/>
                  <a:gd name="f10" fmla="val 427"/>
                  <a:gd name="f11" fmla="val 1674"/>
                  <a:gd name="f12" fmla="val 554"/>
                  <a:gd name="f13" fmla="val 831"/>
                  <a:gd name="f14" fmla="*/ f0 1 555"/>
                  <a:gd name="f15" fmla="*/ f1 1 2413"/>
                  <a:gd name="f16" fmla="val f2"/>
                  <a:gd name="f17" fmla="val f3"/>
                  <a:gd name="f18" fmla="val f4"/>
                  <a:gd name="f19" fmla="+- f18 0 f16"/>
                  <a:gd name="f20" fmla="+- f17 0 f16"/>
                  <a:gd name="f21" fmla="*/ f20 1 555"/>
                  <a:gd name="f22" fmla="*/ f19 1 2413"/>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555" h="2413">
                    <a:moveTo>
                      <a:pt x="f5" y="f2"/>
                    </a:moveTo>
                    <a:lnTo>
                      <a:pt x="f5" y="f2"/>
                    </a:lnTo>
                    <a:cubicBezTo>
                      <a:pt x="f6" y="f7"/>
                      <a:pt x="f8" y="f9"/>
                      <a:pt x="f2" y="f4"/>
                    </a:cubicBezTo>
                    <a:cubicBezTo>
                      <a:pt x="f10" y="f11"/>
                      <a:pt x="f12" y="f1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2" name="Google Shape;255;p3">
                <a:extLst>
                  <a:ext uri="{FF2B5EF4-FFF2-40B4-BE49-F238E27FC236}">
                    <a16:creationId xmlns:a16="http://schemas.microsoft.com/office/drawing/2014/main" id="{45772328-36C1-4E6E-85BE-BEB72ACCB080}"/>
                  </a:ext>
                </a:extLst>
              </p:cNvPr>
              <p:cNvSpPr/>
              <p:nvPr/>
            </p:nvSpPr>
            <p:spPr>
              <a:xfrm>
                <a:off x="8361557" y="4654972"/>
                <a:ext cx="83521" cy="96953"/>
              </a:xfrm>
              <a:custGeom>
                <a:avLst/>
                <a:gdLst>
                  <a:gd name="f0" fmla="val w"/>
                  <a:gd name="f1" fmla="val h"/>
                  <a:gd name="f2" fmla="val 0"/>
                  <a:gd name="f3" fmla="val 2586"/>
                  <a:gd name="f4" fmla="val 3002"/>
                  <a:gd name="f5" fmla="val 2124"/>
                  <a:gd name="f6" fmla="val 1039"/>
                  <a:gd name="f7" fmla="val 2066"/>
                  <a:gd name="f8" fmla="val 1212"/>
                  <a:gd name="f9" fmla="val 1974"/>
                  <a:gd name="f10" fmla="val 1362"/>
                  <a:gd name="f11" fmla="val 1836"/>
                  <a:gd name="f12" fmla="val 1501"/>
                  <a:gd name="f13" fmla="val 1709"/>
                  <a:gd name="f14" fmla="val 1628"/>
                  <a:gd name="f15" fmla="val 1547"/>
                  <a:gd name="f16" fmla="val 1732"/>
                  <a:gd name="f17" fmla="val 1397"/>
                  <a:gd name="f18" fmla="val 1813"/>
                  <a:gd name="f19" fmla="val 1224"/>
                  <a:gd name="f20" fmla="val 1882"/>
                  <a:gd name="f21" fmla="val 1051"/>
                  <a:gd name="f22" fmla="val 1940"/>
                  <a:gd name="f23" fmla="val 889"/>
                  <a:gd name="f24" fmla="val 1997"/>
                  <a:gd name="f25" fmla="val 716"/>
                  <a:gd name="f26" fmla="val 2055"/>
                  <a:gd name="f27" fmla="val 554"/>
                  <a:gd name="f28" fmla="val 2136"/>
                  <a:gd name="f29" fmla="val 416"/>
                  <a:gd name="f30" fmla="val 2251"/>
                  <a:gd name="f31" fmla="val 508"/>
                  <a:gd name="f32" fmla="val 2101"/>
                  <a:gd name="f33" fmla="val 681"/>
                  <a:gd name="f34" fmla="val 2020"/>
                  <a:gd name="f35" fmla="val 854"/>
                  <a:gd name="f36" fmla="val 1004"/>
                  <a:gd name="f37" fmla="val 1155"/>
                  <a:gd name="f38" fmla="val 1824"/>
                  <a:gd name="f39" fmla="val 1305"/>
                  <a:gd name="f40" fmla="val 1766"/>
                  <a:gd name="f41" fmla="val 1270"/>
                  <a:gd name="f42" fmla="val 1235"/>
                  <a:gd name="f43" fmla="val 1790"/>
                  <a:gd name="f44" fmla="val 1201"/>
                  <a:gd name="f45" fmla="val 1028"/>
                  <a:gd name="f46" fmla="val 1743"/>
                  <a:gd name="f47" fmla="val 727"/>
                  <a:gd name="f48" fmla="val 1686"/>
                  <a:gd name="f49" fmla="val 1316"/>
                  <a:gd name="f50" fmla="val 1432"/>
                  <a:gd name="f51" fmla="val 1651"/>
                  <a:gd name="f52" fmla="val 1593"/>
                  <a:gd name="f53" fmla="val 1536"/>
                  <a:gd name="f54" fmla="val 1812"/>
                  <a:gd name="f55" fmla="val 1466"/>
                  <a:gd name="f56" fmla="val 1939"/>
                  <a:gd name="f57" fmla="val 1351"/>
                  <a:gd name="f58" fmla="val 2043"/>
                  <a:gd name="f59" fmla="val 1189"/>
                  <a:gd name="f60" fmla="val 2551"/>
                  <a:gd name="f61" fmla="val 2517"/>
                  <a:gd name="f62" fmla="val 150"/>
                  <a:gd name="f63" fmla="val 2447"/>
                  <a:gd name="f64" fmla="val 301"/>
                  <a:gd name="f65" fmla="val 2355"/>
                  <a:gd name="f66" fmla="val 462"/>
                  <a:gd name="f67" fmla="val 2178"/>
                  <a:gd name="f68" fmla="val 775"/>
                  <a:gd name="f69" fmla="val 1831"/>
                  <a:gd name="f70" fmla="val 965"/>
                  <a:gd name="f71" fmla="val 1477"/>
                  <a:gd name="f72" fmla="val 1439"/>
                  <a:gd name="f73" fmla="val 1400"/>
                  <a:gd name="f74" fmla="val 963"/>
                  <a:gd name="f75" fmla="val 958"/>
                  <a:gd name="f76" fmla="val 970"/>
                  <a:gd name="f77" fmla="val 924"/>
                  <a:gd name="f78" fmla="val 577"/>
                  <a:gd name="f79" fmla="val 612"/>
                  <a:gd name="f80" fmla="val 474"/>
                  <a:gd name="f81" fmla="val 243"/>
                  <a:gd name="f82" fmla="val 323"/>
                  <a:gd name="f83" fmla="val 347"/>
                  <a:gd name="f84" fmla="val 520"/>
                  <a:gd name="f85" fmla="val 254"/>
                  <a:gd name="f86" fmla="val 693"/>
                  <a:gd name="f87" fmla="val 266"/>
                  <a:gd name="f88" fmla="val 866"/>
                  <a:gd name="f89" fmla="val 427"/>
                  <a:gd name="f90" fmla="val 993"/>
                  <a:gd name="f91" fmla="val 1097"/>
                  <a:gd name="f92" fmla="val 335"/>
                  <a:gd name="f93" fmla="val 1132"/>
                  <a:gd name="f94" fmla="val 231"/>
                  <a:gd name="f95" fmla="val 139"/>
                  <a:gd name="f96" fmla="val 93"/>
                  <a:gd name="f97" fmla="val 1455"/>
                  <a:gd name="f98" fmla="val 1570"/>
                  <a:gd name="f99" fmla="val 190"/>
                  <a:gd name="f100" fmla="val 1639"/>
                  <a:gd name="f101" fmla="val 295"/>
                  <a:gd name="f102" fmla="val 1691"/>
                  <a:gd name="f103" fmla="val 390"/>
                  <a:gd name="f104" fmla="val 407"/>
                  <a:gd name="f105" fmla="val 423"/>
                  <a:gd name="f106" fmla="val 1689"/>
                  <a:gd name="f107" fmla="val 439"/>
                  <a:gd name="f108" fmla="val 104"/>
                  <a:gd name="f109" fmla="val 70"/>
                  <a:gd name="f110" fmla="val 2286"/>
                  <a:gd name="f111" fmla="val 2563"/>
                  <a:gd name="f112" fmla="val 2782"/>
                  <a:gd name="f113" fmla="val 3001"/>
                  <a:gd name="f114" fmla="val 312"/>
                  <a:gd name="f115" fmla="val 2598"/>
                  <a:gd name="f116" fmla="val 658"/>
                  <a:gd name="f117" fmla="val 2494"/>
                  <a:gd name="f118" fmla="val 843"/>
                  <a:gd name="f119" fmla="val 2378"/>
                  <a:gd name="f120" fmla="val 2320"/>
                  <a:gd name="f121" fmla="val 1247"/>
                  <a:gd name="f122" fmla="val 2228"/>
                  <a:gd name="f123" fmla="val 1755"/>
                  <a:gd name="f124" fmla="val 2170"/>
                  <a:gd name="f125" fmla="val 1582"/>
                  <a:gd name="f126" fmla="val 2390"/>
                  <a:gd name="f127" fmla="val 1074"/>
                  <a:gd name="f128" fmla="val 2528"/>
                  <a:gd name="f129" fmla="val 751"/>
                  <a:gd name="f130" fmla="val 358"/>
                  <a:gd name="f131" fmla="*/ f0 1 2586"/>
                  <a:gd name="f132" fmla="*/ f1 1 3002"/>
                  <a:gd name="f133" fmla="val f2"/>
                  <a:gd name="f134" fmla="val f3"/>
                  <a:gd name="f135" fmla="val f4"/>
                  <a:gd name="f136" fmla="+- f135 0 f133"/>
                  <a:gd name="f137" fmla="+- f134 0 f133"/>
                  <a:gd name="f138" fmla="*/ f137 1 2586"/>
                  <a:gd name="f139" fmla="*/ f136 1 3002"/>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2586" h="3002">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22"/>
                    </a:cubicBezTo>
                    <a:cubicBezTo>
                      <a:pt x="f36" y="f20"/>
                      <a:pt x="f37" y="f38"/>
                      <a:pt x="f39" y="f40"/>
                    </a:cubicBezTo>
                    <a:cubicBezTo>
                      <a:pt x="f41" y="f40"/>
                      <a:pt x="f42" y="f43"/>
                      <a:pt x="f44" y="f43"/>
                    </a:cubicBezTo>
                    <a:cubicBezTo>
                      <a:pt x="f45" y="f43"/>
                      <a:pt x="f35" y="f46"/>
                      <a:pt x="f47" y="f14"/>
                    </a:cubicBezTo>
                    <a:lnTo>
                      <a:pt x="f47" y="f14"/>
                    </a:lnTo>
                    <a:cubicBezTo>
                      <a:pt x="f23" y="f48"/>
                      <a:pt x="f21" y="f13"/>
                      <a:pt x="f44" y="f13"/>
                    </a:cubicBezTo>
                    <a:cubicBezTo>
                      <a:pt x="f49" y="f13"/>
                      <a:pt x="f50" y="f48"/>
                      <a:pt x="f15" y="f51"/>
                    </a:cubicBezTo>
                    <a:cubicBezTo>
                      <a:pt x="f51" y="f52"/>
                      <a:pt x="f16" y="f53"/>
                      <a:pt x="f54" y="f55"/>
                    </a:cubicBezTo>
                    <a:cubicBezTo>
                      <a:pt x="f56" y="f57"/>
                      <a:pt x="f58" y="f59"/>
                      <a:pt x="f5" y="f6"/>
                    </a:cubicBezTo>
                    <a:close/>
                    <a:moveTo>
                      <a:pt x="f60" y="f2"/>
                    </a:moveTo>
                    <a:lnTo>
                      <a:pt x="f60" y="f2"/>
                    </a:lnTo>
                    <a:cubicBezTo>
                      <a:pt x="f61" y="f62"/>
                      <a:pt x="f63" y="f64"/>
                      <a:pt x="f65" y="f66"/>
                    </a:cubicBezTo>
                    <a:cubicBezTo>
                      <a:pt x="f67" y="f68"/>
                      <a:pt x="f69" y="f70"/>
                      <a:pt x="f71" y="f70"/>
                    </a:cubicBezTo>
                    <a:cubicBezTo>
                      <a:pt x="f72" y="f70"/>
                      <a:pt x="f73" y="f74"/>
                      <a:pt x="f10" y="f75"/>
                    </a:cubicBezTo>
                    <a:cubicBezTo>
                      <a:pt x="f76" y="f77"/>
                      <a:pt x="f78" y="f79"/>
                      <a:pt x="f80" y="f81"/>
                    </a:cubicBezTo>
                    <a:cubicBezTo>
                      <a:pt x="f82" y="f83"/>
                      <a:pt x="f81" y="f84"/>
                      <a:pt x="f85" y="f86"/>
                    </a:cubicBezTo>
                    <a:cubicBezTo>
                      <a:pt x="f87" y="f88"/>
                      <a:pt x="f89" y="f90"/>
                      <a:pt x="f78" y="f21"/>
                    </a:cubicBezTo>
                    <a:cubicBezTo>
                      <a:pt x="f80" y="f91"/>
                      <a:pt x="f92" y="f93"/>
                      <a:pt x="f94" y="f19"/>
                    </a:cubicBezTo>
                    <a:cubicBezTo>
                      <a:pt x="f95" y="f39"/>
                      <a:pt x="f96" y="f97"/>
                      <a:pt x="f62" y="f98"/>
                    </a:cubicBezTo>
                    <a:cubicBezTo>
                      <a:pt x="f99" y="f100"/>
                      <a:pt x="f101" y="f102"/>
                      <a:pt x="f103" y="f102"/>
                    </a:cubicBezTo>
                    <a:cubicBezTo>
                      <a:pt x="f104" y="f102"/>
                      <a:pt x="f105" y="f106"/>
                      <a:pt x="f107" y="f48"/>
                    </a:cubicBezTo>
                    <a:lnTo>
                      <a:pt x="f107" y="f48"/>
                    </a:lnTo>
                    <a:cubicBezTo>
                      <a:pt x="f85" y="f38"/>
                      <a:pt x="f108" y="f58"/>
                      <a:pt x="f109" y="f110"/>
                    </a:cubicBezTo>
                    <a:cubicBezTo>
                      <a:pt x="f2" y="f111"/>
                      <a:pt x="f62" y="f112"/>
                      <a:pt x="f82" y="f113"/>
                    </a:cubicBezTo>
                    <a:cubicBezTo>
                      <a:pt x="f114" y="f112"/>
                      <a:pt x="f80" y="f115"/>
                      <a:pt x="f116" y="f117"/>
                    </a:cubicBezTo>
                    <a:cubicBezTo>
                      <a:pt x="f118" y="f119"/>
                      <a:pt x="f21" y="f120"/>
                      <a:pt x="f121" y="f122"/>
                    </a:cubicBezTo>
                    <a:cubicBezTo>
                      <a:pt x="f123" y="f34"/>
                      <a:pt x="f124" y="f125"/>
                      <a:pt x="f126" y="f127"/>
                    </a:cubicBezTo>
                    <a:cubicBezTo>
                      <a:pt x="f128" y="f129"/>
                      <a:pt x="f3" y="f130"/>
                      <a:pt x="f6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3" name="Google Shape;256;p3">
                <a:extLst>
                  <a:ext uri="{FF2B5EF4-FFF2-40B4-BE49-F238E27FC236}">
                    <a16:creationId xmlns:a16="http://schemas.microsoft.com/office/drawing/2014/main" id="{F1636DD5-7D4D-4D35-BB4F-BC62C0CC21D0}"/>
                  </a:ext>
                </a:extLst>
              </p:cNvPr>
              <p:cNvSpPr/>
              <p:nvPr/>
            </p:nvSpPr>
            <p:spPr>
              <a:xfrm>
                <a:off x="8288917" y="4590864"/>
                <a:ext cx="177411" cy="239225"/>
              </a:xfrm>
              <a:custGeom>
                <a:avLst/>
                <a:gdLst>
                  <a:gd name="f0" fmla="val w"/>
                  <a:gd name="f1" fmla="val h"/>
                  <a:gd name="f2" fmla="val 0"/>
                  <a:gd name="f3" fmla="val 5493"/>
                  <a:gd name="f4" fmla="val 7407"/>
                  <a:gd name="f5" fmla="val 3542"/>
                  <a:gd name="f6" fmla="val 6441"/>
                  <a:gd name="f7" fmla="val 3334"/>
                  <a:gd name="f8" fmla="val 6637"/>
                  <a:gd name="f9" fmla="val 3092"/>
                  <a:gd name="f10" fmla="val 6799"/>
                  <a:gd name="f11" fmla="val 2826"/>
                  <a:gd name="f12" fmla="val 6914"/>
                  <a:gd name="f13" fmla="val 2572"/>
                  <a:gd name="f14" fmla="val 7041"/>
                  <a:gd name="f15" fmla="val 2295"/>
                  <a:gd name="f16" fmla="val 7133"/>
                  <a:gd name="f17" fmla="val 2007"/>
                  <a:gd name="f18" fmla="val 7180"/>
                  <a:gd name="f19" fmla="val 1901"/>
                  <a:gd name="f20" fmla="val 7197"/>
                  <a:gd name="f21" fmla="val 1795"/>
                  <a:gd name="f22" fmla="val 7204"/>
                  <a:gd name="f23" fmla="val 1689"/>
                  <a:gd name="f24" fmla="val 1506"/>
                  <a:gd name="f25" fmla="val 1324"/>
                  <a:gd name="f26" fmla="val 7181"/>
                  <a:gd name="f27" fmla="val 1141"/>
                  <a:gd name="f28" fmla="val 7145"/>
                  <a:gd name="f29" fmla="val 864"/>
                  <a:gd name="f30" fmla="val 7076"/>
                  <a:gd name="f31" fmla="val 599"/>
                  <a:gd name="f32" fmla="val 6972"/>
                  <a:gd name="f33" fmla="val 345"/>
                  <a:gd name="f34" fmla="val 6822"/>
                  <a:gd name="f35" fmla="val 610"/>
                  <a:gd name="f36" fmla="val 6960"/>
                  <a:gd name="f37" fmla="val 887"/>
                  <a:gd name="f38" fmla="val 7064"/>
                  <a:gd name="f39" fmla="val 1164"/>
                  <a:gd name="f40" fmla="val 7099"/>
                  <a:gd name="f41" fmla="val 1323"/>
                  <a:gd name="f42" fmla="val 1489"/>
                  <a:gd name="f43" fmla="val 7155"/>
                  <a:gd name="f44" fmla="val 1656"/>
                  <a:gd name="f45" fmla="val 1770"/>
                  <a:gd name="f46" fmla="val 1883"/>
                  <a:gd name="f47" fmla="val 1995"/>
                  <a:gd name="f48" fmla="val 7122"/>
                  <a:gd name="f49" fmla="val 2272"/>
                  <a:gd name="f50" fmla="val 2538"/>
                  <a:gd name="f51" fmla="val 6983"/>
                  <a:gd name="f52" fmla="val 2803"/>
                  <a:gd name="f53" fmla="val 6868"/>
                  <a:gd name="f54" fmla="val 3057"/>
                  <a:gd name="f55" fmla="val 6753"/>
                  <a:gd name="f56" fmla="val 3311"/>
                  <a:gd name="f57" fmla="val 6614"/>
                  <a:gd name="f58" fmla="val 4800"/>
                  <a:gd name="f59" fmla="val 5227"/>
                  <a:gd name="f60" fmla="val 1027"/>
                  <a:gd name="f61" fmla="val 5158"/>
                  <a:gd name="f62" fmla="val 2343"/>
                  <a:gd name="f63" fmla="val 4766"/>
                  <a:gd name="f64" fmla="val 3371"/>
                  <a:gd name="f65" fmla="val 4639"/>
                  <a:gd name="f66" fmla="val 3717"/>
                  <a:gd name="f67" fmla="val 4465"/>
                  <a:gd name="f68" fmla="val 4040"/>
                  <a:gd name="f69" fmla="val 4258"/>
                  <a:gd name="f70" fmla="val 4363"/>
                  <a:gd name="f71" fmla="val 4165"/>
                  <a:gd name="f72" fmla="val 4502"/>
                  <a:gd name="f73" fmla="val 4050"/>
                  <a:gd name="f74" fmla="val 4629"/>
                  <a:gd name="f75" fmla="val 3934"/>
                  <a:gd name="f76" fmla="val 4756"/>
                  <a:gd name="f77" fmla="val 3796"/>
                  <a:gd name="f78" fmla="val 4883"/>
                  <a:gd name="f79" fmla="val 3669"/>
                  <a:gd name="f80" fmla="val 4998"/>
                  <a:gd name="f81" fmla="val 3565"/>
                  <a:gd name="f82" fmla="val 5137"/>
                  <a:gd name="f83" fmla="val 3473"/>
                  <a:gd name="f84" fmla="val 5287"/>
                  <a:gd name="f85" fmla="val 3392"/>
                  <a:gd name="f86" fmla="val 5471"/>
                  <a:gd name="f87" fmla="val 3450"/>
                  <a:gd name="f88" fmla="val 5644"/>
                  <a:gd name="f89" fmla="val 3492"/>
                  <a:gd name="f90" fmla="val 5771"/>
                  <a:gd name="f91" fmla="val 3589"/>
                  <a:gd name="f92" fmla="val 5854"/>
                  <a:gd name="f93" fmla="val 3701"/>
                  <a:gd name="f94" fmla="val 3738"/>
                  <a:gd name="f95" fmla="val 3777"/>
                  <a:gd name="f96" fmla="val 5845"/>
                  <a:gd name="f97" fmla="val 3815"/>
                  <a:gd name="f98" fmla="val 5826"/>
                  <a:gd name="f99" fmla="val 3435"/>
                  <a:gd name="f100" fmla="val 6027"/>
                  <a:gd name="f101" fmla="val 3049"/>
                  <a:gd name="f102" fmla="val 6107"/>
                  <a:gd name="f103" fmla="val 2663"/>
                  <a:gd name="f104" fmla="val 2316"/>
                  <a:gd name="f105" fmla="val 1968"/>
                  <a:gd name="f106" fmla="val 6042"/>
                  <a:gd name="f107" fmla="val 1626"/>
                  <a:gd name="f108" fmla="val 5945"/>
                  <a:gd name="f109" fmla="val 1481"/>
                  <a:gd name="f110" fmla="val 5907"/>
                  <a:gd name="f111" fmla="val 1338"/>
                  <a:gd name="f112" fmla="val 5890"/>
                  <a:gd name="f113" fmla="val 1203"/>
                  <a:gd name="f114" fmla="val 672"/>
                  <a:gd name="f115" fmla="val 285"/>
                  <a:gd name="f116" fmla="val 6163"/>
                  <a:gd name="f117" fmla="val 552"/>
                  <a:gd name="f118" fmla="val 6568"/>
                  <a:gd name="f119" fmla="val 472"/>
                  <a:gd name="f120" fmla="val 379"/>
                  <a:gd name="f121" fmla="val 6499"/>
                  <a:gd name="f122" fmla="val 275"/>
                  <a:gd name="f123" fmla="val 269"/>
                  <a:gd name="f124" fmla="val 6498"/>
                  <a:gd name="f125" fmla="val 263"/>
                  <a:gd name="f126" fmla="val 257"/>
                  <a:gd name="f127" fmla="val 115"/>
                  <a:gd name="f128" fmla="val 1"/>
                  <a:gd name="f129" fmla="val 6621"/>
                  <a:gd name="f130" fmla="val 56"/>
                  <a:gd name="f131" fmla="val 6776"/>
                  <a:gd name="f132" fmla="val 91"/>
                  <a:gd name="f133" fmla="val 6856"/>
                  <a:gd name="f134" fmla="val 160"/>
                  <a:gd name="f135" fmla="val 6903"/>
                  <a:gd name="f136" fmla="val 229"/>
                  <a:gd name="f137" fmla="val 691"/>
                  <a:gd name="f138" fmla="val 7253"/>
                  <a:gd name="f139" fmla="val 1196"/>
                  <a:gd name="f140" fmla="val 7406"/>
                  <a:gd name="f141" fmla="val 1708"/>
                  <a:gd name="f142" fmla="val 2105"/>
                  <a:gd name="f143" fmla="val 2507"/>
                  <a:gd name="f144" fmla="val 7314"/>
                  <a:gd name="f145" fmla="val 2896"/>
                  <a:gd name="f146" fmla="val 3773"/>
                  <a:gd name="f147" fmla="val 6672"/>
                  <a:gd name="f148" fmla="val 4396"/>
                  <a:gd name="f149" fmla="val 5806"/>
                  <a:gd name="f150" fmla="val 5447"/>
                  <a:gd name="f151" fmla="val 3232"/>
                  <a:gd name="f152" fmla="val 1639"/>
                  <a:gd name="f153" fmla="*/ f0 1 5493"/>
                  <a:gd name="f154" fmla="*/ f1 1 7407"/>
                  <a:gd name="f155" fmla="val f2"/>
                  <a:gd name="f156" fmla="val f3"/>
                  <a:gd name="f157" fmla="val f4"/>
                  <a:gd name="f158" fmla="+- f157 0 f155"/>
                  <a:gd name="f159" fmla="+- f156 0 f155"/>
                  <a:gd name="f160" fmla="*/ f159 1 5493"/>
                  <a:gd name="f161" fmla="*/ f158 1 7407"/>
                  <a:gd name="f162" fmla="*/ f155 1 f160"/>
                  <a:gd name="f163" fmla="*/ f156 1 f160"/>
                  <a:gd name="f164" fmla="*/ f155 1 f161"/>
                  <a:gd name="f165" fmla="*/ f157 1 f161"/>
                  <a:gd name="f166" fmla="*/ f162 f153 1"/>
                  <a:gd name="f167" fmla="*/ f163 f153 1"/>
                  <a:gd name="f168" fmla="*/ f165 f154 1"/>
                  <a:gd name="f169" fmla="*/ f164 f154 1"/>
                </a:gdLst>
                <a:ahLst/>
                <a:cxnLst>
                  <a:cxn ang="3cd4">
                    <a:pos x="hc" y="t"/>
                  </a:cxn>
                  <a:cxn ang="0">
                    <a:pos x="r" y="vc"/>
                  </a:cxn>
                  <a:cxn ang="cd4">
                    <a:pos x="hc" y="b"/>
                  </a:cxn>
                  <a:cxn ang="cd2">
                    <a:pos x="l" y="vc"/>
                  </a:cxn>
                </a:cxnLst>
                <a:rect l="f166" t="f169" r="f167" b="f168"/>
                <a:pathLst>
                  <a:path w="5493" h="7406">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30"/>
                      <a:pt x="f31" y="f32"/>
                      <a:pt x="f33" y="f34"/>
                    </a:cubicBezTo>
                    <a:lnTo>
                      <a:pt x="f33" y="f34"/>
                    </a:lnTo>
                    <a:cubicBezTo>
                      <a:pt x="f35" y="f36"/>
                      <a:pt x="f37" y="f38"/>
                      <a:pt x="f39" y="f40"/>
                    </a:cubicBezTo>
                    <a:cubicBezTo>
                      <a:pt x="f41" y="f16"/>
                      <a:pt x="f42" y="f43"/>
                      <a:pt x="f44" y="f43"/>
                    </a:cubicBezTo>
                    <a:cubicBezTo>
                      <a:pt x="f45" y="f43"/>
                      <a:pt x="f46" y="f28"/>
                      <a:pt x="f47" y="f48"/>
                    </a:cubicBezTo>
                    <a:cubicBezTo>
                      <a:pt x="f49" y="f30"/>
                      <a:pt x="f50" y="f51"/>
                      <a:pt x="f52" y="f53"/>
                    </a:cubicBezTo>
                    <a:cubicBezTo>
                      <a:pt x="f54" y="f55"/>
                      <a:pt x="f56" y="f57"/>
                      <a:pt x="f5" y="f6"/>
                    </a:cubicBezTo>
                    <a:close/>
                    <a:moveTo>
                      <a:pt x="f58" y="f2"/>
                    </a:moveTo>
                    <a:cubicBezTo>
                      <a:pt x="f59" y="f60"/>
                      <a:pt x="f61" y="f62"/>
                      <a:pt x="f63" y="f64"/>
                    </a:cubicBezTo>
                    <a:cubicBezTo>
                      <a:pt x="f65" y="f66"/>
                      <a:pt x="f67" y="f68"/>
                      <a:pt x="f69" y="f70"/>
                    </a:cubicBezTo>
                    <a:cubicBezTo>
                      <a:pt x="f71" y="f72"/>
                      <a:pt x="f73" y="f74"/>
                      <a:pt x="f75" y="f76"/>
                    </a:cubicBezTo>
                    <a:cubicBezTo>
                      <a:pt x="f77" y="f78"/>
                      <a:pt x="f79" y="f80"/>
                      <a:pt x="f81" y="f82"/>
                    </a:cubicBezTo>
                    <a:cubicBezTo>
                      <a:pt x="f83" y="f84"/>
                      <a:pt x="f85" y="f86"/>
                      <a:pt x="f87" y="f88"/>
                    </a:cubicBezTo>
                    <a:cubicBezTo>
                      <a:pt x="f89" y="f90"/>
                      <a:pt x="f91" y="f92"/>
                      <a:pt x="f93" y="f92"/>
                    </a:cubicBezTo>
                    <a:cubicBezTo>
                      <a:pt x="f94" y="f92"/>
                      <a:pt x="f95" y="f96"/>
                      <a:pt x="f97" y="f98"/>
                    </a:cubicBezTo>
                    <a:lnTo>
                      <a:pt x="f97" y="f98"/>
                    </a:lnTo>
                    <a:cubicBezTo>
                      <a:pt x="f99" y="f100"/>
                      <a:pt x="f101" y="f102"/>
                      <a:pt x="f103" y="f102"/>
                    </a:cubicBezTo>
                    <a:cubicBezTo>
                      <a:pt x="f104" y="f102"/>
                      <a:pt x="f105" y="f106"/>
                      <a:pt x="f107" y="f108"/>
                    </a:cubicBezTo>
                    <a:cubicBezTo>
                      <a:pt x="f109" y="f110"/>
                      <a:pt x="f111" y="f112"/>
                      <a:pt x="f113" y="f112"/>
                    </a:cubicBezTo>
                    <a:cubicBezTo>
                      <a:pt x="f114" y="f112"/>
                      <a:pt x="f115" y="f116"/>
                      <a:pt x="f117" y="f118"/>
                    </a:cubicBezTo>
                    <a:cubicBezTo>
                      <a:pt x="f119" y="f118"/>
                      <a:pt x="f120" y="f121"/>
                      <a:pt x="f122" y="f121"/>
                    </a:cubicBezTo>
                    <a:cubicBezTo>
                      <a:pt x="f123" y="f124"/>
                      <a:pt x="f125" y="f124"/>
                      <a:pt x="f126" y="f124"/>
                    </a:cubicBezTo>
                    <a:cubicBezTo>
                      <a:pt x="f127" y="f124"/>
                      <a:pt x="f128" y="f129"/>
                      <a:pt x="f130" y="f131"/>
                    </a:cubicBezTo>
                    <a:cubicBezTo>
                      <a:pt x="f132" y="f133"/>
                      <a:pt x="f134" y="f135"/>
                      <a:pt x="f136" y="f36"/>
                    </a:cubicBezTo>
                    <a:cubicBezTo>
                      <a:pt x="f137" y="f138"/>
                      <a:pt x="f139" y="f140"/>
                      <a:pt x="f141" y="f140"/>
                    </a:cubicBezTo>
                    <a:cubicBezTo>
                      <a:pt x="f142" y="f140"/>
                      <a:pt x="f143" y="f144"/>
                      <a:pt x="f145" y="f48"/>
                    </a:cubicBezTo>
                    <a:cubicBezTo>
                      <a:pt x="f146" y="f147"/>
                      <a:pt x="f148" y="f149"/>
                      <a:pt x="f63" y="f78"/>
                    </a:cubicBezTo>
                    <a:cubicBezTo>
                      <a:pt x="f150" y="f151"/>
                      <a:pt x="f3" y="f152"/>
                      <a:pt x="f5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4" name="Google Shape;257;p3">
                <a:extLst>
                  <a:ext uri="{FF2B5EF4-FFF2-40B4-BE49-F238E27FC236}">
                    <a16:creationId xmlns:a16="http://schemas.microsoft.com/office/drawing/2014/main" id="{4E086C44-0492-40F4-9A7D-72EE92707989}"/>
                  </a:ext>
                </a:extLst>
              </p:cNvPr>
              <p:cNvSpPr/>
              <p:nvPr/>
            </p:nvSpPr>
            <p:spPr>
              <a:xfrm>
                <a:off x="8354836" y="4769437"/>
                <a:ext cx="82780" cy="100611"/>
              </a:xfrm>
              <a:custGeom>
                <a:avLst/>
                <a:gdLst>
                  <a:gd name="f0" fmla="val w"/>
                  <a:gd name="f1" fmla="val h"/>
                  <a:gd name="f2" fmla="val 0"/>
                  <a:gd name="f3" fmla="val 2563"/>
                  <a:gd name="f4" fmla="val 3115"/>
                  <a:gd name="f5" fmla="val 2332"/>
                  <a:gd name="f6" fmla="val 762"/>
                  <a:gd name="f7" fmla="val 1466"/>
                  <a:gd name="f8" fmla="val 1454"/>
                  <a:gd name="f9" fmla="val 797"/>
                  <a:gd name="f10" fmla="val 1835"/>
                  <a:gd name="f11" fmla="val 716"/>
                  <a:gd name="f12" fmla="val 1881"/>
                  <a:gd name="f13" fmla="val 2251"/>
                  <a:gd name="f14" fmla="val 416"/>
                  <a:gd name="f15" fmla="val 2309"/>
                  <a:gd name="f16" fmla="val 428"/>
                  <a:gd name="f17" fmla="val 2310"/>
                  <a:gd name="f18" fmla="val 440"/>
                  <a:gd name="f19" fmla="val 2311"/>
                  <a:gd name="f20" fmla="val 452"/>
                  <a:gd name="f21" fmla="val 529"/>
                  <a:gd name="f22" fmla="val 598"/>
                  <a:gd name="f23" fmla="val 2279"/>
                  <a:gd name="f24" fmla="val 658"/>
                  <a:gd name="f25" fmla="val 2239"/>
                  <a:gd name="f26" fmla="val 566"/>
                  <a:gd name="f27" fmla="val 2435"/>
                  <a:gd name="f28" fmla="val 543"/>
                  <a:gd name="f29" fmla="val 2689"/>
                  <a:gd name="f30" fmla="val 682"/>
                  <a:gd name="f31" fmla="val 2874"/>
                  <a:gd name="f32" fmla="val 782"/>
                  <a:gd name="f33" fmla="val 3020"/>
                  <a:gd name="f34" fmla="val 975"/>
                  <a:gd name="f35" fmla="val 1154"/>
                  <a:gd name="f36" fmla="val 1202"/>
                  <a:gd name="f37" fmla="val 1249"/>
                  <a:gd name="f38" fmla="val 3108"/>
                  <a:gd name="f39" fmla="val 1293"/>
                  <a:gd name="f40" fmla="val 3093"/>
                  <a:gd name="f41" fmla="val 1513"/>
                  <a:gd name="f42" fmla="val 3013"/>
                  <a:gd name="f43" fmla="val 1628"/>
                  <a:gd name="f44" fmla="val 2759"/>
                  <a:gd name="f45" fmla="val 2528"/>
                  <a:gd name="f46" fmla="val 2638"/>
                  <a:gd name="f47" fmla="val 1524"/>
                  <a:gd name="f48" fmla="val 2731"/>
                  <a:gd name="f49" fmla="val 1421"/>
                  <a:gd name="f50" fmla="val 1405"/>
                  <a:gd name="f51" fmla="val 1389"/>
                  <a:gd name="f52" fmla="val 2729"/>
                  <a:gd name="f53" fmla="val 1374"/>
                  <a:gd name="f54" fmla="val 2724"/>
                  <a:gd name="f55" fmla="val 1259"/>
                  <a:gd name="f56" fmla="val 2701"/>
                  <a:gd name="f57" fmla="val 1166"/>
                  <a:gd name="f58" fmla="val 2586"/>
                  <a:gd name="f59" fmla="val 1155"/>
                  <a:gd name="f60" fmla="val 2459"/>
                  <a:gd name="f61" fmla="val 1143"/>
                  <a:gd name="f62" fmla="val 2343"/>
                  <a:gd name="f63" fmla="val 1178"/>
                  <a:gd name="f64" fmla="val 2205"/>
                  <a:gd name="f65" fmla="val 2112"/>
                  <a:gd name="f66" fmla="val 1328"/>
                  <a:gd name="f67" fmla="val 2008"/>
                  <a:gd name="f68" fmla="val 1432"/>
                  <a:gd name="f69" fmla="val 1916"/>
                  <a:gd name="f70" fmla="val 2044"/>
                  <a:gd name="f71" fmla="val 1327"/>
                  <a:gd name="f72" fmla="val 2355"/>
                  <a:gd name="f73" fmla="val 704"/>
                  <a:gd name="f74" fmla="*/ f0 1 2563"/>
                  <a:gd name="f75" fmla="*/ f1 1 3115"/>
                  <a:gd name="f76" fmla="val f2"/>
                  <a:gd name="f77" fmla="val f3"/>
                  <a:gd name="f78" fmla="val f4"/>
                  <a:gd name="f79" fmla="+- f78 0 f76"/>
                  <a:gd name="f80" fmla="+- f77 0 f76"/>
                  <a:gd name="f81" fmla="*/ f80 1 2563"/>
                  <a:gd name="f82" fmla="*/ f79 1 3115"/>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2563" h="3115">
                    <a:moveTo>
                      <a:pt x="f3" y="f2"/>
                    </a:moveTo>
                    <a:cubicBezTo>
                      <a:pt x="f5" y="f6"/>
                      <a:pt x="f7" y="f8"/>
                      <a:pt x="f9" y="f10"/>
                    </a:cubicBezTo>
                    <a:cubicBezTo>
                      <a:pt x="f11" y="f12"/>
                      <a:pt x="f2" y="f13"/>
                      <a:pt x="f14" y="f15"/>
                    </a:cubicBezTo>
                    <a:cubicBezTo>
                      <a:pt x="f16" y="f17"/>
                      <a:pt x="f18" y="f19"/>
                      <a:pt x="f20" y="f19"/>
                    </a:cubicBezTo>
                    <a:cubicBezTo>
                      <a:pt x="f21" y="f19"/>
                      <a:pt x="f22" y="f23"/>
                      <a:pt x="f24" y="f25"/>
                    </a:cubicBezTo>
                    <a:lnTo>
                      <a:pt x="f24" y="f25"/>
                    </a:lnTo>
                    <a:cubicBezTo>
                      <a:pt x="f26" y="f27"/>
                      <a:pt x="f28" y="f29"/>
                      <a:pt x="f30" y="f31"/>
                    </a:cubicBezTo>
                    <a:cubicBezTo>
                      <a:pt x="f32" y="f33"/>
                      <a:pt x="f34" y="f4"/>
                      <a:pt x="f35" y="f4"/>
                    </a:cubicBezTo>
                    <a:cubicBezTo>
                      <a:pt x="f36" y="f4"/>
                      <a:pt x="f37" y="f38"/>
                      <a:pt x="f39" y="f40"/>
                    </a:cubicBezTo>
                    <a:cubicBezTo>
                      <a:pt x="f41" y="f42"/>
                      <a:pt x="f43" y="f44"/>
                      <a:pt x="f43" y="f45"/>
                    </a:cubicBezTo>
                    <a:lnTo>
                      <a:pt x="f43" y="f45"/>
                    </a:lnTo>
                    <a:cubicBezTo>
                      <a:pt x="f43" y="f46"/>
                      <a:pt x="f47" y="f48"/>
                      <a:pt x="f49" y="f48"/>
                    </a:cubicBezTo>
                    <a:cubicBezTo>
                      <a:pt x="f50" y="f48"/>
                      <a:pt x="f51" y="f52"/>
                      <a:pt x="f53" y="f54"/>
                    </a:cubicBezTo>
                    <a:cubicBezTo>
                      <a:pt x="f55" y="f56"/>
                      <a:pt x="f57" y="f58"/>
                      <a:pt x="f59" y="f60"/>
                    </a:cubicBezTo>
                    <a:cubicBezTo>
                      <a:pt x="f61" y="f62"/>
                      <a:pt x="f63" y="f64"/>
                      <a:pt x="f55" y="f65"/>
                    </a:cubicBezTo>
                    <a:cubicBezTo>
                      <a:pt x="f66" y="f67"/>
                      <a:pt x="f68" y="f69"/>
                      <a:pt x="f41" y="f10"/>
                    </a:cubicBezTo>
                    <a:cubicBezTo>
                      <a:pt x="f70" y="f71"/>
                      <a:pt x="f72" y="f73"/>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5" name="Google Shape;258;p3">
                <a:extLst>
                  <a:ext uri="{FF2B5EF4-FFF2-40B4-BE49-F238E27FC236}">
                    <a16:creationId xmlns:a16="http://schemas.microsoft.com/office/drawing/2014/main" id="{8E0AE44E-39C4-4709-8E36-E1CFF547DDD7}"/>
                  </a:ext>
                </a:extLst>
              </p:cNvPr>
              <p:cNvSpPr/>
              <p:nvPr/>
            </p:nvSpPr>
            <p:spPr>
              <a:xfrm>
                <a:off x="8436482" y="4459986"/>
                <a:ext cx="144658" cy="231187"/>
              </a:xfrm>
              <a:custGeom>
                <a:avLst/>
                <a:gdLst>
                  <a:gd name="f0" fmla="val w"/>
                  <a:gd name="f1" fmla="val h"/>
                  <a:gd name="f2" fmla="val 0"/>
                  <a:gd name="f3" fmla="val 4479"/>
                  <a:gd name="f4" fmla="val 7158"/>
                  <a:gd name="f5" fmla="val 993"/>
                  <a:gd name="f6" fmla="val 1"/>
                  <a:gd name="f7" fmla="val 977"/>
                  <a:gd name="f8" fmla="val 28"/>
                  <a:gd name="f9" fmla="val 962"/>
                  <a:gd name="f10" fmla="val 55"/>
                  <a:gd name="f11" fmla="val 946"/>
                  <a:gd name="f12" fmla="val 83"/>
                  <a:gd name="f13" fmla="val 56"/>
                  <a:gd name="f14" fmla="val 978"/>
                  <a:gd name="f15" fmla="val 439"/>
                  <a:gd name="f16" fmla="val 1501"/>
                  <a:gd name="f17" fmla="val 416"/>
                  <a:gd name="f18" fmla="val 1617"/>
                  <a:gd name="f19" fmla="val 1744"/>
                  <a:gd name="f20" fmla="val 1882"/>
                  <a:gd name="f21" fmla="val 2009"/>
                  <a:gd name="f22" fmla="val 427"/>
                  <a:gd name="f23" fmla="val 2124"/>
                  <a:gd name="f24" fmla="val 462"/>
                  <a:gd name="f25" fmla="val 2240"/>
                  <a:gd name="f26" fmla="val 485"/>
                  <a:gd name="f27" fmla="val 2355"/>
                  <a:gd name="f28" fmla="val 520"/>
                  <a:gd name="f29" fmla="val 2471"/>
                  <a:gd name="f30" fmla="val 566"/>
                  <a:gd name="f31" fmla="val 2586"/>
                  <a:gd name="f32" fmla="val 612"/>
                  <a:gd name="f33" fmla="val 2702"/>
                  <a:gd name="f34" fmla="val 670"/>
                  <a:gd name="f35" fmla="val 2817"/>
                  <a:gd name="f36" fmla="val 728"/>
                  <a:gd name="f37" fmla="val 2909"/>
                  <a:gd name="f38" fmla="val 970"/>
                  <a:gd name="f39" fmla="val 3348"/>
                  <a:gd name="f40" fmla="val 1339"/>
                  <a:gd name="f41" fmla="val 3694"/>
                  <a:gd name="f42" fmla="val 1720"/>
                  <a:gd name="f43" fmla="val 3994"/>
                  <a:gd name="f44" fmla="val 2101"/>
                  <a:gd name="f45" fmla="val 4318"/>
                  <a:gd name="f46" fmla="val 2517"/>
                  <a:gd name="f47" fmla="val 4595"/>
                  <a:gd name="f48" fmla="val 2874"/>
                  <a:gd name="f49" fmla="val 4929"/>
                  <a:gd name="f50" fmla="val 3071"/>
                  <a:gd name="f51" fmla="val 5114"/>
                  <a:gd name="f52" fmla="val 3232"/>
                  <a:gd name="f53" fmla="val 5276"/>
                  <a:gd name="f54" fmla="val 3382"/>
                  <a:gd name="f55" fmla="val 5483"/>
                  <a:gd name="f56" fmla="val 3532"/>
                  <a:gd name="f57" fmla="val 5680"/>
                  <a:gd name="f58" fmla="val 3671"/>
                  <a:gd name="f59" fmla="val 5887"/>
                  <a:gd name="f60" fmla="val 3786"/>
                  <a:gd name="f61" fmla="val 6107"/>
                  <a:gd name="f62" fmla="val 3209"/>
                  <a:gd name="f63" fmla="val 5299"/>
                  <a:gd name="f64" fmla="val 2851"/>
                  <a:gd name="f65" fmla="val 4964"/>
                  <a:gd name="f66" fmla="val 2459"/>
                  <a:gd name="f67" fmla="val 4664"/>
                  <a:gd name="f68" fmla="val 2043"/>
                  <a:gd name="f69" fmla="val 4375"/>
                  <a:gd name="f70" fmla="val 1674"/>
                  <a:gd name="f71" fmla="val 4075"/>
                  <a:gd name="f72" fmla="val 1293"/>
                  <a:gd name="f73" fmla="val 3752"/>
                  <a:gd name="f74" fmla="val 924"/>
                  <a:gd name="f75" fmla="val 3406"/>
                  <a:gd name="f76" fmla="val 2956"/>
                  <a:gd name="f77" fmla="val 554"/>
                  <a:gd name="f78" fmla="val 2748"/>
                  <a:gd name="f79" fmla="val 2494"/>
                  <a:gd name="f80" fmla="val 2251"/>
                  <a:gd name="f81" fmla="val 404"/>
                  <a:gd name="f82" fmla="val 381"/>
                  <a:gd name="f83" fmla="val 393"/>
                  <a:gd name="f84" fmla="val 1628"/>
                  <a:gd name="f85" fmla="val 6637"/>
                  <a:gd name="f86" fmla="val 6638"/>
                  <a:gd name="f87" fmla="val 775"/>
                  <a:gd name="f88" fmla="val 366"/>
                  <a:gd name="f89" fmla="val 541"/>
                  <a:gd name="f90" fmla="val 595"/>
                  <a:gd name="f91" fmla="val 901"/>
                  <a:gd name="f92" fmla="val 312"/>
                  <a:gd name="f93" fmla="val 1086"/>
                  <a:gd name="f94" fmla="val 254"/>
                  <a:gd name="f95" fmla="val 1259"/>
                  <a:gd name="f96" fmla="val 208"/>
                  <a:gd name="f97" fmla="val 1443"/>
                  <a:gd name="f98" fmla="val 2321"/>
                  <a:gd name="f99" fmla="val 3163"/>
                  <a:gd name="f100" fmla="val 831"/>
                  <a:gd name="f101" fmla="val 3925"/>
                  <a:gd name="f102" fmla="val 1512"/>
                  <a:gd name="f103" fmla="val 4825"/>
                  <a:gd name="f104" fmla="val 2263"/>
                  <a:gd name="f105" fmla="val 5991"/>
                  <a:gd name="f106" fmla="val 2193"/>
                  <a:gd name="f107" fmla="val 7157"/>
                  <a:gd name="f108" fmla="val 2424"/>
                  <a:gd name="f109" fmla="val 6811"/>
                  <a:gd name="f110" fmla="val 2447"/>
                  <a:gd name="f111" fmla="val 6441"/>
                  <a:gd name="f112" fmla="val 2436"/>
                  <a:gd name="f113" fmla="val 6049"/>
                  <a:gd name="f114" fmla="val 2531"/>
                  <a:gd name="f115" fmla="val 6302"/>
                  <a:gd name="f116" fmla="val 2776"/>
                  <a:gd name="f117" fmla="val 6338"/>
                  <a:gd name="f118" fmla="val 3052"/>
                  <a:gd name="f119" fmla="val 3162"/>
                  <a:gd name="f120" fmla="val 3277"/>
                  <a:gd name="f121" fmla="val 6332"/>
                  <a:gd name="f122" fmla="val 3390"/>
                  <a:gd name="f123" fmla="val 3677"/>
                  <a:gd name="f124" fmla="val 3948"/>
                  <a:gd name="f125" fmla="val 6370"/>
                  <a:gd name="f126" fmla="val 5956"/>
                  <a:gd name="f127" fmla="val 5137"/>
                  <a:gd name="f128" fmla="val 3555"/>
                  <a:gd name="f129" fmla="val 4710"/>
                  <a:gd name="f130" fmla="val 4548"/>
                  <a:gd name="f131" fmla="val 4040"/>
                  <a:gd name="f132" fmla="val 4456"/>
                  <a:gd name="f133" fmla="val 4340"/>
                  <a:gd name="f134" fmla="val 4156"/>
                  <a:gd name="f135" fmla="val 4227"/>
                  <a:gd name="f136" fmla="val 4169"/>
                  <a:gd name="f137" fmla="val 4126"/>
                  <a:gd name="f138" fmla="val 4173"/>
                  <a:gd name="f139" fmla="val 4036"/>
                  <a:gd name="f140" fmla="val 3714"/>
                  <a:gd name="f141" fmla="val 3544"/>
                  <a:gd name="f142" fmla="val 4110"/>
                  <a:gd name="f143" fmla="val 3659"/>
                  <a:gd name="f144" fmla="val 3775"/>
                  <a:gd name="f145" fmla="val 3821"/>
                  <a:gd name="f146" fmla="val 3548"/>
                  <a:gd name="f147" fmla="val 3867"/>
                  <a:gd name="f148" fmla="val 3325"/>
                  <a:gd name="f149" fmla="val 3891"/>
                  <a:gd name="f150" fmla="val 3106"/>
                  <a:gd name="f151" fmla="val 2656"/>
                  <a:gd name="f152" fmla="val 2224"/>
                  <a:gd name="f153" fmla="val 3789"/>
                  <a:gd name="f154" fmla="val 1813"/>
                  <a:gd name="f155" fmla="val 3556"/>
                  <a:gd name="f156" fmla="val 2032"/>
                  <a:gd name="f157" fmla="val 3521"/>
                  <a:gd name="f158" fmla="val 2228"/>
                  <a:gd name="f159" fmla="val 3129"/>
                  <a:gd name="f160" fmla="val 2921"/>
                  <a:gd name="f161" fmla="val 2090"/>
                  <a:gd name="f162" fmla="val 1870"/>
                  <a:gd name="f163" fmla="val 2655"/>
                  <a:gd name="f164" fmla="val 1997"/>
                  <a:gd name="f165" fmla="val 2759"/>
                  <a:gd name="f166" fmla="val 3002"/>
                  <a:gd name="f167" fmla="val 3117"/>
                  <a:gd name="f168" fmla="val 1789"/>
                  <a:gd name="f169" fmla="val 3210"/>
                  <a:gd name="f170" fmla="val 1658"/>
                  <a:gd name="f171" fmla="val 3251"/>
                  <a:gd name="f172" fmla="val 1520"/>
                  <a:gd name="f173" fmla="val 1487"/>
                  <a:gd name="f174" fmla="val 1453"/>
                  <a:gd name="f175" fmla="val 3249"/>
                  <a:gd name="f176" fmla="val 1420"/>
                  <a:gd name="f177" fmla="val 3244"/>
                  <a:gd name="f178" fmla="val 947"/>
                  <a:gd name="f179" fmla="val 2552"/>
                  <a:gd name="f180" fmla="val 635"/>
                  <a:gd name="f181" fmla="val 2171"/>
                  <a:gd name="f182" fmla="val 447"/>
                  <a:gd name="f183" fmla="val 1474"/>
                  <a:gd name="f184" fmla="val 598"/>
                  <a:gd name="f185" fmla="val 714"/>
                  <a:gd name="f186" fmla="*/ f0 1 4479"/>
                  <a:gd name="f187" fmla="*/ f1 1 7158"/>
                  <a:gd name="f188" fmla="val f2"/>
                  <a:gd name="f189" fmla="val f3"/>
                  <a:gd name="f190" fmla="val f4"/>
                  <a:gd name="f191" fmla="+- f190 0 f188"/>
                  <a:gd name="f192" fmla="+- f189 0 f188"/>
                  <a:gd name="f193" fmla="*/ f192 1 4479"/>
                  <a:gd name="f194" fmla="*/ f191 1 7158"/>
                  <a:gd name="f195" fmla="*/ f188 1 f193"/>
                  <a:gd name="f196" fmla="*/ f189 1 f193"/>
                  <a:gd name="f197" fmla="*/ f188 1 f194"/>
                  <a:gd name="f198" fmla="*/ f190 1 f194"/>
                  <a:gd name="f199" fmla="*/ f195 f186 1"/>
                  <a:gd name="f200" fmla="*/ f196 f186 1"/>
                  <a:gd name="f201" fmla="*/ f198 f187 1"/>
                  <a:gd name="f202" fmla="*/ f197 f187 1"/>
                </a:gdLst>
                <a:ahLst/>
                <a:cxnLst>
                  <a:cxn ang="3cd4">
                    <a:pos x="hc" y="t"/>
                  </a:cxn>
                  <a:cxn ang="0">
                    <a:pos x="r" y="vc"/>
                  </a:cxn>
                  <a:cxn ang="cd4">
                    <a:pos x="hc" y="b"/>
                  </a:cxn>
                  <a:cxn ang="cd2">
                    <a:pos x="l" y="vc"/>
                  </a:cxn>
                </a:cxnLst>
                <a:rect l="f199" t="f202" r="f200" b="f201"/>
                <a:pathLst>
                  <a:path w="4479" h="7158">
                    <a:moveTo>
                      <a:pt x="f5" y="f6"/>
                    </a:moveTo>
                    <a:cubicBezTo>
                      <a:pt x="f7" y="f8"/>
                      <a:pt x="f9" y="f10"/>
                      <a:pt x="f11" y="f12"/>
                    </a:cubicBezTo>
                    <a:lnTo>
                      <a:pt x="f11" y="f12"/>
                    </a:lnTo>
                    <a:cubicBezTo>
                      <a:pt x="f9" y="f13"/>
                      <a:pt x="f14" y="f8"/>
                      <a:pt x="f5" y="f6"/>
                    </a:cubicBezTo>
                    <a:close/>
                    <a:moveTo>
                      <a:pt x="f15" y="f16"/>
                    </a:moveTo>
                    <a:lnTo>
                      <a:pt x="f15" y="f16"/>
                    </a:lnTo>
                    <a:cubicBezTo>
                      <a:pt x="f17" y="f18"/>
                      <a:pt x="f17" y="f19"/>
                      <a:pt x="f17" y="f20"/>
                    </a:cubicBezTo>
                    <a:cubicBezTo>
                      <a:pt x="f17"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56" y="f57"/>
                      <a:pt x="f62" y="f63"/>
                      <a:pt x="f64" y="f65"/>
                    </a:cubicBezTo>
                    <a:cubicBezTo>
                      <a:pt x="f66" y="f67"/>
                      <a:pt x="f68" y="f69"/>
                      <a:pt x="f70" y="f71"/>
                    </a:cubicBezTo>
                    <a:cubicBezTo>
                      <a:pt x="f72" y="f73"/>
                      <a:pt x="f74" y="f75"/>
                      <a:pt x="f34" y="f76"/>
                    </a:cubicBezTo>
                    <a:cubicBezTo>
                      <a:pt x="f77" y="f78"/>
                      <a:pt x="f24" y="f79"/>
                      <a:pt x="f17" y="f80"/>
                    </a:cubicBezTo>
                    <a:cubicBezTo>
                      <a:pt x="f81" y="f23"/>
                      <a:pt x="f82" y="f21"/>
                      <a:pt x="f82" y="f20"/>
                    </a:cubicBezTo>
                    <a:cubicBezTo>
                      <a:pt x="f82" y="f19"/>
                      <a:pt x="f83" y="f84"/>
                      <a:pt x="f15" y="f16"/>
                    </a:cubicBezTo>
                    <a:close/>
                    <a:moveTo>
                      <a:pt x="f71" y="f85"/>
                    </a:moveTo>
                    <a:cubicBezTo>
                      <a:pt x="f71" y="f85"/>
                      <a:pt x="f71" y="f85"/>
                      <a:pt x="f71" y="f86"/>
                    </a:cubicBezTo>
                    <a:cubicBezTo>
                      <a:pt x="f71" y="f85"/>
                      <a:pt x="f71" y="f85"/>
                      <a:pt x="f71" y="f85"/>
                    </a:cubicBezTo>
                    <a:close/>
                    <a:moveTo>
                      <a:pt x="f11" y="f12"/>
                    </a:moveTo>
                    <a:cubicBezTo>
                      <a:pt x="f87" y="f88"/>
                      <a:pt x="f89" y="f90"/>
                      <a:pt x="f81" y="f91"/>
                    </a:cubicBezTo>
                    <a:cubicBezTo>
                      <a:pt x="f92" y="f93"/>
                      <a:pt x="f94" y="f95"/>
                      <a:pt x="f96" y="f97"/>
                    </a:cubicBezTo>
                    <a:cubicBezTo>
                      <a:pt x="f2" y="f98"/>
                      <a:pt x="f94" y="f99"/>
                      <a:pt x="f100" y="f101"/>
                    </a:cubicBezTo>
                    <a:cubicBezTo>
                      <a:pt x="f102" y="f103"/>
                      <a:pt x="f104" y="f105"/>
                      <a:pt x="f106" y="f107"/>
                    </a:cubicBezTo>
                    <a:cubicBezTo>
                      <a:pt x="f108" y="f109"/>
                      <a:pt x="f110" y="f111"/>
                      <a:pt x="f112" y="f113"/>
                    </a:cubicBezTo>
                    <a:lnTo>
                      <a:pt x="f112" y="f113"/>
                    </a:lnTo>
                    <a:cubicBezTo>
                      <a:pt x="f114" y="f115"/>
                      <a:pt x="f116" y="f117"/>
                      <a:pt x="f118" y="f117"/>
                    </a:cubicBezTo>
                    <a:cubicBezTo>
                      <a:pt x="f119" y="f117"/>
                      <a:pt x="f120" y="f121"/>
                      <a:pt x="f122" y="f121"/>
                    </a:cubicBezTo>
                    <a:cubicBezTo>
                      <a:pt x="f123" y="f121"/>
                      <a:pt x="f124" y="f125"/>
                      <a:pt x="f71" y="f85"/>
                    </a:cubicBezTo>
                    <a:lnTo>
                      <a:pt x="f71" y="f85"/>
                    </a:lnTo>
                    <a:cubicBezTo>
                      <a:pt x="f73" y="f126"/>
                      <a:pt x="f3" y="f127"/>
                      <a:pt x="f128" y="f129"/>
                    </a:cubicBezTo>
                    <a:cubicBezTo>
                      <a:pt x="f124" y="f130"/>
                      <a:pt x="f131" y="f132"/>
                      <a:pt x="f133" y="f134"/>
                    </a:cubicBezTo>
                    <a:lnTo>
                      <a:pt x="f133" y="f134"/>
                    </a:lnTo>
                    <a:cubicBezTo>
                      <a:pt x="f135" y="f136"/>
                      <a:pt x="f137" y="f138"/>
                      <a:pt x="f139" y="f138"/>
                    </a:cubicBezTo>
                    <a:cubicBezTo>
                      <a:pt x="f140" y="f138"/>
                      <a:pt x="f141" y="f142"/>
                      <a:pt x="f141" y="f142"/>
                    </a:cubicBezTo>
                    <a:cubicBezTo>
                      <a:pt x="f143" y="f43"/>
                      <a:pt x="f144" y="f145"/>
                      <a:pt x="f144" y="f145"/>
                    </a:cubicBezTo>
                    <a:lnTo>
                      <a:pt x="f144" y="f145"/>
                    </a:lnTo>
                    <a:cubicBezTo>
                      <a:pt x="f146" y="f147"/>
                      <a:pt x="f148" y="f149"/>
                      <a:pt x="f150" y="f149"/>
                    </a:cubicBezTo>
                    <a:cubicBezTo>
                      <a:pt x="f151" y="f149"/>
                      <a:pt x="f152" y="f153"/>
                      <a:pt x="f154" y="f155"/>
                    </a:cubicBezTo>
                    <a:cubicBezTo>
                      <a:pt x="f156" y="f157"/>
                      <a:pt x="f158" y="f39"/>
                      <a:pt x="f80" y="f159"/>
                    </a:cubicBezTo>
                    <a:cubicBezTo>
                      <a:pt x="f104" y="f160"/>
                      <a:pt x="f161" y="f33"/>
                      <a:pt x="f162" y="f163"/>
                    </a:cubicBezTo>
                    <a:lnTo>
                      <a:pt x="f162" y="f163"/>
                    </a:lnTo>
                    <a:cubicBezTo>
                      <a:pt x="f164" y="f165"/>
                      <a:pt x="f164" y="f166"/>
                      <a:pt x="f20" y="f167"/>
                    </a:cubicBezTo>
                    <a:cubicBezTo>
                      <a:pt x="f168" y="f169"/>
                      <a:pt x="f170" y="f171"/>
                      <a:pt x="f172" y="f171"/>
                    </a:cubicBezTo>
                    <a:cubicBezTo>
                      <a:pt x="f173" y="f171"/>
                      <a:pt x="f174" y="f175"/>
                      <a:pt x="f176" y="f177"/>
                    </a:cubicBezTo>
                    <a:cubicBezTo>
                      <a:pt x="f178" y="f62"/>
                      <a:pt x="f36" y="f179"/>
                      <a:pt x="f180" y="f181"/>
                    </a:cubicBezTo>
                    <a:cubicBezTo>
                      <a:pt x="f182" y="f183"/>
                      <a:pt x="f184" y="f185"/>
                      <a:pt x="f11" y="f1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6" name="Google Shape;259;p3">
                <a:extLst>
                  <a:ext uri="{FF2B5EF4-FFF2-40B4-BE49-F238E27FC236}">
                    <a16:creationId xmlns:a16="http://schemas.microsoft.com/office/drawing/2014/main" id="{4B5B8925-7CD6-4413-8E64-D24FC3A1BA40}"/>
                  </a:ext>
                </a:extLst>
              </p:cNvPr>
              <p:cNvSpPr/>
              <p:nvPr/>
            </p:nvSpPr>
            <p:spPr>
              <a:xfrm>
                <a:off x="8452146" y="4597548"/>
                <a:ext cx="54068" cy="151762"/>
              </a:xfrm>
              <a:custGeom>
                <a:avLst/>
                <a:gdLst>
                  <a:gd name="f0" fmla="val w"/>
                  <a:gd name="f1" fmla="val h"/>
                  <a:gd name="f2" fmla="val 0"/>
                  <a:gd name="f3" fmla="val 1674"/>
                  <a:gd name="f4" fmla="val 4699"/>
                  <a:gd name="f5" fmla="val 450"/>
                  <a:gd name="f6" fmla="val 994"/>
                  <a:gd name="f7" fmla="val 531"/>
                  <a:gd name="f8" fmla="val 1201"/>
                  <a:gd name="f9" fmla="val 612"/>
                  <a:gd name="f10" fmla="val 1409"/>
                  <a:gd name="f11" fmla="val 647"/>
                  <a:gd name="f12" fmla="val 1640"/>
                  <a:gd name="f13" fmla="val 693"/>
                  <a:gd name="f14" fmla="val 1871"/>
                  <a:gd name="f15" fmla="val 727"/>
                  <a:gd name="f16" fmla="val 2102"/>
                  <a:gd name="f17" fmla="val 739"/>
                  <a:gd name="f18" fmla="val 2332"/>
                  <a:gd name="f19" fmla="val 2563"/>
                  <a:gd name="f20" fmla="val 2806"/>
                  <a:gd name="f21" fmla="val 3037"/>
                  <a:gd name="f22" fmla="val 670"/>
                  <a:gd name="f23" fmla="val 3267"/>
                  <a:gd name="f24" fmla="val 623"/>
                  <a:gd name="f25" fmla="val 3521"/>
                  <a:gd name="f26" fmla="val 554"/>
                  <a:gd name="f27" fmla="val 3752"/>
                  <a:gd name="f28" fmla="val 589"/>
                  <a:gd name="f29" fmla="val 635"/>
                  <a:gd name="f30" fmla="val 3291"/>
                  <a:gd name="f31" fmla="val 3048"/>
                  <a:gd name="f32" fmla="val 658"/>
                  <a:gd name="f33" fmla="val 2817"/>
                  <a:gd name="f34" fmla="val 681"/>
                  <a:gd name="f35" fmla="val 1663"/>
                  <a:gd name="f36" fmla="val 566"/>
                  <a:gd name="f37" fmla="val 1432"/>
                  <a:gd name="f38" fmla="val 508"/>
                  <a:gd name="f39" fmla="val 1213"/>
                  <a:gd name="f40" fmla="val 1"/>
                  <a:gd name="f41" fmla="val 1501"/>
                  <a:gd name="f42" fmla="val 3140"/>
                  <a:gd name="f43" fmla="val 266"/>
                  <a:gd name="f44" fmla="val 4387"/>
                  <a:gd name="f45" fmla="val 1016"/>
                  <a:gd name="f46" fmla="val 3718"/>
                  <a:gd name="f47" fmla="val 981"/>
                  <a:gd name="f48" fmla="val 3187"/>
                  <a:gd name="f49" fmla="val 1108"/>
                  <a:gd name="f50" fmla="val 3360"/>
                  <a:gd name="f51" fmla="val 1270"/>
                  <a:gd name="f52" fmla="val 4052"/>
                  <a:gd name="f53" fmla="val 1304"/>
                  <a:gd name="f54" fmla="val 4087"/>
                  <a:gd name="f55" fmla="val 3013"/>
                  <a:gd name="f56" fmla="val 820"/>
                  <a:gd name="f57" fmla="*/ f0 1 1674"/>
                  <a:gd name="f58" fmla="*/ f1 1 4699"/>
                  <a:gd name="f59" fmla="val f2"/>
                  <a:gd name="f60" fmla="val f3"/>
                  <a:gd name="f61" fmla="val f4"/>
                  <a:gd name="f62" fmla="+- f61 0 f59"/>
                  <a:gd name="f63" fmla="+- f60 0 f59"/>
                  <a:gd name="f64" fmla="*/ f63 1 1674"/>
                  <a:gd name="f65" fmla="*/ f62 1 4699"/>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1674" h="4699">
                    <a:moveTo>
                      <a:pt x="f5" y="f6"/>
                    </a:moveTo>
                    <a:lnTo>
                      <a:pt x="f5" y="f6"/>
                    </a:lnTo>
                    <a:cubicBezTo>
                      <a:pt x="f7" y="f8"/>
                      <a:pt x="f9" y="f10"/>
                      <a:pt x="f11" y="f12"/>
                    </a:cubicBezTo>
                    <a:cubicBezTo>
                      <a:pt x="f13" y="f14"/>
                      <a:pt x="f15" y="f16"/>
                      <a:pt x="f17" y="f18"/>
                    </a:cubicBezTo>
                    <a:cubicBezTo>
                      <a:pt x="f17" y="f19"/>
                      <a:pt x="f17" y="f20"/>
                      <a:pt x="f13" y="f21"/>
                    </a:cubicBezTo>
                    <a:cubicBezTo>
                      <a:pt x="f22" y="f23"/>
                      <a:pt x="f24" y="f25"/>
                      <a:pt x="f26" y="f27"/>
                    </a:cubicBezTo>
                    <a:cubicBezTo>
                      <a:pt x="f28" y="f25"/>
                      <a:pt x="f29" y="f30"/>
                      <a:pt x="f11" y="f31"/>
                    </a:cubicBezTo>
                    <a:cubicBezTo>
                      <a:pt x="f32" y="f33"/>
                      <a:pt x="f34" y="f19"/>
                      <a:pt x="f34" y="f18"/>
                    </a:cubicBezTo>
                    <a:cubicBezTo>
                      <a:pt x="f34" y="f16"/>
                      <a:pt x="f11" y="f14"/>
                      <a:pt x="f9" y="f35"/>
                    </a:cubicBezTo>
                    <a:cubicBezTo>
                      <a:pt x="f36" y="f37"/>
                      <a:pt x="f38" y="f39"/>
                      <a:pt x="f5" y="f6"/>
                    </a:cubicBezTo>
                    <a:close/>
                    <a:moveTo>
                      <a:pt x="f2" y="f40"/>
                    </a:moveTo>
                    <a:lnTo>
                      <a:pt x="f2" y="f40"/>
                    </a:lnTo>
                    <a:cubicBezTo>
                      <a:pt x="f7" y="f41"/>
                      <a:pt x="f24" y="f42"/>
                      <a:pt x="f43" y="f4"/>
                    </a:cubicBezTo>
                    <a:cubicBezTo>
                      <a:pt x="f13" y="f44"/>
                      <a:pt x="f45" y="f46"/>
                      <a:pt x="f47" y="f48"/>
                    </a:cubicBezTo>
                    <a:lnTo>
                      <a:pt x="f47" y="f48"/>
                    </a:lnTo>
                    <a:cubicBezTo>
                      <a:pt x="f49" y="f50"/>
                      <a:pt x="f51" y="f52"/>
                      <a:pt x="f53" y="f54"/>
                    </a:cubicBezTo>
                    <a:cubicBezTo>
                      <a:pt x="f3" y="f55"/>
                      <a:pt x="f28" y="f56"/>
                      <a:pt x="f2" y="f4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7" name="Google Shape;260;p3">
                <a:extLst>
                  <a:ext uri="{FF2B5EF4-FFF2-40B4-BE49-F238E27FC236}">
                    <a16:creationId xmlns:a16="http://schemas.microsoft.com/office/drawing/2014/main" id="{FF980D86-EA0A-42B2-A2B7-251A17A81C1F}"/>
                  </a:ext>
                </a:extLst>
              </p:cNvPr>
              <p:cNvSpPr/>
              <p:nvPr/>
            </p:nvSpPr>
            <p:spPr>
              <a:xfrm>
                <a:off x="8313788" y="4391168"/>
                <a:ext cx="171559" cy="50063"/>
              </a:xfrm>
              <a:custGeom>
                <a:avLst/>
                <a:gdLst>
                  <a:gd name="f0" fmla="val w"/>
                  <a:gd name="f1" fmla="val h"/>
                  <a:gd name="f2" fmla="val 0"/>
                  <a:gd name="f3" fmla="val 5312"/>
                  <a:gd name="f4" fmla="val 1550"/>
                  <a:gd name="f5" fmla="val 1067"/>
                  <a:gd name="f6" fmla="val 1"/>
                  <a:gd name="f7" fmla="val 642"/>
                  <a:gd name="f8" fmla="val 333"/>
                  <a:gd name="f9" fmla="val 128"/>
                  <a:gd name="f10" fmla="val 244"/>
                  <a:gd name="f11" fmla="val 458"/>
                  <a:gd name="f12" fmla="val 1376"/>
                  <a:gd name="f13" fmla="val 2016"/>
                  <a:gd name="f14" fmla="val 3577"/>
                  <a:gd name="f15" fmla="val 4529"/>
                  <a:gd name="f16" fmla="val 5311"/>
                  <a:gd name="f17" fmla="val 1485"/>
                  <a:gd name="f18" fmla="val 2515"/>
                  <a:gd name="f19" fmla="*/ f0 1 5312"/>
                  <a:gd name="f20" fmla="*/ f1 1 1550"/>
                  <a:gd name="f21" fmla="val f2"/>
                  <a:gd name="f22" fmla="val f3"/>
                  <a:gd name="f23" fmla="val f4"/>
                  <a:gd name="f24" fmla="+- f23 0 f21"/>
                  <a:gd name="f25" fmla="+- f22 0 f21"/>
                  <a:gd name="f26" fmla="*/ f25 1 5312"/>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12" h="1550">
                    <a:moveTo>
                      <a:pt x="f5" y="f6"/>
                    </a:moveTo>
                    <a:cubicBezTo>
                      <a:pt x="f7" y="f6"/>
                      <a:pt x="f8" y="f9"/>
                      <a:pt x="f10" y="f11"/>
                    </a:cubicBezTo>
                    <a:cubicBezTo>
                      <a:pt x="f2" y="f12"/>
                      <a:pt x="f13" y="f4"/>
                      <a:pt x="f14" y="f4"/>
                    </a:cubicBezTo>
                    <a:cubicBezTo>
                      <a:pt x="f15" y="f4"/>
                      <a:pt x="f16" y="f17"/>
                      <a:pt x="f16" y="f17"/>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8" name="Google Shape;261;p3">
                <a:extLst>
                  <a:ext uri="{FF2B5EF4-FFF2-40B4-BE49-F238E27FC236}">
                    <a16:creationId xmlns:a16="http://schemas.microsoft.com/office/drawing/2014/main" id="{20CCC772-0D2F-468B-852F-E29E82DF118F}"/>
                  </a:ext>
                </a:extLst>
              </p:cNvPr>
              <p:cNvSpPr/>
              <p:nvPr/>
            </p:nvSpPr>
            <p:spPr>
              <a:xfrm>
                <a:off x="8351864" y="4301959"/>
                <a:ext cx="134224" cy="111456"/>
              </a:xfrm>
              <a:custGeom>
                <a:avLst/>
                <a:gdLst>
                  <a:gd name="f0" fmla="val w"/>
                  <a:gd name="f1" fmla="val h"/>
                  <a:gd name="f2" fmla="val 0"/>
                  <a:gd name="f3" fmla="val 4156"/>
                  <a:gd name="f4" fmla="val 3451"/>
                  <a:gd name="f5" fmla="val 1532"/>
                  <a:gd name="f6" fmla="val 1396"/>
                  <a:gd name="f7" fmla="val 1265"/>
                  <a:gd name="f8" fmla="val 50"/>
                  <a:gd name="f9" fmla="val 1143"/>
                  <a:gd name="f10" fmla="val 161"/>
                  <a:gd name="f11" fmla="val 1200"/>
                  <a:gd name="f12" fmla="val 2665"/>
                  <a:gd name="f13" fmla="*/ f0 1 4156"/>
                  <a:gd name="f14" fmla="*/ f1 1 3451"/>
                  <a:gd name="f15" fmla="val f2"/>
                  <a:gd name="f16" fmla="val f3"/>
                  <a:gd name="f17" fmla="val f4"/>
                  <a:gd name="f18" fmla="+- f17 0 f15"/>
                  <a:gd name="f19" fmla="+- f16 0 f15"/>
                  <a:gd name="f20" fmla="*/ f19 1 4156"/>
                  <a:gd name="f21" fmla="*/ f18 1 3451"/>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4156" h="3450">
                    <a:moveTo>
                      <a:pt x="f5" y="f2"/>
                    </a:moveTo>
                    <a:cubicBezTo>
                      <a:pt x="f6" y="f2"/>
                      <a:pt x="f7" y="f8"/>
                      <a:pt x="f9" y="f10"/>
                    </a:cubicBezTo>
                    <a:cubicBezTo>
                      <a:pt x="f2" y="f11"/>
                      <a:pt x="f3" y="f4"/>
                      <a:pt x="f3" y="f4"/>
                    </a:cubicBezTo>
                    <a:cubicBezTo>
                      <a:pt x="f3" y="f4"/>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9" name="Google Shape;262;p3">
                <a:extLst>
                  <a:ext uri="{FF2B5EF4-FFF2-40B4-BE49-F238E27FC236}">
                    <a16:creationId xmlns:a16="http://schemas.microsoft.com/office/drawing/2014/main" id="{B3DAA2DA-704B-45A6-9816-8C8CC5CA8234}"/>
                  </a:ext>
                </a:extLst>
              </p:cNvPr>
              <p:cNvSpPr/>
              <p:nvPr/>
            </p:nvSpPr>
            <p:spPr>
              <a:xfrm>
                <a:off x="8445041" y="4248695"/>
                <a:ext cx="94823" cy="166201"/>
              </a:xfrm>
              <a:custGeom>
                <a:avLst/>
                <a:gdLst>
                  <a:gd name="f0" fmla="val w"/>
                  <a:gd name="f1" fmla="val h"/>
                  <a:gd name="f2" fmla="val 0"/>
                  <a:gd name="f3" fmla="val 2936"/>
                  <a:gd name="f4" fmla="val 5146"/>
                  <a:gd name="f5" fmla="val 1593"/>
                  <a:gd name="f6" fmla="val 1560"/>
                  <a:gd name="f7" fmla="val 1526"/>
                  <a:gd name="f8" fmla="val 3"/>
                  <a:gd name="f9" fmla="val 1490"/>
                  <a:gd name="f10" fmla="val 10"/>
                  <a:gd name="f11" fmla="val 1"/>
                  <a:gd name="f12" fmla="val 263"/>
                  <a:gd name="f13" fmla="val 2067"/>
                  <a:gd name="f14" fmla="*/ f0 1 2936"/>
                  <a:gd name="f15" fmla="*/ f1 1 5146"/>
                  <a:gd name="f16" fmla="val f2"/>
                  <a:gd name="f17" fmla="val f3"/>
                  <a:gd name="f18" fmla="val f4"/>
                  <a:gd name="f19" fmla="+- f18 0 f16"/>
                  <a:gd name="f20" fmla="+- f17 0 f16"/>
                  <a:gd name="f21" fmla="*/ f20 1 2936"/>
                  <a:gd name="f22" fmla="*/ f19 1 514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2936" h="5146">
                    <a:moveTo>
                      <a:pt x="f5" y="f2"/>
                    </a:moveTo>
                    <a:cubicBezTo>
                      <a:pt x="f6" y="f2"/>
                      <a:pt x="f7" y="f8"/>
                      <a:pt x="f9" y="f10"/>
                    </a:cubicBezTo>
                    <a:cubicBezTo>
                      <a:pt x="f11" y="f12"/>
                      <a:pt x="f13" y="f4"/>
                      <a:pt x="f13" y="f4"/>
                    </a:cubicBezTo>
                    <a:cubicBezTo>
                      <a:pt x="f13" y="f4"/>
                      <a:pt x="f3"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110" name="Google Shape;263;p3">
              <a:extLst>
                <a:ext uri="{FF2B5EF4-FFF2-40B4-BE49-F238E27FC236}">
                  <a16:creationId xmlns:a16="http://schemas.microsoft.com/office/drawing/2014/main" id="{D465C02F-F845-4DF4-9AEB-662C4955F81B}"/>
                </a:ext>
              </a:extLst>
            </p:cNvPr>
            <p:cNvSpPr/>
            <p:nvPr/>
          </p:nvSpPr>
          <p:spPr>
            <a:xfrm>
              <a:off x="4470391" y="114912"/>
              <a:ext cx="203216" cy="242325"/>
            </a:xfrm>
            <a:custGeom>
              <a:avLst/>
              <a:gdLst>
                <a:gd name="f0" fmla="val w"/>
                <a:gd name="f1" fmla="val h"/>
                <a:gd name="f2" fmla="val 0"/>
                <a:gd name="f3" fmla="val 6292"/>
                <a:gd name="f4" fmla="val 7503"/>
                <a:gd name="f5" fmla="val 3141"/>
                <a:gd name="f6" fmla="val 2979"/>
                <a:gd name="f7" fmla="val 2852"/>
                <a:gd name="f8" fmla="val 173"/>
                <a:gd name="f9" fmla="val 2794"/>
                <a:gd name="f10" fmla="val 427"/>
                <a:gd name="f11" fmla="val 2390"/>
                <a:gd name="f12" fmla="val 2944"/>
                <a:gd name="f13" fmla="val 2943"/>
                <a:gd name="f14" fmla="val 174"/>
                <a:gd name="f15" fmla="val 2401"/>
                <a:gd name="f16" fmla="val 416"/>
                <a:gd name="f17" fmla="val 2805"/>
                <a:gd name="f18" fmla="val 2863"/>
                <a:gd name="f19" fmla="val 1"/>
                <a:gd name="f20" fmla="val 2990"/>
                <a:gd name="f21" fmla="val 3151"/>
                <a:gd name="f22" fmla="val 3313"/>
                <a:gd name="f23" fmla="val 3440"/>
                <a:gd name="f24" fmla="val 3497"/>
                <a:gd name="f25" fmla="val 3901"/>
                <a:gd name="f26" fmla="val 2956"/>
                <a:gd name="f27" fmla="val 3347"/>
                <a:gd name="f28" fmla="val 7330"/>
                <a:gd name="f29" fmla="val 7087"/>
                <a:gd name="f30" fmla="val 3302"/>
                <a:gd name="f31" fmla="val 3429"/>
                <a:gd name="f32" fmla="val 3487"/>
                <a:gd name="f33" fmla="val 3891"/>
                <a:gd name="f34" fmla="val 3325"/>
                <a:gd name="f35" fmla="val 6107"/>
                <a:gd name="f36" fmla="val 5865"/>
                <a:gd name="f37" fmla="val 6119"/>
                <a:gd name="f38" fmla="val 3348"/>
                <a:gd name="f39" fmla="*/ f0 1 6292"/>
                <a:gd name="f40" fmla="*/ f1 1 7503"/>
                <a:gd name="f41" fmla="val f2"/>
                <a:gd name="f42" fmla="val f3"/>
                <a:gd name="f43" fmla="val f4"/>
                <a:gd name="f44" fmla="+- f43 0 f41"/>
                <a:gd name="f45" fmla="+- f42 0 f41"/>
                <a:gd name="f46" fmla="*/ f45 1 6292"/>
                <a:gd name="f47" fmla="*/ f44 1 7503"/>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6292" h="7503">
                  <a:moveTo>
                    <a:pt x="f5" y="f2"/>
                  </a:moveTo>
                  <a:cubicBezTo>
                    <a:pt x="f6" y="f2"/>
                    <a:pt x="f7" y="f8"/>
                    <a:pt x="f9" y="f10"/>
                  </a:cubicBezTo>
                  <a:lnTo>
                    <a:pt x="f11" y="f8"/>
                  </a:lnTo>
                  <a:lnTo>
                    <a:pt x="f12" y="f13"/>
                  </a:lnTo>
                  <a:lnTo>
                    <a:pt x="f14" y="f15"/>
                  </a:lnTo>
                  <a:lnTo>
                    <a:pt x="f16" y="f17"/>
                  </a:lnTo>
                  <a:cubicBezTo>
                    <a:pt x="f14" y="f18"/>
                    <a:pt x="f19" y="f20"/>
                    <a:pt x="f19" y="f21"/>
                  </a:cubicBezTo>
                  <a:cubicBezTo>
                    <a:pt x="f19" y="f22"/>
                    <a:pt x="f14" y="f23"/>
                    <a:pt x="f16" y="f24"/>
                  </a:cubicBezTo>
                  <a:lnTo>
                    <a:pt x="f14" y="f25"/>
                  </a:lnTo>
                  <a:lnTo>
                    <a:pt x="f14" y="f25"/>
                  </a:lnTo>
                  <a:lnTo>
                    <a:pt x="f26" y="f27"/>
                  </a:lnTo>
                  <a:lnTo>
                    <a:pt x="f11" y="f28"/>
                  </a:lnTo>
                  <a:lnTo>
                    <a:pt x="f9" y="f29"/>
                  </a:lnTo>
                  <a:cubicBezTo>
                    <a:pt x="f7" y="f28"/>
                    <a:pt x="f6" y="f4"/>
                    <a:pt x="f5" y="f4"/>
                  </a:cubicBezTo>
                  <a:cubicBezTo>
                    <a:pt x="f30" y="f4"/>
                    <a:pt x="f31" y="f28"/>
                    <a:pt x="f32" y="f29"/>
                  </a:cubicBezTo>
                  <a:lnTo>
                    <a:pt x="f33" y="f28"/>
                  </a:lnTo>
                  <a:lnTo>
                    <a:pt x="f34" y="f27"/>
                  </a:lnTo>
                  <a:lnTo>
                    <a:pt x="f34" y="f27"/>
                  </a:lnTo>
                  <a:lnTo>
                    <a:pt x="f35" y="f25"/>
                  </a:lnTo>
                  <a:lnTo>
                    <a:pt x="f35" y="f25"/>
                  </a:lnTo>
                  <a:lnTo>
                    <a:pt x="f36" y="f24"/>
                  </a:lnTo>
                  <a:cubicBezTo>
                    <a:pt x="f37" y="f23"/>
                    <a:pt x="f3" y="f22"/>
                    <a:pt x="f3" y="f21"/>
                  </a:cubicBezTo>
                  <a:cubicBezTo>
                    <a:pt x="f3" y="f20"/>
                    <a:pt x="f35" y="f18"/>
                    <a:pt x="f36" y="f17"/>
                  </a:cubicBezTo>
                  <a:lnTo>
                    <a:pt x="f37" y="f15"/>
                  </a:lnTo>
                  <a:lnTo>
                    <a:pt x="f38" y="f13"/>
                  </a:lnTo>
                  <a:lnTo>
                    <a:pt x="f33" y="f8"/>
                  </a:lnTo>
                  <a:lnTo>
                    <a:pt x="f32" y="f10"/>
                  </a:lnTo>
                  <a:cubicBezTo>
                    <a:pt x="f31" y="f8"/>
                    <a:pt x="f30"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111" name="Google Shape;264;p3">
            <a:extLst>
              <a:ext uri="{FF2B5EF4-FFF2-40B4-BE49-F238E27FC236}">
                <a16:creationId xmlns:a16="http://schemas.microsoft.com/office/drawing/2014/main" id="{3594E6CF-02FC-4A64-B6BF-C4F6E3279B1A}"/>
              </a:ext>
            </a:extLst>
          </p:cNvPr>
          <p:cNvSpPr txBox="1">
            <a:spLocks noGrp="1"/>
          </p:cNvSpPr>
          <p:nvPr>
            <p:ph type="title"/>
          </p:nvPr>
        </p:nvSpPr>
        <p:spPr>
          <a:xfrm>
            <a:off x="805376" y="1755776"/>
            <a:ext cx="5308796" cy="1946099"/>
          </a:xfrm>
        </p:spPr>
        <p:txBody>
          <a:bodyPr anchorCtr="0"/>
          <a:lstStyle>
            <a:lvl1pPr algn="l">
              <a:defRPr sz="5000">
                <a:solidFill>
                  <a:srgbClr val="D6B35F"/>
                </a:solidFill>
              </a:defRPr>
            </a:lvl1pPr>
          </a:lstStyle>
          <a:p>
            <a:pPr lvl="0"/>
            <a:endParaRPr lang="es-PE"/>
          </a:p>
        </p:txBody>
      </p:sp>
      <p:sp>
        <p:nvSpPr>
          <p:cNvPr id="112" name="Google Shape;265;p3">
            <a:extLst>
              <a:ext uri="{FF2B5EF4-FFF2-40B4-BE49-F238E27FC236}">
                <a16:creationId xmlns:a16="http://schemas.microsoft.com/office/drawing/2014/main" id="{7EDF736D-6AA3-4916-A4DD-314AAA621ED5}"/>
              </a:ext>
            </a:extLst>
          </p:cNvPr>
          <p:cNvSpPr txBox="1">
            <a:spLocks noGrp="1"/>
          </p:cNvSpPr>
          <p:nvPr>
            <p:ph type="subTitle" idx="4294967295"/>
          </p:nvPr>
        </p:nvSpPr>
        <p:spPr>
          <a:xfrm>
            <a:off x="805376" y="3612154"/>
            <a:ext cx="4276502" cy="522899"/>
          </a:xfrm>
        </p:spPr>
        <p:txBody>
          <a:bodyPr/>
          <a:lstStyle>
            <a:lvl1pPr>
              <a:buNone/>
              <a:defRPr sz="1500">
                <a:solidFill>
                  <a:srgbClr val="393231"/>
                </a:solidFill>
              </a:defRPr>
            </a:lvl1pPr>
          </a:lstStyle>
          <a:p>
            <a:pPr lvl="0"/>
            <a:endParaRPr lang="es-PE"/>
          </a:p>
        </p:txBody>
      </p:sp>
      <p:sp>
        <p:nvSpPr>
          <p:cNvPr id="113" name="Google Shape;266;p3">
            <a:extLst>
              <a:ext uri="{FF2B5EF4-FFF2-40B4-BE49-F238E27FC236}">
                <a16:creationId xmlns:a16="http://schemas.microsoft.com/office/drawing/2014/main" id="{B9C2398C-E2CB-4191-B29C-0D3EDFBE50EE}"/>
              </a:ext>
            </a:extLst>
          </p:cNvPr>
          <p:cNvSpPr txBox="1">
            <a:spLocks noGrp="1"/>
          </p:cNvSpPr>
          <p:nvPr>
            <p:ph type="title" idx="1"/>
          </p:nvPr>
        </p:nvSpPr>
        <p:spPr>
          <a:xfrm>
            <a:off x="779974" y="1008446"/>
            <a:ext cx="1137897" cy="772201"/>
          </a:xfrm>
        </p:spPr>
        <p:txBody>
          <a:bodyPr anchorCtr="0"/>
          <a:lstStyle>
            <a:lvl1pPr algn="l">
              <a:defRPr sz="6000">
                <a:solidFill>
                  <a:srgbClr val="5F5B52"/>
                </a:solidFill>
              </a:defRPr>
            </a:lvl1pPr>
          </a:lstStyle>
          <a:p>
            <a:pPr lvl="0"/>
            <a:r>
              <a:rPr lang="es-PE"/>
              <a:t>xx%</a:t>
            </a:r>
          </a:p>
        </p:txBody>
      </p:sp>
    </p:spTree>
    <p:extLst>
      <p:ext uri="{BB962C8B-B14F-4D97-AF65-F5344CB8AC3E}">
        <p14:creationId xmlns:p14="http://schemas.microsoft.com/office/powerpoint/2010/main" val="107648798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_5_1_1">
    <p:bg>
      <p:bgPr>
        <a:blipFill>
          <a:blip r:embed="rId2">
            <a:alphaModFix/>
          </a:blip>
          <a:stretch>
            <a:fillRect/>
          </a:stretch>
        </a:blipFill>
        <a:effectLst/>
      </p:bgPr>
    </p:bg>
    <p:spTree>
      <p:nvGrpSpPr>
        <p:cNvPr id="1" name=""/>
        <p:cNvGrpSpPr/>
        <p:nvPr/>
      </p:nvGrpSpPr>
      <p:grpSpPr>
        <a:xfrm>
          <a:off x="0" y="0"/>
          <a:ext cx="0" cy="0"/>
          <a:chOff x="0" y="0"/>
          <a:chExt cx="0" cy="0"/>
        </a:xfrm>
      </p:grpSpPr>
      <p:pic>
        <p:nvPicPr>
          <p:cNvPr id="2" name="Imagen 68">
            <a:extLst>
              <a:ext uri="{FF2B5EF4-FFF2-40B4-BE49-F238E27FC236}">
                <a16:creationId xmlns:a16="http://schemas.microsoft.com/office/drawing/2014/main" id="{DDF30818-05EB-4149-9244-402FEF0E2247}"/>
              </a:ext>
            </a:extLst>
          </p:cNvPr>
          <p:cNvPicPr>
            <a:picLocks noChangeAspect="1"/>
          </p:cNvPicPr>
          <p:nvPr/>
        </p:nvPicPr>
        <p:blipFill>
          <a:blip r:embed="rId3"/>
          <a:stretch>
            <a:fillRect/>
          </a:stretch>
        </p:blipFill>
        <p:spPr>
          <a:xfrm flipH="1">
            <a:off x="0" y="3691835"/>
            <a:ext cx="9144000" cy="1451664"/>
          </a:xfrm>
          <a:prstGeom prst="rect">
            <a:avLst/>
          </a:prstGeom>
          <a:noFill/>
          <a:ln cap="flat">
            <a:noFill/>
          </a:ln>
        </p:spPr>
      </p:pic>
      <p:grpSp>
        <p:nvGrpSpPr>
          <p:cNvPr id="3" name="Google Shape;2443;p32">
            <a:extLst>
              <a:ext uri="{FF2B5EF4-FFF2-40B4-BE49-F238E27FC236}">
                <a16:creationId xmlns:a16="http://schemas.microsoft.com/office/drawing/2014/main" id="{3A5D6A63-40BA-4DEA-96DC-EA316176E397}"/>
              </a:ext>
            </a:extLst>
          </p:cNvPr>
          <p:cNvGrpSpPr/>
          <p:nvPr/>
        </p:nvGrpSpPr>
        <p:grpSpPr>
          <a:xfrm>
            <a:off x="-18" y="210403"/>
            <a:ext cx="8138844" cy="211875"/>
            <a:chOff x="-18" y="210403"/>
            <a:chExt cx="8138844" cy="211875"/>
          </a:xfrm>
        </p:grpSpPr>
        <p:sp>
          <p:nvSpPr>
            <p:cNvPr id="4" name="Google Shape;2444;p32">
              <a:extLst>
                <a:ext uri="{FF2B5EF4-FFF2-40B4-BE49-F238E27FC236}">
                  <a16:creationId xmlns:a16="http://schemas.microsoft.com/office/drawing/2014/main" id="{12411B00-6CC0-4D6A-B082-BA690A71313D}"/>
                </a:ext>
              </a:extLst>
            </p:cNvPr>
            <p:cNvSpPr/>
            <p:nvPr/>
          </p:nvSpPr>
          <p:spPr>
            <a:xfrm flipH="1">
              <a:off x="-18" y="210458"/>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5" name="Google Shape;2445;p32">
              <a:extLst>
                <a:ext uri="{FF2B5EF4-FFF2-40B4-BE49-F238E27FC236}">
                  <a16:creationId xmlns:a16="http://schemas.microsoft.com/office/drawing/2014/main" id="{CCD00394-3E24-419C-BDA9-90A09017E8C7}"/>
                </a:ext>
              </a:extLst>
            </p:cNvPr>
            <p:cNvGrpSpPr/>
            <p:nvPr/>
          </p:nvGrpSpPr>
          <p:grpSpPr>
            <a:xfrm>
              <a:off x="4842863" y="210403"/>
              <a:ext cx="3295963" cy="211875"/>
              <a:chOff x="4842863" y="210403"/>
              <a:chExt cx="3295963" cy="211875"/>
            </a:xfrm>
          </p:grpSpPr>
          <p:sp>
            <p:nvSpPr>
              <p:cNvPr id="6" name="Google Shape;2446;p32">
                <a:extLst>
                  <a:ext uri="{FF2B5EF4-FFF2-40B4-BE49-F238E27FC236}">
                    <a16:creationId xmlns:a16="http://schemas.microsoft.com/office/drawing/2014/main" id="{593E0375-0130-4265-89D0-455DFEA47C23}"/>
                  </a:ext>
                </a:extLst>
              </p:cNvPr>
              <p:cNvSpPr/>
              <p:nvPr/>
            </p:nvSpPr>
            <p:spPr>
              <a:xfrm flipH="1">
                <a:off x="4842863" y="210467"/>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 name="Google Shape;2447;p32">
                <a:extLst>
                  <a:ext uri="{FF2B5EF4-FFF2-40B4-BE49-F238E27FC236}">
                    <a16:creationId xmlns:a16="http://schemas.microsoft.com/office/drawing/2014/main" id="{09232199-E386-46F4-A878-F25EBAF7525D}"/>
                  </a:ext>
                </a:extLst>
              </p:cNvPr>
              <p:cNvSpPr/>
              <p:nvPr/>
            </p:nvSpPr>
            <p:spPr>
              <a:xfrm flipH="1">
                <a:off x="7994873" y="2104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pic>
        <p:nvPicPr>
          <p:cNvPr id="8" name="Imagen 5">
            <a:extLst>
              <a:ext uri="{FF2B5EF4-FFF2-40B4-BE49-F238E27FC236}">
                <a16:creationId xmlns:a16="http://schemas.microsoft.com/office/drawing/2014/main" id="{9F5DCA92-48D7-4E68-B6D3-6F9E491710B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994873" y="4119070"/>
            <a:ext cx="1014718" cy="1024429"/>
          </a:xfrm>
          <a:prstGeom prst="rect">
            <a:avLst/>
          </a:prstGeom>
          <a:noFill/>
          <a:ln cap="flat">
            <a:noFill/>
          </a:ln>
        </p:spPr>
      </p:pic>
    </p:spTree>
    <p:extLst>
      <p:ext uri="{BB962C8B-B14F-4D97-AF65-F5344CB8AC3E}">
        <p14:creationId xmlns:p14="http://schemas.microsoft.com/office/powerpoint/2010/main" val="406566158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Background 2">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7FAA2AD2-05BB-4E77-A8A5-37759B6209FD}"/>
              </a:ext>
            </a:extLst>
          </p:cNvPr>
          <p:cNvSpPr/>
          <p:nvPr/>
        </p:nvSpPr>
        <p:spPr>
          <a:xfrm>
            <a:off x="3172" y="4676771"/>
            <a:ext cx="9134471" cy="469901"/>
          </a:xfrm>
          <a:custGeom>
            <a:avLst/>
            <a:gdLst>
              <a:gd name="f0" fmla="val 10800000"/>
              <a:gd name="f1" fmla="val 5400000"/>
              <a:gd name="f2" fmla="val 180"/>
              <a:gd name="f3" fmla="val w"/>
              <a:gd name="f4" fmla="val h"/>
              <a:gd name="f5" fmla="val 0"/>
              <a:gd name="f6" fmla="val 2880"/>
              <a:gd name="f7" fmla="val 145"/>
              <a:gd name="f8" fmla="val 2846"/>
              <a:gd name="f9" fmla="val 2865"/>
              <a:gd name="f10" fmla="val 15"/>
              <a:gd name="f11" fmla="val 34"/>
              <a:gd name="f12" fmla="+- 0 0 -90"/>
              <a:gd name="f13" fmla="*/ f3 1 2880"/>
              <a:gd name="f14" fmla="*/ f4 1 145"/>
              <a:gd name="f15" fmla="val f5"/>
              <a:gd name="f16" fmla="val f6"/>
              <a:gd name="f17" fmla="val f7"/>
              <a:gd name="f18" fmla="*/ f12 f0 1"/>
              <a:gd name="f19" fmla="+- f17 0 f15"/>
              <a:gd name="f20" fmla="+- f16 0 f15"/>
              <a:gd name="f21" fmla="*/ f18 1 f2"/>
              <a:gd name="f22" fmla="*/ f20 1 2880"/>
              <a:gd name="f23" fmla="*/ f19 1 145"/>
              <a:gd name="f24" fmla="*/ 0 f20 1"/>
              <a:gd name="f25" fmla="*/ 0 f19 1"/>
              <a:gd name="f26" fmla="*/ 2846 f20 1"/>
              <a:gd name="f27" fmla="*/ 2880 f20 1"/>
              <a:gd name="f28" fmla="*/ 34 f19 1"/>
              <a:gd name="f29" fmla="*/ 145 f19 1"/>
              <a:gd name="f30" fmla="+- f21 0 f1"/>
              <a:gd name="f31" fmla="*/ f24 1 2880"/>
              <a:gd name="f32" fmla="*/ f25 1 145"/>
              <a:gd name="f33" fmla="*/ f26 1 2880"/>
              <a:gd name="f34" fmla="*/ f27 1 2880"/>
              <a:gd name="f35" fmla="*/ f28 1 145"/>
              <a:gd name="f36" fmla="*/ f29 1 145"/>
              <a:gd name="f37" fmla="*/ 0 1 f22"/>
              <a:gd name="f38" fmla="*/ f16 1 f22"/>
              <a:gd name="f39" fmla="*/ 0 1 f23"/>
              <a:gd name="f40" fmla="*/ f17 1 f23"/>
              <a:gd name="f41" fmla="*/ f31 1 f22"/>
              <a:gd name="f42" fmla="*/ f32 1 f23"/>
              <a:gd name="f43" fmla="*/ f33 1 f22"/>
              <a:gd name="f44" fmla="*/ f34 1 f22"/>
              <a:gd name="f45" fmla="*/ f35 1 f23"/>
              <a:gd name="f46" fmla="*/ f36 1 f23"/>
              <a:gd name="f47" fmla="*/ f37 f13 1"/>
              <a:gd name="f48" fmla="*/ f38 f13 1"/>
              <a:gd name="f49" fmla="*/ f40 f14 1"/>
              <a:gd name="f50" fmla="*/ f39 f14 1"/>
              <a:gd name="f51" fmla="*/ f41 f13 1"/>
              <a:gd name="f52" fmla="*/ f42 f14 1"/>
              <a:gd name="f53" fmla="*/ f43 f13 1"/>
              <a:gd name="f54" fmla="*/ f44 f13 1"/>
              <a:gd name="f55" fmla="*/ f45 f14 1"/>
              <a:gd name="f56" fmla="*/ f46 f14 1"/>
            </a:gdLst>
            <a:ahLst/>
            <a:cxnLst>
              <a:cxn ang="3cd4">
                <a:pos x="hc" y="t"/>
              </a:cxn>
              <a:cxn ang="0">
                <a:pos x="r" y="vc"/>
              </a:cxn>
              <a:cxn ang="cd4">
                <a:pos x="hc" y="b"/>
              </a:cxn>
              <a:cxn ang="cd2">
                <a:pos x="l" y="vc"/>
              </a:cxn>
              <a:cxn ang="f30">
                <a:pos x="f51" y="f52"/>
              </a:cxn>
              <a:cxn ang="f30">
                <a:pos x="f53" y="f52"/>
              </a:cxn>
              <a:cxn ang="f30">
                <a:pos x="f54" y="f55"/>
              </a:cxn>
              <a:cxn ang="f30">
                <a:pos x="f54" y="f56"/>
              </a:cxn>
              <a:cxn ang="f30">
                <a:pos x="f51" y="f56"/>
              </a:cxn>
              <a:cxn ang="f30">
                <a:pos x="f51" y="f52"/>
              </a:cxn>
            </a:cxnLst>
            <a:rect l="f47" t="f50" r="f48" b="f49"/>
            <a:pathLst>
              <a:path w="2880" h="145">
                <a:moveTo>
                  <a:pt x="f5" y="f5"/>
                </a:moveTo>
                <a:cubicBezTo>
                  <a:pt x="f8" y="f5"/>
                  <a:pt x="f8" y="f5"/>
                  <a:pt x="f8" y="f5"/>
                </a:cubicBezTo>
                <a:cubicBezTo>
                  <a:pt x="f9" y="f5"/>
                  <a:pt x="f6" y="f10"/>
                  <a:pt x="f6" y="f11"/>
                </a:cubicBezTo>
                <a:cubicBezTo>
                  <a:pt x="f6" y="f7"/>
                  <a:pt x="f6" y="f7"/>
                  <a:pt x="f6" y="f7"/>
                </a:cubicBezTo>
                <a:cubicBezTo>
                  <a:pt x="f5" y="f7"/>
                  <a:pt x="f5" y="f7"/>
                  <a:pt x="f5" y="f7"/>
                </a:cubicBezTo>
                <a:cubicBezTo>
                  <a:pt x="f5" y="f5"/>
                  <a:pt x="f5" y="f5"/>
                  <a:pt x="f5" y="f5"/>
                </a:cubicBezTo>
                <a:close/>
              </a:path>
            </a:pathLst>
          </a:custGeom>
          <a:solidFill>
            <a:srgbClr val="D6B35E"/>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grpSp>
        <p:nvGrpSpPr>
          <p:cNvPr id="3" name="Google Shape;2443;p32">
            <a:extLst>
              <a:ext uri="{FF2B5EF4-FFF2-40B4-BE49-F238E27FC236}">
                <a16:creationId xmlns:a16="http://schemas.microsoft.com/office/drawing/2014/main" id="{C5E3EFEB-452C-45A6-91EB-5DEAD13BFA3B}"/>
              </a:ext>
            </a:extLst>
          </p:cNvPr>
          <p:cNvGrpSpPr/>
          <p:nvPr/>
        </p:nvGrpSpPr>
        <p:grpSpPr>
          <a:xfrm>
            <a:off x="-18" y="210403"/>
            <a:ext cx="8138844" cy="211875"/>
            <a:chOff x="-18" y="210403"/>
            <a:chExt cx="8138844" cy="211875"/>
          </a:xfrm>
        </p:grpSpPr>
        <p:sp>
          <p:nvSpPr>
            <p:cNvPr id="4" name="Google Shape;2444;p32">
              <a:extLst>
                <a:ext uri="{FF2B5EF4-FFF2-40B4-BE49-F238E27FC236}">
                  <a16:creationId xmlns:a16="http://schemas.microsoft.com/office/drawing/2014/main" id="{17BD06F2-820E-4C45-9055-0CA90ADDB074}"/>
                </a:ext>
              </a:extLst>
            </p:cNvPr>
            <p:cNvSpPr/>
            <p:nvPr/>
          </p:nvSpPr>
          <p:spPr>
            <a:xfrm flipH="1">
              <a:off x="-18" y="210458"/>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5" name="Google Shape;2445;p32">
              <a:extLst>
                <a:ext uri="{FF2B5EF4-FFF2-40B4-BE49-F238E27FC236}">
                  <a16:creationId xmlns:a16="http://schemas.microsoft.com/office/drawing/2014/main" id="{AFED1B09-A1D0-42D7-BAD4-89298FA6490E}"/>
                </a:ext>
              </a:extLst>
            </p:cNvPr>
            <p:cNvGrpSpPr/>
            <p:nvPr/>
          </p:nvGrpSpPr>
          <p:grpSpPr>
            <a:xfrm>
              <a:off x="4842863" y="210403"/>
              <a:ext cx="3295963" cy="211875"/>
              <a:chOff x="4842863" y="210403"/>
              <a:chExt cx="3295963" cy="211875"/>
            </a:xfrm>
          </p:grpSpPr>
          <p:sp>
            <p:nvSpPr>
              <p:cNvPr id="6" name="Google Shape;2446;p32">
                <a:extLst>
                  <a:ext uri="{FF2B5EF4-FFF2-40B4-BE49-F238E27FC236}">
                    <a16:creationId xmlns:a16="http://schemas.microsoft.com/office/drawing/2014/main" id="{39FB61C8-1AEA-4643-B15F-DEF833357B1E}"/>
                  </a:ext>
                </a:extLst>
              </p:cNvPr>
              <p:cNvSpPr/>
              <p:nvPr/>
            </p:nvSpPr>
            <p:spPr>
              <a:xfrm flipH="1">
                <a:off x="4842863" y="210467"/>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 name="Google Shape;2447;p32">
                <a:extLst>
                  <a:ext uri="{FF2B5EF4-FFF2-40B4-BE49-F238E27FC236}">
                    <a16:creationId xmlns:a16="http://schemas.microsoft.com/office/drawing/2014/main" id="{55B9EFF0-710D-46FF-BB72-79A223A8F728}"/>
                  </a:ext>
                </a:extLst>
              </p:cNvPr>
              <p:cNvSpPr/>
              <p:nvPr/>
            </p:nvSpPr>
            <p:spPr>
              <a:xfrm flipH="1">
                <a:off x="7994873" y="2104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sp>
        <p:nvSpPr>
          <p:cNvPr id="8" name="Freeform 5">
            <a:extLst>
              <a:ext uri="{FF2B5EF4-FFF2-40B4-BE49-F238E27FC236}">
                <a16:creationId xmlns:a16="http://schemas.microsoft.com/office/drawing/2014/main" id="{9ACD4336-0261-4A27-AFC6-366BB1A92229}"/>
              </a:ext>
            </a:extLst>
          </p:cNvPr>
          <p:cNvSpPr/>
          <p:nvPr/>
        </p:nvSpPr>
        <p:spPr>
          <a:xfrm rot="16560313">
            <a:off x="6528267" y="2241322"/>
            <a:ext cx="4697967" cy="681666"/>
          </a:xfrm>
          <a:custGeom>
            <a:avLst/>
            <a:gdLst>
              <a:gd name="f0" fmla="val 10800000"/>
              <a:gd name="f1" fmla="val 5400000"/>
              <a:gd name="f2" fmla="val 180"/>
              <a:gd name="f3" fmla="val w"/>
              <a:gd name="f4" fmla="val h"/>
              <a:gd name="f5" fmla="val 0"/>
              <a:gd name="f6" fmla="val 969"/>
              <a:gd name="f7" fmla="val 138"/>
              <a:gd name="f8" fmla="val 247"/>
              <a:gd name="f9" fmla="val 110"/>
              <a:gd name="f10" fmla="val 200"/>
              <a:gd name="f11" fmla="val 96"/>
              <a:gd name="f12" fmla="val 152"/>
              <a:gd name="f13" fmla="val 108"/>
              <a:gd name="f14" fmla="val 104"/>
              <a:gd name="f15" fmla="val 115"/>
              <a:gd name="f16" fmla="val 88"/>
              <a:gd name="f17" fmla="val 118"/>
              <a:gd name="f18" fmla="val 71"/>
              <a:gd name="f19" fmla="val 123"/>
              <a:gd name="f20" fmla="val 56"/>
              <a:gd name="f21" fmla="val 130"/>
              <a:gd name="f22" fmla="val 38"/>
              <a:gd name="f23" fmla="val 23"/>
              <a:gd name="f24" fmla="val 136"/>
              <a:gd name="f25" fmla="val 10"/>
              <a:gd name="f26" fmla="val 1"/>
              <a:gd name="f27" fmla="val 84"/>
              <a:gd name="f28" fmla="val 8"/>
              <a:gd name="f29" fmla="val 72"/>
              <a:gd name="f30" fmla="val 18"/>
              <a:gd name="f31" fmla="val 57"/>
              <a:gd name="f32" fmla="val 33"/>
              <a:gd name="f33" fmla="val 49"/>
              <a:gd name="f34" fmla="val 61"/>
              <a:gd name="f35" fmla="val 107"/>
              <a:gd name="f36" fmla="val 73"/>
              <a:gd name="f37" fmla="val 165"/>
              <a:gd name="f38" fmla="val 222"/>
              <a:gd name="f39" fmla="val 243"/>
              <a:gd name="f40" fmla="val 51"/>
              <a:gd name="f41" fmla="val 263"/>
              <a:gd name="f42" fmla="val 46"/>
              <a:gd name="f43" fmla="val 284"/>
              <a:gd name="f44" fmla="val 289"/>
              <a:gd name="f45" fmla="val 60"/>
              <a:gd name="f46" fmla="val 297"/>
              <a:gd name="f47" fmla="val 58"/>
              <a:gd name="f48" fmla="val 304"/>
              <a:gd name="f49" fmla="val 362"/>
              <a:gd name="f50" fmla="val 52"/>
              <a:gd name="f51" fmla="val 420"/>
              <a:gd name="f52" fmla="val 479"/>
              <a:gd name="f53" fmla="val 41"/>
              <a:gd name="f54" fmla="val 636"/>
              <a:gd name="f55" fmla="val 27"/>
              <a:gd name="f56" fmla="val 794"/>
              <a:gd name="f57" fmla="val 14"/>
              <a:gd name="f58" fmla="val 952"/>
              <a:gd name="f59" fmla="val 957"/>
              <a:gd name="f60" fmla="val 963"/>
              <a:gd name="f61" fmla="val 4"/>
              <a:gd name="f62" fmla="val 5"/>
              <a:gd name="f63" fmla="val 964"/>
              <a:gd name="f64" fmla="val 9"/>
              <a:gd name="f65" fmla="val 959"/>
              <a:gd name="f66" fmla="val 15"/>
              <a:gd name="f67" fmla="val 953"/>
              <a:gd name="f68" fmla="val 820"/>
              <a:gd name="f69" fmla="val 30"/>
              <a:gd name="f70" fmla="val 687"/>
              <a:gd name="f71" fmla="val 44"/>
              <a:gd name="f72" fmla="val 554"/>
              <a:gd name="f73" fmla="val 59"/>
              <a:gd name="f74" fmla="val 496"/>
              <a:gd name="f75" fmla="val 66"/>
              <a:gd name="f76" fmla="val 437"/>
              <a:gd name="f77" fmla="val 76"/>
              <a:gd name="f78" fmla="val 379"/>
              <a:gd name="f79" fmla="val 85"/>
              <a:gd name="f80" fmla="val 364"/>
              <a:gd name="f81" fmla="val 87"/>
              <a:gd name="f82" fmla="val 348"/>
              <a:gd name="f83" fmla="val 333"/>
              <a:gd name="f84" fmla="val 91"/>
              <a:gd name="f85" fmla="val 314"/>
              <a:gd name="f86" fmla="val 94"/>
              <a:gd name="f87" fmla="val 294"/>
              <a:gd name="f88" fmla="val 100"/>
              <a:gd name="f89" fmla="val 275"/>
              <a:gd name="f90" fmla="val 266"/>
              <a:gd name="f91" fmla="val 106"/>
              <a:gd name="f92" fmla="val 258"/>
              <a:gd name="f93" fmla="+- 0 0 -90"/>
              <a:gd name="f94" fmla="*/ f3 1 969"/>
              <a:gd name="f95" fmla="*/ f4 1 138"/>
              <a:gd name="f96" fmla="val f5"/>
              <a:gd name="f97" fmla="val f6"/>
              <a:gd name="f98" fmla="val f7"/>
              <a:gd name="f99" fmla="*/ f93 f0 1"/>
              <a:gd name="f100" fmla="+- f98 0 f96"/>
              <a:gd name="f101" fmla="+- f97 0 f96"/>
              <a:gd name="f102" fmla="*/ f99 1 f2"/>
              <a:gd name="f103" fmla="*/ f101 1 969"/>
              <a:gd name="f104" fmla="*/ f100 1 138"/>
              <a:gd name="f105" fmla="*/ 247 f101 1"/>
              <a:gd name="f106" fmla="*/ 110 f100 1"/>
              <a:gd name="f107" fmla="*/ 104 f101 1"/>
              <a:gd name="f108" fmla="*/ 115 f100 1"/>
              <a:gd name="f109" fmla="*/ 56 f101 1"/>
              <a:gd name="f110" fmla="*/ 130 f100 1"/>
              <a:gd name="f111" fmla="*/ 10 f101 1"/>
              <a:gd name="f112" fmla="*/ 123 f100 1"/>
              <a:gd name="f113" fmla="*/ 8 f101 1"/>
              <a:gd name="f114" fmla="*/ 72 f100 1"/>
              <a:gd name="f115" fmla="*/ 49 f101 1"/>
              <a:gd name="f116" fmla="*/ 61 f100 1"/>
              <a:gd name="f117" fmla="*/ 222 f101 1"/>
              <a:gd name="f118" fmla="*/ 57 f100 1"/>
              <a:gd name="f119" fmla="*/ 284 f101 1"/>
              <a:gd name="f120" fmla="*/ 304 f101 1"/>
              <a:gd name="f121" fmla="*/ 479 f101 1"/>
              <a:gd name="f122" fmla="*/ 41 f100 1"/>
              <a:gd name="f123" fmla="*/ 952 f101 1"/>
              <a:gd name="f124" fmla="*/ 1 f100 1"/>
              <a:gd name="f125" fmla="*/ 969 f101 1"/>
              <a:gd name="f126" fmla="*/ 5 f100 1"/>
              <a:gd name="f127" fmla="*/ 953 f101 1"/>
              <a:gd name="f128" fmla="*/ 15 f100 1"/>
              <a:gd name="f129" fmla="*/ 554 f101 1"/>
              <a:gd name="f130" fmla="*/ 59 f100 1"/>
              <a:gd name="f131" fmla="*/ 379 f101 1"/>
              <a:gd name="f132" fmla="*/ 85 f100 1"/>
              <a:gd name="f133" fmla="*/ 333 f101 1"/>
              <a:gd name="f134" fmla="*/ 91 f100 1"/>
              <a:gd name="f135" fmla="*/ 275 f101 1"/>
              <a:gd name="f136" fmla="*/ 104 f100 1"/>
              <a:gd name="f137" fmla="+- f102 0 f1"/>
              <a:gd name="f138" fmla="*/ f105 1 969"/>
              <a:gd name="f139" fmla="*/ f106 1 138"/>
              <a:gd name="f140" fmla="*/ f107 1 969"/>
              <a:gd name="f141" fmla="*/ f108 1 138"/>
              <a:gd name="f142" fmla="*/ f109 1 969"/>
              <a:gd name="f143" fmla="*/ f110 1 138"/>
              <a:gd name="f144" fmla="*/ f111 1 969"/>
              <a:gd name="f145" fmla="*/ f112 1 138"/>
              <a:gd name="f146" fmla="*/ f113 1 969"/>
              <a:gd name="f147" fmla="*/ f114 1 138"/>
              <a:gd name="f148" fmla="*/ f115 1 969"/>
              <a:gd name="f149" fmla="*/ f116 1 138"/>
              <a:gd name="f150" fmla="*/ f117 1 969"/>
              <a:gd name="f151" fmla="*/ f118 1 138"/>
              <a:gd name="f152" fmla="*/ f119 1 969"/>
              <a:gd name="f153" fmla="*/ f120 1 969"/>
              <a:gd name="f154" fmla="*/ f121 1 969"/>
              <a:gd name="f155" fmla="*/ f122 1 138"/>
              <a:gd name="f156" fmla="*/ f123 1 969"/>
              <a:gd name="f157" fmla="*/ f124 1 138"/>
              <a:gd name="f158" fmla="*/ f125 1 969"/>
              <a:gd name="f159" fmla="*/ f126 1 138"/>
              <a:gd name="f160" fmla="*/ f127 1 969"/>
              <a:gd name="f161" fmla="*/ f128 1 138"/>
              <a:gd name="f162" fmla="*/ f129 1 969"/>
              <a:gd name="f163" fmla="*/ f130 1 138"/>
              <a:gd name="f164" fmla="*/ f131 1 969"/>
              <a:gd name="f165" fmla="*/ f132 1 138"/>
              <a:gd name="f166" fmla="*/ f133 1 969"/>
              <a:gd name="f167" fmla="*/ f134 1 138"/>
              <a:gd name="f168" fmla="*/ f135 1 969"/>
              <a:gd name="f169" fmla="*/ f136 1 138"/>
              <a:gd name="f170" fmla="*/ 0 1 f103"/>
              <a:gd name="f171" fmla="*/ f97 1 f103"/>
              <a:gd name="f172" fmla="*/ 0 1 f104"/>
              <a:gd name="f173" fmla="*/ f98 1 f104"/>
              <a:gd name="f174" fmla="*/ f138 1 f103"/>
              <a:gd name="f175" fmla="*/ f139 1 f104"/>
              <a:gd name="f176" fmla="*/ f140 1 f103"/>
              <a:gd name="f177" fmla="*/ f141 1 f104"/>
              <a:gd name="f178" fmla="*/ f142 1 f103"/>
              <a:gd name="f179" fmla="*/ f143 1 f104"/>
              <a:gd name="f180" fmla="*/ f144 1 f103"/>
              <a:gd name="f181" fmla="*/ f145 1 f104"/>
              <a:gd name="f182" fmla="*/ f146 1 f103"/>
              <a:gd name="f183" fmla="*/ f147 1 f104"/>
              <a:gd name="f184" fmla="*/ f148 1 f103"/>
              <a:gd name="f185" fmla="*/ f149 1 f104"/>
              <a:gd name="f186" fmla="*/ f150 1 f103"/>
              <a:gd name="f187" fmla="*/ f151 1 f104"/>
              <a:gd name="f188" fmla="*/ f152 1 f103"/>
              <a:gd name="f189" fmla="*/ f153 1 f103"/>
              <a:gd name="f190" fmla="*/ f154 1 f103"/>
              <a:gd name="f191" fmla="*/ f155 1 f104"/>
              <a:gd name="f192" fmla="*/ f156 1 f103"/>
              <a:gd name="f193" fmla="*/ f157 1 f104"/>
              <a:gd name="f194" fmla="*/ f158 1 f103"/>
              <a:gd name="f195" fmla="*/ f159 1 f104"/>
              <a:gd name="f196" fmla="*/ f160 1 f103"/>
              <a:gd name="f197" fmla="*/ f161 1 f104"/>
              <a:gd name="f198" fmla="*/ f162 1 f103"/>
              <a:gd name="f199" fmla="*/ f163 1 f104"/>
              <a:gd name="f200" fmla="*/ f164 1 f103"/>
              <a:gd name="f201" fmla="*/ f165 1 f104"/>
              <a:gd name="f202" fmla="*/ f166 1 f103"/>
              <a:gd name="f203" fmla="*/ f167 1 f104"/>
              <a:gd name="f204" fmla="*/ f168 1 f103"/>
              <a:gd name="f205" fmla="*/ f169 1 f104"/>
              <a:gd name="f206" fmla="*/ f170 f94 1"/>
              <a:gd name="f207" fmla="*/ f171 f94 1"/>
              <a:gd name="f208" fmla="*/ f173 f95 1"/>
              <a:gd name="f209" fmla="*/ f172 f95 1"/>
              <a:gd name="f210" fmla="*/ f174 f94 1"/>
              <a:gd name="f211" fmla="*/ f175 f95 1"/>
              <a:gd name="f212" fmla="*/ f176 f94 1"/>
              <a:gd name="f213" fmla="*/ f177 f95 1"/>
              <a:gd name="f214" fmla="*/ f178 f94 1"/>
              <a:gd name="f215" fmla="*/ f179 f95 1"/>
              <a:gd name="f216" fmla="*/ f180 f94 1"/>
              <a:gd name="f217" fmla="*/ f181 f95 1"/>
              <a:gd name="f218" fmla="*/ f182 f94 1"/>
              <a:gd name="f219" fmla="*/ f183 f95 1"/>
              <a:gd name="f220" fmla="*/ f184 f94 1"/>
              <a:gd name="f221" fmla="*/ f185 f95 1"/>
              <a:gd name="f222" fmla="*/ f186 f94 1"/>
              <a:gd name="f223" fmla="*/ f187 f95 1"/>
              <a:gd name="f224" fmla="*/ f188 f94 1"/>
              <a:gd name="f225" fmla="*/ f189 f94 1"/>
              <a:gd name="f226" fmla="*/ f190 f94 1"/>
              <a:gd name="f227" fmla="*/ f191 f95 1"/>
              <a:gd name="f228" fmla="*/ f192 f94 1"/>
              <a:gd name="f229" fmla="*/ f193 f95 1"/>
              <a:gd name="f230" fmla="*/ f194 f94 1"/>
              <a:gd name="f231" fmla="*/ f195 f95 1"/>
              <a:gd name="f232" fmla="*/ f196 f94 1"/>
              <a:gd name="f233" fmla="*/ f197 f95 1"/>
              <a:gd name="f234" fmla="*/ f198 f94 1"/>
              <a:gd name="f235" fmla="*/ f199 f95 1"/>
              <a:gd name="f236" fmla="*/ f200 f94 1"/>
              <a:gd name="f237" fmla="*/ f201 f95 1"/>
              <a:gd name="f238" fmla="*/ f202 f94 1"/>
              <a:gd name="f239" fmla="*/ f203 f95 1"/>
              <a:gd name="f240" fmla="*/ f204 f94 1"/>
              <a:gd name="f241" fmla="*/ f205 f95 1"/>
            </a:gdLst>
            <a:ahLst/>
            <a:cxnLst>
              <a:cxn ang="3cd4">
                <a:pos x="hc" y="t"/>
              </a:cxn>
              <a:cxn ang="0">
                <a:pos x="r" y="vc"/>
              </a:cxn>
              <a:cxn ang="cd4">
                <a:pos x="hc" y="b"/>
              </a:cxn>
              <a:cxn ang="cd2">
                <a:pos x="l" y="vc"/>
              </a:cxn>
              <a:cxn ang="f137">
                <a:pos x="f210" y="f211"/>
              </a:cxn>
              <a:cxn ang="f137">
                <a:pos x="f212" y="f213"/>
              </a:cxn>
              <a:cxn ang="f137">
                <a:pos x="f214" y="f215"/>
              </a:cxn>
              <a:cxn ang="f137">
                <a:pos x="f216" y="f217"/>
              </a:cxn>
              <a:cxn ang="f137">
                <a:pos x="f218" y="f219"/>
              </a:cxn>
              <a:cxn ang="f137">
                <a:pos x="f220" y="f221"/>
              </a:cxn>
              <a:cxn ang="f137">
                <a:pos x="f222" y="f223"/>
              </a:cxn>
              <a:cxn ang="f137">
                <a:pos x="f224" y="f223"/>
              </a:cxn>
              <a:cxn ang="f137">
                <a:pos x="f225" y="f223"/>
              </a:cxn>
              <a:cxn ang="f137">
                <a:pos x="f226" y="f227"/>
              </a:cxn>
              <a:cxn ang="f137">
                <a:pos x="f228" y="f229"/>
              </a:cxn>
              <a:cxn ang="f137">
                <a:pos x="f230" y="f231"/>
              </a:cxn>
              <a:cxn ang="f137">
                <a:pos x="f232" y="f233"/>
              </a:cxn>
              <a:cxn ang="f137">
                <a:pos x="f234" y="f235"/>
              </a:cxn>
              <a:cxn ang="f137">
                <a:pos x="f236" y="f237"/>
              </a:cxn>
              <a:cxn ang="f137">
                <a:pos x="f238" y="f239"/>
              </a:cxn>
              <a:cxn ang="f137">
                <a:pos x="f240" y="f241"/>
              </a:cxn>
              <a:cxn ang="f137">
                <a:pos x="f210" y="f211"/>
              </a:cxn>
            </a:cxnLst>
            <a:rect l="f206" t="f209" r="f207" b="f208"/>
            <a:pathLst>
              <a:path w="969" h="138">
                <a:moveTo>
                  <a:pt x="f8" y="f9"/>
                </a:moveTo>
                <a:cubicBezTo>
                  <a:pt x="f10" y="f11"/>
                  <a:pt x="f12" y="f13"/>
                  <a:pt x="f14" y="f15"/>
                </a:cubicBezTo>
                <a:cubicBezTo>
                  <a:pt x="f16" y="f17"/>
                  <a:pt x="f18" y="f19"/>
                  <a:pt x="f20" y="f21"/>
                </a:cubicBezTo>
                <a:cubicBezTo>
                  <a:pt x="f22" y="f7"/>
                  <a:pt x="f23" y="f24"/>
                  <a:pt x="f25" y="f19"/>
                </a:cubicBezTo>
                <a:cubicBezTo>
                  <a:pt x="f26" y="f15"/>
                  <a:pt x="f5" y="f27"/>
                  <a:pt x="f28" y="f29"/>
                </a:cubicBezTo>
                <a:cubicBezTo>
                  <a:pt x="f30" y="f31"/>
                  <a:pt x="f32" y="f31"/>
                  <a:pt x="f33" y="f34"/>
                </a:cubicBezTo>
                <a:cubicBezTo>
                  <a:pt x="f35" y="f36"/>
                  <a:pt x="f37" y="f18"/>
                  <a:pt x="f38" y="f31"/>
                </a:cubicBezTo>
                <a:cubicBezTo>
                  <a:pt x="f39" y="f40"/>
                  <a:pt x="f41" y="f42"/>
                  <a:pt x="f43" y="f31"/>
                </a:cubicBezTo>
                <a:cubicBezTo>
                  <a:pt x="f44" y="f45"/>
                  <a:pt x="f46" y="f47"/>
                  <a:pt x="f48" y="f31"/>
                </a:cubicBezTo>
                <a:cubicBezTo>
                  <a:pt x="f49" y="f50"/>
                  <a:pt x="f51" y="f42"/>
                  <a:pt x="f52" y="f53"/>
                </a:cubicBezTo>
                <a:cubicBezTo>
                  <a:pt x="f54" y="f55"/>
                  <a:pt x="f56" y="f57"/>
                  <a:pt x="f58" y="f26"/>
                </a:cubicBezTo>
                <a:cubicBezTo>
                  <a:pt x="f59" y="f5"/>
                  <a:pt x="f60" y="f61"/>
                  <a:pt x="f6" y="f62"/>
                </a:cubicBezTo>
                <a:cubicBezTo>
                  <a:pt x="f63" y="f64"/>
                  <a:pt x="f65" y="f66"/>
                  <a:pt x="f67" y="f66"/>
                </a:cubicBezTo>
                <a:cubicBezTo>
                  <a:pt x="f68" y="f69"/>
                  <a:pt x="f70" y="f71"/>
                  <a:pt x="f72" y="f73"/>
                </a:cubicBezTo>
                <a:cubicBezTo>
                  <a:pt x="f74" y="f75"/>
                  <a:pt x="f76" y="f77"/>
                  <a:pt x="f78" y="f79"/>
                </a:cubicBezTo>
                <a:cubicBezTo>
                  <a:pt x="f80" y="f81"/>
                  <a:pt x="f82" y="f16"/>
                  <a:pt x="f83" y="f84"/>
                </a:cubicBezTo>
                <a:cubicBezTo>
                  <a:pt x="f85" y="f86"/>
                  <a:pt x="f87" y="f88"/>
                  <a:pt x="f89" y="f14"/>
                </a:cubicBezTo>
                <a:cubicBezTo>
                  <a:pt x="f90" y="f91"/>
                  <a:pt x="f92" y="f13"/>
                  <a:pt x="f8" y="f9"/>
                </a:cubicBezTo>
                <a:close/>
              </a:path>
            </a:pathLst>
          </a:custGeom>
          <a:solidFill>
            <a:srgbClr val="B8902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pic>
        <p:nvPicPr>
          <p:cNvPr id="9" name="Imagen 5">
            <a:extLst>
              <a:ext uri="{FF2B5EF4-FFF2-40B4-BE49-F238E27FC236}">
                <a16:creationId xmlns:a16="http://schemas.microsoft.com/office/drawing/2014/main" id="{EF7BE752-A92D-48E4-94A8-A37E0D75D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9491" y="3672897"/>
            <a:ext cx="1014718" cy="1470602"/>
          </a:xfrm>
          <a:prstGeom prst="rect">
            <a:avLst/>
          </a:prstGeom>
          <a:noFill/>
          <a:ln cap="flat">
            <a:noFill/>
          </a:ln>
        </p:spPr>
      </p:pic>
      <p:sp>
        <p:nvSpPr>
          <p:cNvPr id="10" name="AutoShape 3">
            <a:extLst>
              <a:ext uri="{FF2B5EF4-FFF2-40B4-BE49-F238E27FC236}">
                <a16:creationId xmlns:a16="http://schemas.microsoft.com/office/drawing/2014/main" id="{FC06A085-A4D7-47F9-A316-88BE6A7F6029}"/>
              </a:ext>
            </a:extLst>
          </p:cNvPr>
          <p:cNvSpPr/>
          <p:nvPr/>
        </p:nvSpPr>
        <p:spPr>
          <a:xfrm>
            <a:off x="0" y="3692520"/>
            <a:ext cx="9144000" cy="1450979"/>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Tree>
    <p:extLst>
      <p:ext uri="{BB962C8B-B14F-4D97-AF65-F5344CB8AC3E}">
        <p14:creationId xmlns:p14="http://schemas.microsoft.com/office/powerpoint/2010/main" val="358242195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4_Contents slide layout">
    <p:bg>
      <p:bgPr>
        <a:solidFill>
          <a:srgbClr val="F1EE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6616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27523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 1 column">
    <p:spTree>
      <p:nvGrpSpPr>
        <p:cNvPr id="1" name=""/>
        <p:cNvGrpSpPr/>
        <p:nvPr/>
      </p:nvGrpSpPr>
      <p:grpSpPr>
        <a:xfrm>
          <a:off x="0" y="0"/>
          <a:ext cx="0" cy="0"/>
          <a:chOff x="0" y="0"/>
          <a:chExt cx="0" cy="0"/>
        </a:xfrm>
      </p:grpSpPr>
      <p:sp>
        <p:nvSpPr>
          <p:cNvPr id="2" name="Google Shape;12;p2">
            <a:extLst>
              <a:ext uri="{FF2B5EF4-FFF2-40B4-BE49-F238E27FC236}">
                <a16:creationId xmlns:a16="http://schemas.microsoft.com/office/drawing/2014/main" id="{D0133D11-D02E-4888-8D02-05466024515F}"/>
              </a:ext>
            </a:extLst>
          </p:cNvPr>
          <p:cNvSpPr txBox="1">
            <a:spLocks noGrp="1"/>
          </p:cNvSpPr>
          <p:nvPr>
            <p:ph type="title"/>
          </p:nvPr>
        </p:nvSpPr>
        <p:spPr>
          <a:xfrm>
            <a:off x="988073" y="98864"/>
            <a:ext cx="7169307" cy="649288"/>
          </a:xfrm>
        </p:spPr>
        <p:txBody>
          <a:bodyPr lIns="0" tIns="0" rIns="0" bIns="0"/>
          <a:lstStyle>
            <a:lvl1pPr>
              <a:lnSpc>
                <a:spcPct val="80000"/>
              </a:lnSpc>
              <a:defRPr sz="3600">
                <a:solidFill>
                  <a:srgbClr val="27348B"/>
                </a:solidFill>
              </a:defRPr>
            </a:lvl1pPr>
          </a:lstStyle>
          <a:p>
            <a:pPr lvl="0"/>
            <a:endParaRPr lang="es-PE"/>
          </a:p>
        </p:txBody>
      </p:sp>
    </p:spTree>
    <p:extLst>
      <p:ext uri="{BB962C8B-B14F-4D97-AF65-F5344CB8AC3E}">
        <p14:creationId xmlns:p14="http://schemas.microsoft.com/office/powerpoint/2010/main" val="296564313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Icon sets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BE25DD74-8DC6-4808-ACDE-90E5F451169F}"/>
              </a:ext>
            </a:extLst>
          </p:cNvPr>
          <p:cNvSpPr txBox="1">
            <a:spLocks noGrp="1"/>
          </p:cNvSpPr>
          <p:nvPr>
            <p:ph type="body" idx="4294967295"/>
          </p:nvPr>
        </p:nvSpPr>
        <p:spPr>
          <a:xfrm>
            <a:off x="242645" y="92610"/>
            <a:ext cx="8679896" cy="543181"/>
          </a:xfrm>
        </p:spPr>
        <p:txBody>
          <a:bodyPr anchor="ctr" anchorCtr="1"/>
          <a:lstStyle>
            <a:lvl1pPr marL="0" indent="0" algn="ctr">
              <a:buNone/>
              <a:defRPr lang="en-US" sz="4050">
                <a:solidFill>
                  <a:srgbClr val="000000"/>
                </a:solidFill>
                <a:latin typeface="Arial"/>
                <a:cs typeface="Arial" panose="020B0604020202020204" pitchFamily="34" charset="0"/>
              </a:defRPr>
            </a:lvl1pPr>
          </a:lstStyle>
          <a:p>
            <a:pPr lvl="0"/>
            <a:r>
              <a:rPr lang="en-US"/>
              <a:t>BASIC LAYOUT</a:t>
            </a:r>
          </a:p>
        </p:txBody>
      </p:sp>
      <p:sp>
        <p:nvSpPr>
          <p:cNvPr id="3" name="Rounded Rectangle 2">
            <a:extLst>
              <a:ext uri="{FF2B5EF4-FFF2-40B4-BE49-F238E27FC236}">
                <a16:creationId xmlns:a16="http://schemas.microsoft.com/office/drawing/2014/main" id="{8D0E1BC1-6C9B-4DD0-A18A-72CC4F2B06F6}"/>
              </a:ext>
            </a:extLst>
          </p:cNvPr>
          <p:cNvSpPr/>
          <p:nvPr/>
        </p:nvSpPr>
        <p:spPr>
          <a:xfrm>
            <a:off x="265514" y="848700"/>
            <a:ext cx="2670578" cy="4051916"/>
          </a:xfrm>
          <a:custGeom>
            <a:avLst>
              <a:gd name="f0" fmla="val 857"/>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6B35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13" b="0" i="0" u="none" strike="noStrike" kern="0" cap="none" spc="0" baseline="0">
              <a:solidFill>
                <a:srgbClr val="5E4028"/>
              </a:solidFill>
              <a:uFillTx/>
              <a:latin typeface="Arial"/>
              <a:ea typeface="맑은 고딕" pitchFamily="34"/>
            </a:endParaRPr>
          </a:p>
        </p:txBody>
      </p:sp>
      <p:sp>
        <p:nvSpPr>
          <p:cNvPr id="4" name="Rounded Rectangle 3">
            <a:extLst>
              <a:ext uri="{FF2B5EF4-FFF2-40B4-BE49-F238E27FC236}">
                <a16:creationId xmlns:a16="http://schemas.microsoft.com/office/drawing/2014/main" id="{15F0E8D5-D50F-4A65-955E-6ECED5605769}"/>
              </a:ext>
            </a:extLst>
          </p:cNvPr>
          <p:cNvSpPr/>
          <p:nvPr/>
        </p:nvSpPr>
        <p:spPr>
          <a:xfrm>
            <a:off x="342360" y="972510"/>
            <a:ext cx="98151" cy="3199321"/>
          </a:xfrm>
          <a:custGeom>
            <a:avLst>
              <a:gd name="f0" fmla="val 108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13" b="0" i="0" u="none" strike="noStrike" kern="0" cap="none" spc="0" baseline="0">
              <a:solidFill>
                <a:srgbClr val="F1EEE6"/>
              </a:solidFill>
              <a:uFillTx/>
              <a:latin typeface="Arial"/>
              <a:ea typeface="맑은 고딕" pitchFamily="34"/>
            </a:endParaRPr>
          </a:p>
        </p:txBody>
      </p:sp>
      <p:grpSp>
        <p:nvGrpSpPr>
          <p:cNvPr id="5" name="Grupo 5">
            <a:extLst>
              <a:ext uri="{FF2B5EF4-FFF2-40B4-BE49-F238E27FC236}">
                <a16:creationId xmlns:a16="http://schemas.microsoft.com/office/drawing/2014/main" id="{9A15F8CA-7DEB-4998-BC12-8067887D8056}"/>
              </a:ext>
            </a:extLst>
          </p:cNvPr>
          <p:cNvGrpSpPr/>
          <p:nvPr/>
        </p:nvGrpSpPr>
        <p:grpSpPr>
          <a:xfrm>
            <a:off x="1047033" y="1366634"/>
            <a:ext cx="1674184" cy="1419103"/>
            <a:chOff x="1047033" y="1366634"/>
            <a:chExt cx="1674184" cy="1419103"/>
          </a:xfrm>
        </p:grpSpPr>
        <p:sp>
          <p:nvSpPr>
            <p:cNvPr id="6" name="TextBox 57">
              <a:extLst>
                <a:ext uri="{FF2B5EF4-FFF2-40B4-BE49-F238E27FC236}">
                  <a16:creationId xmlns:a16="http://schemas.microsoft.com/office/drawing/2014/main" id="{29F981FE-1916-438C-9748-54431CB8C682}"/>
                </a:ext>
              </a:extLst>
            </p:cNvPr>
            <p:cNvSpPr txBox="1"/>
            <p:nvPr/>
          </p:nvSpPr>
          <p:spPr>
            <a:xfrm>
              <a:off x="1047033" y="1366634"/>
              <a:ext cx="1674184" cy="784829"/>
            </a:xfrm>
            <a:prstGeom prst="rect">
              <a:avLst/>
            </a:prstGeom>
            <a:noFill/>
            <a:ln cap="flat">
              <a:noFill/>
            </a:ln>
          </p:spPr>
          <p:txBody>
            <a:bodyPr vert="horz" wrap="square" lIns="91440" tIns="45720" rIns="91440" bIns="45720" anchor="ctr" anchorCtr="0" compatLnSpc="1">
              <a:spAutoFit/>
            </a:bodyPr>
            <a:lstStyle/>
            <a:p>
              <a:pPr marL="0" marR="0" lvl="0" indent="0" algn="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500" b="1" i="0" u="none" strike="noStrike" kern="0" cap="none" spc="0" baseline="0">
                  <a:solidFill>
                    <a:srgbClr val="FFFFFF"/>
                  </a:solidFill>
                  <a:uFillTx/>
                  <a:latin typeface="Arial" panose="020B0604020202020204" pitchFamily="34" charset="0"/>
                  <a:ea typeface="Arial"/>
                  <a:cs typeface="Arial" panose="020B0604020202020204" pitchFamily="34" charset="0"/>
                </a:rPr>
                <a:t>You can Resize without losing quality</a:t>
              </a:r>
            </a:p>
          </p:txBody>
        </p:sp>
        <p:sp>
          <p:nvSpPr>
            <p:cNvPr id="7" name="TextBox 58">
              <a:extLst>
                <a:ext uri="{FF2B5EF4-FFF2-40B4-BE49-F238E27FC236}">
                  <a16:creationId xmlns:a16="http://schemas.microsoft.com/office/drawing/2014/main" id="{06F76D31-7449-4346-AFF9-05A0D51EF762}"/>
                </a:ext>
              </a:extLst>
            </p:cNvPr>
            <p:cNvSpPr txBox="1"/>
            <p:nvPr/>
          </p:nvSpPr>
          <p:spPr>
            <a:xfrm>
              <a:off x="1047033" y="2000908"/>
              <a:ext cx="1674184" cy="784829"/>
            </a:xfrm>
            <a:prstGeom prst="rect">
              <a:avLst/>
            </a:prstGeom>
            <a:noFill/>
            <a:ln cap="flat">
              <a:noFill/>
            </a:ln>
          </p:spPr>
          <p:txBody>
            <a:bodyPr vert="horz" wrap="square" lIns="91440" tIns="45720" rIns="91440" bIns="45720" anchor="ctr" anchorCtr="0" compatLnSpc="1">
              <a:spAutoFit/>
            </a:bodyPr>
            <a:lstStyle/>
            <a:p>
              <a:pPr marL="0" marR="0" lvl="0" indent="0" algn="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500" b="1" i="0" u="none" strike="noStrike" kern="0" cap="none" spc="0" baseline="0">
                  <a:solidFill>
                    <a:srgbClr val="FFFFFF"/>
                  </a:solidFill>
                  <a:uFillTx/>
                  <a:latin typeface="Arial" panose="020B0604020202020204" pitchFamily="34" charset="0"/>
                  <a:ea typeface="Arial"/>
                  <a:cs typeface="Arial" panose="020B0604020202020204" pitchFamily="34" charset="0"/>
                </a:rPr>
                <a:t>You can Change Fill Color &amp;</a:t>
              </a:r>
            </a:p>
            <a:p>
              <a:pPr marL="0" marR="0" lvl="0" indent="0" algn="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500" b="1" i="0" u="none" strike="noStrike" kern="0" cap="none" spc="0" baseline="0">
                  <a:solidFill>
                    <a:srgbClr val="FFFFFF"/>
                  </a:solidFill>
                  <a:uFillTx/>
                  <a:latin typeface="Arial" panose="020B0604020202020204" pitchFamily="34" charset="0"/>
                  <a:ea typeface="Arial"/>
                  <a:cs typeface="Arial" panose="020B0604020202020204" pitchFamily="34" charset="0"/>
                </a:rPr>
                <a:t>Line Color</a:t>
              </a:r>
            </a:p>
          </p:txBody>
        </p:sp>
      </p:grpSp>
      <p:sp>
        <p:nvSpPr>
          <p:cNvPr id="8" name="TextBox 59">
            <a:extLst>
              <a:ext uri="{FF2B5EF4-FFF2-40B4-BE49-F238E27FC236}">
                <a16:creationId xmlns:a16="http://schemas.microsoft.com/office/drawing/2014/main" id="{9A3D1719-2C06-403B-B424-2F420F5DBAEA}"/>
              </a:ext>
            </a:extLst>
          </p:cNvPr>
          <p:cNvSpPr txBox="1"/>
          <p:nvPr/>
        </p:nvSpPr>
        <p:spPr>
          <a:xfrm>
            <a:off x="1209897" y="4375431"/>
            <a:ext cx="1674001" cy="300078"/>
          </a:xfrm>
          <a:prstGeom prst="rect">
            <a:avLst/>
          </a:prstGeom>
          <a:noFill/>
          <a:ln cap="flat">
            <a:noFill/>
          </a:ln>
        </p:spPr>
        <p:txBody>
          <a:bodyPr vert="horz" wrap="square" lIns="91440" tIns="45720" rIns="91440" bIns="45720" anchor="ctr" anchorCtr="0" compatLnSpc="1">
            <a:sp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350" b="0" i="0" u="none" strike="noStrike" kern="0" cap="none" spc="0" baseline="0">
                <a:solidFill>
                  <a:srgbClr val="FFFFFF"/>
                </a:solidFill>
                <a:uFillTx/>
                <a:latin typeface="Arial" panose="020B0604020202020204" pitchFamily="34" charset="0"/>
                <a:ea typeface="Arial"/>
                <a:cs typeface="Arial" panose="020B0604020202020204" pitchFamily="34" charset="0"/>
              </a:rPr>
              <a:t>www.slidesppt.net</a:t>
            </a:r>
          </a:p>
        </p:txBody>
      </p:sp>
      <p:sp>
        <p:nvSpPr>
          <p:cNvPr id="9" name="TextBox 60">
            <a:extLst>
              <a:ext uri="{FF2B5EF4-FFF2-40B4-BE49-F238E27FC236}">
                <a16:creationId xmlns:a16="http://schemas.microsoft.com/office/drawing/2014/main" id="{5D7557CE-9F6F-4529-B20E-44CBDFAB82F8}"/>
              </a:ext>
            </a:extLst>
          </p:cNvPr>
          <p:cNvSpPr txBox="1"/>
          <p:nvPr/>
        </p:nvSpPr>
        <p:spPr>
          <a:xfrm>
            <a:off x="683248" y="3016441"/>
            <a:ext cx="2037969" cy="1477332"/>
          </a:xfrm>
          <a:prstGeom prst="rect">
            <a:avLst/>
          </a:prstGeom>
          <a:noFill/>
          <a:ln cap="flat">
            <a:noFill/>
          </a:ln>
        </p:spPr>
        <p:txBody>
          <a:bodyPr vert="horz" wrap="square" lIns="91440" tIns="45720" rIns="91440" bIns="45720" anchor="ctr" anchorCtr="0" compatLnSpc="1">
            <a:spAutoFit/>
          </a:bodyPr>
          <a:lstStyle/>
          <a:p>
            <a:pPr marL="0" marR="0" lvl="0" indent="0" algn="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Arial"/>
                <a:ea typeface="맑은 고딕" pitchFamily="34"/>
                <a:cs typeface="Arial" panose="020B0604020202020204" pitchFamily="34" charset="0"/>
              </a:rPr>
              <a:t>GOOGLE SLIDES AND FREE </a:t>
            </a:r>
          </a:p>
          <a:p>
            <a:pPr marL="0" marR="0" lvl="0" indent="0" algn="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Arial"/>
                <a:ea typeface="맑은 고딕" pitchFamily="34"/>
                <a:cs typeface="Arial" panose="020B0604020202020204" pitchFamily="34" charset="0"/>
              </a:rPr>
              <a:t>PPT </a:t>
            </a:r>
          </a:p>
          <a:p>
            <a:pPr marL="0" marR="0" lvl="0" indent="0" algn="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Arial"/>
                <a:ea typeface="맑은 고딕" pitchFamily="34"/>
                <a:cs typeface="Arial" panose="020B0604020202020204" pitchFamily="34" charset="0"/>
              </a:rPr>
              <a:t>TEMPLATES  </a:t>
            </a:r>
          </a:p>
        </p:txBody>
      </p:sp>
      <p:grpSp>
        <p:nvGrpSpPr>
          <p:cNvPr id="10" name="Grupo 6">
            <a:extLst>
              <a:ext uri="{FF2B5EF4-FFF2-40B4-BE49-F238E27FC236}">
                <a16:creationId xmlns:a16="http://schemas.microsoft.com/office/drawing/2014/main" id="{A0F4A965-5D2F-468F-A79A-E13244E4D2C0}"/>
              </a:ext>
            </a:extLst>
          </p:cNvPr>
          <p:cNvGrpSpPr/>
          <p:nvPr/>
        </p:nvGrpSpPr>
        <p:grpSpPr>
          <a:xfrm>
            <a:off x="425370" y="4052575"/>
            <a:ext cx="732342" cy="732342"/>
            <a:chOff x="425370" y="4052575"/>
            <a:chExt cx="732342" cy="732342"/>
          </a:xfrm>
        </p:grpSpPr>
        <p:sp>
          <p:nvSpPr>
            <p:cNvPr id="11" name="Lágrima 15">
              <a:extLst>
                <a:ext uri="{FF2B5EF4-FFF2-40B4-BE49-F238E27FC236}">
                  <a16:creationId xmlns:a16="http://schemas.microsoft.com/office/drawing/2014/main" id="{142D0889-E893-4E97-8687-CBD12DBC1385}"/>
                </a:ext>
              </a:extLst>
            </p:cNvPr>
            <p:cNvSpPr/>
            <p:nvPr/>
          </p:nvSpPr>
          <p:spPr>
            <a:xfrm rot="10799991">
              <a:off x="425370" y="4052575"/>
              <a:ext cx="732342" cy="732342"/>
            </a:xfrm>
            <a:custGeom>
              <a:avLst>
                <a:gd name="f10" fmla="val 100000"/>
              </a:avLst>
              <a:gdLst>
                <a:gd name="f1" fmla="val 10800000"/>
                <a:gd name="f2" fmla="val 5400000"/>
                <a:gd name="f3" fmla="val 180"/>
                <a:gd name="f4" fmla="val w"/>
                <a:gd name="f5" fmla="val h"/>
                <a:gd name="f6" fmla="val ss"/>
                <a:gd name="f7" fmla="val 0"/>
                <a:gd name="f8" fmla="*/ 5419351 1 1725033"/>
                <a:gd name="f9" fmla="sqrt 2"/>
                <a:gd name="f10" fmla="val 100000"/>
                <a:gd name="f11" fmla="+- 0 0 -180"/>
                <a:gd name="f12" fmla="+- 0 0 -360"/>
                <a:gd name="f13" fmla="abs f4"/>
                <a:gd name="f14" fmla="abs f5"/>
                <a:gd name="f15" fmla="abs f6"/>
                <a:gd name="f16" fmla="val f7"/>
                <a:gd name="f17" fmla="val f10"/>
                <a:gd name="f18" fmla="+- 2700000 f2 0"/>
                <a:gd name="f19" fmla="*/ f11 f1 1"/>
                <a:gd name="f20" fmla="*/ f12 f1 1"/>
                <a:gd name="f21" fmla="?: f13 f4 1"/>
                <a:gd name="f22" fmla="?: f14 f5 1"/>
                <a:gd name="f23" fmla="?: f15 f6 1"/>
                <a:gd name="f24" fmla="*/ f18 f8 1"/>
                <a:gd name="f25" fmla="*/ f19 1 f3"/>
                <a:gd name="f26" fmla="*/ f20 1 f3"/>
                <a:gd name="f27" fmla="*/ f21 1 21600"/>
                <a:gd name="f28" fmla="*/ f22 1 21600"/>
                <a:gd name="f29" fmla="*/ 21600 f21 1"/>
                <a:gd name="f30" fmla="*/ 21600 f22 1"/>
                <a:gd name="f31" fmla="*/ f24 1 f1"/>
                <a:gd name="f32" fmla="+- f25 0 f2"/>
                <a:gd name="f33" fmla="+- f26 0 f2"/>
                <a:gd name="f34" fmla="min f28 f27"/>
                <a:gd name="f35" fmla="*/ f29 1 f23"/>
                <a:gd name="f36" fmla="*/ f30 1 f23"/>
                <a:gd name="f37" fmla="+- 0 0 f31"/>
                <a:gd name="f38" fmla="val f35"/>
                <a:gd name="f39" fmla="val f36"/>
                <a:gd name="f40" fmla="+- 0 0 f37"/>
                <a:gd name="f41" fmla="*/ f16 f34 1"/>
                <a:gd name="f42" fmla="+- f39 0 f16"/>
                <a:gd name="f43" fmla="+- f38 0 f16"/>
                <a:gd name="f44" fmla="*/ f40 f1 1"/>
                <a:gd name="f45" fmla="*/ f38 f34 1"/>
                <a:gd name="f46" fmla="*/ f42 1 2"/>
                <a:gd name="f47" fmla="*/ f43 1 2"/>
                <a:gd name="f48" fmla="*/ f44 1 f8"/>
                <a:gd name="f49" fmla="+- f16 f46 0"/>
                <a:gd name="f50" fmla="+- f16 f47 0"/>
                <a:gd name="f51" fmla="*/ f47 f9 1"/>
                <a:gd name="f52" fmla="*/ f46 f9 1"/>
                <a:gd name="f53" fmla="+- f48 0 f2"/>
                <a:gd name="f54" fmla="*/ f47 f34 1"/>
                <a:gd name="f55" fmla="*/ f46 f34 1"/>
                <a:gd name="f56" fmla="*/ f51 f17 1"/>
                <a:gd name="f57" fmla="*/ f52 f17 1"/>
                <a:gd name="f58" fmla="cos 1 f53"/>
                <a:gd name="f59" fmla="sin 1 f53"/>
                <a:gd name="f60" fmla="*/ f49 f34 1"/>
                <a:gd name="f61" fmla="*/ f56 1 100000"/>
                <a:gd name="f62" fmla="*/ f57 1 100000"/>
                <a:gd name="f63" fmla="+- 0 0 f58"/>
                <a:gd name="f64" fmla="+- 0 0 f59"/>
                <a:gd name="f65" fmla="+- 0 0 f63"/>
                <a:gd name="f66" fmla="+- 0 0 f64"/>
                <a:gd name="f67" fmla="*/ f65 f61 1"/>
                <a:gd name="f68" fmla="*/ f66 f62 1"/>
                <a:gd name="f69" fmla="*/ f65 f47 1"/>
                <a:gd name="f70" fmla="*/ f66 f46 1"/>
                <a:gd name="f71" fmla="+- f50 f67 0"/>
                <a:gd name="f72" fmla="+- f49 0 f68"/>
                <a:gd name="f73" fmla="+- f50 0 f69"/>
                <a:gd name="f74" fmla="+- f50 f69 0"/>
                <a:gd name="f75" fmla="+- f49 0 f70"/>
                <a:gd name="f76" fmla="+- f49 f70 0"/>
                <a:gd name="f77" fmla="+- f50 f71 0"/>
                <a:gd name="f78" fmla="+- f49 f72 0"/>
                <a:gd name="f79" fmla="*/ f73 f34 1"/>
                <a:gd name="f80" fmla="*/ f75 f34 1"/>
                <a:gd name="f81" fmla="*/ f74 f34 1"/>
                <a:gd name="f82" fmla="*/ f76 f34 1"/>
                <a:gd name="f83" fmla="*/ f71 f34 1"/>
                <a:gd name="f84" fmla="*/ f72 f34 1"/>
                <a:gd name="f85" fmla="*/ f77 1 2"/>
                <a:gd name="f86" fmla="*/ f78 1 2"/>
                <a:gd name="f87" fmla="*/ f85 f34 1"/>
                <a:gd name="f88" fmla="*/ f86 f34 1"/>
              </a:gdLst>
              <a:ahLst/>
              <a:cxnLst>
                <a:cxn ang="3cd4">
                  <a:pos x="hc" y="t"/>
                </a:cxn>
                <a:cxn ang="0">
                  <a:pos x="r" y="vc"/>
                </a:cxn>
                <a:cxn ang="cd4">
                  <a:pos x="hc" y="b"/>
                </a:cxn>
                <a:cxn ang="cd2">
                  <a:pos x="l" y="vc"/>
                </a:cxn>
                <a:cxn ang="f32">
                  <a:pos x="f81" y="f82"/>
                </a:cxn>
                <a:cxn ang="f32">
                  <a:pos x="f79" y="f82"/>
                </a:cxn>
                <a:cxn ang="f33">
                  <a:pos x="f79" y="f80"/>
                </a:cxn>
                <a:cxn ang="f33">
                  <a:pos x="f83" y="f84"/>
                </a:cxn>
              </a:cxnLst>
              <a:rect l="f79" t="f80" r="f81" b="f82"/>
              <a:pathLst>
                <a:path>
                  <a:moveTo>
                    <a:pt x="f41" y="f60"/>
                  </a:moveTo>
                  <a:arcTo wR="f54" hR="f55" stAng="f1" swAng="f2"/>
                  <a:quadBezTo>
                    <a:pt x="f87" y="f41"/>
                    <a:pt x="f83" y="f84"/>
                  </a:quadBezTo>
                  <a:quadBezTo>
                    <a:pt x="f45" y="f88"/>
                    <a:pt x="f45" y="f60"/>
                  </a:quadBezTo>
                  <a:arcTo wR="f54" hR="f55" stAng="f7" swAng="f1"/>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a:solidFill>
                  <a:srgbClr val="F1EEE6"/>
                </a:solidFill>
                <a:uFillTx/>
                <a:latin typeface="Arial"/>
              </a:endParaRPr>
            </a:p>
          </p:txBody>
        </p:sp>
        <p:grpSp>
          <p:nvGrpSpPr>
            <p:cNvPr id="12" name="Grupo 16">
              <a:extLst>
                <a:ext uri="{FF2B5EF4-FFF2-40B4-BE49-F238E27FC236}">
                  <a16:creationId xmlns:a16="http://schemas.microsoft.com/office/drawing/2014/main" id="{315CCA4A-CC25-4C50-AC0C-00469BDD1A17}"/>
                </a:ext>
              </a:extLst>
            </p:cNvPr>
            <p:cNvGrpSpPr/>
            <p:nvPr/>
          </p:nvGrpSpPr>
          <p:grpSpPr>
            <a:xfrm>
              <a:off x="552261" y="4171831"/>
              <a:ext cx="497076" cy="481175"/>
              <a:chOff x="552261" y="4171831"/>
              <a:chExt cx="497076" cy="481175"/>
            </a:xfrm>
          </p:grpSpPr>
          <p:sp>
            <p:nvSpPr>
              <p:cNvPr id="13" name="Freeform 14">
                <a:extLst>
                  <a:ext uri="{FF2B5EF4-FFF2-40B4-BE49-F238E27FC236}">
                    <a16:creationId xmlns:a16="http://schemas.microsoft.com/office/drawing/2014/main" id="{89FAAD88-D6E2-40BD-805A-EC13353BCD14}"/>
                  </a:ext>
                </a:extLst>
              </p:cNvPr>
              <p:cNvSpPr/>
              <p:nvPr/>
            </p:nvSpPr>
            <p:spPr>
              <a:xfrm>
                <a:off x="552261" y="4171831"/>
                <a:ext cx="287752" cy="481175"/>
              </a:xfrm>
              <a:custGeom>
                <a:avLst/>
                <a:gdLst>
                  <a:gd name="f0" fmla="val 10800000"/>
                  <a:gd name="f1" fmla="val 5400000"/>
                  <a:gd name="f2" fmla="val 180"/>
                  <a:gd name="f3" fmla="val w"/>
                  <a:gd name="f4" fmla="val h"/>
                  <a:gd name="f5" fmla="val 0"/>
                  <a:gd name="f6" fmla="val 669"/>
                  <a:gd name="f7" fmla="val 1118"/>
                  <a:gd name="f8" fmla="val 112"/>
                  <a:gd name="f9" fmla="val 410"/>
                  <a:gd name="f10" fmla="val 707"/>
                  <a:gd name="f11" fmla="val 1005"/>
                  <a:gd name="f12" fmla="val 223"/>
                  <a:gd name="f13" fmla="val 1043"/>
                  <a:gd name="f14" fmla="val 446"/>
                  <a:gd name="f15" fmla="val 1080"/>
                  <a:gd name="f16" fmla="val 745"/>
                  <a:gd name="f17" fmla="val 372"/>
                  <a:gd name="f18" fmla="val 37"/>
                  <a:gd name="f19" fmla="val 74"/>
                  <a:gd name="f20" fmla="+- 0 0 -90"/>
                  <a:gd name="f21" fmla="*/ f3 1 669"/>
                  <a:gd name="f22" fmla="*/ f4 1 1118"/>
                  <a:gd name="f23" fmla="val f5"/>
                  <a:gd name="f24" fmla="val f6"/>
                  <a:gd name="f25" fmla="val f7"/>
                  <a:gd name="f26" fmla="*/ f20 f0 1"/>
                  <a:gd name="f27" fmla="+- f25 0 f23"/>
                  <a:gd name="f28" fmla="+- f24 0 f23"/>
                  <a:gd name="f29" fmla="*/ f26 1 f2"/>
                  <a:gd name="f30" fmla="*/ f28 1 669"/>
                  <a:gd name="f31" fmla="*/ f27 1 1118"/>
                  <a:gd name="f32" fmla="*/ 0 f28 1"/>
                  <a:gd name="f33" fmla="*/ 112 f27 1"/>
                  <a:gd name="f34" fmla="*/ 1005 f27 1"/>
                  <a:gd name="f35" fmla="*/ 669 f28 1"/>
                  <a:gd name="f36" fmla="*/ 1118 f27 1"/>
                  <a:gd name="f37" fmla="*/ 0 f27 1"/>
                  <a:gd name="f38" fmla="+- f29 0 f1"/>
                  <a:gd name="f39" fmla="*/ f32 1 669"/>
                  <a:gd name="f40" fmla="*/ f33 1 1118"/>
                  <a:gd name="f41" fmla="*/ f34 1 1118"/>
                  <a:gd name="f42" fmla="*/ f35 1 669"/>
                  <a:gd name="f43" fmla="*/ f36 1 1118"/>
                  <a:gd name="f44" fmla="*/ f37 1 1118"/>
                  <a:gd name="f45" fmla="*/ 0 1 f30"/>
                  <a:gd name="f46" fmla="*/ f24 1 f30"/>
                  <a:gd name="f47" fmla="*/ 0 1 f31"/>
                  <a:gd name="f48" fmla="*/ f25 1 f31"/>
                  <a:gd name="f49" fmla="*/ f39 1 f30"/>
                  <a:gd name="f50" fmla="*/ f40 1 f31"/>
                  <a:gd name="f51" fmla="*/ f41 1 f31"/>
                  <a:gd name="f52" fmla="*/ f42 1 f30"/>
                  <a:gd name="f53" fmla="*/ f43 1 f31"/>
                  <a:gd name="f54" fmla="*/ f44 1 f31"/>
                  <a:gd name="f55" fmla="*/ f45 f21 1"/>
                  <a:gd name="f56" fmla="*/ f46 f21 1"/>
                  <a:gd name="f57" fmla="*/ f48 f22 1"/>
                  <a:gd name="f58" fmla="*/ f47 f22 1"/>
                  <a:gd name="f59" fmla="*/ f49 f21 1"/>
                  <a:gd name="f60" fmla="*/ f50 f22 1"/>
                  <a:gd name="f61" fmla="*/ f51 f22 1"/>
                  <a:gd name="f62" fmla="*/ f52 f21 1"/>
                  <a:gd name="f63" fmla="*/ f53 f22 1"/>
                  <a:gd name="f64" fmla="*/ f54 f22 1"/>
                </a:gdLst>
                <a:ahLst/>
                <a:cxnLst>
                  <a:cxn ang="3cd4">
                    <a:pos x="hc" y="t"/>
                  </a:cxn>
                  <a:cxn ang="0">
                    <a:pos x="r" y="vc"/>
                  </a:cxn>
                  <a:cxn ang="cd4">
                    <a:pos x="hc" y="b"/>
                  </a:cxn>
                  <a:cxn ang="cd2">
                    <a:pos x="l" y="vc"/>
                  </a:cxn>
                  <a:cxn ang="f38">
                    <a:pos x="f59" y="f60"/>
                  </a:cxn>
                  <a:cxn ang="f38">
                    <a:pos x="f59" y="f61"/>
                  </a:cxn>
                  <a:cxn ang="f38">
                    <a:pos x="f62" y="f63"/>
                  </a:cxn>
                  <a:cxn ang="f38">
                    <a:pos x="f62" y="f64"/>
                  </a:cxn>
                  <a:cxn ang="f38">
                    <a:pos x="f59" y="f60"/>
                  </a:cxn>
                </a:cxnLst>
                <a:rect l="f55" t="f58" r="f56" b="f57"/>
                <a:pathLst>
                  <a:path w="669" h="1118">
                    <a:moveTo>
                      <a:pt x="f5" y="f8"/>
                    </a:moveTo>
                    <a:cubicBezTo>
                      <a:pt x="f5" y="f9"/>
                      <a:pt x="f5" y="f10"/>
                      <a:pt x="f5" y="f11"/>
                    </a:cubicBezTo>
                    <a:cubicBezTo>
                      <a:pt x="f12" y="f13"/>
                      <a:pt x="f14" y="f15"/>
                      <a:pt x="f6" y="f7"/>
                    </a:cubicBezTo>
                    <a:cubicBezTo>
                      <a:pt x="f6" y="f16"/>
                      <a:pt x="f6" y="f17"/>
                      <a:pt x="f6" y="f5"/>
                    </a:cubicBezTo>
                    <a:cubicBezTo>
                      <a:pt x="f14" y="f18"/>
                      <a:pt x="f12" y="f19"/>
                      <a:pt x="f5" y="f8"/>
                    </a:cubicBezTo>
                    <a:close/>
                  </a:path>
                </a:pathLst>
              </a:custGeom>
              <a:solidFill>
                <a:srgbClr val="F1EEE6"/>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a:solidFill>
                    <a:srgbClr val="000000"/>
                  </a:solidFill>
                  <a:uFillTx/>
                  <a:latin typeface="Arial"/>
                  <a:ea typeface="Arial"/>
                  <a:cs typeface="Arial"/>
                </a:endParaRPr>
              </a:p>
            </p:txBody>
          </p:sp>
          <p:sp>
            <p:nvSpPr>
              <p:cNvPr id="14" name="Freeform 15">
                <a:extLst>
                  <a:ext uri="{FF2B5EF4-FFF2-40B4-BE49-F238E27FC236}">
                    <a16:creationId xmlns:a16="http://schemas.microsoft.com/office/drawing/2014/main" id="{EBC29B6F-0739-425A-86DD-CEE838DB18B9}"/>
                  </a:ext>
                </a:extLst>
              </p:cNvPr>
              <p:cNvSpPr/>
              <p:nvPr/>
            </p:nvSpPr>
            <p:spPr>
              <a:xfrm>
                <a:off x="851370" y="4263664"/>
                <a:ext cx="197967" cy="239335"/>
              </a:xfrm>
              <a:custGeom>
                <a:avLst/>
                <a:gdLst>
                  <a:gd name="f0" fmla="val 10800000"/>
                  <a:gd name="f1" fmla="val 5400000"/>
                  <a:gd name="f2" fmla="val 180"/>
                  <a:gd name="f3" fmla="val w"/>
                  <a:gd name="f4" fmla="val h"/>
                  <a:gd name="f5" fmla="val 0"/>
                  <a:gd name="f6" fmla="val 460"/>
                  <a:gd name="f7" fmla="val 556"/>
                  <a:gd name="f8" fmla="val 17"/>
                  <a:gd name="f9" fmla="val 35"/>
                  <a:gd name="f10" fmla="val 53"/>
                  <a:gd name="f11" fmla="val 135"/>
                  <a:gd name="f12" fmla="val 270"/>
                  <a:gd name="f13" fmla="val 406"/>
                  <a:gd name="f14" fmla="val 221"/>
                  <a:gd name="f15" fmla="val 388"/>
                  <a:gd name="f16" fmla="val 424"/>
                  <a:gd name="f17" fmla="val 442"/>
                  <a:gd name="f18" fmla="val 370"/>
                  <a:gd name="f19" fmla="val 185"/>
                  <a:gd name="f20" fmla="val 307"/>
                  <a:gd name="f21" fmla="val 153"/>
                  <a:gd name="f22" fmla="+- 0 0 -90"/>
                  <a:gd name="f23" fmla="*/ f3 1 460"/>
                  <a:gd name="f24" fmla="*/ f4 1 556"/>
                  <a:gd name="f25" fmla="val f5"/>
                  <a:gd name="f26" fmla="val f6"/>
                  <a:gd name="f27" fmla="val f7"/>
                  <a:gd name="f28" fmla="*/ f22 f0 1"/>
                  <a:gd name="f29" fmla="+- f27 0 f25"/>
                  <a:gd name="f30" fmla="+- f26 0 f25"/>
                  <a:gd name="f31" fmla="*/ f28 1 f2"/>
                  <a:gd name="f32" fmla="*/ f30 1 460"/>
                  <a:gd name="f33" fmla="*/ f29 1 556"/>
                  <a:gd name="f34" fmla="*/ 0 f30 1"/>
                  <a:gd name="f35" fmla="*/ 0 f29 1"/>
                  <a:gd name="f36" fmla="*/ 53 f29 1"/>
                  <a:gd name="f37" fmla="*/ 406 f30 1"/>
                  <a:gd name="f38" fmla="*/ 556 f29 1"/>
                  <a:gd name="f39" fmla="*/ 460 f30 1"/>
                  <a:gd name="f40" fmla="+- f31 0 f1"/>
                  <a:gd name="f41" fmla="*/ f34 1 460"/>
                  <a:gd name="f42" fmla="*/ f35 1 556"/>
                  <a:gd name="f43" fmla="*/ f36 1 556"/>
                  <a:gd name="f44" fmla="*/ f37 1 460"/>
                  <a:gd name="f45" fmla="*/ f38 1 556"/>
                  <a:gd name="f46" fmla="*/ f39 1 460"/>
                  <a:gd name="f47" fmla="*/ 0 1 f32"/>
                  <a:gd name="f48" fmla="*/ f26 1 f32"/>
                  <a:gd name="f49" fmla="*/ 0 1 f33"/>
                  <a:gd name="f50" fmla="*/ f27 1 f33"/>
                  <a:gd name="f51" fmla="*/ f41 1 f32"/>
                  <a:gd name="f52" fmla="*/ f42 1 f33"/>
                  <a:gd name="f53" fmla="*/ f43 1 f33"/>
                  <a:gd name="f54" fmla="*/ f44 1 f32"/>
                  <a:gd name="f55" fmla="*/ f45 1 f33"/>
                  <a:gd name="f56" fmla="*/ f46 1 f32"/>
                  <a:gd name="f57" fmla="*/ f47 f23 1"/>
                  <a:gd name="f58" fmla="*/ f48 f23 1"/>
                  <a:gd name="f59" fmla="*/ f50 f24 1"/>
                  <a:gd name="f60" fmla="*/ f49 f24 1"/>
                  <a:gd name="f61" fmla="*/ f51 f23 1"/>
                  <a:gd name="f62" fmla="*/ f52 f24 1"/>
                  <a:gd name="f63" fmla="*/ f53 f24 1"/>
                  <a:gd name="f64" fmla="*/ f54 f23 1"/>
                  <a:gd name="f65" fmla="*/ f55 f24 1"/>
                  <a:gd name="f66" fmla="*/ f56 f23 1"/>
                </a:gdLst>
                <a:ahLst/>
                <a:cxnLst>
                  <a:cxn ang="3cd4">
                    <a:pos x="hc" y="t"/>
                  </a:cxn>
                  <a:cxn ang="0">
                    <a:pos x="r" y="vc"/>
                  </a:cxn>
                  <a:cxn ang="cd4">
                    <a:pos x="hc" y="b"/>
                  </a:cxn>
                  <a:cxn ang="cd2">
                    <a:pos x="l" y="vc"/>
                  </a:cxn>
                  <a:cxn ang="f40">
                    <a:pos x="f61" y="f62"/>
                  </a:cxn>
                  <a:cxn ang="f40">
                    <a:pos x="f61" y="f63"/>
                  </a:cxn>
                  <a:cxn ang="f40">
                    <a:pos x="f64" y="f63"/>
                  </a:cxn>
                  <a:cxn ang="f40">
                    <a:pos x="f64" y="f65"/>
                  </a:cxn>
                  <a:cxn ang="f40">
                    <a:pos x="f66" y="f65"/>
                  </a:cxn>
                  <a:cxn ang="f40">
                    <a:pos x="f66" y="f62"/>
                  </a:cxn>
                  <a:cxn ang="f40">
                    <a:pos x="f61" y="f62"/>
                  </a:cxn>
                </a:cxnLst>
                <a:rect l="f57" t="f60" r="f58" b="f59"/>
                <a:pathLst>
                  <a:path w="460" h="556">
                    <a:moveTo>
                      <a:pt x="f5" y="f5"/>
                    </a:moveTo>
                    <a:cubicBezTo>
                      <a:pt x="f5" y="f8"/>
                      <a:pt x="f5" y="f9"/>
                      <a:pt x="f5" y="f10"/>
                    </a:cubicBezTo>
                    <a:cubicBezTo>
                      <a:pt x="f11" y="f10"/>
                      <a:pt x="f12" y="f10"/>
                      <a:pt x="f13" y="f10"/>
                    </a:cubicBezTo>
                    <a:cubicBezTo>
                      <a:pt x="f13" y="f14"/>
                      <a:pt x="f13" y="f15"/>
                      <a:pt x="f13" y="f7"/>
                    </a:cubicBezTo>
                    <a:cubicBezTo>
                      <a:pt x="f16" y="f7"/>
                      <a:pt x="f17" y="f7"/>
                      <a:pt x="f6" y="f7"/>
                    </a:cubicBezTo>
                    <a:cubicBezTo>
                      <a:pt x="f6" y="f18"/>
                      <a:pt x="f6" y="f19"/>
                      <a:pt x="f6" y="f5"/>
                    </a:cubicBezTo>
                    <a:cubicBezTo>
                      <a:pt x="f20" y="f5"/>
                      <a:pt x="f21" y="f5"/>
                      <a:pt x="f5" y="f5"/>
                    </a:cubicBezTo>
                    <a:close/>
                  </a:path>
                </a:pathLst>
              </a:custGeom>
              <a:solidFill>
                <a:srgbClr val="F1EEE6"/>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a:solidFill>
                    <a:srgbClr val="000000"/>
                  </a:solidFill>
                  <a:uFillTx/>
                  <a:latin typeface="Arial"/>
                  <a:ea typeface="Arial"/>
                  <a:cs typeface="Arial"/>
                </a:endParaRPr>
              </a:p>
            </p:txBody>
          </p:sp>
          <p:sp>
            <p:nvSpPr>
              <p:cNvPr id="15" name="Freeform 16">
                <a:extLst>
                  <a:ext uri="{FF2B5EF4-FFF2-40B4-BE49-F238E27FC236}">
                    <a16:creationId xmlns:a16="http://schemas.microsoft.com/office/drawing/2014/main" id="{5EB488F6-B1E9-458D-B678-A979A3AD88AB}"/>
                  </a:ext>
                </a:extLst>
              </p:cNvPr>
              <p:cNvSpPr/>
              <p:nvPr/>
            </p:nvSpPr>
            <p:spPr>
              <a:xfrm>
                <a:off x="851370" y="4297981"/>
                <a:ext cx="162516" cy="260933"/>
              </a:xfrm>
              <a:custGeom>
                <a:avLst/>
                <a:gdLst>
                  <a:gd name="f0" fmla="val 10800000"/>
                  <a:gd name="f1" fmla="val 5400000"/>
                  <a:gd name="f2" fmla="val 360"/>
                  <a:gd name="f3" fmla="val 180"/>
                  <a:gd name="f4" fmla="val w"/>
                  <a:gd name="f5" fmla="val h"/>
                  <a:gd name="f6" fmla="val 0"/>
                  <a:gd name="f7" fmla="val 378"/>
                  <a:gd name="f8" fmla="val 606"/>
                  <a:gd name="f9" fmla="val 23"/>
                  <a:gd name="f10" fmla="val 47"/>
                  <a:gd name="f11" fmla="val 70"/>
                  <a:gd name="f12" fmla="val 4"/>
                  <a:gd name="f13" fmla="val 69"/>
                  <a:gd name="f14" fmla="val 16"/>
                  <a:gd name="f15" fmla="val 68"/>
                  <a:gd name="f16" fmla="val 26"/>
                  <a:gd name="f17" fmla="val 67"/>
                  <a:gd name="f18" fmla="val 37"/>
                  <a:gd name="f19" fmla="val 66"/>
                  <a:gd name="f20" fmla="val 65"/>
                  <a:gd name="f21" fmla="val 51"/>
                  <a:gd name="f22" fmla="val 113"/>
                  <a:gd name="f23" fmla="val 160"/>
                  <a:gd name="f24" fmla="val 208"/>
                  <a:gd name="f25" fmla="val 100"/>
                  <a:gd name="f26" fmla="val 149"/>
                  <a:gd name="f27" fmla="val 198"/>
                  <a:gd name="f28" fmla="val 221"/>
                  <a:gd name="f29" fmla="val 197"/>
                  <a:gd name="f30" fmla="val 255"/>
                  <a:gd name="f31" fmla="val 173"/>
                  <a:gd name="f32" fmla="val 289"/>
                  <a:gd name="f33" fmla="val 170"/>
                  <a:gd name="f34" fmla="val 293"/>
                  <a:gd name="f35" fmla="val 146"/>
                  <a:gd name="f36" fmla="val 326"/>
                  <a:gd name="f37" fmla="val 101"/>
                  <a:gd name="f38" fmla="val 340"/>
                  <a:gd name="f39" fmla="val 78"/>
                  <a:gd name="f40" fmla="val 347"/>
                  <a:gd name="f41" fmla="val 57"/>
                  <a:gd name="f42" fmla="val 41"/>
                  <a:gd name="f43" fmla="val 24"/>
                  <a:gd name="f44" fmla="val 346"/>
                  <a:gd name="f45" fmla="val 10"/>
                  <a:gd name="f46" fmla="val 344"/>
                  <a:gd name="f47" fmla="val 342"/>
                  <a:gd name="f48" fmla="val 377"/>
                  <a:gd name="f49" fmla="val 395"/>
                  <a:gd name="f50" fmla="val 87"/>
                  <a:gd name="f51" fmla="val 175"/>
                  <a:gd name="f52" fmla="val 262"/>
                  <a:gd name="f53" fmla="val 412"/>
                  <a:gd name="f54" fmla="val 428"/>
                  <a:gd name="f55" fmla="val 445"/>
                  <a:gd name="f56" fmla="val 461"/>
                  <a:gd name="f57" fmla="val 476"/>
                  <a:gd name="f58" fmla="val 492"/>
                  <a:gd name="f59" fmla="val 174"/>
                  <a:gd name="f60" fmla="val 261"/>
                  <a:gd name="f61" fmla="val 509"/>
                  <a:gd name="f62" fmla="val 527"/>
                  <a:gd name="f63" fmla="val 545"/>
                  <a:gd name="f64" fmla="val 565"/>
                  <a:gd name="f65" fmla="val 586"/>
                  <a:gd name="f66" fmla="val 126"/>
                  <a:gd name="f67" fmla="val 252"/>
                  <a:gd name="f68" fmla="val 404"/>
                  <a:gd name="f69" fmla="val 202"/>
                  <a:gd name="f70" fmla="+- 0 0 -90"/>
                  <a:gd name="f71" fmla="*/ f4 1 378"/>
                  <a:gd name="f72" fmla="*/ f5 1 606"/>
                  <a:gd name="f73" fmla="val f6"/>
                  <a:gd name="f74" fmla="val f7"/>
                  <a:gd name="f75" fmla="val f8"/>
                  <a:gd name="f76" fmla="*/ f70 f0 1"/>
                  <a:gd name="f77" fmla="+- f75 0 f73"/>
                  <a:gd name="f78" fmla="+- f74 0 f73"/>
                  <a:gd name="f79" fmla="*/ f76 1 f3"/>
                  <a:gd name="f80" fmla="*/ f78 1 378"/>
                  <a:gd name="f81" fmla="*/ f77 1 606"/>
                  <a:gd name="f82" fmla="*/ 0 f78 1"/>
                  <a:gd name="f83" fmla="*/ 0 f77 1"/>
                  <a:gd name="f84" fmla="*/ 70 f77 1"/>
                  <a:gd name="f85" fmla="*/ 26 f78 1"/>
                  <a:gd name="f86" fmla="*/ 67 f77 1"/>
                  <a:gd name="f87" fmla="*/ 51 f78 1"/>
                  <a:gd name="f88" fmla="*/ 65 f77 1"/>
                  <a:gd name="f89" fmla="*/ 208 f77 1"/>
                  <a:gd name="f90" fmla="*/ 198 f78 1"/>
                  <a:gd name="f91" fmla="*/ 173 f78 1"/>
                  <a:gd name="f92" fmla="*/ 289 f77 1"/>
                  <a:gd name="f93" fmla="*/ 101 f78 1"/>
                  <a:gd name="f94" fmla="*/ 340 f77 1"/>
                  <a:gd name="f95" fmla="*/ 41 f78 1"/>
                  <a:gd name="f96" fmla="*/ 347 f77 1"/>
                  <a:gd name="f97" fmla="*/ 342 f77 1"/>
                  <a:gd name="f98" fmla="*/ 395 f77 1"/>
                  <a:gd name="f99" fmla="*/ 262 f78 1"/>
                  <a:gd name="f100" fmla="*/ 445 f77 1"/>
                  <a:gd name="f101" fmla="*/ 492 f77 1"/>
                  <a:gd name="f102" fmla="*/ 261 f78 1"/>
                  <a:gd name="f103" fmla="*/ 545 f77 1"/>
                  <a:gd name="f104" fmla="*/ 606 f77 1"/>
                  <a:gd name="f105" fmla="*/ 378 f78 1"/>
                  <a:gd name="f106" fmla="+- f79 0 f1"/>
                  <a:gd name="f107" fmla="*/ f82 1 378"/>
                  <a:gd name="f108" fmla="*/ f83 1 606"/>
                  <a:gd name="f109" fmla="*/ f84 1 606"/>
                  <a:gd name="f110" fmla="*/ f85 1 378"/>
                  <a:gd name="f111" fmla="*/ f86 1 606"/>
                  <a:gd name="f112" fmla="*/ f87 1 378"/>
                  <a:gd name="f113" fmla="*/ f88 1 606"/>
                  <a:gd name="f114" fmla="*/ f89 1 606"/>
                  <a:gd name="f115" fmla="*/ f90 1 378"/>
                  <a:gd name="f116" fmla="*/ f91 1 378"/>
                  <a:gd name="f117" fmla="*/ f92 1 606"/>
                  <a:gd name="f118" fmla="*/ f93 1 378"/>
                  <a:gd name="f119" fmla="*/ f94 1 606"/>
                  <a:gd name="f120" fmla="*/ f95 1 378"/>
                  <a:gd name="f121" fmla="*/ f96 1 606"/>
                  <a:gd name="f122" fmla="*/ f97 1 606"/>
                  <a:gd name="f123" fmla="*/ f98 1 606"/>
                  <a:gd name="f124" fmla="*/ f99 1 378"/>
                  <a:gd name="f125" fmla="*/ f100 1 606"/>
                  <a:gd name="f126" fmla="*/ f101 1 606"/>
                  <a:gd name="f127" fmla="*/ f102 1 378"/>
                  <a:gd name="f128" fmla="*/ f103 1 606"/>
                  <a:gd name="f129" fmla="*/ f104 1 606"/>
                  <a:gd name="f130" fmla="*/ f105 1 378"/>
                  <a:gd name="f131" fmla="*/ 0 1 f80"/>
                  <a:gd name="f132" fmla="*/ f74 1 f80"/>
                  <a:gd name="f133" fmla="*/ 0 1 f81"/>
                  <a:gd name="f134" fmla="*/ f75 1 f81"/>
                  <a:gd name="f135" fmla="*/ f107 1 f80"/>
                  <a:gd name="f136" fmla="*/ f108 1 f81"/>
                  <a:gd name="f137" fmla="*/ f109 1 f81"/>
                  <a:gd name="f138" fmla="*/ f110 1 f80"/>
                  <a:gd name="f139" fmla="*/ f111 1 f81"/>
                  <a:gd name="f140" fmla="*/ f112 1 f80"/>
                  <a:gd name="f141" fmla="*/ f113 1 f81"/>
                  <a:gd name="f142" fmla="*/ f114 1 f81"/>
                  <a:gd name="f143" fmla="*/ f115 1 f80"/>
                  <a:gd name="f144" fmla="*/ f116 1 f80"/>
                  <a:gd name="f145" fmla="*/ f117 1 f81"/>
                  <a:gd name="f146" fmla="*/ f118 1 f80"/>
                  <a:gd name="f147" fmla="*/ f119 1 f81"/>
                  <a:gd name="f148" fmla="*/ f120 1 f80"/>
                  <a:gd name="f149" fmla="*/ f121 1 f81"/>
                  <a:gd name="f150" fmla="*/ f122 1 f81"/>
                  <a:gd name="f151" fmla="*/ f123 1 f81"/>
                  <a:gd name="f152" fmla="*/ f124 1 f80"/>
                  <a:gd name="f153" fmla="*/ f125 1 f81"/>
                  <a:gd name="f154" fmla="*/ f126 1 f81"/>
                  <a:gd name="f155" fmla="*/ f127 1 f80"/>
                  <a:gd name="f156" fmla="*/ f128 1 f81"/>
                  <a:gd name="f157" fmla="*/ f129 1 f81"/>
                  <a:gd name="f158" fmla="*/ f130 1 f80"/>
                  <a:gd name="f159" fmla="*/ f131 f71 1"/>
                  <a:gd name="f160" fmla="*/ f132 f71 1"/>
                  <a:gd name="f161" fmla="*/ f134 f72 1"/>
                  <a:gd name="f162" fmla="*/ f133 f72 1"/>
                  <a:gd name="f163" fmla="*/ f135 f71 1"/>
                  <a:gd name="f164" fmla="*/ f136 f72 1"/>
                  <a:gd name="f165" fmla="*/ f137 f72 1"/>
                  <a:gd name="f166" fmla="*/ f138 f71 1"/>
                  <a:gd name="f167" fmla="*/ f139 f72 1"/>
                  <a:gd name="f168" fmla="*/ f140 f71 1"/>
                  <a:gd name="f169" fmla="*/ f141 f72 1"/>
                  <a:gd name="f170" fmla="*/ f142 f72 1"/>
                  <a:gd name="f171" fmla="*/ f143 f71 1"/>
                  <a:gd name="f172" fmla="*/ f144 f71 1"/>
                  <a:gd name="f173" fmla="*/ f145 f72 1"/>
                  <a:gd name="f174" fmla="*/ f146 f71 1"/>
                  <a:gd name="f175" fmla="*/ f147 f72 1"/>
                  <a:gd name="f176" fmla="*/ f148 f71 1"/>
                  <a:gd name="f177" fmla="*/ f149 f72 1"/>
                  <a:gd name="f178" fmla="*/ f150 f72 1"/>
                  <a:gd name="f179" fmla="*/ f151 f72 1"/>
                  <a:gd name="f180" fmla="*/ f152 f71 1"/>
                  <a:gd name="f181" fmla="*/ f153 f72 1"/>
                  <a:gd name="f182" fmla="*/ f154 f72 1"/>
                  <a:gd name="f183" fmla="*/ f155 f71 1"/>
                  <a:gd name="f184" fmla="*/ f156 f72 1"/>
                  <a:gd name="f185" fmla="*/ f157 f72 1"/>
                  <a:gd name="f186" fmla="*/ f158 f71 1"/>
                </a:gdLst>
                <a:ahLst/>
                <a:cxnLst>
                  <a:cxn ang="3cd4">
                    <a:pos x="hc" y="t"/>
                  </a:cxn>
                  <a:cxn ang="0">
                    <a:pos x="r" y="vc"/>
                  </a:cxn>
                  <a:cxn ang="cd4">
                    <a:pos x="hc" y="b"/>
                  </a:cxn>
                  <a:cxn ang="cd2">
                    <a:pos x="l" y="vc"/>
                  </a:cxn>
                  <a:cxn ang="f106">
                    <a:pos x="f163" y="f164"/>
                  </a:cxn>
                  <a:cxn ang="f106">
                    <a:pos x="f163" y="f165"/>
                  </a:cxn>
                  <a:cxn ang="f106">
                    <a:pos x="f166" y="f167"/>
                  </a:cxn>
                  <a:cxn ang="f106">
                    <a:pos x="f168" y="f169"/>
                  </a:cxn>
                  <a:cxn ang="f106">
                    <a:pos x="f168" y="f170"/>
                  </a:cxn>
                  <a:cxn ang="f106">
                    <a:pos x="f171" y="f170"/>
                  </a:cxn>
                  <a:cxn ang="f106">
                    <a:pos x="f172" y="f173"/>
                  </a:cxn>
                  <a:cxn ang="f106">
                    <a:pos x="f174" y="f175"/>
                  </a:cxn>
                  <a:cxn ang="f106">
                    <a:pos x="f176" y="f177"/>
                  </a:cxn>
                  <a:cxn ang="f106">
                    <a:pos x="f163" y="f178"/>
                  </a:cxn>
                  <a:cxn ang="f106">
                    <a:pos x="f163" y="f179"/>
                  </a:cxn>
                  <a:cxn ang="f106">
                    <a:pos x="f180" y="f179"/>
                  </a:cxn>
                  <a:cxn ang="f106">
                    <a:pos x="f180" y="f181"/>
                  </a:cxn>
                  <a:cxn ang="f106">
                    <a:pos x="f163" y="f181"/>
                  </a:cxn>
                  <a:cxn ang="f106">
                    <a:pos x="f163" y="f182"/>
                  </a:cxn>
                  <a:cxn ang="f106">
                    <a:pos x="f183" y="f182"/>
                  </a:cxn>
                  <a:cxn ang="f106">
                    <a:pos x="f183" y="f184"/>
                  </a:cxn>
                  <a:cxn ang="f106">
                    <a:pos x="f163" y="f184"/>
                  </a:cxn>
                  <a:cxn ang="f106">
                    <a:pos x="f163" y="f185"/>
                  </a:cxn>
                  <a:cxn ang="f106">
                    <a:pos x="f186" y="f185"/>
                  </a:cxn>
                  <a:cxn ang="f106">
                    <a:pos x="f186" y="f164"/>
                  </a:cxn>
                  <a:cxn ang="f106">
                    <a:pos x="f163" y="f164"/>
                  </a:cxn>
                </a:cxnLst>
                <a:rect l="f159" t="f162" r="f160" b="f161"/>
                <a:pathLst>
                  <a:path w="378" h="606">
                    <a:moveTo>
                      <a:pt x="f6" y="f6"/>
                    </a:moveTo>
                    <a:cubicBezTo>
                      <a:pt x="f6" y="f9"/>
                      <a:pt x="f6" y="f10"/>
                      <a:pt x="f6" y="f11"/>
                    </a:cubicBezTo>
                    <a:cubicBezTo>
                      <a:pt x="f12" y="f13"/>
                      <a:pt x="f14" y="f15"/>
                      <a:pt x="f16" y="f17"/>
                    </a:cubicBezTo>
                    <a:cubicBezTo>
                      <a:pt x="f18" y="f19"/>
                      <a:pt x="f10" y="f20"/>
                      <a:pt x="f21" y="f20"/>
                    </a:cubicBezTo>
                    <a:cubicBezTo>
                      <a:pt x="f21" y="f22"/>
                      <a:pt x="f21" y="f23"/>
                      <a:pt x="f21" y="f24"/>
                    </a:cubicBezTo>
                    <a:cubicBezTo>
                      <a:pt x="f25" y="f24"/>
                      <a:pt x="f26" y="f24"/>
                      <a:pt x="f27" y="f24"/>
                    </a:cubicBezTo>
                    <a:cubicBezTo>
                      <a:pt x="f27" y="f28"/>
                      <a:pt x="f29" y="f30"/>
                      <a:pt x="f31" y="f32"/>
                    </a:cubicBezTo>
                    <a:cubicBezTo>
                      <a:pt x="f33" y="f34"/>
                      <a:pt x="f35" y="f36"/>
                      <a:pt x="f37" y="f38"/>
                    </a:cubicBezTo>
                    <a:cubicBezTo>
                      <a:pt x="f39" y="f40"/>
                      <a:pt x="f41" y="f40"/>
                      <a:pt x="f42" y="f40"/>
                    </a:cubicBezTo>
                    <a:cubicBezTo>
                      <a:pt x="f43" y="f44"/>
                      <a:pt x="f45" y="f46"/>
                      <a:pt x="f6" y="f47"/>
                    </a:cubicBezTo>
                    <a:cubicBezTo>
                      <a:pt x="f6" y="f2"/>
                      <a:pt x="f6" y="f48"/>
                      <a:pt x="f6" y="f49"/>
                    </a:cubicBezTo>
                    <a:cubicBezTo>
                      <a:pt x="f50" y="f49"/>
                      <a:pt x="f51" y="f49"/>
                      <a:pt x="f52" y="f49"/>
                    </a:cubicBezTo>
                    <a:cubicBezTo>
                      <a:pt x="f52" y="f53"/>
                      <a:pt x="f52" y="f54"/>
                      <a:pt x="f52" y="f55"/>
                    </a:cubicBezTo>
                    <a:cubicBezTo>
                      <a:pt x="f51" y="f55"/>
                      <a:pt x="f50" y="f55"/>
                      <a:pt x="f6" y="f55"/>
                    </a:cubicBezTo>
                    <a:cubicBezTo>
                      <a:pt x="f6" y="f56"/>
                      <a:pt x="f6" y="f57"/>
                      <a:pt x="f6" y="f58"/>
                    </a:cubicBezTo>
                    <a:cubicBezTo>
                      <a:pt x="f50" y="f58"/>
                      <a:pt x="f59" y="f58"/>
                      <a:pt x="f60" y="f58"/>
                    </a:cubicBezTo>
                    <a:cubicBezTo>
                      <a:pt x="f60" y="f61"/>
                      <a:pt x="f60" y="f62"/>
                      <a:pt x="f60" y="f63"/>
                    </a:cubicBezTo>
                    <a:cubicBezTo>
                      <a:pt x="f59" y="f63"/>
                      <a:pt x="f50" y="f63"/>
                      <a:pt x="f6" y="f63"/>
                    </a:cubicBezTo>
                    <a:cubicBezTo>
                      <a:pt x="f6" y="f64"/>
                      <a:pt x="f6" y="f65"/>
                      <a:pt x="f6" y="f8"/>
                    </a:cubicBezTo>
                    <a:cubicBezTo>
                      <a:pt x="f66" y="f8"/>
                      <a:pt x="f67" y="f8"/>
                      <a:pt x="f7" y="f8"/>
                    </a:cubicBezTo>
                    <a:cubicBezTo>
                      <a:pt x="f7" y="f68"/>
                      <a:pt x="f7" y="f69"/>
                      <a:pt x="f7" y="f6"/>
                    </a:cubicBezTo>
                    <a:cubicBezTo>
                      <a:pt x="f67" y="f6"/>
                      <a:pt x="f66" y="f6"/>
                      <a:pt x="f6" y="f6"/>
                    </a:cubicBezTo>
                    <a:close/>
                  </a:path>
                </a:pathLst>
              </a:custGeom>
              <a:solidFill>
                <a:srgbClr val="F1EEE6"/>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a:solidFill>
                    <a:srgbClr val="000000"/>
                  </a:solidFill>
                  <a:uFillTx/>
                  <a:latin typeface="Arial"/>
                  <a:ea typeface="Arial"/>
                  <a:cs typeface="Arial"/>
                </a:endParaRPr>
              </a:p>
            </p:txBody>
          </p:sp>
        </p:grpSp>
      </p:grpSp>
      <p:sp>
        <p:nvSpPr>
          <p:cNvPr id="16" name="Rounded Rectangle 3">
            <a:extLst>
              <a:ext uri="{FF2B5EF4-FFF2-40B4-BE49-F238E27FC236}">
                <a16:creationId xmlns:a16="http://schemas.microsoft.com/office/drawing/2014/main" id="{E493A4D3-D1D9-49C5-B344-8743F28A0358}"/>
              </a:ext>
            </a:extLst>
          </p:cNvPr>
          <p:cNvSpPr/>
          <p:nvPr/>
        </p:nvSpPr>
        <p:spPr>
          <a:xfrm rot="5400013">
            <a:off x="1948938" y="3912557"/>
            <a:ext cx="76233" cy="1668469"/>
          </a:xfrm>
          <a:custGeom>
            <a:avLst>
              <a:gd name="f0" fmla="val 108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13" b="0" i="0" u="none" strike="noStrike" kern="0" cap="none" spc="0" baseline="0">
              <a:solidFill>
                <a:srgbClr val="F1EEE6"/>
              </a:solidFill>
              <a:uFillTx/>
              <a:latin typeface="Arial"/>
              <a:ea typeface="맑은 고딕" pitchFamily="34"/>
            </a:endParaRPr>
          </a:p>
        </p:txBody>
      </p:sp>
      <p:grpSp>
        <p:nvGrpSpPr>
          <p:cNvPr id="17" name="Grupo 14">
            <a:extLst>
              <a:ext uri="{FF2B5EF4-FFF2-40B4-BE49-F238E27FC236}">
                <a16:creationId xmlns:a16="http://schemas.microsoft.com/office/drawing/2014/main" id="{BF35BB8B-CC89-4920-820C-B79C957DDE1A}"/>
              </a:ext>
            </a:extLst>
          </p:cNvPr>
          <p:cNvGrpSpPr/>
          <p:nvPr/>
        </p:nvGrpSpPr>
        <p:grpSpPr>
          <a:xfrm>
            <a:off x="2141945" y="972510"/>
            <a:ext cx="679343" cy="682773"/>
            <a:chOff x="2141945" y="972510"/>
            <a:chExt cx="679343" cy="682773"/>
          </a:xfrm>
        </p:grpSpPr>
        <p:sp>
          <p:nvSpPr>
            <p:cNvPr id="18" name="Rounded Rectangle 3">
              <a:extLst>
                <a:ext uri="{FF2B5EF4-FFF2-40B4-BE49-F238E27FC236}">
                  <a16:creationId xmlns:a16="http://schemas.microsoft.com/office/drawing/2014/main" id="{99BE274D-B014-4754-B24C-1199C921F913}"/>
                </a:ext>
              </a:extLst>
            </p:cNvPr>
            <p:cNvSpPr/>
            <p:nvPr/>
          </p:nvSpPr>
          <p:spPr>
            <a:xfrm rot="10799991">
              <a:off x="2724289" y="975948"/>
              <a:ext cx="96999" cy="679335"/>
            </a:xfrm>
            <a:custGeom>
              <a:avLst>
                <a:gd name="f0" fmla="val 108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13" b="0" i="0" u="none" strike="noStrike" kern="0" cap="none" spc="0" baseline="0">
                <a:solidFill>
                  <a:srgbClr val="F1EEE6"/>
                </a:solidFill>
                <a:uFillTx/>
                <a:latin typeface="Arial"/>
                <a:ea typeface="맑은 고딕" pitchFamily="34"/>
              </a:endParaRPr>
            </a:p>
          </p:txBody>
        </p:sp>
        <p:sp>
          <p:nvSpPr>
            <p:cNvPr id="19" name="Rounded Rectangle 3">
              <a:extLst>
                <a:ext uri="{FF2B5EF4-FFF2-40B4-BE49-F238E27FC236}">
                  <a16:creationId xmlns:a16="http://schemas.microsoft.com/office/drawing/2014/main" id="{C503DA13-48EE-4A94-B5ED-DA7C99AB82B3}"/>
                </a:ext>
              </a:extLst>
            </p:cNvPr>
            <p:cNvSpPr/>
            <p:nvPr/>
          </p:nvSpPr>
          <p:spPr>
            <a:xfrm rot="5400013">
              <a:off x="2433113" y="681342"/>
              <a:ext cx="96999" cy="679335"/>
            </a:xfrm>
            <a:custGeom>
              <a:avLst>
                <a:gd name="f0" fmla="val 108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13" b="0" i="0" u="none" strike="noStrike" kern="0" cap="none" spc="0" baseline="0">
                <a:solidFill>
                  <a:srgbClr val="F1EEE6"/>
                </a:solidFill>
                <a:uFillTx/>
                <a:latin typeface="Arial"/>
                <a:ea typeface="맑은 고딕" pitchFamily="34"/>
              </a:endParaRPr>
            </a:p>
          </p:txBody>
        </p:sp>
      </p:grpSp>
      <p:grpSp>
        <p:nvGrpSpPr>
          <p:cNvPr id="20" name="Gráfico 10">
            <a:extLst>
              <a:ext uri="{FF2B5EF4-FFF2-40B4-BE49-F238E27FC236}">
                <a16:creationId xmlns:a16="http://schemas.microsoft.com/office/drawing/2014/main" id="{A239EEF1-7B19-4BD7-B3EB-47DBB47FABDF}"/>
              </a:ext>
            </a:extLst>
          </p:cNvPr>
          <p:cNvGrpSpPr/>
          <p:nvPr/>
        </p:nvGrpSpPr>
        <p:grpSpPr>
          <a:xfrm>
            <a:off x="470431" y="4093531"/>
            <a:ext cx="637025" cy="637025"/>
            <a:chOff x="470431" y="4093531"/>
            <a:chExt cx="637025" cy="637025"/>
          </a:xfrm>
        </p:grpSpPr>
        <p:sp>
          <p:nvSpPr>
            <p:cNvPr id="21" name="Forma libre: forma 30">
              <a:extLst>
                <a:ext uri="{FF2B5EF4-FFF2-40B4-BE49-F238E27FC236}">
                  <a16:creationId xmlns:a16="http://schemas.microsoft.com/office/drawing/2014/main" id="{952123B7-D8F3-409A-BF5A-5414649669B4}"/>
                </a:ext>
              </a:extLst>
            </p:cNvPr>
            <p:cNvSpPr/>
            <p:nvPr/>
          </p:nvSpPr>
          <p:spPr>
            <a:xfrm>
              <a:off x="470431" y="4093531"/>
              <a:ext cx="637025" cy="637025"/>
            </a:xfrm>
            <a:custGeom>
              <a:avLst/>
              <a:gdLst>
                <a:gd name="f0" fmla="val 10800000"/>
                <a:gd name="f1" fmla="val 5400000"/>
                <a:gd name="f2" fmla="val 180"/>
                <a:gd name="f3" fmla="val w"/>
                <a:gd name="f4" fmla="val h"/>
                <a:gd name="f5" fmla="val 0"/>
                <a:gd name="f6" fmla="val 849367"/>
                <a:gd name="f7" fmla="val 424684"/>
                <a:gd name="f8" fmla="val 659230"/>
                <a:gd name="f9" fmla="val 190137"/>
                <a:gd name="f10" fmla="+- 0 0 -90"/>
                <a:gd name="f11" fmla="*/ f3 1 849367"/>
                <a:gd name="f12" fmla="*/ f4 1 849367"/>
                <a:gd name="f13" fmla="val f5"/>
                <a:gd name="f14" fmla="val f6"/>
                <a:gd name="f15" fmla="*/ f10 f0 1"/>
                <a:gd name="f16" fmla="+- f14 0 f13"/>
                <a:gd name="f17" fmla="*/ f15 1 f2"/>
                <a:gd name="f18" fmla="*/ f16 1 849367"/>
                <a:gd name="f19" fmla="*/ 849367 f16 1"/>
                <a:gd name="f20" fmla="*/ 424684 f16 1"/>
                <a:gd name="f21" fmla="*/ 0 f16 1"/>
                <a:gd name="f22" fmla="+- f17 0 f1"/>
                <a:gd name="f23" fmla="*/ f19 1 849367"/>
                <a:gd name="f24" fmla="*/ f20 1 849367"/>
                <a:gd name="f25" fmla="*/ f21 1 849367"/>
                <a:gd name="f26" fmla="*/ f13 1 f18"/>
                <a:gd name="f27" fmla="*/ f14 1 f18"/>
                <a:gd name="f28" fmla="*/ f23 1 f18"/>
                <a:gd name="f29" fmla="*/ f24 1 f18"/>
                <a:gd name="f30" fmla="*/ f25 1 f18"/>
                <a:gd name="f31" fmla="*/ f26 f11 1"/>
                <a:gd name="f32" fmla="*/ f27 f11 1"/>
                <a:gd name="f33" fmla="*/ f27 f12 1"/>
                <a:gd name="f34" fmla="*/ f26 f12 1"/>
                <a:gd name="f35" fmla="*/ f28 f11 1"/>
                <a:gd name="f36" fmla="*/ f29 f12 1"/>
                <a:gd name="f37" fmla="*/ f29 f11 1"/>
                <a:gd name="f38" fmla="*/ f28 f12 1"/>
                <a:gd name="f39" fmla="*/ f30 f11 1"/>
                <a:gd name="f40" fmla="*/ f30 f12 1"/>
              </a:gdLst>
              <a:ahLst/>
              <a:cxnLst>
                <a:cxn ang="3cd4">
                  <a:pos x="hc" y="t"/>
                </a:cxn>
                <a:cxn ang="0">
                  <a:pos x="r" y="vc"/>
                </a:cxn>
                <a:cxn ang="cd4">
                  <a:pos x="hc" y="b"/>
                </a:cxn>
                <a:cxn ang="cd2">
                  <a:pos x="l" y="vc"/>
                </a:cxn>
                <a:cxn ang="f22">
                  <a:pos x="f35" y="f36"/>
                </a:cxn>
                <a:cxn ang="f22">
                  <a:pos x="f37" y="f38"/>
                </a:cxn>
                <a:cxn ang="f22">
                  <a:pos x="f39" y="f36"/>
                </a:cxn>
                <a:cxn ang="f22">
                  <a:pos x="f37" y="f40"/>
                </a:cxn>
                <a:cxn ang="f22">
                  <a:pos x="f35" y="f36"/>
                </a:cxn>
              </a:cxnLst>
              <a:rect l="f31" t="f34" r="f32" b="f33"/>
              <a:pathLst>
                <a:path w="849367" h="849367">
                  <a:moveTo>
                    <a:pt x="f6" y="f7"/>
                  </a:moveTo>
                  <a:cubicBezTo>
                    <a:pt x="f6" y="f8"/>
                    <a:pt x="f8" y="f6"/>
                    <a:pt x="f7" y="f6"/>
                  </a:cubicBezTo>
                  <a:cubicBezTo>
                    <a:pt x="f9" y="f6"/>
                    <a:pt x="f5" y="f8"/>
                    <a:pt x="f5" y="f7"/>
                  </a:cubicBezTo>
                  <a:cubicBezTo>
                    <a:pt x="f5" y="f9"/>
                    <a:pt x="f9" y="f5"/>
                    <a:pt x="f7" y="f5"/>
                  </a:cubicBezTo>
                  <a:cubicBezTo>
                    <a:pt x="f8" y="f5"/>
                    <a:pt x="f6" y="f9"/>
                    <a:pt x="f6" y="f7"/>
                  </a:cubicBezTo>
                  <a:close/>
                </a:path>
              </a:pathLst>
            </a:custGeom>
            <a:solidFill>
              <a:srgbClr val="D6B35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050" b="0" i="0" u="none" strike="noStrike" kern="0" cap="none" spc="0" baseline="0">
                <a:solidFill>
                  <a:srgbClr val="000000"/>
                </a:solidFill>
                <a:uFillTx/>
                <a:latin typeface="Arial"/>
                <a:ea typeface="Arial"/>
                <a:cs typeface="Arial"/>
              </a:endParaRPr>
            </a:p>
          </p:txBody>
        </p:sp>
        <p:sp>
          <p:nvSpPr>
            <p:cNvPr id="22" name="Forma libre: forma 31">
              <a:extLst>
                <a:ext uri="{FF2B5EF4-FFF2-40B4-BE49-F238E27FC236}">
                  <a16:creationId xmlns:a16="http://schemas.microsoft.com/office/drawing/2014/main" id="{51667789-8673-4C09-AC37-1DE2C3CE9749}"/>
                </a:ext>
              </a:extLst>
            </p:cNvPr>
            <p:cNvSpPr/>
            <p:nvPr/>
          </p:nvSpPr>
          <p:spPr>
            <a:xfrm>
              <a:off x="552379" y="4171785"/>
              <a:ext cx="496510" cy="480480"/>
            </a:xfrm>
            <a:custGeom>
              <a:avLst/>
              <a:gdLst>
                <a:gd name="f0" fmla="val 10800000"/>
                <a:gd name="f1" fmla="val 5400000"/>
                <a:gd name="f2" fmla="val 180"/>
                <a:gd name="f3" fmla="val w"/>
                <a:gd name="f4" fmla="val h"/>
                <a:gd name="f5" fmla="val 0"/>
                <a:gd name="f6" fmla="val 662009"/>
                <a:gd name="f7" fmla="val 640647"/>
                <a:gd name="f8" fmla="val 398577"/>
                <a:gd name="f9" fmla="val 121941"/>
                <a:gd name="f10" fmla="val 383196"/>
                <a:gd name="f11" fmla="val 81301"/>
                <a:gd name="f12" fmla="val 383219"/>
                <a:gd name="f13" fmla="val 40662"/>
                <a:gd name="f14" fmla="val 255480"/>
                <a:gd name="f15" fmla="val 21385"/>
                <a:gd name="f16" fmla="val 127740"/>
                <a:gd name="f17" fmla="val 42748"/>
                <a:gd name="f18" fmla="val 64133"/>
                <a:gd name="f19" fmla="val 234805"/>
                <a:gd name="f20" fmla="val 405476"/>
                <a:gd name="f21" fmla="val 576124"/>
                <a:gd name="f22" fmla="val 127717"/>
                <a:gd name="f23" fmla="val 597624"/>
                <a:gd name="f24" fmla="val 255411"/>
                <a:gd name="f25" fmla="val 619147"/>
                <a:gd name="f26" fmla="val 383128"/>
                <a:gd name="f27" fmla="val 383151"/>
                <a:gd name="f28" fmla="val 467982"/>
                <a:gd name="f29" fmla="val 295179"/>
                <a:gd name="f30" fmla="val 122514"/>
                <a:gd name="f31" fmla="val 398072"/>
                <a:gd name="f32" fmla="val 132530"/>
                <a:gd name="f33" fmla="val 398049"/>
                <a:gd name="f34" fmla="val 142639"/>
                <a:gd name="f35" fmla="val 152655"/>
                <a:gd name="f36" fmla="val 475569"/>
                <a:gd name="f37" fmla="val 553088"/>
                <a:gd name="f38" fmla="val 630608"/>
                <a:gd name="f39" fmla="val 248397"/>
                <a:gd name="f40" fmla="val 344322"/>
                <a:gd name="f41" fmla="val 440087"/>
                <a:gd name="f42" fmla="val 614907"/>
                <a:gd name="f43" fmla="val 349548"/>
                <a:gd name="f44" fmla="val 258803"/>
                <a:gd name="f45" fmla="val 168264"/>
                <a:gd name="f46" fmla="val 542590"/>
                <a:gd name="f47" fmla="val 470274"/>
                <a:gd name="f48" fmla="val 168242"/>
                <a:gd name="f49" fmla="val 397958"/>
                <a:gd name="f50" fmla="val 181490"/>
                <a:gd name="f51" fmla="val 194761"/>
                <a:gd name="f52" fmla="val 208010"/>
                <a:gd name="f53" fmla="val 400296"/>
                <a:gd name="f54" fmla="val 207781"/>
                <a:gd name="f55" fmla="val 407149"/>
                <a:gd name="f56" fmla="val 206910"/>
                <a:gd name="f57" fmla="val 413177"/>
                <a:gd name="f58" fmla="val 206337"/>
                <a:gd name="f59" fmla="val 419435"/>
                <a:gd name="f60" fmla="val 205741"/>
                <a:gd name="f61" fmla="val 424890"/>
                <a:gd name="f62" fmla="val 205488"/>
                <a:gd name="f63" fmla="val 427457"/>
                <a:gd name="f64" fmla="val 205236"/>
                <a:gd name="f65" fmla="val 232604"/>
                <a:gd name="f66" fmla="val 259972"/>
                <a:gd name="f67" fmla="val 287340"/>
                <a:gd name="f68" fmla="val 455467"/>
                <a:gd name="f69" fmla="val 483499"/>
                <a:gd name="f70" fmla="val 511509"/>
                <a:gd name="f71" fmla="val 511601"/>
                <a:gd name="f72" fmla="val 294491"/>
                <a:gd name="f73" fmla="val 510867"/>
                <a:gd name="f74" fmla="val 314272"/>
                <a:gd name="f75" fmla="val 497298"/>
                <a:gd name="f76" fmla="val 333435"/>
                <a:gd name="f77" fmla="val 495648"/>
                <a:gd name="f78" fmla="val 335772"/>
                <a:gd name="f79" fmla="val 481551"/>
                <a:gd name="f80" fmla="val 355118"/>
                <a:gd name="f81" fmla="val 455879"/>
                <a:gd name="f82" fmla="val 363003"/>
                <a:gd name="f83" fmla="val 442677"/>
                <a:gd name="f84" fmla="val 367060"/>
                <a:gd name="f85" fmla="val 430597"/>
                <a:gd name="f86" fmla="val 366808"/>
                <a:gd name="f87" fmla="val 421933"/>
                <a:gd name="f88" fmla="val 366624"/>
                <a:gd name="f89" fmla="val 412100"/>
                <a:gd name="f90" fmla="val 366418"/>
                <a:gd name="f91" fmla="val 403894"/>
                <a:gd name="f92" fmla="val 365180"/>
                <a:gd name="f93" fmla="val 363988"/>
                <a:gd name="f94" fmla="val 374143"/>
                <a:gd name="f95" fmla="val 384274"/>
                <a:gd name="f96" fmla="val 394428"/>
                <a:gd name="f97" fmla="val 448109"/>
                <a:gd name="f98" fmla="val 498261"/>
                <a:gd name="f99" fmla="val 548412"/>
                <a:gd name="f100" fmla="val 403986"/>
                <a:gd name="f101" fmla="val 413521"/>
                <a:gd name="f102" fmla="val 423079"/>
                <a:gd name="f103" fmla="val 448086"/>
                <a:gd name="f104" fmla="val 397935"/>
                <a:gd name="f105" fmla="val 431996"/>
                <a:gd name="f106" fmla="val 440935"/>
                <a:gd name="f107" fmla="val 449851"/>
                <a:gd name="f108" fmla="val 447788"/>
                <a:gd name="f109" fmla="val 497665"/>
                <a:gd name="f110" fmla="val 547518"/>
                <a:gd name="f111" fmla="val 460005"/>
                <a:gd name="f112" fmla="val 470159"/>
                <a:gd name="f113" fmla="val 480313"/>
                <a:gd name="f114" fmla="val 497642"/>
                <a:gd name="f115" fmla="val 447765"/>
                <a:gd name="f116" fmla="val 397912"/>
                <a:gd name="f117" fmla="val 492003"/>
                <a:gd name="f118" fmla="val 503693"/>
                <a:gd name="f119" fmla="val 515406"/>
                <a:gd name="f120" fmla="val 470251"/>
                <a:gd name="f121" fmla="val 542567"/>
                <a:gd name="f122" fmla="val 490468"/>
                <a:gd name="f123" fmla="val 465529"/>
                <a:gd name="f124" fmla="val 440591"/>
                <a:gd name="f125" fmla="val 641083"/>
                <a:gd name="f126" fmla="val 651535"/>
                <a:gd name="f127" fmla="val 662010"/>
                <a:gd name="f128" fmla="val 334420"/>
                <a:gd name="f129" fmla="val 228249"/>
                <a:gd name="f130" fmla="val 122101"/>
                <a:gd name="f131" fmla="val 574199"/>
                <a:gd name="f132" fmla="val 122032"/>
                <a:gd name="f133" fmla="val 486388"/>
                <a:gd name="f134" fmla="val 121987"/>
                <a:gd name="f135" fmla="val 267834"/>
                <a:gd name="f136" fmla="val 452946"/>
                <a:gd name="f137" fmla="val 246334"/>
                <a:gd name="f138" fmla="val 472451"/>
                <a:gd name="f139" fmla="val 215070"/>
                <a:gd name="f140" fmla="val 482743"/>
                <a:gd name="f141" fmla="val 177387"/>
                <a:gd name="f142" fmla="val 145572"/>
                <a:gd name="f143" fmla="val 109838"/>
                <a:gd name="f144" fmla="val 473735"/>
                <a:gd name="f145" fmla="val 90470"/>
                <a:gd name="f146" fmla="val 460808"/>
                <a:gd name="f147" fmla="val 86230"/>
                <a:gd name="f148" fmla="val 457988"/>
                <a:gd name="f149" fmla="val 100899"/>
                <a:gd name="f150" fmla="val 409281"/>
                <a:gd name="f151" fmla="val 108509"/>
                <a:gd name="f152" fmla="val 413957"/>
                <a:gd name="f153" fmla="val 129092"/>
                <a:gd name="f154" fmla="val 426632"/>
                <a:gd name="f155" fmla="val 155933"/>
                <a:gd name="f156" fmla="val 434196"/>
                <a:gd name="f157" fmla="val 180275"/>
                <a:gd name="f158" fmla="val 218049"/>
                <a:gd name="f159" fmla="val 241521"/>
                <a:gd name="f160" fmla="val 415538"/>
                <a:gd name="f161" fmla="val 385511"/>
                <a:gd name="f162" fmla="val 358625"/>
                <a:gd name="f163" fmla="val 226622"/>
                <a:gd name="f164" fmla="val 343359"/>
                <a:gd name="f165" fmla="val 184561"/>
                <a:gd name="f166" fmla="val 327177"/>
                <a:gd name="f167" fmla="val 122926"/>
                <a:gd name="f168" fmla="val 305333"/>
                <a:gd name="f169" fmla="val 94160"/>
                <a:gd name="f170" fmla="val 273954"/>
                <a:gd name="f171" fmla="val 228478"/>
                <a:gd name="f172" fmla="val 172367"/>
                <a:gd name="f173" fmla="val 140301"/>
                <a:gd name="f174" fmla="val 133195"/>
                <a:gd name="f175" fmla="val 206359"/>
                <a:gd name="f176" fmla="val 246082"/>
                <a:gd name="f177" fmla="val 270630"/>
                <a:gd name="f178" fmla="val 143739"/>
                <a:gd name="f179" fmla="val 281747"/>
                <a:gd name="f180" fmla="val 150042"/>
                <a:gd name="f181" fmla="val 286698"/>
                <a:gd name="f182" fmla="val 152838"/>
                <a:gd name="f183" fmla="val 270653"/>
                <a:gd name="f184" fmla="val 200285"/>
                <a:gd name="f185" fmla="val 263479"/>
                <a:gd name="f186" fmla="val 196366"/>
                <a:gd name="f187" fmla="val 251262"/>
                <a:gd name="f188" fmla="val 189696"/>
                <a:gd name="f189" fmla="val 231160"/>
                <a:gd name="f190" fmla="val 181742"/>
                <a:gd name="f191" fmla="val 204938"/>
                <a:gd name="f192" fmla="val 167302"/>
                <a:gd name="f193" fmla="val 150455"/>
                <a:gd name="f194" fmla="val 202807"/>
                <a:gd name="f195" fmla="val 223665"/>
                <a:gd name="f196" fmla="val 248672"/>
                <a:gd name="f197" fmla="val 165124"/>
                <a:gd name="f198" fmla="val 262379"/>
                <a:gd name="f199" fmla="val 210806"/>
                <a:gd name="f200" fmla="val 280051"/>
                <a:gd name="f201" fmla="val 272143"/>
                <a:gd name="f202" fmla="val 303729"/>
                <a:gd name="f203" fmla="val 298296"/>
                <a:gd name="f204" fmla="val 334260"/>
                <a:gd name="f205" fmla="val 382119"/>
                <a:gd name="f206" fmla="val 409968"/>
                <a:gd name="f207" fmla="val 287478"/>
                <a:gd name="f208" fmla="val 435113"/>
                <a:gd name="f209" fmla="+- 0 0 -90"/>
                <a:gd name="f210" fmla="*/ f3 1 662009"/>
                <a:gd name="f211" fmla="*/ f4 1 640647"/>
                <a:gd name="f212" fmla="val f5"/>
                <a:gd name="f213" fmla="val f6"/>
                <a:gd name="f214" fmla="val f7"/>
                <a:gd name="f215" fmla="*/ f209 f0 1"/>
                <a:gd name="f216" fmla="+- f214 0 f212"/>
                <a:gd name="f217" fmla="+- f213 0 f212"/>
                <a:gd name="f218" fmla="*/ f215 1 f2"/>
                <a:gd name="f219" fmla="*/ f217 1 662009"/>
                <a:gd name="f220" fmla="*/ f216 1 640647"/>
                <a:gd name="f221" fmla="*/ 398577 f217 1"/>
                <a:gd name="f222" fmla="*/ 121941 f216 1"/>
                <a:gd name="f223" fmla="*/ 383196 f217 1"/>
                <a:gd name="f224" fmla="*/ 383219 f217 1"/>
                <a:gd name="f225" fmla="*/ 0 f216 1"/>
                <a:gd name="f226" fmla="*/ 0 f217 1"/>
                <a:gd name="f227" fmla="*/ 64133 f216 1"/>
                <a:gd name="f228" fmla="*/ 576124 f216 1"/>
                <a:gd name="f229" fmla="*/ 383128 f217 1"/>
                <a:gd name="f230" fmla="*/ 640647 f216 1"/>
                <a:gd name="f231" fmla="*/ 122514 f216 1"/>
                <a:gd name="f232" fmla="*/ 398072 f217 1"/>
                <a:gd name="f233" fmla="*/ 398049 f217 1"/>
                <a:gd name="f234" fmla="*/ 152655 f216 1"/>
                <a:gd name="f235" fmla="*/ 630608 f217 1"/>
                <a:gd name="f236" fmla="*/ 440087 f216 1"/>
                <a:gd name="f237" fmla="*/ 614907 f217 1"/>
                <a:gd name="f238" fmla="*/ 168264 f216 1"/>
                <a:gd name="f239" fmla="*/ 397958 f217 1"/>
                <a:gd name="f240" fmla="*/ 168242 f216 1"/>
                <a:gd name="f241" fmla="*/ 208010 f216 1"/>
                <a:gd name="f242" fmla="*/ 413177 f217 1"/>
                <a:gd name="f243" fmla="*/ 206337 f216 1"/>
                <a:gd name="f244" fmla="*/ 427457 f217 1"/>
                <a:gd name="f245" fmla="*/ 205236 f216 1"/>
                <a:gd name="f246" fmla="*/ 287340 f216 1"/>
                <a:gd name="f247" fmla="*/ 511509 f217 1"/>
                <a:gd name="f248" fmla="*/ 497298 f217 1"/>
                <a:gd name="f249" fmla="*/ 333435 f216 1"/>
                <a:gd name="f250" fmla="*/ 455879 f217 1"/>
                <a:gd name="f251" fmla="*/ 363003 f216 1"/>
                <a:gd name="f252" fmla="*/ 421933 f217 1"/>
                <a:gd name="f253" fmla="*/ 366624 f216 1"/>
                <a:gd name="f254" fmla="*/ 363988 f216 1"/>
                <a:gd name="f255" fmla="*/ 394428 f216 1"/>
                <a:gd name="f256" fmla="*/ 548412 f217 1"/>
                <a:gd name="f257" fmla="*/ 423079 f216 1"/>
                <a:gd name="f258" fmla="*/ 397935 f217 1"/>
                <a:gd name="f259" fmla="*/ 449851 f216 1"/>
                <a:gd name="f260" fmla="*/ 547518 f217 1"/>
                <a:gd name="f261" fmla="*/ 480313 f216 1"/>
                <a:gd name="f262" fmla="*/ 397912 f217 1"/>
                <a:gd name="f263" fmla="*/ 515406 f216 1"/>
                <a:gd name="f264" fmla="*/ 440591 f216 1"/>
                <a:gd name="f265" fmla="*/ 662010 f217 1"/>
                <a:gd name="f266" fmla="*/ 122101 f216 1"/>
                <a:gd name="f267" fmla="*/ 267834 f217 1"/>
                <a:gd name="f268" fmla="*/ 452946 f216 1"/>
                <a:gd name="f269" fmla="*/ 177387 f217 1"/>
                <a:gd name="f270" fmla="*/ 482743 f216 1"/>
                <a:gd name="f271" fmla="*/ 90470 f217 1"/>
                <a:gd name="f272" fmla="*/ 460808 f216 1"/>
                <a:gd name="f273" fmla="*/ 86230 f217 1"/>
                <a:gd name="f274" fmla="*/ 457988 f216 1"/>
                <a:gd name="f275" fmla="*/ 100899 f217 1"/>
                <a:gd name="f276" fmla="*/ 409281 f216 1"/>
                <a:gd name="f277" fmla="*/ 108509 f217 1"/>
                <a:gd name="f278" fmla="*/ 413957 f216 1"/>
                <a:gd name="f279" fmla="*/ 180275 f217 1"/>
                <a:gd name="f280" fmla="*/ 434196 f216 1"/>
                <a:gd name="f281" fmla="*/ 241521 f217 1"/>
                <a:gd name="f282" fmla="*/ 385511 f216 1"/>
                <a:gd name="f283" fmla="*/ 184561 f217 1"/>
                <a:gd name="f284" fmla="*/ 327177 f216 1"/>
                <a:gd name="f285" fmla="*/ 94160 f217 1"/>
                <a:gd name="f286" fmla="*/ 228478 f216 1"/>
                <a:gd name="f287" fmla="*/ 206359 f217 1"/>
                <a:gd name="f288" fmla="*/ 133195 f216 1"/>
                <a:gd name="f289" fmla="*/ 281747 f217 1"/>
                <a:gd name="f290" fmla="*/ 150042 f216 1"/>
                <a:gd name="f291" fmla="*/ 286698 f217 1"/>
                <a:gd name="f292" fmla="*/ 152838 f216 1"/>
                <a:gd name="f293" fmla="*/ 270653 f217 1"/>
                <a:gd name="f294" fmla="*/ 200285 f216 1"/>
                <a:gd name="f295" fmla="*/ 263479 f217 1"/>
                <a:gd name="f296" fmla="*/ 196366 f216 1"/>
                <a:gd name="f297" fmla="*/ 204938 f217 1"/>
                <a:gd name="f298" fmla="*/ 181742 f216 1"/>
                <a:gd name="f299" fmla="*/ 150455 f217 1"/>
                <a:gd name="f300" fmla="*/ 223665 f216 1"/>
                <a:gd name="f301" fmla="*/ 210806 f217 1"/>
                <a:gd name="f302" fmla="*/ 280051 f216 1"/>
                <a:gd name="f303" fmla="*/ 298296 f217 1"/>
                <a:gd name="f304" fmla="*/ 382119 f216 1"/>
                <a:gd name="f305" fmla="+- f218 0 f1"/>
                <a:gd name="f306" fmla="*/ f221 1 662009"/>
                <a:gd name="f307" fmla="*/ f222 1 640647"/>
                <a:gd name="f308" fmla="*/ f223 1 662009"/>
                <a:gd name="f309" fmla="*/ f224 1 662009"/>
                <a:gd name="f310" fmla="*/ f225 1 640647"/>
                <a:gd name="f311" fmla="*/ f226 1 662009"/>
                <a:gd name="f312" fmla="*/ f227 1 640647"/>
                <a:gd name="f313" fmla="*/ f228 1 640647"/>
                <a:gd name="f314" fmla="*/ f229 1 662009"/>
                <a:gd name="f315" fmla="*/ f230 1 640647"/>
                <a:gd name="f316" fmla="*/ f231 1 640647"/>
                <a:gd name="f317" fmla="*/ f232 1 662009"/>
                <a:gd name="f318" fmla="*/ f233 1 662009"/>
                <a:gd name="f319" fmla="*/ f234 1 640647"/>
                <a:gd name="f320" fmla="*/ f235 1 662009"/>
                <a:gd name="f321" fmla="*/ f236 1 640647"/>
                <a:gd name="f322" fmla="*/ f237 1 662009"/>
                <a:gd name="f323" fmla="*/ f238 1 640647"/>
                <a:gd name="f324" fmla="*/ f239 1 662009"/>
                <a:gd name="f325" fmla="*/ f240 1 640647"/>
                <a:gd name="f326" fmla="*/ f241 1 640647"/>
                <a:gd name="f327" fmla="*/ f242 1 662009"/>
                <a:gd name="f328" fmla="*/ f243 1 640647"/>
                <a:gd name="f329" fmla="*/ f244 1 662009"/>
                <a:gd name="f330" fmla="*/ f245 1 640647"/>
                <a:gd name="f331" fmla="*/ f246 1 640647"/>
                <a:gd name="f332" fmla="*/ f247 1 662009"/>
                <a:gd name="f333" fmla="*/ f248 1 662009"/>
                <a:gd name="f334" fmla="*/ f249 1 640647"/>
                <a:gd name="f335" fmla="*/ f250 1 662009"/>
                <a:gd name="f336" fmla="*/ f251 1 640647"/>
                <a:gd name="f337" fmla="*/ f252 1 662009"/>
                <a:gd name="f338" fmla="*/ f253 1 640647"/>
                <a:gd name="f339" fmla="*/ f254 1 640647"/>
                <a:gd name="f340" fmla="*/ f255 1 640647"/>
                <a:gd name="f341" fmla="*/ f256 1 662009"/>
                <a:gd name="f342" fmla="*/ f257 1 640647"/>
                <a:gd name="f343" fmla="*/ f258 1 662009"/>
                <a:gd name="f344" fmla="*/ f259 1 640647"/>
                <a:gd name="f345" fmla="*/ f260 1 662009"/>
                <a:gd name="f346" fmla="*/ f261 1 640647"/>
                <a:gd name="f347" fmla="*/ f262 1 662009"/>
                <a:gd name="f348" fmla="*/ f263 1 640647"/>
                <a:gd name="f349" fmla="*/ f264 1 640647"/>
                <a:gd name="f350" fmla="*/ f265 1 662009"/>
                <a:gd name="f351" fmla="*/ f266 1 640647"/>
                <a:gd name="f352" fmla="*/ f267 1 662009"/>
                <a:gd name="f353" fmla="*/ f268 1 640647"/>
                <a:gd name="f354" fmla="*/ f269 1 662009"/>
                <a:gd name="f355" fmla="*/ f270 1 640647"/>
                <a:gd name="f356" fmla="*/ f271 1 662009"/>
                <a:gd name="f357" fmla="*/ f272 1 640647"/>
                <a:gd name="f358" fmla="*/ f273 1 662009"/>
                <a:gd name="f359" fmla="*/ f274 1 640647"/>
                <a:gd name="f360" fmla="*/ f275 1 662009"/>
                <a:gd name="f361" fmla="*/ f276 1 640647"/>
                <a:gd name="f362" fmla="*/ f277 1 662009"/>
                <a:gd name="f363" fmla="*/ f278 1 640647"/>
                <a:gd name="f364" fmla="*/ f279 1 662009"/>
                <a:gd name="f365" fmla="*/ f280 1 640647"/>
                <a:gd name="f366" fmla="*/ f281 1 662009"/>
                <a:gd name="f367" fmla="*/ f282 1 640647"/>
                <a:gd name="f368" fmla="*/ f283 1 662009"/>
                <a:gd name="f369" fmla="*/ f284 1 640647"/>
                <a:gd name="f370" fmla="*/ f285 1 662009"/>
                <a:gd name="f371" fmla="*/ f286 1 640647"/>
                <a:gd name="f372" fmla="*/ f287 1 662009"/>
                <a:gd name="f373" fmla="*/ f288 1 640647"/>
                <a:gd name="f374" fmla="*/ f289 1 662009"/>
                <a:gd name="f375" fmla="*/ f290 1 640647"/>
                <a:gd name="f376" fmla="*/ f291 1 662009"/>
                <a:gd name="f377" fmla="*/ f292 1 640647"/>
                <a:gd name="f378" fmla="*/ f293 1 662009"/>
                <a:gd name="f379" fmla="*/ f294 1 640647"/>
                <a:gd name="f380" fmla="*/ f295 1 662009"/>
                <a:gd name="f381" fmla="*/ f296 1 640647"/>
                <a:gd name="f382" fmla="*/ f297 1 662009"/>
                <a:gd name="f383" fmla="*/ f298 1 640647"/>
                <a:gd name="f384" fmla="*/ f299 1 662009"/>
                <a:gd name="f385" fmla="*/ f300 1 640647"/>
                <a:gd name="f386" fmla="*/ f301 1 662009"/>
                <a:gd name="f387" fmla="*/ f302 1 640647"/>
                <a:gd name="f388" fmla="*/ f303 1 662009"/>
                <a:gd name="f389" fmla="*/ f304 1 640647"/>
                <a:gd name="f390" fmla="*/ f212 1 f219"/>
                <a:gd name="f391" fmla="*/ f213 1 f219"/>
                <a:gd name="f392" fmla="*/ f212 1 f220"/>
                <a:gd name="f393" fmla="*/ f214 1 f220"/>
                <a:gd name="f394" fmla="*/ f306 1 f219"/>
                <a:gd name="f395" fmla="*/ f307 1 f220"/>
                <a:gd name="f396" fmla="*/ f308 1 f219"/>
                <a:gd name="f397" fmla="*/ f309 1 f219"/>
                <a:gd name="f398" fmla="*/ f310 1 f220"/>
                <a:gd name="f399" fmla="*/ f311 1 f219"/>
                <a:gd name="f400" fmla="*/ f312 1 f220"/>
                <a:gd name="f401" fmla="*/ f313 1 f220"/>
                <a:gd name="f402" fmla="*/ f314 1 f219"/>
                <a:gd name="f403" fmla="*/ f315 1 f220"/>
                <a:gd name="f404" fmla="*/ f316 1 f220"/>
                <a:gd name="f405" fmla="*/ f317 1 f219"/>
                <a:gd name="f406" fmla="*/ f318 1 f219"/>
                <a:gd name="f407" fmla="*/ f319 1 f220"/>
                <a:gd name="f408" fmla="*/ f320 1 f219"/>
                <a:gd name="f409" fmla="*/ f321 1 f220"/>
                <a:gd name="f410" fmla="*/ f322 1 f219"/>
                <a:gd name="f411" fmla="*/ f323 1 f220"/>
                <a:gd name="f412" fmla="*/ f324 1 f219"/>
                <a:gd name="f413" fmla="*/ f325 1 f220"/>
                <a:gd name="f414" fmla="*/ f326 1 f220"/>
                <a:gd name="f415" fmla="*/ f327 1 f219"/>
                <a:gd name="f416" fmla="*/ f328 1 f220"/>
                <a:gd name="f417" fmla="*/ f329 1 f219"/>
                <a:gd name="f418" fmla="*/ f330 1 f220"/>
                <a:gd name="f419" fmla="*/ f331 1 f220"/>
                <a:gd name="f420" fmla="*/ f332 1 f219"/>
                <a:gd name="f421" fmla="*/ f333 1 f219"/>
                <a:gd name="f422" fmla="*/ f334 1 f220"/>
                <a:gd name="f423" fmla="*/ f335 1 f219"/>
                <a:gd name="f424" fmla="*/ f336 1 f220"/>
                <a:gd name="f425" fmla="*/ f337 1 f219"/>
                <a:gd name="f426" fmla="*/ f338 1 f220"/>
                <a:gd name="f427" fmla="*/ f339 1 f220"/>
                <a:gd name="f428" fmla="*/ f340 1 f220"/>
                <a:gd name="f429" fmla="*/ f341 1 f219"/>
                <a:gd name="f430" fmla="*/ f342 1 f220"/>
                <a:gd name="f431" fmla="*/ f343 1 f219"/>
                <a:gd name="f432" fmla="*/ f344 1 f220"/>
                <a:gd name="f433" fmla="*/ f345 1 f219"/>
                <a:gd name="f434" fmla="*/ f346 1 f220"/>
                <a:gd name="f435" fmla="*/ f347 1 f219"/>
                <a:gd name="f436" fmla="*/ f348 1 f220"/>
                <a:gd name="f437" fmla="*/ f349 1 f220"/>
                <a:gd name="f438" fmla="*/ f350 1 f219"/>
                <a:gd name="f439" fmla="*/ f351 1 f220"/>
                <a:gd name="f440" fmla="*/ f352 1 f219"/>
                <a:gd name="f441" fmla="*/ f353 1 f220"/>
                <a:gd name="f442" fmla="*/ f354 1 f219"/>
                <a:gd name="f443" fmla="*/ f355 1 f220"/>
                <a:gd name="f444" fmla="*/ f356 1 f219"/>
                <a:gd name="f445" fmla="*/ f357 1 f220"/>
                <a:gd name="f446" fmla="*/ f358 1 f219"/>
                <a:gd name="f447" fmla="*/ f359 1 f220"/>
                <a:gd name="f448" fmla="*/ f360 1 f219"/>
                <a:gd name="f449" fmla="*/ f361 1 f220"/>
                <a:gd name="f450" fmla="*/ f362 1 f219"/>
                <a:gd name="f451" fmla="*/ f363 1 f220"/>
                <a:gd name="f452" fmla="*/ f364 1 f219"/>
                <a:gd name="f453" fmla="*/ f365 1 f220"/>
                <a:gd name="f454" fmla="*/ f366 1 f219"/>
                <a:gd name="f455" fmla="*/ f367 1 f220"/>
                <a:gd name="f456" fmla="*/ f368 1 f219"/>
                <a:gd name="f457" fmla="*/ f369 1 f220"/>
                <a:gd name="f458" fmla="*/ f370 1 f219"/>
                <a:gd name="f459" fmla="*/ f371 1 f220"/>
                <a:gd name="f460" fmla="*/ f372 1 f219"/>
                <a:gd name="f461" fmla="*/ f373 1 f220"/>
                <a:gd name="f462" fmla="*/ f374 1 f219"/>
                <a:gd name="f463" fmla="*/ f375 1 f220"/>
                <a:gd name="f464" fmla="*/ f376 1 f219"/>
                <a:gd name="f465" fmla="*/ f377 1 f220"/>
                <a:gd name="f466" fmla="*/ f378 1 f219"/>
                <a:gd name="f467" fmla="*/ f379 1 f220"/>
                <a:gd name="f468" fmla="*/ f380 1 f219"/>
                <a:gd name="f469" fmla="*/ f381 1 f220"/>
                <a:gd name="f470" fmla="*/ f382 1 f219"/>
                <a:gd name="f471" fmla="*/ f383 1 f220"/>
                <a:gd name="f472" fmla="*/ f384 1 f219"/>
                <a:gd name="f473" fmla="*/ f385 1 f220"/>
                <a:gd name="f474" fmla="*/ f386 1 f219"/>
                <a:gd name="f475" fmla="*/ f387 1 f220"/>
                <a:gd name="f476" fmla="*/ f388 1 f219"/>
                <a:gd name="f477" fmla="*/ f389 1 f220"/>
                <a:gd name="f478" fmla="*/ f390 f210 1"/>
                <a:gd name="f479" fmla="*/ f391 f210 1"/>
                <a:gd name="f480" fmla="*/ f393 f211 1"/>
                <a:gd name="f481" fmla="*/ f392 f211 1"/>
                <a:gd name="f482" fmla="*/ f394 f210 1"/>
                <a:gd name="f483" fmla="*/ f395 f211 1"/>
                <a:gd name="f484" fmla="*/ f396 f210 1"/>
                <a:gd name="f485" fmla="*/ f397 f210 1"/>
                <a:gd name="f486" fmla="*/ f398 f211 1"/>
                <a:gd name="f487" fmla="*/ f399 f210 1"/>
                <a:gd name="f488" fmla="*/ f400 f211 1"/>
                <a:gd name="f489" fmla="*/ f401 f211 1"/>
                <a:gd name="f490" fmla="*/ f402 f210 1"/>
                <a:gd name="f491" fmla="*/ f403 f211 1"/>
                <a:gd name="f492" fmla="*/ f404 f211 1"/>
                <a:gd name="f493" fmla="*/ f405 f210 1"/>
                <a:gd name="f494" fmla="*/ f406 f210 1"/>
                <a:gd name="f495" fmla="*/ f407 f211 1"/>
                <a:gd name="f496" fmla="*/ f408 f210 1"/>
                <a:gd name="f497" fmla="*/ f409 f211 1"/>
                <a:gd name="f498" fmla="*/ f410 f210 1"/>
                <a:gd name="f499" fmla="*/ f411 f211 1"/>
                <a:gd name="f500" fmla="*/ f412 f210 1"/>
                <a:gd name="f501" fmla="*/ f413 f211 1"/>
                <a:gd name="f502" fmla="*/ f414 f211 1"/>
                <a:gd name="f503" fmla="*/ f415 f210 1"/>
                <a:gd name="f504" fmla="*/ f416 f211 1"/>
                <a:gd name="f505" fmla="*/ f417 f210 1"/>
                <a:gd name="f506" fmla="*/ f418 f211 1"/>
                <a:gd name="f507" fmla="*/ f419 f211 1"/>
                <a:gd name="f508" fmla="*/ f420 f210 1"/>
                <a:gd name="f509" fmla="*/ f421 f210 1"/>
                <a:gd name="f510" fmla="*/ f422 f211 1"/>
                <a:gd name="f511" fmla="*/ f423 f210 1"/>
                <a:gd name="f512" fmla="*/ f424 f211 1"/>
                <a:gd name="f513" fmla="*/ f425 f210 1"/>
                <a:gd name="f514" fmla="*/ f426 f211 1"/>
                <a:gd name="f515" fmla="*/ f427 f211 1"/>
                <a:gd name="f516" fmla="*/ f428 f211 1"/>
                <a:gd name="f517" fmla="*/ f429 f210 1"/>
                <a:gd name="f518" fmla="*/ f430 f211 1"/>
                <a:gd name="f519" fmla="*/ f431 f210 1"/>
                <a:gd name="f520" fmla="*/ f432 f211 1"/>
                <a:gd name="f521" fmla="*/ f433 f210 1"/>
                <a:gd name="f522" fmla="*/ f434 f211 1"/>
                <a:gd name="f523" fmla="*/ f435 f210 1"/>
                <a:gd name="f524" fmla="*/ f436 f211 1"/>
                <a:gd name="f525" fmla="*/ f437 f211 1"/>
                <a:gd name="f526" fmla="*/ f438 f210 1"/>
                <a:gd name="f527" fmla="*/ f439 f211 1"/>
                <a:gd name="f528" fmla="*/ f440 f210 1"/>
                <a:gd name="f529" fmla="*/ f441 f211 1"/>
                <a:gd name="f530" fmla="*/ f442 f210 1"/>
                <a:gd name="f531" fmla="*/ f443 f211 1"/>
                <a:gd name="f532" fmla="*/ f444 f210 1"/>
                <a:gd name="f533" fmla="*/ f445 f211 1"/>
                <a:gd name="f534" fmla="*/ f446 f210 1"/>
                <a:gd name="f535" fmla="*/ f447 f211 1"/>
                <a:gd name="f536" fmla="*/ f448 f210 1"/>
                <a:gd name="f537" fmla="*/ f449 f211 1"/>
                <a:gd name="f538" fmla="*/ f450 f210 1"/>
                <a:gd name="f539" fmla="*/ f451 f211 1"/>
                <a:gd name="f540" fmla="*/ f452 f210 1"/>
                <a:gd name="f541" fmla="*/ f453 f211 1"/>
                <a:gd name="f542" fmla="*/ f454 f210 1"/>
                <a:gd name="f543" fmla="*/ f455 f211 1"/>
                <a:gd name="f544" fmla="*/ f456 f210 1"/>
                <a:gd name="f545" fmla="*/ f457 f211 1"/>
                <a:gd name="f546" fmla="*/ f458 f210 1"/>
                <a:gd name="f547" fmla="*/ f459 f211 1"/>
                <a:gd name="f548" fmla="*/ f460 f210 1"/>
                <a:gd name="f549" fmla="*/ f461 f211 1"/>
                <a:gd name="f550" fmla="*/ f462 f210 1"/>
                <a:gd name="f551" fmla="*/ f463 f211 1"/>
                <a:gd name="f552" fmla="*/ f464 f210 1"/>
                <a:gd name="f553" fmla="*/ f465 f211 1"/>
                <a:gd name="f554" fmla="*/ f466 f210 1"/>
                <a:gd name="f555" fmla="*/ f467 f211 1"/>
                <a:gd name="f556" fmla="*/ f468 f210 1"/>
                <a:gd name="f557" fmla="*/ f469 f211 1"/>
                <a:gd name="f558" fmla="*/ f470 f210 1"/>
                <a:gd name="f559" fmla="*/ f471 f211 1"/>
                <a:gd name="f560" fmla="*/ f472 f210 1"/>
                <a:gd name="f561" fmla="*/ f473 f211 1"/>
                <a:gd name="f562" fmla="*/ f474 f210 1"/>
                <a:gd name="f563" fmla="*/ f475 f211 1"/>
                <a:gd name="f564" fmla="*/ f476 f210 1"/>
                <a:gd name="f565" fmla="*/ f477 f211 1"/>
              </a:gdLst>
              <a:ahLst/>
              <a:cxnLst>
                <a:cxn ang="3cd4">
                  <a:pos x="hc" y="t"/>
                </a:cxn>
                <a:cxn ang="0">
                  <a:pos x="r" y="vc"/>
                </a:cxn>
                <a:cxn ang="cd4">
                  <a:pos x="hc" y="b"/>
                </a:cxn>
                <a:cxn ang="cd2">
                  <a:pos x="l" y="vc"/>
                </a:cxn>
                <a:cxn ang="f305">
                  <a:pos x="f482" y="f483"/>
                </a:cxn>
                <a:cxn ang="f305">
                  <a:pos x="f482" y="f483"/>
                </a:cxn>
                <a:cxn ang="f305">
                  <a:pos x="f484" y="f483"/>
                </a:cxn>
                <a:cxn ang="f305">
                  <a:pos x="f485" y="f486"/>
                </a:cxn>
                <a:cxn ang="f305">
                  <a:pos x="f487" y="f488"/>
                </a:cxn>
                <a:cxn ang="f305">
                  <a:pos x="f487" y="f489"/>
                </a:cxn>
                <a:cxn ang="f305">
                  <a:pos x="f490" y="f491"/>
                </a:cxn>
                <a:cxn ang="f305">
                  <a:pos x="f485" y="f492"/>
                </a:cxn>
                <a:cxn ang="f305">
                  <a:pos x="f493" y="f492"/>
                </a:cxn>
                <a:cxn ang="f305">
                  <a:pos x="f494" y="f495"/>
                </a:cxn>
                <a:cxn ang="f305">
                  <a:pos x="f496" y="f495"/>
                </a:cxn>
                <a:cxn ang="f305">
                  <a:pos x="f496" y="f497"/>
                </a:cxn>
                <a:cxn ang="f305">
                  <a:pos x="f498" y="f497"/>
                </a:cxn>
                <a:cxn ang="f305">
                  <a:pos x="f498" y="f499"/>
                </a:cxn>
                <a:cxn ang="f305">
                  <a:pos x="f500" y="f501"/>
                </a:cxn>
                <a:cxn ang="f305">
                  <a:pos x="f500" y="f502"/>
                </a:cxn>
                <a:cxn ang="f305">
                  <a:pos x="f503" y="f504"/>
                </a:cxn>
                <a:cxn ang="f305">
                  <a:pos x="f505" y="f506"/>
                </a:cxn>
                <a:cxn ang="f305">
                  <a:pos x="f505" y="f507"/>
                </a:cxn>
                <a:cxn ang="f305">
                  <a:pos x="f508" y="f507"/>
                </a:cxn>
                <a:cxn ang="f305">
                  <a:pos x="f509" y="f510"/>
                </a:cxn>
                <a:cxn ang="f305">
                  <a:pos x="f511" y="f512"/>
                </a:cxn>
                <a:cxn ang="f305">
                  <a:pos x="f513" y="f514"/>
                </a:cxn>
                <a:cxn ang="f305">
                  <a:pos x="f500" y="f515"/>
                </a:cxn>
                <a:cxn ang="f305">
                  <a:pos x="f500" y="f516"/>
                </a:cxn>
                <a:cxn ang="f305">
                  <a:pos x="f517" y="f516"/>
                </a:cxn>
                <a:cxn ang="f305">
                  <a:pos x="f517" y="f518"/>
                </a:cxn>
                <a:cxn ang="f305">
                  <a:pos x="f519" y="f518"/>
                </a:cxn>
                <a:cxn ang="f305">
                  <a:pos x="f519" y="f520"/>
                </a:cxn>
                <a:cxn ang="f305">
                  <a:pos x="f521" y="f520"/>
                </a:cxn>
                <a:cxn ang="f305">
                  <a:pos x="f521" y="f522"/>
                </a:cxn>
                <a:cxn ang="f305">
                  <a:pos x="f523" y="f522"/>
                </a:cxn>
                <a:cxn ang="f305">
                  <a:pos x="f523" y="f524"/>
                </a:cxn>
                <a:cxn ang="f305">
                  <a:pos x="f498" y="f524"/>
                </a:cxn>
                <a:cxn ang="f305">
                  <a:pos x="f498" y="f525"/>
                </a:cxn>
                <a:cxn ang="f305">
                  <a:pos x="f496" y="f525"/>
                </a:cxn>
                <a:cxn ang="f305">
                  <a:pos x="f496" y="f525"/>
                </a:cxn>
                <a:cxn ang="f305">
                  <a:pos x="f526" y="f525"/>
                </a:cxn>
                <a:cxn ang="f305">
                  <a:pos x="f526" y="f527"/>
                </a:cxn>
                <a:cxn ang="f305">
                  <a:pos x="f482" y="f483"/>
                </a:cxn>
                <a:cxn ang="f305">
                  <a:pos x="f528" y="f529"/>
                </a:cxn>
                <a:cxn ang="f305">
                  <a:pos x="f530" y="f531"/>
                </a:cxn>
                <a:cxn ang="f305">
                  <a:pos x="f532" y="f533"/>
                </a:cxn>
                <a:cxn ang="f305">
                  <a:pos x="f534" y="f535"/>
                </a:cxn>
                <a:cxn ang="f305">
                  <a:pos x="f536" y="f537"/>
                </a:cxn>
                <a:cxn ang="f305">
                  <a:pos x="f538" y="f539"/>
                </a:cxn>
                <a:cxn ang="f305">
                  <a:pos x="f540" y="f541"/>
                </a:cxn>
                <a:cxn ang="f305">
                  <a:pos x="f542" y="f543"/>
                </a:cxn>
                <a:cxn ang="f305">
                  <a:pos x="f544" y="f545"/>
                </a:cxn>
                <a:cxn ang="f305">
                  <a:pos x="f546" y="f547"/>
                </a:cxn>
                <a:cxn ang="f305">
                  <a:pos x="f548" y="f549"/>
                </a:cxn>
                <a:cxn ang="f305">
                  <a:pos x="f550" y="f551"/>
                </a:cxn>
                <a:cxn ang="f305">
                  <a:pos x="f552" y="f553"/>
                </a:cxn>
                <a:cxn ang="f305">
                  <a:pos x="f554" y="f555"/>
                </a:cxn>
                <a:cxn ang="f305">
                  <a:pos x="f556" y="f557"/>
                </a:cxn>
                <a:cxn ang="f305">
                  <a:pos x="f558" y="f559"/>
                </a:cxn>
                <a:cxn ang="f305">
                  <a:pos x="f560" y="f561"/>
                </a:cxn>
                <a:cxn ang="f305">
                  <a:pos x="f562" y="f563"/>
                </a:cxn>
                <a:cxn ang="f305">
                  <a:pos x="f564" y="f565"/>
                </a:cxn>
                <a:cxn ang="f305">
                  <a:pos x="f528" y="f529"/>
                </a:cxn>
              </a:cxnLst>
              <a:rect l="f478" t="f481" r="f479" b="f480"/>
              <a:pathLst>
                <a:path w="662009" h="640647">
                  <a:moveTo>
                    <a:pt x="f8" y="f9"/>
                  </a:moveTo>
                  <a:lnTo>
                    <a:pt x="f8" y="f9"/>
                  </a:lnTo>
                  <a:lnTo>
                    <a:pt x="f10" y="f9"/>
                  </a:lnTo>
                  <a:cubicBezTo>
                    <a:pt x="f10" y="f11"/>
                    <a:pt x="f12" y="f13"/>
                    <a:pt x="f12" y="f5"/>
                  </a:cubicBezTo>
                  <a:cubicBezTo>
                    <a:pt x="f14" y="f15"/>
                    <a:pt x="f16" y="f17"/>
                    <a:pt x="f5" y="f18"/>
                  </a:cubicBezTo>
                  <a:cubicBezTo>
                    <a:pt x="f5" y="f19"/>
                    <a:pt x="f5" y="f20"/>
                    <a:pt x="f5" y="f21"/>
                  </a:cubicBezTo>
                  <a:cubicBezTo>
                    <a:pt x="f22" y="f23"/>
                    <a:pt x="f24" y="f25"/>
                    <a:pt x="f26" y="f7"/>
                  </a:cubicBezTo>
                  <a:cubicBezTo>
                    <a:pt x="f27" y="f28"/>
                    <a:pt x="f10" y="f29"/>
                    <a:pt x="f12" y="f30"/>
                  </a:cubicBezTo>
                  <a:lnTo>
                    <a:pt x="f31" y="f30"/>
                  </a:lnTo>
                  <a:cubicBezTo>
                    <a:pt x="f31" y="f32"/>
                    <a:pt x="f33" y="f34"/>
                    <a:pt x="f33" y="f35"/>
                  </a:cubicBezTo>
                  <a:cubicBezTo>
                    <a:pt x="f36" y="f35"/>
                    <a:pt x="f37" y="f35"/>
                    <a:pt x="f38" y="f35"/>
                  </a:cubicBezTo>
                  <a:cubicBezTo>
                    <a:pt x="f38" y="f39"/>
                    <a:pt x="f38" y="f40"/>
                    <a:pt x="f38" y="f41"/>
                  </a:cubicBezTo>
                  <a:lnTo>
                    <a:pt x="f42" y="f41"/>
                  </a:lnTo>
                  <a:cubicBezTo>
                    <a:pt x="f42" y="f43"/>
                    <a:pt x="f42" y="f44"/>
                    <a:pt x="f42" y="f45"/>
                  </a:cubicBezTo>
                  <a:cubicBezTo>
                    <a:pt x="f46" y="f45"/>
                    <a:pt x="f47" y="f48"/>
                    <a:pt x="f49" y="f48"/>
                  </a:cubicBezTo>
                  <a:cubicBezTo>
                    <a:pt x="f49" y="f50"/>
                    <a:pt x="f49" y="f51"/>
                    <a:pt x="f49" y="f52"/>
                  </a:cubicBezTo>
                  <a:cubicBezTo>
                    <a:pt x="f53" y="f54"/>
                    <a:pt x="f55" y="f56"/>
                    <a:pt x="f57" y="f58"/>
                  </a:cubicBezTo>
                  <a:cubicBezTo>
                    <a:pt x="f59" y="f60"/>
                    <a:pt x="f61" y="f62"/>
                    <a:pt x="f63" y="f64"/>
                  </a:cubicBezTo>
                  <a:cubicBezTo>
                    <a:pt x="f63" y="f65"/>
                    <a:pt x="f63" y="f66"/>
                    <a:pt x="f63" y="f67"/>
                  </a:cubicBezTo>
                  <a:cubicBezTo>
                    <a:pt x="f68" y="f67"/>
                    <a:pt x="f69" y="f67"/>
                    <a:pt x="f70" y="f67"/>
                  </a:cubicBezTo>
                  <a:cubicBezTo>
                    <a:pt x="f71" y="f72"/>
                    <a:pt x="f73" y="f74"/>
                    <a:pt x="f75" y="f76"/>
                  </a:cubicBezTo>
                  <a:cubicBezTo>
                    <a:pt x="f77" y="f78"/>
                    <a:pt x="f79" y="f80"/>
                    <a:pt x="f81" y="f82"/>
                  </a:cubicBezTo>
                  <a:cubicBezTo>
                    <a:pt x="f83" y="f84"/>
                    <a:pt x="f85" y="f86"/>
                    <a:pt x="f87" y="f88"/>
                  </a:cubicBezTo>
                  <a:cubicBezTo>
                    <a:pt x="f89" y="f90"/>
                    <a:pt x="f91" y="f92"/>
                    <a:pt x="f49" y="f93"/>
                  </a:cubicBezTo>
                  <a:cubicBezTo>
                    <a:pt x="f49" y="f94"/>
                    <a:pt x="f49" y="f95"/>
                    <a:pt x="f49" y="f96"/>
                  </a:cubicBezTo>
                  <a:cubicBezTo>
                    <a:pt x="f97" y="f96"/>
                    <a:pt x="f98" y="f96"/>
                    <a:pt x="f99" y="f96"/>
                  </a:cubicBezTo>
                  <a:cubicBezTo>
                    <a:pt x="f99" y="f100"/>
                    <a:pt x="f99" y="f101"/>
                    <a:pt x="f99" y="f102"/>
                  </a:cubicBezTo>
                  <a:cubicBezTo>
                    <a:pt x="f98" y="f102"/>
                    <a:pt x="f103" y="f102"/>
                    <a:pt x="f104" y="f102"/>
                  </a:cubicBezTo>
                  <a:cubicBezTo>
                    <a:pt x="f104" y="f105"/>
                    <a:pt x="f104" y="f106"/>
                    <a:pt x="f104" y="f107"/>
                  </a:cubicBezTo>
                  <a:cubicBezTo>
                    <a:pt x="f108" y="f107"/>
                    <a:pt x="f109" y="f107"/>
                    <a:pt x="f110" y="f107"/>
                  </a:cubicBezTo>
                  <a:cubicBezTo>
                    <a:pt x="f110" y="f111"/>
                    <a:pt x="f110" y="f112"/>
                    <a:pt x="f110" y="f113"/>
                  </a:cubicBezTo>
                  <a:cubicBezTo>
                    <a:pt x="f114" y="f113"/>
                    <a:pt x="f115" y="f113"/>
                    <a:pt x="f116" y="f113"/>
                  </a:cubicBezTo>
                  <a:cubicBezTo>
                    <a:pt x="f116" y="f117"/>
                    <a:pt x="f116" y="f118"/>
                    <a:pt x="f116" y="f119"/>
                  </a:cubicBezTo>
                  <a:cubicBezTo>
                    <a:pt x="f120" y="f119"/>
                    <a:pt x="f121" y="f119"/>
                    <a:pt x="f42" y="f119"/>
                  </a:cubicBezTo>
                  <a:cubicBezTo>
                    <a:pt x="f42" y="f122"/>
                    <a:pt x="f42" y="f123"/>
                    <a:pt x="f42" y="f124"/>
                  </a:cubicBezTo>
                  <a:lnTo>
                    <a:pt x="f38" y="f124"/>
                  </a:lnTo>
                  <a:cubicBezTo>
                    <a:pt x="f38" y="f124"/>
                    <a:pt x="f38" y="f124"/>
                    <a:pt x="f38" y="f124"/>
                  </a:cubicBezTo>
                  <a:cubicBezTo>
                    <a:pt x="f125" y="f124"/>
                    <a:pt x="f126" y="f124"/>
                    <a:pt x="f127" y="f124"/>
                  </a:cubicBezTo>
                  <a:cubicBezTo>
                    <a:pt x="f127" y="f128"/>
                    <a:pt x="f127" y="f129"/>
                    <a:pt x="f127" y="f130"/>
                  </a:cubicBezTo>
                  <a:cubicBezTo>
                    <a:pt x="f131" y="f132"/>
                    <a:pt x="f133" y="f134"/>
                    <a:pt x="f8" y="f9"/>
                  </a:cubicBezTo>
                  <a:close/>
                  <a:moveTo>
                    <a:pt x="f135" y="f136"/>
                  </a:moveTo>
                  <a:cubicBezTo>
                    <a:pt x="f137" y="f138"/>
                    <a:pt x="f139" y="f140"/>
                    <a:pt x="f141" y="f140"/>
                  </a:cubicBezTo>
                  <a:cubicBezTo>
                    <a:pt x="f142" y="f140"/>
                    <a:pt x="f143" y="f144"/>
                    <a:pt x="f145" y="f146"/>
                  </a:cubicBezTo>
                  <a:lnTo>
                    <a:pt x="f147" y="f148"/>
                  </a:lnTo>
                  <a:lnTo>
                    <a:pt x="f149" y="f150"/>
                  </a:lnTo>
                  <a:lnTo>
                    <a:pt x="f151" y="f152"/>
                  </a:lnTo>
                  <a:cubicBezTo>
                    <a:pt x="f153" y="f154"/>
                    <a:pt x="f155" y="f156"/>
                    <a:pt x="f157" y="f156"/>
                  </a:cubicBezTo>
                  <a:cubicBezTo>
                    <a:pt x="f158" y="f156"/>
                    <a:pt x="f159" y="f160"/>
                    <a:pt x="f159" y="f161"/>
                  </a:cubicBezTo>
                  <a:cubicBezTo>
                    <a:pt x="f159" y="f162"/>
                    <a:pt x="f163" y="f164"/>
                    <a:pt x="f165" y="f166"/>
                  </a:cubicBezTo>
                  <a:cubicBezTo>
                    <a:pt x="f167" y="f168"/>
                    <a:pt x="f169" y="f170"/>
                    <a:pt x="f169" y="f171"/>
                  </a:cubicBezTo>
                  <a:cubicBezTo>
                    <a:pt x="f169" y="f172"/>
                    <a:pt x="f173" y="f174"/>
                    <a:pt x="f175" y="f174"/>
                  </a:cubicBezTo>
                  <a:cubicBezTo>
                    <a:pt x="f176" y="f174"/>
                    <a:pt x="f177" y="f178"/>
                    <a:pt x="f179" y="f180"/>
                  </a:cubicBezTo>
                  <a:lnTo>
                    <a:pt x="f181" y="f182"/>
                  </a:lnTo>
                  <a:lnTo>
                    <a:pt x="f183" y="f184"/>
                  </a:lnTo>
                  <a:lnTo>
                    <a:pt x="f185" y="f186"/>
                  </a:lnTo>
                  <a:cubicBezTo>
                    <a:pt x="f187" y="f188"/>
                    <a:pt x="f189" y="f190"/>
                    <a:pt x="f191" y="f190"/>
                  </a:cubicBezTo>
                  <a:cubicBezTo>
                    <a:pt x="f192" y="f190"/>
                    <a:pt x="f193" y="f194"/>
                    <a:pt x="f193" y="f195"/>
                  </a:cubicBezTo>
                  <a:cubicBezTo>
                    <a:pt x="f193" y="f196"/>
                    <a:pt x="f197" y="f198"/>
                    <a:pt x="f199" y="f200"/>
                  </a:cubicBezTo>
                  <a:cubicBezTo>
                    <a:pt x="f201" y="f202"/>
                    <a:pt x="f203" y="f204"/>
                    <a:pt x="f203" y="f205"/>
                  </a:cubicBezTo>
                  <a:cubicBezTo>
                    <a:pt x="f203" y="f206"/>
                    <a:pt x="f207" y="f208"/>
                    <a:pt x="f135" y="f136"/>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050" b="0" i="0" u="none" strike="noStrike" kern="0" cap="none" spc="0" baseline="0">
                <a:solidFill>
                  <a:srgbClr val="000000"/>
                </a:solidFill>
                <a:uFillTx/>
                <a:latin typeface="Arial"/>
                <a:ea typeface="Arial"/>
                <a:cs typeface="Arial"/>
              </a:endParaRPr>
            </a:p>
          </p:txBody>
        </p:sp>
      </p:grpSp>
    </p:spTree>
    <p:extLst>
      <p:ext uri="{BB962C8B-B14F-4D97-AF65-F5344CB8AC3E}">
        <p14:creationId xmlns:p14="http://schemas.microsoft.com/office/powerpoint/2010/main" val="8496495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7693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TITLE_AND_TWO_COLUMNS">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Google Shape;380;p5">
            <a:extLst>
              <a:ext uri="{FF2B5EF4-FFF2-40B4-BE49-F238E27FC236}">
                <a16:creationId xmlns:a16="http://schemas.microsoft.com/office/drawing/2014/main" id="{09266786-E498-4FF7-A1FE-52C8332A48BC}"/>
              </a:ext>
            </a:extLst>
          </p:cNvPr>
          <p:cNvSpPr txBox="1">
            <a:spLocks noGrp="1"/>
          </p:cNvSpPr>
          <p:nvPr>
            <p:ph type="title"/>
          </p:nvPr>
        </p:nvSpPr>
        <p:spPr>
          <a:xfrm>
            <a:off x="713396" y="445029"/>
            <a:ext cx="7717197" cy="572697"/>
          </a:xfrm>
        </p:spPr>
        <p:txBody>
          <a:bodyPr/>
          <a:lstStyle>
            <a:lvl1pPr>
              <a:defRPr sz="3000">
                <a:solidFill>
                  <a:srgbClr val="D6B35F"/>
                </a:solidFill>
              </a:defRPr>
            </a:lvl1pPr>
          </a:lstStyle>
          <a:p>
            <a:pPr lvl="0"/>
            <a:endParaRPr lang="es-PE"/>
          </a:p>
        </p:txBody>
      </p:sp>
      <p:sp>
        <p:nvSpPr>
          <p:cNvPr id="3" name="Google Shape;381;p5">
            <a:extLst>
              <a:ext uri="{FF2B5EF4-FFF2-40B4-BE49-F238E27FC236}">
                <a16:creationId xmlns:a16="http://schemas.microsoft.com/office/drawing/2014/main" id="{933D84C4-BA7A-4E4E-94B8-CDF631414DAD}"/>
              </a:ext>
            </a:extLst>
          </p:cNvPr>
          <p:cNvSpPr txBox="1">
            <a:spLocks noGrp="1"/>
          </p:cNvSpPr>
          <p:nvPr>
            <p:ph type="body" idx="1"/>
          </p:nvPr>
        </p:nvSpPr>
        <p:spPr>
          <a:xfrm>
            <a:off x="4077529" y="1904045"/>
            <a:ext cx="3847200" cy="1079696"/>
          </a:xfrm>
        </p:spPr>
        <p:txBody>
          <a:bodyPr/>
          <a:lstStyle>
            <a:lvl1pPr>
              <a:defRPr sz="1500">
                <a:solidFill>
                  <a:srgbClr val="393231"/>
                </a:solidFill>
              </a:defRPr>
            </a:lvl1pPr>
          </a:lstStyle>
          <a:p>
            <a:pPr lvl="0"/>
            <a:endParaRPr lang="es-PE"/>
          </a:p>
        </p:txBody>
      </p:sp>
      <p:sp>
        <p:nvSpPr>
          <p:cNvPr id="4" name="Google Shape;382;p5">
            <a:extLst>
              <a:ext uri="{FF2B5EF4-FFF2-40B4-BE49-F238E27FC236}">
                <a16:creationId xmlns:a16="http://schemas.microsoft.com/office/drawing/2014/main" id="{BC3B3E3A-C9D4-4645-A2BE-F557A1A58706}"/>
              </a:ext>
            </a:extLst>
          </p:cNvPr>
          <p:cNvSpPr txBox="1">
            <a:spLocks noGrp="1"/>
          </p:cNvSpPr>
          <p:nvPr>
            <p:ph type="body" idx="2"/>
          </p:nvPr>
        </p:nvSpPr>
        <p:spPr>
          <a:xfrm>
            <a:off x="4077529" y="3480700"/>
            <a:ext cx="3847200" cy="1079696"/>
          </a:xfrm>
        </p:spPr>
        <p:txBody>
          <a:bodyPr/>
          <a:lstStyle>
            <a:lvl1pPr>
              <a:defRPr sz="1500">
                <a:solidFill>
                  <a:srgbClr val="393231"/>
                </a:solidFill>
              </a:defRPr>
            </a:lvl1pPr>
          </a:lstStyle>
          <a:p>
            <a:pPr lvl="0"/>
            <a:endParaRPr lang="es-PE"/>
          </a:p>
        </p:txBody>
      </p:sp>
      <p:sp>
        <p:nvSpPr>
          <p:cNvPr id="5" name="Google Shape;383;p5">
            <a:extLst>
              <a:ext uri="{FF2B5EF4-FFF2-40B4-BE49-F238E27FC236}">
                <a16:creationId xmlns:a16="http://schemas.microsoft.com/office/drawing/2014/main" id="{0F1AD36E-DBCE-418E-8DA6-82812AA4789F}"/>
              </a:ext>
            </a:extLst>
          </p:cNvPr>
          <p:cNvSpPr txBox="1">
            <a:spLocks noGrp="1"/>
          </p:cNvSpPr>
          <p:nvPr>
            <p:ph type="title" idx="4294967295"/>
          </p:nvPr>
        </p:nvSpPr>
        <p:spPr>
          <a:xfrm>
            <a:off x="4077529" y="1372450"/>
            <a:ext cx="3590702" cy="531595"/>
          </a:xfrm>
        </p:spPr>
        <p:txBody>
          <a:bodyPr anchor="b" anchorCtr="0"/>
          <a:lstStyle>
            <a:lvl1pPr algn="l">
              <a:defRPr sz="2400">
                <a:solidFill>
                  <a:srgbClr val="5F5B52"/>
                </a:solidFill>
              </a:defRPr>
            </a:lvl1pPr>
          </a:lstStyle>
          <a:p>
            <a:pPr lvl="0"/>
            <a:endParaRPr lang="es-PE"/>
          </a:p>
        </p:txBody>
      </p:sp>
      <p:sp>
        <p:nvSpPr>
          <p:cNvPr id="6" name="Google Shape;384;p5">
            <a:extLst>
              <a:ext uri="{FF2B5EF4-FFF2-40B4-BE49-F238E27FC236}">
                <a16:creationId xmlns:a16="http://schemas.microsoft.com/office/drawing/2014/main" id="{458CDF16-8E14-4FCF-BC57-4FA3BAF59EF6}"/>
              </a:ext>
            </a:extLst>
          </p:cNvPr>
          <p:cNvSpPr txBox="1">
            <a:spLocks noGrp="1"/>
          </p:cNvSpPr>
          <p:nvPr>
            <p:ph type="title" idx="3"/>
          </p:nvPr>
        </p:nvSpPr>
        <p:spPr>
          <a:xfrm>
            <a:off x="4077529" y="2949095"/>
            <a:ext cx="3590702" cy="531595"/>
          </a:xfrm>
        </p:spPr>
        <p:txBody>
          <a:bodyPr anchor="b" anchorCtr="0"/>
          <a:lstStyle>
            <a:lvl1pPr algn="l">
              <a:defRPr sz="2400">
                <a:solidFill>
                  <a:srgbClr val="5F5B52"/>
                </a:solidFill>
              </a:defRPr>
            </a:lvl1pPr>
          </a:lstStyle>
          <a:p>
            <a:pPr lvl="0"/>
            <a:endParaRPr lang="es-PE"/>
          </a:p>
        </p:txBody>
      </p:sp>
      <p:grpSp>
        <p:nvGrpSpPr>
          <p:cNvPr id="7" name="Google Shape;385;p5">
            <a:extLst>
              <a:ext uri="{FF2B5EF4-FFF2-40B4-BE49-F238E27FC236}">
                <a16:creationId xmlns:a16="http://schemas.microsoft.com/office/drawing/2014/main" id="{F8CCAC3A-7415-48D0-A3A7-B755507A4F91}"/>
              </a:ext>
            </a:extLst>
          </p:cNvPr>
          <p:cNvGrpSpPr/>
          <p:nvPr/>
        </p:nvGrpSpPr>
        <p:grpSpPr>
          <a:xfrm>
            <a:off x="-19" y="114912"/>
            <a:ext cx="9067894" cy="4900599"/>
            <a:chOff x="-19" y="114912"/>
            <a:chExt cx="9067894" cy="4900599"/>
          </a:xfrm>
        </p:grpSpPr>
        <p:grpSp>
          <p:nvGrpSpPr>
            <p:cNvPr id="8" name="Google Shape;386;p5">
              <a:extLst>
                <a:ext uri="{FF2B5EF4-FFF2-40B4-BE49-F238E27FC236}">
                  <a16:creationId xmlns:a16="http://schemas.microsoft.com/office/drawing/2014/main" id="{23E39D52-585F-41D3-A58B-05A9BD776528}"/>
                </a:ext>
              </a:extLst>
            </p:cNvPr>
            <p:cNvGrpSpPr/>
            <p:nvPr/>
          </p:nvGrpSpPr>
          <p:grpSpPr>
            <a:xfrm>
              <a:off x="4477158" y="4842845"/>
              <a:ext cx="189784" cy="172666"/>
              <a:chOff x="4477158" y="4842845"/>
              <a:chExt cx="189784" cy="172666"/>
            </a:xfrm>
          </p:grpSpPr>
          <p:sp>
            <p:nvSpPr>
              <p:cNvPr id="9" name="Google Shape;387;p5">
                <a:extLst>
                  <a:ext uri="{FF2B5EF4-FFF2-40B4-BE49-F238E27FC236}">
                    <a16:creationId xmlns:a16="http://schemas.microsoft.com/office/drawing/2014/main" id="{310E1289-DD3A-476F-A888-2A6FE315C064}"/>
                  </a:ext>
                </a:extLst>
              </p:cNvPr>
              <p:cNvSpPr/>
              <p:nvPr/>
            </p:nvSpPr>
            <p:spPr>
              <a:xfrm flipH="1">
                <a:off x="4534939" y="4842845"/>
                <a:ext cx="73481" cy="172666"/>
              </a:xfrm>
              <a:custGeom>
                <a:avLst/>
                <a:gdLst>
                  <a:gd name="f0" fmla="val w"/>
                  <a:gd name="f1" fmla="val h"/>
                  <a:gd name="f2" fmla="val 0"/>
                  <a:gd name="f3" fmla="val 2275"/>
                  <a:gd name="f4" fmla="val 5346"/>
                  <a:gd name="f5" fmla="val 1131"/>
                  <a:gd name="f6" fmla="val 1"/>
                  <a:gd name="f7" fmla="val 1201"/>
                  <a:gd name="f8" fmla="val 2679"/>
                  <a:gd name="f9" fmla="val 4145"/>
                  <a:gd name="f10" fmla="val 5345"/>
                  <a:gd name="f11" fmla="val 2274"/>
                  <a:gd name="f12" fmla="*/ f0 1 2275"/>
                  <a:gd name="f13" fmla="*/ f1 1 5346"/>
                  <a:gd name="f14" fmla="val f2"/>
                  <a:gd name="f15" fmla="val f3"/>
                  <a:gd name="f16" fmla="val f4"/>
                  <a:gd name="f17" fmla="+- f16 0 f14"/>
                  <a:gd name="f18" fmla="+- f15 0 f14"/>
                  <a:gd name="f19" fmla="*/ f18 1 2275"/>
                  <a:gd name="f20" fmla="*/ f17 1 534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275" h="5346">
                    <a:moveTo>
                      <a:pt x="f5" y="f6"/>
                    </a:moveTo>
                    <a:cubicBezTo>
                      <a:pt x="f5" y="f6"/>
                      <a:pt x="f2" y="f7"/>
                      <a:pt x="f2" y="f8"/>
                    </a:cubicBezTo>
                    <a:cubicBezTo>
                      <a:pt x="f2" y="f9"/>
                      <a:pt x="f5" y="f10"/>
                      <a:pt x="f5" y="f10"/>
                    </a:cubicBezTo>
                    <a:cubicBezTo>
                      <a:pt x="f5" y="f10"/>
                      <a:pt x="f11" y="f9"/>
                      <a:pt x="f11" y="f8"/>
                    </a:cubicBezTo>
                    <a:cubicBezTo>
                      <a:pt x="f11" y="f7"/>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 name="Google Shape;388;p5">
                <a:extLst>
                  <a:ext uri="{FF2B5EF4-FFF2-40B4-BE49-F238E27FC236}">
                    <a16:creationId xmlns:a16="http://schemas.microsoft.com/office/drawing/2014/main" id="{3346BB7E-FA33-43C6-AA17-41449E7CD56F}"/>
                  </a:ext>
                </a:extLst>
              </p:cNvPr>
              <p:cNvSpPr/>
              <p:nvPr/>
            </p:nvSpPr>
            <p:spPr>
              <a:xfrm flipH="1">
                <a:off x="4606546" y="4862998"/>
                <a:ext cx="60396" cy="60432"/>
              </a:xfrm>
              <a:custGeom>
                <a:avLst/>
                <a:gdLst>
                  <a:gd name="f0" fmla="val w"/>
                  <a:gd name="f1" fmla="val h"/>
                  <a:gd name="f2" fmla="val 0"/>
                  <a:gd name="f3" fmla="val 1870"/>
                  <a:gd name="f4" fmla="val 1871"/>
                  <a:gd name="f5" fmla="val 1062"/>
                  <a:gd name="f6" fmla="val 23"/>
                  <a:gd name="f7" fmla="val 543"/>
                  <a:gd name="f8" fmla="val 531"/>
                  <a:gd name="f9" fmla="val 35"/>
                  <a:gd name="f10" fmla="val 808"/>
                  <a:gd name="f11" fmla="val 1847"/>
                  <a:gd name="f12" fmla="val 1327"/>
                  <a:gd name="f13" fmla="val 1328"/>
                  <a:gd name="f14" fmla="*/ f0 1 1870"/>
                  <a:gd name="f15" fmla="*/ f1 1 1871"/>
                  <a:gd name="f16" fmla="val f2"/>
                  <a:gd name="f17" fmla="val f3"/>
                  <a:gd name="f18" fmla="val f4"/>
                  <a:gd name="f19" fmla="+- f18 0 f16"/>
                  <a:gd name="f20" fmla="+- f17 0 f16"/>
                  <a:gd name="f21" fmla="*/ f20 1 1870"/>
                  <a:gd name="f22" fmla="*/ f19 1 187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870" h="1870">
                    <a:moveTo>
                      <a:pt x="f3" y="f2"/>
                    </a:moveTo>
                    <a:lnTo>
                      <a:pt x="f3" y="f2"/>
                    </a:lnTo>
                    <a:cubicBezTo>
                      <a:pt x="f3" y="f2"/>
                      <a:pt x="f5" y="f6"/>
                      <a:pt x="f7" y="f8"/>
                    </a:cubicBezTo>
                    <a:cubicBezTo>
                      <a:pt x="f9" y="f5"/>
                      <a:pt x="f2" y="f3"/>
                      <a:pt x="f2" y="f3"/>
                    </a:cubicBezTo>
                    <a:cubicBezTo>
                      <a:pt x="f2" y="f3"/>
                      <a:pt x="f10" y="f11"/>
                      <a:pt x="f12" y="f13"/>
                    </a:cubicBezTo>
                    <a:cubicBezTo>
                      <a:pt x="f11" y="f10"/>
                      <a:pt x="f3" y="f2"/>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389;p5">
                <a:extLst>
                  <a:ext uri="{FF2B5EF4-FFF2-40B4-BE49-F238E27FC236}">
                    <a16:creationId xmlns:a16="http://schemas.microsoft.com/office/drawing/2014/main" id="{D7C45981-5B81-4DCB-9D19-410DD05FD0BE}"/>
                  </a:ext>
                </a:extLst>
              </p:cNvPr>
              <p:cNvSpPr/>
              <p:nvPr/>
            </p:nvSpPr>
            <p:spPr>
              <a:xfrm flipH="1">
                <a:off x="4477158" y="4862998"/>
                <a:ext cx="60076" cy="60432"/>
              </a:xfrm>
              <a:custGeom>
                <a:avLst/>
                <a:gdLst>
                  <a:gd name="f0" fmla="val w"/>
                  <a:gd name="f1" fmla="val h"/>
                  <a:gd name="f2" fmla="val 0"/>
                  <a:gd name="f3" fmla="val 1860"/>
                  <a:gd name="f4" fmla="val 1871"/>
                  <a:gd name="f5" fmla="val 1"/>
                  <a:gd name="f6" fmla="val 12"/>
                  <a:gd name="f7" fmla="val 808"/>
                  <a:gd name="f8" fmla="val 532"/>
                  <a:gd name="f9" fmla="val 1328"/>
                  <a:gd name="f10" fmla="val 1051"/>
                  <a:gd name="f11" fmla="val 1847"/>
                  <a:gd name="f12" fmla="val 1859"/>
                  <a:gd name="f13" fmla="val 1870"/>
                  <a:gd name="f14" fmla="val 1836"/>
                  <a:gd name="f15" fmla="val 1062"/>
                  <a:gd name="f16" fmla="val 531"/>
                  <a:gd name="f17" fmla="val 809"/>
                  <a:gd name="f18" fmla="val 23"/>
                  <a:gd name="f19" fmla="*/ f0 1 1860"/>
                  <a:gd name="f20" fmla="*/ f1 1 1871"/>
                  <a:gd name="f21" fmla="val f2"/>
                  <a:gd name="f22" fmla="val f3"/>
                  <a:gd name="f23" fmla="val f4"/>
                  <a:gd name="f24" fmla="+- f23 0 f21"/>
                  <a:gd name="f25" fmla="+- f22 0 f21"/>
                  <a:gd name="f26" fmla="*/ f25 1 1860"/>
                  <a:gd name="f27" fmla="*/ f24 1 1871"/>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860" h="1870">
                    <a:moveTo>
                      <a:pt x="f5" y="f2"/>
                    </a:moveTo>
                    <a:cubicBezTo>
                      <a:pt x="f5" y="f2"/>
                      <a:pt x="f6" y="f7"/>
                      <a:pt x="f8" y="f9"/>
                    </a:cubicBezTo>
                    <a:cubicBezTo>
                      <a:pt x="f10" y="f11"/>
                      <a:pt x="f12" y="f13"/>
                      <a:pt x="f12" y="f13"/>
                    </a:cubicBezTo>
                    <a:cubicBezTo>
                      <a:pt x="f12" y="f13"/>
                      <a:pt x="f14" y="f15"/>
                      <a:pt x="f9" y="f16"/>
                    </a:cubicBezTo>
                    <a:cubicBezTo>
                      <a:pt x="f17" y="f18"/>
                      <a:pt x="f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12" name="Google Shape;390;p5">
              <a:extLst>
                <a:ext uri="{FF2B5EF4-FFF2-40B4-BE49-F238E27FC236}">
                  <a16:creationId xmlns:a16="http://schemas.microsoft.com/office/drawing/2014/main" id="{4913CD22-58FA-40C0-BC73-86890CEB9D68}"/>
                </a:ext>
              </a:extLst>
            </p:cNvPr>
            <p:cNvSpPr/>
            <p:nvPr/>
          </p:nvSpPr>
          <p:spPr>
            <a:xfrm flipH="1">
              <a:off x="4470437" y="114912"/>
              <a:ext cx="203216" cy="242325"/>
            </a:xfrm>
            <a:custGeom>
              <a:avLst/>
              <a:gdLst>
                <a:gd name="f0" fmla="val w"/>
                <a:gd name="f1" fmla="val h"/>
                <a:gd name="f2" fmla="val 0"/>
                <a:gd name="f3" fmla="val 6292"/>
                <a:gd name="f4" fmla="val 7503"/>
                <a:gd name="f5" fmla="val 3141"/>
                <a:gd name="f6" fmla="val 2979"/>
                <a:gd name="f7" fmla="val 2852"/>
                <a:gd name="f8" fmla="val 173"/>
                <a:gd name="f9" fmla="val 2794"/>
                <a:gd name="f10" fmla="val 427"/>
                <a:gd name="f11" fmla="val 2390"/>
                <a:gd name="f12" fmla="val 2944"/>
                <a:gd name="f13" fmla="val 2943"/>
                <a:gd name="f14" fmla="val 174"/>
                <a:gd name="f15" fmla="val 2401"/>
                <a:gd name="f16" fmla="val 416"/>
                <a:gd name="f17" fmla="val 2805"/>
                <a:gd name="f18" fmla="val 2863"/>
                <a:gd name="f19" fmla="val 1"/>
                <a:gd name="f20" fmla="val 2990"/>
                <a:gd name="f21" fmla="val 3151"/>
                <a:gd name="f22" fmla="val 3313"/>
                <a:gd name="f23" fmla="val 3440"/>
                <a:gd name="f24" fmla="val 3497"/>
                <a:gd name="f25" fmla="val 3901"/>
                <a:gd name="f26" fmla="val 2956"/>
                <a:gd name="f27" fmla="val 3347"/>
                <a:gd name="f28" fmla="val 7330"/>
                <a:gd name="f29" fmla="val 7087"/>
                <a:gd name="f30" fmla="val 3302"/>
                <a:gd name="f31" fmla="val 3429"/>
                <a:gd name="f32" fmla="val 3487"/>
                <a:gd name="f33" fmla="val 3891"/>
                <a:gd name="f34" fmla="val 3325"/>
                <a:gd name="f35" fmla="val 6107"/>
                <a:gd name="f36" fmla="val 5865"/>
                <a:gd name="f37" fmla="val 6119"/>
                <a:gd name="f38" fmla="val 3348"/>
                <a:gd name="f39" fmla="*/ f0 1 6292"/>
                <a:gd name="f40" fmla="*/ f1 1 7503"/>
                <a:gd name="f41" fmla="val f2"/>
                <a:gd name="f42" fmla="val f3"/>
                <a:gd name="f43" fmla="val f4"/>
                <a:gd name="f44" fmla="+- f43 0 f41"/>
                <a:gd name="f45" fmla="+- f42 0 f41"/>
                <a:gd name="f46" fmla="*/ f45 1 6292"/>
                <a:gd name="f47" fmla="*/ f44 1 7503"/>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6292" h="7503">
                  <a:moveTo>
                    <a:pt x="f5" y="f2"/>
                  </a:moveTo>
                  <a:cubicBezTo>
                    <a:pt x="f6" y="f2"/>
                    <a:pt x="f7" y="f8"/>
                    <a:pt x="f9" y="f10"/>
                  </a:cubicBezTo>
                  <a:lnTo>
                    <a:pt x="f11" y="f8"/>
                  </a:lnTo>
                  <a:lnTo>
                    <a:pt x="f12" y="f13"/>
                  </a:lnTo>
                  <a:lnTo>
                    <a:pt x="f14" y="f15"/>
                  </a:lnTo>
                  <a:lnTo>
                    <a:pt x="f16" y="f17"/>
                  </a:lnTo>
                  <a:cubicBezTo>
                    <a:pt x="f14" y="f18"/>
                    <a:pt x="f19" y="f20"/>
                    <a:pt x="f19" y="f21"/>
                  </a:cubicBezTo>
                  <a:cubicBezTo>
                    <a:pt x="f19" y="f22"/>
                    <a:pt x="f14" y="f23"/>
                    <a:pt x="f16" y="f24"/>
                  </a:cubicBezTo>
                  <a:lnTo>
                    <a:pt x="f14" y="f25"/>
                  </a:lnTo>
                  <a:lnTo>
                    <a:pt x="f14" y="f25"/>
                  </a:lnTo>
                  <a:lnTo>
                    <a:pt x="f26" y="f27"/>
                  </a:lnTo>
                  <a:lnTo>
                    <a:pt x="f11" y="f28"/>
                  </a:lnTo>
                  <a:lnTo>
                    <a:pt x="f9" y="f29"/>
                  </a:lnTo>
                  <a:cubicBezTo>
                    <a:pt x="f7" y="f28"/>
                    <a:pt x="f6" y="f4"/>
                    <a:pt x="f5" y="f4"/>
                  </a:cubicBezTo>
                  <a:cubicBezTo>
                    <a:pt x="f30" y="f4"/>
                    <a:pt x="f31" y="f28"/>
                    <a:pt x="f32" y="f29"/>
                  </a:cubicBezTo>
                  <a:lnTo>
                    <a:pt x="f33" y="f28"/>
                  </a:lnTo>
                  <a:lnTo>
                    <a:pt x="f34" y="f27"/>
                  </a:lnTo>
                  <a:lnTo>
                    <a:pt x="f34" y="f27"/>
                  </a:lnTo>
                  <a:lnTo>
                    <a:pt x="f35" y="f25"/>
                  </a:lnTo>
                  <a:lnTo>
                    <a:pt x="f35" y="f25"/>
                  </a:lnTo>
                  <a:lnTo>
                    <a:pt x="f36" y="f24"/>
                  </a:lnTo>
                  <a:cubicBezTo>
                    <a:pt x="f37" y="f23"/>
                    <a:pt x="f3" y="f22"/>
                    <a:pt x="f3" y="f21"/>
                  </a:cubicBezTo>
                  <a:cubicBezTo>
                    <a:pt x="f3" y="f20"/>
                    <a:pt x="f35" y="f18"/>
                    <a:pt x="f36" y="f17"/>
                  </a:cubicBezTo>
                  <a:lnTo>
                    <a:pt x="f37" y="f15"/>
                  </a:lnTo>
                  <a:lnTo>
                    <a:pt x="f38" y="f13"/>
                  </a:lnTo>
                  <a:lnTo>
                    <a:pt x="f33" y="f8"/>
                  </a:lnTo>
                  <a:lnTo>
                    <a:pt x="f32" y="f10"/>
                  </a:lnTo>
                  <a:cubicBezTo>
                    <a:pt x="f31" y="f8"/>
                    <a:pt x="f30"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13" name="Google Shape;391;p5">
              <a:extLst>
                <a:ext uri="{FF2B5EF4-FFF2-40B4-BE49-F238E27FC236}">
                  <a16:creationId xmlns:a16="http://schemas.microsoft.com/office/drawing/2014/main" id="{2EF78762-37CB-4FB5-BDBE-94469C523EF8}"/>
                </a:ext>
              </a:extLst>
            </p:cNvPr>
            <p:cNvGrpSpPr/>
            <p:nvPr/>
          </p:nvGrpSpPr>
          <p:grpSpPr>
            <a:xfrm>
              <a:off x="-19" y="114940"/>
              <a:ext cx="9067894" cy="4880417"/>
              <a:chOff x="-19" y="114940"/>
              <a:chExt cx="9067894" cy="4880417"/>
            </a:xfrm>
          </p:grpSpPr>
          <p:grpSp>
            <p:nvGrpSpPr>
              <p:cNvPr id="14" name="Google Shape;392;p5">
                <a:extLst>
                  <a:ext uri="{FF2B5EF4-FFF2-40B4-BE49-F238E27FC236}">
                    <a16:creationId xmlns:a16="http://schemas.microsoft.com/office/drawing/2014/main" id="{DEDAC2DC-787F-4A02-8E15-9006CF6DCFC1}"/>
                  </a:ext>
                </a:extLst>
              </p:cNvPr>
              <p:cNvGrpSpPr/>
              <p:nvPr/>
            </p:nvGrpSpPr>
            <p:grpSpPr>
              <a:xfrm>
                <a:off x="8736095" y="1034698"/>
                <a:ext cx="213649" cy="3005888"/>
                <a:chOff x="8736095" y="1034698"/>
                <a:chExt cx="213649" cy="3005888"/>
              </a:xfrm>
            </p:grpSpPr>
            <p:sp>
              <p:nvSpPr>
                <p:cNvPr id="15" name="Google Shape;393;p5">
                  <a:extLst>
                    <a:ext uri="{FF2B5EF4-FFF2-40B4-BE49-F238E27FC236}">
                      <a16:creationId xmlns:a16="http://schemas.microsoft.com/office/drawing/2014/main" id="{E700EBA2-D285-4D25-B722-29FECA5B0C87}"/>
                    </a:ext>
                  </a:extLst>
                </p:cNvPr>
                <p:cNvSpPr/>
                <p:nvPr/>
              </p:nvSpPr>
              <p:spPr>
                <a:xfrm flipH="1">
                  <a:off x="8932947"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6" name="Google Shape;394;p5">
                  <a:extLst>
                    <a:ext uri="{FF2B5EF4-FFF2-40B4-BE49-F238E27FC236}">
                      <a16:creationId xmlns:a16="http://schemas.microsoft.com/office/drawing/2014/main" id="{49D73088-7E1E-49DE-9674-74B81877FA88}"/>
                    </a:ext>
                  </a:extLst>
                </p:cNvPr>
                <p:cNvSpPr/>
                <p:nvPr/>
              </p:nvSpPr>
              <p:spPr>
                <a:xfrm flipH="1">
                  <a:off x="8736095"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7" name="Google Shape;395;p5">
                  <a:extLst>
                    <a:ext uri="{FF2B5EF4-FFF2-40B4-BE49-F238E27FC236}">
                      <a16:creationId xmlns:a16="http://schemas.microsoft.com/office/drawing/2014/main" id="{02B0E75B-3D86-4B60-AAAB-69CC256858EA}"/>
                    </a:ext>
                  </a:extLst>
                </p:cNvPr>
                <p:cNvSpPr/>
                <p:nvPr/>
              </p:nvSpPr>
              <p:spPr>
                <a:xfrm flipH="1">
                  <a:off x="8932947"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396;p5">
                  <a:extLst>
                    <a:ext uri="{FF2B5EF4-FFF2-40B4-BE49-F238E27FC236}">
                      <a16:creationId xmlns:a16="http://schemas.microsoft.com/office/drawing/2014/main" id="{D58B3556-517D-48A9-BEF5-01F34BD12D33}"/>
                    </a:ext>
                  </a:extLst>
                </p:cNvPr>
                <p:cNvSpPr/>
                <p:nvPr/>
              </p:nvSpPr>
              <p:spPr>
                <a:xfrm flipH="1">
                  <a:off x="8736095"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9" name="Google Shape;397;p5">
                <a:extLst>
                  <a:ext uri="{FF2B5EF4-FFF2-40B4-BE49-F238E27FC236}">
                    <a16:creationId xmlns:a16="http://schemas.microsoft.com/office/drawing/2014/main" id="{8B53CDDD-171E-44E7-9ABD-2A8AA8D02B5E}"/>
                  </a:ext>
                </a:extLst>
              </p:cNvPr>
              <p:cNvGrpSpPr/>
              <p:nvPr/>
            </p:nvGrpSpPr>
            <p:grpSpPr>
              <a:xfrm>
                <a:off x="-18" y="210403"/>
                <a:ext cx="8138844" cy="211875"/>
                <a:chOff x="-18" y="210403"/>
                <a:chExt cx="8138844" cy="211875"/>
              </a:xfrm>
            </p:grpSpPr>
            <p:sp>
              <p:nvSpPr>
                <p:cNvPr id="20" name="Google Shape;398;p5">
                  <a:extLst>
                    <a:ext uri="{FF2B5EF4-FFF2-40B4-BE49-F238E27FC236}">
                      <a16:creationId xmlns:a16="http://schemas.microsoft.com/office/drawing/2014/main" id="{E7006DE2-7BF5-4409-99D5-0C54995DC846}"/>
                    </a:ext>
                  </a:extLst>
                </p:cNvPr>
                <p:cNvSpPr/>
                <p:nvPr/>
              </p:nvSpPr>
              <p:spPr>
                <a:xfrm flipH="1">
                  <a:off x="-18" y="210458"/>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21" name="Google Shape;399;p5">
                  <a:extLst>
                    <a:ext uri="{FF2B5EF4-FFF2-40B4-BE49-F238E27FC236}">
                      <a16:creationId xmlns:a16="http://schemas.microsoft.com/office/drawing/2014/main" id="{55D7C1BF-6A70-44F5-8164-7B8C1FC70D85}"/>
                    </a:ext>
                  </a:extLst>
                </p:cNvPr>
                <p:cNvGrpSpPr/>
                <p:nvPr/>
              </p:nvGrpSpPr>
              <p:grpSpPr>
                <a:xfrm>
                  <a:off x="4842863" y="210403"/>
                  <a:ext cx="3295963" cy="211875"/>
                  <a:chOff x="4842863" y="210403"/>
                  <a:chExt cx="3295963" cy="211875"/>
                </a:xfrm>
              </p:grpSpPr>
              <p:sp>
                <p:nvSpPr>
                  <p:cNvPr id="22" name="Google Shape;400;p5">
                    <a:extLst>
                      <a:ext uri="{FF2B5EF4-FFF2-40B4-BE49-F238E27FC236}">
                        <a16:creationId xmlns:a16="http://schemas.microsoft.com/office/drawing/2014/main" id="{07566883-5396-4244-928E-4AE9FC1F3243}"/>
                      </a:ext>
                    </a:extLst>
                  </p:cNvPr>
                  <p:cNvSpPr/>
                  <p:nvPr/>
                </p:nvSpPr>
                <p:spPr>
                  <a:xfrm flipH="1">
                    <a:off x="4842863" y="210467"/>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401;p5">
                    <a:extLst>
                      <a:ext uri="{FF2B5EF4-FFF2-40B4-BE49-F238E27FC236}">
                        <a16:creationId xmlns:a16="http://schemas.microsoft.com/office/drawing/2014/main" id="{AB22ECDF-2062-4EB4-BBC2-0E4B4E4E4DC0}"/>
                      </a:ext>
                    </a:extLst>
                  </p:cNvPr>
                  <p:cNvSpPr/>
                  <p:nvPr/>
                </p:nvSpPr>
                <p:spPr>
                  <a:xfrm flipH="1">
                    <a:off x="7994873" y="2104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24" name="Google Shape;402;p5">
                <a:extLst>
                  <a:ext uri="{FF2B5EF4-FFF2-40B4-BE49-F238E27FC236}">
                    <a16:creationId xmlns:a16="http://schemas.microsoft.com/office/drawing/2014/main" id="{07CED8D0-E194-4D07-BE01-A33ADCDFF6D6}"/>
                  </a:ext>
                </a:extLst>
              </p:cNvPr>
              <p:cNvGrpSpPr/>
              <p:nvPr/>
            </p:nvGrpSpPr>
            <p:grpSpPr>
              <a:xfrm>
                <a:off x="8302550" y="114940"/>
                <a:ext cx="750045" cy="777202"/>
                <a:chOff x="8302550" y="114940"/>
                <a:chExt cx="750045" cy="777202"/>
              </a:xfrm>
            </p:grpSpPr>
            <p:sp>
              <p:nvSpPr>
                <p:cNvPr id="25" name="Google Shape;403;p5">
                  <a:extLst>
                    <a:ext uri="{FF2B5EF4-FFF2-40B4-BE49-F238E27FC236}">
                      <a16:creationId xmlns:a16="http://schemas.microsoft.com/office/drawing/2014/main" id="{33573608-DAFE-4558-934F-43711C2E2186}"/>
                    </a:ext>
                  </a:extLst>
                </p:cNvPr>
                <p:cNvSpPr/>
                <p:nvPr/>
              </p:nvSpPr>
              <p:spPr>
                <a:xfrm flipH="1">
                  <a:off x="8386364" y="114940"/>
                  <a:ext cx="179350" cy="271430"/>
                </a:xfrm>
                <a:custGeom>
                  <a:avLst/>
                  <a:gdLst>
                    <a:gd name="f0" fmla="val w"/>
                    <a:gd name="f1" fmla="val h"/>
                    <a:gd name="f2" fmla="val 0"/>
                    <a:gd name="f3" fmla="val 5553"/>
                    <a:gd name="f4" fmla="val 8404"/>
                    <a:gd name="f5" fmla="val 2528"/>
                    <a:gd name="f6" fmla="val 1"/>
                    <a:gd name="f7" fmla="val 3013"/>
                    <a:gd name="f8" fmla="val 1490"/>
                    <a:gd name="f9" fmla="val 2459"/>
                    <a:gd name="f10" fmla="val 2148"/>
                    <a:gd name="f11" fmla="val 2367"/>
                    <a:gd name="f12" fmla="val 4375"/>
                    <a:gd name="f13" fmla="val 2228"/>
                    <a:gd name="f14" fmla="val 7157"/>
                    <a:gd name="f15" fmla="val 728"/>
                    <a:gd name="f16" fmla="val 8265"/>
                    <a:gd name="f17" fmla="val 1362"/>
                    <a:gd name="f18" fmla="val 8150"/>
                    <a:gd name="f19" fmla="val 2574"/>
                    <a:gd name="f20" fmla="val 7111"/>
                    <a:gd name="f21" fmla="val 5783"/>
                    <a:gd name="f22" fmla="val 3186"/>
                    <a:gd name="f23" fmla="val 5241"/>
                    <a:gd name="f24" fmla="val 3244"/>
                    <a:gd name="f25" fmla="val 4675"/>
                    <a:gd name="f26" fmla="val 3359"/>
                    <a:gd name="f27" fmla="val 4110"/>
                    <a:gd name="f28" fmla="val 3475"/>
                    <a:gd name="f29" fmla="val 3544"/>
                    <a:gd name="f30" fmla="val 3648"/>
                    <a:gd name="f31" fmla="val 2990"/>
                    <a:gd name="f32" fmla="val 4017"/>
                    <a:gd name="f33" fmla="val 2552"/>
                    <a:gd name="f34" fmla="val 4319"/>
                    <a:gd name="f35" fmla="val 2213"/>
                    <a:gd name="f36" fmla="val 4760"/>
                    <a:gd name="f37" fmla="val 1968"/>
                    <a:gd name="f38" fmla="val 5205"/>
                    <a:gd name="f39" fmla="val 5322"/>
                    <a:gd name="f40" fmla="val 5438"/>
                    <a:gd name="f41" fmla="val 1985"/>
                    <a:gd name="f42" fmla="val 5552"/>
                    <a:gd name="f43" fmla="val 2021"/>
                    <a:gd name="f44" fmla="val 5235"/>
                    <a:gd name="f45" fmla="val 1760"/>
                    <a:gd name="f46" fmla="val 4801"/>
                    <a:gd name="f47" fmla="val 1611"/>
                    <a:gd name="f48" fmla="val 4382"/>
                    <a:gd name="f49" fmla="val 4039"/>
                    <a:gd name="f50" fmla="val 3706"/>
                    <a:gd name="f51" fmla="val 1710"/>
                    <a:gd name="f52" fmla="val 3452"/>
                    <a:gd name="f53" fmla="val 1928"/>
                    <a:gd name="f54" fmla="val 3602"/>
                    <a:gd name="f55" fmla="val 1259"/>
                    <a:gd name="f56" fmla="val 3151"/>
                    <a:gd name="f57" fmla="val 301"/>
                    <a:gd name="f58" fmla="*/ f0 1 5553"/>
                    <a:gd name="f59" fmla="*/ f1 1 8404"/>
                    <a:gd name="f60" fmla="val f2"/>
                    <a:gd name="f61" fmla="val f3"/>
                    <a:gd name="f62" fmla="val f4"/>
                    <a:gd name="f63" fmla="+- f62 0 f60"/>
                    <a:gd name="f64" fmla="+- f61 0 f60"/>
                    <a:gd name="f65" fmla="*/ f64 1 5553"/>
                    <a:gd name="f66" fmla="*/ f63 1 8404"/>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5553" h="8404">
                      <a:moveTo>
                        <a:pt x="f5" y="f6"/>
                      </a:moveTo>
                      <a:cubicBezTo>
                        <a:pt x="f7" y="f8"/>
                        <a:pt x="f9" y="f10"/>
                        <a:pt x="f11" y="f12"/>
                      </a:cubicBezTo>
                      <a:cubicBezTo>
                        <a:pt x="f13" y="f14"/>
                        <a:pt x="f15" y="f16"/>
                        <a:pt x="f2" y="f4"/>
                      </a:cubicBezTo>
                      <a:cubicBezTo>
                        <a:pt x="f17" y="f18"/>
                        <a:pt x="f19" y="f20"/>
                        <a:pt x="f7" y="f21"/>
                      </a:cubicBezTo>
                      <a:cubicBezTo>
                        <a:pt x="f22"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54" y="f55"/>
                        <a:pt x="f56" y="f57"/>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404;p5">
                  <a:extLst>
                    <a:ext uri="{FF2B5EF4-FFF2-40B4-BE49-F238E27FC236}">
                      <a16:creationId xmlns:a16="http://schemas.microsoft.com/office/drawing/2014/main" id="{4F33400D-DBF9-481D-891D-FA809815349C}"/>
                    </a:ext>
                  </a:extLst>
                </p:cNvPr>
                <p:cNvSpPr/>
                <p:nvPr/>
              </p:nvSpPr>
              <p:spPr>
                <a:xfrm flipH="1">
                  <a:off x="8509772" y="169356"/>
                  <a:ext cx="96213" cy="214033"/>
                </a:xfrm>
                <a:custGeom>
                  <a:avLst/>
                  <a:gdLst>
                    <a:gd name="f0" fmla="val w"/>
                    <a:gd name="f1" fmla="val h"/>
                    <a:gd name="f2" fmla="val 0"/>
                    <a:gd name="f3" fmla="val 2979"/>
                    <a:gd name="f4" fmla="val 6627"/>
                    <a:gd name="f5" fmla="val 1236"/>
                    <a:gd name="f6" fmla="val 543"/>
                    <a:gd name="f7" fmla="val 1293"/>
                    <a:gd name="f8" fmla="val 982"/>
                    <a:gd name="f9" fmla="val 1386"/>
                    <a:gd name="f10" fmla="val 1432"/>
                    <a:gd name="f11" fmla="val 1571"/>
                    <a:gd name="f12" fmla="val 1836"/>
                    <a:gd name="f13" fmla="val 1744"/>
                    <a:gd name="f14" fmla="val 2252"/>
                    <a:gd name="f15" fmla="val 1963"/>
                    <a:gd name="f16" fmla="val 2644"/>
                    <a:gd name="f17" fmla="val 2171"/>
                    <a:gd name="f18" fmla="val 3048"/>
                    <a:gd name="f19" fmla="val 2355"/>
                    <a:gd name="f20" fmla="val 3452"/>
                    <a:gd name="f21" fmla="val 2517"/>
                    <a:gd name="f22" fmla="val 3891"/>
                    <a:gd name="f23" fmla="val 2540"/>
                    <a:gd name="f24" fmla="val 4352"/>
                    <a:gd name="f25" fmla="val 2552"/>
                    <a:gd name="f26" fmla="val 4583"/>
                    <a:gd name="f27" fmla="val 4814"/>
                    <a:gd name="f28" fmla="val 2482"/>
                    <a:gd name="f29" fmla="val 5022"/>
                    <a:gd name="f30" fmla="val 2459"/>
                    <a:gd name="f31" fmla="val 5137"/>
                    <a:gd name="f32" fmla="val 2413"/>
                    <a:gd name="f33" fmla="val 5241"/>
                    <a:gd name="f34" fmla="val 2367"/>
                    <a:gd name="f35" fmla="val 5345"/>
                    <a:gd name="f36" fmla="val 2309"/>
                    <a:gd name="f37" fmla="val 5449"/>
                    <a:gd name="f38" fmla="val 5541"/>
                    <a:gd name="f39" fmla="val 2182"/>
                    <a:gd name="f40" fmla="val 5634"/>
                    <a:gd name="f41" fmla="val 2448"/>
                    <a:gd name="f42" fmla="val 5276"/>
                    <a:gd name="f43" fmla="val 4791"/>
                    <a:gd name="f44" fmla="val 2494"/>
                    <a:gd name="f45" fmla="val 4364"/>
                    <a:gd name="f46" fmla="val 2471"/>
                    <a:gd name="f47" fmla="val 3914"/>
                    <a:gd name="f48" fmla="val 2298"/>
                    <a:gd name="f49" fmla="val 3498"/>
                    <a:gd name="f50" fmla="val 2101"/>
                    <a:gd name="f51" fmla="val 3094"/>
                    <a:gd name="f52" fmla="val 1917"/>
                    <a:gd name="f53" fmla="val 2690"/>
                    <a:gd name="f54" fmla="val 1686"/>
                    <a:gd name="f55" fmla="val 1524"/>
                    <a:gd name="f56" fmla="val 1871"/>
                    <a:gd name="f57" fmla="val 1444"/>
                    <a:gd name="f58" fmla="val 1651"/>
                    <a:gd name="f59" fmla="val 1328"/>
                    <a:gd name="f60" fmla="val 1213"/>
                    <a:gd name="f61" fmla="val 1282"/>
                    <a:gd name="f62" fmla="val 1005"/>
                    <a:gd name="f63" fmla="val 1259"/>
                    <a:gd name="f64" fmla="val 774"/>
                    <a:gd name="f65" fmla="val 1190"/>
                    <a:gd name="f66" fmla="val 1"/>
                    <a:gd name="f67" fmla="val 682"/>
                    <a:gd name="f68" fmla="val 266"/>
                    <a:gd name="f69" fmla="val 1074"/>
                    <a:gd name="f70" fmla="val 855"/>
                    <a:gd name="f71" fmla="val 1778"/>
                    <a:gd name="f72" fmla="val 800"/>
                    <a:gd name="f73" fmla="val 1777"/>
                    <a:gd name="f74" fmla="val 751"/>
                    <a:gd name="f75" fmla="val 1776"/>
                    <a:gd name="f76" fmla="val 706"/>
                    <a:gd name="f77" fmla="val 436"/>
                    <a:gd name="f78" fmla="val 307"/>
                    <a:gd name="f79" fmla="val 1810"/>
                    <a:gd name="f80" fmla="val 1928"/>
                    <a:gd name="f81" fmla="val 451"/>
                    <a:gd name="f82" fmla="val 2079"/>
                    <a:gd name="f83" fmla="val 636"/>
                    <a:gd name="f84" fmla="val 2275"/>
                    <a:gd name="f85" fmla="val 509"/>
                    <a:gd name="f86" fmla="val 335"/>
                    <a:gd name="f87" fmla="val 959"/>
                    <a:gd name="f88" fmla="val 2586"/>
                    <a:gd name="f89" fmla="val 1478"/>
                    <a:gd name="f90" fmla="val 2875"/>
                    <a:gd name="f91" fmla="val 3406"/>
                    <a:gd name="f92" fmla="val 1790"/>
                    <a:gd name="f93" fmla="val 3391"/>
                    <a:gd name="f94" fmla="val 1739"/>
                    <a:gd name="f95" fmla="val 3384"/>
                    <a:gd name="f96" fmla="val 1688"/>
                    <a:gd name="f97" fmla="val 1535"/>
                    <a:gd name="f98" fmla="val 1377"/>
                    <a:gd name="f99" fmla="val 3449"/>
                    <a:gd name="f100" fmla="val 1317"/>
                    <a:gd name="f101" fmla="val 3579"/>
                    <a:gd name="f102" fmla="val 3752"/>
                    <a:gd name="f103" fmla="val 1270"/>
                    <a:gd name="f104" fmla="val 4006"/>
                    <a:gd name="f105" fmla="val 4122"/>
                    <a:gd name="f106" fmla="val 1363"/>
                    <a:gd name="f107" fmla="val 3983"/>
                    <a:gd name="f108" fmla="val 1455"/>
                    <a:gd name="f109" fmla="val 3787"/>
                    <a:gd name="f110" fmla="val 1605"/>
                    <a:gd name="f111" fmla="val 3729"/>
                    <a:gd name="f112" fmla="val 1645"/>
                    <a:gd name="f113" fmla="val 3713"/>
                    <a:gd name="f114" fmla="val 1687"/>
                    <a:gd name="f115" fmla="val 3705"/>
                    <a:gd name="f116" fmla="val 1729"/>
                    <a:gd name="f117" fmla="val 1834"/>
                    <a:gd name="f118" fmla="val 1942"/>
                    <a:gd name="f119" fmla="val 3749"/>
                    <a:gd name="f120" fmla="val 2032"/>
                    <a:gd name="f121" fmla="val 3798"/>
                    <a:gd name="f122" fmla="val 4029"/>
                    <a:gd name="f123" fmla="val 2321"/>
                    <a:gd name="f124" fmla="val 4641"/>
                    <a:gd name="f125" fmla="val 2263"/>
                    <a:gd name="f126" fmla="val 4999"/>
                    <a:gd name="f127" fmla="val 2138"/>
                    <a:gd name="f128" fmla="val 5672"/>
                    <a:gd name="f129" fmla="val 1685"/>
                    <a:gd name="f130" fmla="val 6244"/>
                    <a:gd name="f131" fmla="val 1150"/>
                    <a:gd name="f132" fmla="val 6614"/>
                    <a:gd name="f133" fmla="val 1411"/>
                    <a:gd name="f134" fmla="val 6437"/>
                    <a:gd name="f135" fmla="val 1715"/>
                    <a:gd name="f136" fmla="val 6333"/>
                    <a:gd name="f137" fmla="val 6118"/>
                    <a:gd name="f138" fmla="val 2113"/>
                    <a:gd name="f139" fmla="val 6003"/>
                    <a:gd name="f140" fmla="val 2228"/>
                    <a:gd name="f141" fmla="val 5876"/>
                    <a:gd name="f142" fmla="val 2344"/>
                    <a:gd name="f143" fmla="val 5749"/>
                    <a:gd name="f144" fmla="val 2863"/>
                    <a:gd name="f145" fmla="val 5114"/>
                    <a:gd name="f146" fmla="val 4318"/>
                    <a:gd name="f147" fmla="val 2806"/>
                    <a:gd name="f148" fmla="val 3464"/>
                    <a:gd name="f149" fmla="val 2598"/>
                    <a:gd name="f150" fmla="val 2436"/>
                    <a:gd name="f151" fmla="val 2956"/>
                    <a:gd name="f152" fmla="val 289"/>
                    <a:gd name="f153" fmla="val 2632"/>
                    <a:gd name="f154" fmla="val 797"/>
                    <a:gd name="f155" fmla="val 1132"/>
                    <a:gd name="f156" fmla="val 1144"/>
                    <a:gd name="f157" fmla="val 6618"/>
                    <a:gd name="f158" fmla="val 1138"/>
                    <a:gd name="f159" fmla="val 6622"/>
                    <a:gd name="f160" fmla="val 6626"/>
                    <a:gd name="f161" fmla="*/ f0 1 2979"/>
                    <a:gd name="f162" fmla="*/ f1 1 6627"/>
                    <a:gd name="f163" fmla="val f2"/>
                    <a:gd name="f164" fmla="val f3"/>
                    <a:gd name="f165" fmla="val f4"/>
                    <a:gd name="f166" fmla="+- f165 0 f163"/>
                    <a:gd name="f167" fmla="+- f164 0 f163"/>
                    <a:gd name="f168" fmla="*/ f167 1 2979"/>
                    <a:gd name="f169" fmla="*/ f166 1 662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2979" h="6627">
                      <a:moveTo>
                        <a:pt x="f5" y="f6"/>
                      </a:moveTo>
                      <a:cubicBezTo>
                        <a:pt x="f7" y="f8"/>
                        <a:pt x="f9" y="f10"/>
                        <a:pt x="f11" y="f12"/>
                      </a:cubicBezTo>
                      <a:cubicBezTo>
                        <a:pt x="f13" y="f14"/>
                        <a:pt x="f15" y="f16"/>
                        <a:pt x="f17" y="f18"/>
                      </a:cubicBezTo>
                      <a:cubicBezTo>
                        <a:pt x="f19" y="f20"/>
                        <a:pt x="f21" y="f22"/>
                        <a:pt x="f23" y="f24"/>
                      </a:cubicBezTo>
                      <a:cubicBezTo>
                        <a:pt x="f25" y="f26"/>
                        <a:pt x="f23" y="f27"/>
                        <a:pt x="f28" y="f29"/>
                      </a:cubicBezTo>
                      <a:cubicBezTo>
                        <a:pt x="f30" y="f31"/>
                        <a:pt x="f32" y="f33"/>
                        <a:pt x="f34" y="f35"/>
                      </a:cubicBezTo>
                      <a:cubicBezTo>
                        <a:pt x="f36" y="f37"/>
                        <a:pt x="f14" y="f38"/>
                        <a:pt x="f39" y="f40"/>
                      </a:cubicBezTo>
                      <a:cubicBezTo>
                        <a:pt x="f41" y="f42"/>
                        <a:pt x="f23" y="f43"/>
                        <a:pt x="f44" y="f45"/>
                      </a:cubicBezTo>
                      <a:cubicBezTo>
                        <a:pt x="f46" y="f47"/>
                        <a:pt x="f48" y="f49"/>
                        <a:pt x="f50" y="f51"/>
                      </a:cubicBezTo>
                      <a:cubicBezTo>
                        <a:pt x="f52" y="f53"/>
                        <a:pt x="f54" y="f48"/>
                        <a:pt x="f55" y="f56"/>
                      </a:cubicBezTo>
                      <a:cubicBezTo>
                        <a:pt x="f57" y="f58"/>
                        <a:pt x="f9" y="f10"/>
                        <a:pt x="f59" y="f60"/>
                      </a:cubicBezTo>
                      <a:cubicBezTo>
                        <a:pt x="f61" y="f62"/>
                        <a:pt x="f63" y="f64"/>
                        <a:pt x="f5" y="f6"/>
                      </a:cubicBezTo>
                      <a:close/>
                      <a:moveTo>
                        <a:pt x="f65" y="f66"/>
                      </a:moveTo>
                      <a:cubicBezTo>
                        <a:pt x="f65" y="f67"/>
                        <a:pt x="f68" y="f69"/>
                        <a:pt x="f70" y="f71"/>
                      </a:cubicBezTo>
                      <a:cubicBezTo>
                        <a:pt x="f72" y="f73"/>
                        <a:pt x="f74" y="f75"/>
                        <a:pt x="f76" y="f75"/>
                      </a:cubicBezTo>
                      <a:cubicBezTo>
                        <a:pt x="f77" y="f75"/>
                        <a:pt x="f78" y="f79"/>
                        <a:pt x="f66" y="f80"/>
                      </a:cubicBezTo>
                      <a:cubicBezTo>
                        <a:pt x="f81" y="f82"/>
                        <a:pt x="f83" y="f84"/>
                        <a:pt x="f83" y="f84"/>
                      </a:cubicBezTo>
                      <a:cubicBezTo>
                        <a:pt x="f85" y="f36"/>
                        <a:pt x="f86" y="f32"/>
                        <a:pt x="f86" y="f32"/>
                      </a:cubicBezTo>
                      <a:cubicBezTo>
                        <a:pt x="f87" y="f88"/>
                        <a:pt x="f89" y="f90"/>
                        <a:pt x="f12" y="f91"/>
                      </a:cubicBezTo>
                      <a:cubicBezTo>
                        <a:pt x="f92" y="f93"/>
                        <a:pt x="f94" y="f95"/>
                        <a:pt x="f96" y="f95"/>
                      </a:cubicBezTo>
                      <a:cubicBezTo>
                        <a:pt x="f97" y="f95"/>
                        <a:pt x="f98" y="f99"/>
                        <a:pt x="f100" y="f101"/>
                      </a:cubicBezTo>
                      <a:cubicBezTo>
                        <a:pt x="f60" y="f102"/>
                        <a:pt x="f103" y="f104"/>
                        <a:pt x="f10" y="f105"/>
                      </a:cubicBezTo>
                      <a:cubicBezTo>
                        <a:pt x="f106" y="f107"/>
                        <a:pt x="f108" y="f109"/>
                        <a:pt x="f110" y="f111"/>
                      </a:cubicBezTo>
                      <a:cubicBezTo>
                        <a:pt x="f112" y="f113"/>
                        <a:pt x="f114" y="f115"/>
                        <a:pt x="f116" y="f115"/>
                      </a:cubicBezTo>
                      <a:cubicBezTo>
                        <a:pt x="f117" y="f115"/>
                        <a:pt x="f118" y="f119"/>
                        <a:pt x="f120" y="f121"/>
                      </a:cubicBezTo>
                      <a:cubicBezTo>
                        <a:pt x="f32" y="f122"/>
                        <a:pt x="f123" y="f124"/>
                        <a:pt x="f125" y="f126"/>
                      </a:cubicBezTo>
                      <a:cubicBezTo>
                        <a:pt x="f127" y="f128"/>
                        <a:pt x="f129" y="f130"/>
                        <a:pt x="f131" y="f132"/>
                      </a:cubicBezTo>
                      <a:lnTo>
                        <a:pt x="f131" y="f132"/>
                      </a:lnTo>
                      <a:cubicBezTo>
                        <a:pt x="f133" y="f134"/>
                        <a:pt x="f135" y="f136"/>
                        <a:pt x="f15" y="f137"/>
                      </a:cubicBezTo>
                      <a:cubicBezTo>
                        <a:pt x="f138" y="f139"/>
                        <a:pt x="f140" y="f141"/>
                        <a:pt x="f142" y="f143"/>
                      </a:cubicBezTo>
                      <a:cubicBezTo>
                        <a:pt x="f144" y="f145"/>
                        <a:pt x="f3" y="f146"/>
                        <a:pt x="f147" y="f148"/>
                      </a:cubicBezTo>
                      <a:cubicBezTo>
                        <a:pt x="f149" y="f46"/>
                        <a:pt x="f150" y="f60"/>
                        <a:pt x="f151" y="f152"/>
                      </a:cubicBezTo>
                      <a:lnTo>
                        <a:pt x="f151" y="f152"/>
                      </a:lnTo>
                      <a:cubicBezTo>
                        <a:pt x="f153" y="f85"/>
                        <a:pt x="f30" y="f154"/>
                        <a:pt x="f36" y="f155"/>
                      </a:cubicBezTo>
                      <a:cubicBezTo>
                        <a:pt x="f19" y="f6"/>
                        <a:pt x="f65" y="f83"/>
                        <a:pt x="f65" y="f66"/>
                      </a:cubicBezTo>
                      <a:close/>
                      <a:moveTo>
                        <a:pt x="f131" y="f132"/>
                      </a:moveTo>
                      <a:cubicBezTo>
                        <a:pt x="f156" y="f157"/>
                        <a:pt x="f158" y="f159"/>
                        <a:pt x="f155" y="f160"/>
                      </a:cubicBezTo>
                      <a:cubicBezTo>
                        <a:pt x="f158" y="f159"/>
                        <a:pt x="f156" y="f157"/>
                        <a:pt x="f131" y="f13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405;p5">
                  <a:extLst>
                    <a:ext uri="{FF2B5EF4-FFF2-40B4-BE49-F238E27FC236}">
                      <a16:creationId xmlns:a16="http://schemas.microsoft.com/office/drawing/2014/main" id="{1619E357-4DA4-4E0B-81DF-520851F4872B}"/>
                    </a:ext>
                  </a:extLst>
                </p:cNvPr>
                <p:cNvSpPr/>
                <p:nvPr/>
              </p:nvSpPr>
              <p:spPr>
                <a:xfrm flipH="1">
                  <a:off x="8497820" y="209991"/>
                  <a:ext cx="13853" cy="78318"/>
                </a:xfrm>
                <a:custGeom>
                  <a:avLst/>
                  <a:gdLst>
                    <a:gd name="f0" fmla="val w"/>
                    <a:gd name="f1" fmla="val h"/>
                    <a:gd name="f2" fmla="val 0"/>
                    <a:gd name="f3" fmla="val 429"/>
                    <a:gd name="f4" fmla="val 2425"/>
                    <a:gd name="f5" fmla="val 428"/>
                    <a:gd name="f6" fmla="val 1"/>
                    <a:gd name="f7" fmla="val 47"/>
                    <a:gd name="f8" fmla="val 786"/>
                    <a:gd name="f9" fmla="val 1617"/>
                    <a:gd name="f10" fmla="val 301"/>
                    <a:gd name="f11" fmla="*/ f0 1 429"/>
                    <a:gd name="f12" fmla="*/ f1 1 2425"/>
                    <a:gd name="f13" fmla="val f2"/>
                    <a:gd name="f14" fmla="val f3"/>
                    <a:gd name="f15" fmla="val f4"/>
                    <a:gd name="f16" fmla="+- f15 0 f13"/>
                    <a:gd name="f17" fmla="+- f14 0 f13"/>
                    <a:gd name="f18" fmla="*/ f17 1 429"/>
                    <a:gd name="f19" fmla="*/ f16 1 2425"/>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429" h="2425">
                      <a:moveTo>
                        <a:pt x="f5" y="f6"/>
                      </a:moveTo>
                      <a:lnTo>
                        <a:pt x="f5" y="f6"/>
                      </a:lnTo>
                      <a:cubicBezTo>
                        <a:pt x="f7" y="f8"/>
                        <a:pt x="f6" y="f9"/>
                        <a:pt x="f10" y="f4"/>
                      </a:cubicBezTo>
                      <a:lnTo>
                        <a:pt x="f5" y="f6"/>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406;p5">
                  <a:extLst>
                    <a:ext uri="{FF2B5EF4-FFF2-40B4-BE49-F238E27FC236}">
                      <a16:creationId xmlns:a16="http://schemas.microsoft.com/office/drawing/2014/main" id="{AC6C3C12-FBFC-483A-9164-90BBB64885D1}"/>
                    </a:ext>
                  </a:extLst>
                </p:cNvPr>
                <p:cNvSpPr/>
                <p:nvPr/>
              </p:nvSpPr>
              <p:spPr>
                <a:xfrm flipH="1">
                  <a:off x="8371441" y="351294"/>
                  <a:ext cx="77577" cy="101800"/>
                </a:xfrm>
                <a:custGeom>
                  <a:avLst/>
                  <a:gdLst>
                    <a:gd name="f0" fmla="val w"/>
                    <a:gd name="f1" fmla="val h"/>
                    <a:gd name="f2" fmla="val 0"/>
                    <a:gd name="f3" fmla="val 2402"/>
                    <a:gd name="f4" fmla="val 3152"/>
                    <a:gd name="f5" fmla="val 2020"/>
                    <a:gd name="f6" fmla="val 728"/>
                    <a:gd name="f7" fmla="val 1905"/>
                    <a:gd name="f8" fmla="val 889"/>
                    <a:gd name="f9" fmla="val 1755"/>
                    <a:gd name="f10" fmla="val 993"/>
                    <a:gd name="f11" fmla="val 1593"/>
                    <a:gd name="f12" fmla="val 1086"/>
                    <a:gd name="f13" fmla="val 1443"/>
                    <a:gd name="f14" fmla="val 1155"/>
                    <a:gd name="f15" fmla="val 1304"/>
                    <a:gd name="f16" fmla="val 1213"/>
                    <a:gd name="f17" fmla="val 1154"/>
                    <a:gd name="f18" fmla="val 1282"/>
                    <a:gd name="f19" fmla="val 1189"/>
                    <a:gd name="f20" fmla="val 1270"/>
                    <a:gd name="f21" fmla="val 1235"/>
                    <a:gd name="f22" fmla="val 1258"/>
                    <a:gd name="f23" fmla="val 1285"/>
                    <a:gd name="f24" fmla="val 1269"/>
                    <a:gd name="f25" fmla="val 1311"/>
                    <a:gd name="f26" fmla="val 1268"/>
                    <a:gd name="f27" fmla="val 1337"/>
                    <a:gd name="f28" fmla="val 1483"/>
                    <a:gd name="f29" fmla="val 1627"/>
                    <a:gd name="f30" fmla="val 1298"/>
                    <a:gd name="f31" fmla="val 1386"/>
                    <a:gd name="f32" fmla="val 1629"/>
                    <a:gd name="f33" fmla="val 1341"/>
                    <a:gd name="f34" fmla="val 1504"/>
                    <a:gd name="f35" fmla="val 1324"/>
                    <a:gd name="f36" fmla="val 1379"/>
                    <a:gd name="f37" fmla="val 1342"/>
                    <a:gd name="f38" fmla="val 1306"/>
                    <a:gd name="f39" fmla="val 1325"/>
                    <a:gd name="f40" fmla="val 1328"/>
                    <a:gd name="f41" fmla="val 1340"/>
                    <a:gd name="f42" fmla="val 1039"/>
                    <a:gd name="f43" fmla="val 1374"/>
                    <a:gd name="f44" fmla="val 924"/>
                    <a:gd name="f45" fmla="val 1409"/>
                    <a:gd name="f46" fmla="val 843"/>
                    <a:gd name="f47" fmla="val 1467"/>
                    <a:gd name="f48" fmla="val 750"/>
                    <a:gd name="f49" fmla="val 1547"/>
                    <a:gd name="f50" fmla="val 681"/>
                    <a:gd name="f51" fmla="val 1628"/>
                    <a:gd name="f52" fmla="val 566"/>
                    <a:gd name="f53" fmla="val 485"/>
                    <a:gd name="f54" fmla="val 1917"/>
                    <a:gd name="f55" fmla="val 393"/>
                    <a:gd name="f56" fmla="val 2078"/>
                    <a:gd name="f57" fmla="val 450"/>
                    <a:gd name="f58" fmla="val 520"/>
                    <a:gd name="f59" fmla="val 1732"/>
                    <a:gd name="f60" fmla="val 635"/>
                    <a:gd name="f61" fmla="val 1582"/>
                    <a:gd name="f62" fmla="val 912"/>
                    <a:gd name="f63" fmla="val 1074"/>
                    <a:gd name="f64" fmla="val 1236"/>
                    <a:gd name="f65" fmla="val 1224"/>
                    <a:gd name="f66" fmla="val 1408"/>
                    <a:gd name="f67" fmla="val 1558"/>
                    <a:gd name="f68" fmla="val 1005"/>
                    <a:gd name="f69" fmla="val 1720"/>
                    <a:gd name="f70" fmla="val 936"/>
                    <a:gd name="f71" fmla="val 1882"/>
                    <a:gd name="f72" fmla="val 2066"/>
                    <a:gd name="f73" fmla="val 1"/>
                    <a:gd name="f74" fmla="val 2055"/>
                    <a:gd name="f75" fmla="val 197"/>
                    <a:gd name="f76" fmla="val 1928"/>
                    <a:gd name="f77" fmla="val 405"/>
                    <a:gd name="f78" fmla="val 647"/>
                    <a:gd name="f79" fmla="val 716"/>
                    <a:gd name="f80" fmla="val 820"/>
                    <a:gd name="f81" fmla="val 693"/>
                    <a:gd name="f82" fmla="val 323"/>
                    <a:gd name="f83" fmla="val 1524"/>
                    <a:gd name="f84" fmla="val 150"/>
                    <a:gd name="f85" fmla="val 2067"/>
                    <a:gd name="f86" fmla="val 35"/>
                    <a:gd name="f87" fmla="val 2413"/>
                    <a:gd name="f88" fmla="val 2782"/>
                    <a:gd name="f89" fmla="val 81"/>
                    <a:gd name="f90" fmla="val 93"/>
                    <a:gd name="f91" fmla="val 3002"/>
                    <a:gd name="f92" fmla="val 2840"/>
                    <a:gd name="f93" fmla="val 219"/>
                    <a:gd name="f94" fmla="val 2679"/>
                    <a:gd name="f95" fmla="val 388"/>
                    <a:gd name="f96" fmla="val 2329"/>
                    <a:gd name="f97" fmla="val 766"/>
                    <a:gd name="f98" fmla="val 2101"/>
                    <a:gd name="f99" fmla="val 1149"/>
                    <a:gd name="f100" fmla="val 1159"/>
                    <a:gd name="f101" fmla="val 1168"/>
                    <a:gd name="f102" fmla="val 1178"/>
                    <a:gd name="f103" fmla="val 2113"/>
                    <a:gd name="f104" fmla="val 1962"/>
                    <a:gd name="f105" fmla="val 2390"/>
                    <a:gd name="f106" fmla="val 2112"/>
                    <a:gd name="f107" fmla="val 2759"/>
                    <a:gd name="f108" fmla="val 2251"/>
                    <a:gd name="f109" fmla="val 2655"/>
                    <a:gd name="f110" fmla="val 2332"/>
                    <a:gd name="f111" fmla="val 2471"/>
                    <a:gd name="f112" fmla="val 2286"/>
                    <a:gd name="f113" fmla="val 1998"/>
                    <a:gd name="f114" fmla="val 1963"/>
                    <a:gd name="f115" fmla="val 2043"/>
                    <a:gd name="f116" fmla="val 2170"/>
                    <a:gd name="f117" fmla="val 1859"/>
                    <a:gd name="f118" fmla="val 1778"/>
                    <a:gd name="f119" fmla="val 2343"/>
                    <a:gd name="f120" fmla="val 1686"/>
                    <a:gd name="f121" fmla="val 2389"/>
                    <a:gd name="f122" fmla="val 1420"/>
                    <a:gd name="f123" fmla="val 2296"/>
                    <a:gd name="f124" fmla="val 1358"/>
                    <a:gd name="f125" fmla="val 2192"/>
                    <a:gd name="f126" fmla="val 1316"/>
                    <a:gd name="f127" fmla="val 2109"/>
                    <a:gd name="f128" fmla="val 2085"/>
                    <a:gd name="f129" fmla="val 2062"/>
                    <a:gd name="f130" fmla="val 1320"/>
                    <a:gd name="f131" fmla="val 2228"/>
                    <a:gd name="f132" fmla="val 1166"/>
                    <a:gd name="f133" fmla="val 2366"/>
                    <a:gd name="f134" fmla="val 2401"/>
                    <a:gd name="f135" fmla="val 416"/>
                    <a:gd name="f136" fmla="val 2239"/>
                    <a:gd name="f137" fmla="val 208"/>
                    <a:gd name="f138" fmla="*/ f0 1 2402"/>
                    <a:gd name="f139" fmla="*/ f1 1 3152"/>
                    <a:gd name="f140" fmla="val f2"/>
                    <a:gd name="f141" fmla="val f3"/>
                    <a:gd name="f142" fmla="val f4"/>
                    <a:gd name="f143" fmla="+- f142 0 f140"/>
                    <a:gd name="f144" fmla="+- f141 0 f140"/>
                    <a:gd name="f145" fmla="*/ f144 1 2402"/>
                    <a:gd name="f146" fmla="*/ f143 1 315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402" h="3152">
                      <a:moveTo>
                        <a:pt x="f5" y="f6"/>
                      </a:moveTo>
                      <a:cubicBezTo>
                        <a:pt x="f7" y="f8"/>
                        <a:pt x="f9" y="f10"/>
                        <a:pt x="f11" y="f12"/>
                      </a:cubicBezTo>
                      <a:cubicBezTo>
                        <a:pt x="f13" y="f14"/>
                        <a:pt x="f15" y="f16"/>
                        <a:pt x="f17" y="f18"/>
                      </a:cubicBezTo>
                      <a:cubicBezTo>
                        <a:pt x="f19" y="f20"/>
                        <a:pt x="f21" y="f20"/>
                        <a:pt x="f22" y="f20"/>
                      </a:cubicBezTo>
                      <a:cubicBezTo>
                        <a:pt x="f23" y="f24"/>
                        <a:pt x="f25" y="f26"/>
                        <a:pt x="f27" y="f26"/>
                      </a:cubicBezTo>
                      <a:cubicBezTo>
                        <a:pt x="f28" y="f26"/>
                        <a:pt x="f29" y="f30"/>
                        <a:pt x="f9" y="f31"/>
                      </a:cubicBezTo>
                      <a:cubicBezTo>
                        <a:pt x="f32" y="f33"/>
                        <a:pt x="f34" y="f35"/>
                        <a:pt x="f36" y="f35"/>
                      </a:cubicBezTo>
                      <a:cubicBezTo>
                        <a:pt x="f37" y="f35"/>
                        <a:pt x="f38" y="f39"/>
                        <a:pt x="f20" y="f40"/>
                      </a:cubicBezTo>
                      <a:cubicBezTo>
                        <a:pt x="f17" y="f41"/>
                        <a:pt x="f42" y="f43"/>
                        <a:pt x="f44" y="f45"/>
                      </a:cubicBezTo>
                      <a:cubicBezTo>
                        <a:pt x="f46" y="f47"/>
                        <a:pt x="f48" y="f49"/>
                        <a:pt x="f50" y="f51"/>
                      </a:cubicBezTo>
                      <a:cubicBezTo>
                        <a:pt x="f52" y="f9"/>
                        <a:pt x="f53" y="f54"/>
                        <a:pt x="f55" y="f56"/>
                      </a:cubicBezTo>
                      <a:cubicBezTo>
                        <a:pt x="f57" y="f7"/>
                        <a:pt x="f58" y="f59"/>
                        <a:pt x="f60" y="f61"/>
                      </a:cubicBezTo>
                      <a:cubicBezTo>
                        <a:pt x="f48" y="f13"/>
                        <a:pt x="f62" y="f40"/>
                        <a:pt x="f63" y="f64"/>
                      </a:cubicBezTo>
                      <a:cubicBezTo>
                        <a:pt x="f65" y="f14"/>
                        <a:pt x="f66" y="f63"/>
                        <a:pt x="f67" y="f68"/>
                      </a:cubicBezTo>
                      <a:cubicBezTo>
                        <a:pt x="f69" y="f70"/>
                        <a:pt x="f71" y="f46"/>
                        <a:pt x="f5" y="f6"/>
                      </a:cubicBezTo>
                      <a:close/>
                      <a:moveTo>
                        <a:pt x="f72" y="f73"/>
                      </a:moveTo>
                      <a:cubicBezTo>
                        <a:pt x="f74" y="f75"/>
                        <a:pt x="f76" y="f77"/>
                        <a:pt x="f9" y="f58"/>
                      </a:cubicBezTo>
                      <a:cubicBezTo>
                        <a:pt x="f61" y="f78"/>
                        <a:pt x="f43" y="f79"/>
                        <a:pt x="f19" y="f80"/>
                      </a:cubicBezTo>
                      <a:cubicBezTo>
                        <a:pt x="f81" y="f12"/>
                        <a:pt x="f82" y="f83"/>
                        <a:pt x="f84" y="f85"/>
                      </a:cubicBezTo>
                      <a:cubicBezTo>
                        <a:pt x="f86" y="f87"/>
                        <a:pt x="f2" y="f88"/>
                        <a:pt x="f89" y="f4"/>
                      </a:cubicBezTo>
                      <a:cubicBezTo>
                        <a:pt x="f90" y="f91"/>
                        <a:pt x="f84" y="f92"/>
                        <a:pt x="f93" y="f94"/>
                      </a:cubicBezTo>
                      <a:cubicBezTo>
                        <a:pt x="f95" y="f96"/>
                        <a:pt x="f97" y="f98"/>
                        <a:pt x="f99" y="f98"/>
                      </a:cubicBezTo>
                      <a:cubicBezTo>
                        <a:pt x="f100" y="f98"/>
                        <a:pt x="f101" y="f98"/>
                        <a:pt x="f102" y="f98"/>
                      </a:cubicBezTo>
                      <a:cubicBezTo>
                        <a:pt x="f67" y="f103"/>
                        <a:pt x="f104" y="f105"/>
                        <a:pt x="f106" y="f107"/>
                      </a:cubicBezTo>
                      <a:cubicBezTo>
                        <a:pt x="f108" y="f109"/>
                        <a:pt x="f110" y="f111"/>
                        <a:pt x="f112" y="f112"/>
                      </a:cubicBezTo>
                      <a:cubicBezTo>
                        <a:pt x="f108" y="f103"/>
                        <a:pt x="f98" y="f113"/>
                        <a:pt x="f76" y="f114"/>
                      </a:cubicBezTo>
                      <a:cubicBezTo>
                        <a:pt x="f115" y="f54"/>
                        <a:pt x="f116" y="f117"/>
                        <a:pt x="f108" y="f118"/>
                      </a:cubicBezTo>
                      <a:cubicBezTo>
                        <a:pt x="f119" y="f120"/>
                        <a:pt x="f121" y="f83"/>
                        <a:pt x="f110" y="f122"/>
                      </a:cubicBezTo>
                      <a:cubicBezTo>
                        <a:pt x="f123" y="f124"/>
                        <a:pt x="f125" y="f126"/>
                        <a:pt x="f127" y="f126"/>
                      </a:cubicBezTo>
                      <a:cubicBezTo>
                        <a:pt x="f128" y="f126"/>
                        <a:pt x="f129" y="f130"/>
                        <a:pt x="f115" y="f40"/>
                      </a:cubicBezTo>
                      <a:cubicBezTo>
                        <a:pt x="f131" y="f132"/>
                        <a:pt x="f119" y="f70"/>
                        <a:pt x="f133" y="f81"/>
                      </a:cubicBezTo>
                      <a:cubicBezTo>
                        <a:pt x="f134" y="f135"/>
                        <a:pt x="f136" y="f137"/>
                        <a:pt x="f72" y="f7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407;p5">
                  <a:extLst>
                    <a:ext uri="{FF2B5EF4-FFF2-40B4-BE49-F238E27FC236}">
                      <a16:creationId xmlns:a16="http://schemas.microsoft.com/office/drawing/2014/main" id="{CFB4BCFA-5F2A-4A96-8CA6-0C14EE4CF8B5}"/>
                    </a:ext>
                  </a:extLst>
                </p:cNvPr>
                <p:cNvSpPr/>
                <p:nvPr/>
              </p:nvSpPr>
              <p:spPr>
                <a:xfrm flipH="1">
                  <a:off x="8304717" y="270671"/>
                  <a:ext cx="167042" cy="246174"/>
                </a:xfrm>
                <a:custGeom>
                  <a:avLst/>
                  <a:gdLst>
                    <a:gd name="f0" fmla="val 180"/>
                    <a:gd name="f1" fmla="val w"/>
                    <a:gd name="f2" fmla="val h"/>
                    <a:gd name="f3" fmla="val 0"/>
                    <a:gd name="f4" fmla="val 5172"/>
                    <a:gd name="f5" fmla="val 7622"/>
                    <a:gd name="f6" fmla="val 3617"/>
                    <a:gd name="f7" fmla="val 3743"/>
                    <a:gd name="f8" fmla="val 3870"/>
                    <a:gd name="f9" fmla="val 191"/>
                    <a:gd name="f10" fmla="val 3994"/>
                    <a:gd name="f11" fmla="val 211"/>
                    <a:gd name="f12" fmla="val 4282"/>
                    <a:gd name="f13" fmla="val 257"/>
                    <a:gd name="f14" fmla="val 4559"/>
                    <a:gd name="f15" fmla="val 338"/>
                    <a:gd name="f16" fmla="val 4813"/>
                    <a:gd name="f17" fmla="val 477"/>
                    <a:gd name="f18" fmla="val 4548"/>
                    <a:gd name="f19" fmla="val 373"/>
                    <a:gd name="f20" fmla="val 4271"/>
                    <a:gd name="f21" fmla="val 292"/>
                    <a:gd name="f22" fmla="val 3982"/>
                    <a:gd name="f23" fmla="val 3873"/>
                    <a:gd name="f24" fmla="val 244"/>
                    <a:gd name="f25" fmla="val 3761"/>
                    <a:gd name="f26" fmla="val 235"/>
                    <a:gd name="f27" fmla="val 3650"/>
                    <a:gd name="f28" fmla="val 3481"/>
                    <a:gd name="f29" fmla="val 3312"/>
                    <a:gd name="f30" fmla="val 255"/>
                    <a:gd name="f31" fmla="val 3151"/>
                    <a:gd name="f32" fmla="val 304"/>
                    <a:gd name="f33" fmla="val 2874"/>
                    <a:gd name="f34" fmla="val 361"/>
                    <a:gd name="f35" fmla="val 2609"/>
                    <a:gd name="f36" fmla="val 2355"/>
                    <a:gd name="f37" fmla="val 604"/>
                    <a:gd name="f38" fmla="val 2112"/>
                    <a:gd name="f39" fmla="val 731"/>
                    <a:gd name="f40" fmla="val 1858"/>
                    <a:gd name="f41" fmla="val 892"/>
                    <a:gd name="f42" fmla="val 1662"/>
                    <a:gd name="f43" fmla="val 1088"/>
                    <a:gd name="f44" fmla="val 1847"/>
                    <a:gd name="f45" fmla="val 881"/>
                    <a:gd name="f46" fmla="val 2078"/>
                    <a:gd name="f47" fmla="val 708"/>
                    <a:gd name="f48" fmla="val 2332"/>
                    <a:gd name="f49" fmla="val 557"/>
                    <a:gd name="f50" fmla="val 2586"/>
                    <a:gd name="f51" fmla="val 419"/>
                    <a:gd name="f52" fmla="val 2851"/>
                    <a:gd name="f53" fmla="val 315"/>
                    <a:gd name="f54" fmla="val 3128"/>
                    <a:gd name="f55" fmla="val 246"/>
                    <a:gd name="f56" fmla="val 3286"/>
                    <a:gd name="f57" fmla="val 200"/>
                    <a:gd name="f58" fmla="val 3451"/>
                    <a:gd name="f59" fmla="val 3586"/>
                    <a:gd name="f60" fmla="val 1"/>
                    <a:gd name="f61" fmla="val 3134"/>
                    <a:gd name="f62" fmla="val 2678"/>
                    <a:gd name="f63" fmla="val 125"/>
                    <a:gd name="f64" fmla="val 2251"/>
                    <a:gd name="f65" fmla="val 384"/>
                    <a:gd name="f66" fmla="val 1397"/>
                    <a:gd name="f67" fmla="val 904"/>
                    <a:gd name="f68" fmla="val 854"/>
                    <a:gd name="f69" fmla="val 1816"/>
                    <a:gd name="f70" fmla="val 543"/>
                    <a:gd name="f71" fmla="val 2751"/>
                    <a:gd name="f72" fmla="val 4447"/>
                    <a:gd name="f73" fmla="val 69"/>
                    <a:gd name="f74" fmla="val 6040"/>
                    <a:gd name="f75" fmla="val 900"/>
                    <a:gd name="f76" fmla="val 381"/>
                    <a:gd name="f77" fmla="val 6617"/>
                    <a:gd name="f78" fmla="val 358"/>
                    <a:gd name="f79" fmla="val 5313"/>
                    <a:gd name="f80" fmla="val 670"/>
                    <a:gd name="f81" fmla="val 4274"/>
                    <a:gd name="f82" fmla="val 762"/>
                    <a:gd name="f83" fmla="val 3905"/>
                    <a:gd name="f84" fmla="val 912"/>
                    <a:gd name="f85" fmla="val 3559"/>
                    <a:gd name="f86" fmla="val 1097"/>
                    <a:gd name="f87" fmla="val 3247"/>
                    <a:gd name="f88" fmla="val 1189"/>
                    <a:gd name="f89" fmla="val 3085"/>
                    <a:gd name="f90" fmla="val 1304"/>
                    <a:gd name="f91" fmla="val 2958"/>
                    <a:gd name="f92" fmla="val 2820"/>
                    <a:gd name="f93" fmla="val 1512"/>
                    <a:gd name="f94" fmla="val 2693"/>
                    <a:gd name="f95" fmla="val 1628"/>
                    <a:gd name="f96" fmla="val 2566"/>
                    <a:gd name="f97" fmla="val 1731"/>
                    <a:gd name="f98" fmla="val 2404"/>
                    <a:gd name="f99" fmla="val 1835"/>
                    <a:gd name="f100" fmla="val 2266"/>
                    <a:gd name="f101" fmla="val 1882"/>
                    <a:gd name="f102" fmla="val 2058"/>
                    <a:gd name="f103" fmla="val 1801"/>
                    <a:gd name="f104" fmla="val 1896"/>
                    <a:gd name="f105" fmla="val 1752"/>
                    <a:gd name="f106" fmla="val 1791"/>
                    <a:gd name="f107" fmla="val 1652"/>
                    <a:gd name="f108" fmla="val 1714"/>
                    <a:gd name="f109" fmla="val 1548"/>
                    <a:gd name="f110" fmla="val 1513"/>
                    <a:gd name="f111" fmla="val 1477"/>
                    <a:gd name="f112" fmla="val 1723"/>
                    <a:gd name="f113" fmla="val 1443"/>
                    <a:gd name="f114" fmla="val 1742"/>
                    <a:gd name="f115" fmla="val 1861"/>
                    <a:gd name="f116" fmla="val 1469"/>
                    <a:gd name="f117" fmla="val 2319"/>
                    <a:gd name="f118" fmla="val 1368"/>
                    <a:gd name="f119" fmla="val 2786"/>
                    <a:gd name="f120" fmla="val 3061"/>
                    <a:gd name="f121" fmla="val 3338"/>
                    <a:gd name="f122" fmla="val 1403"/>
                    <a:gd name="f123" fmla="val 3613"/>
                    <a:gd name="f124" fmla="val 1458"/>
                    <a:gd name="f125" fmla="val 3719"/>
                    <a:gd name="f126" fmla="val 1478"/>
                    <a:gd name="f127" fmla="val 3824"/>
                    <a:gd name="f128" fmla="val 1488"/>
                    <a:gd name="f129" fmla="val 3925"/>
                    <a:gd name="f130" fmla="val 4507"/>
                    <a:gd name="f131" fmla="val 4952"/>
                    <a:gd name="f132" fmla="val 1168"/>
                    <a:gd name="f133" fmla="val 4617"/>
                    <a:gd name="f134" fmla="val 765"/>
                    <a:gd name="f135" fmla="val 4709"/>
                    <a:gd name="f136" fmla="val 4790"/>
                    <a:gd name="f137" fmla="val 823"/>
                    <a:gd name="f138" fmla="val 4894"/>
                    <a:gd name="f139" fmla="val 5056"/>
                    <a:gd name="f140" fmla="val 5171"/>
                    <a:gd name="f141" fmla="val 696"/>
                    <a:gd name="f142" fmla="val 5079"/>
                    <a:gd name="f143" fmla="val 534"/>
                    <a:gd name="f144" fmla="val 5033"/>
                    <a:gd name="f145" fmla="val 465"/>
                    <a:gd name="f146" fmla="val 4963"/>
                    <a:gd name="f147" fmla="val 407"/>
                    <a:gd name="f148" fmla="val 4484"/>
                    <a:gd name="f149" fmla="val 4037"/>
                    <a:gd name="f150" fmla="*/ f1 1 5172"/>
                    <a:gd name="f151" fmla="*/ f2 1 7622"/>
                    <a:gd name="f152" fmla="val f3"/>
                    <a:gd name="f153" fmla="val f4"/>
                    <a:gd name="f154" fmla="val f5"/>
                    <a:gd name="f155" fmla="+- f154 0 f152"/>
                    <a:gd name="f156" fmla="+- f153 0 f152"/>
                    <a:gd name="f157" fmla="*/ f156 1 5172"/>
                    <a:gd name="f158" fmla="*/ f155 1 762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5172" h="7622">
                      <a:moveTo>
                        <a:pt x="f6" y="f0"/>
                      </a:moveTo>
                      <a:cubicBezTo>
                        <a:pt x="f7" y="f0"/>
                        <a:pt x="f8" y="f9"/>
                        <a:pt x="f10" y="f11"/>
                      </a:cubicBezTo>
                      <a:cubicBezTo>
                        <a:pt x="f12" y="f13"/>
                        <a:pt x="f14" y="f15"/>
                        <a:pt x="f16" y="f17"/>
                      </a:cubicBezTo>
                      <a:cubicBezTo>
                        <a:pt x="f18" y="f19"/>
                        <a:pt x="f20" y="f21"/>
                        <a:pt x="f22" y="f13"/>
                      </a:cubicBezTo>
                      <a:cubicBezTo>
                        <a:pt x="f23" y="f24"/>
                        <a:pt x="f25" y="f26"/>
                        <a:pt x="f27" y="f26"/>
                      </a:cubicBezTo>
                      <a:cubicBezTo>
                        <a:pt x="f28" y="f26"/>
                        <a:pt x="f29" y="f30"/>
                        <a:pt x="f31" y="f32"/>
                      </a:cubicBezTo>
                      <a:cubicBezTo>
                        <a:pt x="f33" y="f34"/>
                        <a:pt x="f35" y="f17"/>
                        <a:pt x="f36" y="f37"/>
                      </a:cubicBezTo>
                      <a:cubicBezTo>
                        <a:pt x="f38" y="f39"/>
                        <a:pt x="f40" y="f41"/>
                        <a:pt x="f42" y="f43"/>
                      </a:cubicBezTo>
                      <a:cubicBezTo>
                        <a:pt x="f44" y="f45"/>
                        <a:pt x="f46" y="f47"/>
                        <a:pt x="f48" y="f49"/>
                      </a:cubicBezTo>
                      <a:cubicBezTo>
                        <a:pt x="f50" y="f51"/>
                        <a:pt x="f52" y="f53"/>
                        <a:pt x="f54" y="f55"/>
                      </a:cubicBezTo>
                      <a:cubicBezTo>
                        <a:pt x="f56" y="f57"/>
                        <a:pt x="f58" y="f0"/>
                        <a:pt x="f6" y="f0"/>
                      </a:cubicBezTo>
                      <a:close/>
                      <a:moveTo>
                        <a:pt x="f59" y="f60"/>
                      </a:moveTo>
                      <a:cubicBezTo>
                        <a:pt x="f61" y="f60"/>
                        <a:pt x="f62" y="f63"/>
                        <a:pt x="f64" y="f65"/>
                      </a:cubicBezTo>
                      <a:cubicBezTo>
                        <a:pt x="f66" y="f67"/>
                        <a:pt x="f68" y="f69"/>
                        <a:pt x="f70" y="f71"/>
                      </a:cubicBezTo>
                      <a:cubicBezTo>
                        <a:pt x="f3" y="f72"/>
                        <a:pt x="f73" y="f74"/>
                        <a:pt x="f75" y="f5"/>
                      </a:cubicBezTo>
                      <a:cubicBezTo>
                        <a:pt x="f76" y="f77"/>
                        <a:pt x="f78" y="f79"/>
                        <a:pt x="f80" y="f81"/>
                      </a:cubicBezTo>
                      <a:cubicBezTo>
                        <a:pt x="f82" y="f83"/>
                        <a:pt x="f84" y="f85"/>
                        <a:pt x="f86" y="f87"/>
                      </a:cubicBezTo>
                      <a:cubicBezTo>
                        <a:pt x="f88" y="f89"/>
                        <a:pt x="f90" y="f91"/>
                        <a:pt x="f66" y="f92"/>
                      </a:cubicBezTo>
                      <a:cubicBezTo>
                        <a:pt x="f93" y="f94"/>
                        <a:pt x="f95" y="f96"/>
                        <a:pt x="f97" y="f98"/>
                      </a:cubicBezTo>
                      <a:cubicBezTo>
                        <a:pt x="f99" y="f100"/>
                        <a:pt x="f101" y="f102"/>
                        <a:pt x="f103" y="f104"/>
                      </a:cubicBezTo>
                      <a:cubicBezTo>
                        <a:pt x="f105" y="f106"/>
                        <a:pt x="f107" y="f108"/>
                        <a:pt x="f109" y="f108"/>
                      </a:cubicBezTo>
                      <a:cubicBezTo>
                        <a:pt x="f110" y="f108"/>
                        <a:pt x="f111" y="f112"/>
                        <a:pt x="f113" y="f114"/>
                      </a:cubicBezTo>
                      <a:lnTo>
                        <a:pt x="f113" y="f114"/>
                      </a:lnTo>
                      <a:cubicBezTo>
                        <a:pt x="f115" y="f116"/>
                        <a:pt x="f117" y="f118"/>
                        <a:pt x="f119" y="f118"/>
                      </a:cubicBezTo>
                      <a:cubicBezTo>
                        <a:pt x="f120" y="f118"/>
                        <a:pt x="f121" y="f122"/>
                        <a:pt x="f123" y="f124"/>
                      </a:cubicBezTo>
                      <a:cubicBezTo>
                        <a:pt x="f125" y="f126"/>
                        <a:pt x="f127" y="f128"/>
                        <a:pt x="f129" y="f128"/>
                      </a:cubicBezTo>
                      <a:cubicBezTo>
                        <a:pt x="f130" y="f128"/>
                        <a:pt x="f131" y="f132"/>
                        <a:pt x="f133" y="f134"/>
                      </a:cubicBezTo>
                      <a:cubicBezTo>
                        <a:pt x="f135" y="f134"/>
                        <a:pt x="f136" y="f137"/>
                        <a:pt x="f138" y="f137"/>
                      </a:cubicBezTo>
                      <a:cubicBezTo>
                        <a:pt x="f139" y="f137"/>
                        <a:pt x="f140" y="f141"/>
                        <a:pt x="f142" y="f143"/>
                      </a:cubicBezTo>
                      <a:cubicBezTo>
                        <a:pt x="f144" y="f145"/>
                        <a:pt x="f146" y="f147"/>
                        <a:pt x="f138" y="f34"/>
                      </a:cubicBezTo>
                      <a:cubicBezTo>
                        <a:pt x="f148" y="f63"/>
                        <a:pt x="f149" y="f60"/>
                        <a:pt x="f59" y="f6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408;p5">
                  <a:extLst>
                    <a:ext uri="{FF2B5EF4-FFF2-40B4-BE49-F238E27FC236}">
                      <a16:creationId xmlns:a16="http://schemas.microsoft.com/office/drawing/2014/main" id="{2D3C9851-C5FD-4AEC-BFD0-3CF029B6B23A}"/>
                    </a:ext>
                  </a:extLst>
                </p:cNvPr>
                <p:cNvSpPr/>
                <p:nvPr/>
              </p:nvSpPr>
              <p:spPr>
                <a:xfrm flipH="1">
                  <a:off x="8373316" y="234854"/>
                  <a:ext cx="76837" cy="103418"/>
                </a:xfrm>
                <a:custGeom>
                  <a:avLst/>
                  <a:gdLst>
                    <a:gd name="f0" fmla="val w"/>
                    <a:gd name="f1" fmla="val h"/>
                    <a:gd name="f2" fmla="val 0"/>
                    <a:gd name="f3" fmla="val 2379"/>
                    <a:gd name="f4" fmla="val 3202"/>
                    <a:gd name="f5" fmla="val 727"/>
                    <a:gd name="f6" fmla="val 597"/>
                    <a:gd name="f7" fmla="val 603"/>
                    <a:gd name="f8" fmla="val 610"/>
                    <a:gd name="f9" fmla="val 728"/>
                    <a:gd name="f10" fmla="val 616"/>
                    <a:gd name="f11" fmla="val 604"/>
                    <a:gd name="f12" fmla="val 1214"/>
                    <a:gd name="f13" fmla="val 1146"/>
                    <a:gd name="f14" fmla="val 1079"/>
                    <a:gd name="f15" fmla="val 13"/>
                    <a:gd name="f16" fmla="val 1016"/>
                    <a:gd name="f17" fmla="val 39"/>
                    <a:gd name="f18" fmla="val 814"/>
                    <a:gd name="f19" fmla="val 129"/>
                    <a:gd name="f20" fmla="val 721"/>
                    <a:gd name="f21" fmla="val 372"/>
                    <a:gd name="f22" fmla="val 729"/>
                    <a:gd name="f23" fmla="val 485"/>
                    <a:gd name="f24" fmla="val 837"/>
                    <a:gd name="f25" fmla="val 396"/>
                    <a:gd name="f26" fmla="val 961"/>
                    <a:gd name="f27" fmla="val 968"/>
                    <a:gd name="f28" fmla="val 975"/>
                    <a:gd name="f29" fmla="val 982"/>
                    <a:gd name="f30" fmla="val 397"/>
                    <a:gd name="f31" fmla="val 1109"/>
                    <a:gd name="f32" fmla="val 420"/>
                    <a:gd name="f33" fmla="val 1189"/>
                    <a:gd name="f34" fmla="val 535"/>
                    <a:gd name="f35" fmla="val 1224"/>
                    <a:gd name="f36" fmla="val 651"/>
                    <a:gd name="f37" fmla="val 1236"/>
                    <a:gd name="f38" fmla="val 778"/>
                    <a:gd name="f39" fmla="val 905"/>
                    <a:gd name="f40" fmla="val 1132"/>
                    <a:gd name="f41" fmla="val 1009"/>
                    <a:gd name="f42" fmla="val 1074"/>
                    <a:gd name="f43" fmla="val 1112"/>
                    <a:gd name="f44" fmla="val 993"/>
                    <a:gd name="f45" fmla="val 1205"/>
                    <a:gd name="f46" fmla="val 901"/>
                    <a:gd name="f47" fmla="val 1297"/>
                    <a:gd name="f48" fmla="val 416"/>
                    <a:gd name="f49" fmla="val 1840"/>
                    <a:gd name="f50" fmla="val 151"/>
                    <a:gd name="f51" fmla="val 2474"/>
                    <a:gd name="f52" fmla="val 1"/>
                    <a:gd name="f53" fmla="val 162"/>
                    <a:gd name="f54" fmla="val 2417"/>
                    <a:gd name="f55" fmla="val 1666"/>
                    <a:gd name="f56" fmla="val 1617"/>
                    <a:gd name="f57" fmla="val 1251"/>
                    <a:gd name="f58" fmla="val 1674"/>
                    <a:gd name="f59" fmla="val 1193"/>
                    <a:gd name="f60" fmla="val 2378"/>
                    <a:gd name="f61" fmla="val 1940"/>
                    <a:gd name="f62" fmla="val 743"/>
                    <a:gd name="f63" fmla="val 1934"/>
                    <a:gd name="f64" fmla="val 742"/>
                    <a:gd name="f65" fmla="val 1927"/>
                    <a:gd name="f66" fmla="val 1921"/>
                    <a:gd name="f67" fmla="val 1853"/>
                    <a:gd name="f68" fmla="val 1761"/>
                    <a:gd name="f69" fmla="val 793"/>
                    <a:gd name="f70" fmla="val 1709"/>
                    <a:gd name="f71" fmla="val 835"/>
                    <a:gd name="f72" fmla="val 1801"/>
                    <a:gd name="f73" fmla="val 628"/>
                    <a:gd name="f74" fmla="val 385"/>
                    <a:gd name="f75" fmla="val 1651"/>
                    <a:gd name="f76" fmla="val 201"/>
                    <a:gd name="f77" fmla="val 1552"/>
                    <a:gd name="f78" fmla="val 77"/>
                    <a:gd name="f79" fmla="val 1383"/>
                    <a:gd name="f80" fmla="*/ f0 1 2379"/>
                    <a:gd name="f81" fmla="*/ f1 1 3202"/>
                    <a:gd name="f82" fmla="val f2"/>
                    <a:gd name="f83" fmla="val f3"/>
                    <a:gd name="f84" fmla="val f4"/>
                    <a:gd name="f85" fmla="+- f84 0 f82"/>
                    <a:gd name="f86" fmla="+- f83 0 f82"/>
                    <a:gd name="f87" fmla="*/ f86 1 2379"/>
                    <a:gd name="f88" fmla="*/ f85 1 3202"/>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379" h="3202">
                      <a:moveTo>
                        <a:pt x="f5" y="f6"/>
                      </a:moveTo>
                      <a:cubicBezTo>
                        <a:pt x="f5" y="f7"/>
                        <a:pt x="f5" y="f8"/>
                        <a:pt x="f9" y="f10"/>
                      </a:cubicBezTo>
                      <a:cubicBezTo>
                        <a:pt x="f5" y="f8"/>
                        <a:pt x="f5" y="f11"/>
                        <a:pt x="f5" y="f6"/>
                      </a:cubicBezTo>
                      <a:close/>
                      <a:moveTo>
                        <a:pt x="f12" y="f2"/>
                      </a:moveTo>
                      <a:cubicBezTo>
                        <a:pt x="f13" y="f2"/>
                        <a:pt x="f14" y="f15"/>
                        <a:pt x="f16" y="f17"/>
                      </a:cubicBezTo>
                      <a:cubicBezTo>
                        <a:pt x="f18" y="f19"/>
                        <a:pt x="f20" y="f21"/>
                        <a:pt x="f5" y="f6"/>
                      </a:cubicBezTo>
                      <a:lnTo>
                        <a:pt x="f5" y="f6"/>
                      </a:lnTo>
                      <a:cubicBezTo>
                        <a:pt x="f22" y="f23"/>
                        <a:pt x="f24" y="f25"/>
                        <a:pt x="f26" y="f25"/>
                      </a:cubicBezTo>
                      <a:cubicBezTo>
                        <a:pt x="f27" y="f25"/>
                        <a:pt x="f28" y="f25"/>
                        <a:pt x="f29" y="f30"/>
                      </a:cubicBezTo>
                      <a:cubicBezTo>
                        <a:pt x="f31" y="f32"/>
                        <a:pt x="f33" y="f34"/>
                        <a:pt x="f35" y="f36"/>
                      </a:cubicBezTo>
                      <a:cubicBezTo>
                        <a:pt x="f37" y="f38"/>
                        <a:pt x="f33" y="f39"/>
                        <a:pt x="f40" y="f41"/>
                      </a:cubicBezTo>
                      <a:cubicBezTo>
                        <a:pt x="f42" y="f43"/>
                        <a:pt x="f44" y="f45"/>
                        <a:pt x="f46" y="f47"/>
                      </a:cubicBezTo>
                      <a:cubicBezTo>
                        <a:pt x="f48" y="f49"/>
                        <a:pt x="f50" y="f51"/>
                        <a:pt x="f52" y="f4"/>
                      </a:cubicBezTo>
                      <a:cubicBezTo>
                        <a:pt x="f53" y="f54"/>
                        <a:pt x="f44" y="f55"/>
                        <a:pt x="f56" y="f57"/>
                      </a:cubicBezTo>
                      <a:cubicBezTo>
                        <a:pt x="f58" y="f59"/>
                        <a:pt x="f60" y="f38"/>
                        <a:pt x="f61" y="f62"/>
                      </a:cubicBezTo>
                      <a:cubicBezTo>
                        <a:pt x="f63" y="f64"/>
                        <a:pt x="f65" y="f64"/>
                        <a:pt x="f66" y="f64"/>
                      </a:cubicBezTo>
                      <a:cubicBezTo>
                        <a:pt x="f67" y="f64"/>
                        <a:pt x="f68" y="f69"/>
                        <a:pt x="f70" y="f71"/>
                      </a:cubicBezTo>
                      <a:cubicBezTo>
                        <a:pt x="f72" y="f73"/>
                        <a:pt x="f72" y="f74"/>
                        <a:pt x="f75" y="f76"/>
                      </a:cubicBezTo>
                      <a:cubicBezTo>
                        <a:pt x="f77" y="f78"/>
                        <a:pt x="f79" y="f2"/>
                        <a:pt x="f12"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409;p5">
                  <a:extLst>
                    <a:ext uri="{FF2B5EF4-FFF2-40B4-BE49-F238E27FC236}">
                      <a16:creationId xmlns:a16="http://schemas.microsoft.com/office/drawing/2014/main" id="{A9C5D979-8702-4BBC-B20C-DB394D199195}"/>
                    </a:ext>
                  </a:extLst>
                </p:cNvPr>
                <p:cNvSpPr/>
                <p:nvPr/>
              </p:nvSpPr>
              <p:spPr>
                <a:xfrm flipH="1">
                  <a:off x="8431097" y="421373"/>
                  <a:ext cx="150994" cy="227438"/>
                </a:xfrm>
                <a:custGeom>
                  <a:avLst/>
                  <a:gdLst>
                    <a:gd name="f0" fmla="val w"/>
                    <a:gd name="f1" fmla="val h"/>
                    <a:gd name="f2" fmla="val 0"/>
                    <a:gd name="f3" fmla="val 4675"/>
                    <a:gd name="f4" fmla="val 7042"/>
                    <a:gd name="f5" fmla="val 288"/>
                    <a:gd name="f6" fmla="val 670"/>
                    <a:gd name="f7" fmla="val 671"/>
                    <a:gd name="f8" fmla="val 289"/>
                    <a:gd name="f9" fmla="val 672"/>
                    <a:gd name="f10" fmla="val 673"/>
                    <a:gd name="f11" fmla="val 634"/>
                    <a:gd name="f12" fmla="val 1166"/>
                    <a:gd name="f13" fmla="val 934"/>
                    <a:gd name="f14" fmla="val 1559"/>
                    <a:gd name="f15" fmla="val 1269"/>
                    <a:gd name="f16" fmla="val 1928"/>
                    <a:gd name="f17" fmla="val 1650"/>
                    <a:gd name="f18" fmla="val 2228"/>
                    <a:gd name="f19" fmla="val 2042"/>
                    <a:gd name="f20" fmla="val 2517"/>
                    <a:gd name="f21" fmla="val 2481"/>
                    <a:gd name="f22" fmla="val 2759"/>
                    <a:gd name="f23" fmla="val 2885"/>
                    <a:gd name="f24" fmla="val 3048"/>
                    <a:gd name="f25" fmla="val 3289"/>
                    <a:gd name="f26" fmla="val 3336"/>
                    <a:gd name="f27" fmla="val 3670"/>
                    <a:gd name="f28" fmla="val 3660"/>
                    <a:gd name="f29" fmla="val 3959"/>
                    <a:gd name="f30" fmla="val 4087"/>
                    <a:gd name="f31" fmla="val 4097"/>
                    <a:gd name="f32" fmla="val 4306"/>
                    <a:gd name="f33" fmla="val 4213"/>
                    <a:gd name="f34" fmla="val 4525"/>
                    <a:gd name="f35" fmla="val 4282"/>
                    <a:gd name="f36" fmla="val 4768"/>
                    <a:gd name="f37" fmla="val 4305"/>
                    <a:gd name="f38" fmla="val 4883"/>
                    <a:gd name="f39" fmla="val 4339"/>
                    <a:gd name="f40" fmla="val 5010"/>
                    <a:gd name="f41" fmla="val 5149"/>
                    <a:gd name="f42" fmla="val 5276"/>
                    <a:gd name="f43" fmla="val 5391"/>
                    <a:gd name="f44" fmla="val 4316"/>
                    <a:gd name="f45" fmla="val 5518"/>
                    <a:gd name="f46" fmla="val 4328"/>
                    <a:gd name="f47" fmla="val 4293"/>
                    <a:gd name="f48" fmla="val 4270"/>
                    <a:gd name="f49" fmla="val 4895"/>
                    <a:gd name="f50" fmla="val 4236"/>
                    <a:gd name="f51" fmla="val 4779"/>
                    <a:gd name="f52" fmla="val 4109"/>
                    <a:gd name="f53" fmla="val 4433"/>
                    <a:gd name="f54" fmla="val 4051"/>
                    <a:gd name="f55" fmla="val 4318"/>
                    <a:gd name="f56" fmla="val 3993"/>
                    <a:gd name="f57" fmla="val 4225"/>
                    <a:gd name="f58" fmla="val 3924"/>
                    <a:gd name="f59" fmla="val 4121"/>
                    <a:gd name="f60" fmla="val 3647"/>
                    <a:gd name="f61" fmla="val 3717"/>
                    <a:gd name="f62" fmla="val 3254"/>
                    <a:gd name="f63" fmla="val 3394"/>
                    <a:gd name="f64" fmla="val 2850"/>
                    <a:gd name="f65" fmla="val 3106"/>
                    <a:gd name="f66" fmla="val 2446"/>
                    <a:gd name="f67" fmla="val 2817"/>
                    <a:gd name="f68" fmla="val 2019"/>
                    <a:gd name="f69" fmla="val 2575"/>
                    <a:gd name="f70" fmla="val 1627"/>
                    <a:gd name="f71" fmla="val 2251"/>
                    <a:gd name="f72" fmla="val 1419"/>
                    <a:gd name="f73" fmla="val 2101"/>
                    <a:gd name="f74" fmla="val 1246"/>
                    <a:gd name="f75" fmla="val 1073"/>
                    <a:gd name="f76" fmla="val 1755"/>
                    <a:gd name="f77" fmla="val 923"/>
                    <a:gd name="f78" fmla="val 761"/>
                    <a:gd name="f79" fmla="val 1363"/>
                    <a:gd name="f80" fmla="val 2135"/>
                    <a:gd name="f81" fmla="val 1"/>
                    <a:gd name="f82" fmla="val 1927"/>
                    <a:gd name="f83" fmla="val 370"/>
                    <a:gd name="f84" fmla="val 1916"/>
                    <a:gd name="f85" fmla="val 739"/>
                    <a:gd name="f86" fmla="val 1973"/>
                    <a:gd name="f87" fmla="val 1132"/>
                    <a:gd name="f88" fmla="val 1880"/>
                    <a:gd name="f89" fmla="val 935"/>
                    <a:gd name="f90" fmla="val 1700"/>
                    <a:gd name="f91" fmla="val 886"/>
                    <a:gd name="f92" fmla="val 1487"/>
                    <a:gd name="f93" fmla="val 1283"/>
                    <a:gd name="f94" fmla="val 1050"/>
                    <a:gd name="f95" fmla="val 931"/>
                    <a:gd name="f96" fmla="val 837"/>
                    <a:gd name="f97" fmla="val 611"/>
                    <a:gd name="f98" fmla="val 408"/>
                    <a:gd name="f99" fmla="val 881"/>
                    <a:gd name="f100" fmla="val 656"/>
                    <a:gd name="f101" fmla="val 1319"/>
                    <a:gd name="f102" fmla="val 2206"/>
                    <a:gd name="f103" fmla="val 946"/>
                    <a:gd name="f104" fmla="val 2552"/>
                    <a:gd name="f105" fmla="val 577"/>
                    <a:gd name="f106" fmla="val 2736"/>
                    <a:gd name="f107" fmla="val 484"/>
                    <a:gd name="f108" fmla="val 2840"/>
                    <a:gd name="f109" fmla="val 219"/>
                    <a:gd name="f110" fmla="val 3152"/>
                    <a:gd name="f111" fmla="val 406"/>
                    <a:gd name="f112" fmla="val 3114"/>
                    <a:gd name="f113" fmla="val 560"/>
                    <a:gd name="f114" fmla="val 3102"/>
                    <a:gd name="f115" fmla="val 680"/>
                    <a:gd name="f116" fmla="val 895"/>
                    <a:gd name="f117" fmla="val 1004"/>
                    <a:gd name="f118" fmla="val 3140"/>
                    <a:gd name="f119" fmla="val 911"/>
                    <a:gd name="f120" fmla="val 3256"/>
                    <a:gd name="f121" fmla="val 807"/>
                    <a:gd name="f122" fmla="val 3440"/>
                    <a:gd name="f123" fmla="val 1101"/>
                    <a:gd name="f124" fmla="val 3366"/>
                    <a:gd name="f125" fmla="val 1391"/>
                    <a:gd name="f126" fmla="val 3323"/>
                    <a:gd name="f127" fmla="val 1676"/>
                    <a:gd name="f128" fmla="val 2052"/>
                    <a:gd name="f129" fmla="val 2420"/>
                    <a:gd name="f130" fmla="val 3397"/>
                    <a:gd name="f131" fmla="val 2781"/>
                    <a:gd name="f132" fmla="val 3567"/>
                    <a:gd name="f133" fmla="val 2562"/>
                    <a:gd name="f134" fmla="val 3613"/>
                    <a:gd name="f135" fmla="val 2377"/>
                    <a:gd name="f136" fmla="val 3798"/>
                    <a:gd name="f137" fmla="val 4017"/>
                    <a:gd name="f138" fmla="val 4237"/>
                    <a:gd name="f139" fmla="val 4468"/>
                    <a:gd name="f140" fmla="val 2643"/>
                    <a:gd name="f141" fmla="val 4375"/>
                    <a:gd name="f142" fmla="val 2620"/>
                    <a:gd name="f143" fmla="val 4133"/>
                    <a:gd name="f144" fmla="val 2724"/>
                    <a:gd name="f145" fmla="val 4006"/>
                    <a:gd name="f146" fmla="val 2815"/>
                    <a:gd name="f147" fmla="val 3884"/>
                    <a:gd name="f148" fmla="val 2970"/>
                    <a:gd name="f149" fmla="val 3842"/>
                    <a:gd name="f150" fmla="val 3116"/>
                    <a:gd name="f151" fmla="val 3136"/>
                    <a:gd name="f152" fmla="val 3155"/>
                    <a:gd name="f153" fmla="val 3843"/>
                    <a:gd name="f154" fmla="val 3174"/>
                    <a:gd name="f155" fmla="val 3844"/>
                    <a:gd name="f156" fmla="val 3856"/>
                    <a:gd name="f157" fmla="val 4491"/>
                    <a:gd name="f158" fmla="val 4872"/>
                    <a:gd name="f159" fmla="val 4291"/>
                    <a:gd name="f160" fmla="val 5570"/>
                    <a:gd name="f161" fmla="val 4180"/>
                    <a:gd name="f162" fmla="val 6370"/>
                    <a:gd name="f163" fmla="val 3851"/>
                    <a:gd name="f164" fmla="val 7025"/>
                    <a:gd name="f165" fmla="val 4012"/>
                    <a:gd name="f166" fmla="val 6709"/>
                    <a:gd name="f167" fmla="val 4238"/>
                    <a:gd name="f168" fmla="val 6447"/>
                    <a:gd name="f169" fmla="val 4363"/>
                    <a:gd name="f170" fmla="val 6107"/>
                    <a:gd name="f171" fmla="val 4443"/>
                    <a:gd name="f172" fmla="val 5922"/>
                    <a:gd name="f173" fmla="val 4478"/>
                    <a:gd name="f174" fmla="val 5737"/>
                    <a:gd name="f175" fmla="val 4524"/>
                    <a:gd name="f176" fmla="val 5541"/>
                    <a:gd name="f177" fmla="val 4674"/>
                    <a:gd name="f178" fmla="val 4664"/>
                    <a:gd name="f179" fmla="val 4351"/>
                    <a:gd name="f180" fmla="val 3833"/>
                    <a:gd name="f181" fmla="val 3716"/>
                    <a:gd name="f182" fmla="val 3117"/>
                    <a:gd name="f183" fmla="val 2966"/>
                    <a:gd name="f184" fmla="val 2286"/>
                    <a:gd name="f185" fmla="val 2146"/>
                    <a:gd name="f186" fmla="val 1178"/>
                    <a:gd name="f187" fmla="val 3849"/>
                    <a:gd name="f188" fmla="val 7031"/>
                    <a:gd name="f189" fmla="val 3846"/>
                    <a:gd name="f190" fmla="val 7036"/>
                    <a:gd name="f191" fmla="*/ f0 1 4675"/>
                    <a:gd name="f192" fmla="*/ f1 1 7042"/>
                    <a:gd name="f193" fmla="val f2"/>
                    <a:gd name="f194" fmla="val f3"/>
                    <a:gd name="f195" fmla="val f4"/>
                    <a:gd name="f196" fmla="+- f195 0 f193"/>
                    <a:gd name="f197" fmla="+- f194 0 f193"/>
                    <a:gd name="f198" fmla="*/ f197 1 4675"/>
                    <a:gd name="f199" fmla="*/ f196 1 7042"/>
                    <a:gd name="f200" fmla="*/ f193 1 f198"/>
                    <a:gd name="f201" fmla="*/ f194 1 f198"/>
                    <a:gd name="f202" fmla="*/ f193 1 f199"/>
                    <a:gd name="f203" fmla="*/ f195 1 f199"/>
                    <a:gd name="f204" fmla="*/ f200 f191 1"/>
                    <a:gd name="f205" fmla="*/ f201 f191 1"/>
                    <a:gd name="f206" fmla="*/ f203 f192 1"/>
                    <a:gd name="f207" fmla="*/ f202 f192 1"/>
                  </a:gdLst>
                  <a:ahLst/>
                  <a:cxnLst>
                    <a:cxn ang="3cd4">
                      <a:pos x="hc" y="t"/>
                    </a:cxn>
                    <a:cxn ang="0">
                      <a:pos x="r" y="vc"/>
                    </a:cxn>
                    <a:cxn ang="cd4">
                      <a:pos x="hc" y="b"/>
                    </a:cxn>
                    <a:cxn ang="cd2">
                      <a:pos x="l" y="vc"/>
                    </a:cxn>
                  </a:cxnLst>
                  <a:rect l="f204" t="f207" r="f205" b="f206"/>
                  <a:pathLst>
                    <a:path w="4675" h="7042">
                      <a:moveTo>
                        <a:pt x="f5" y="f6"/>
                      </a:moveTo>
                      <a:cubicBezTo>
                        <a:pt x="f5" y="f7"/>
                        <a:pt x="f8" y="f9"/>
                        <a:pt x="f8" y="f10"/>
                      </a:cubicBezTo>
                      <a:lnTo>
                        <a:pt x="f8" y="f10"/>
                      </a:lnTo>
                      <a:cubicBezTo>
                        <a:pt x="f8" y="f9"/>
                        <a:pt x="f5" y="f7"/>
                        <a:pt x="f5" y="f6"/>
                      </a:cubicBezTo>
                      <a:close/>
                      <a:moveTo>
                        <a:pt x="f11" y="f12"/>
                      </a:move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9" y="f41"/>
                      </a:cubicBezTo>
                      <a:cubicBezTo>
                        <a:pt x="f39" y="f42"/>
                        <a:pt x="f39" y="f43"/>
                        <a:pt x="f44" y="f45"/>
                      </a:cubicBezTo>
                      <a:cubicBezTo>
                        <a:pt x="f46" y="f43"/>
                        <a:pt x="f46" y="f42"/>
                        <a:pt x="f44" y="f41"/>
                      </a:cubicBezTo>
                      <a:cubicBezTo>
                        <a:pt x="f47" y="f40"/>
                        <a:pt x="f48" y="f49"/>
                        <a:pt x="f50" y="f51"/>
                      </a:cubicBezTo>
                      <a:lnTo>
                        <a:pt x="f52" y="f53"/>
                      </a:lnTo>
                      <a:cubicBezTo>
                        <a:pt x="f54" y="f55"/>
                        <a:pt x="f56" y="f57"/>
                        <a:pt x="f58" y="f59"/>
                      </a:cubicBezTo>
                      <a:cubicBezTo>
                        <a:pt x="f60" y="f61"/>
                        <a:pt x="f62" y="f63"/>
                        <a:pt x="f64" y="f65"/>
                      </a:cubicBezTo>
                      <a:cubicBezTo>
                        <a:pt x="f66" y="f67"/>
                        <a:pt x="f68" y="f69"/>
                        <a:pt x="f70" y="f71"/>
                      </a:cubicBezTo>
                      <a:cubicBezTo>
                        <a:pt x="f72" y="f73"/>
                        <a:pt x="f74" y="f16"/>
                        <a:pt x="f75" y="f76"/>
                      </a:cubicBezTo>
                      <a:cubicBezTo>
                        <a:pt x="f77" y="f14"/>
                        <a:pt x="f78" y="f79"/>
                        <a:pt x="f11" y="f12"/>
                      </a:cubicBezTo>
                      <a:close/>
                      <a:moveTo>
                        <a:pt x="f80" y="f81"/>
                      </a:moveTo>
                      <a:cubicBezTo>
                        <a:pt x="f82" y="f83"/>
                        <a:pt x="f84" y="f85"/>
                        <a:pt x="f86" y="f87"/>
                      </a:cubicBezTo>
                      <a:cubicBezTo>
                        <a:pt x="f88" y="f89"/>
                        <a:pt x="f90" y="f91"/>
                        <a:pt x="f92" y="f91"/>
                      </a:cubicBezTo>
                      <a:cubicBezTo>
                        <a:pt x="f93" y="f91"/>
                        <a:pt x="f94" y="f95"/>
                        <a:pt x="f96" y="f95"/>
                      </a:cubicBezTo>
                      <a:cubicBezTo>
                        <a:pt x="f97" y="f95"/>
                        <a:pt x="f98" y="f99"/>
                        <a:pt x="f8" y="f10"/>
                      </a:cubicBezTo>
                      <a:lnTo>
                        <a:pt x="f8" y="f10"/>
                      </a:lnTo>
                      <a:cubicBezTo>
                        <a:pt x="f100" y="f101"/>
                        <a:pt x="f81" y="f102"/>
                        <a:pt x="f103" y="f104"/>
                      </a:cubicBezTo>
                      <a:cubicBezTo>
                        <a:pt x="f105" y="f106"/>
                        <a:pt x="f107" y="f108"/>
                        <a:pt x="f109" y="f110"/>
                      </a:cubicBezTo>
                      <a:cubicBezTo>
                        <a:pt x="f111" y="f112"/>
                        <a:pt x="f113" y="f114"/>
                        <a:pt x="f115" y="f114"/>
                      </a:cubicBezTo>
                      <a:cubicBezTo>
                        <a:pt x="f116" y="f114"/>
                        <a:pt x="f117" y="f118"/>
                        <a:pt x="f117" y="f118"/>
                      </a:cubicBezTo>
                      <a:cubicBezTo>
                        <a:pt x="f119" y="f120"/>
                        <a:pt x="f121" y="f122"/>
                        <a:pt x="f121" y="f122"/>
                      </a:cubicBezTo>
                      <a:cubicBezTo>
                        <a:pt x="f123" y="f124"/>
                        <a:pt x="f125" y="f126"/>
                        <a:pt x="f127" y="f126"/>
                      </a:cubicBezTo>
                      <a:cubicBezTo>
                        <a:pt x="f128" y="f126"/>
                        <a:pt x="f129" y="f130"/>
                        <a:pt x="f131" y="f132"/>
                      </a:cubicBezTo>
                      <a:cubicBezTo>
                        <a:pt x="f133" y="f134"/>
                        <a:pt x="f135" y="f136"/>
                        <a:pt x="f135" y="f137"/>
                      </a:cubicBezTo>
                      <a:cubicBezTo>
                        <a:pt x="f135" y="f138"/>
                        <a:pt x="f133" y="f53"/>
                        <a:pt x="f131" y="f139"/>
                      </a:cubicBezTo>
                      <a:cubicBezTo>
                        <a:pt x="f140" y="f141"/>
                        <a:pt x="f142" y="f143"/>
                        <a:pt x="f144" y="f145"/>
                      </a:cubicBezTo>
                      <a:cubicBezTo>
                        <a:pt x="f146" y="f147"/>
                        <a:pt x="f148" y="f149"/>
                        <a:pt x="f150" y="f149"/>
                      </a:cubicBezTo>
                      <a:cubicBezTo>
                        <a:pt x="f151" y="f149"/>
                        <a:pt x="f152" y="f153"/>
                        <a:pt x="f154" y="f155"/>
                      </a:cubicBezTo>
                      <a:cubicBezTo>
                        <a:pt x="f60" y="f156"/>
                        <a:pt x="f58" y="f157"/>
                        <a:pt x="f54" y="f158"/>
                      </a:cubicBezTo>
                      <a:cubicBezTo>
                        <a:pt x="f159" y="f160"/>
                        <a:pt x="f161" y="f162"/>
                        <a:pt x="f163" y="f164"/>
                      </a:cubicBezTo>
                      <a:lnTo>
                        <a:pt x="f163" y="f164"/>
                      </a:lnTo>
                      <a:cubicBezTo>
                        <a:pt x="f165" y="f166"/>
                        <a:pt x="f167" y="f168"/>
                        <a:pt x="f169" y="f170"/>
                      </a:cubicBezTo>
                      <a:cubicBezTo>
                        <a:pt x="f171" y="f172"/>
                        <a:pt x="f173" y="f174"/>
                        <a:pt x="f175" y="f176"/>
                      </a:cubicBezTo>
                      <a:cubicBezTo>
                        <a:pt x="f177" y="f178"/>
                        <a:pt x="f179" y="f180"/>
                        <a:pt x="f181" y="f182"/>
                      </a:cubicBezTo>
                      <a:cubicBezTo>
                        <a:pt x="f183" y="f184"/>
                        <a:pt x="f185" y="f186"/>
                        <a:pt x="f80" y="f81"/>
                      </a:cubicBezTo>
                      <a:close/>
                      <a:moveTo>
                        <a:pt x="f163" y="f164"/>
                      </a:moveTo>
                      <a:cubicBezTo>
                        <a:pt x="f187" y="f188"/>
                        <a:pt x="f189" y="f190"/>
                        <a:pt x="f153" y="f4"/>
                      </a:cubicBezTo>
                      <a:cubicBezTo>
                        <a:pt x="f189" y="f190"/>
                        <a:pt x="f187" y="f188"/>
                        <a:pt x="f163" y="f16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410;p5">
                  <a:extLst>
                    <a:ext uri="{FF2B5EF4-FFF2-40B4-BE49-F238E27FC236}">
                      <a16:creationId xmlns:a16="http://schemas.microsoft.com/office/drawing/2014/main" id="{26CDB258-CFE0-47E3-983D-E604DAB38BD1}"/>
                    </a:ext>
                  </a:extLst>
                </p:cNvPr>
                <p:cNvSpPr/>
                <p:nvPr/>
              </p:nvSpPr>
              <p:spPr>
                <a:xfrm flipH="1">
                  <a:off x="8451250" y="360621"/>
                  <a:ext cx="61529" cy="150638"/>
                </a:xfrm>
                <a:custGeom>
                  <a:avLst/>
                  <a:gdLst>
                    <a:gd name="f0" fmla="val w"/>
                    <a:gd name="f1" fmla="val h"/>
                    <a:gd name="f2" fmla="val 0"/>
                    <a:gd name="f3" fmla="val 1905"/>
                    <a:gd name="f4" fmla="val 4664"/>
                    <a:gd name="f5" fmla="val 1051"/>
                    <a:gd name="f6" fmla="val 970"/>
                    <a:gd name="f7" fmla="val 1039"/>
                    <a:gd name="f8" fmla="val 1178"/>
                    <a:gd name="f9" fmla="val 1016"/>
                    <a:gd name="f10" fmla="val 1431"/>
                    <a:gd name="f11" fmla="val 1662"/>
                    <a:gd name="f12" fmla="val 1893"/>
                    <a:gd name="f13" fmla="val 2136"/>
                    <a:gd name="f14" fmla="val 2366"/>
                    <a:gd name="f15" fmla="val 1062"/>
                    <a:gd name="f16" fmla="val 2597"/>
                    <a:gd name="f17" fmla="val 1108"/>
                    <a:gd name="f18" fmla="val 2828"/>
                    <a:gd name="f19" fmla="val 1166"/>
                    <a:gd name="f20" fmla="val 3047"/>
                    <a:gd name="f21" fmla="val 1224"/>
                    <a:gd name="f22" fmla="val 3255"/>
                    <a:gd name="f23" fmla="val 1305"/>
                    <a:gd name="f24" fmla="val 3475"/>
                    <a:gd name="f25" fmla="val 1385"/>
                    <a:gd name="f26" fmla="val 3694"/>
                    <a:gd name="f27" fmla="val 1282"/>
                    <a:gd name="f28" fmla="val 3486"/>
                    <a:gd name="f29" fmla="val 1201"/>
                    <a:gd name="f30" fmla="val 3290"/>
                    <a:gd name="f31" fmla="val 1120"/>
                    <a:gd name="f32" fmla="val 3071"/>
                    <a:gd name="f33" fmla="val 2851"/>
                    <a:gd name="f34" fmla="val 1005"/>
                    <a:gd name="f35" fmla="val 2620"/>
                    <a:gd name="f36" fmla="val 981"/>
                    <a:gd name="f37" fmla="val 2390"/>
                    <a:gd name="f38" fmla="val 947"/>
                    <a:gd name="f39" fmla="val 2159"/>
                    <a:gd name="f40" fmla="val 1916"/>
                    <a:gd name="f41" fmla="val 1685"/>
                    <a:gd name="f42" fmla="val 1443"/>
                    <a:gd name="f43" fmla="val 1212"/>
                    <a:gd name="f44" fmla="val 878"/>
                    <a:gd name="f45" fmla="val 323"/>
                    <a:gd name="f46" fmla="val 612"/>
                    <a:gd name="f47" fmla="val 1027"/>
                    <a:gd name="f48" fmla="val 681"/>
                    <a:gd name="f49" fmla="val 1558"/>
                    <a:gd name="f50" fmla="val 531"/>
                    <a:gd name="f51" fmla="val 335"/>
                    <a:gd name="f52" fmla="val 704"/>
                    <a:gd name="f53" fmla="val 289"/>
                    <a:gd name="f54" fmla="val 693"/>
                    <a:gd name="f55" fmla="val 1789"/>
                    <a:gd name="f56" fmla="val 1247"/>
                    <a:gd name="f57" fmla="val 3890"/>
                    <a:gd name="f58" fmla="val 4663"/>
                    <a:gd name="f59" fmla="val 1259"/>
                    <a:gd name="f60" fmla="val 3198"/>
                    <a:gd name="f61" fmla="val 1570"/>
                    <a:gd name="f62" fmla="*/ f0 1 1905"/>
                    <a:gd name="f63" fmla="*/ f1 1 4664"/>
                    <a:gd name="f64" fmla="val f2"/>
                    <a:gd name="f65" fmla="val f3"/>
                    <a:gd name="f66" fmla="val f4"/>
                    <a:gd name="f67" fmla="+- f66 0 f64"/>
                    <a:gd name="f68" fmla="+- f65 0 f64"/>
                    <a:gd name="f69" fmla="*/ f68 1 1905"/>
                    <a:gd name="f70" fmla="*/ f67 1 4664"/>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1905" h="4664">
                      <a:moveTo>
                        <a:pt x="f5" y="f6"/>
                      </a:moveTo>
                      <a:lnTo>
                        <a:pt x="f5" y="f6"/>
                      </a:lnTo>
                      <a:cubicBezTo>
                        <a:pt x="f7" y="f8"/>
                        <a:pt x="f9" y="f10"/>
                        <a:pt x="f9" y="f11"/>
                      </a:cubicBezTo>
                      <a:cubicBezTo>
                        <a:pt x="f9" y="f12"/>
                        <a:pt x="f9" y="f13"/>
                        <a:pt x="f7"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8" y="f39"/>
                        <a:pt x="f38" y="f40"/>
                        <a:pt x="f6" y="f41"/>
                      </a:cubicBezTo>
                      <a:cubicBezTo>
                        <a:pt x="f36" y="f42"/>
                        <a:pt x="f9" y="f43"/>
                        <a:pt x="f5" y="f6"/>
                      </a:cubicBezTo>
                      <a:close/>
                      <a:moveTo>
                        <a:pt x="f23" y="f2"/>
                      </a:moveTo>
                      <a:lnTo>
                        <a:pt x="f23" y="f2"/>
                      </a:lnTo>
                      <a:cubicBezTo>
                        <a:pt x="f44" y="f45"/>
                        <a:pt x="f46" y="f47"/>
                        <a:pt x="f48" y="f49"/>
                      </a:cubicBezTo>
                      <a:cubicBezTo>
                        <a:pt x="f50" y="f25"/>
                        <a:pt x="f51" y="f52"/>
                        <a:pt x="f53" y="f54"/>
                      </a:cubicBezTo>
                      <a:lnTo>
                        <a:pt x="f53" y="f54"/>
                      </a:lnTo>
                      <a:cubicBezTo>
                        <a:pt x="f2" y="f55"/>
                        <a:pt x="f56" y="f57"/>
                        <a:pt x="f3" y="f58"/>
                      </a:cubicBezTo>
                      <a:cubicBezTo>
                        <a:pt x="f59" y="f60"/>
                        <a:pt x="f5" y="f61"/>
                        <a:pt x="f2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411;p5">
                  <a:extLst>
                    <a:ext uri="{FF2B5EF4-FFF2-40B4-BE49-F238E27FC236}">
                      <a16:creationId xmlns:a16="http://schemas.microsoft.com/office/drawing/2014/main" id="{70277A18-CDCF-43ED-A469-A50E617B75C8}"/>
                    </a:ext>
                  </a:extLst>
                </p:cNvPr>
                <p:cNvSpPr/>
                <p:nvPr/>
              </p:nvSpPr>
              <p:spPr>
                <a:xfrm flipH="1">
                  <a:off x="8787886" y="625659"/>
                  <a:ext cx="264709" cy="194273"/>
                </a:xfrm>
                <a:custGeom>
                  <a:avLst/>
                  <a:gdLst>
                    <a:gd name="f0" fmla="val w"/>
                    <a:gd name="f1" fmla="val h"/>
                    <a:gd name="f2" fmla="val 0"/>
                    <a:gd name="f3" fmla="val 8196"/>
                    <a:gd name="f4" fmla="val 6015"/>
                    <a:gd name="f5" fmla="val 1"/>
                    <a:gd name="f6" fmla="val 8127"/>
                    <a:gd name="f7" fmla="val 740"/>
                    <a:gd name="f8" fmla="val 7134"/>
                    <a:gd name="f9" fmla="val 2321"/>
                    <a:gd name="f10" fmla="val 4352"/>
                    <a:gd name="f11" fmla="val 2656"/>
                    <a:gd name="f12" fmla="val 2634"/>
                    <a:gd name="f13" fmla="val 2855"/>
                    <a:gd name="f14" fmla="val 1872"/>
                    <a:gd name="f15" fmla="val 3273"/>
                    <a:gd name="f16" fmla="val 891"/>
                    <a:gd name="f17" fmla="val 619"/>
                    <a:gd name="f18" fmla="val 331"/>
                    <a:gd name="f19" fmla="val 3241"/>
                    <a:gd name="f20" fmla="val 3164"/>
                    <a:gd name="f21" fmla="val 301"/>
                    <a:gd name="f22" fmla="val 3651"/>
                    <a:gd name="f23" fmla="val 989"/>
                    <a:gd name="f24" fmla="val 3994"/>
                    <a:gd name="f25" fmla="val 1602"/>
                    <a:gd name="f26" fmla="val 1744"/>
                    <a:gd name="f27" fmla="val 1881"/>
                    <a:gd name="f28" fmla="val 3976"/>
                    <a:gd name="f29" fmla="val 2009"/>
                    <a:gd name="f30" fmla="val 3937"/>
                    <a:gd name="f31" fmla="val 1570"/>
                    <a:gd name="f32" fmla="val 4526"/>
                    <a:gd name="f33" fmla="val 1732"/>
                    <a:gd name="f34" fmla="val 5484"/>
                    <a:gd name="f35" fmla="val 2263"/>
                    <a:gd name="f36" fmla="val 2044"/>
                    <a:gd name="f37" fmla="val 4849"/>
                    <a:gd name="f38" fmla="val 2655"/>
                    <a:gd name="f39" fmla="val 4445"/>
                    <a:gd name="f40" fmla="val 3059"/>
                    <a:gd name="f41" fmla="val 4041"/>
                    <a:gd name="f42" fmla="val 3625"/>
                    <a:gd name="f43" fmla="val 3810"/>
                    <a:gd name="f44" fmla="val 4179"/>
                    <a:gd name="f45" fmla="val 3660"/>
                    <a:gd name="f46" fmla="val 4722"/>
                    <a:gd name="f47" fmla="val 3521"/>
                    <a:gd name="f48" fmla="val 5287"/>
                    <a:gd name="f49" fmla="val 3418"/>
                    <a:gd name="f50" fmla="val 5818"/>
                    <a:gd name="f51" fmla="val 3198"/>
                    <a:gd name="f52" fmla="val 7122"/>
                    <a:gd name="f53" fmla="val 2667"/>
                    <a:gd name="f54" fmla="val 8069"/>
                    <a:gd name="f55" fmla="val 1386"/>
                    <a:gd name="f56" fmla="*/ f0 1 8196"/>
                    <a:gd name="f57" fmla="*/ f1 1 6015"/>
                    <a:gd name="f58" fmla="val f2"/>
                    <a:gd name="f59" fmla="val f3"/>
                    <a:gd name="f60" fmla="val f4"/>
                    <a:gd name="f61" fmla="+- f60 0 f58"/>
                    <a:gd name="f62" fmla="+- f59 0 f58"/>
                    <a:gd name="f63" fmla="*/ f62 1 8196"/>
                    <a:gd name="f64" fmla="*/ f61 1 6015"/>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5">
                      <a:moveTo>
                        <a:pt x="f3" y="f5"/>
                      </a:moveTo>
                      <a:lnTo>
                        <a:pt x="f3" y="f5"/>
                      </a:lnTo>
                      <a:cubicBezTo>
                        <a:pt x="f6" y="f7"/>
                        <a:pt x="f8" y="f9"/>
                        <a:pt x="f10" y="f11"/>
                      </a:cubicBezTo>
                      <a:cubicBezTo>
                        <a:pt x="f12" y="f13"/>
                        <a:pt x="f14" y="f15"/>
                        <a:pt x="f16" y="f15"/>
                      </a:cubicBezTo>
                      <a:cubicBezTo>
                        <a:pt x="f17" y="f15"/>
                        <a:pt x="f18" y="f19"/>
                        <a:pt x="f5" y="f20"/>
                      </a:cubicBezTo>
                      <a:lnTo>
                        <a:pt x="f5" y="f20"/>
                      </a:lnTo>
                      <a:cubicBezTo>
                        <a:pt x="f21" y="f22"/>
                        <a:pt x="f23" y="f24"/>
                        <a:pt x="f25" y="f24"/>
                      </a:cubicBezTo>
                      <a:cubicBezTo>
                        <a:pt x="f26" y="f24"/>
                        <a:pt x="f27" y="f28"/>
                        <a:pt x="f29" y="f30"/>
                      </a:cubicBezTo>
                      <a:lnTo>
                        <a:pt x="f29" y="f30"/>
                      </a:lnTo>
                      <a:cubicBezTo>
                        <a:pt x="f31" y="f32"/>
                        <a:pt x="f33" y="f34"/>
                        <a:pt x="f35" y="f4"/>
                      </a:cubicBezTo>
                      <a:cubicBezTo>
                        <a:pt x="f36" y="f34"/>
                        <a:pt x="f35" y="f37"/>
                        <a:pt x="f38" y="f39"/>
                      </a:cubicBezTo>
                      <a:cubicBezTo>
                        <a:pt x="f40" y="f41"/>
                        <a:pt x="f42" y="f43"/>
                        <a:pt x="f44" y="f45"/>
                      </a:cubicBezTo>
                      <a:cubicBezTo>
                        <a:pt x="f46" y="f47"/>
                        <a:pt x="f48" y="f49"/>
                        <a:pt x="f50" y="f51"/>
                      </a:cubicBezTo>
                      <a:cubicBezTo>
                        <a:pt x="f52" y="f53"/>
                        <a:pt x="f54" y="f55"/>
                        <a:pt x="f3"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412;p5">
                  <a:extLst>
                    <a:ext uri="{FF2B5EF4-FFF2-40B4-BE49-F238E27FC236}">
                      <a16:creationId xmlns:a16="http://schemas.microsoft.com/office/drawing/2014/main" id="{3AE44197-E181-4C21-98F5-D2F6FE825736}"/>
                    </a:ext>
                  </a:extLst>
                </p:cNvPr>
                <p:cNvSpPr/>
                <p:nvPr/>
              </p:nvSpPr>
              <p:spPr>
                <a:xfrm flipH="1">
                  <a:off x="8789724" y="597715"/>
                  <a:ext cx="213292" cy="97703"/>
                </a:xfrm>
                <a:custGeom>
                  <a:avLst/>
                  <a:gdLst>
                    <a:gd name="f0" fmla="val w"/>
                    <a:gd name="f1" fmla="val h"/>
                    <a:gd name="f2" fmla="val 0"/>
                    <a:gd name="f3" fmla="val 6604"/>
                    <a:gd name="f4" fmla="val 3025"/>
                    <a:gd name="f5" fmla="val 6603"/>
                    <a:gd name="f6" fmla="val 716"/>
                    <a:gd name="f7" fmla="val 6596"/>
                    <a:gd name="f8" fmla="val 727"/>
                    <a:gd name="f9" fmla="val 6590"/>
                    <a:gd name="f10" fmla="val 739"/>
                    <a:gd name="f11" fmla="val 6583"/>
                    <a:gd name="f12" fmla="val 751"/>
                    <a:gd name="f13" fmla="val 6597"/>
                    <a:gd name="f14" fmla="val 728"/>
                    <a:gd name="f15" fmla="val 4"/>
                    <a:gd name="f16" fmla="val 1316"/>
                    <a:gd name="f17" fmla="val 3"/>
                    <a:gd name="f18" fmla="val 2"/>
                    <a:gd name="f19" fmla="val 1"/>
                    <a:gd name="f20" fmla="val 509"/>
                    <a:gd name="f21" fmla="val 1328"/>
                    <a:gd name="f22" fmla="val 740"/>
                    <a:gd name="f23" fmla="val 959"/>
                    <a:gd name="f24" fmla="val 1190"/>
                    <a:gd name="f25" fmla="val 1362"/>
                    <a:gd name="f26" fmla="val 1421"/>
                    <a:gd name="f27" fmla="val 1385"/>
                    <a:gd name="f28" fmla="val 1628"/>
                    <a:gd name="f29" fmla="val 1432"/>
                    <a:gd name="f30" fmla="val 1848"/>
                    <a:gd name="f31" fmla="val 1501"/>
                    <a:gd name="f32" fmla="val 2286"/>
                    <a:gd name="f33" fmla="val 2690"/>
                    <a:gd name="f34" fmla="val 1836"/>
                    <a:gd name="f35" fmla="val 3106"/>
                    <a:gd name="f36" fmla="val 1997"/>
                    <a:gd name="f37" fmla="val 3521"/>
                    <a:gd name="f38" fmla="val 2147"/>
                    <a:gd name="f39" fmla="val 3960"/>
                    <a:gd name="f40" fmla="val 4399"/>
                    <a:gd name="f41" fmla="val 4836"/>
                    <a:gd name="f42" fmla="val 5284"/>
                    <a:gd name="f43" fmla="val 2166"/>
                    <a:gd name="f44" fmla="val 5616"/>
                    <a:gd name="f45" fmla="val 1884"/>
                    <a:gd name="f46" fmla="val 5536"/>
                    <a:gd name="f47" fmla="val 1954"/>
                    <a:gd name="f48" fmla="val 5462"/>
                    <a:gd name="f49" fmla="val 2015"/>
                    <a:gd name="f50" fmla="val 5380"/>
                    <a:gd name="f51" fmla="val 2066"/>
                    <a:gd name="f52" fmla="val 5287"/>
                    <a:gd name="f53" fmla="val 2124"/>
                    <a:gd name="f54" fmla="val 5183"/>
                    <a:gd name="f55" fmla="val 2159"/>
                    <a:gd name="f56" fmla="val 5080"/>
                    <a:gd name="f57" fmla="val 2205"/>
                    <a:gd name="f58" fmla="val 4860"/>
                    <a:gd name="f59" fmla="val 4629"/>
                    <a:gd name="f60" fmla="val 2320"/>
                    <a:gd name="f61" fmla="val 4422"/>
                    <a:gd name="f62" fmla="val 4387"/>
                    <a:gd name="f63" fmla="val 2322"/>
                    <a:gd name="f64" fmla="val 4353"/>
                    <a:gd name="f65" fmla="val 2323"/>
                    <a:gd name="f66" fmla="val 4319"/>
                    <a:gd name="f67" fmla="val 3894"/>
                    <a:gd name="f68" fmla="val 3479"/>
                    <a:gd name="f69" fmla="val 2194"/>
                    <a:gd name="f70" fmla="val 3094"/>
                    <a:gd name="f71" fmla="val 2055"/>
                    <a:gd name="f72" fmla="val 2667"/>
                    <a:gd name="f73" fmla="val 1905"/>
                    <a:gd name="f74" fmla="val 2252"/>
                    <a:gd name="f75" fmla="val 1709"/>
                    <a:gd name="f76" fmla="val 1559"/>
                    <a:gd name="f77" fmla="val 1420"/>
                    <a:gd name="f78" fmla="val 970"/>
                    <a:gd name="f79" fmla="val 1339"/>
                    <a:gd name="f80" fmla="val 1813"/>
                    <a:gd name="f81" fmla="val 1721"/>
                    <a:gd name="f82" fmla="val 370"/>
                    <a:gd name="f83" fmla="val 1686"/>
                    <a:gd name="f84" fmla="val 474"/>
                    <a:gd name="f85" fmla="val 1744"/>
                    <a:gd name="f86" fmla="val 854"/>
                    <a:gd name="f87" fmla="val 1579"/>
                    <a:gd name="f88" fmla="val 735"/>
                    <a:gd name="f89" fmla="val 1435"/>
                    <a:gd name="f90" fmla="val 689"/>
                    <a:gd name="f91" fmla="val 1305"/>
                    <a:gd name="f92" fmla="val 840"/>
                    <a:gd name="f93" fmla="val 533"/>
                    <a:gd name="f94" fmla="val 1278"/>
                    <a:gd name="f95" fmla="val 15"/>
                    <a:gd name="f96" fmla="val 1315"/>
                    <a:gd name="f97" fmla="val 26"/>
                    <a:gd name="f98" fmla="val 37"/>
                    <a:gd name="f99" fmla="val 615"/>
                    <a:gd name="f100" fmla="val 635"/>
                    <a:gd name="f101" fmla="val 2359"/>
                    <a:gd name="f102" fmla="val 1156"/>
                    <a:gd name="f103" fmla="val 1174"/>
                    <a:gd name="f104" fmla="val 1193"/>
                    <a:gd name="f105" fmla="val 2358"/>
                    <a:gd name="f106" fmla="val 1213"/>
                    <a:gd name="f107" fmla="val 2355"/>
                    <a:gd name="f108" fmla="val 866"/>
                    <a:gd name="f109" fmla="val 2517"/>
                    <a:gd name="f110" fmla="val 578"/>
                    <a:gd name="f111" fmla="val 2713"/>
                    <a:gd name="f112" fmla="val 416"/>
                    <a:gd name="f113" fmla="val 3024"/>
                    <a:gd name="f114" fmla="val 989"/>
                    <a:gd name="f115" fmla="val 2650"/>
                    <a:gd name="f116" fmla="val 1706"/>
                    <a:gd name="f117" fmla="val 2537"/>
                    <a:gd name="f118" fmla="val 2410"/>
                    <a:gd name="f119" fmla="val 2814"/>
                    <a:gd name="f120" fmla="val 3213"/>
                    <a:gd name="f121" fmla="val 2574"/>
                    <a:gd name="f122" fmla="val 3579"/>
                    <a:gd name="f123" fmla="val 2620"/>
                    <a:gd name="f124" fmla="val 3739"/>
                    <a:gd name="f125" fmla="val 2642"/>
                    <a:gd name="f126" fmla="val 3897"/>
                    <a:gd name="f127" fmla="val 2653"/>
                    <a:gd name="f128" fmla="val 4052"/>
                    <a:gd name="f129" fmla="val 4721"/>
                    <a:gd name="f130" fmla="val 5331"/>
                    <a:gd name="f131" fmla="val 2445"/>
                    <a:gd name="f132" fmla="val 5818"/>
                    <a:gd name="f133" fmla="val 1986"/>
                    <a:gd name="f134" fmla="val 5934"/>
                    <a:gd name="f135" fmla="val 1870"/>
                    <a:gd name="f136" fmla="val 6049"/>
                    <a:gd name="f137" fmla="val 1743"/>
                    <a:gd name="f138" fmla="val 6165"/>
                    <a:gd name="f139" fmla="val 1582"/>
                    <a:gd name="f140" fmla="val 6342"/>
                    <a:gd name="f141" fmla="val 1327"/>
                    <a:gd name="f142" fmla="val 6434"/>
                    <a:gd name="f143" fmla="val 1020"/>
                    <a:gd name="f144" fmla="val 6258"/>
                    <a:gd name="f145" fmla="val 1313"/>
                    <a:gd name="f146" fmla="val 5713"/>
                    <a:gd name="f147" fmla="val 1805"/>
                    <a:gd name="f148" fmla="val 5068"/>
                    <a:gd name="f149" fmla="val 4897"/>
                    <a:gd name="f150" fmla="val 2037"/>
                    <a:gd name="f151" fmla="val 4659"/>
                    <a:gd name="f152" fmla="val 2091"/>
                    <a:gd name="f153" fmla="val 4432"/>
                    <a:gd name="f154" fmla="val 4199"/>
                    <a:gd name="f155" fmla="val 3979"/>
                    <a:gd name="f156" fmla="val 2034"/>
                    <a:gd name="f157" fmla="val 3856"/>
                    <a:gd name="f158" fmla="val 1859"/>
                    <a:gd name="f159" fmla="val 3764"/>
                    <a:gd name="f160" fmla="val 3706"/>
                    <a:gd name="f161" fmla="val 3752"/>
                    <a:gd name="f162" fmla="val 1443"/>
                    <a:gd name="f163" fmla="val 3790"/>
                    <a:gd name="f164" fmla="val 1320"/>
                    <a:gd name="f165" fmla="val 3921"/>
                    <a:gd name="f166" fmla="val 1220"/>
                    <a:gd name="f167" fmla="val 4043"/>
                    <a:gd name="f168" fmla="val 4070"/>
                    <a:gd name="f169" fmla="val 4097"/>
                    <a:gd name="f170" fmla="val 1225"/>
                    <a:gd name="f171" fmla="val 4122"/>
                    <a:gd name="f172" fmla="val 1235"/>
                    <a:gd name="f173" fmla="val 4045"/>
                    <a:gd name="f174" fmla="val 1151"/>
                    <a:gd name="f175" fmla="val 3925"/>
                    <a:gd name="f176" fmla="val 1106"/>
                    <a:gd name="f177" fmla="val 3805"/>
                    <a:gd name="f178" fmla="val 3726"/>
                    <a:gd name="f179" fmla="val 3647"/>
                    <a:gd name="f180" fmla="val 1125"/>
                    <a:gd name="f181" fmla="val 1166"/>
                    <a:gd name="f182" fmla="val 3406"/>
                    <a:gd name="f183" fmla="val 1270"/>
                    <a:gd name="f184" fmla="val 3371"/>
                    <a:gd name="f185" fmla="val 1512"/>
                    <a:gd name="f186" fmla="val 3452"/>
                    <a:gd name="f187" fmla="val 1697"/>
                    <a:gd name="f188" fmla="val 2898"/>
                    <a:gd name="f189" fmla="val 2552"/>
                    <a:gd name="f190" fmla="val 878"/>
                    <a:gd name="f191" fmla="val 2332"/>
                    <a:gd name="f192" fmla="val 289"/>
                    <a:gd name="f193" fmla="val 462"/>
                    <a:gd name="f194" fmla="val 601"/>
                    <a:gd name="f195" fmla="val 2009"/>
                    <a:gd name="f196" fmla="val 427"/>
                    <a:gd name="f197" fmla="*/ f0 1 6604"/>
                    <a:gd name="f198" fmla="*/ f1 1 3025"/>
                    <a:gd name="f199" fmla="val f2"/>
                    <a:gd name="f200" fmla="val f3"/>
                    <a:gd name="f201" fmla="val f4"/>
                    <a:gd name="f202" fmla="+- f201 0 f199"/>
                    <a:gd name="f203" fmla="+- f200 0 f199"/>
                    <a:gd name="f204" fmla="*/ f203 1 6604"/>
                    <a:gd name="f205" fmla="*/ f202 1 3025"/>
                    <a:gd name="f206" fmla="*/ f199 1 f204"/>
                    <a:gd name="f207" fmla="*/ f200 1 f204"/>
                    <a:gd name="f208" fmla="*/ f199 1 f205"/>
                    <a:gd name="f209" fmla="*/ f201 1 f205"/>
                    <a:gd name="f210" fmla="*/ f206 f197 1"/>
                    <a:gd name="f211" fmla="*/ f207 f197 1"/>
                    <a:gd name="f212" fmla="*/ f209 f198 1"/>
                    <a:gd name="f213" fmla="*/ f208 f198 1"/>
                  </a:gdLst>
                  <a:ahLst/>
                  <a:cxnLst>
                    <a:cxn ang="3cd4">
                      <a:pos x="hc" y="t"/>
                    </a:cxn>
                    <a:cxn ang="0">
                      <a:pos x="r" y="vc"/>
                    </a:cxn>
                    <a:cxn ang="cd4">
                      <a:pos x="hc" y="b"/>
                    </a:cxn>
                    <a:cxn ang="cd2">
                      <a:pos x="l" y="vc"/>
                    </a:cxn>
                  </a:cxnLst>
                  <a:rect l="f210" t="f213" r="f211" b="f212"/>
                  <a:pathLst>
                    <a:path w="6604" h="3025">
                      <a:moveTo>
                        <a:pt x="f5" y="f6"/>
                      </a:moveTo>
                      <a:lnTo>
                        <a:pt x="f5" y="f6"/>
                      </a:lnTo>
                      <a:cubicBezTo>
                        <a:pt x="f7" y="f8"/>
                        <a:pt x="f9" y="f10"/>
                        <a:pt x="f11" y="f12"/>
                      </a:cubicBezTo>
                      <a:lnTo>
                        <a:pt x="f11" y="f12"/>
                      </a:lnTo>
                      <a:cubicBezTo>
                        <a:pt x="f9" y="f10"/>
                        <a:pt x="f13" y="f14"/>
                        <a:pt x="f5" y="f6"/>
                      </a:cubicBezTo>
                      <a:close/>
                      <a:moveTo>
                        <a:pt x="f15" y="f16"/>
                      </a:moveTo>
                      <a:cubicBezTo>
                        <a:pt x="f17" y="f16"/>
                        <a:pt x="f18" y="f16"/>
                        <a:pt x="f19" y="f16"/>
                      </a:cubicBezTo>
                      <a:cubicBezTo>
                        <a:pt x="f18" y="f16"/>
                        <a:pt x="f17" y="f16"/>
                        <a:pt x="f15" y="f16"/>
                      </a:cubicBezTo>
                      <a:close/>
                      <a:moveTo>
                        <a:pt x="f20" y="f21"/>
                      </a:moveTo>
                      <a:cubicBezTo>
                        <a:pt x="f22" y="f21"/>
                        <a:pt x="f23" y="f21"/>
                        <a:pt x="f24" y="f25"/>
                      </a:cubicBezTo>
                      <a:cubicBezTo>
                        <a:pt x="f26" y="f27"/>
                        <a:pt x="f28" y="f29"/>
                        <a:pt x="f30" y="f31"/>
                      </a:cubicBezTo>
                      <a:cubicBezTo>
                        <a:pt x="f32" y="f28"/>
                        <a:pt x="f33" y="f34"/>
                        <a:pt x="f35" y="f36"/>
                      </a:cubicBezTo>
                      <a:cubicBezTo>
                        <a:pt x="f37" y="f38"/>
                        <a:pt x="f39" y="f32"/>
                        <a:pt x="f40" y="f32"/>
                      </a:cubicBezTo>
                      <a:cubicBezTo>
                        <a:pt x="f41" y="f32"/>
                        <a:pt x="f42" y="f43"/>
                        <a:pt x="f44" y="f45"/>
                      </a:cubicBezTo>
                      <a:lnTo>
                        <a:pt x="f44" y="f45"/>
                      </a:lnTo>
                      <a:cubicBezTo>
                        <a:pt x="f46" y="f47"/>
                        <a:pt x="f48" y="f49"/>
                        <a:pt x="f50" y="f51"/>
                      </a:cubicBezTo>
                      <a:cubicBezTo>
                        <a:pt x="f52" y="f53"/>
                        <a:pt x="f54" y="f55"/>
                        <a:pt x="f56" y="f57"/>
                      </a:cubicBezTo>
                      <a:cubicBezTo>
                        <a:pt x="f58" y="f32"/>
                        <a:pt x="f59" y="f60"/>
                        <a:pt x="f61" y="f60"/>
                      </a:cubicBezTo>
                      <a:cubicBezTo>
                        <a:pt x="f62" y="f63"/>
                        <a:pt x="f64" y="f65"/>
                        <a:pt x="f66" y="f65"/>
                      </a:cubicBezTo>
                      <a:cubicBezTo>
                        <a:pt x="f67" y="f65"/>
                        <a:pt x="f68" y="f69"/>
                        <a:pt x="f70" y="f71"/>
                      </a:cubicBezTo>
                      <a:cubicBezTo>
                        <a:pt x="f72" y="f73"/>
                        <a:pt x="f74" y="f75"/>
                        <a:pt x="f34" y="f76"/>
                      </a:cubicBezTo>
                      <a:cubicBezTo>
                        <a:pt x="f26" y="f77"/>
                        <a:pt x="f78" y="f79"/>
                        <a:pt x="f20" y="f21"/>
                      </a:cubicBezTo>
                      <a:close/>
                      <a:moveTo>
                        <a:pt x="f80" y="f2"/>
                      </a:moveTo>
                      <a:cubicBezTo>
                        <a:pt x="f81" y="f82"/>
                        <a:pt x="f83" y="f84"/>
                        <a:pt x="f85" y="f86"/>
                      </a:cubicBezTo>
                      <a:cubicBezTo>
                        <a:pt x="f87" y="f88"/>
                        <a:pt x="f89" y="f90"/>
                        <a:pt x="f91" y="f90"/>
                      </a:cubicBezTo>
                      <a:cubicBezTo>
                        <a:pt x="f92" y="f90"/>
                        <a:pt x="f93" y="f94"/>
                        <a:pt x="f15" y="f16"/>
                      </a:cubicBezTo>
                      <a:lnTo>
                        <a:pt x="f15" y="f16"/>
                      </a:lnTo>
                      <a:cubicBezTo>
                        <a:pt x="f95" y="f96"/>
                        <a:pt x="f97" y="f96"/>
                        <a:pt x="f98" y="f96"/>
                      </a:cubicBezTo>
                      <a:cubicBezTo>
                        <a:pt x="f99" y="f96"/>
                        <a:pt x="f100" y="f101"/>
                        <a:pt x="f102" y="f101"/>
                      </a:cubicBezTo>
                      <a:cubicBezTo>
                        <a:pt x="f103" y="f101"/>
                        <a:pt x="f104" y="f105"/>
                        <a:pt x="f106" y="f107"/>
                      </a:cubicBezTo>
                      <a:lnTo>
                        <a:pt x="f106" y="f107"/>
                      </a:lnTo>
                      <a:cubicBezTo>
                        <a:pt x="f108" y="f109"/>
                        <a:pt x="f110" y="f111"/>
                        <a:pt x="f112" y="f113"/>
                      </a:cubicBezTo>
                      <a:cubicBezTo>
                        <a:pt x="f114" y="f115"/>
                        <a:pt x="f116" y="f117"/>
                        <a:pt x="f118" y="f117"/>
                      </a:cubicBezTo>
                      <a:cubicBezTo>
                        <a:pt x="f119" y="f117"/>
                        <a:pt x="f120" y="f121"/>
                        <a:pt x="f122" y="f123"/>
                      </a:cubicBezTo>
                      <a:cubicBezTo>
                        <a:pt x="f124" y="f125"/>
                        <a:pt x="f126" y="f127"/>
                        <a:pt x="f128" y="f127"/>
                      </a:cubicBezTo>
                      <a:cubicBezTo>
                        <a:pt x="f129" y="f127"/>
                        <a:pt x="f130" y="f131"/>
                        <a:pt x="f132" y="f133"/>
                      </a:cubicBezTo>
                      <a:cubicBezTo>
                        <a:pt x="f134" y="f135"/>
                        <a:pt x="f136" y="f137"/>
                        <a:pt x="f138" y="f139"/>
                      </a:cubicBezTo>
                      <a:cubicBezTo>
                        <a:pt x="f140" y="f141"/>
                        <a:pt x="f142" y="f143"/>
                        <a:pt x="f11" y="f12"/>
                      </a:cubicBezTo>
                      <a:lnTo>
                        <a:pt x="f11" y="f12"/>
                      </a:lnTo>
                      <a:cubicBezTo>
                        <a:pt x="f144" y="f145"/>
                        <a:pt x="f146" y="f147"/>
                        <a:pt x="f148" y="f133"/>
                      </a:cubicBezTo>
                      <a:cubicBezTo>
                        <a:pt x="f149" y="f150"/>
                        <a:pt x="f151" y="f152"/>
                        <a:pt x="f153" y="f152"/>
                      </a:cubicBezTo>
                      <a:cubicBezTo>
                        <a:pt x="f154" y="f152"/>
                        <a:pt x="f155" y="f156"/>
                        <a:pt x="f157" y="f158"/>
                      </a:cubicBezTo>
                      <a:cubicBezTo>
                        <a:pt x="f159" y="f137"/>
                        <a:pt x="f160" y="f139"/>
                        <a:pt x="f161" y="f162"/>
                      </a:cubicBezTo>
                      <a:cubicBezTo>
                        <a:pt x="f163" y="f164"/>
                        <a:pt x="f165" y="f166"/>
                        <a:pt x="f167" y="f166"/>
                      </a:cubicBezTo>
                      <a:cubicBezTo>
                        <a:pt x="f168" y="f166"/>
                        <a:pt x="f169" y="f170"/>
                        <a:pt x="f171" y="f172"/>
                      </a:cubicBezTo>
                      <a:cubicBezTo>
                        <a:pt x="f173" y="f174"/>
                        <a:pt x="f175" y="f176"/>
                        <a:pt x="f177" y="f176"/>
                      </a:cubicBezTo>
                      <a:cubicBezTo>
                        <a:pt x="f178" y="f176"/>
                        <a:pt x="f179" y="f180"/>
                        <a:pt x="f122" y="f181"/>
                      </a:cubicBezTo>
                      <a:cubicBezTo>
                        <a:pt x="f182" y="f183"/>
                        <a:pt x="f184" y="f185"/>
                        <a:pt x="f186" y="f187"/>
                      </a:cubicBezTo>
                      <a:cubicBezTo>
                        <a:pt x="f188" y="f27"/>
                        <a:pt x="f189" y="f190"/>
                        <a:pt x="f191" y="f192"/>
                      </a:cubicBezTo>
                      <a:cubicBezTo>
                        <a:pt x="f191" y="f192"/>
                        <a:pt x="f74" y="f193"/>
                        <a:pt x="f57" y="f194"/>
                      </a:cubicBezTo>
                      <a:cubicBezTo>
                        <a:pt x="f57" y="f194"/>
                        <a:pt x="f195" y="f196"/>
                        <a:pt x="f8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413;p5">
                  <a:extLst>
                    <a:ext uri="{FF2B5EF4-FFF2-40B4-BE49-F238E27FC236}">
                      <a16:creationId xmlns:a16="http://schemas.microsoft.com/office/drawing/2014/main" id="{0262AB80-A111-473A-81C6-B5CF403BA8FE}"/>
                    </a:ext>
                  </a:extLst>
                </p:cNvPr>
                <p:cNvSpPr/>
                <p:nvPr/>
              </p:nvSpPr>
              <p:spPr>
                <a:xfrm flipH="1">
                  <a:off x="8880323" y="692575"/>
                  <a:ext cx="77961" cy="14401"/>
                </a:xfrm>
                <a:custGeom>
                  <a:avLst/>
                  <a:gdLst>
                    <a:gd name="f0" fmla="val w"/>
                    <a:gd name="f1" fmla="val h"/>
                    <a:gd name="f2" fmla="val 0"/>
                    <a:gd name="f3" fmla="val 2414"/>
                    <a:gd name="f4" fmla="val 446"/>
                    <a:gd name="f5" fmla="val 1581"/>
                    <a:gd name="f6" fmla="val 1"/>
                    <a:gd name="f7" fmla="val 1036"/>
                    <a:gd name="f8" fmla="val 498"/>
                    <a:gd name="f9" fmla="val 154"/>
                    <a:gd name="f10" fmla="val 445"/>
                    <a:gd name="f11" fmla="val 809"/>
                    <a:gd name="f12" fmla="val 341"/>
                    <a:gd name="f13" fmla="val 1605"/>
                    <a:gd name="f14" fmla="val 226"/>
                    <a:gd name="f15" fmla="val 2413"/>
                    <a:gd name="f16" fmla="val 122"/>
                    <a:gd name="f17" fmla="val 2137"/>
                    <a:gd name="f18" fmla="val 40"/>
                    <a:gd name="f19" fmla="val 185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414;p5">
                  <a:extLst>
                    <a:ext uri="{FF2B5EF4-FFF2-40B4-BE49-F238E27FC236}">
                      <a16:creationId xmlns:a16="http://schemas.microsoft.com/office/drawing/2014/main" id="{01DA1DA0-71A1-4F83-BBD6-32E75FA25AEF}"/>
                    </a:ext>
                  </a:extLst>
                </p:cNvPr>
                <p:cNvSpPr/>
                <p:nvPr/>
              </p:nvSpPr>
              <p:spPr>
                <a:xfrm flipH="1">
                  <a:off x="8711827" y="738506"/>
                  <a:ext cx="96953" cy="80970"/>
                </a:xfrm>
                <a:custGeom>
                  <a:avLst/>
                  <a:gdLst>
                    <a:gd name="f0" fmla="val w"/>
                    <a:gd name="f1" fmla="val h"/>
                    <a:gd name="f2" fmla="val 0"/>
                    <a:gd name="f3" fmla="val 3002"/>
                    <a:gd name="f4" fmla="val 2507"/>
                    <a:gd name="f5" fmla="val 1236"/>
                    <a:gd name="f6" fmla="val 1251"/>
                    <a:gd name="f7" fmla="val 1228"/>
                    <a:gd name="f8" fmla="val 1262"/>
                    <a:gd name="f9" fmla="val 1223"/>
                    <a:gd name="f10" fmla="val 1274"/>
                    <a:gd name="f11" fmla="val 1220"/>
                    <a:gd name="f12" fmla="val 1286"/>
                    <a:gd name="f13" fmla="val 1225"/>
                    <a:gd name="f14" fmla="val 1230"/>
                    <a:gd name="f15" fmla="val 1263"/>
                    <a:gd name="f16" fmla="val 1963"/>
                    <a:gd name="f17" fmla="val 431"/>
                    <a:gd name="f18" fmla="val 1813"/>
                    <a:gd name="f19" fmla="val 524"/>
                    <a:gd name="f20" fmla="val 1663"/>
                    <a:gd name="f21" fmla="val 616"/>
                    <a:gd name="f22" fmla="val 1536"/>
                    <a:gd name="f23" fmla="val 755"/>
                    <a:gd name="f24" fmla="val 1466"/>
                    <a:gd name="f25" fmla="val 824"/>
                    <a:gd name="f26" fmla="val 1386"/>
                    <a:gd name="f27" fmla="val 928"/>
                    <a:gd name="f28" fmla="val 1351"/>
                    <a:gd name="f29" fmla="val 1009"/>
                    <a:gd name="f30" fmla="val 1305"/>
                    <a:gd name="f31" fmla="val 1124"/>
                    <a:gd name="f32" fmla="val 1293"/>
                    <a:gd name="f33" fmla="val 1239"/>
                    <a:gd name="f34" fmla="val 1355"/>
                    <a:gd name="f35" fmla="val 1516"/>
                    <a:gd name="f36" fmla="val 1316"/>
                    <a:gd name="f37" fmla="val 1678"/>
                    <a:gd name="f38" fmla="val 1374"/>
                    <a:gd name="f39" fmla="val 1828"/>
                    <a:gd name="f40" fmla="val 1259"/>
                    <a:gd name="f41" fmla="val 1701"/>
                    <a:gd name="f42" fmla="val 1212"/>
                    <a:gd name="f43" fmla="val 1528"/>
                    <a:gd name="f44" fmla="val 1339"/>
                    <a:gd name="f45" fmla="val 1312"/>
                    <a:gd name="f46" fmla="val 1159"/>
                    <a:gd name="f47" fmla="val 1426"/>
                    <a:gd name="f48" fmla="val 1115"/>
                    <a:gd name="f49" fmla="val 1573"/>
                    <a:gd name="f50" fmla="val 1051"/>
                    <a:gd name="f51" fmla="val 982"/>
                    <a:gd name="f52" fmla="val 1863"/>
                    <a:gd name="f53" fmla="val 901"/>
                    <a:gd name="f54" fmla="val 2036"/>
                    <a:gd name="f55" fmla="val 751"/>
                    <a:gd name="f56" fmla="val 2151"/>
                    <a:gd name="f57" fmla="val 866"/>
                    <a:gd name="f58" fmla="val 2001"/>
                    <a:gd name="f59" fmla="val 935"/>
                    <a:gd name="f60" fmla="val 1851"/>
                    <a:gd name="f61" fmla="val 1005"/>
                    <a:gd name="f62" fmla="val 1062"/>
                    <a:gd name="f63" fmla="val 1505"/>
                    <a:gd name="f64" fmla="val 1120"/>
                    <a:gd name="f65" fmla="val 1332"/>
                    <a:gd name="f66" fmla="val 1189"/>
                    <a:gd name="f67" fmla="val 1170"/>
                    <a:gd name="f68" fmla="val 997"/>
                    <a:gd name="f69" fmla="val 1363"/>
                    <a:gd name="f70" fmla="val 835"/>
                    <a:gd name="f71" fmla="val 1501"/>
                    <a:gd name="f72" fmla="val 720"/>
                    <a:gd name="f73" fmla="val 1640"/>
                    <a:gd name="f74" fmla="val 593"/>
                    <a:gd name="f75" fmla="val 501"/>
                    <a:gd name="f76" fmla="val 2759"/>
                    <a:gd name="f77" fmla="val 2479"/>
                    <a:gd name="f78" fmla="val 2196"/>
                    <a:gd name="f79" fmla="val 61"/>
                    <a:gd name="f80" fmla="val 1928"/>
                    <a:gd name="f81" fmla="val 178"/>
                    <a:gd name="f82" fmla="val 1420"/>
                    <a:gd name="f83" fmla="val 385"/>
                    <a:gd name="f84" fmla="val 812"/>
                    <a:gd name="f85" fmla="val 774"/>
                    <a:gd name="f86" fmla="val 1309"/>
                    <a:gd name="f87" fmla="val 682"/>
                    <a:gd name="f88" fmla="val 624"/>
                    <a:gd name="f89" fmla="val 1713"/>
                    <a:gd name="f90" fmla="val 508"/>
                    <a:gd name="f91" fmla="val 1909"/>
                    <a:gd name="f92" fmla="val 393"/>
                    <a:gd name="f93" fmla="val 2082"/>
                    <a:gd name="f94" fmla="val 220"/>
                    <a:gd name="f95" fmla="val 2232"/>
                    <a:gd name="f96" fmla="val 1"/>
                    <a:gd name="f97" fmla="val 192"/>
                    <a:gd name="f98" fmla="val 2374"/>
                    <a:gd name="f99" fmla="val 2506"/>
                    <a:gd name="f100" fmla="val 618"/>
                    <a:gd name="f101" fmla="val 650"/>
                    <a:gd name="f102" fmla="val 683"/>
                    <a:gd name="f103" fmla="val 2503"/>
                    <a:gd name="f104" fmla="val 716"/>
                    <a:gd name="f105" fmla="val 2498"/>
                    <a:gd name="f106" fmla="val 959"/>
                    <a:gd name="f107" fmla="val 2451"/>
                    <a:gd name="f108" fmla="val 1178"/>
                    <a:gd name="f109" fmla="val 2313"/>
                    <a:gd name="f110" fmla="val 2117"/>
                    <a:gd name="f111" fmla="val 2221"/>
                    <a:gd name="f112" fmla="val 2371"/>
                    <a:gd name="f113" fmla="val 1432"/>
                    <a:gd name="f114" fmla="val 2405"/>
                    <a:gd name="f115" fmla="val 1464"/>
                    <a:gd name="f116" fmla="val 2422"/>
                    <a:gd name="f117" fmla="val 1500"/>
                    <a:gd name="f118" fmla="val 2429"/>
                    <a:gd name="f119" fmla="val 1535"/>
                    <a:gd name="f120" fmla="val 1626"/>
                    <a:gd name="f121" fmla="val 1720"/>
                    <a:gd name="f122" fmla="val 2382"/>
                    <a:gd name="f123" fmla="val 1778"/>
                    <a:gd name="f124" fmla="val 2324"/>
                    <a:gd name="f125" fmla="val 1870"/>
                    <a:gd name="f126" fmla="val 1905"/>
                    <a:gd name="f127" fmla="val 2105"/>
                    <a:gd name="f128" fmla="val 1951"/>
                    <a:gd name="f129" fmla="val 1978"/>
                    <a:gd name="f130" fmla="val 2009"/>
                    <a:gd name="f131" fmla="val 2140"/>
                    <a:gd name="f132" fmla="val 2136"/>
                    <a:gd name="f133" fmla="val 2290"/>
                    <a:gd name="f134" fmla="val 2309"/>
                    <a:gd name="f135" fmla="val 2319"/>
                    <a:gd name="f136" fmla="val 2314"/>
                    <a:gd name="f137" fmla="val 2329"/>
                    <a:gd name="f138" fmla="val 2339"/>
                    <a:gd name="f139" fmla="val 2504"/>
                    <a:gd name="f140" fmla="val 2683"/>
                    <a:gd name="f141" fmla="val 2224"/>
                    <a:gd name="f142" fmla="val 2094"/>
                    <a:gd name="f143" fmla="val 2390"/>
                    <a:gd name="f144" fmla="val 2078"/>
                    <a:gd name="f145" fmla="val 1586"/>
                    <a:gd name="f146" fmla="val 2044"/>
                    <a:gd name="f147" fmla="val 1193"/>
                    <a:gd name="f148" fmla="val 1997"/>
                    <a:gd name="f149" fmla="val 2194"/>
                    <a:gd name="f150" fmla="val 408"/>
                    <a:gd name="f151" fmla="val 2540"/>
                    <a:gd name="f152" fmla="val 201"/>
                    <a:gd name="f153" fmla="val 2701"/>
                    <a:gd name="f154" fmla="val 120"/>
                    <a:gd name="f155" fmla="val 2852"/>
                    <a:gd name="f156" fmla="val 39"/>
                    <a:gd name="f157" fmla="val 16"/>
                    <a:gd name="f158" fmla="val 2921"/>
                    <a:gd name="f159" fmla="val 6"/>
                    <a:gd name="f160" fmla="val 2840"/>
                    <a:gd name="f161" fmla="*/ f0 1 3002"/>
                    <a:gd name="f162" fmla="*/ f1 1 2507"/>
                    <a:gd name="f163" fmla="val f2"/>
                    <a:gd name="f164" fmla="val f3"/>
                    <a:gd name="f165" fmla="val f4"/>
                    <a:gd name="f166" fmla="+- f165 0 f163"/>
                    <a:gd name="f167" fmla="+- f164 0 f163"/>
                    <a:gd name="f168" fmla="*/ f167 1 3002"/>
                    <a:gd name="f169" fmla="*/ f166 1 250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3002" h="2507">
                      <a:moveTo>
                        <a:pt x="f5" y="f6"/>
                      </a:moveTo>
                      <a:cubicBezTo>
                        <a:pt x="f7" y="f8"/>
                        <a:pt x="f9" y="f10"/>
                        <a:pt x="f11" y="f12"/>
                      </a:cubicBezTo>
                      <a:lnTo>
                        <a:pt x="f11" y="f12"/>
                      </a:lnTo>
                      <a:cubicBezTo>
                        <a:pt x="f13" y="f10"/>
                        <a:pt x="f14" y="f15"/>
                        <a:pt x="f5" y="f6"/>
                      </a:cubicBezTo>
                      <a:close/>
                      <a:moveTo>
                        <a:pt x="f16" y="f17"/>
                      </a:moveTo>
                      <a:lnTo>
                        <a:pt x="f16" y="f17"/>
                      </a:lnTo>
                      <a:cubicBezTo>
                        <a:pt x="f18" y="f19"/>
                        <a:pt x="f20" y="f21"/>
                        <a:pt x="f22" y="f23"/>
                      </a:cubicBezTo>
                      <a:cubicBezTo>
                        <a:pt x="f24" y="f25"/>
                        <a:pt x="f26" y="f27"/>
                        <a:pt x="f28" y="f29"/>
                      </a:cubicBezTo>
                      <a:cubicBezTo>
                        <a:pt x="f30" y="f31"/>
                        <a:pt x="f32" y="f33"/>
                        <a:pt x="f32" y="f34"/>
                      </a:cubicBezTo>
                      <a:cubicBezTo>
                        <a:pt x="f32" y="f35"/>
                        <a:pt x="f36" y="f37"/>
                        <a:pt x="f38" y="f39"/>
                      </a:cubicBezTo>
                      <a:cubicBezTo>
                        <a:pt x="f40" y="f41"/>
                        <a:pt x="f42" y="f43"/>
                        <a:pt x="f42" y="f34"/>
                      </a:cubicBezTo>
                      <a:cubicBezTo>
                        <a:pt x="f42" y="f44"/>
                        <a:pt x="f42" y="f45"/>
                        <a:pt x="f11" y="f12"/>
                      </a:cubicBezTo>
                      <a:lnTo>
                        <a:pt x="f11" y="f12"/>
                      </a:lnTo>
                      <a:cubicBezTo>
                        <a:pt x="f46" y="f47"/>
                        <a:pt x="f48" y="f49"/>
                        <a:pt x="f50" y="f41"/>
                      </a:cubicBezTo>
                      <a:cubicBezTo>
                        <a:pt x="f51" y="f52"/>
                        <a:pt x="f53" y="f54"/>
                        <a:pt x="f55" y="f56"/>
                      </a:cubicBezTo>
                      <a:cubicBezTo>
                        <a:pt x="f57" y="f58"/>
                        <a:pt x="f59" y="f60"/>
                        <a:pt x="f61" y="f37"/>
                      </a:cubicBezTo>
                      <a:cubicBezTo>
                        <a:pt x="f62" y="f63"/>
                        <a:pt x="f64" y="f65"/>
                        <a:pt x="f66" y="f67"/>
                      </a:cubicBezTo>
                      <a:cubicBezTo>
                        <a:pt x="f40" y="f68"/>
                        <a:pt x="f69" y="f70"/>
                        <a:pt x="f71" y="f72"/>
                      </a:cubicBezTo>
                      <a:cubicBezTo>
                        <a:pt x="f73" y="f74"/>
                        <a:pt x="f18" y="f75"/>
                        <a:pt x="f16" y="f17"/>
                      </a:cubicBezTo>
                      <a:close/>
                      <a:moveTo>
                        <a:pt x="f76" y="f2"/>
                      </a:moveTo>
                      <a:cubicBezTo>
                        <a:pt x="f77" y="f2"/>
                        <a:pt x="f78" y="f79"/>
                        <a:pt x="f80" y="f81"/>
                      </a:cubicBezTo>
                      <a:cubicBezTo>
                        <a:pt x="f82" y="f83"/>
                        <a:pt x="f61" y="f84"/>
                        <a:pt x="f85" y="f86"/>
                      </a:cubicBezTo>
                      <a:cubicBezTo>
                        <a:pt x="f87" y="f35"/>
                        <a:pt x="f88" y="f89"/>
                        <a:pt x="f90" y="f91"/>
                      </a:cubicBezTo>
                      <a:cubicBezTo>
                        <a:pt x="f92" y="f93"/>
                        <a:pt x="f94" y="f95"/>
                        <a:pt x="f96" y="f95"/>
                      </a:cubicBezTo>
                      <a:cubicBezTo>
                        <a:pt x="f97" y="f98"/>
                        <a:pt x="f92" y="f99"/>
                        <a:pt x="f100" y="f99"/>
                      </a:cubicBezTo>
                      <a:cubicBezTo>
                        <a:pt x="f101" y="f99"/>
                        <a:pt x="f102" y="f103"/>
                        <a:pt x="f104" y="f105"/>
                      </a:cubicBezTo>
                      <a:cubicBezTo>
                        <a:pt x="f106" y="f107"/>
                        <a:pt x="f108" y="f109"/>
                        <a:pt x="f36" y="f110"/>
                      </a:cubicBezTo>
                      <a:lnTo>
                        <a:pt x="f36" y="f110"/>
                      </a:lnTo>
                      <a:cubicBezTo>
                        <a:pt x="f32" y="f111"/>
                        <a:pt x="f28" y="f112"/>
                        <a:pt x="f113" y="f114"/>
                      </a:cubicBezTo>
                      <a:cubicBezTo>
                        <a:pt x="f115" y="f116"/>
                        <a:pt x="f117" y="f118"/>
                        <a:pt x="f119" y="f118"/>
                      </a:cubicBezTo>
                      <a:cubicBezTo>
                        <a:pt x="f120" y="f118"/>
                        <a:pt x="f121" y="f122"/>
                        <a:pt x="f123" y="f124"/>
                      </a:cubicBezTo>
                      <a:cubicBezTo>
                        <a:pt x="f125" y="f111"/>
                        <a:pt x="f126" y="f127"/>
                        <a:pt x="f128" y="f129"/>
                      </a:cubicBezTo>
                      <a:cubicBezTo>
                        <a:pt x="f130" y="f131"/>
                        <a:pt x="f132" y="f133"/>
                        <a:pt x="f134" y="f109"/>
                      </a:cubicBezTo>
                      <a:cubicBezTo>
                        <a:pt x="f135" y="f136"/>
                        <a:pt x="f137" y="f136"/>
                        <a:pt x="f138" y="f136"/>
                      </a:cubicBezTo>
                      <a:cubicBezTo>
                        <a:pt x="f139" y="f136"/>
                        <a:pt x="f140" y="f141"/>
                        <a:pt x="f76" y="f142"/>
                      </a:cubicBezTo>
                      <a:cubicBezTo>
                        <a:pt x="f143" y="f129"/>
                        <a:pt x="f144" y="f145"/>
                        <a:pt x="f146" y="f147"/>
                      </a:cubicBezTo>
                      <a:cubicBezTo>
                        <a:pt x="f148" y="f84"/>
                        <a:pt x="f149" y="f150"/>
                        <a:pt x="f151" y="f152"/>
                      </a:cubicBezTo>
                      <a:cubicBezTo>
                        <a:pt x="f153" y="f154"/>
                        <a:pt x="f155" y="f156"/>
                        <a:pt x="f3" y="f157"/>
                      </a:cubicBezTo>
                      <a:cubicBezTo>
                        <a:pt x="f158" y="f159"/>
                        <a:pt x="f160" y="f2"/>
                        <a:pt x="f7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415;p5">
                  <a:extLst>
                    <a:ext uri="{FF2B5EF4-FFF2-40B4-BE49-F238E27FC236}">
                      <a16:creationId xmlns:a16="http://schemas.microsoft.com/office/drawing/2014/main" id="{32E193CA-4745-480F-8375-660ADDFD0752}"/>
                    </a:ext>
                  </a:extLst>
                </p:cNvPr>
                <p:cNvSpPr/>
                <p:nvPr/>
              </p:nvSpPr>
              <p:spPr>
                <a:xfrm flipH="1">
                  <a:off x="8646941" y="722165"/>
                  <a:ext cx="244976" cy="169977"/>
                </a:xfrm>
                <a:custGeom>
                  <a:avLst/>
                  <a:gdLst>
                    <a:gd name="f0" fmla="val w"/>
                    <a:gd name="f1" fmla="val h"/>
                    <a:gd name="f2" fmla="val 0"/>
                    <a:gd name="f3" fmla="val 7585"/>
                    <a:gd name="f4" fmla="val 5263"/>
                    <a:gd name="f5" fmla="val 1109"/>
                    <a:gd name="f6" fmla="val 1757"/>
                    <a:gd name="f7" fmla="val 935"/>
                    <a:gd name="f8" fmla="val 1988"/>
                    <a:gd name="f9" fmla="val 785"/>
                    <a:gd name="f10" fmla="val 2242"/>
                    <a:gd name="f11" fmla="val 670"/>
                    <a:gd name="f12" fmla="val 2496"/>
                    <a:gd name="f13" fmla="val 555"/>
                    <a:gd name="f14" fmla="val 2761"/>
                    <a:gd name="f15" fmla="val 474"/>
                    <a:gd name="f16" fmla="val 3027"/>
                    <a:gd name="f17" fmla="val 428"/>
                    <a:gd name="f18" fmla="val 3304"/>
                    <a:gd name="f19" fmla="val 381"/>
                    <a:gd name="f20" fmla="val 3581"/>
                    <a:gd name="f21" fmla="val 3869"/>
                    <a:gd name="f22" fmla="val 439"/>
                    <a:gd name="f23" fmla="val 4146"/>
                    <a:gd name="f24" fmla="val 497"/>
                    <a:gd name="f25" fmla="val 4412"/>
                    <a:gd name="f26" fmla="val 601"/>
                    <a:gd name="f27" fmla="val 4689"/>
                    <a:gd name="f28" fmla="val 716"/>
                    <a:gd name="f29" fmla="val 4954"/>
                    <a:gd name="f30" fmla="val 578"/>
                    <a:gd name="f31" fmla="val 4700"/>
                    <a:gd name="f32" fmla="val 4435"/>
                    <a:gd name="f33" fmla="val 404"/>
                    <a:gd name="f34" fmla="val 4158"/>
                    <a:gd name="f35" fmla="val 347"/>
                    <a:gd name="f36" fmla="val 3881"/>
                    <a:gd name="f37" fmla="val 312"/>
                    <a:gd name="f38" fmla="val 370"/>
                    <a:gd name="f39" fmla="val 3292"/>
                    <a:gd name="f40" fmla="val 416"/>
                    <a:gd name="f41" fmla="val 3004"/>
                    <a:gd name="f42" fmla="val 2727"/>
                    <a:gd name="f43" fmla="val 624"/>
                    <a:gd name="f44" fmla="val 2473"/>
                    <a:gd name="f45" fmla="val 762"/>
                    <a:gd name="f46" fmla="val 2207"/>
                    <a:gd name="f47" fmla="val 901"/>
                    <a:gd name="f48" fmla="val 1965"/>
                    <a:gd name="f49" fmla="val 5224"/>
                    <a:gd name="f50" fmla="val 1"/>
                    <a:gd name="f51" fmla="val 4391"/>
                    <a:gd name="f52" fmla="val 3557"/>
                    <a:gd name="f53" fmla="val 183"/>
                    <a:gd name="f54" fmla="val 2713"/>
                    <a:gd name="f55" fmla="val 533"/>
                    <a:gd name="f56" fmla="val 1790"/>
                    <a:gd name="f57" fmla="val 903"/>
                    <a:gd name="f58" fmla="val 1526"/>
                    <a:gd name="f59" fmla="val 2403"/>
                    <a:gd name="f60" fmla="val 81"/>
                    <a:gd name="f61" fmla="val 4262"/>
                    <a:gd name="f62" fmla="val 635"/>
                    <a:gd name="f63" fmla="val 5070"/>
                    <a:gd name="f64" fmla="val 5139"/>
                    <a:gd name="f65" fmla="val 728"/>
                    <a:gd name="f66" fmla="val 5208"/>
                    <a:gd name="f67" fmla="val 820"/>
                    <a:gd name="f68" fmla="val 5243"/>
                    <a:gd name="f69" fmla="val 851"/>
                    <a:gd name="f70" fmla="val 5256"/>
                    <a:gd name="f71" fmla="val 880"/>
                    <a:gd name="f72" fmla="val 5262"/>
                    <a:gd name="f73" fmla="val 907"/>
                    <a:gd name="f74" fmla="val 1022"/>
                    <a:gd name="f75" fmla="val 1097"/>
                    <a:gd name="f76" fmla="val 5154"/>
                    <a:gd name="f77" fmla="val 5024"/>
                    <a:gd name="f78" fmla="val 4920"/>
                    <a:gd name="f79" fmla="val 1016"/>
                    <a:gd name="f80" fmla="val 4827"/>
                    <a:gd name="f81" fmla="val 4747"/>
                    <a:gd name="f82" fmla="val 1108"/>
                    <a:gd name="f83" fmla="val 4809"/>
                    <a:gd name="f84" fmla="val 1193"/>
                    <a:gd name="f85" fmla="val 4837"/>
                    <a:gd name="f86" fmla="val 1270"/>
                    <a:gd name="f87" fmla="val 1617"/>
                    <a:gd name="f88" fmla="val 1791"/>
                    <a:gd name="f89" fmla="val 4259"/>
                    <a:gd name="f90" fmla="val 1640"/>
                    <a:gd name="f91" fmla="val 3673"/>
                    <a:gd name="f92" fmla="val 1435"/>
                    <a:gd name="f93" fmla="val 2956"/>
                    <a:gd name="f94" fmla="val 1387"/>
                    <a:gd name="f95" fmla="val 2194"/>
                    <a:gd name="f96" fmla="val 1751"/>
                    <a:gd name="f97" fmla="val 1498"/>
                    <a:gd name="f98" fmla="val 1687"/>
                    <a:gd name="f99" fmla="val 1778"/>
                    <a:gd name="f100" fmla="val 1795"/>
                    <a:gd name="f101" fmla="val 1940"/>
                    <a:gd name="f102" fmla="val 1849"/>
                    <a:gd name="f103" fmla="val 1986"/>
                    <a:gd name="f104" fmla="val 1865"/>
                    <a:gd name="f105" fmla="val 2034"/>
                    <a:gd name="f106" fmla="val 1872"/>
                    <a:gd name="f107" fmla="val 2082"/>
                    <a:gd name="f108" fmla="val 2214"/>
                    <a:gd name="f109" fmla="val 2346"/>
                    <a:gd name="f110" fmla="val 1818"/>
                    <a:gd name="f111" fmla="val 2448"/>
                    <a:gd name="f112" fmla="val 1734"/>
                    <a:gd name="f113" fmla="val 2598"/>
                    <a:gd name="f114" fmla="val 1630"/>
                    <a:gd name="f115" fmla="val 1503"/>
                    <a:gd name="f116" fmla="val 2840"/>
                    <a:gd name="f117" fmla="val 1365"/>
                    <a:gd name="f118" fmla="val 2955"/>
                    <a:gd name="f119" fmla="val 1249"/>
                    <a:gd name="f120" fmla="val 3082"/>
                    <a:gd name="f121" fmla="val 1122"/>
                    <a:gd name="f122" fmla="val 3232"/>
                    <a:gd name="f123" fmla="val 1041"/>
                    <a:gd name="f124" fmla="val 3533"/>
                    <a:gd name="f125" fmla="val 834"/>
                    <a:gd name="f126" fmla="val 3879"/>
                    <a:gd name="f127" fmla="val 660"/>
                    <a:gd name="f128" fmla="val 4225"/>
                    <a:gd name="f129" fmla="val 4774"/>
                    <a:gd name="f130" fmla="val 324"/>
                    <a:gd name="f131" fmla="val 5399"/>
                    <a:gd name="f132" fmla="val 203"/>
                    <a:gd name="f133" fmla="val 6020"/>
                    <a:gd name="f134" fmla="val 6562"/>
                    <a:gd name="f135" fmla="val 7100"/>
                    <a:gd name="f136" fmla="val 295"/>
                    <a:gd name="f137" fmla="val 7584"/>
                    <a:gd name="f138" fmla="val 499"/>
                    <a:gd name="f139" fmla="val 6794"/>
                    <a:gd name="f140" fmla="val 163"/>
                    <a:gd name="f141" fmla="val 6010"/>
                    <a:gd name="f142" fmla="*/ f0 1 7585"/>
                    <a:gd name="f143" fmla="*/ f1 1 5263"/>
                    <a:gd name="f144" fmla="val f2"/>
                    <a:gd name="f145" fmla="val f3"/>
                    <a:gd name="f146" fmla="val f4"/>
                    <a:gd name="f147" fmla="+- f146 0 f144"/>
                    <a:gd name="f148" fmla="+- f145 0 f144"/>
                    <a:gd name="f149" fmla="*/ f148 1 7585"/>
                    <a:gd name="f150" fmla="*/ f147 1 5263"/>
                    <a:gd name="f151" fmla="*/ f144 1 f149"/>
                    <a:gd name="f152" fmla="*/ f145 1 f149"/>
                    <a:gd name="f153" fmla="*/ f144 1 f150"/>
                    <a:gd name="f154" fmla="*/ f146 1 f150"/>
                    <a:gd name="f155" fmla="*/ f151 f142 1"/>
                    <a:gd name="f156" fmla="*/ f152 f142 1"/>
                    <a:gd name="f157" fmla="*/ f154 f143 1"/>
                    <a:gd name="f158" fmla="*/ f153 f143 1"/>
                  </a:gdLst>
                  <a:ahLst/>
                  <a:cxnLst>
                    <a:cxn ang="3cd4">
                      <a:pos x="hc" y="t"/>
                    </a:cxn>
                    <a:cxn ang="0">
                      <a:pos x="r" y="vc"/>
                    </a:cxn>
                    <a:cxn ang="cd4">
                      <a:pos x="hc" y="b"/>
                    </a:cxn>
                    <a:cxn ang="cd2">
                      <a:pos x="l" y="vc"/>
                    </a:cxn>
                  </a:cxnLst>
                  <a:rect l="f155" t="f158" r="f156" b="f157"/>
                  <a:pathLst>
                    <a:path w="7584" h="5263">
                      <a:moveTo>
                        <a:pt x="f5" y="f6"/>
                      </a:moveTo>
                      <a:lnTo>
                        <a:pt x="f5" y="f6"/>
                      </a:lnTo>
                      <a:cubicBezTo>
                        <a:pt x="f7" y="f8"/>
                        <a:pt x="f9" y="f10"/>
                        <a:pt x="f11" y="f12"/>
                      </a:cubicBezTo>
                      <a:cubicBezTo>
                        <a:pt x="f13" y="f14"/>
                        <a:pt x="f15" y="f16"/>
                        <a:pt x="f17" y="f18"/>
                      </a:cubicBezTo>
                      <a:cubicBezTo>
                        <a:pt x="f19" y="f20"/>
                        <a:pt x="f19" y="f21"/>
                        <a:pt x="f22" y="f23"/>
                      </a:cubicBezTo>
                      <a:cubicBezTo>
                        <a:pt x="f24" y="f25"/>
                        <a:pt x="f26" y="f27"/>
                        <a:pt x="f28" y="f29"/>
                      </a:cubicBezTo>
                      <a:cubicBezTo>
                        <a:pt x="f30" y="f31"/>
                        <a:pt x="f15" y="f32"/>
                        <a:pt x="f33" y="f34"/>
                      </a:cubicBezTo>
                      <a:cubicBezTo>
                        <a:pt x="f35" y="f36"/>
                        <a:pt x="f37" y="f20"/>
                        <a:pt x="f38" y="f39"/>
                      </a:cubicBezTo>
                      <a:cubicBezTo>
                        <a:pt x="f40" y="f41"/>
                        <a:pt x="f24" y="f42"/>
                        <a:pt x="f43" y="f44"/>
                      </a:cubicBezTo>
                      <a:cubicBezTo>
                        <a:pt x="f45" y="f46"/>
                        <a:pt x="f47" y="f48"/>
                        <a:pt x="f5" y="f6"/>
                      </a:cubicBezTo>
                      <a:close/>
                      <a:moveTo>
                        <a:pt x="f49" y="f50"/>
                      </a:moveTo>
                      <a:cubicBezTo>
                        <a:pt x="f51" y="f50"/>
                        <a:pt x="f52" y="f53"/>
                        <a:pt x="f54" y="f55"/>
                      </a:cubicBezTo>
                      <a:cubicBezTo>
                        <a:pt x="f56" y="f57"/>
                        <a:pt x="f7" y="f58"/>
                        <a:pt x="f15" y="f59"/>
                      </a:cubicBezTo>
                      <a:cubicBezTo>
                        <a:pt x="f2" y="f39"/>
                        <a:pt x="f60" y="f61"/>
                        <a:pt x="f62" y="f63"/>
                      </a:cubicBezTo>
                      <a:cubicBezTo>
                        <a:pt x="f11" y="f64"/>
                        <a:pt x="f65" y="f66"/>
                        <a:pt x="f67" y="f68"/>
                      </a:cubicBezTo>
                      <a:cubicBezTo>
                        <a:pt x="f69" y="f70"/>
                        <a:pt x="f71" y="f72"/>
                        <a:pt x="f73" y="f72"/>
                      </a:cubicBezTo>
                      <a:cubicBezTo>
                        <a:pt x="f74" y="f72"/>
                        <a:pt x="f75" y="f76"/>
                        <a:pt x="f75" y="f77"/>
                      </a:cubicBezTo>
                      <a:cubicBezTo>
                        <a:pt x="f75" y="f78"/>
                        <a:pt x="f79" y="f80"/>
                        <a:pt x="f79" y="f81"/>
                      </a:cubicBezTo>
                      <a:lnTo>
                        <a:pt x="f79" y="f81"/>
                      </a:lnTo>
                      <a:cubicBezTo>
                        <a:pt x="f82" y="f83"/>
                        <a:pt x="f84" y="f85"/>
                        <a:pt x="f86" y="f85"/>
                      </a:cubicBezTo>
                      <a:cubicBezTo>
                        <a:pt x="f87" y="f85"/>
                        <a:pt x="f88" y="f89"/>
                        <a:pt x="f90" y="f91"/>
                      </a:cubicBezTo>
                      <a:cubicBezTo>
                        <a:pt x="f92" y="f93"/>
                        <a:pt x="f94" y="f95"/>
                        <a:pt x="f96" y="f97"/>
                      </a:cubicBezTo>
                      <a:lnTo>
                        <a:pt x="f96" y="f97"/>
                      </a:lnTo>
                      <a:cubicBezTo>
                        <a:pt x="f98" y="f90"/>
                        <a:pt x="f99" y="f100"/>
                        <a:pt x="f101" y="f102"/>
                      </a:cubicBezTo>
                      <a:cubicBezTo>
                        <a:pt x="f103" y="f104"/>
                        <a:pt x="f105" y="f106"/>
                        <a:pt x="f107" y="f106"/>
                      </a:cubicBezTo>
                      <a:cubicBezTo>
                        <a:pt x="f108" y="f106"/>
                        <a:pt x="f109" y="f110"/>
                        <a:pt x="f111" y="f112"/>
                      </a:cubicBezTo>
                      <a:cubicBezTo>
                        <a:pt x="f113" y="f114"/>
                        <a:pt x="f54" y="f115"/>
                        <a:pt x="f116" y="f117"/>
                      </a:cubicBezTo>
                      <a:cubicBezTo>
                        <a:pt x="f118" y="f119"/>
                        <a:pt x="f120" y="f121"/>
                        <a:pt x="f122" y="f123"/>
                      </a:cubicBezTo>
                      <a:cubicBezTo>
                        <a:pt x="f124" y="f125"/>
                        <a:pt x="f126" y="f127"/>
                        <a:pt x="f128" y="f55"/>
                      </a:cubicBezTo>
                      <a:cubicBezTo>
                        <a:pt x="f129" y="f130"/>
                        <a:pt x="f131" y="f132"/>
                        <a:pt x="f133" y="f132"/>
                      </a:cubicBezTo>
                      <a:cubicBezTo>
                        <a:pt x="f134" y="f132"/>
                        <a:pt x="f135" y="f136"/>
                        <a:pt x="f137" y="f138"/>
                      </a:cubicBezTo>
                      <a:cubicBezTo>
                        <a:pt x="f139" y="f140"/>
                        <a:pt x="f141" y="f50"/>
                        <a:pt x="f49" y="f5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416;p5">
                  <a:extLst>
                    <a:ext uri="{FF2B5EF4-FFF2-40B4-BE49-F238E27FC236}">
                      <a16:creationId xmlns:a16="http://schemas.microsoft.com/office/drawing/2014/main" id="{D94FF156-9F39-4A7C-9BD1-D4B1C0616C00}"/>
                    </a:ext>
                  </a:extLst>
                </p:cNvPr>
                <p:cNvSpPr/>
                <p:nvPr/>
              </p:nvSpPr>
              <p:spPr>
                <a:xfrm flipH="1">
                  <a:off x="8826648" y="744605"/>
                  <a:ext cx="102193" cy="73508"/>
                </a:xfrm>
                <a:custGeom>
                  <a:avLst/>
                  <a:gdLst>
                    <a:gd name="f0" fmla="val w"/>
                    <a:gd name="f1" fmla="val h"/>
                    <a:gd name="f2" fmla="val 0"/>
                    <a:gd name="f3" fmla="val 3164"/>
                    <a:gd name="f4" fmla="val 2276"/>
                    <a:gd name="f5" fmla="val 3163"/>
                    <a:gd name="f6" fmla="val 2448"/>
                    <a:gd name="f7" fmla="val 208"/>
                    <a:gd name="f8" fmla="val 1836"/>
                    <a:gd name="f9" fmla="val 519"/>
                    <a:gd name="f10" fmla="val 1328"/>
                    <a:gd name="f11" fmla="val 1050"/>
                    <a:gd name="f12" fmla="val 1236"/>
                    <a:gd name="f13" fmla="val 1143"/>
                    <a:gd name="f14" fmla="val 1155"/>
                    <a:gd name="f15" fmla="val 1235"/>
                    <a:gd name="f16" fmla="val 1051"/>
                    <a:gd name="f17" fmla="val 1316"/>
                    <a:gd name="f18" fmla="val 966"/>
                    <a:gd name="f19" fmla="val 1373"/>
                    <a:gd name="f20" fmla="val 865"/>
                    <a:gd name="f21" fmla="val 1414"/>
                    <a:gd name="f22" fmla="val 767"/>
                    <a:gd name="f23" fmla="val 746"/>
                    <a:gd name="f24" fmla="val 725"/>
                    <a:gd name="f25" fmla="val 1412"/>
                    <a:gd name="f26" fmla="val 705"/>
                    <a:gd name="f27" fmla="val 1408"/>
                    <a:gd name="f28" fmla="val 578"/>
                    <a:gd name="f29" fmla="val 1397"/>
                    <a:gd name="f30" fmla="val 462"/>
                    <a:gd name="f31" fmla="val 428"/>
                    <a:gd name="f32" fmla="val 1201"/>
                    <a:gd name="f33" fmla="val 405"/>
                    <a:gd name="f34" fmla="val 1085"/>
                    <a:gd name="f35" fmla="val 509"/>
                    <a:gd name="f36" fmla="val 935"/>
                    <a:gd name="f37" fmla="val 636"/>
                    <a:gd name="f38" fmla="val 139"/>
                    <a:gd name="f39" fmla="val 70"/>
                    <a:gd name="f40" fmla="val 1270"/>
                    <a:gd name="f41" fmla="val 1"/>
                    <a:gd name="f42" fmla="val 1489"/>
                    <a:gd name="f43" fmla="val 105"/>
                    <a:gd name="f44" fmla="val 1755"/>
                    <a:gd name="f45" fmla="val 289"/>
                    <a:gd name="f46" fmla="val 1893"/>
                    <a:gd name="f47" fmla="val 382"/>
                    <a:gd name="f48" fmla="val 1957"/>
                    <a:gd name="f49" fmla="val 488"/>
                    <a:gd name="f50" fmla="val 1985"/>
                    <a:gd name="f51" fmla="val 598"/>
                    <a:gd name="f52" fmla="val 708"/>
                    <a:gd name="f53" fmla="val 820"/>
                    <a:gd name="f54" fmla="val 924"/>
                    <a:gd name="f55" fmla="val 1905"/>
                    <a:gd name="f56" fmla="val 878"/>
                    <a:gd name="f57" fmla="val 1974"/>
                    <a:gd name="f58" fmla="val 832"/>
                    <a:gd name="f59" fmla="val 2066"/>
                    <a:gd name="f60" fmla="val 855"/>
                    <a:gd name="f61" fmla="val 2147"/>
                    <a:gd name="f62" fmla="val 868"/>
                    <a:gd name="f63" fmla="val 2239"/>
                    <a:gd name="f64" fmla="val 896"/>
                    <a:gd name="f65" fmla="val 933"/>
                    <a:gd name="f66" fmla="val 1061"/>
                    <a:gd name="f67" fmla="val 1292"/>
                    <a:gd name="f68" fmla="val 1831"/>
                    <a:gd name="f69" fmla="val 1778"/>
                    <a:gd name="f70" fmla="val 1721"/>
                    <a:gd name="f71" fmla="val 1097"/>
                    <a:gd name="f72" fmla="val 2390"/>
                    <a:gd name="f73" fmla="val 231"/>
                    <a:gd name="f74" fmla="*/ f0 1 3164"/>
                    <a:gd name="f75" fmla="*/ f1 1 2276"/>
                    <a:gd name="f76" fmla="val f2"/>
                    <a:gd name="f77" fmla="val f3"/>
                    <a:gd name="f78" fmla="val f4"/>
                    <a:gd name="f79" fmla="+- f78 0 f76"/>
                    <a:gd name="f80" fmla="+- f77 0 f76"/>
                    <a:gd name="f81" fmla="*/ f80 1 3164"/>
                    <a:gd name="f82" fmla="*/ f79 1 227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3164" h="2276">
                      <a:moveTo>
                        <a:pt x="f5" y="f2"/>
                      </a:moveTo>
                      <a:lnTo>
                        <a:pt x="f5" y="f2"/>
                      </a:lnTo>
                      <a:cubicBezTo>
                        <a:pt x="f6" y="f7"/>
                        <a:pt x="f8" y="f9"/>
                        <a:pt x="f10" y="f11"/>
                      </a:cubicBezTo>
                      <a:cubicBezTo>
                        <a:pt x="f12" y="f13"/>
                        <a:pt x="f14" y="f15"/>
                        <a:pt x="f16" y="f17"/>
                      </a:cubicBezTo>
                      <a:cubicBezTo>
                        <a:pt x="f18" y="f19"/>
                        <a:pt x="f20" y="f21"/>
                        <a:pt x="f22" y="f21"/>
                      </a:cubicBezTo>
                      <a:cubicBezTo>
                        <a:pt x="f23" y="f21"/>
                        <a:pt x="f24" y="f25"/>
                        <a:pt x="f26" y="f27"/>
                      </a:cubicBezTo>
                      <a:cubicBezTo>
                        <a:pt x="f28" y="f29"/>
                        <a:pt x="f30" y="f17"/>
                        <a:pt x="f31" y="f32"/>
                      </a:cubicBezTo>
                      <a:cubicBezTo>
                        <a:pt x="f33" y="f34"/>
                        <a:pt x="f35" y="f36"/>
                        <a:pt x="f37" y="f36"/>
                      </a:cubicBezTo>
                      <a:cubicBezTo>
                        <a:pt x="f33" y="f36"/>
                        <a:pt x="f38" y="f11"/>
                        <a:pt x="f39" y="f40"/>
                      </a:cubicBezTo>
                      <a:cubicBezTo>
                        <a:pt x="f41" y="f42"/>
                        <a:pt x="f43" y="f44"/>
                        <a:pt x="f45" y="f46"/>
                      </a:cubicBezTo>
                      <a:cubicBezTo>
                        <a:pt x="f47" y="f48"/>
                        <a:pt x="f49" y="f50"/>
                        <a:pt x="f51" y="f50"/>
                      </a:cubicBezTo>
                      <a:cubicBezTo>
                        <a:pt x="f52" y="f50"/>
                        <a:pt x="f53" y="f48"/>
                        <a:pt x="f54" y="f55"/>
                      </a:cubicBezTo>
                      <a:lnTo>
                        <a:pt x="f54" y="f55"/>
                      </a:lnTo>
                      <a:cubicBezTo>
                        <a:pt x="f56" y="f57"/>
                        <a:pt x="f58" y="f59"/>
                        <a:pt x="f60" y="f61"/>
                      </a:cubicBezTo>
                      <a:cubicBezTo>
                        <a:pt x="f62" y="f63"/>
                        <a:pt x="f64" y="f4"/>
                        <a:pt x="f65" y="f4"/>
                      </a:cubicBezTo>
                      <a:cubicBezTo>
                        <a:pt x="f66" y="f4"/>
                        <a:pt x="f67" y="f68"/>
                        <a:pt x="f10" y="f69"/>
                      </a:cubicBezTo>
                      <a:cubicBezTo>
                        <a:pt x="f70" y="f71"/>
                        <a:pt x="f72" y="f7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9" name="Google Shape;417;p5">
                  <a:extLst>
                    <a:ext uri="{FF2B5EF4-FFF2-40B4-BE49-F238E27FC236}">
                      <a16:creationId xmlns:a16="http://schemas.microsoft.com/office/drawing/2014/main" id="{51EDC2FC-98D0-4C90-9FBE-FBE468188D45}"/>
                    </a:ext>
                  </a:extLst>
                </p:cNvPr>
                <p:cNvSpPr/>
                <p:nvPr/>
              </p:nvSpPr>
              <p:spPr>
                <a:xfrm flipH="1">
                  <a:off x="8516840" y="605177"/>
                  <a:ext cx="231187" cy="135806"/>
                </a:xfrm>
                <a:custGeom>
                  <a:avLst/>
                  <a:gdLst>
                    <a:gd name="f0" fmla="val w"/>
                    <a:gd name="f1" fmla="val h"/>
                    <a:gd name="f2" fmla="val 0"/>
                    <a:gd name="f3" fmla="val 7158"/>
                    <a:gd name="f4" fmla="val 4205"/>
                    <a:gd name="f5" fmla="val 520"/>
                    <a:gd name="f6" fmla="val 266"/>
                    <a:gd name="f7" fmla="val 521"/>
                    <a:gd name="f8" fmla="val 1017"/>
                    <a:gd name="f9" fmla="val 589"/>
                    <a:gd name="f10" fmla="val 1236"/>
                    <a:gd name="f11" fmla="val 704"/>
                    <a:gd name="f12" fmla="val 1455"/>
                    <a:gd name="f13" fmla="val 854"/>
                    <a:gd name="f14" fmla="val 1640"/>
                    <a:gd name="f15" fmla="val 993"/>
                    <a:gd name="f16" fmla="val 1848"/>
                    <a:gd name="f17" fmla="val 1143"/>
                    <a:gd name="f18" fmla="val 2021"/>
                    <a:gd name="f19" fmla="val 1316"/>
                    <a:gd name="f20" fmla="val 2194"/>
                    <a:gd name="f21" fmla="val 1501"/>
                    <a:gd name="f22" fmla="val 2517"/>
                    <a:gd name="f23" fmla="val 1859"/>
                    <a:gd name="f24" fmla="val 2806"/>
                    <a:gd name="f25" fmla="val 2286"/>
                    <a:gd name="f26" fmla="val 3129"/>
                    <a:gd name="f27" fmla="val 2655"/>
                    <a:gd name="f28" fmla="val 3441"/>
                    <a:gd name="f29" fmla="val 3047"/>
                    <a:gd name="f30" fmla="val 3787"/>
                    <a:gd name="f31" fmla="val 3405"/>
                    <a:gd name="f32" fmla="val 4214"/>
                    <a:gd name="f33" fmla="val 3648"/>
                    <a:gd name="f34" fmla="val 4306"/>
                    <a:gd name="f35" fmla="val 3705"/>
                    <a:gd name="f36" fmla="val 4422"/>
                    <a:gd name="f37" fmla="val 3763"/>
                    <a:gd name="f38" fmla="val 4537"/>
                    <a:gd name="f39" fmla="val 3809"/>
                    <a:gd name="f40" fmla="val 4653"/>
                    <a:gd name="f41" fmla="val 3855"/>
                    <a:gd name="f42" fmla="val 4768"/>
                    <a:gd name="f43" fmla="val 3902"/>
                    <a:gd name="f44" fmla="val 4883"/>
                    <a:gd name="f45" fmla="val 3925"/>
                    <a:gd name="f46" fmla="val 4999"/>
                    <a:gd name="f47" fmla="val 3959"/>
                    <a:gd name="f48" fmla="val 5137"/>
                    <a:gd name="f49" fmla="val 3971"/>
                    <a:gd name="f50" fmla="val 5253"/>
                    <a:gd name="f51" fmla="val 5380"/>
                    <a:gd name="f52" fmla="val 5495"/>
                    <a:gd name="f53" fmla="val 5622"/>
                    <a:gd name="f54" fmla="val 3936"/>
                    <a:gd name="f55" fmla="val 5507"/>
                    <a:gd name="f56" fmla="val 3982"/>
                    <a:gd name="f57" fmla="val 3994"/>
                    <a:gd name="f58" fmla="val 5114"/>
                    <a:gd name="f59" fmla="val 4872"/>
                    <a:gd name="f60" fmla="val 4630"/>
                    <a:gd name="f61" fmla="val 4399"/>
                    <a:gd name="f62" fmla="val 3821"/>
                    <a:gd name="f63" fmla="val 4168"/>
                    <a:gd name="f64" fmla="val 3718"/>
                    <a:gd name="f65" fmla="val 3463"/>
                    <a:gd name="f66" fmla="val 3371"/>
                    <a:gd name="f67" fmla="val 3105"/>
                    <a:gd name="f68" fmla="val 3060"/>
                    <a:gd name="f69" fmla="val 2713"/>
                    <a:gd name="f70" fmla="val 2771"/>
                    <a:gd name="f71" fmla="val 2309"/>
                    <a:gd name="f72" fmla="val 2494"/>
                    <a:gd name="f73" fmla="val 1893"/>
                    <a:gd name="f74" fmla="val 2159"/>
                    <a:gd name="f75" fmla="val 1535"/>
                    <a:gd name="f76" fmla="val 1154"/>
                    <a:gd name="f77" fmla="val 1444"/>
                    <a:gd name="f78" fmla="val 3002"/>
                    <a:gd name="f79" fmla="val 2702"/>
                    <a:gd name="f80" fmla="val 300"/>
                    <a:gd name="f81" fmla="val 2621"/>
                    <a:gd name="f82" fmla="val 393"/>
                    <a:gd name="f83" fmla="val 2448"/>
                    <a:gd name="f84" fmla="val 785"/>
                    <a:gd name="f85" fmla="val 2263"/>
                    <a:gd name="f86" fmla="val 385"/>
                    <a:gd name="f87" fmla="val 2004"/>
                    <a:gd name="f88" fmla="val 295"/>
                    <a:gd name="f89" fmla="val 1715"/>
                    <a:gd name="f90" fmla="val 1478"/>
                    <a:gd name="f91" fmla="val 1220"/>
                    <a:gd name="f92" fmla="val 355"/>
                    <a:gd name="f93" fmla="val 965"/>
                    <a:gd name="f94" fmla="val 815"/>
                    <a:gd name="f95" fmla="val 665"/>
                    <a:gd name="f96" fmla="val 334"/>
                    <a:gd name="f97" fmla="val 1155"/>
                    <a:gd name="f98" fmla="val 567"/>
                    <a:gd name="f99" fmla="val 486"/>
                    <a:gd name="f100" fmla="val 1674"/>
                    <a:gd name="f101" fmla="val 1109"/>
                    <a:gd name="f102" fmla="val 1905"/>
                    <a:gd name="f103" fmla="val 717"/>
                    <a:gd name="f104" fmla="val 336"/>
                    <a:gd name="f105" fmla="val 1928"/>
                    <a:gd name="f106" fmla="val 1"/>
                    <a:gd name="f107" fmla="val 2147"/>
                    <a:gd name="f108" fmla="val 52"/>
                    <a:gd name="f109" fmla="val 2144"/>
                    <a:gd name="f110" fmla="val 103"/>
                    <a:gd name="f111" fmla="val 2143"/>
                    <a:gd name="f112" fmla="val 154"/>
                    <a:gd name="f113" fmla="val 1269"/>
                    <a:gd name="f114" fmla="val 2372"/>
                    <a:gd name="f115" fmla="val 2847"/>
                    <a:gd name="f116" fmla="val 3233"/>
                    <a:gd name="f117" fmla="val 3509"/>
                    <a:gd name="f118" fmla="val 3808"/>
                    <a:gd name="f119" fmla="val 3952"/>
                    <a:gd name="f120" fmla="val 4445"/>
                    <a:gd name="f121" fmla="val 4204"/>
                    <a:gd name="f122" fmla="val 5106"/>
                    <a:gd name="f123" fmla="val 5307"/>
                    <a:gd name="f124" fmla="val 5510"/>
                    <a:gd name="f125" fmla="val 4181"/>
                    <a:gd name="f126" fmla="val 5715"/>
                    <a:gd name="f127" fmla="val 4132"/>
                    <a:gd name="f128" fmla="val 5888"/>
                    <a:gd name="f129" fmla="val 4086"/>
                    <a:gd name="f130" fmla="val 6072"/>
                    <a:gd name="f131" fmla="val 4017"/>
                    <a:gd name="f132" fmla="val 6257"/>
                    <a:gd name="f133" fmla="val 6592"/>
                    <a:gd name="f134" fmla="val 3786"/>
                    <a:gd name="f135" fmla="val 6857"/>
                    <a:gd name="f136" fmla="val 3532"/>
                    <a:gd name="f137" fmla="val 7157"/>
                    <a:gd name="f138" fmla="val 3347"/>
                    <a:gd name="f139" fmla="val 6702"/>
                    <a:gd name="f140" fmla="val 3621"/>
                    <a:gd name="f141" fmla="val 6158"/>
                    <a:gd name="f142" fmla="val 5619"/>
                    <a:gd name="f143" fmla="val 5406"/>
                    <a:gd name="f144" fmla="val 5193"/>
                    <a:gd name="f145" fmla="val 3761"/>
                    <a:gd name="f146" fmla="val 4987"/>
                    <a:gd name="f147" fmla="val 4595"/>
                    <a:gd name="f148" fmla="val 3613"/>
                    <a:gd name="f149" fmla="val 3949"/>
                    <a:gd name="f150" fmla="val 3394"/>
                    <a:gd name="f151" fmla="val 2920"/>
                    <a:gd name="f152" fmla="val 3891"/>
                    <a:gd name="f153" fmla="val 2759"/>
                    <a:gd name="f154" fmla="val 2574"/>
                    <a:gd name="f155" fmla="val 4041"/>
                    <a:gd name="f156" fmla="val 2459"/>
                    <a:gd name="f157" fmla="val 4097"/>
                    <a:gd name="f158" fmla="val 2402"/>
                    <a:gd name="f159" fmla="val 4184"/>
                    <a:gd name="f160" fmla="val 2374"/>
                    <a:gd name="f161" fmla="val 4270"/>
                    <a:gd name="f162" fmla="val 4360"/>
                    <a:gd name="f163" fmla="val 4449"/>
                    <a:gd name="f164" fmla="val 2405"/>
                    <a:gd name="f165" fmla="val 4503"/>
                    <a:gd name="f166" fmla="val 2470"/>
                    <a:gd name="f167" fmla="val 4456"/>
                    <a:gd name="f168" fmla="val 2251"/>
                    <a:gd name="f169" fmla="val 4237"/>
                    <a:gd name="f170" fmla="val 2089"/>
                    <a:gd name="f171" fmla="val 4029"/>
                    <a:gd name="f172" fmla="val 3810"/>
                    <a:gd name="f173" fmla="val 2112"/>
                    <a:gd name="f174" fmla="val 3637"/>
                    <a:gd name="f175" fmla="val 3602"/>
                    <a:gd name="f176" fmla="val 2528"/>
                    <a:gd name="f177" fmla="val 3256"/>
                    <a:gd name="f178" fmla="val 1916"/>
                    <a:gd name="f179" fmla="val 3198"/>
                    <a:gd name="f180" fmla="val 1258"/>
                    <a:gd name="f181" fmla="val 3325"/>
                    <a:gd name="f182" fmla="val 566"/>
                    <a:gd name="f183" fmla="val 3152"/>
                    <a:gd name="f184" fmla="val 681"/>
                    <a:gd name="f185" fmla="val 3037"/>
                    <a:gd name="f186" fmla="val 797"/>
                    <a:gd name="f187" fmla="val 2944"/>
                    <a:gd name="f188" fmla="*/ f0 1 7158"/>
                    <a:gd name="f189" fmla="*/ f1 1 4205"/>
                    <a:gd name="f190" fmla="val f2"/>
                    <a:gd name="f191" fmla="val f3"/>
                    <a:gd name="f192" fmla="val f4"/>
                    <a:gd name="f193" fmla="+- f192 0 f190"/>
                    <a:gd name="f194" fmla="+- f191 0 f190"/>
                    <a:gd name="f195" fmla="*/ f194 1 7158"/>
                    <a:gd name="f196" fmla="*/ f193 1 4205"/>
                    <a:gd name="f197" fmla="*/ f190 1 f195"/>
                    <a:gd name="f198" fmla="*/ f191 1 f195"/>
                    <a:gd name="f199" fmla="*/ f190 1 f196"/>
                    <a:gd name="f200" fmla="*/ f192 1 f196"/>
                    <a:gd name="f201" fmla="*/ f197 f188 1"/>
                    <a:gd name="f202" fmla="*/ f198 f188 1"/>
                    <a:gd name="f203" fmla="*/ f200 f189 1"/>
                    <a:gd name="f204" fmla="*/ f199 f189 1"/>
                  </a:gdLst>
                  <a:ahLst/>
                  <a:cxnLst>
                    <a:cxn ang="3cd4">
                      <a:pos x="hc" y="t"/>
                    </a:cxn>
                    <a:cxn ang="0">
                      <a:pos x="r" y="vc"/>
                    </a:cxn>
                    <a:cxn ang="cd4">
                      <a:pos x="hc" y="b"/>
                    </a:cxn>
                    <a:cxn ang="cd2">
                      <a:pos x="l" y="vc"/>
                    </a:cxn>
                  </a:cxnLst>
                  <a:rect l="f201" t="f204" r="f202" b="f203"/>
                  <a:pathLst>
                    <a:path w="7158" h="4205">
                      <a:moveTo>
                        <a:pt x="f5" y="f6"/>
                      </a:moveTo>
                      <a:lnTo>
                        <a:pt x="f5" y="f6"/>
                      </a:lnTo>
                      <a:cubicBezTo>
                        <a:pt x="f7" y="f6"/>
                        <a:pt x="f7" y="f6"/>
                        <a:pt x="f7" y="f6"/>
                      </a:cubicBezTo>
                      <a:lnTo>
                        <a:pt x="f7" y="f6"/>
                      </a:lnTo>
                      <a:cubicBezTo>
                        <a:pt x="f7" y="f6"/>
                        <a:pt x="f7" y="f6"/>
                        <a:pt x="f5" y="f6"/>
                      </a:cubicBezTo>
                      <a:close/>
                      <a:moveTo>
                        <a:pt x="f8" y="f9"/>
                      </a:moveTo>
                      <a:lnTo>
                        <a:pt x="f8" y="f9"/>
                      </a:ln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49"/>
                      </a:cubicBezTo>
                      <a:cubicBezTo>
                        <a:pt x="f51" y="f49"/>
                        <a:pt x="f52" y="f47"/>
                        <a:pt x="f53" y="f54"/>
                      </a:cubicBezTo>
                      <a:lnTo>
                        <a:pt x="f53" y="f54"/>
                      </a:lnTo>
                      <a:cubicBezTo>
                        <a:pt x="f55" y="f49"/>
                        <a:pt x="f51" y="f56"/>
                        <a:pt x="f50" y="f57"/>
                      </a:cubicBezTo>
                      <a:cubicBezTo>
                        <a:pt x="f58" y="f57"/>
                        <a:pt x="f46" y="f56"/>
                        <a:pt x="f59" y="f49"/>
                      </a:cubicBezTo>
                      <a:cubicBezTo>
                        <a:pt x="f60" y="f45"/>
                        <a:pt x="f61" y="f62"/>
                        <a:pt x="f63" y="f35"/>
                      </a:cubicBezTo>
                      <a:cubicBezTo>
                        <a:pt x="f64" y="f65"/>
                        <a:pt x="f66" y="f67"/>
                        <a:pt x="f68" y="f69"/>
                      </a:cubicBezTo>
                      <a:cubicBezTo>
                        <a:pt x="f70" y="f71"/>
                        <a:pt x="f72" y="f73"/>
                        <a:pt x="f74" y="f75"/>
                      </a:cubicBezTo>
                      <a:cubicBezTo>
                        <a:pt x="f16" y="f76"/>
                        <a:pt x="f77" y="f13"/>
                        <a:pt x="f8" y="f9"/>
                      </a:cubicBezTo>
                      <a:close/>
                      <a:moveTo>
                        <a:pt x="f78" y="f2"/>
                      </a:moveTo>
                      <a:lnTo>
                        <a:pt x="f78" y="f2"/>
                      </a:lnTo>
                      <a:cubicBezTo>
                        <a:pt x="f79" y="f80"/>
                        <a:pt x="f81" y="f82"/>
                        <a:pt x="f83" y="f84"/>
                      </a:cubicBezTo>
                      <a:cubicBezTo>
                        <a:pt x="f85" y="f86"/>
                        <a:pt x="f87" y="f88"/>
                        <a:pt x="f89" y="f88"/>
                      </a:cubicBezTo>
                      <a:cubicBezTo>
                        <a:pt x="f90" y="f88"/>
                        <a:pt x="f91" y="f92"/>
                        <a:pt x="f93" y="f92"/>
                      </a:cubicBezTo>
                      <a:cubicBezTo>
                        <a:pt x="f94" y="f92"/>
                        <a:pt x="f95" y="f96"/>
                        <a:pt x="f7" y="f6"/>
                      </a:cubicBezTo>
                      <a:lnTo>
                        <a:pt x="f7" y="f6"/>
                      </a:lnTo>
                      <a:cubicBezTo>
                        <a:pt x="f97" y="f98"/>
                        <a:pt x="f99" y="f100"/>
                        <a:pt x="f101" y="f102"/>
                      </a:cubicBezTo>
                      <a:cubicBezTo>
                        <a:pt x="f103" y="f102"/>
                        <a:pt x="f104" y="f105"/>
                        <a:pt x="f106" y="f107"/>
                      </a:cubicBezTo>
                      <a:cubicBezTo>
                        <a:pt x="f108" y="f109"/>
                        <a:pt x="f110" y="f111"/>
                        <a:pt x="f112" y="f111"/>
                      </a:cubicBezTo>
                      <a:cubicBezTo>
                        <a:pt x="f113" y="f111"/>
                        <a:pt x="f114" y="f115"/>
                        <a:pt x="f116" y="f117"/>
                      </a:cubicBezTo>
                      <a:cubicBezTo>
                        <a:pt x="f118" y="f119"/>
                        <a:pt x="f120" y="f121"/>
                        <a:pt x="f122" y="f121"/>
                      </a:cubicBezTo>
                      <a:cubicBezTo>
                        <a:pt x="f123" y="f121"/>
                        <a:pt x="f124" y="f125"/>
                        <a:pt x="f126" y="f127"/>
                      </a:cubicBezTo>
                      <a:cubicBezTo>
                        <a:pt x="f128" y="f129"/>
                        <a:pt x="f130" y="f131"/>
                        <a:pt x="f132" y="f54"/>
                      </a:cubicBezTo>
                      <a:cubicBezTo>
                        <a:pt x="f133" y="f134"/>
                        <a:pt x="f135" y="f136"/>
                        <a:pt x="f137" y="f138"/>
                      </a:cubicBezTo>
                      <a:lnTo>
                        <a:pt x="f137" y="f138"/>
                      </a:lnTo>
                      <a:cubicBezTo>
                        <a:pt x="f139" y="f140"/>
                        <a:pt x="f141" y="f30"/>
                        <a:pt x="f142" y="f30"/>
                      </a:cubicBezTo>
                      <a:cubicBezTo>
                        <a:pt x="f143" y="f30"/>
                        <a:pt x="f144" y="f145"/>
                        <a:pt x="f146" y="f35"/>
                      </a:cubicBezTo>
                      <a:cubicBezTo>
                        <a:pt x="f147" y="f148"/>
                        <a:pt x="f149" y="f150"/>
                        <a:pt x="f43" y="f151"/>
                      </a:cubicBezTo>
                      <a:cubicBezTo>
                        <a:pt x="f152" y="f153"/>
                        <a:pt x="f45" y="f154"/>
                        <a:pt x="f155" y="f156"/>
                      </a:cubicBezTo>
                      <a:cubicBezTo>
                        <a:pt x="f157" y="f158"/>
                        <a:pt x="f159" y="f160"/>
                        <a:pt x="f161" y="f160"/>
                      </a:cubicBezTo>
                      <a:cubicBezTo>
                        <a:pt x="f162" y="f160"/>
                        <a:pt x="f163" y="f164"/>
                        <a:pt x="f165" y="f166"/>
                      </a:cubicBezTo>
                      <a:cubicBezTo>
                        <a:pt x="f167" y="f168"/>
                        <a:pt x="f169" y="f170"/>
                        <a:pt x="f171" y="f170"/>
                      </a:cubicBezTo>
                      <a:cubicBezTo>
                        <a:pt x="f172" y="f173"/>
                        <a:pt x="f174" y="f71"/>
                        <a:pt x="f175" y="f176"/>
                      </a:cubicBezTo>
                      <a:cubicBezTo>
                        <a:pt x="f177" y="f178"/>
                        <a:pt x="f179" y="f180"/>
                        <a:pt x="f181" y="f182"/>
                      </a:cubicBezTo>
                      <a:lnTo>
                        <a:pt x="f181" y="f182"/>
                      </a:lnTo>
                      <a:cubicBezTo>
                        <a:pt x="f181" y="f182"/>
                        <a:pt x="f183" y="f184"/>
                        <a:pt x="f185" y="f186"/>
                      </a:cubicBezTo>
                      <a:cubicBezTo>
                        <a:pt x="f185" y="f186"/>
                        <a:pt x="f187" y="f5"/>
                        <a:pt x="f7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0" name="Google Shape;418;p5">
                  <a:extLst>
                    <a:ext uri="{FF2B5EF4-FFF2-40B4-BE49-F238E27FC236}">
                      <a16:creationId xmlns:a16="http://schemas.microsoft.com/office/drawing/2014/main" id="{B9FF8F9A-CBA8-4F30-9D94-AD19926C01C0}"/>
                    </a:ext>
                  </a:extLst>
                </p:cNvPr>
                <p:cNvSpPr/>
                <p:nvPr/>
              </p:nvSpPr>
              <p:spPr>
                <a:xfrm flipH="1">
                  <a:off x="8654402" y="686120"/>
                  <a:ext cx="152156" cy="44348"/>
                </a:xfrm>
                <a:custGeom>
                  <a:avLst/>
                  <a:gdLst>
                    <a:gd name="f0" fmla="val w"/>
                    <a:gd name="f1" fmla="val h"/>
                    <a:gd name="f2" fmla="val 0"/>
                    <a:gd name="f3" fmla="val 4711"/>
                    <a:gd name="f4" fmla="val 1373"/>
                    <a:gd name="f5" fmla="val 2355"/>
                    <a:gd name="f6" fmla="val 622"/>
                    <a:gd name="f7" fmla="val 2586"/>
                    <a:gd name="f8" fmla="val 645"/>
                    <a:gd name="f9" fmla="val 2817"/>
                    <a:gd name="f10" fmla="val 668"/>
                    <a:gd name="f11" fmla="val 3048"/>
                    <a:gd name="f12" fmla="val 715"/>
                    <a:gd name="f13" fmla="val 3279"/>
                    <a:gd name="f14" fmla="val 761"/>
                    <a:gd name="f15" fmla="val 3487"/>
                    <a:gd name="f16" fmla="val 830"/>
                    <a:gd name="f17" fmla="val 3706"/>
                    <a:gd name="f18" fmla="val 911"/>
                    <a:gd name="f19" fmla="val 853"/>
                    <a:gd name="f20" fmla="val 3267"/>
                    <a:gd name="f21" fmla="val 795"/>
                    <a:gd name="f22" fmla="val 3036"/>
                    <a:gd name="f23" fmla="val 2806"/>
                    <a:gd name="f24" fmla="val 680"/>
                    <a:gd name="f25" fmla="val 2298"/>
                    <a:gd name="f26" fmla="val 677"/>
                    <a:gd name="f27" fmla="val 2240"/>
                    <a:gd name="f28" fmla="val 676"/>
                    <a:gd name="f29" fmla="val 2182"/>
                    <a:gd name="f30" fmla="val 2008"/>
                    <a:gd name="f31" fmla="val 1833"/>
                    <a:gd name="f32" fmla="val 689"/>
                    <a:gd name="f33" fmla="val 1651"/>
                    <a:gd name="f34" fmla="val 1421"/>
                    <a:gd name="f35" fmla="val 726"/>
                    <a:gd name="f36" fmla="val 1190"/>
                    <a:gd name="f37" fmla="val 772"/>
                    <a:gd name="f38" fmla="val 947"/>
                    <a:gd name="f39" fmla="val 818"/>
                    <a:gd name="f40" fmla="val 1178"/>
                    <a:gd name="f41" fmla="val 703"/>
                    <a:gd name="f42" fmla="val 1882"/>
                    <a:gd name="f43" fmla="val 2125"/>
                    <a:gd name="f44" fmla="val 1149"/>
                    <a:gd name="f45" fmla="val 956"/>
                    <a:gd name="f46" fmla="val 778"/>
                    <a:gd name="f47" fmla="val 25"/>
                    <a:gd name="f48" fmla="val 624"/>
                    <a:gd name="f49" fmla="val 80"/>
                    <a:gd name="f50" fmla="val 659"/>
                    <a:gd name="f51" fmla="val 126"/>
                    <a:gd name="f52" fmla="val 1351"/>
                    <a:gd name="f53" fmla="val 264"/>
                    <a:gd name="f54" fmla="val 1524"/>
                    <a:gd name="f55" fmla="val 391"/>
                    <a:gd name="f56" fmla="val 1498"/>
                    <a:gd name="f57" fmla="val 390"/>
                    <a:gd name="f58" fmla="val 1472"/>
                    <a:gd name="f59" fmla="val 389"/>
                    <a:gd name="f60" fmla="val 1445"/>
                    <a:gd name="f61" fmla="val 928"/>
                    <a:gd name="f62" fmla="val 308"/>
                    <a:gd name="f63" fmla="val 701"/>
                    <a:gd name="f64" fmla="val 1"/>
                    <a:gd name="f65" fmla="val 1119"/>
                    <a:gd name="f66" fmla="val 628"/>
                    <a:gd name="f67" fmla="val 973"/>
                    <a:gd name="f68" fmla="val 1275"/>
                    <a:gd name="f69" fmla="val 900"/>
                    <a:gd name="f70" fmla="val 1922"/>
                    <a:gd name="f71" fmla="val 2870"/>
                    <a:gd name="f72" fmla="val 3818"/>
                    <a:gd name="f73" fmla="val 1057"/>
                    <a:gd name="f74" fmla="val 4710"/>
                    <a:gd name="f75" fmla="val 1372"/>
                    <a:gd name="f76" fmla="val 4008"/>
                    <a:gd name="f77" fmla="val 868"/>
                    <a:gd name="f78" fmla="val 2300"/>
                    <a:gd name="f79" fmla="*/ f0 1 4711"/>
                    <a:gd name="f80" fmla="*/ f1 1 1373"/>
                    <a:gd name="f81" fmla="val f2"/>
                    <a:gd name="f82" fmla="val f3"/>
                    <a:gd name="f83" fmla="val f4"/>
                    <a:gd name="f84" fmla="+- f83 0 f81"/>
                    <a:gd name="f85" fmla="+- f82 0 f81"/>
                    <a:gd name="f86" fmla="*/ f85 1 4711"/>
                    <a:gd name="f87" fmla="*/ f84 1 1373"/>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711" h="1373">
                      <a:moveTo>
                        <a:pt x="f5" y="f6"/>
                      </a:moveTo>
                      <a:cubicBezTo>
                        <a:pt x="f7" y="f8"/>
                        <a:pt x="f9" y="f10"/>
                        <a:pt x="f11" y="f12"/>
                      </a:cubicBezTo>
                      <a:cubicBezTo>
                        <a:pt x="f13" y="f14"/>
                        <a:pt x="f15" y="f16"/>
                        <a:pt x="f17" y="f18"/>
                      </a:cubicBezTo>
                      <a:cubicBezTo>
                        <a:pt x="f15" y="f19"/>
                        <a:pt x="f20" y="f21"/>
                        <a:pt x="f22" y="f14"/>
                      </a:cubicBezTo>
                      <a:cubicBezTo>
                        <a:pt x="f23" y="f12"/>
                        <a:pt x="f7" y="f24"/>
                        <a:pt x="f5" y="f24"/>
                      </a:cubicBezTo>
                      <a:cubicBezTo>
                        <a:pt x="f25" y="f26"/>
                        <a:pt x="f27" y="f28"/>
                        <a:pt x="f29" y="f28"/>
                      </a:cubicBezTo>
                      <a:cubicBezTo>
                        <a:pt x="f30" y="f28"/>
                        <a:pt x="f31" y="f32"/>
                        <a:pt x="f33" y="f12"/>
                      </a:cubicBezTo>
                      <a:cubicBezTo>
                        <a:pt x="f34" y="f35"/>
                        <a:pt x="f36" y="f37"/>
                        <a:pt x="f38" y="f39"/>
                      </a:cubicBezTo>
                      <a:cubicBezTo>
                        <a:pt x="f40" y="f14"/>
                        <a:pt x="f34" y="f41"/>
                        <a:pt x="f33" y="f10"/>
                      </a:cubicBezTo>
                      <a:cubicBezTo>
                        <a:pt x="f42" y="f8"/>
                        <a:pt x="f43" y="f6"/>
                        <a:pt x="f5" y="f6"/>
                      </a:cubicBezTo>
                      <a:close/>
                      <a:moveTo>
                        <a:pt x="f44" y="f2"/>
                      </a:moveTo>
                      <a:cubicBezTo>
                        <a:pt x="f45" y="f2"/>
                        <a:pt x="f46" y="f47"/>
                        <a:pt x="f48" y="f49"/>
                      </a:cubicBezTo>
                      <a:cubicBezTo>
                        <a:pt x="f50" y="f51"/>
                        <a:pt x="f52" y="f53"/>
                        <a:pt x="f54" y="f55"/>
                      </a:cubicBezTo>
                      <a:cubicBezTo>
                        <a:pt x="f56" y="f57"/>
                        <a:pt x="f58" y="f59"/>
                        <a:pt x="f60" y="f59"/>
                      </a:cubicBezTo>
                      <a:cubicBezTo>
                        <a:pt x="f61" y="f59"/>
                        <a:pt x="f62" y="f63"/>
                        <a:pt x="f64" y="f65"/>
                      </a:cubicBezTo>
                      <a:cubicBezTo>
                        <a:pt x="f66" y="f67"/>
                        <a:pt x="f68" y="f69"/>
                        <a:pt x="f70" y="f69"/>
                      </a:cubicBezTo>
                      <a:cubicBezTo>
                        <a:pt x="f71" y="f69"/>
                        <a:pt x="f72" y="f73"/>
                        <a:pt x="f74" y="f75"/>
                      </a:cubicBezTo>
                      <a:cubicBezTo>
                        <a:pt x="f76" y="f77"/>
                        <a:pt x="f78" y="f2"/>
                        <a:pt x="f4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419;p5">
                  <a:extLst>
                    <a:ext uri="{FF2B5EF4-FFF2-40B4-BE49-F238E27FC236}">
                      <a16:creationId xmlns:a16="http://schemas.microsoft.com/office/drawing/2014/main" id="{3AD82DCF-3BD3-423E-9FD2-7DB777A82C9F}"/>
                    </a:ext>
                  </a:extLst>
                </p:cNvPr>
                <p:cNvSpPr/>
                <p:nvPr/>
              </p:nvSpPr>
              <p:spPr>
                <a:xfrm flipH="1">
                  <a:off x="8416210" y="697614"/>
                  <a:ext cx="93405" cy="163942"/>
                </a:xfrm>
                <a:custGeom>
                  <a:avLst/>
                  <a:gdLst>
                    <a:gd name="f0" fmla="val w"/>
                    <a:gd name="f1" fmla="val h"/>
                    <a:gd name="f2" fmla="val 0"/>
                    <a:gd name="f3" fmla="val 2892"/>
                    <a:gd name="f4" fmla="val 5076"/>
                    <a:gd name="f5" fmla="val 410"/>
                    <a:gd name="f6" fmla="val 1"/>
                    <a:gd name="f7" fmla="val 5075"/>
                    <a:gd name="f8" fmla="val 1285"/>
                    <a:gd name="f9" fmla="val 1330"/>
                    <a:gd name="f10" fmla="val 1377"/>
                    <a:gd name="f11" fmla="val 5069"/>
                    <a:gd name="f12" fmla="val 1426"/>
                    <a:gd name="f13" fmla="val 5056"/>
                    <a:gd name="f14" fmla="val 4675"/>
                    <a:gd name="f15" fmla="*/ f0 1 2892"/>
                    <a:gd name="f16" fmla="*/ f1 1 5076"/>
                    <a:gd name="f17" fmla="val f2"/>
                    <a:gd name="f18" fmla="val f3"/>
                    <a:gd name="f19" fmla="val f4"/>
                    <a:gd name="f20" fmla="+- f19 0 f17"/>
                    <a:gd name="f21" fmla="+- f18 0 f17"/>
                    <a:gd name="f22" fmla="*/ f21 1 2892"/>
                    <a:gd name="f23" fmla="*/ f20 1 507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892" h="5076">
                      <a:moveTo>
                        <a:pt x="f5" y="f6"/>
                      </a:moveTo>
                      <a:cubicBezTo>
                        <a:pt x="f5" y="f6"/>
                        <a:pt x="f6" y="f7"/>
                        <a:pt x="f8" y="f7"/>
                      </a:cubicBezTo>
                      <a:cubicBezTo>
                        <a:pt x="f9" y="f7"/>
                        <a:pt x="f10" y="f11"/>
                        <a:pt x="f12" y="f13"/>
                      </a:cubicBezTo>
                      <a:cubicBezTo>
                        <a:pt x="f3"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420;p5">
                  <a:extLst>
                    <a:ext uri="{FF2B5EF4-FFF2-40B4-BE49-F238E27FC236}">
                      <a16:creationId xmlns:a16="http://schemas.microsoft.com/office/drawing/2014/main" id="{E06561BB-EA3F-4CFC-BD63-67076091355E}"/>
                    </a:ext>
                  </a:extLst>
                </p:cNvPr>
                <p:cNvSpPr/>
                <p:nvPr/>
              </p:nvSpPr>
              <p:spPr>
                <a:xfrm flipH="1">
                  <a:off x="8330814" y="696132"/>
                  <a:ext cx="139848" cy="103738"/>
                </a:xfrm>
                <a:custGeom>
                  <a:avLst/>
                  <a:gdLst>
                    <a:gd name="f0" fmla="val w"/>
                    <a:gd name="f1" fmla="val h"/>
                    <a:gd name="f2" fmla="val 0"/>
                    <a:gd name="f3" fmla="val 4330"/>
                    <a:gd name="f4" fmla="val 3212"/>
                    <a:gd name="f5" fmla="val 1"/>
                    <a:gd name="f6" fmla="val 1740"/>
                    <a:gd name="f7" fmla="val 2867"/>
                    <a:gd name="f8" fmla="val 3021"/>
                    <a:gd name="f9" fmla="val 3165"/>
                    <a:gd name="f10" fmla="val 3151"/>
                    <a:gd name="f11" fmla="val 3290"/>
                    <a:gd name="f12" fmla="val 3013"/>
                    <a:gd name="f13" fmla="val 4329"/>
                    <a:gd name="f14" fmla="val 1870"/>
                    <a:gd name="f15" fmla="*/ f0 1 4330"/>
                    <a:gd name="f16" fmla="*/ f1 1 3212"/>
                    <a:gd name="f17" fmla="val f2"/>
                    <a:gd name="f18" fmla="val f3"/>
                    <a:gd name="f19" fmla="val f4"/>
                    <a:gd name="f20" fmla="+- f19 0 f17"/>
                    <a:gd name="f21" fmla="+- f18 0 f17"/>
                    <a:gd name="f22" fmla="*/ f21 1 4330"/>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30" h="3212">
                      <a:moveTo>
                        <a:pt x="f5" y="f5"/>
                      </a:moveTo>
                      <a:lnTo>
                        <a:pt x="f5" y="f5"/>
                      </a:lnTo>
                      <a:cubicBezTo>
                        <a:pt x="f5" y="f5"/>
                        <a:pt x="f6" y="f4"/>
                        <a:pt x="f7" y="f4"/>
                      </a:cubicBezTo>
                      <a:cubicBezTo>
                        <a:pt x="f8" y="f4"/>
                        <a:pt x="f9" y="f10"/>
                        <a:pt x="f11" y="f12"/>
                      </a:cubicBezTo>
                      <a:cubicBezTo>
                        <a:pt x="f13" y="f14"/>
                        <a:pt x="f5" y="f5"/>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421;p5">
                  <a:extLst>
                    <a:ext uri="{FF2B5EF4-FFF2-40B4-BE49-F238E27FC236}">
                      <a16:creationId xmlns:a16="http://schemas.microsoft.com/office/drawing/2014/main" id="{3837F494-1739-4DB9-BFFA-70373BDBB146}"/>
                    </a:ext>
                  </a:extLst>
                </p:cNvPr>
                <p:cNvSpPr/>
                <p:nvPr/>
              </p:nvSpPr>
              <p:spPr>
                <a:xfrm flipH="1">
                  <a:off x="8302550" y="661705"/>
                  <a:ext cx="169593" cy="45180"/>
                </a:xfrm>
                <a:custGeom>
                  <a:avLst/>
                  <a:gdLst>
                    <a:gd name="f0" fmla="val w"/>
                    <a:gd name="f1" fmla="val h"/>
                    <a:gd name="f2" fmla="val 0"/>
                    <a:gd name="f3" fmla="val 5251"/>
                    <a:gd name="f4" fmla="val 1399"/>
                    <a:gd name="f5" fmla="val 3070"/>
                    <a:gd name="f6" fmla="val 1"/>
                    <a:gd name="f7" fmla="val 1641"/>
                    <a:gd name="f8" fmla="val 282"/>
                    <a:gd name="f9" fmla="val 2633"/>
                    <a:gd name="f10" fmla="val 1398"/>
                    <a:gd name="f11" fmla="val 4133"/>
                    <a:gd name="f12" fmla="val 4673"/>
                    <a:gd name="f13" fmla="val 5067"/>
                    <a:gd name="f14" fmla="val 1253"/>
                    <a:gd name="f15" fmla="val 5137"/>
                    <a:gd name="f16" fmla="val 859"/>
                    <a:gd name="f17" fmla="val 186"/>
                    <a:gd name="f18" fmla="val 423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6" y="f8"/>
                      </a:cubicBezTo>
                      <a:cubicBezTo>
                        <a:pt x="f6" y="f8"/>
                        <a:pt x="f9" y="f10"/>
                        <a:pt x="f11" y="f10"/>
                      </a:cubicBezTo>
                      <a:cubicBezTo>
                        <a:pt x="f12" y="f10"/>
                        <a:pt x="f13" y="f14"/>
                        <a:pt x="f15" y="f16"/>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44" name="Google Shape;422;p5">
                <a:extLst>
                  <a:ext uri="{FF2B5EF4-FFF2-40B4-BE49-F238E27FC236}">
                    <a16:creationId xmlns:a16="http://schemas.microsoft.com/office/drawing/2014/main" id="{C706D08E-5DAA-4A35-AEE3-67952AF99248}"/>
                  </a:ext>
                </a:extLst>
              </p:cNvPr>
              <p:cNvGrpSpPr/>
              <p:nvPr/>
            </p:nvGrpSpPr>
            <p:grpSpPr>
              <a:xfrm>
                <a:off x="8288697" y="4248695"/>
                <a:ext cx="779178" cy="746662"/>
                <a:chOff x="8288697" y="4248695"/>
                <a:chExt cx="779178" cy="746662"/>
              </a:xfrm>
            </p:grpSpPr>
            <p:sp>
              <p:nvSpPr>
                <p:cNvPr id="45" name="Google Shape;423;p5">
                  <a:extLst>
                    <a:ext uri="{FF2B5EF4-FFF2-40B4-BE49-F238E27FC236}">
                      <a16:creationId xmlns:a16="http://schemas.microsoft.com/office/drawing/2014/main" id="{0344DCCD-A64B-49FD-8302-25D9840E4CFE}"/>
                    </a:ext>
                  </a:extLst>
                </p:cNvPr>
                <p:cNvSpPr/>
                <p:nvPr/>
              </p:nvSpPr>
              <p:spPr>
                <a:xfrm flipH="1">
                  <a:off x="8796445" y="4329153"/>
                  <a:ext cx="271430" cy="179350"/>
                </a:xfrm>
                <a:custGeom>
                  <a:avLst/>
                  <a:gdLst>
                    <a:gd name="f0" fmla="val w"/>
                    <a:gd name="f1" fmla="val h"/>
                    <a:gd name="f2" fmla="val 0"/>
                    <a:gd name="f3" fmla="val 8404"/>
                    <a:gd name="f4" fmla="val 5553"/>
                    <a:gd name="f5" fmla="val 2020"/>
                    <a:gd name="f6" fmla="val 1547"/>
                    <a:gd name="f7" fmla="val 577"/>
                    <a:gd name="f8" fmla="val 1443"/>
                    <a:gd name="f9" fmla="val 1524"/>
                    <a:gd name="f10" fmla="val 1940"/>
                    <a:gd name="f11" fmla="val 2089"/>
                    <a:gd name="f12" fmla="val 1854"/>
                    <a:gd name="f13" fmla="val 2072"/>
                    <a:gd name="f14" fmla="val 1765"/>
                    <a:gd name="f15" fmla="val 2064"/>
                    <a:gd name="f16" fmla="val 1673"/>
                    <a:gd name="f17" fmla="val 1031"/>
                    <a:gd name="f18" fmla="val 273"/>
                    <a:gd name="f19" fmla="val 2468"/>
                    <a:gd name="f20" fmla="val 3013"/>
                    <a:gd name="f21" fmla="val 440"/>
                    <a:gd name="f22" fmla="val 2873"/>
                    <a:gd name="f23" fmla="val 809"/>
                    <a:gd name="f24" fmla="val 2822"/>
                    <a:gd name="f25" fmla="val 1167"/>
                    <a:gd name="f26" fmla="val 2814"/>
                    <a:gd name="f27" fmla="val 3113"/>
                    <a:gd name="f28" fmla="val 4375"/>
                    <a:gd name="f29" fmla="val 3186"/>
                    <a:gd name="f30" fmla="val 7131"/>
                    <a:gd name="f31" fmla="val 3333"/>
                    <a:gd name="f32" fmla="val 8249"/>
                    <a:gd name="f33" fmla="val 4785"/>
                    <a:gd name="f34" fmla="val 8397"/>
                    <a:gd name="f35" fmla="val 5514"/>
                    <a:gd name="f36" fmla="val 8142"/>
                    <a:gd name="f37" fmla="val 4156"/>
                    <a:gd name="f38" fmla="val 7110"/>
                    <a:gd name="f39" fmla="val 2963"/>
                    <a:gd name="f40" fmla="val 5795"/>
                    <a:gd name="f41" fmla="val 2540"/>
                    <a:gd name="f42" fmla="val 5241"/>
                    <a:gd name="f43" fmla="val 2366"/>
                    <a:gd name="f44" fmla="val 4675"/>
                    <a:gd name="f45" fmla="val 2309"/>
                    <a:gd name="f46" fmla="val 4121"/>
                    <a:gd name="f47" fmla="val 2193"/>
                    <a:gd name="f48" fmla="val 3555"/>
                    <a:gd name="f49" fmla="val 2078"/>
                    <a:gd name="f50" fmla="val 2990"/>
                    <a:gd name="f51" fmla="val 1905"/>
                    <a:gd name="f52" fmla="val 2563"/>
                    <a:gd name="f53" fmla="val 2124"/>
                    <a:gd name="f54" fmla="val 1154"/>
                    <a:gd name="f55" fmla="val 1847"/>
                    <a:gd name="f56" fmla="val 543"/>
                    <a:gd name="f57" fmla="val 8399"/>
                    <a:gd name="f58" fmla="val 5527"/>
                    <a:gd name="f59" fmla="val 8401"/>
                    <a:gd name="f60" fmla="val 5540"/>
                    <a:gd name="f61" fmla="val 8403"/>
                    <a:gd name="f62" fmla="val 5552"/>
                    <a:gd name="f63" fmla="*/ f0 1 8404"/>
                    <a:gd name="f64" fmla="*/ f1 1 5553"/>
                    <a:gd name="f65" fmla="val f2"/>
                    <a:gd name="f66" fmla="val f3"/>
                    <a:gd name="f67" fmla="val f4"/>
                    <a:gd name="f68" fmla="+- f67 0 f65"/>
                    <a:gd name="f69" fmla="+- f66 0 f65"/>
                    <a:gd name="f70" fmla="*/ f69 1 8404"/>
                    <a:gd name="f71" fmla="*/ f68 1 5553"/>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8404" h="5553">
                      <a:moveTo>
                        <a:pt x="f5" y="f2"/>
                      </a:moveTo>
                      <a:lnTo>
                        <a:pt x="f5" y="f2"/>
                      </a:lnTo>
                      <a:cubicBezTo>
                        <a:pt x="f6" y="f7"/>
                        <a:pt x="f8" y="f9"/>
                        <a:pt x="f10" y="f11"/>
                      </a:cubicBezTo>
                      <a:cubicBezTo>
                        <a:pt x="f12" y="f13"/>
                        <a:pt x="f14" y="f15"/>
                        <a:pt x="f16" y="f15"/>
                      </a:cubicBezTo>
                      <a:cubicBezTo>
                        <a:pt x="f17" y="f15"/>
                        <a:pt x="f18" y="f19"/>
                        <a:pt x="f2" y="f20"/>
                      </a:cubicBezTo>
                      <a:cubicBezTo>
                        <a:pt x="f21" y="f22"/>
                        <a:pt x="f23" y="f24"/>
                        <a:pt x="f25" y="f24"/>
                      </a:cubicBezTo>
                      <a:cubicBezTo>
                        <a:pt x="f5" y="f24"/>
                        <a:pt x="f26" y="f27"/>
                        <a:pt x="f28" y="f29"/>
                      </a:cubicBezTo>
                      <a:cubicBezTo>
                        <a:pt x="f30" y="f31"/>
                        <a:pt x="f32" y="f33"/>
                        <a:pt x="f34" y="f35"/>
                      </a:cubicBezTo>
                      <a:lnTo>
                        <a:pt x="f34" y="f35"/>
                      </a:lnTo>
                      <a:cubicBezTo>
                        <a:pt x="f36" y="f37"/>
                        <a:pt x="f38" y="f39"/>
                        <a:pt x="f40" y="f41"/>
                      </a:cubicBezTo>
                      <a:cubicBezTo>
                        <a:pt x="f42" y="f43"/>
                        <a:pt x="f44" y="f45"/>
                        <a:pt x="f46" y="f47"/>
                      </a:cubicBezTo>
                      <a:cubicBezTo>
                        <a:pt x="f48" y="f49"/>
                        <a:pt x="f50" y="f51"/>
                        <a:pt x="f52" y="f9"/>
                      </a:cubicBezTo>
                      <a:cubicBezTo>
                        <a:pt x="f53" y="f54"/>
                        <a:pt x="f55" y="f56"/>
                        <a:pt x="f5" y="f2"/>
                      </a:cubicBezTo>
                      <a:close/>
                      <a:moveTo>
                        <a:pt x="f34" y="f35"/>
                      </a:moveTo>
                      <a:cubicBezTo>
                        <a:pt x="f57" y="f58"/>
                        <a:pt x="f59" y="f60"/>
                        <a:pt x="f61" y="f62"/>
                      </a:cubicBezTo>
                      <a:cubicBezTo>
                        <a:pt x="f59" y="f60"/>
                        <a:pt x="f57" y="f58"/>
                        <a:pt x="f34" y="f3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424;p5">
                  <a:extLst>
                    <a:ext uri="{FF2B5EF4-FFF2-40B4-BE49-F238E27FC236}">
                      <a16:creationId xmlns:a16="http://schemas.microsoft.com/office/drawing/2014/main" id="{8DA59FF9-9654-40BA-92C7-12BEE7D0882F}"/>
                    </a:ext>
                  </a:extLst>
                </p:cNvPr>
                <p:cNvSpPr/>
                <p:nvPr/>
              </p:nvSpPr>
              <p:spPr>
                <a:xfrm flipH="1">
                  <a:off x="8798676" y="4453274"/>
                  <a:ext cx="214033" cy="95856"/>
                </a:xfrm>
                <a:custGeom>
                  <a:avLst/>
                  <a:gdLst>
                    <a:gd name="f0" fmla="val w"/>
                    <a:gd name="f1" fmla="val h"/>
                    <a:gd name="f2" fmla="val 0"/>
                    <a:gd name="f3" fmla="val 6627"/>
                    <a:gd name="f4" fmla="val 2968"/>
                    <a:gd name="f5" fmla="val 4496"/>
                    <a:gd name="f6" fmla="val 424"/>
                    <a:gd name="f7" fmla="val 4675"/>
                    <a:gd name="f8" fmla="val 4852"/>
                    <a:gd name="f9" fmla="val 441"/>
                    <a:gd name="f10" fmla="val 5022"/>
                    <a:gd name="f11" fmla="val 486"/>
                    <a:gd name="f12" fmla="val 5137"/>
                    <a:gd name="f13" fmla="val 509"/>
                    <a:gd name="f14" fmla="val 5229"/>
                    <a:gd name="f15" fmla="val 555"/>
                    <a:gd name="f16" fmla="val 5333"/>
                    <a:gd name="f17" fmla="val 601"/>
                    <a:gd name="f18" fmla="val 5437"/>
                    <a:gd name="f19" fmla="val 659"/>
                    <a:gd name="f20" fmla="val 5541"/>
                    <a:gd name="f21" fmla="val 717"/>
                    <a:gd name="f22" fmla="val 5622"/>
                    <a:gd name="f23" fmla="val 786"/>
                    <a:gd name="f24" fmla="val 5315"/>
                    <a:gd name="f25" fmla="val 548"/>
                    <a:gd name="f26" fmla="val 4924"/>
                    <a:gd name="f27" fmla="val 455"/>
                    <a:gd name="f28" fmla="val 4542"/>
                    <a:gd name="f29" fmla="val 4478"/>
                    <a:gd name="f30" fmla="val 4415"/>
                    <a:gd name="f31" fmla="val 458"/>
                    <a:gd name="f32" fmla="val 4352"/>
                    <a:gd name="f33" fmla="val 463"/>
                    <a:gd name="f34" fmla="val 3914"/>
                    <a:gd name="f35" fmla="val 497"/>
                    <a:gd name="f36" fmla="val 3487"/>
                    <a:gd name="f37" fmla="val 670"/>
                    <a:gd name="f38" fmla="val 3083"/>
                    <a:gd name="f39" fmla="val 855"/>
                    <a:gd name="f40" fmla="val 2679"/>
                    <a:gd name="f41" fmla="val 1040"/>
                    <a:gd name="f42" fmla="val 2298"/>
                    <a:gd name="f43" fmla="val 1271"/>
                    <a:gd name="f44" fmla="val 1859"/>
                    <a:gd name="f45" fmla="val 1432"/>
                    <a:gd name="f46" fmla="val 1640"/>
                    <a:gd name="f47" fmla="val 1525"/>
                    <a:gd name="f48" fmla="val 1582"/>
                    <a:gd name="f49" fmla="val 1213"/>
                    <a:gd name="f50" fmla="val 993"/>
                    <a:gd name="f51" fmla="val 1675"/>
                    <a:gd name="f52" fmla="val 762"/>
                    <a:gd name="f53" fmla="val 1709"/>
                    <a:gd name="f54" fmla="val 532"/>
                    <a:gd name="f55" fmla="val 1721"/>
                    <a:gd name="f56" fmla="val 982"/>
                    <a:gd name="f57" fmla="val 1663"/>
                    <a:gd name="f58" fmla="val 1836"/>
                    <a:gd name="f59" fmla="val 1386"/>
                    <a:gd name="f60" fmla="val 2240"/>
                    <a:gd name="f61" fmla="val 1224"/>
                    <a:gd name="f62" fmla="val 2621"/>
                    <a:gd name="f63" fmla="val 994"/>
                    <a:gd name="f64" fmla="val 3048"/>
                    <a:gd name="f65" fmla="val 797"/>
                    <a:gd name="f66" fmla="val 3452"/>
                    <a:gd name="f67" fmla="val 613"/>
                    <a:gd name="f68" fmla="val 3879"/>
                    <a:gd name="f69" fmla="val 451"/>
                    <a:gd name="f70" fmla="val 4341"/>
                    <a:gd name="f71" fmla="val 428"/>
                    <a:gd name="f72" fmla="val 4393"/>
                    <a:gd name="f73" fmla="val 425"/>
                    <a:gd name="f74" fmla="val 4444"/>
                    <a:gd name="f75" fmla="val 6597"/>
                    <a:gd name="f76" fmla="val 1795"/>
                    <a:gd name="f77" fmla="val 6606"/>
                    <a:gd name="f78" fmla="val 1809"/>
                    <a:gd name="f79" fmla="val 6616"/>
                    <a:gd name="f80" fmla="val 1823"/>
                    <a:gd name="f81" fmla="val 6626"/>
                    <a:gd name="f82" fmla="val 6617"/>
                    <a:gd name="f83" fmla="val 6607"/>
                    <a:gd name="f84" fmla="val 289"/>
                    <a:gd name="f85" fmla="val 1"/>
                    <a:gd name="f86" fmla="val 485"/>
                    <a:gd name="f87" fmla="val 336"/>
                    <a:gd name="f88" fmla="val 1120"/>
                    <a:gd name="f89" fmla="val 1109"/>
                    <a:gd name="f90" fmla="val 658"/>
                    <a:gd name="f91" fmla="val 1098"/>
                    <a:gd name="f92" fmla="val 657"/>
                    <a:gd name="f93" fmla="val 1087"/>
                    <a:gd name="f94" fmla="val 535"/>
                    <a:gd name="f95" fmla="val 623"/>
                    <a:gd name="f96" fmla="val 1778"/>
                    <a:gd name="f97" fmla="val 517"/>
                    <a:gd name="f98" fmla="val 861"/>
                    <a:gd name="f99" fmla="val 2309"/>
                    <a:gd name="f100" fmla="val 1309"/>
                    <a:gd name="f101" fmla="val 1452"/>
                    <a:gd name="f102" fmla="val 1605"/>
                    <a:gd name="f103" fmla="val 2255"/>
                    <a:gd name="f104" fmla="val 2113"/>
                    <a:gd name="f105" fmla="val 1755"/>
                    <a:gd name="f106" fmla="val 2494"/>
                    <a:gd name="f107" fmla="val 1790"/>
                    <a:gd name="f108" fmla="val 2598"/>
                    <a:gd name="f109" fmla="val 1917"/>
                    <a:gd name="f110" fmla="val 2967"/>
                    <a:gd name="f111" fmla="val 2078"/>
                    <a:gd name="f112" fmla="val 2517"/>
                    <a:gd name="f113" fmla="val 2263"/>
                    <a:gd name="f114" fmla="val 2332"/>
                    <a:gd name="f115" fmla="val 2459"/>
                    <a:gd name="f116" fmla="val 2413"/>
                    <a:gd name="f117" fmla="val 2633"/>
                    <a:gd name="f118" fmla="val 2586"/>
                    <a:gd name="f119" fmla="val 2009"/>
                    <a:gd name="f120" fmla="val 2875"/>
                    <a:gd name="f121" fmla="val 1490"/>
                    <a:gd name="f122" fmla="val 3406"/>
                    <a:gd name="f123" fmla="val 1132"/>
                    <a:gd name="f124" fmla="val 3348"/>
                    <a:gd name="f125" fmla="val 1317"/>
                    <a:gd name="f126" fmla="val 1571"/>
                    <a:gd name="f127" fmla="val 3579"/>
                    <a:gd name="f128" fmla="val 1651"/>
                    <a:gd name="f129" fmla="val 3638"/>
                    <a:gd name="f130" fmla="val 1687"/>
                    <a:gd name="f131" fmla="val 3706"/>
                    <a:gd name="f132" fmla="val 1704"/>
                    <a:gd name="f133" fmla="val 3773"/>
                    <a:gd name="f134" fmla="val 3903"/>
                    <a:gd name="f135" fmla="val 4034"/>
                    <a:gd name="f136" fmla="val 1642"/>
                    <a:gd name="f137" fmla="val 4110"/>
                    <a:gd name="f138" fmla="val 1536"/>
                    <a:gd name="f139" fmla="val 4080"/>
                    <a:gd name="f140" fmla="val 1552"/>
                    <a:gd name="f141" fmla="val 4047"/>
                    <a:gd name="f142" fmla="val 1559"/>
                    <a:gd name="f143" fmla="val 4012"/>
                    <a:gd name="f144" fmla="val 3895"/>
                    <a:gd name="f145" fmla="val 3762"/>
                    <a:gd name="f146" fmla="val 1478"/>
                    <a:gd name="f147" fmla="val 3717"/>
                    <a:gd name="f148" fmla="val 1363"/>
                    <a:gd name="f149" fmla="val 3660"/>
                    <a:gd name="f150" fmla="val 1063"/>
                    <a:gd name="f151" fmla="val 3798"/>
                    <a:gd name="f152" fmla="val 936"/>
                    <a:gd name="f153" fmla="val 3934"/>
                    <a:gd name="f154" fmla="val 712"/>
                    <a:gd name="f155" fmla="val 4197"/>
                    <a:gd name="f156" fmla="val 652"/>
                    <a:gd name="f157" fmla="val 4464"/>
                    <a:gd name="f158" fmla="val 4651"/>
                    <a:gd name="f159" fmla="val 4840"/>
                    <a:gd name="f160" fmla="val 681"/>
                    <a:gd name="f161" fmla="val 4987"/>
                    <a:gd name="f162" fmla="val 705"/>
                    <a:gd name="f163" fmla="val 5651"/>
                    <a:gd name="f164" fmla="val 829"/>
                    <a:gd name="f165" fmla="val 6216"/>
                    <a:gd name="f166" fmla="val 6420"/>
                    <a:gd name="f167" fmla="val 1539"/>
                    <a:gd name="f168" fmla="val 6326"/>
                    <a:gd name="f169" fmla="val 1246"/>
                    <a:gd name="f170" fmla="val 6118"/>
                    <a:gd name="f171" fmla="val 1005"/>
                    <a:gd name="f172" fmla="val 6003"/>
                    <a:gd name="f173" fmla="val 5876"/>
                    <a:gd name="f174" fmla="val 740"/>
                    <a:gd name="f175" fmla="val 5737"/>
                    <a:gd name="f176" fmla="val 624"/>
                    <a:gd name="f177" fmla="val 5283"/>
                    <a:gd name="f178" fmla="val 252"/>
                    <a:gd name="f179" fmla="val 4751"/>
                    <a:gd name="f180" fmla="val 87"/>
                    <a:gd name="f181" fmla="val 4172"/>
                    <a:gd name="f182" fmla="val 3943"/>
                    <a:gd name="f183" fmla="val 113"/>
                    <a:gd name="f184" fmla="val 3463"/>
                    <a:gd name="f185" fmla="val 162"/>
                    <a:gd name="f186" fmla="val 2971"/>
                    <a:gd name="f187" fmla="val 266"/>
                    <a:gd name="f188" fmla="val 354"/>
                    <a:gd name="f189" fmla="val 1864"/>
                    <a:gd name="f190" fmla="val 1305"/>
                    <a:gd name="f191" fmla="val 755"/>
                    <a:gd name="f192" fmla="val 263"/>
                    <a:gd name="f193" fmla="*/ f0 1 6627"/>
                    <a:gd name="f194" fmla="*/ f1 1 2968"/>
                    <a:gd name="f195" fmla="val f2"/>
                    <a:gd name="f196" fmla="val f3"/>
                    <a:gd name="f197" fmla="val f4"/>
                    <a:gd name="f198" fmla="+- f197 0 f195"/>
                    <a:gd name="f199" fmla="+- f196 0 f195"/>
                    <a:gd name="f200" fmla="*/ f199 1 6627"/>
                    <a:gd name="f201" fmla="*/ f198 1 2968"/>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6627" h="2968">
                      <a:moveTo>
                        <a:pt x="f5" y="f6"/>
                      </a:moveTo>
                      <a:cubicBezTo>
                        <a:pt x="f7" y="f6"/>
                        <a:pt x="f8" y="f9"/>
                        <a:pt x="f10" y="f11"/>
                      </a:cubicBezTo>
                      <a:cubicBezTo>
                        <a:pt x="f12" y="f13"/>
                        <a:pt x="f14" y="f15"/>
                        <a:pt x="f16" y="f17"/>
                      </a:cubicBezTo>
                      <a:cubicBezTo>
                        <a:pt x="f18" y="f19"/>
                        <a:pt x="f20" y="f21"/>
                        <a:pt x="f22" y="f23"/>
                      </a:cubicBezTo>
                      <a:cubicBezTo>
                        <a:pt x="f24" y="f25"/>
                        <a:pt x="f26" y="f27"/>
                        <a:pt x="f28" y="f27"/>
                      </a:cubicBezTo>
                      <a:cubicBezTo>
                        <a:pt x="f29" y="f27"/>
                        <a:pt x="f30" y="f31"/>
                        <a:pt x="f32" y="f33"/>
                      </a:cubicBezTo>
                      <a:cubicBezTo>
                        <a:pt x="f34" y="f35"/>
                        <a:pt x="f36" y="f37"/>
                        <a:pt x="f38" y="f39"/>
                      </a:cubicBezTo>
                      <a:cubicBezTo>
                        <a:pt x="f40" y="f41"/>
                        <a:pt x="f42" y="f43"/>
                        <a:pt x="f44" y="f45"/>
                      </a:cubicBezTo>
                      <a:cubicBezTo>
                        <a:pt x="f46" y="f47"/>
                        <a:pt x="f45" y="f48"/>
                        <a:pt x="f49" y="f46"/>
                      </a:cubicBezTo>
                      <a:cubicBezTo>
                        <a:pt x="f50" y="f51"/>
                        <a:pt x="f52" y="f53"/>
                        <a:pt x="f54" y="f55"/>
                      </a:cubicBezTo>
                      <a:cubicBezTo>
                        <a:pt x="f56" y="f57"/>
                        <a:pt x="f45" y="f48"/>
                        <a:pt x="f58" y="f59"/>
                      </a:cubicBezTo>
                      <a:cubicBezTo>
                        <a:pt x="f60" y="f61"/>
                        <a:pt x="f62" y="f63"/>
                        <a:pt x="f64" y="f65"/>
                      </a:cubicBezTo>
                      <a:cubicBezTo>
                        <a:pt x="f66" y="f67"/>
                        <a:pt x="f68" y="f69"/>
                        <a:pt x="f70" y="f71"/>
                      </a:cubicBezTo>
                      <a:cubicBezTo>
                        <a:pt x="f72" y="f73"/>
                        <a:pt x="f74" y="f6"/>
                        <a:pt x="f5" y="f6"/>
                      </a:cubicBezTo>
                      <a:close/>
                      <a:moveTo>
                        <a:pt x="f75" y="f76"/>
                      </a:moveTo>
                      <a:cubicBezTo>
                        <a:pt x="f77" y="f78"/>
                        <a:pt x="f79" y="f80"/>
                        <a:pt x="f81" y="f58"/>
                      </a:cubicBezTo>
                      <a:cubicBezTo>
                        <a:pt x="f82" y="f80"/>
                        <a:pt x="f83" y="f78"/>
                        <a:pt x="f75" y="f76"/>
                      </a:cubicBezTo>
                      <a:close/>
                      <a:moveTo>
                        <a:pt x="f84" y="f85"/>
                      </a:moveTo>
                      <a:lnTo>
                        <a:pt x="f84" y="f85"/>
                      </a:lnTo>
                      <a:cubicBezTo>
                        <a:pt x="f86" y="f87"/>
                        <a:pt x="f23" y="f13"/>
                        <a:pt x="f88" y="f19"/>
                      </a:cubicBezTo>
                      <a:cubicBezTo>
                        <a:pt x="f89" y="f90"/>
                        <a:pt x="f91" y="f92"/>
                        <a:pt x="f93" y="f92"/>
                      </a:cubicBezTo>
                      <a:cubicBezTo>
                        <a:pt x="f94" y="f92"/>
                        <a:pt x="f95" y="f96"/>
                        <a:pt x="f85" y="f96"/>
                      </a:cubicBezTo>
                      <a:cubicBezTo>
                        <a:pt x="f97" y="f96"/>
                        <a:pt x="f98" y="f99"/>
                        <a:pt x="f100" y="f99"/>
                      </a:cubicBezTo>
                      <a:cubicBezTo>
                        <a:pt x="f101" y="f99"/>
                        <a:pt x="f102" y="f103"/>
                        <a:pt x="f96" y="f104"/>
                      </a:cubicBezTo>
                      <a:lnTo>
                        <a:pt x="f96" y="f104"/>
                      </a:lnTo>
                      <a:cubicBezTo>
                        <a:pt x="f105" y="f106"/>
                        <a:pt x="f107" y="f108"/>
                        <a:pt x="f109" y="f110"/>
                      </a:cubicBezTo>
                      <a:cubicBezTo>
                        <a:pt x="f111" y="f112"/>
                        <a:pt x="f113" y="f114"/>
                        <a:pt x="f113" y="f114"/>
                      </a:cubicBezTo>
                      <a:cubicBezTo>
                        <a:pt x="f99" y="f115"/>
                        <a:pt x="f116" y="f117"/>
                        <a:pt x="f116" y="f117"/>
                      </a:cubicBezTo>
                      <a:cubicBezTo>
                        <a:pt x="f118" y="f119"/>
                        <a:pt x="f120" y="f121"/>
                        <a:pt x="f122" y="f123"/>
                      </a:cubicBezTo>
                      <a:lnTo>
                        <a:pt x="f122" y="f123"/>
                      </a:lnTo>
                      <a:cubicBezTo>
                        <a:pt x="f124" y="f125"/>
                        <a:pt x="f122" y="f126"/>
                        <a:pt x="f127" y="f128"/>
                      </a:cubicBezTo>
                      <a:cubicBezTo>
                        <a:pt x="f129" y="f130"/>
                        <a:pt x="f131" y="f132"/>
                        <a:pt x="f133" y="f132"/>
                      </a:cubicBezTo>
                      <a:cubicBezTo>
                        <a:pt x="f134" y="f132"/>
                        <a:pt x="f135" y="f136"/>
                        <a:pt x="f137" y="f138"/>
                      </a:cubicBezTo>
                      <a:lnTo>
                        <a:pt x="f137" y="f138"/>
                      </a:lnTo>
                      <a:cubicBezTo>
                        <a:pt x="f139" y="f140"/>
                        <a:pt x="f141" y="f142"/>
                        <a:pt x="f143" y="f142"/>
                      </a:cubicBezTo>
                      <a:cubicBezTo>
                        <a:pt x="f144" y="f142"/>
                        <a:pt x="f145" y="f146"/>
                        <a:pt x="f147" y="f148"/>
                      </a:cubicBezTo>
                      <a:cubicBezTo>
                        <a:pt x="f149" y="f61"/>
                        <a:pt x="f147" y="f150"/>
                        <a:pt x="f151" y="f152"/>
                      </a:cubicBezTo>
                      <a:cubicBezTo>
                        <a:pt x="f153" y="f154"/>
                        <a:pt x="f155" y="f156"/>
                        <a:pt x="f157" y="f156"/>
                      </a:cubicBezTo>
                      <a:cubicBezTo>
                        <a:pt x="f158" y="f156"/>
                        <a:pt x="f159" y="f160"/>
                        <a:pt x="f161" y="f162"/>
                      </a:cubicBezTo>
                      <a:cubicBezTo>
                        <a:pt x="f163" y="f164"/>
                        <a:pt x="f165" y="f43"/>
                        <a:pt x="f75" y="f76"/>
                      </a:cubicBezTo>
                      <a:lnTo>
                        <a:pt x="f75" y="f76"/>
                      </a:lnTo>
                      <a:cubicBezTo>
                        <a:pt x="f166" y="f167"/>
                        <a:pt x="f168" y="f169"/>
                        <a:pt x="f170" y="f171"/>
                      </a:cubicBezTo>
                      <a:cubicBezTo>
                        <a:pt x="f172" y="f39"/>
                        <a:pt x="f173" y="f174"/>
                        <a:pt x="f175" y="f176"/>
                      </a:cubicBezTo>
                      <a:cubicBezTo>
                        <a:pt x="f177" y="f178"/>
                        <a:pt x="f179" y="f180"/>
                        <a:pt x="f181" y="f180"/>
                      </a:cubicBezTo>
                      <a:cubicBezTo>
                        <a:pt x="f182" y="f180"/>
                        <a:pt x="f131" y="f183"/>
                        <a:pt x="f184" y="f185"/>
                      </a:cubicBezTo>
                      <a:cubicBezTo>
                        <a:pt x="f186" y="f187"/>
                        <a:pt x="f116" y="f188"/>
                        <a:pt x="f189" y="f188"/>
                      </a:cubicBezTo>
                      <a:cubicBezTo>
                        <a:pt x="f190" y="f188"/>
                        <a:pt x="f191" y="f19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425;p5">
                  <a:extLst>
                    <a:ext uri="{FF2B5EF4-FFF2-40B4-BE49-F238E27FC236}">
                      <a16:creationId xmlns:a16="http://schemas.microsoft.com/office/drawing/2014/main" id="{3D294420-3CDA-412B-BA23-BBCFB9A5E534}"/>
                    </a:ext>
                  </a:extLst>
                </p:cNvPr>
                <p:cNvSpPr/>
                <p:nvPr/>
              </p:nvSpPr>
              <p:spPr>
                <a:xfrm flipH="1">
                  <a:off x="8893756" y="4440966"/>
                  <a:ext cx="78318" cy="10369"/>
                </a:xfrm>
                <a:custGeom>
                  <a:avLst/>
                  <a:gdLst>
                    <a:gd name="f0" fmla="val w"/>
                    <a:gd name="f1" fmla="val h"/>
                    <a:gd name="f2" fmla="val 0"/>
                    <a:gd name="f3" fmla="val 2425"/>
                    <a:gd name="f4" fmla="val 321"/>
                    <a:gd name="f5" fmla="val 1"/>
                    <a:gd name="f6" fmla="val 434"/>
                    <a:gd name="f7" fmla="val 211"/>
                    <a:gd name="f8" fmla="val 897"/>
                    <a:gd name="f9" fmla="val 320"/>
                    <a:gd name="f10" fmla="val 1365"/>
                    <a:gd name="f11" fmla="val 1719"/>
                    <a:gd name="f12" fmla="val 2076"/>
                    <a:gd name="f13" fmla="val 257"/>
                    <a:gd name="f14" fmla="val 128"/>
                    <a:gd name="f15" fmla="*/ f0 1 2425"/>
                    <a:gd name="f16" fmla="*/ f1 1 321"/>
                    <a:gd name="f17" fmla="val f2"/>
                    <a:gd name="f18" fmla="val f3"/>
                    <a:gd name="f19" fmla="val f4"/>
                    <a:gd name="f20" fmla="+- f19 0 f17"/>
                    <a:gd name="f21" fmla="+- f18 0 f17"/>
                    <a:gd name="f22" fmla="*/ f21 1 2425"/>
                    <a:gd name="f23" fmla="*/ f20 1 32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425" h="321">
                      <a:moveTo>
                        <a:pt x="f5" y="f5"/>
                      </a:moveTo>
                      <a:lnTo>
                        <a:pt x="f5" y="f5"/>
                      </a:lnTo>
                      <a:cubicBezTo>
                        <a:pt x="f6" y="f7"/>
                        <a:pt x="f8" y="f9"/>
                        <a:pt x="f10" y="f9"/>
                      </a:cubicBezTo>
                      <a:cubicBezTo>
                        <a:pt x="f11" y="f9"/>
                        <a:pt x="f12" y="f13"/>
                        <a:pt x="f3" y="f14"/>
                      </a:cubicBezTo>
                      <a:lnTo>
                        <a:pt x="f5"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426;p5">
                  <a:extLst>
                    <a:ext uri="{FF2B5EF4-FFF2-40B4-BE49-F238E27FC236}">
                      <a16:creationId xmlns:a16="http://schemas.microsoft.com/office/drawing/2014/main" id="{66315F5E-98ED-4451-B4B4-C144EE537033}"/>
                    </a:ext>
                  </a:extLst>
                </p:cNvPr>
                <p:cNvSpPr/>
                <p:nvPr/>
              </p:nvSpPr>
              <p:spPr>
                <a:xfrm flipH="1">
                  <a:off x="8728972" y="4315556"/>
                  <a:ext cx="102193" cy="75447"/>
                </a:xfrm>
                <a:custGeom>
                  <a:avLst/>
                  <a:gdLst>
                    <a:gd name="f0" fmla="val w"/>
                    <a:gd name="f1" fmla="val h"/>
                    <a:gd name="f2" fmla="val 0"/>
                    <a:gd name="f3" fmla="val 3164"/>
                    <a:gd name="f4" fmla="val 2336"/>
                    <a:gd name="f5" fmla="val 1284"/>
                    <a:gd name="f6" fmla="val 1199"/>
                    <a:gd name="f7" fmla="val 1286"/>
                    <a:gd name="f8" fmla="val 1205"/>
                    <a:gd name="f9" fmla="val 1290"/>
                    <a:gd name="f10" fmla="val 1212"/>
                    <a:gd name="f11" fmla="val 1294"/>
                    <a:gd name="f12" fmla="val 1218"/>
                    <a:gd name="f13" fmla="val 1211"/>
                    <a:gd name="f14" fmla="val 1287"/>
                    <a:gd name="f15" fmla="val 740"/>
                    <a:gd name="f16" fmla="val 340"/>
                    <a:gd name="f17" fmla="val 901"/>
                    <a:gd name="f18" fmla="val 467"/>
                    <a:gd name="f19" fmla="val 1005"/>
                    <a:gd name="f20" fmla="val 617"/>
                    <a:gd name="f21" fmla="val 1086"/>
                    <a:gd name="f22" fmla="val 779"/>
                    <a:gd name="f23" fmla="val 1152"/>
                    <a:gd name="f24" fmla="val 923"/>
                    <a:gd name="f25" fmla="val 1208"/>
                    <a:gd name="f26" fmla="val 1056"/>
                    <a:gd name="f27" fmla="val 1271"/>
                    <a:gd name="f28" fmla="val 1168"/>
                    <a:gd name="f29" fmla="val 1133"/>
                    <a:gd name="f30" fmla="val 1114"/>
                    <a:gd name="f31" fmla="val 1259"/>
                    <a:gd name="f32" fmla="val 941"/>
                    <a:gd name="f33" fmla="val 767"/>
                    <a:gd name="f34" fmla="val 1386"/>
                    <a:gd name="f35" fmla="val 1328"/>
                    <a:gd name="f36" fmla="val 1317"/>
                    <a:gd name="f37" fmla="val 1091"/>
                    <a:gd name="f38" fmla="val 1340"/>
                    <a:gd name="f39" fmla="val 1206"/>
                    <a:gd name="f40" fmla="val 1375"/>
                    <a:gd name="f41" fmla="val 1322"/>
                    <a:gd name="f42" fmla="val 1421"/>
                    <a:gd name="f43" fmla="val 1437"/>
                    <a:gd name="f44" fmla="val 1478"/>
                    <a:gd name="f45" fmla="val 1529"/>
                    <a:gd name="f46" fmla="val 1548"/>
                    <a:gd name="f47" fmla="val 1610"/>
                    <a:gd name="f48" fmla="val 1628"/>
                    <a:gd name="f49" fmla="val 1691"/>
                    <a:gd name="f50" fmla="val 1767"/>
                    <a:gd name="f51" fmla="val 1806"/>
                    <a:gd name="f52" fmla="val 1929"/>
                    <a:gd name="f53" fmla="val 1887"/>
                    <a:gd name="f54" fmla="val 2079"/>
                    <a:gd name="f55" fmla="val 1979"/>
                    <a:gd name="f56" fmla="val 1905"/>
                    <a:gd name="f57" fmla="val 1922"/>
                    <a:gd name="f58" fmla="val 1732"/>
                    <a:gd name="f59" fmla="val 1852"/>
                    <a:gd name="f60" fmla="val 1594"/>
                    <a:gd name="f61" fmla="val 1726"/>
                    <a:gd name="f62" fmla="val 1444"/>
                    <a:gd name="f63" fmla="val 1460"/>
                    <a:gd name="f64" fmla="val 1248"/>
                    <a:gd name="f65" fmla="val 1298"/>
                    <a:gd name="f66" fmla="val 1155"/>
                    <a:gd name="f67" fmla="val 1137"/>
                    <a:gd name="f68" fmla="val 964"/>
                    <a:gd name="f69" fmla="val 1017"/>
                    <a:gd name="f70" fmla="val 802"/>
                    <a:gd name="f71" fmla="val 936"/>
                    <a:gd name="f72" fmla="val 652"/>
                    <a:gd name="f73" fmla="val 855"/>
                    <a:gd name="f74" fmla="val 490"/>
                    <a:gd name="f75" fmla="val 619"/>
                    <a:gd name="f76" fmla="val 1"/>
                    <a:gd name="f77" fmla="val 380"/>
                    <a:gd name="f78" fmla="val 200"/>
                    <a:gd name="f79" fmla="val 149"/>
                    <a:gd name="f80" fmla="val 306"/>
                    <a:gd name="f81" fmla="val 209"/>
                    <a:gd name="f82" fmla="val 393"/>
                    <a:gd name="f83" fmla="val 444"/>
                    <a:gd name="f84" fmla="val 520"/>
                    <a:gd name="f85" fmla="val 659"/>
                    <a:gd name="f86" fmla="val 791"/>
                    <a:gd name="f87" fmla="val 728"/>
                    <a:gd name="f88" fmla="val 998"/>
                    <a:gd name="f89" fmla="val 832"/>
                    <a:gd name="f90" fmla="val 1183"/>
                    <a:gd name="f91" fmla="val 1679"/>
                    <a:gd name="f92" fmla="val 1536"/>
                    <a:gd name="f93" fmla="val 2049"/>
                    <a:gd name="f94" fmla="val 2067"/>
                    <a:gd name="f95" fmla="val 2222"/>
                    <a:gd name="f96" fmla="val 2285"/>
                    <a:gd name="f97" fmla="val 2294"/>
                    <a:gd name="f98" fmla="val 2517"/>
                    <a:gd name="f99" fmla="val 2335"/>
                    <a:gd name="f100" fmla="val 2751"/>
                    <a:gd name="f101" fmla="val 2888"/>
                    <a:gd name="f102" fmla="val 3027"/>
                    <a:gd name="f103" fmla="val 2321"/>
                    <a:gd name="f104" fmla="val 2291"/>
                    <a:gd name="f105" fmla="val 3002"/>
                    <a:gd name="f106" fmla="val 2280"/>
                    <a:gd name="f107" fmla="val 2840"/>
                    <a:gd name="f108" fmla="val 2690"/>
                    <a:gd name="f109" fmla="val 2153"/>
                    <a:gd name="f110" fmla="val 2333"/>
                    <a:gd name="f111" fmla="val 2102"/>
                    <a:gd name="f112" fmla="val 1587"/>
                    <a:gd name="f113" fmla="val 2113"/>
                    <a:gd name="f114" fmla="val 1195"/>
                    <a:gd name="f115" fmla="val 2125"/>
                    <a:gd name="f116" fmla="val 814"/>
                    <a:gd name="f117" fmla="val 2402"/>
                    <a:gd name="f118" fmla="val 410"/>
                    <a:gd name="f119" fmla="val 2760"/>
                    <a:gd name="f120" fmla="val 260"/>
                    <a:gd name="f121" fmla="val 2676"/>
                    <a:gd name="f122" fmla="val 148"/>
                    <a:gd name="f123" fmla="val 2539"/>
                    <a:gd name="f124" fmla="val 73"/>
                    <a:gd name="f125" fmla="val 2398"/>
                    <a:gd name="f126" fmla="val 2365"/>
                    <a:gd name="f127" fmla="val 2331"/>
                    <a:gd name="f128" fmla="val 78"/>
                    <a:gd name="f129" fmla="val 2298"/>
                    <a:gd name="f130" fmla="val 86"/>
                    <a:gd name="f131" fmla="val 121"/>
                    <a:gd name="f132" fmla="val 2009"/>
                    <a:gd name="f133" fmla="val 271"/>
                    <a:gd name="f134" fmla="val 1963"/>
                    <a:gd name="f135" fmla="val 329"/>
                    <a:gd name="f136" fmla="val 1859"/>
                    <a:gd name="f137" fmla="val 202"/>
                    <a:gd name="f138" fmla="val 1779"/>
                    <a:gd name="f139" fmla="val 1722"/>
                    <a:gd name="f140" fmla="val 57"/>
                    <a:gd name="f141" fmla="val 1627"/>
                    <a:gd name="f142" fmla="val 15"/>
                    <a:gd name="f143" fmla="val 1539"/>
                    <a:gd name="f144" fmla="val 1501"/>
                    <a:gd name="f145" fmla="val 1464"/>
                    <a:gd name="f146" fmla="val 23"/>
                    <a:gd name="f147" fmla="val 1432"/>
                    <a:gd name="f148" fmla="val 40"/>
                    <a:gd name="f149" fmla="val 1305"/>
                    <a:gd name="f150" fmla="val 248"/>
                    <a:gd name="f151" fmla="val 1167"/>
                    <a:gd name="f152" fmla="val 144"/>
                    <a:gd name="f153" fmla="val 29"/>
                    <a:gd name="f154" fmla="val 694"/>
                    <a:gd name="f155" fmla="val 6"/>
                    <a:gd name="f156" fmla="val 668"/>
                    <a:gd name="f157" fmla="val 2"/>
                    <a:gd name="f158" fmla="val 643"/>
                    <a:gd name="f159" fmla="*/ f0 1 3164"/>
                    <a:gd name="f160" fmla="*/ f1 1 2336"/>
                    <a:gd name="f161" fmla="val f2"/>
                    <a:gd name="f162" fmla="val f3"/>
                    <a:gd name="f163" fmla="val f4"/>
                    <a:gd name="f164" fmla="+- f163 0 f161"/>
                    <a:gd name="f165" fmla="+- f162 0 f161"/>
                    <a:gd name="f166" fmla="*/ f165 1 3164"/>
                    <a:gd name="f167" fmla="*/ f164 1 2336"/>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3164" h="2336">
                      <a:moveTo>
                        <a:pt x="f5" y="f6"/>
                      </a:moveTo>
                      <a:cubicBezTo>
                        <a:pt x="f7" y="f8"/>
                        <a:pt x="f9" y="f10"/>
                        <a:pt x="f11" y="f12"/>
                      </a:cubicBezTo>
                      <a:cubicBezTo>
                        <a:pt x="f9" y="f13"/>
                        <a:pt x="f14" y="f8"/>
                        <a:pt x="f5" y="f6"/>
                      </a:cubicBezTo>
                      <a:close/>
                      <a:moveTo>
                        <a:pt x="f15" y="f16"/>
                      </a:moveTo>
                      <a:lnTo>
                        <a:pt x="f15" y="f16"/>
                      </a:lnTo>
                      <a:cubicBezTo>
                        <a:pt x="f17" y="f18"/>
                        <a:pt x="f19" y="f20"/>
                        <a:pt x="f21" y="f22"/>
                      </a:cubicBezTo>
                      <a:cubicBezTo>
                        <a:pt x="f23" y="f24"/>
                        <a:pt x="f25" y="f26"/>
                        <a:pt x="f5" y="f6"/>
                      </a:cubicBezTo>
                      <a:lnTo>
                        <a:pt x="f5" y="f6"/>
                      </a:lnTo>
                      <a:cubicBezTo>
                        <a:pt x="f27" y="f28"/>
                        <a:pt x="f27" y="f29"/>
                        <a:pt x="f27" y="f30"/>
                      </a:cubicBezTo>
                      <a:cubicBezTo>
                        <a:pt x="f31" y="f32"/>
                        <a:pt x="f11" y="f33"/>
                        <a:pt x="f34" y="f20"/>
                      </a:cubicBezTo>
                      <a:lnTo>
                        <a:pt x="f34" y="f20"/>
                      </a:lnTo>
                      <a:cubicBezTo>
                        <a:pt x="f35" y="f22"/>
                        <a:pt x="f36" y="f32"/>
                        <a:pt x="f35"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47"/>
                        <a:pt x="f35" y="f63"/>
                        <a:pt x="f64" y="f65"/>
                      </a:cubicBezTo>
                      <a:cubicBezTo>
                        <a:pt x="f66" y="f67"/>
                        <a:pt x="f21" y="f68"/>
                        <a:pt x="f69" y="f70"/>
                      </a:cubicBezTo>
                      <a:cubicBezTo>
                        <a:pt x="f71" y="f72"/>
                        <a:pt x="f73" y="f74"/>
                        <a:pt x="f15" y="f16"/>
                      </a:cubicBezTo>
                      <a:close/>
                      <a:moveTo>
                        <a:pt x="f75" y="f76"/>
                      </a:moveTo>
                      <a:cubicBezTo>
                        <a:pt x="f77" y="f76"/>
                        <a:pt x="f78" y="f79"/>
                        <a:pt x="f76" y="f80"/>
                      </a:cubicBezTo>
                      <a:cubicBezTo>
                        <a:pt x="f81" y="f80"/>
                        <a:pt x="f82" y="f83"/>
                        <a:pt x="f84" y="f20"/>
                      </a:cubicBezTo>
                      <a:cubicBezTo>
                        <a:pt x="f85" y="f86"/>
                        <a:pt x="f87" y="f88"/>
                        <a:pt x="f89" y="f90"/>
                      </a:cubicBezTo>
                      <a:cubicBezTo>
                        <a:pt x="f21" y="f91"/>
                        <a:pt x="f92" y="f93"/>
                        <a:pt x="f94" y="f95"/>
                      </a:cubicBezTo>
                      <a:cubicBezTo>
                        <a:pt x="f96" y="f97"/>
                        <a:pt x="f98" y="f99"/>
                        <a:pt x="f100" y="f99"/>
                      </a:cubicBezTo>
                      <a:cubicBezTo>
                        <a:pt x="f101" y="f99"/>
                        <a:pt x="f102" y="f103"/>
                        <a:pt x="f3" y="f104"/>
                      </a:cubicBezTo>
                      <a:cubicBezTo>
                        <a:pt x="f105" y="f106"/>
                        <a:pt x="f107" y="f95"/>
                        <a:pt x="f108" y="f109"/>
                      </a:cubicBezTo>
                      <a:cubicBezTo>
                        <a:pt x="f110" y="f55"/>
                        <a:pt x="f111" y="f112"/>
                        <a:pt x="f113" y="f114"/>
                      </a:cubicBezTo>
                      <a:cubicBezTo>
                        <a:pt x="f115" y="f116"/>
                        <a:pt x="f117" y="f118"/>
                        <a:pt x="f119" y="f120"/>
                      </a:cubicBezTo>
                      <a:cubicBezTo>
                        <a:pt x="f121" y="f122"/>
                        <a:pt x="f123" y="f124"/>
                        <a:pt x="f125" y="f124"/>
                      </a:cubicBezTo>
                      <a:cubicBezTo>
                        <a:pt x="f126" y="f124"/>
                        <a:pt x="f127" y="f128"/>
                        <a:pt x="f129" y="f130"/>
                      </a:cubicBezTo>
                      <a:cubicBezTo>
                        <a:pt x="f115" y="f131"/>
                        <a:pt x="f132" y="f133"/>
                        <a:pt x="f134" y="f83"/>
                      </a:cubicBezTo>
                      <a:cubicBezTo>
                        <a:pt x="f52" y="f135"/>
                        <a:pt x="f136" y="f137"/>
                        <a:pt x="f138" y="f131"/>
                      </a:cubicBezTo>
                      <a:cubicBezTo>
                        <a:pt x="f139" y="f140"/>
                        <a:pt x="f141" y="f142"/>
                        <a:pt x="f143" y="f142"/>
                      </a:cubicBezTo>
                      <a:cubicBezTo>
                        <a:pt x="f144" y="f142"/>
                        <a:pt x="f145" y="f146"/>
                        <a:pt x="f147" y="f148"/>
                      </a:cubicBezTo>
                      <a:cubicBezTo>
                        <a:pt x="f38" y="f130"/>
                        <a:pt x="f149" y="f150"/>
                        <a:pt x="f35" y="f135"/>
                      </a:cubicBezTo>
                      <a:cubicBezTo>
                        <a:pt x="f151" y="f152"/>
                        <a:pt x="f71" y="f153"/>
                        <a:pt x="f154" y="f155"/>
                      </a:cubicBezTo>
                      <a:cubicBezTo>
                        <a:pt x="f156" y="f157"/>
                        <a:pt x="f158" y="f76"/>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427;p5">
                  <a:extLst>
                    <a:ext uri="{FF2B5EF4-FFF2-40B4-BE49-F238E27FC236}">
                      <a16:creationId xmlns:a16="http://schemas.microsoft.com/office/drawing/2014/main" id="{F7ACF3A0-A03A-42C9-A08D-02919EAE5A5D}"/>
                    </a:ext>
                  </a:extLst>
                </p:cNvPr>
                <p:cNvSpPr/>
                <p:nvPr/>
              </p:nvSpPr>
              <p:spPr>
                <a:xfrm flipH="1">
                  <a:off x="8665604" y="4249802"/>
                  <a:ext cx="250179" cy="158776"/>
                </a:xfrm>
                <a:custGeom>
                  <a:avLst/>
                  <a:gdLst>
                    <a:gd name="f0" fmla="val w"/>
                    <a:gd name="f1" fmla="val h"/>
                    <a:gd name="f2" fmla="val 0"/>
                    <a:gd name="f3" fmla="val 7746"/>
                    <a:gd name="f4" fmla="val 4916"/>
                    <a:gd name="f5" fmla="val 601"/>
                    <a:gd name="f6" fmla="val 287"/>
                    <a:gd name="f7" fmla="val 486"/>
                    <a:gd name="f8" fmla="val 564"/>
                    <a:gd name="f9" fmla="val 416"/>
                    <a:gd name="f10" fmla="val 841"/>
                    <a:gd name="f11" fmla="val 393"/>
                    <a:gd name="f12" fmla="val 1130"/>
                    <a:gd name="f13" fmla="val 359"/>
                    <a:gd name="f14" fmla="val 1407"/>
                    <a:gd name="f15" fmla="val 1695"/>
                    <a:gd name="f16" fmla="val 428"/>
                    <a:gd name="f17" fmla="val 1961"/>
                    <a:gd name="f18" fmla="val 2238"/>
                    <a:gd name="f19" fmla="val 2503"/>
                    <a:gd name="f20" fmla="val 739"/>
                    <a:gd name="f21" fmla="val 2757"/>
                    <a:gd name="f22" fmla="val 866"/>
                    <a:gd name="f23" fmla="val 3000"/>
                    <a:gd name="f24" fmla="val 1028"/>
                    <a:gd name="f25" fmla="val 3254"/>
                    <a:gd name="f26" fmla="val 1224"/>
                    <a:gd name="f27" fmla="val 3450"/>
                    <a:gd name="f28" fmla="val 1005"/>
                    <a:gd name="f29" fmla="val 3265"/>
                    <a:gd name="f30" fmla="val 832"/>
                    <a:gd name="f31" fmla="val 3034"/>
                    <a:gd name="f32" fmla="val 693"/>
                    <a:gd name="f33" fmla="val 2769"/>
                    <a:gd name="f34" fmla="val 543"/>
                    <a:gd name="f35" fmla="val 2526"/>
                    <a:gd name="f36" fmla="val 439"/>
                    <a:gd name="f37" fmla="val 2249"/>
                    <a:gd name="f38" fmla="val 370"/>
                    <a:gd name="f39" fmla="val 1972"/>
                    <a:gd name="f40" fmla="val 301"/>
                    <a:gd name="f41" fmla="val 1707"/>
                    <a:gd name="f42" fmla="val 1395"/>
                    <a:gd name="f43" fmla="val 347"/>
                    <a:gd name="f44" fmla="val 1107"/>
                    <a:gd name="f45" fmla="val 382"/>
                    <a:gd name="f46" fmla="val 818"/>
                    <a:gd name="f47" fmla="val 474"/>
                    <a:gd name="f48" fmla="val 553"/>
                    <a:gd name="f49" fmla="val 770"/>
                    <a:gd name="f50" fmla="val 736"/>
                    <a:gd name="f51" fmla="val 698"/>
                    <a:gd name="f52" fmla="val 11"/>
                    <a:gd name="f53" fmla="val 659"/>
                    <a:gd name="f54" fmla="val 33"/>
                    <a:gd name="f55" fmla="val 589"/>
                    <a:gd name="f56" fmla="val 79"/>
                    <a:gd name="f57" fmla="val 532"/>
                    <a:gd name="f58" fmla="val 149"/>
                    <a:gd name="f59" fmla="val 218"/>
                    <a:gd name="f60" fmla="val 12"/>
                    <a:gd name="f61" fmla="val 1037"/>
                    <a:gd name="f62" fmla="val 1"/>
                    <a:gd name="f63" fmla="val 2007"/>
                    <a:gd name="f64" fmla="val 520"/>
                    <a:gd name="f65" fmla="val 2861"/>
                    <a:gd name="f66" fmla="val 1040"/>
                    <a:gd name="f67" fmla="val 3715"/>
                    <a:gd name="f68" fmla="val 1951"/>
                    <a:gd name="f69" fmla="val 4258"/>
                    <a:gd name="f70" fmla="val 2886"/>
                    <a:gd name="f71" fmla="val 4558"/>
                    <a:gd name="f72" fmla="val 3602"/>
                    <a:gd name="f73" fmla="val 4793"/>
                    <a:gd name="f74" fmla="val 4302"/>
                    <a:gd name="f75" fmla="val 4992"/>
                    <a:gd name="f76" fmla="val 5927"/>
                    <a:gd name="f77" fmla="val 6842"/>
                    <a:gd name="f78" fmla="val 4690"/>
                    <a:gd name="f79" fmla="val 4212"/>
                    <a:gd name="f80" fmla="val 7173"/>
                    <a:gd name="f81" fmla="val 4512"/>
                    <a:gd name="f82" fmla="val 6491"/>
                    <a:gd name="f83" fmla="val 4646"/>
                    <a:gd name="f84" fmla="val 5818"/>
                    <a:gd name="f85" fmla="val 5326"/>
                    <a:gd name="f86" fmla="val 4837"/>
                    <a:gd name="f87" fmla="val 4574"/>
                    <a:gd name="f88" fmla="val 4399"/>
                    <a:gd name="f89" fmla="val 4443"/>
                    <a:gd name="f90" fmla="val 4041"/>
                    <a:gd name="f91" fmla="val 4350"/>
                    <a:gd name="f92" fmla="val 3694"/>
                    <a:gd name="f93" fmla="val 4200"/>
                    <a:gd name="f94" fmla="val 3371"/>
                    <a:gd name="f95" fmla="val 4015"/>
                    <a:gd name="f96" fmla="val 3221"/>
                    <a:gd name="f97" fmla="val 3923"/>
                    <a:gd name="f98" fmla="val 3083"/>
                    <a:gd name="f99" fmla="val 3808"/>
                    <a:gd name="f100" fmla="val 2956"/>
                    <a:gd name="f101" fmla="val 2829"/>
                    <a:gd name="f102" fmla="val 3600"/>
                    <a:gd name="f103" fmla="val 2702"/>
                    <a:gd name="f104" fmla="val 3484"/>
                    <a:gd name="f105" fmla="val 2540"/>
                    <a:gd name="f106" fmla="val 3381"/>
                    <a:gd name="f107" fmla="val 2443"/>
                    <a:gd name="f108" fmla="val 3313"/>
                    <a:gd name="f109" fmla="val 2326"/>
                    <a:gd name="f110" fmla="val 3270"/>
                    <a:gd name="f111" fmla="val 2212"/>
                    <a:gd name="f112" fmla="val 2150"/>
                    <a:gd name="f113" fmla="val 2089"/>
                    <a:gd name="f114" fmla="val 3283"/>
                    <a:gd name="f115" fmla="val 2032"/>
                    <a:gd name="f116" fmla="val 3311"/>
                    <a:gd name="f117" fmla="val 1872"/>
                    <a:gd name="f118" fmla="val 3380"/>
                    <a:gd name="f119" fmla="val 1791"/>
                    <a:gd name="f120" fmla="val 3551"/>
                    <a:gd name="f121" fmla="val 1880"/>
                    <a:gd name="f122" fmla="val 3688"/>
                    <a:gd name="f123" fmla="val 1444"/>
                    <a:gd name="f124" fmla="val 3020"/>
                    <a:gd name="f125" fmla="val 2248"/>
                    <a:gd name="f126" fmla="val 1582"/>
                    <a:gd name="f127" fmla="val 1499"/>
                    <a:gd name="f128" fmla="val 1702"/>
                    <a:gd name="f129" fmla="val 929"/>
                    <a:gd name="f130" fmla="val 1491"/>
                    <a:gd name="f131" fmla="val 380"/>
                    <a:gd name="f132" fmla="val 1161"/>
                    <a:gd name="f133" fmla="val 1077"/>
                    <a:gd name="f134" fmla="val 985"/>
                    <a:gd name="f135" fmla="val 415"/>
                    <a:gd name="f136" fmla="val 890"/>
                    <a:gd name="f137" fmla="val 495"/>
                    <a:gd name="f138" fmla="val 403"/>
                    <a:gd name="f139" fmla="val 947"/>
                    <a:gd name="f140" fmla="val 322"/>
                    <a:gd name="f141" fmla="val 96"/>
                    <a:gd name="f142" fmla="val 875"/>
                    <a:gd name="f143" fmla="*/ f0 1 7746"/>
                    <a:gd name="f144" fmla="*/ f1 1 4916"/>
                    <a:gd name="f145" fmla="val f2"/>
                    <a:gd name="f146" fmla="val f3"/>
                    <a:gd name="f147" fmla="val f4"/>
                    <a:gd name="f148" fmla="+- f147 0 f145"/>
                    <a:gd name="f149" fmla="+- f146 0 f145"/>
                    <a:gd name="f150" fmla="*/ f149 1 7746"/>
                    <a:gd name="f151" fmla="*/ f148 1 4916"/>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7746" h="4916">
                      <a:moveTo>
                        <a:pt x="f5" y="f6"/>
                      </a:moveTo>
                      <a:lnTo>
                        <a:pt x="f5" y="f6"/>
                      </a:lnTo>
                      <a:cubicBezTo>
                        <a:pt x="f7" y="f8"/>
                        <a:pt x="f9" y="f10"/>
                        <a:pt x="f11" y="f12"/>
                      </a:cubicBezTo>
                      <a:cubicBezTo>
                        <a:pt x="f13" y="f14"/>
                        <a:pt x="f13" y="f15"/>
                        <a:pt x="f16" y="f17"/>
                      </a:cubicBezTo>
                      <a:cubicBezTo>
                        <a:pt x="f7" y="f18"/>
                        <a:pt x="f5" y="f19"/>
                        <a:pt x="f20" y="f21"/>
                      </a:cubicBezTo>
                      <a:cubicBezTo>
                        <a:pt x="f22" y="f23"/>
                        <a:pt x="f24" y="f25"/>
                        <a:pt x="f26" y="f27"/>
                      </a:cubicBezTo>
                      <a:cubicBezTo>
                        <a:pt x="f28" y="f29"/>
                        <a:pt x="f30" y="f31"/>
                        <a:pt x="f32" y="f33"/>
                      </a:cubicBezTo>
                      <a:cubicBezTo>
                        <a:pt x="f34" y="f35"/>
                        <a:pt x="f36" y="f37"/>
                        <a:pt x="f38" y="f39"/>
                      </a:cubicBezTo>
                      <a:cubicBezTo>
                        <a:pt x="f40" y="f41"/>
                        <a:pt x="f40" y="f42"/>
                        <a:pt x="f43" y="f44"/>
                      </a:cubicBezTo>
                      <a:cubicBezTo>
                        <a:pt x="f45" y="f46"/>
                        <a:pt x="f47" y="f48"/>
                        <a:pt x="f5" y="f6"/>
                      </a:cubicBezTo>
                      <a:close/>
                      <a:moveTo>
                        <a:pt x="f49" y="f2"/>
                      </a:moveTo>
                      <a:cubicBezTo>
                        <a:pt x="f50" y="f2"/>
                        <a:pt x="f51" y="f52"/>
                        <a:pt x="f53" y="f54"/>
                      </a:cubicBezTo>
                      <a:cubicBezTo>
                        <a:pt x="f55" y="f56"/>
                        <a:pt x="f57" y="f58"/>
                        <a:pt x="f7" y="f59"/>
                      </a:cubicBezTo>
                      <a:cubicBezTo>
                        <a:pt x="f60" y="f61"/>
                        <a:pt x="f62" y="f63"/>
                        <a:pt x="f64" y="f65"/>
                      </a:cubicBezTo>
                      <a:cubicBezTo>
                        <a:pt x="f66" y="f67"/>
                        <a:pt x="f68" y="f69"/>
                        <a:pt x="f70" y="f71"/>
                      </a:cubicBezTo>
                      <a:cubicBezTo>
                        <a:pt x="f72" y="f73"/>
                        <a:pt x="f74" y="f4"/>
                        <a:pt x="f75" y="f4"/>
                      </a:cubicBezTo>
                      <a:cubicBezTo>
                        <a:pt x="f76" y="f4"/>
                        <a:pt x="f77" y="f78"/>
                        <a:pt x="f3" y="f79"/>
                      </a:cubicBezTo>
                      <a:lnTo>
                        <a:pt x="f3" y="f79"/>
                      </a:lnTo>
                      <a:cubicBezTo>
                        <a:pt x="f80" y="f81"/>
                        <a:pt x="f82" y="f83"/>
                        <a:pt x="f84" y="f83"/>
                      </a:cubicBezTo>
                      <a:cubicBezTo>
                        <a:pt x="f85" y="f83"/>
                        <a:pt x="f86" y="f87"/>
                        <a:pt x="f88" y="f89"/>
                      </a:cubicBezTo>
                      <a:cubicBezTo>
                        <a:pt x="f90" y="f91"/>
                        <a:pt x="f92" y="f93"/>
                        <a:pt x="f94" y="f95"/>
                      </a:cubicBezTo>
                      <a:cubicBezTo>
                        <a:pt x="f96" y="f97"/>
                        <a:pt x="f98" y="f99"/>
                        <a:pt x="f100" y="f67"/>
                      </a:cubicBezTo>
                      <a:cubicBezTo>
                        <a:pt x="f101" y="f102"/>
                        <a:pt x="f103" y="f104"/>
                        <a:pt x="f105" y="f106"/>
                      </a:cubicBezTo>
                      <a:cubicBezTo>
                        <a:pt x="f107" y="f108"/>
                        <a:pt x="f109" y="f110"/>
                        <a:pt x="f111" y="f110"/>
                      </a:cubicBezTo>
                      <a:cubicBezTo>
                        <a:pt x="f112" y="f110"/>
                        <a:pt x="f113" y="f114"/>
                        <a:pt x="f115" y="f116"/>
                      </a:cubicBezTo>
                      <a:cubicBezTo>
                        <a:pt x="f117" y="f118"/>
                        <a:pt x="f119" y="f120"/>
                        <a:pt x="f121" y="f122"/>
                      </a:cubicBezTo>
                      <a:lnTo>
                        <a:pt x="f121" y="f122"/>
                      </a:lnTo>
                      <a:cubicBezTo>
                        <a:pt x="f123" y="f124"/>
                        <a:pt x="f123" y="f125"/>
                        <a:pt x="f126" y="f127"/>
                      </a:cubicBezTo>
                      <a:cubicBezTo>
                        <a:pt x="f128" y="f129"/>
                        <a:pt x="f130" y="f131"/>
                        <a:pt x="f132" y="f131"/>
                      </a:cubicBezTo>
                      <a:cubicBezTo>
                        <a:pt x="f133" y="f131"/>
                        <a:pt x="f134" y="f135"/>
                        <a:pt x="f136" y="f137"/>
                      </a:cubicBezTo>
                      <a:cubicBezTo>
                        <a:pt x="f136" y="f138"/>
                        <a:pt x="f139" y="f140"/>
                        <a:pt x="f139" y="f59"/>
                      </a:cubicBezTo>
                      <a:cubicBezTo>
                        <a:pt x="f139" y="f141"/>
                        <a:pt x="f142" y="f2"/>
                        <a:pt x="f4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428;p5">
                  <a:extLst>
                    <a:ext uri="{FF2B5EF4-FFF2-40B4-BE49-F238E27FC236}">
                      <a16:creationId xmlns:a16="http://schemas.microsoft.com/office/drawing/2014/main" id="{9337E09F-3AD2-4E93-A4AC-BCA150757BEE}"/>
                    </a:ext>
                  </a:extLst>
                </p:cNvPr>
                <p:cNvSpPr/>
                <p:nvPr/>
              </p:nvSpPr>
              <p:spPr>
                <a:xfrm flipH="1">
                  <a:off x="8844177" y="4326017"/>
                  <a:ext cx="104771" cy="67272"/>
                </a:xfrm>
                <a:custGeom>
                  <a:avLst/>
                  <a:gdLst>
                    <a:gd name="f0" fmla="val w"/>
                    <a:gd name="f1" fmla="val h"/>
                    <a:gd name="f2" fmla="val 0"/>
                    <a:gd name="f3" fmla="val 3244"/>
                    <a:gd name="f4" fmla="val 2083"/>
                    <a:gd name="f5" fmla="val 869"/>
                    <a:gd name="f6" fmla="val 829"/>
                    <a:gd name="f7" fmla="val 802"/>
                    <a:gd name="f8" fmla="val 40"/>
                    <a:gd name="f9" fmla="val 797"/>
                    <a:gd name="f10" fmla="val 143"/>
                    <a:gd name="f11" fmla="val 774"/>
                    <a:gd name="f12" fmla="val 213"/>
                    <a:gd name="f13" fmla="val 843"/>
                    <a:gd name="f14" fmla="val 317"/>
                    <a:gd name="f15" fmla="val 878"/>
                    <a:gd name="f16" fmla="val 374"/>
                    <a:gd name="f17" fmla="val 791"/>
                    <a:gd name="f18" fmla="val 334"/>
                    <a:gd name="f19" fmla="val 694"/>
                    <a:gd name="f20" fmla="val 311"/>
                    <a:gd name="f21" fmla="val 596"/>
                    <a:gd name="f22" fmla="val 472"/>
                    <a:gd name="f23" fmla="val 346"/>
                    <a:gd name="f24" fmla="val 348"/>
                    <a:gd name="f25" fmla="val 243"/>
                    <a:gd name="f26" fmla="val 432"/>
                    <a:gd name="f27" fmla="val 70"/>
                    <a:gd name="f28" fmla="val 570"/>
                    <a:gd name="f29" fmla="val 847"/>
                    <a:gd name="f30" fmla="val 81"/>
                    <a:gd name="f31" fmla="val 1067"/>
                    <a:gd name="f32" fmla="val 168"/>
                    <a:gd name="f33" fmla="val 1263"/>
                    <a:gd name="f34" fmla="val 400"/>
                    <a:gd name="f35" fmla="val 1356"/>
                    <a:gd name="f36" fmla="val 620"/>
                    <a:gd name="f37" fmla="val 626"/>
                    <a:gd name="f38" fmla="val 633"/>
                    <a:gd name="f39" fmla="val 640"/>
                    <a:gd name="f40" fmla="val 641"/>
                    <a:gd name="f41" fmla="val 642"/>
                    <a:gd name="f42" fmla="val 648"/>
                    <a:gd name="f43" fmla="val 653"/>
                    <a:gd name="f44" fmla="val 658"/>
                    <a:gd name="f45" fmla="val 1355"/>
                    <a:gd name="f46" fmla="val 652"/>
                    <a:gd name="f47" fmla="val 646"/>
                    <a:gd name="f48" fmla="val 521"/>
                    <a:gd name="f49" fmla="val 1354"/>
                    <a:gd name="f50" fmla="val 429"/>
                    <a:gd name="f51" fmla="val 1233"/>
                    <a:gd name="f52" fmla="val 451"/>
                    <a:gd name="f53" fmla="val 1101"/>
                    <a:gd name="f54" fmla="val 462"/>
                    <a:gd name="f55" fmla="val 974"/>
                    <a:gd name="f56" fmla="val 578"/>
                    <a:gd name="f57" fmla="val 894"/>
                    <a:gd name="f58" fmla="val 693"/>
                    <a:gd name="f59" fmla="val 859"/>
                    <a:gd name="f60" fmla="val 706"/>
                    <a:gd name="f61" fmla="val 858"/>
                    <a:gd name="f62" fmla="val 720"/>
                    <a:gd name="f63" fmla="val 857"/>
                    <a:gd name="f64" fmla="val 733"/>
                    <a:gd name="f65" fmla="val 846"/>
                    <a:gd name="f66" fmla="val 958"/>
                    <a:gd name="f67" fmla="val 900"/>
                    <a:gd name="f68" fmla="val 1051"/>
                    <a:gd name="f69" fmla="val 951"/>
                    <a:gd name="f70" fmla="val 1155"/>
                    <a:gd name="f71" fmla="val 1009"/>
                    <a:gd name="f72" fmla="val 1259"/>
                    <a:gd name="f73" fmla="val 1090"/>
                    <a:gd name="f74" fmla="val 1339"/>
                    <a:gd name="f75" fmla="val 1182"/>
                    <a:gd name="f76" fmla="val 1893"/>
                    <a:gd name="f77" fmla="val 1667"/>
                    <a:gd name="f78" fmla="val 2528"/>
                    <a:gd name="f79" fmla="val 1932"/>
                    <a:gd name="f80" fmla="val 2471"/>
                    <a:gd name="f81" fmla="val 1909"/>
                    <a:gd name="f82" fmla="val 1709"/>
                    <a:gd name="f83" fmla="val 1293"/>
                    <a:gd name="f84" fmla="val 467"/>
                    <a:gd name="f85" fmla="val 1249"/>
                    <a:gd name="f86" fmla="val 422"/>
                    <a:gd name="f87" fmla="val 996"/>
                    <a:gd name="f88" fmla="*/ f0 1 3244"/>
                    <a:gd name="f89" fmla="*/ f1 1 2083"/>
                    <a:gd name="f90" fmla="val f2"/>
                    <a:gd name="f91" fmla="val f3"/>
                    <a:gd name="f92" fmla="val f4"/>
                    <a:gd name="f93" fmla="+- f92 0 f90"/>
                    <a:gd name="f94" fmla="+- f91 0 f90"/>
                    <a:gd name="f95" fmla="*/ f94 1 3244"/>
                    <a:gd name="f96" fmla="*/ f93 1 2083"/>
                    <a:gd name="f97" fmla="*/ f90 1 f95"/>
                    <a:gd name="f98" fmla="*/ f91 1 f95"/>
                    <a:gd name="f99" fmla="*/ f90 1 f96"/>
                    <a:gd name="f100" fmla="*/ f92 1 f96"/>
                    <a:gd name="f101" fmla="*/ f97 f88 1"/>
                    <a:gd name="f102" fmla="*/ f98 f88 1"/>
                    <a:gd name="f103" fmla="*/ f100 f89 1"/>
                    <a:gd name="f104" fmla="*/ f99 f89 1"/>
                  </a:gdLst>
                  <a:ahLst/>
                  <a:cxnLst>
                    <a:cxn ang="3cd4">
                      <a:pos x="hc" y="t"/>
                    </a:cxn>
                    <a:cxn ang="0">
                      <a:pos x="r" y="vc"/>
                    </a:cxn>
                    <a:cxn ang="cd4">
                      <a:pos x="hc" y="b"/>
                    </a:cxn>
                    <a:cxn ang="cd2">
                      <a:pos x="l" y="vc"/>
                    </a:cxn>
                  </a:cxnLst>
                  <a:rect l="f101" t="f104" r="f102" b="f103"/>
                  <a:pathLst>
                    <a:path w="3244" h="2083">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 y="f29"/>
                        <a:pt x="f30" y="f31"/>
                      </a:cubicBezTo>
                      <a:cubicBezTo>
                        <a:pt x="f32" y="f33"/>
                        <a:pt x="f34" y="f35"/>
                        <a:pt x="f36" y="f35"/>
                      </a:cubicBezTo>
                      <a:cubicBezTo>
                        <a:pt x="f37" y="f35"/>
                        <a:pt x="f38" y="f35"/>
                        <a:pt x="f39" y="f35"/>
                      </a:cubicBezTo>
                      <a:lnTo>
                        <a:pt x="f39" y="f35"/>
                      </a:lnTo>
                      <a:cubicBezTo>
                        <a:pt x="f39" y="f35"/>
                        <a:pt x="f40" y="f35"/>
                        <a:pt x="f41" y="f35"/>
                      </a:cubicBezTo>
                      <a:cubicBezTo>
                        <a:pt x="f42" y="f35"/>
                        <a:pt x="f43" y="f35"/>
                        <a:pt x="f44" y="f45"/>
                      </a:cubicBezTo>
                      <a:lnTo>
                        <a:pt x="f44" y="f45"/>
                      </a:lnTo>
                      <a:cubicBezTo>
                        <a:pt x="f46" y="f35"/>
                        <a:pt x="f47" y="f35"/>
                        <a:pt x="f39" y="f35"/>
                      </a:cubicBezTo>
                      <a:lnTo>
                        <a:pt x="f39" y="f35"/>
                      </a:ln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3" y="f4"/>
                      </a:cubicBezTo>
                      <a:cubicBezTo>
                        <a:pt x="f80" y="f81"/>
                        <a:pt x="f82" y="f73"/>
                        <a:pt x="f83" y="f84"/>
                      </a:cubicBezTo>
                      <a:cubicBezTo>
                        <a:pt x="f85" y="f86"/>
                        <a:pt x="f87"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429;p5">
                  <a:extLst>
                    <a:ext uri="{FF2B5EF4-FFF2-40B4-BE49-F238E27FC236}">
                      <a16:creationId xmlns:a16="http://schemas.microsoft.com/office/drawing/2014/main" id="{2D2BB173-6539-4492-BC22-2F44327463EB}"/>
                    </a:ext>
                  </a:extLst>
                </p:cNvPr>
                <p:cNvSpPr/>
                <p:nvPr/>
              </p:nvSpPr>
              <p:spPr>
                <a:xfrm flipH="1">
                  <a:off x="8533253" y="4377699"/>
                  <a:ext cx="227438" cy="140497"/>
                </a:xfrm>
                <a:custGeom>
                  <a:avLst/>
                  <a:gdLst>
                    <a:gd name="f0" fmla="val w"/>
                    <a:gd name="f1" fmla="val h"/>
                    <a:gd name="f2" fmla="val 0"/>
                    <a:gd name="f3" fmla="val 7042"/>
                    <a:gd name="f4" fmla="val 4350"/>
                    <a:gd name="f5" fmla="val 7025"/>
                    <a:gd name="f6" fmla="val 706"/>
                    <a:gd name="f7" fmla="val 7031"/>
                    <a:gd name="f8" fmla="val 708"/>
                    <a:gd name="f9" fmla="val 7036"/>
                    <a:gd name="f10" fmla="val 711"/>
                    <a:gd name="f11" fmla="val 713"/>
                    <a:gd name="f12" fmla="val 5137"/>
                    <a:gd name="f13" fmla="val 229"/>
                    <a:gd name="f14" fmla="val 5264"/>
                    <a:gd name="f15" fmla="val 5379"/>
                    <a:gd name="f16" fmla="val 5518"/>
                    <a:gd name="f17" fmla="val 252"/>
                    <a:gd name="f18" fmla="val 5449"/>
                    <a:gd name="f19" fmla="val 246"/>
                    <a:gd name="f20" fmla="val 5385"/>
                    <a:gd name="f21" fmla="val 243"/>
                    <a:gd name="f22" fmla="val 5323"/>
                    <a:gd name="f23" fmla="val 5261"/>
                    <a:gd name="f24" fmla="val 5200"/>
                    <a:gd name="f25" fmla="val 5010"/>
                    <a:gd name="f26" fmla="val 275"/>
                    <a:gd name="f27" fmla="val 4895"/>
                    <a:gd name="f28" fmla="val 298"/>
                    <a:gd name="f29" fmla="val 4779"/>
                    <a:gd name="f30" fmla="val 332"/>
                    <a:gd name="f31" fmla="val 4433"/>
                    <a:gd name="f32" fmla="val 459"/>
                    <a:gd name="f33" fmla="val 4317"/>
                    <a:gd name="f34" fmla="val 517"/>
                    <a:gd name="f35" fmla="val 4214"/>
                    <a:gd name="f36" fmla="val 575"/>
                    <a:gd name="f37" fmla="val 4110"/>
                    <a:gd name="f38" fmla="val 644"/>
                    <a:gd name="f39" fmla="val 3706"/>
                    <a:gd name="f40" fmla="val 921"/>
                    <a:gd name="f41" fmla="val 3394"/>
                    <a:gd name="f42" fmla="val 1314"/>
                    <a:gd name="f43" fmla="val 3105"/>
                    <a:gd name="f44" fmla="val 1706"/>
                    <a:gd name="f45" fmla="val 2817"/>
                    <a:gd name="f46" fmla="val 2110"/>
                    <a:gd name="f47" fmla="val 2563"/>
                    <a:gd name="f48" fmla="val 2549"/>
                    <a:gd name="f49" fmla="val 2251"/>
                    <a:gd name="f50" fmla="val 2941"/>
                    <a:gd name="f51" fmla="val 2090"/>
                    <a:gd name="f52" fmla="val 3137"/>
                    <a:gd name="f53" fmla="val 1917"/>
                    <a:gd name="f54" fmla="val 3310"/>
                    <a:gd name="f55" fmla="val 1743"/>
                    <a:gd name="f56" fmla="val 3484"/>
                    <a:gd name="f57" fmla="val 1559"/>
                    <a:gd name="f58" fmla="val 3645"/>
                    <a:gd name="f59" fmla="val 1351"/>
                    <a:gd name="f60" fmla="val 3807"/>
                    <a:gd name="f61" fmla="val 1155"/>
                    <a:gd name="f62" fmla="val 3934"/>
                    <a:gd name="f63" fmla="val 3634"/>
                    <a:gd name="f64" fmla="val 3299"/>
                    <a:gd name="f65" fmla="val 2228"/>
                    <a:gd name="f66" fmla="val 2906"/>
                    <a:gd name="f67" fmla="val 2517"/>
                    <a:gd name="f68" fmla="val 2526"/>
                    <a:gd name="f69" fmla="val 2759"/>
                    <a:gd name="f70" fmla="val 2087"/>
                    <a:gd name="f71" fmla="val 3048"/>
                    <a:gd name="f72" fmla="val 1683"/>
                    <a:gd name="f73" fmla="val 3336"/>
                    <a:gd name="f74" fmla="val 1279"/>
                    <a:gd name="f75" fmla="val 3648"/>
                    <a:gd name="f76" fmla="val 887"/>
                    <a:gd name="f77" fmla="val 4087"/>
                    <a:gd name="f78" fmla="val 598"/>
                    <a:gd name="f79" fmla="val 4306"/>
                    <a:gd name="f80" fmla="val 471"/>
                    <a:gd name="f81" fmla="val 4514"/>
                    <a:gd name="f82" fmla="val 356"/>
                    <a:gd name="f83" fmla="val 4768"/>
                    <a:gd name="f84" fmla="val 286"/>
                    <a:gd name="f85" fmla="val 4883"/>
                    <a:gd name="f86" fmla="val 5138"/>
                    <a:gd name="f87" fmla="val 1"/>
                    <a:gd name="f88" fmla="val 4407"/>
                    <a:gd name="f89" fmla="val 3713"/>
                    <a:gd name="f90" fmla="val 313"/>
                    <a:gd name="f91" fmla="val 3117"/>
                    <a:gd name="f92" fmla="val 840"/>
                    <a:gd name="f93" fmla="val 2274"/>
                    <a:gd name="f94" fmla="val 1602"/>
                    <a:gd name="f95" fmla="val 1166"/>
                    <a:gd name="f96" fmla="val 2422"/>
                    <a:gd name="f97" fmla="val 2433"/>
                    <a:gd name="f98" fmla="val 244"/>
                    <a:gd name="f99" fmla="val 2574"/>
                    <a:gd name="f100" fmla="val 498"/>
                    <a:gd name="f101" fmla="val 2620"/>
                    <a:gd name="f102" fmla="val 758"/>
                    <a:gd name="f103" fmla="val 881"/>
                    <a:gd name="f104" fmla="val 1006"/>
                    <a:gd name="f105" fmla="val 2610"/>
                    <a:gd name="f106" fmla="val 1132"/>
                    <a:gd name="f107" fmla="val 2595"/>
                    <a:gd name="f108" fmla="val 531"/>
                    <a:gd name="f109" fmla="val 2872"/>
                    <a:gd name="f110" fmla="val 1270"/>
                    <a:gd name="f111" fmla="val 670"/>
                    <a:gd name="f112" fmla="val 4280"/>
                    <a:gd name="f113" fmla="val 851"/>
                    <a:gd name="f114" fmla="val 4176"/>
                    <a:gd name="f115" fmla="val 1051"/>
                    <a:gd name="f116" fmla="val 4154"/>
                    <a:gd name="f117" fmla="val 1252"/>
                    <a:gd name="f118" fmla="val 1409"/>
                    <a:gd name="f119" fmla="val 1567"/>
                    <a:gd name="f120" fmla="val 4167"/>
                    <a:gd name="f121" fmla="val 1717"/>
                    <a:gd name="f122" fmla="val 2061"/>
                    <a:gd name="f123" fmla="val 2367"/>
                    <a:gd name="f124" fmla="val 4095"/>
                    <a:gd name="f125" fmla="val 2540"/>
                    <a:gd name="f126" fmla="val 3622"/>
                    <a:gd name="f127" fmla="val 2725"/>
                    <a:gd name="f128" fmla="val 3991"/>
                    <a:gd name="f129" fmla="val 2828"/>
                    <a:gd name="f130" fmla="val 4084"/>
                    <a:gd name="f131" fmla="val 3152"/>
                    <a:gd name="f132" fmla="val 4349"/>
                    <a:gd name="f133" fmla="val 3830"/>
                    <a:gd name="f134" fmla="val 3129"/>
                    <a:gd name="f135" fmla="val 3564"/>
                    <a:gd name="f136" fmla="val 3244"/>
                    <a:gd name="f137" fmla="val 3657"/>
                    <a:gd name="f138" fmla="val 3440"/>
                    <a:gd name="f139" fmla="val 3761"/>
                    <a:gd name="f140" fmla="val 3267"/>
                    <a:gd name="f141" fmla="val 3080"/>
                    <a:gd name="f142" fmla="val 3567"/>
                    <a:gd name="f143" fmla="val 1787"/>
                    <a:gd name="f144" fmla="val 3613"/>
                    <a:gd name="f145" fmla="val 2006"/>
                    <a:gd name="f146" fmla="val 3798"/>
                    <a:gd name="f147" fmla="val 2191"/>
                    <a:gd name="f148" fmla="val 4017"/>
                    <a:gd name="f149" fmla="val 4225"/>
                    <a:gd name="f150" fmla="val 4456"/>
                    <a:gd name="f151" fmla="val 4409"/>
                    <a:gd name="f152" fmla="val 1868"/>
                    <a:gd name="f153" fmla="val 4307"/>
                    <a:gd name="f154" fmla="val 1909"/>
                    <a:gd name="f155" fmla="val 4202"/>
                    <a:gd name="f156" fmla="val 4128"/>
                    <a:gd name="f157" fmla="val 4052"/>
                    <a:gd name="f158" fmla="val 1888"/>
                    <a:gd name="f159" fmla="val 3994"/>
                    <a:gd name="f160" fmla="val 1845"/>
                    <a:gd name="f161" fmla="val 3867"/>
                    <a:gd name="f162" fmla="val 1741"/>
                    <a:gd name="f163" fmla="val 3821"/>
                    <a:gd name="f164" fmla="val 1556"/>
                    <a:gd name="f165" fmla="val 3844"/>
                    <a:gd name="f166" fmla="val 1394"/>
                    <a:gd name="f167" fmla="val 3856"/>
                    <a:gd name="f168" fmla="val 4491"/>
                    <a:gd name="f169" fmla="val 4860"/>
                    <a:gd name="f170" fmla="val 5122"/>
                    <a:gd name="f171" fmla="val 424"/>
                    <a:gd name="f172" fmla="val 5396"/>
                    <a:gd name="f173" fmla="val 382"/>
                    <a:gd name="f174" fmla="val 5670"/>
                    <a:gd name="f175" fmla="val 6141"/>
                    <a:gd name="f176" fmla="val 6612"/>
                    <a:gd name="f177" fmla="val 505"/>
                    <a:gd name="f178" fmla="val 6699"/>
                    <a:gd name="f179" fmla="val 544"/>
                    <a:gd name="f180" fmla="val 6447"/>
                    <a:gd name="f181" fmla="val 319"/>
                    <a:gd name="f182" fmla="val 6107"/>
                    <a:gd name="f183" fmla="val 194"/>
                    <a:gd name="f184" fmla="val 5922"/>
                    <a:gd name="f185" fmla="val 125"/>
                    <a:gd name="f186" fmla="val 5726"/>
                    <a:gd name="f187" fmla="val 79"/>
                    <a:gd name="f188" fmla="val 5541"/>
                    <a:gd name="f189" fmla="val 32"/>
                    <a:gd name="f190" fmla="val 5406"/>
                    <a:gd name="f191" fmla="val 11"/>
                    <a:gd name="f192" fmla="val 5271"/>
                    <a:gd name="f193" fmla="*/ f0 1 7042"/>
                    <a:gd name="f194" fmla="*/ f1 1 4350"/>
                    <a:gd name="f195" fmla="val f2"/>
                    <a:gd name="f196" fmla="val f3"/>
                    <a:gd name="f197" fmla="val f4"/>
                    <a:gd name="f198" fmla="+- f197 0 f195"/>
                    <a:gd name="f199" fmla="+- f196 0 f195"/>
                    <a:gd name="f200" fmla="*/ f199 1 7042"/>
                    <a:gd name="f201" fmla="*/ f198 1 4350"/>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7042" h="4350">
                      <a:moveTo>
                        <a:pt x="f5" y="f6"/>
                      </a:moveTo>
                      <a:cubicBezTo>
                        <a:pt x="f7" y="f8"/>
                        <a:pt x="f9" y="f10"/>
                        <a:pt x="f3" y="f11"/>
                      </a:cubicBezTo>
                      <a:cubicBezTo>
                        <a:pt x="f9" y="f10"/>
                        <a:pt x="f7" y="f8"/>
                        <a:pt x="f5" y="f6"/>
                      </a:cubicBezTo>
                      <a:close/>
                      <a:moveTo>
                        <a:pt x="f12" y="f13"/>
                      </a:moveTo>
                      <a:cubicBezTo>
                        <a:pt x="f14" y="f13"/>
                        <a:pt x="f15" y="f13"/>
                        <a:pt x="f16" y="f17"/>
                      </a:cubicBezTo>
                      <a:cubicBezTo>
                        <a:pt x="f18" y="f19"/>
                        <a:pt x="f20" y="f21"/>
                        <a:pt x="f22" y="f21"/>
                      </a:cubicBezTo>
                      <a:cubicBezTo>
                        <a:pt x="f23" y="f21"/>
                        <a:pt x="f24" y="f19"/>
                        <a:pt x="f12" y="f17"/>
                      </a:cubicBezTo>
                      <a:cubicBezTo>
                        <a:pt x="f25" y="f26"/>
                        <a:pt x="f27" y="f28"/>
                        <a:pt x="f29" y="f30"/>
                      </a:cubicBez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57" y="f63"/>
                        <a:pt x="f53" y="f64"/>
                        <a:pt x="f65" y="f66"/>
                      </a:cubicBezTo>
                      <a:cubicBezTo>
                        <a:pt x="f67" y="f68"/>
                        <a:pt x="f69" y="f70"/>
                        <a:pt x="f71" y="f72"/>
                      </a:cubicBezTo>
                      <a:cubicBezTo>
                        <a:pt x="f73" y="f74"/>
                        <a:pt x="f75" y="f76"/>
                        <a:pt x="f77" y="f78"/>
                      </a:cubicBezTo>
                      <a:cubicBezTo>
                        <a:pt x="f79" y="f80"/>
                        <a:pt x="f81" y="f82"/>
                        <a:pt x="f83" y="f84"/>
                      </a:cubicBezTo>
                      <a:cubicBezTo>
                        <a:pt x="f85" y="f17"/>
                        <a:pt x="f25" y="f13"/>
                        <a:pt x="f12" y="f13"/>
                      </a:cubicBezTo>
                      <a:close/>
                      <a:moveTo>
                        <a:pt x="f86" y="f87"/>
                      </a:moveTo>
                      <a:cubicBezTo>
                        <a:pt x="f88" y="f87"/>
                        <a:pt x="f89" y="f90"/>
                        <a:pt x="f91" y="f92"/>
                      </a:cubicBezTo>
                      <a:cubicBezTo>
                        <a:pt x="f93" y="f94"/>
                        <a:pt x="f95" y="f96"/>
                        <a:pt x="f87" y="f97"/>
                      </a:cubicBezTo>
                      <a:cubicBezTo>
                        <a:pt x="f98" y="f99"/>
                        <a:pt x="f100" y="f101"/>
                        <a:pt x="f102" y="f101"/>
                      </a:cubicBezTo>
                      <a:cubicBezTo>
                        <a:pt x="f103" y="f101"/>
                        <a:pt x="f104" y="f105"/>
                        <a:pt x="f106" y="f107"/>
                      </a:cubicBezTo>
                      <a:lnTo>
                        <a:pt x="f106" y="f107"/>
                      </a:lnTo>
                      <a:cubicBezTo>
                        <a:pt x="f108" y="f109"/>
                        <a:pt x="f110" y="f62"/>
                        <a:pt x="f111" y="f112"/>
                      </a:cubicBezTo>
                      <a:cubicBezTo>
                        <a:pt x="f113" y="f114"/>
                        <a:pt x="f115" y="f116"/>
                        <a:pt x="f117" y="f116"/>
                      </a:cubicBezTo>
                      <a:cubicBezTo>
                        <a:pt x="f118" y="f116"/>
                        <a:pt x="f119" y="f120"/>
                        <a:pt x="f121" y="f120"/>
                      </a:cubicBezTo>
                      <a:cubicBezTo>
                        <a:pt x="f122" y="f120"/>
                        <a:pt x="f123" y="f124"/>
                        <a:pt x="f125" y="f126"/>
                      </a:cubicBezTo>
                      <a:cubicBezTo>
                        <a:pt x="f127" y="f128"/>
                        <a:pt x="f129" y="f130"/>
                        <a:pt x="f131" y="f132"/>
                      </a:cubicBezTo>
                      <a:cubicBezTo>
                        <a:pt x="f71" y="f133"/>
                        <a:pt x="f134" y="f135"/>
                        <a:pt x="f134" y="f135"/>
                      </a:cubicBezTo>
                      <a:lnTo>
                        <a:pt x="f134" y="f135"/>
                      </a:lnTo>
                      <a:cubicBezTo>
                        <a:pt x="f136" y="f137"/>
                        <a:pt x="f138" y="f139"/>
                        <a:pt x="f138" y="f139"/>
                      </a:cubicBezTo>
                      <a:cubicBezTo>
                        <a:pt x="f140" y="f141"/>
                        <a:pt x="f140" y="f96"/>
                        <a:pt x="f142" y="f143"/>
                      </a:cubicBezTo>
                      <a:cubicBezTo>
                        <a:pt x="f144" y="f145"/>
                        <a:pt x="f146" y="f147"/>
                        <a:pt x="f148" y="f147"/>
                      </a:cubicBezTo>
                      <a:cubicBezTo>
                        <a:pt x="f149" y="f147"/>
                        <a:pt x="f31" y="f145"/>
                        <a:pt x="f150" y="f143"/>
                      </a:cubicBezTo>
                      <a:lnTo>
                        <a:pt x="f150" y="f143"/>
                      </a:lnTo>
                      <a:cubicBezTo>
                        <a:pt x="f151" y="f152"/>
                        <a:pt x="f153" y="f154"/>
                        <a:pt x="f155" y="f154"/>
                      </a:cubicBezTo>
                      <a:cubicBezTo>
                        <a:pt x="f156" y="f154"/>
                        <a:pt x="f157" y="f158"/>
                        <a:pt x="f159" y="f160"/>
                      </a:cubicBezTo>
                      <a:cubicBezTo>
                        <a:pt x="f161" y="f162"/>
                        <a:pt x="f163" y="f164"/>
                        <a:pt x="f165" y="f166"/>
                      </a:cubicBezTo>
                      <a:cubicBezTo>
                        <a:pt x="f167" y="f40"/>
                        <a:pt x="f168" y="f38"/>
                        <a:pt x="f169" y="f34"/>
                      </a:cubicBezTo>
                      <a:cubicBezTo>
                        <a:pt x="f170" y="f171"/>
                        <a:pt x="f172" y="f173"/>
                        <a:pt x="f174" y="f173"/>
                      </a:cubicBezTo>
                      <a:cubicBezTo>
                        <a:pt x="f175" y="f173"/>
                        <a:pt x="f176" y="f177"/>
                        <a:pt x="f5" y="f6"/>
                      </a:cubicBezTo>
                      <a:lnTo>
                        <a:pt x="f5" y="f6"/>
                      </a:lnTo>
                      <a:cubicBezTo>
                        <a:pt x="f178" y="f179"/>
                        <a:pt x="f180" y="f181"/>
                        <a:pt x="f182" y="f183"/>
                      </a:cubicBezTo>
                      <a:cubicBezTo>
                        <a:pt x="f184" y="f185"/>
                        <a:pt x="f186" y="f187"/>
                        <a:pt x="f188" y="f189"/>
                      </a:cubicBezTo>
                      <a:cubicBezTo>
                        <a:pt x="f190" y="f191"/>
                        <a:pt x="f192" y="f87"/>
                        <a:pt x="f86" y="f87"/>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430;p5">
                  <a:extLst>
                    <a:ext uri="{FF2B5EF4-FFF2-40B4-BE49-F238E27FC236}">
                      <a16:creationId xmlns:a16="http://schemas.microsoft.com/office/drawing/2014/main" id="{EE8A4F6C-A4B6-475A-B352-18A8DA80C5C8}"/>
                    </a:ext>
                  </a:extLst>
                </p:cNvPr>
                <p:cNvSpPr/>
                <p:nvPr/>
              </p:nvSpPr>
              <p:spPr>
                <a:xfrm flipH="1">
                  <a:off x="8671547" y="4394396"/>
                  <a:ext cx="150665" cy="53583"/>
                </a:xfrm>
                <a:custGeom>
                  <a:avLst/>
                  <a:gdLst>
                    <a:gd name="f0" fmla="val w"/>
                    <a:gd name="f1" fmla="val h"/>
                    <a:gd name="f2" fmla="val 0"/>
                    <a:gd name="f3" fmla="val 4665"/>
                    <a:gd name="f4" fmla="val 1659"/>
                    <a:gd name="f5" fmla="val 3706"/>
                    <a:gd name="f6" fmla="val 520"/>
                    <a:gd name="f7" fmla="val 3510"/>
                    <a:gd name="f8" fmla="val 623"/>
                    <a:gd name="f9" fmla="val 3302"/>
                    <a:gd name="f10" fmla="val 704"/>
                    <a:gd name="f11" fmla="val 3094"/>
                    <a:gd name="f12" fmla="val 774"/>
                    <a:gd name="f13" fmla="val 2875"/>
                    <a:gd name="f14" fmla="val 854"/>
                    <a:gd name="f15" fmla="val 2644"/>
                    <a:gd name="f16" fmla="val 889"/>
                    <a:gd name="f17" fmla="val 2413"/>
                    <a:gd name="f18" fmla="val 924"/>
                    <a:gd name="f19" fmla="val 2278"/>
                    <a:gd name="f20" fmla="val 937"/>
                    <a:gd name="f21" fmla="val 2139"/>
                    <a:gd name="f22" fmla="val 943"/>
                    <a:gd name="f23" fmla="val 2000"/>
                    <a:gd name="f24" fmla="val 1903"/>
                    <a:gd name="f25" fmla="val 1805"/>
                    <a:gd name="f26" fmla="val 940"/>
                    <a:gd name="f27" fmla="val 1709"/>
                    <a:gd name="f28" fmla="val 935"/>
                    <a:gd name="f29" fmla="val 1455"/>
                    <a:gd name="f30" fmla="val 1224"/>
                    <a:gd name="f31" fmla="val 982"/>
                    <a:gd name="f32" fmla="val 1201"/>
                    <a:gd name="f33" fmla="val 866"/>
                    <a:gd name="f34" fmla="val 1444"/>
                    <a:gd name="f35" fmla="val 877"/>
                    <a:gd name="f36" fmla="val 1675"/>
                    <a:gd name="f37" fmla="val 1906"/>
                    <a:gd name="f38" fmla="val 2148"/>
                    <a:gd name="f39" fmla="val 2379"/>
                    <a:gd name="f40" fmla="val 2610"/>
                    <a:gd name="f41" fmla="val 831"/>
                    <a:gd name="f42" fmla="val 2840"/>
                    <a:gd name="f43" fmla="val 797"/>
                    <a:gd name="f44" fmla="val 3060"/>
                    <a:gd name="f45" fmla="val 739"/>
                    <a:gd name="f46" fmla="val 3279"/>
                    <a:gd name="f47" fmla="val 681"/>
                    <a:gd name="f48" fmla="val 3498"/>
                    <a:gd name="f49" fmla="val 600"/>
                    <a:gd name="f50" fmla="val 4664"/>
                    <a:gd name="f51" fmla="val 3613"/>
                    <a:gd name="f52" fmla="val 468"/>
                    <a:gd name="f53" fmla="val 2464"/>
                    <a:gd name="f54" fmla="val 706"/>
                    <a:gd name="f55" fmla="val 1316"/>
                    <a:gd name="f56" fmla="val 876"/>
                    <a:gd name="f57" fmla="val 436"/>
                    <a:gd name="f58" fmla="val 671"/>
                    <a:gd name="f59" fmla="val 1"/>
                    <a:gd name="f60" fmla="val 310"/>
                    <a:gd name="f61" fmla="val 896"/>
                    <a:gd name="f62" fmla="val 1235"/>
                    <a:gd name="f63" fmla="val 1388"/>
                    <a:gd name="f64" fmla="val 1447"/>
                    <a:gd name="f65" fmla="val 1504"/>
                    <a:gd name="f66" fmla="val 1231"/>
                    <a:gd name="f67" fmla="val 1559"/>
                    <a:gd name="f68" fmla="val 1386"/>
                    <a:gd name="f69" fmla="val 1374"/>
                    <a:gd name="f70" fmla="val 705"/>
                    <a:gd name="f71" fmla="val 1570"/>
                    <a:gd name="f72" fmla="val 694"/>
                    <a:gd name="f73" fmla="val 1616"/>
                    <a:gd name="f74" fmla="val 804"/>
                    <a:gd name="f75" fmla="val 1645"/>
                    <a:gd name="f76" fmla="val 926"/>
                    <a:gd name="f77" fmla="val 1055"/>
                    <a:gd name="f78" fmla="val 2203"/>
                    <a:gd name="f79" fmla="val 3979"/>
                    <a:gd name="f80" fmla="val 592"/>
                    <a:gd name="f81" fmla="*/ f0 1 4665"/>
                    <a:gd name="f82" fmla="*/ f1 1 1659"/>
                    <a:gd name="f83" fmla="val f2"/>
                    <a:gd name="f84" fmla="val f3"/>
                    <a:gd name="f85" fmla="val f4"/>
                    <a:gd name="f86" fmla="+- f85 0 f83"/>
                    <a:gd name="f87" fmla="+- f84 0 f83"/>
                    <a:gd name="f88" fmla="*/ f87 1 4665"/>
                    <a:gd name="f89" fmla="*/ f86 1 1659"/>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4665" h="1659">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18"/>
                        <a:pt x="f30" y="f16"/>
                        <a:pt x="f31" y="f14"/>
                      </a:cubicBezTo>
                      <a:lnTo>
                        <a:pt x="f31" y="f14"/>
                      </a:lnTo>
                      <a:cubicBezTo>
                        <a:pt x="f32" y="f33"/>
                        <a:pt x="f34" y="f35"/>
                        <a:pt x="f36" y="f16"/>
                      </a:cubicBezTo>
                      <a:cubicBezTo>
                        <a:pt x="f37" y="f16"/>
                        <a:pt x="f38" y="f16"/>
                        <a:pt x="f39" y="f33"/>
                      </a:cubicBezTo>
                      <a:cubicBezTo>
                        <a:pt x="f40" y="f41"/>
                        <a:pt x="f42" y="f43"/>
                        <a:pt x="f44" y="f45"/>
                      </a:cubicBezTo>
                      <a:cubicBezTo>
                        <a:pt x="f46" y="f47"/>
                        <a:pt x="f48" y="f49"/>
                        <a:pt x="f5" y="f6"/>
                      </a:cubicBezTo>
                      <a:close/>
                      <a:moveTo>
                        <a:pt x="f50" y="f2"/>
                      </a:moveTo>
                      <a:lnTo>
                        <a:pt x="f50" y="f2"/>
                      </a:lnTo>
                      <a:cubicBezTo>
                        <a:pt x="f51" y="f52"/>
                        <a:pt x="f53" y="f54"/>
                        <a:pt x="f55" y="f54"/>
                      </a:cubicBezTo>
                      <a:cubicBezTo>
                        <a:pt x="f56" y="f54"/>
                        <a:pt x="f57" y="f58"/>
                        <a:pt x="f59" y="f49"/>
                      </a:cubicBezTo>
                      <a:lnTo>
                        <a:pt x="f59" y="f49"/>
                      </a:lnTo>
                      <a:cubicBezTo>
                        <a:pt x="f60" y="f31"/>
                        <a:pt x="f61" y="f62"/>
                        <a:pt x="f63" y="f62"/>
                      </a:cubicBezTo>
                      <a:cubicBezTo>
                        <a:pt x="f64" y="f62"/>
                        <a:pt x="f65" y="f66"/>
                        <a:pt x="f67" y="f30"/>
                      </a:cubicBezTo>
                      <a:lnTo>
                        <a:pt x="f67" y="f30"/>
                      </a:lnTo>
                      <a:cubicBezTo>
                        <a:pt x="f68" y="f69"/>
                        <a:pt x="f70" y="f71"/>
                        <a:pt x="f72" y="f73"/>
                      </a:cubicBezTo>
                      <a:cubicBezTo>
                        <a:pt x="f74" y="f75"/>
                        <a:pt x="f76" y="f4"/>
                        <a:pt x="f77" y="f4"/>
                      </a:cubicBezTo>
                      <a:cubicBezTo>
                        <a:pt x="f78" y="f4"/>
                        <a:pt x="f79" y="f80"/>
                        <a:pt x="f5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431;p5">
                  <a:extLst>
                    <a:ext uri="{FF2B5EF4-FFF2-40B4-BE49-F238E27FC236}">
                      <a16:creationId xmlns:a16="http://schemas.microsoft.com/office/drawing/2014/main" id="{9C5B4F0C-6415-4B9B-8877-BF4D128AAAF1}"/>
                    </a:ext>
                  </a:extLst>
                </p:cNvPr>
                <p:cNvSpPr/>
                <p:nvPr/>
              </p:nvSpPr>
              <p:spPr>
                <a:xfrm flipH="1">
                  <a:off x="8362142" y="4730648"/>
                  <a:ext cx="194620" cy="264709"/>
                </a:xfrm>
                <a:custGeom>
                  <a:avLst/>
                  <a:gdLst>
                    <a:gd name="f0" fmla="val w"/>
                    <a:gd name="f1" fmla="val h"/>
                    <a:gd name="f2" fmla="val 0"/>
                    <a:gd name="f3" fmla="val 6026"/>
                    <a:gd name="f4" fmla="val 8196"/>
                    <a:gd name="f5" fmla="val 1"/>
                    <a:gd name="f6" fmla="val 20"/>
                    <a:gd name="f7" fmla="val 3"/>
                    <a:gd name="f8" fmla="val 40"/>
                    <a:gd name="f9" fmla="val 5"/>
                    <a:gd name="f10" fmla="val 59"/>
                    <a:gd name="f11" fmla="val 7"/>
                    <a:gd name="f12" fmla="val 39"/>
                    <a:gd name="f13" fmla="val 4"/>
                    <a:gd name="f14" fmla="val 19"/>
                    <a:gd name="f15" fmla="val 2"/>
                    <a:gd name="f16" fmla="val 819"/>
                    <a:gd name="f17" fmla="val 111"/>
                    <a:gd name="f18" fmla="val 2318"/>
                    <a:gd name="f19" fmla="val 1135"/>
                    <a:gd name="f20" fmla="val 2655"/>
                    <a:gd name="f21" fmla="val 3856"/>
                    <a:gd name="f22" fmla="val 2921"/>
                    <a:gd name="f23" fmla="val 6049"/>
                    <a:gd name="f24" fmla="val 3521"/>
                    <a:gd name="f25" fmla="val 6684"/>
                    <a:gd name="f26" fmla="val 3163"/>
                    <a:gd name="f27" fmla="val 3775"/>
                    <a:gd name="f28" fmla="val 7838"/>
                    <a:gd name="f29" fmla="val 4144"/>
                    <a:gd name="f30" fmla="val 6868"/>
                    <a:gd name="f31" fmla="val 3948"/>
                    <a:gd name="f32" fmla="val 6199"/>
                    <a:gd name="f33" fmla="val 4179"/>
                    <a:gd name="f34" fmla="val 6371"/>
                    <a:gd name="f35" fmla="val 4466"/>
                    <a:gd name="f36" fmla="val 6449"/>
                    <a:gd name="f37" fmla="val 4762"/>
                    <a:gd name="f38" fmla="val 5222"/>
                    <a:gd name="f39" fmla="val 5703"/>
                    <a:gd name="f40" fmla="val 6261"/>
                    <a:gd name="f41" fmla="val 5945"/>
                    <a:gd name="f42" fmla="val 5878"/>
                    <a:gd name="f43" fmla="val 6005"/>
                    <a:gd name="f44" fmla="val 5724"/>
                    <a:gd name="f45" fmla="val 6032"/>
                    <a:gd name="f46" fmla="val 5570"/>
                    <a:gd name="f47" fmla="val 5156"/>
                    <a:gd name="f48" fmla="val 4739"/>
                    <a:gd name="f49" fmla="val 5835"/>
                    <a:gd name="f50" fmla="val 4444"/>
                    <a:gd name="f51" fmla="val 5541"/>
                    <a:gd name="f52" fmla="val 4040"/>
                    <a:gd name="f53" fmla="val 5137"/>
                    <a:gd name="f54" fmla="val 3809"/>
                    <a:gd name="f55" fmla="val 4583"/>
                    <a:gd name="f56" fmla="val 3671"/>
                    <a:gd name="f57" fmla="val 4029"/>
                    <a:gd name="f58" fmla="val 3486"/>
                    <a:gd name="f59" fmla="val 3429"/>
                    <a:gd name="f60" fmla="val 3209"/>
                    <a:gd name="f61" fmla="val 2390"/>
                    <a:gd name="f62" fmla="val 2686"/>
                    <a:gd name="f63" fmla="val 1104"/>
                    <a:gd name="f64" fmla="val 1422"/>
                    <a:gd name="f65" fmla="val 166"/>
                    <a:gd name="f66" fmla="*/ f0 1 6026"/>
                    <a:gd name="f67" fmla="*/ f1 1 8196"/>
                    <a:gd name="f68" fmla="val f2"/>
                    <a:gd name="f69" fmla="val f3"/>
                    <a:gd name="f70" fmla="val f4"/>
                    <a:gd name="f71" fmla="+- f70 0 f68"/>
                    <a:gd name="f72" fmla="+- f69 0 f68"/>
                    <a:gd name="f73" fmla="*/ f72 1 6026"/>
                    <a:gd name="f74" fmla="*/ f71 1 8196"/>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6026" h="8196">
                      <a:moveTo>
                        <a:pt x="f2" y="f5"/>
                      </a:moveTo>
                      <a:cubicBezTo>
                        <a:pt x="f6" y="f7"/>
                        <a:pt x="f8" y="f9"/>
                        <a:pt x="f10" y="f11"/>
                      </a:cubicBezTo>
                      <a:lnTo>
                        <a:pt x="f10" y="f11"/>
                      </a:lnTo>
                      <a:cubicBezTo>
                        <a:pt x="f12" y="f13"/>
                        <a:pt x="f14" y="f15"/>
                        <a:pt x="f2" y="f5"/>
                      </a:cubicBezTo>
                      <a:close/>
                      <a:moveTo>
                        <a:pt x="f10" y="f11"/>
                      </a:moveTo>
                      <a:cubicBezTo>
                        <a:pt x="f16" y="f17"/>
                        <a:pt x="f18" y="f19"/>
                        <a:pt x="f20" y="f21"/>
                      </a:cubicBezTo>
                      <a:cubicBezTo>
                        <a:pt x="f22" y="f23"/>
                        <a:pt x="f24" y="f25"/>
                        <a:pt x="f26" y="f4"/>
                      </a:cubicBezTo>
                      <a:cubicBezTo>
                        <a:pt x="f27" y="f28"/>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6" y="f57"/>
                      </a:cubicBezTo>
                      <a:cubicBezTo>
                        <a:pt x="f24" y="f58"/>
                        <a:pt x="f59" y="f22"/>
                        <a:pt x="f60" y="f61"/>
                      </a:cubicBezTo>
                      <a:cubicBezTo>
                        <a:pt x="f62" y="f63"/>
                        <a:pt x="f64" y="f65"/>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432;p5">
                  <a:extLst>
                    <a:ext uri="{FF2B5EF4-FFF2-40B4-BE49-F238E27FC236}">
                      <a16:creationId xmlns:a16="http://schemas.microsoft.com/office/drawing/2014/main" id="{CCF21D59-5691-4802-8F21-B362609D511F}"/>
                    </a:ext>
                  </a:extLst>
                </p:cNvPr>
                <p:cNvSpPr/>
                <p:nvPr/>
              </p:nvSpPr>
              <p:spPr>
                <a:xfrm flipH="1">
                  <a:off x="8486646" y="4732513"/>
                  <a:ext cx="98087" cy="213649"/>
                </a:xfrm>
                <a:custGeom>
                  <a:avLst/>
                  <a:gdLst>
                    <a:gd name="f0" fmla="val w"/>
                    <a:gd name="f1" fmla="val h"/>
                    <a:gd name="f2" fmla="val 0"/>
                    <a:gd name="f3" fmla="val 3037"/>
                    <a:gd name="f4" fmla="val 6615"/>
                    <a:gd name="f5" fmla="val 728"/>
                    <a:gd name="f6" fmla="val 750"/>
                    <a:gd name="f7" fmla="val 14"/>
                    <a:gd name="f8" fmla="val 772"/>
                    <a:gd name="f9" fmla="val 27"/>
                    <a:gd name="f10" fmla="val 795"/>
                    <a:gd name="f11" fmla="val 40"/>
                    <a:gd name="f12" fmla="val 13"/>
                    <a:gd name="f13" fmla="val 1998"/>
                    <a:gd name="f14" fmla="val 1136"/>
                    <a:gd name="f15" fmla="val 2022"/>
                    <a:gd name="f16" fmla="val 1168"/>
                    <a:gd name="f17" fmla="val 2045"/>
                    <a:gd name="f18" fmla="val 1201"/>
                    <a:gd name="f19" fmla="val 2067"/>
                    <a:gd name="f20" fmla="val 1235"/>
                    <a:gd name="f21" fmla="val 2124"/>
                    <a:gd name="f22" fmla="val 1328"/>
                    <a:gd name="f23" fmla="val 2171"/>
                    <a:gd name="f24" fmla="val 1432"/>
                    <a:gd name="f25" fmla="val 2217"/>
                    <a:gd name="f26" fmla="val 1535"/>
                    <a:gd name="f27" fmla="val 2286"/>
                    <a:gd name="f28" fmla="val 1755"/>
                    <a:gd name="f29" fmla="val 2332"/>
                    <a:gd name="f30" fmla="val 1986"/>
                    <a:gd name="f31" fmla="val 2193"/>
                    <a:gd name="f32" fmla="val 2344"/>
                    <a:gd name="f33" fmla="val 2655"/>
                    <a:gd name="f34" fmla="val 3105"/>
                    <a:gd name="f35" fmla="val 2055"/>
                    <a:gd name="f36" fmla="val 3521"/>
                    <a:gd name="f37" fmla="val 1894"/>
                    <a:gd name="f38" fmla="val 3948"/>
                    <a:gd name="f39" fmla="val 1709"/>
                    <a:gd name="f40" fmla="val 4352"/>
                    <a:gd name="f41" fmla="val 1570"/>
                    <a:gd name="f42" fmla="val 4779"/>
                    <a:gd name="f43" fmla="val 1420"/>
                    <a:gd name="f44" fmla="val 5194"/>
                    <a:gd name="f45" fmla="val 1351"/>
                    <a:gd name="f46" fmla="val 5645"/>
                    <a:gd name="f47" fmla="val 1340"/>
                    <a:gd name="f48" fmla="val 6106"/>
                    <a:gd name="f49" fmla="val 5875"/>
                    <a:gd name="f50" fmla="val 5656"/>
                    <a:gd name="f51" fmla="val 1363"/>
                    <a:gd name="f52" fmla="val 5425"/>
                    <a:gd name="f53" fmla="val 1386"/>
                    <a:gd name="f54" fmla="val 4987"/>
                    <a:gd name="f55" fmla="val 1513"/>
                    <a:gd name="f56" fmla="val 4767"/>
                    <a:gd name="f57" fmla="val 1640"/>
                    <a:gd name="f58" fmla="val 4329"/>
                    <a:gd name="f59" fmla="val 1836"/>
                    <a:gd name="f60" fmla="val 3925"/>
                    <a:gd name="f61" fmla="val 3509"/>
                    <a:gd name="f62" fmla="val 2159"/>
                    <a:gd name="f63" fmla="val 3094"/>
                    <a:gd name="f64" fmla="val 2216"/>
                    <a:gd name="f65" fmla="val 1837"/>
                    <a:gd name="f66" fmla="val 2204"/>
                    <a:gd name="f67" fmla="val 1449"/>
                    <a:gd name="f68" fmla="val 1344"/>
                    <a:gd name="f69" fmla="val 378"/>
                    <a:gd name="f70" fmla="val 1820"/>
                    <a:gd name="f71" fmla="val 915"/>
                    <a:gd name="f72" fmla="val 1547"/>
                    <a:gd name="f73" fmla="val 2101"/>
                    <a:gd name="f74" fmla="val 1893"/>
                    <a:gd name="f75" fmla="val 2517"/>
                    <a:gd name="f76" fmla="val 1871"/>
                    <a:gd name="f77" fmla="val 2759"/>
                    <a:gd name="f78" fmla="val 1783"/>
                    <a:gd name="f79" fmla="val 2829"/>
                    <a:gd name="f80" fmla="val 1669"/>
                    <a:gd name="f81" fmla="val 2879"/>
                    <a:gd name="f82" fmla="val 1553"/>
                    <a:gd name="f83" fmla="val 1517"/>
                    <a:gd name="f84" fmla="val 1480"/>
                    <a:gd name="f85" fmla="val 2874"/>
                    <a:gd name="f86" fmla="val 1443"/>
                    <a:gd name="f87" fmla="val 2863"/>
                    <a:gd name="f88" fmla="val 1305"/>
                    <a:gd name="f89" fmla="val 2817"/>
                    <a:gd name="f90" fmla="val 1190"/>
                    <a:gd name="f91" fmla="val 2632"/>
                    <a:gd name="f92" fmla="val 1247"/>
                    <a:gd name="f93" fmla="val 2482"/>
                    <a:gd name="f94" fmla="val 1097"/>
                    <a:gd name="f95" fmla="val 2620"/>
                    <a:gd name="f96" fmla="val 1074"/>
                    <a:gd name="f97" fmla="val 1178"/>
                    <a:gd name="f98" fmla="val 3036"/>
                    <a:gd name="f99" fmla="val 1239"/>
                    <a:gd name="f100" fmla="val 3150"/>
                    <a:gd name="f101" fmla="val 1371"/>
                    <a:gd name="f102" fmla="val 3199"/>
                    <a:gd name="f103" fmla="val 1506"/>
                    <a:gd name="f104" fmla="val 1576"/>
                    <a:gd name="f105" fmla="val 1646"/>
                    <a:gd name="f106" fmla="val 3186"/>
                    <a:gd name="f107" fmla="val 3163"/>
                    <a:gd name="f108" fmla="val 3705"/>
                    <a:gd name="f109" fmla="val 889"/>
                    <a:gd name="f110" fmla="val 4063"/>
                    <a:gd name="f111" fmla="val 289"/>
                    <a:gd name="f112" fmla="val 4271"/>
                    <a:gd name="f113" fmla="val 462"/>
                    <a:gd name="f114" fmla="val 4363"/>
                    <a:gd name="f115" fmla="val 612"/>
                    <a:gd name="f116" fmla="val 4410"/>
                    <a:gd name="f117" fmla="val 439"/>
                    <a:gd name="f118" fmla="val 4606"/>
                    <a:gd name="f119" fmla="val 1"/>
                    <a:gd name="f120" fmla="val 4790"/>
                    <a:gd name="f121" fmla="val 257"/>
                    <a:gd name="f122" fmla="val 4861"/>
                    <a:gd name="f123" fmla="val 388"/>
                    <a:gd name="f124" fmla="val 4899"/>
                    <a:gd name="f125" fmla="val 560"/>
                    <a:gd name="f126" fmla="val 642"/>
                    <a:gd name="f127" fmla="val 734"/>
                    <a:gd name="f128" fmla="val 4890"/>
                    <a:gd name="f129" fmla="val 855"/>
                    <a:gd name="f130" fmla="val 4871"/>
                    <a:gd name="f131" fmla="val 325"/>
                    <a:gd name="f132" fmla="val 5620"/>
                    <a:gd name="f133" fmla="val 1268"/>
                    <a:gd name="f134" fmla="val 5932"/>
                    <a:gd name="f135" fmla="val 1316"/>
                    <a:gd name="f136" fmla="val 6611"/>
                    <a:gd name="f137" fmla="val 1274"/>
                    <a:gd name="f138" fmla="val 5979"/>
                    <a:gd name="f139" fmla="val 2448"/>
                    <a:gd name="f140" fmla="val 5990"/>
                    <a:gd name="f141" fmla="val 2355"/>
                    <a:gd name="f142" fmla="val 5402"/>
                    <a:gd name="f143" fmla="val 5748"/>
                    <a:gd name="f144" fmla="val 2725"/>
                    <a:gd name="f145" fmla="val 6014"/>
                    <a:gd name="f146" fmla="val 6199"/>
                    <a:gd name="f147" fmla="val 5298"/>
                    <a:gd name="f148" fmla="val 2505"/>
                    <a:gd name="f149" fmla="val 4040"/>
                    <a:gd name="f150" fmla="val 2748"/>
                    <a:gd name="f151" fmla="val 2182"/>
                    <a:gd name="f152" fmla="val 2563"/>
                    <a:gd name="f153" fmla="val 1385"/>
                    <a:gd name="f154" fmla="val 797"/>
                    <a:gd name="f155" fmla="val 1882"/>
                    <a:gd name="f156" fmla="val 681"/>
                    <a:gd name="f157" fmla="val 566"/>
                    <a:gd name="f158" fmla="val 1594"/>
                    <a:gd name="f159" fmla="val 450"/>
                    <a:gd name="f160" fmla="val 1339"/>
                    <a:gd name="f161" fmla="val 280"/>
                    <a:gd name="f162" fmla="val 1054"/>
                    <a:gd name="f163" fmla="val 189"/>
                    <a:gd name="f164" fmla="val 6612"/>
                    <a:gd name="f165" fmla="val 6613"/>
                    <a:gd name="f166" fmla="val 1317"/>
                    <a:gd name="f167" fmla="val 6614"/>
                    <a:gd name="f168" fmla="*/ f0 1 3037"/>
                    <a:gd name="f169" fmla="*/ f1 1 6615"/>
                    <a:gd name="f170" fmla="val f2"/>
                    <a:gd name="f171" fmla="val f3"/>
                    <a:gd name="f172" fmla="val f4"/>
                    <a:gd name="f173" fmla="+- f172 0 f170"/>
                    <a:gd name="f174" fmla="+- f171 0 f170"/>
                    <a:gd name="f175" fmla="*/ f174 1 3037"/>
                    <a:gd name="f176" fmla="*/ f173 1 6615"/>
                    <a:gd name="f177" fmla="*/ f170 1 f175"/>
                    <a:gd name="f178" fmla="*/ f171 1 f175"/>
                    <a:gd name="f179" fmla="*/ f170 1 f176"/>
                    <a:gd name="f180" fmla="*/ f172 1 f176"/>
                    <a:gd name="f181" fmla="*/ f177 f168 1"/>
                    <a:gd name="f182" fmla="*/ f178 f168 1"/>
                    <a:gd name="f183" fmla="*/ f180 f169 1"/>
                    <a:gd name="f184" fmla="*/ f179 f169 1"/>
                  </a:gdLst>
                  <a:ahLst/>
                  <a:cxnLst>
                    <a:cxn ang="3cd4">
                      <a:pos x="hc" y="t"/>
                    </a:cxn>
                    <a:cxn ang="0">
                      <a:pos x="r" y="vc"/>
                    </a:cxn>
                    <a:cxn ang="cd4">
                      <a:pos x="hc" y="b"/>
                    </a:cxn>
                    <a:cxn ang="cd2">
                      <a:pos x="l" y="vc"/>
                    </a:cxn>
                  </a:cxnLst>
                  <a:rect l="f181" t="f184" r="f182" b="f183"/>
                  <a:pathLst>
                    <a:path w="3037" h="6615">
                      <a:moveTo>
                        <a:pt x="f5" y="f2"/>
                      </a:moveTo>
                      <a:cubicBezTo>
                        <a:pt x="f6" y="f7"/>
                        <a:pt x="f8" y="f9"/>
                        <a:pt x="f10" y="f11"/>
                      </a:cubicBezTo>
                      <a:lnTo>
                        <a:pt x="f10" y="f11"/>
                      </a:lnTo>
                      <a:cubicBezTo>
                        <a:pt x="f8" y="f9"/>
                        <a:pt x="f6" y="f12"/>
                        <a:pt x="f5" y="f2"/>
                      </a:cubicBezTo>
                      <a:close/>
                      <a:moveTo>
                        <a:pt x="f13" y="f14"/>
                      </a:moveTo>
                      <a:cubicBezTo>
                        <a:pt x="f15" y="f16"/>
                        <a:pt x="f17" y="f18"/>
                        <a:pt x="f19" y="f20"/>
                      </a:cubicBezTo>
                      <a:cubicBezTo>
                        <a:pt x="f21" y="f22"/>
                        <a:pt x="f23" y="f24"/>
                        <a:pt x="f25" y="f26"/>
                      </a:cubicBezTo>
                      <a:cubicBezTo>
                        <a:pt x="f27" y="f28"/>
                        <a:pt x="f29" y="f30"/>
                        <a:pt x="f29" y="f31"/>
                      </a:cubicBezTo>
                      <a:cubicBezTo>
                        <a:pt x="f32" y="f33"/>
                        <a:pt x="f25" y="f34"/>
                        <a:pt x="f35" y="f36"/>
                      </a:cubicBezTo>
                      <a:cubicBezTo>
                        <a:pt x="f37" y="f38"/>
                        <a:pt x="f39" y="f40"/>
                        <a:pt x="f41" y="f42"/>
                      </a:cubicBezTo>
                      <a:cubicBezTo>
                        <a:pt x="f43" y="f44"/>
                        <a:pt x="f45" y="f46"/>
                        <a:pt x="f47" y="f48"/>
                      </a:cubicBezTo>
                      <a:cubicBezTo>
                        <a:pt x="f47" y="f49"/>
                        <a:pt x="f47" y="f50"/>
                        <a:pt x="f51" y="f52"/>
                      </a:cubicBezTo>
                      <a:cubicBezTo>
                        <a:pt x="f53" y="f44"/>
                        <a:pt x="f24" y="f54"/>
                        <a:pt x="f55" y="f56"/>
                      </a:cubicBezTo>
                      <a:cubicBezTo>
                        <a:pt x="f57" y="f58"/>
                        <a:pt x="f59" y="f60"/>
                        <a:pt x="f13" y="f61"/>
                      </a:cubicBezTo>
                      <a:cubicBezTo>
                        <a:pt x="f62" y="f63"/>
                        <a:pt x="f27" y="f33"/>
                        <a:pt x="f27" y="f64"/>
                      </a:cubicBezTo>
                      <a:cubicBezTo>
                        <a:pt x="f27" y="f65"/>
                        <a:pt x="f66" y="f67"/>
                        <a:pt x="f13" y="f14"/>
                      </a:cubicBezTo>
                      <a:close/>
                      <a:moveTo>
                        <a:pt x="f10" y="f11"/>
                      </a:moveTo>
                      <a:lnTo>
                        <a:pt x="f10" y="f11"/>
                      </a:lnTo>
                      <a:cubicBezTo>
                        <a:pt x="f68" y="f69"/>
                        <a:pt x="f70" y="f71"/>
                        <a:pt x="f13" y="f72"/>
                      </a:cubicBezTo>
                      <a:cubicBezTo>
                        <a:pt x="f73" y="f74"/>
                        <a:pt x="f25" y="f75"/>
                        <a:pt x="f76" y="f77"/>
                      </a:cubicBezTo>
                      <a:cubicBezTo>
                        <a:pt x="f78" y="f79"/>
                        <a:pt x="f80" y="f81"/>
                        <a:pt x="f82" y="f81"/>
                      </a:cubicBezTo>
                      <a:cubicBezTo>
                        <a:pt x="f83" y="f81"/>
                        <a:pt x="f84" y="f85"/>
                        <a:pt x="f86" y="f87"/>
                      </a:cubicBezTo>
                      <a:cubicBezTo>
                        <a:pt x="f88" y="f89"/>
                        <a:pt x="f90" y="f91"/>
                        <a:pt x="f92" y="f93"/>
                      </a:cubicBezTo>
                      <a:lnTo>
                        <a:pt x="f92" y="f93"/>
                      </a:lnTo>
                      <a:cubicBezTo>
                        <a:pt x="f94" y="f95"/>
                        <a:pt x="f96" y="f87"/>
                        <a:pt x="f97" y="f98"/>
                      </a:cubicBezTo>
                      <a:cubicBezTo>
                        <a:pt x="f99" y="f100"/>
                        <a:pt x="f101" y="f102"/>
                        <a:pt x="f103" y="f102"/>
                      </a:cubicBezTo>
                      <a:cubicBezTo>
                        <a:pt x="f104" y="f102"/>
                        <a:pt x="f105" y="f106"/>
                        <a:pt x="f39" y="f107"/>
                      </a:cubicBezTo>
                      <a:lnTo>
                        <a:pt x="f39" y="f107"/>
                      </a:lnTo>
                      <a:cubicBezTo>
                        <a:pt x="f53" y="f108"/>
                        <a:pt x="f109" y="f110"/>
                        <a:pt x="f111" y="f112"/>
                      </a:cubicBezTo>
                      <a:cubicBezTo>
                        <a:pt x="f111" y="f112"/>
                        <a:pt x="f113" y="f114"/>
                        <a:pt x="f115" y="f116"/>
                      </a:cubicBezTo>
                      <a:cubicBezTo>
                        <a:pt x="f115"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6"/>
                      </a:cubicBezTo>
                      <a:lnTo>
                        <a:pt x="f135" y="f136"/>
                      </a:lnTo>
                      <a:cubicBezTo>
                        <a:pt x="f137" y="f138"/>
                        <a:pt x="f139" y="f140"/>
                        <a:pt x="f141" y="f142"/>
                      </a:cubicBezTo>
                      <a:lnTo>
                        <a:pt x="f141" y="f142"/>
                      </a:lnTo>
                      <a:cubicBezTo>
                        <a:pt x="f75" y="f143"/>
                        <a:pt x="f144" y="f145"/>
                        <a:pt x="f98" y="f146"/>
                      </a:cubicBezTo>
                      <a:cubicBezTo>
                        <a:pt x="f139" y="f147"/>
                        <a:pt x="f148" y="f149"/>
                        <a:pt x="f91" y="f98"/>
                      </a:cubicBezTo>
                      <a:cubicBezTo>
                        <a:pt x="f150" y="f151"/>
                        <a:pt x="f152" y="f153"/>
                        <a:pt x="f13" y="f154"/>
                      </a:cubicBezTo>
                      <a:cubicBezTo>
                        <a:pt x="f155" y="f156"/>
                        <a:pt x="f28" y="f157"/>
                        <a:pt x="f158" y="f159"/>
                      </a:cubicBezTo>
                      <a:cubicBezTo>
                        <a:pt x="f160" y="f161"/>
                        <a:pt x="f162" y="f163"/>
                        <a:pt x="f10" y="f11"/>
                      </a:cubicBezTo>
                      <a:close/>
                      <a:moveTo>
                        <a:pt x="f135" y="f136"/>
                      </a:moveTo>
                      <a:cubicBezTo>
                        <a:pt x="f135" y="f164"/>
                        <a:pt x="f135" y="f165"/>
                        <a:pt x="f166" y="f167"/>
                      </a:cubicBezTo>
                      <a:cubicBezTo>
                        <a:pt x="f135" y="f165"/>
                        <a:pt x="f135" y="f164"/>
                        <a:pt x="f135" y="f13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433;p5">
                  <a:extLst>
                    <a:ext uri="{FF2B5EF4-FFF2-40B4-BE49-F238E27FC236}">
                      <a16:creationId xmlns:a16="http://schemas.microsoft.com/office/drawing/2014/main" id="{7A9E3081-C317-4A08-83F9-3D91D76C1674}"/>
                    </a:ext>
                  </a:extLst>
                </p:cNvPr>
                <p:cNvSpPr/>
                <p:nvPr/>
              </p:nvSpPr>
              <p:spPr>
                <a:xfrm flipH="1">
                  <a:off x="8475473" y="4823112"/>
                  <a:ext cx="18278" cy="77934"/>
                </a:xfrm>
                <a:custGeom>
                  <a:avLst/>
                  <a:gdLst>
                    <a:gd name="f0" fmla="val w"/>
                    <a:gd name="f1" fmla="val h"/>
                    <a:gd name="f2" fmla="val 0"/>
                    <a:gd name="f3" fmla="val 566"/>
                    <a:gd name="f4" fmla="val 2413"/>
                    <a:gd name="f5" fmla="val 254"/>
                    <a:gd name="f6" fmla="val 831"/>
                    <a:gd name="f7" fmla="val 139"/>
                    <a:gd name="f8" fmla="val 1674"/>
                    <a:gd name="f9" fmla="val 462"/>
                    <a:gd name="f10" fmla="val 1605"/>
                    <a:gd name="f11" fmla="val 346"/>
                    <a:gd name="f12" fmla="val 808"/>
                    <a:gd name="f13" fmla="*/ f0 1 566"/>
                    <a:gd name="f14" fmla="*/ f1 1 2413"/>
                    <a:gd name="f15" fmla="val f2"/>
                    <a:gd name="f16" fmla="val f3"/>
                    <a:gd name="f17" fmla="val f4"/>
                    <a:gd name="f18" fmla="+- f17 0 f15"/>
                    <a:gd name="f19" fmla="+- f16 0 f15"/>
                    <a:gd name="f20" fmla="*/ f19 1 566"/>
                    <a:gd name="f21" fmla="*/ f18 1 241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566" h="2413">
                      <a:moveTo>
                        <a:pt x="f5" y="f2"/>
                      </a:moveTo>
                      <a:cubicBezTo>
                        <a:pt x="f2" y="f6"/>
                        <a:pt x="f7" y="f8"/>
                        <a:pt x="f3" y="f4"/>
                      </a:cubicBezTo>
                      <a:cubicBezTo>
                        <a:pt x="f9" y="f10"/>
                        <a:pt x="f11" y="f1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434;p5">
                  <a:extLst>
                    <a:ext uri="{FF2B5EF4-FFF2-40B4-BE49-F238E27FC236}">
                      <a16:creationId xmlns:a16="http://schemas.microsoft.com/office/drawing/2014/main" id="{684FF32C-9518-472B-A6DA-56D4F736A882}"/>
                    </a:ext>
                  </a:extLst>
                </p:cNvPr>
                <p:cNvSpPr/>
                <p:nvPr/>
              </p:nvSpPr>
              <p:spPr>
                <a:xfrm flipH="1">
                  <a:off x="8361749" y="4654972"/>
                  <a:ext cx="82808" cy="96953"/>
                </a:xfrm>
                <a:custGeom>
                  <a:avLst/>
                  <a:gdLst>
                    <a:gd name="f0" fmla="val w"/>
                    <a:gd name="f1" fmla="val h"/>
                    <a:gd name="f2" fmla="val 0"/>
                    <a:gd name="f3" fmla="val 2564"/>
                    <a:gd name="f4" fmla="val 3002"/>
                    <a:gd name="f5" fmla="val 1282"/>
                    <a:gd name="f6" fmla="val 1755"/>
                    <a:gd name="f7" fmla="val 1284"/>
                    <a:gd name="f8" fmla="val 1756"/>
                    <a:gd name="f9" fmla="val 1287"/>
                    <a:gd name="f10" fmla="val 1757"/>
                    <a:gd name="f11" fmla="val 1289"/>
                    <a:gd name="f12" fmla="val 1758"/>
                    <a:gd name="f13" fmla="val 462"/>
                    <a:gd name="f14" fmla="val 1016"/>
                    <a:gd name="f15" fmla="val 543"/>
                    <a:gd name="f16" fmla="val 1178"/>
                    <a:gd name="f17" fmla="val 647"/>
                    <a:gd name="f18" fmla="val 1328"/>
                    <a:gd name="f19" fmla="val 774"/>
                    <a:gd name="f20" fmla="val 1455"/>
                    <a:gd name="f21" fmla="val 843"/>
                    <a:gd name="f22" fmla="val 1524"/>
                    <a:gd name="f23" fmla="val 947"/>
                    <a:gd name="f24" fmla="val 1593"/>
                    <a:gd name="f25" fmla="val 1040"/>
                    <a:gd name="f26" fmla="val 1639"/>
                    <a:gd name="f27" fmla="val 1155"/>
                    <a:gd name="f28" fmla="val 1686"/>
                    <a:gd name="f29" fmla="val 1270"/>
                    <a:gd name="f30" fmla="val 1697"/>
                    <a:gd name="f31" fmla="val 1386"/>
                    <a:gd name="f32" fmla="val 1536"/>
                    <a:gd name="f33" fmla="val 1663"/>
                    <a:gd name="f34" fmla="val 1859"/>
                    <a:gd name="f35" fmla="val 1605"/>
                    <a:gd name="f36" fmla="val 1732"/>
                    <a:gd name="f37" fmla="val 1720"/>
                    <a:gd name="f38" fmla="val 1559"/>
                    <a:gd name="f39" fmla="val 1766"/>
                    <a:gd name="f40" fmla="val 1354"/>
                    <a:gd name="f41" fmla="val 1314"/>
                    <a:gd name="f42" fmla="val 1426"/>
                    <a:gd name="f43" fmla="val 1815"/>
                    <a:gd name="f44" fmla="val 1585"/>
                    <a:gd name="f45" fmla="val 1871"/>
                    <a:gd name="f46" fmla="val 1928"/>
                    <a:gd name="f47" fmla="val 1882"/>
                    <a:gd name="f48" fmla="val 2020"/>
                    <a:gd name="f49" fmla="val 2044"/>
                    <a:gd name="f50" fmla="val 2101"/>
                    <a:gd name="f51" fmla="val 2171"/>
                    <a:gd name="f52" fmla="val 2228"/>
                    <a:gd name="f53" fmla="val 2032"/>
                    <a:gd name="f54" fmla="val 2113"/>
                    <a:gd name="f55" fmla="val 2043"/>
                    <a:gd name="f56" fmla="val 1986"/>
                    <a:gd name="f57" fmla="val 1351"/>
                    <a:gd name="f58" fmla="val 1870"/>
                    <a:gd name="f59" fmla="val 1190"/>
                    <a:gd name="f60" fmla="val 1801"/>
                    <a:gd name="f61" fmla="val 855"/>
                    <a:gd name="f62" fmla="val 1628"/>
                    <a:gd name="f63" fmla="val 751"/>
                    <a:gd name="f64" fmla="val 1478"/>
                    <a:gd name="f65" fmla="val 612"/>
                    <a:gd name="f66" fmla="val 532"/>
                    <a:gd name="f67" fmla="val 35"/>
                    <a:gd name="f68" fmla="val 1"/>
                    <a:gd name="f69" fmla="val 358"/>
                    <a:gd name="f70" fmla="val 58"/>
                    <a:gd name="f71" fmla="val 728"/>
                    <a:gd name="f72" fmla="val 197"/>
                    <a:gd name="f73" fmla="val 1074"/>
                    <a:gd name="f74" fmla="val 416"/>
                    <a:gd name="f75" fmla="val 1582"/>
                    <a:gd name="f76" fmla="val 832"/>
                    <a:gd name="f77" fmla="val 1997"/>
                    <a:gd name="f78" fmla="val 1340"/>
                    <a:gd name="f79" fmla="val 2320"/>
                    <a:gd name="f80" fmla="val 1744"/>
                    <a:gd name="f81" fmla="val 2378"/>
                    <a:gd name="f82" fmla="val 2494"/>
                    <a:gd name="f83" fmla="val 2598"/>
                    <a:gd name="f84" fmla="val 2263"/>
                    <a:gd name="f85" fmla="val 2782"/>
                    <a:gd name="f86" fmla="val 3001"/>
                    <a:gd name="f87" fmla="val 2425"/>
                    <a:gd name="f88" fmla="val 2563"/>
                    <a:gd name="f89" fmla="val 2551"/>
                    <a:gd name="f90" fmla="val 2517"/>
                    <a:gd name="f91" fmla="val 2286"/>
                    <a:gd name="f92" fmla="val 2482"/>
                    <a:gd name="f93" fmla="val 2332"/>
                    <a:gd name="f94" fmla="val 1824"/>
                    <a:gd name="f95" fmla="val 2148"/>
                    <a:gd name="f96" fmla="val 2163"/>
                    <a:gd name="f97" fmla="val 1689"/>
                    <a:gd name="f98" fmla="val 2180"/>
                    <a:gd name="f99" fmla="val 1691"/>
                    <a:gd name="f100" fmla="val 2197"/>
                    <a:gd name="f101" fmla="val 2291"/>
                    <a:gd name="f102" fmla="val 2397"/>
                    <a:gd name="f103" fmla="val 2436"/>
                    <a:gd name="f104" fmla="val 1570"/>
                    <a:gd name="f105" fmla="val 1305"/>
                    <a:gd name="f106" fmla="val 2344"/>
                    <a:gd name="f107" fmla="val 1224"/>
                    <a:gd name="f108" fmla="val 2251"/>
                    <a:gd name="f109" fmla="val 1132"/>
                    <a:gd name="f110" fmla="val 2136"/>
                    <a:gd name="f111" fmla="val 1097"/>
                    <a:gd name="f112" fmla="val 1998"/>
                    <a:gd name="f113" fmla="val 1051"/>
                    <a:gd name="f114" fmla="val 2159"/>
                    <a:gd name="f115" fmla="val 993"/>
                    <a:gd name="f116" fmla="val 2321"/>
                    <a:gd name="f117" fmla="val 866"/>
                    <a:gd name="f118" fmla="val 693"/>
                    <a:gd name="f119" fmla="val 520"/>
                    <a:gd name="f120" fmla="val 324"/>
                    <a:gd name="f121" fmla="val 243"/>
                    <a:gd name="f122" fmla="val 1617"/>
                    <a:gd name="f123" fmla="val 924"/>
                    <a:gd name="f124" fmla="val 958"/>
                    <a:gd name="f125" fmla="val 1186"/>
                    <a:gd name="f126" fmla="val 963"/>
                    <a:gd name="f127" fmla="val 1148"/>
                    <a:gd name="f128" fmla="val 965"/>
                    <a:gd name="f129" fmla="val 1110"/>
                    <a:gd name="f130" fmla="val 755"/>
                    <a:gd name="f131" fmla="val 409"/>
                    <a:gd name="f132" fmla="val 775"/>
                    <a:gd name="f133" fmla="val 232"/>
                    <a:gd name="f134" fmla="val 139"/>
                    <a:gd name="f135" fmla="val 301"/>
                    <a:gd name="f136" fmla="val 70"/>
                    <a:gd name="f137" fmla="val 150"/>
                    <a:gd name="f138" fmla="*/ f0 1 2564"/>
                    <a:gd name="f139" fmla="*/ f1 1 3002"/>
                    <a:gd name="f140" fmla="val f2"/>
                    <a:gd name="f141" fmla="val f3"/>
                    <a:gd name="f142" fmla="val f4"/>
                    <a:gd name="f143" fmla="+- f142 0 f140"/>
                    <a:gd name="f144" fmla="+- f141 0 f140"/>
                    <a:gd name="f145" fmla="*/ f144 1 2564"/>
                    <a:gd name="f146" fmla="*/ f143 1 300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564" h="300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0"/>
                      </a:cubicBezTo>
                      <a:cubicBezTo>
                        <a:pt x="f32" y="f30"/>
                        <a:pt x="f30" y="f33"/>
                        <a:pt x="f34" y="f35"/>
                      </a:cubicBezTo>
                      <a:lnTo>
                        <a:pt x="f34" y="f35"/>
                      </a:lnTo>
                      <a:cubicBezTo>
                        <a:pt x="f36" y="f37"/>
                        <a:pt x="f38" y="f39"/>
                        <a:pt x="f31" y="f39"/>
                      </a:cubicBezTo>
                      <a:cubicBezTo>
                        <a:pt x="f40" y="f39"/>
                        <a:pt x="f41" y="f39"/>
                        <a:pt x="f11" y="f12"/>
                      </a:cubicBezTo>
                      <a:lnTo>
                        <a:pt x="f11" y="f12"/>
                      </a:lnTo>
                      <a:cubicBezTo>
                        <a:pt x="f42" y="f43"/>
                        <a:pt x="f44" y="f45"/>
                        <a:pt x="f36" y="f46"/>
                      </a:cubicBezTo>
                      <a:cubicBezTo>
                        <a:pt x="f47" y="f48"/>
                        <a:pt x="f49" y="f50"/>
                        <a:pt x="f51" y="f52"/>
                      </a:cubicBezTo>
                      <a:cubicBezTo>
                        <a:pt x="f53" y="f54"/>
                        <a:pt x="f45" y="f55"/>
                        <a:pt x="f30" y="f56"/>
                      </a:cubicBezTo>
                      <a:cubicBezTo>
                        <a:pt x="f22" y="f46"/>
                        <a:pt x="f57" y="f58"/>
                        <a:pt x="f59" y="f60"/>
                      </a:cubicBezTo>
                      <a:cubicBezTo>
                        <a:pt x="f14" y="f36"/>
                        <a:pt x="f61" y="f62"/>
                        <a:pt x="f63" y="f64"/>
                      </a:cubicBezTo>
                      <a:cubicBezTo>
                        <a:pt x="f65" y="f57"/>
                        <a:pt x="f66" y="f16"/>
                        <a:pt x="f13" y="f14"/>
                      </a:cubicBezTo>
                      <a:close/>
                      <a:moveTo>
                        <a:pt x="f67" y="f2"/>
                      </a:moveTo>
                      <a:cubicBezTo>
                        <a:pt x="f68" y="f69"/>
                        <a:pt x="f70" y="f71"/>
                        <a:pt x="f72" y="f73"/>
                      </a:cubicBezTo>
                      <a:cubicBezTo>
                        <a:pt x="f74" y="f75"/>
                        <a:pt x="f76" y="f77"/>
                        <a:pt x="f78" y="f52"/>
                      </a:cubicBezTo>
                      <a:cubicBezTo>
                        <a:pt x="f32" y="f79"/>
                        <a:pt x="f80" y="f81"/>
                        <a:pt x="f46" y="f82"/>
                      </a:cubicBezTo>
                      <a:cubicBezTo>
                        <a:pt x="f50" y="f83"/>
                        <a:pt x="f84" y="f85"/>
                        <a:pt x="f84" y="f86"/>
                      </a:cubicBezTo>
                      <a:cubicBezTo>
                        <a:pt x="f87" y="f85"/>
                        <a:pt x="f88" y="f89"/>
                        <a:pt x="f90" y="f91"/>
                      </a:cubicBezTo>
                      <a:cubicBezTo>
                        <a:pt x="f92" y="f55"/>
                        <a:pt x="f93" y="f94"/>
                        <a:pt x="f95" y="f28"/>
                      </a:cubicBezTo>
                      <a:lnTo>
                        <a:pt x="f95" y="f28"/>
                      </a:lnTo>
                      <a:cubicBezTo>
                        <a:pt x="f96" y="f97"/>
                        <a:pt x="f98" y="f99"/>
                        <a:pt x="f100" y="f99"/>
                      </a:cubicBezTo>
                      <a:cubicBezTo>
                        <a:pt x="f101" y="f99"/>
                        <a:pt x="f102" y="f26"/>
                        <a:pt x="f103" y="f104"/>
                      </a:cubicBezTo>
                      <a:cubicBezTo>
                        <a:pt x="f82" y="f20"/>
                        <a:pt x="f103" y="f105"/>
                        <a:pt x="f106" y="f107"/>
                      </a:cubicBezTo>
                      <a:cubicBezTo>
                        <a:pt x="f108" y="f109"/>
                        <a:pt x="f110" y="f111"/>
                        <a:pt x="f112" y="f113"/>
                      </a:cubicBezTo>
                      <a:cubicBezTo>
                        <a:pt x="f114" y="f115"/>
                        <a:pt x="f116" y="f117"/>
                        <a:pt x="f93" y="f118"/>
                      </a:cubicBezTo>
                      <a:cubicBezTo>
                        <a:pt x="f106" y="f119"/>
                        <a:pt x="f84" y="f120"/>
                        <a:pt x="f54" y="f121"/>
                      </a:cubicBezTo>
                      <a:cubicBezTo>
                        <a:pt x="f112" y="f65"/>
                        <a:pt x="f122" y="f123"/>
                        <a:pt x="f107" y="f124"/>
                      </a:cubicBezTo>
                      <a:cubicBezTo>
                        <a:pt x="f125" y="f126"/>
                        <a:pt x="f127" y="f128"/>
                        <a:pt x="f129" y="f128"/>
                      </a:cubicBezTo>
                      <a:cubicBezTo>
                        <a:pt x="f130" y="f128"/>
                        <a:pt x="f131" y="f132"/>
                        <a:pt x="f133" y="f13"/>
                      </a:cubicBezTo>
                      <a:cubicBezTo>
                        <a:pt x="f134" y="f135"/>
                        <a:pt x="f136" y="f137"/>
                        <a:pt x="f67"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435;p5">
                  <a:extLst>
                    <a:ext uri="{FF2B5EF4-FFF2-40B4-BE49-F238E27FC236}">
                      <a16:creationId xmlns:a16="http://schemas.microsoft.com/office/drawing/2014/main" id="{9B1CB2A8-73EC-4E8E-8FE9-90E34F1BCCAA}"/>
                    </a:ext>
                  </a:extLst>
                </p:cNvPr>
                <p:cNvSpPr/>
                <p:nvPr/>
              </p:nvSpPr>
              <p:spPr>
                <a:xfrm flipH="1">
                  <a:off x="8288697" y="4590114"/>
                  <a:ext cx="177439" cy="239682"/>
                </a:xfrm>
                <a:custGeom>
                  <a:avLst/>
                  <a:gdLst>
                    <a:gd name="f0" fmla="val w"/>
                    <a:gd name="f1" fmla="val h"/>
                    <a:gd name="f2" fmla="val 0"/>
                    <a:gd name="f3" fmla="val 5494"/>
                    <a:gd name="f4" fmla="val 7421"/>
                    <a:gd name="f5" fmla="val 692"/>
                    <a:gd name="f6" fmla="val 681"/>
                    <a:gd name="f7" fmla="val 24"/>
                    <a:gd name="f8" fmla="val 671"/>
                    <a:gd name="f9" fmla="val 49"/>
                    <a:gd name="f10" fmla="val 661"/>
                    <a:gd name="f11" fmla="val 73"/>
                    <a:gd name="f12" fmla="val 1950"/>
                    <a:gd name="f13" fmla="val 6475"/>
                    <a:gd name="f14" fmla="val 2181"/>
                    <a:gd name="f15" fmla="val 6649"/>
                    <a:gd name="f16" fmla="val 2423"/>
                    <a:gd name="f17" fmla="val 6799"/>
                    <a:gd name="f18" fmla="val 2689"/>
                    <a:gd name="f19" fmla="val 6914"/>
                    <a:gd name="f20" fmla="val 2943"/>
                    <a:gd name="f21" fmla="val 7029"/>
                    <a:gd name="f22" fmla="val 3220"/>
                    <a:gd name="f23" fmla="val 7110"/>
                    <a:gd name="f24" fmla="val 3497"/>
                    <a:gd name="f25" fmla="val 7156"/>
                    <a:gd name="f26" fmla="val 3622"/>
                    <a:gd name="f27" fmla="val 7178"/>
                    <a:gd name="f28" fmla="val 3752"/>
                    <a:gd name="f29" fmla="val 7190"/>
                    <a:gd name="f30" fmla="val 3884"/>
                    <a:gd name="f31" fmla="val 4032"/>
                    <a:gd name="f32" fmla="val 4181"/>
                    <a:gd name="f33" fmla="val 7175"/>
                    <a:gd name="f34" fmla="val 4328"/>
                    <a:gd name="f35" fmla="val 7145"/>
                    <a:gd name="f36" fmla="val 4605"/>
                    <a:gd name="f37" fmla="val 7087"/>
                    <a:gd name="f38" fmla="val 4882"/>
                    <a:gd name="f39" fmla="val 6983"/>
                    <a:gd name="f40" fmla="val 5136"/>
                    <a:gd name="f41" fmla="val 6868"/>
                    <a:gd name="f42" fmla="val 4893"/>
                    <a:gd name="f43" fmla="val 7006"/>
                    <a:gd name="f44" fmla="val 4616"/>
                    <a:gd name="f45" fmla="val 4339"/>
                    <a:gd name="f46" fmla="val 7180"/>
                    <a:gd name="f47" fmla="val 4170"/>
                    <a:gd name="f48" fmla="val 7216"/>
                    <a:gd name="f49" fmla="val 3981"/>
                    <a:gd name="f50" fmla="val 7244"/>
                    <a:gd name="f51" fmla="val 3792"/>
                    <a:gd name="f52" fmla="val 3685"/>
                    <a:gd name="f53" fmla="val 3578"/>
                    <a:gd name="f54" fmla="val 7235"/>
                    <a:gd name="f55" fmla="val 3474"/>
                    <a:gd name="f56" fmla="val 7214"/>
                    <a:gd name="f57" fmla="val 3185"/>
                    <a:gd name="f58" fmla="val 7168"/>
                    <a:gd name="f59" fmla="val 2919"/>
                    <a:gd name="f60" fmla="val 2654"/>
                    <a:gd name="f61" fmla="val 6949"/>
                    <a:gd name="f62" fmla="val 2400"/>
                    <a:gd name="f63" fmla="val 6822"/>
                    <a:gd name="f64" fmla="val 2146"/>
                    <a:gd name="f65" fmla="val 6683"/>
                    <a:gd name="f66" fmla="val 1"/>
                    <a:gd name="f67" fmla="val 1676"/>
                    <a:gd name="f68" fmla="val 55"/>
                    <a:gd name="f69" fmla="val 3257"/>
                    <a:gd name="f70" fmla="val 715"/>
                    <a:gd name="f71" fmla="val 4871"/>
                    <a:gd name="f72" fmla="val 1096"/>
                    <a:gd name="f73" fmla="val 5794"/>
                    <a:gd name="f74" fmla="val 1719"/>
                    <a:gd name="f75" fmla="val 2596"/>
                    <a:gd name="f76" fmla="val 2983"/>
                    <a:gd name="f77" fmla="val 7319"/>
                    <a:gd name="f78" fmla="val 3389"/>
                    <a:gd name="f79" fmla="val 7420"/>
                    <a:gd name="f80" fmla="val 3790"/>
                    <a:gd name="f81" fmla="val 4298"/>
                    <a:gd name="f82" fmla="val 4800"/>
                    <a:gd name="f83" fmla="val 7258"/>
                    <a:gd name="f84" fmla="val 5251"/>
                    <a:gd name="f85" fmla="val 5320"/>
                    <a:gd name="f86" fmla="val 5401"/>
                    <a:gd name="f87" fmla="val 6856"/>
                    <a:gd name="f88" fmla="val 5424"/>
                    <a:gd name="f89" fmla="val 6764"/>
                    <a:gd name="f90" fmla="val 6602"/>
                    <a:gd name="f91" fmla="val 5367"/>
                    <a:gd name="f92" fmla="val 6487"/>
                    <a:gd name="f93" fmla="val 5205"/>
                    <a:gd name="f94" fmla="val 5113"/>
                    <a:gd name="f95" fmla="val 5020"/>
                    <a:gd name="f96" fmla="val 6568"/>
                    <a:gd name="f97" fmla="val 4939"/>
                    <a:gd name="f98" fmla="val 5216"/>
                    <a:gd name="f99" fmla="val 6163"/>
                    <a:gd name="f100" fmla="val 4816"/>
                    <a:gd name="f101" fmla="val 5890"/>
                    <a:gd name="f102" fmla="val 4286"/>
                    <a:gd name="f103" fmla="val 4151"/>
                    <a:gd name="f104" fmla="val 4008"/>
                    <a:gd name="f105" fmla="val 5907"/>
                    <a:gd name="f106" fmla="val 3866"/>
                    <a:gd name="f107" fmla="val 5944"/>
                    <a:gd name="f108" fmla="val 3519"/>
                    <a:gd name="f109" fmla="val 6037"/>
                    <a:gd name="f110" fmla="val 3167"/>
                    <a:gd name="f111" fmla="val 6098"/>
                    <a:gd name="f112" fmla="val 2819"/>
                    <a:gd name="f113" fmla="val 2439"/>
                    <a:gd name="f114" fmla="val 2064"/>
                    <a:gd name="f115" fmla="val 6025"/>
                    <a:gd name="f116" fmla="val 1703"/>
                    <a:gd name="f117" fmla="val 5839"/>
                    <a:gd name="f118" fmla="val 1728"/>
                    <a:gd name="f119" fmla="val 5849"/>
                    <a:gd name="f120" fmla="val 1753"/>
                    <a:gd name="f121" fmla="val 5854"/>
                    <a:gd name="f122" fmla="val 1778"/>
                    <a:gd name="f123" fmla="val 1885"/>
                    <a:gd name="f124" fmla="val 1989"/>
                    <a:gd name="f125" fmla="val 5771"/>
                    <a:gd name="f126" fmla="val 2031"/>
                    <a:gd name="f127" fmla="val 5644"/>
                    <a:gd name="f128" fmla="val 2088"/>
                    <a:gd name="f129" fmla="val 5471"/>
                    <a:gd name="f130" fmla="val 5275"/>
                    <a:gd name="f131" fmla="val 1915"/>
                    <a:gd name="f132" fmla="val 1811"/>
                    <a:gd name="f133" fmla="val 4986"/>
                    <a:gd name="f134" fmla="val 1684"/>
                    <a:gd name="f135" fmla="val 1557"/>
                    <a:gd name="f136" fmla="val 4744"/>
                    <a:gd name="f137" fmla="val 1442"/>
                    <a:gd name="f138" fmla="val 4629"/>
                    <a:gd name="f139" fmla="val 1315"/>
                    <a:gd name="f140" fmla="val 4502"/>
                    <a:gd name="f141" fmla="val 1223"/>
                    <a:gd name="f142" fmla="val 4352"/>
                    <a:gd name="f143" fmla="val 1026"/>
                    <a:gd name="f144" fmla="val 4051"/>
                    <a:gd name="f145" fmla="val 853"/>
                    <a:gd name="f146" fmla="val 3705"/>
                    <a:gd name="f147" fmla="val 3359"/>
                    <a:gd name="f148" fmla="val 343"/>
                    <a:gd name="f149" fmla="val 2356"/>
                    <a:gd name="f150" fmla="val 246"/>
                    <a:gd name="f151" fmla="val 1099"/>
                    <a:gd name="f152" fmla="*/ f0 1 5494"/>
                    <a:gd name="f153" fmla="*/ f1 1 7421"/>
                    <a:gd name="f154" fmla="val f2"/>
                    <a:gd name="f155" fmla="val f3"/>
                    <a:gd name="f156" fmla="val f4"/>
                    <a:gd name="f157" fmla="+- f156 0 f154"/>
                    <a:gd name="f158" fmla="+- f155 0 f154"/>
                    <a:gd name="f159" fmla="*/ f158 1 5494"/>
                    <a:gd name="f160" fmla="*/ f157 1 742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5494" h="7421">
                      <a:moveTo>
                        <a:pt x="f5" y="f2"/>
                      </a:moveTo>
                      <a:cubicBezTo>
                        <a:pt x="f6" y="f7"/>
                        <a:pt x="f8" y="f9"/>
                        <a:pt x="f10" y="f11"/>
                      </a:cubicBezTo>
                      <a:lnTo>
                        <a:pt x="f10" y="f11"/>
                      </a:lnTo>
                      <a:cubicBezTo>
                        <a:pt x="f8" y="f9"/>
                        <a:pt x="f6" y="f7"/>
                        <a:pt x="f5" y="f2"/>
                      </a:cubicBezTo>
                      <a:close/>
                      <a:moveTo>
                        <a:pt x="f12" y="f13"/>
                      </a:moveTo>
                      <a:lnTo>
                        <a:pt x="f12" y="f13"/>
                      </a:lnTo>
                      <a:cubicBezTo>
                        <a:pt x="f14" y="f15"/>
                        <a:pt x="f16"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lnTo>
                        <a:pt x="f40" y="f41"/>
                      </a:lnTo>
                      <a:cubicBezTo>
                        <a:pt x="f42" y="f43"/>
                        <a:pt x="f44" y="f23"/>
                        <a:pt x="f45" y="f46"/>
                      </a:cubicBezTo>
                      <a:cubicBezTo>
                        <a:pt x="f47" y="f48"/>
                        <a:pt x="f49" y="f50"/>
                        <a:pt x="f51" y="f50"/>
                      </a:cubicBezTo>
                      <a:cubicBezTo>
                        <a:pt x="f52" y="f50"/>
                        <a:pt x="f53" y="f54"/>
                        <a:pt x="f55" y="f56"/>
                      </a:cubicBezTo>
                      <a:cubicBezTo>
                        <a:pt x="f57" y="f58"/>
                        <a:pt x="f59" y="f37"/>
                        <a:pt x="f60" y="f61"/>
                      </a:cubicBezTo>
                      <a:cubicBezTo>
                        <a:pt x="f62" y="f63"/>
                        <a:pt x="f64" y="f65"/>
                        <a:pt x="f12" y="f13"/>
                      </a:cubicBezTo>
                      <a:close/>
                      <a:moveTo>
                        <a:pt x="f10" y="f11"/>
                      </a:moveTo>
                      <a:cubicBezTo>
                        <a:pt x="f66" y="f67"/>
                        <a:pt x="f68" y="f69"/>
                        <a:pt x="f70" y="f71"/>
                      </a:cubicBezTo>
                      <a:cubicBezTo>
                        <a:pt x="f72" y="f73"/>
                        <a:pt x="f74" y="f15"/>
                        <a:pt x="f75" y="f23"/>
                      </a:cubicBezTo>
                      <a:cubicBezTo>
                        <a:pt x="f76" y="f77"/>
                        <a:pt x="f78" y="f79"/>
                        <a:pt x="f80" y="f79"/>
                      </a:cubicBezTo>
                      <a:cubicBezTo>
                        <a:pt x="f81" y="f79"/>
                        <a:pt x="f82" y="f83"/>
                        <a:pt x="f84" y="f61"/>
                      </a:cubicBezTo>
                      <a:cubicBezTo>
                        <a:pt x="f85" y="f19"/>
                        <a:pt x="f86" y="f87"/>
                        <a:pt x="f88" y="f89"/>
                      </a:cubicBezTo>
                      <a:cubicBezTo>
                        <a:pt x="f3" y="f90"/>
                        <a:pt x="f91" y="f92"/>
                        <a:pt x="f93" y="f92"/>
                      </a:cubicBezTo>
                      <a:cubicBezTo>
                        <a:pt x="f94" y="f92"/>
                        <a:pt x="f95" y="f96"/>
                        <a:pt x="f97" y="f96"/>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117"/>
                      </a:cubicBezTo>
                      <a:lnTo>
                        <a:pt x="f116" y="f117"/>
                      </a:lnTo>
                      <a:cubicBezTo>
                        <a:pt x="f118" y="f119"/>
                        <a:pt x="f120" y="f121"/>
                        <a:pt x="f122" y="f121"/>
                      </a:cubicBezTo>
                      <a:cubicBezTo>
                        <a:pt x="f123" y="f121"/>
                        <a:pt x="f124" y="f125"/>
                        <a:pt x="f126" y="f127"/>
                      </a:cubicBezTo>
                      <a:cubicBezTo>
                        <a:pt x="f128" y="f129"/>
                        <a:pt x="f126" y="f130"/>
                        <a:pt x="f131" y="f40"/>
                      </a:cubicBezTo>
                      <a:cubicBezTo>
                        <a:pt x="f132" y="f133"/>
                        <a:pt x="f134" y="f71"/>
                        <a:pt x="f135" y="f136"/>
                      </a:cubicBezTo>
                      <a:cubicBezTo>
                        <a:pt x="f137" y="f138"/>
                        <a:pt x="f139" y="f140"/>
                        <a:pt x="f141" y="f142"/>
                      </a:cubicBezTo>
                      <a:cubicBezTo>
                        <a:pt x="f143" y="f144"/>
                        <a:pt x="f145" y="f146"/>
                        <a:pt x="f70" y="f147"/>
                      </a:cubicBezTo>
                      <a:cubicBezTo>
                        <a:pt x="f148" y="f149"/>
                        <a:pt x="f150" y="f151"/>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436;p5">
                  <a:extLst>
                    <a:ext uri="{FF2B5EF4-FFF2-40B4-BE49-F238E27FC236}">
                      <a16:creationId xmlns:a16="http://schemas.microsoft.com/office/drawing/2014/main" id="{2E865B10-1EFD-4018-A8F6-7B062325F227}"/>
                    </a:ext>
                  </a:extLst>
                </p:cNvPr>
                <p:cNvSpPr/>
                <p:nvPr/>
              </p:nvSpPr>
              <p:spPr>
                <a:xfrm flipH="1">
                  <a:off x="8355064" y="4769437"/>
                  <a:ext cx="83164" cy="100611"/>
                </a:xfrm>
                <a:custGeom>
                  <a:avLst/>
                  <a:gdLst>
                    <a:gd name="f0" fmla="val w"/>
                    <a:gd name="f1" fmla="val h"/>
                    <a:gd name="f2" fmla="val 0"/>
                    <a:gd name="f3" fmla="val 2575"/>
                    <a:gd name="f4" fmla="val 3115"/>
                    <a:gd name="f5" fmla="val 1"/>
                    <a:gd name="f6" fmla="val 4"/>
                    <a:gd name="f7" fmla="val 9"/>
                    <a:gd name="f8" fmla="val 6"/>
                    <a:gd name="f9" fmla="val 18"/>
                    <a:gd name="f10" fmla="val 27"/>
                    <a:gd name="f11" fmla="val 7"/>
                    <a:gd name="f12" fmla="val 228"/>
                    <a:gd name="f13" fmla="val 720"/>
                    <a:gd name="f14" fmla="val 527"/>
                    <a:gd name="f15" fmla="val 1334"/>
                    <a:gd name="f16" fmla="val 1051"/>
                    <a:gd name="f17" fmla="val 1835"/>
                    <a:gd name="f18" fmla="val 1144"/>
                    <a:gd name="f19" fmla="val 1916"/>
                    <a:gd name="f20" fmla="val 1248"/>
                    <a:gd name="f21" fmla="val 2008"/>
                    <a:gd name="f22" fmla="val 1317"/>
                    <a:gd name="f23" fmla="val 2112"/>
                    <a:gd name="f24" fmla="val 1386"/>
                    <a:gd name="f25" fmla="val 2205"/>
                    <a:gd name="f26" fmla="val 1432"/>
                    <a:gd name="f27" fmla="val 2343"/>
                    <a:gd name="f28" fmla="val 1421"/>
                    <a:gd name="f29" fmla="val 2459"/>
                    <a:gd name="f30" fmla="val 1398"/>
                    <a:gd name="f31" fmla="val 2586"/>
                    <a:gd name="f32" fmla="val 2701"/>
                    <a:gd name="f33" fmla="val 1201"/>
                    <a:gd name="f34" fmla="val 2724"/>
                    <a:gd name="f35" fmla="val 1186"/>
                    <a:gd name="f36" fmla="val 2729"/>
                    <a:gd name="f37" fmla="val 1170"/>
                    <a:gd name="f38" fmla="val 2731"/>
                    <a:gd name="f39" fmla="val 1154"/>
                    <a:gd name="f40" fmla="val 1049"/>
                    <a:gd name="f41" fmla="val 936"/>
                    <a:gd name="f42" fmla="val 2638"/>
                    <a:gd name="f43" fmla="val 2528"/>
                    <a:gd name="f44" fmla="val 2759"/>
                    <a:gd name="f45" fmla="val 3013"/>
                    <a:gd name="f46" fmla="val 1271"/>
                    <a:gd name="f47" fmla="val 3093"/>
                    <a:gd name="f48" fmla="val 3108"/>
                    <a:gd name="f49" fmla="val 1366"/>
                    <a:gd name="f50" fmla="val 1416"/>
                    <a:gd name="f51" fmla="val 1601"/>
                    <a:gd name="f52" fmla="val 1794"/>
                    <a:gd name="f53" fmla="val 3020"/>
                    <a:gd name="f54" fmla="val 1894"/>
                    <a:gd name="f55" fmla="val 2874"/>
                    <a:gd name="f56" fmla="val 2021"/>
                    <a:gd name="f57" fmla="val 2689"/>
                    <a:gd name="f58" fmla="val 2009"/>
                    <a:gd name="f59" fmla="val 2435"/>
                    <a:gd name="f60" fmla="val 1905"/>
                    <a:gd name="f61" fmla="val 2239"/>
                    <a:gd name="f62" fmla="val 1966"/>
                    <a:gd name="f63" fmla="val 2279"/>
                    <a:gd name="f64" fmla="val 2043"/>
                    <a:gd name="f65" fmla="val 2311"/>
                    <a:gd name="f66" fmla="val 2115"/>
                    <a:gd name="f67" fmla="val 2126"/>
                    <a:gd name="f68" fmla="val 2137"/>
                    <a:gd name="f69" fmla="val 2310"/>
                    <a:gd name="f70" fmla="val 2148"/>
                    <a:gd name="f71" fmla="val 2309"/>
                    <a:gd name="f72" fmla="val 2251"/>
                    <a:gd name="f73" fmla="val 1848"/>
                    <a:gd name="f74" fmla="val 1881"/>
                    <a:gd name="f75" fmla="val 1778"/>
                    <a:gd name="f76" fmla="val 1117"/>
                    <a:gd name="f77" fmla="val 1459"/>
                    <a:gd name="f78" fmla="val 253"/>
                    <a:gd name="f79" fmla="val 778"/>
                    <a:gd name="f80" fmla="*/ f0 1 2575"/>
                    <a:gd name="f81" fmla="*/ f1 1 3115"/>
                    <a:gd name="f82" fmla="val f2"/>
                    <a:gd name="f83" fmla="val f3"/>
                    <a:gd name="f84" fmla="val f4"/>
                    <a:gd name="f85" fmla="+- f84 0 f82"/>
                    <a:gd name="f86" fmla="+- f83 0 f82"/>
                    <a:gd name="f87" fmla="*/ f86 1 2575"/>
                    <a:gd name="f88" fmla="*/ f85 1 3115"/>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575" h="3115">
                      <a:moveTo>
                        <a:pt x="f5" y="f2"/>
                      </a:moveTo>
                      <a:cubicBezTo>
                        <a:pt x="f6" y="f7"/>
                        <a:pt x="f8" y="f9"/>
                        <a:pt x="f7" y="f10"/>
                      </a:cubicBezTo>
                      <a:lnTo>
                        <a:pt x="f7" y="f10"/>
                      </a:lnTo>
                      <a:cubicBezTo>
                        <a:pt x="f11" y="f9"/>
                        <a:pt x="f6" y="f7"/>
                        <a:pt x="f5" y="f2"/>
                      </a:cubicBezTo>
                      <a:close/>
                      <a:moveTo>
                        <a:pt x="f7" y="f10"/>
                      </a:moveTo>
                      <a:lnTo>
                        <a:pt x="f7" y="f10"/>
                      </a:lnTo>
                      <a:cubicBezTo>
                        <a:pt x="f12" y="f13"/>
                        <a:pt x="f14" y="f15"/>
                        <a:pt x="f16" y="f17"/>
                      </a:cubicBezTo>
                      <a:cubicBezTo>
                        <a:pt x="f18" y="f19"/>
                        <a:pt x="f20" y="f21"/>
                        <a:pt x="f22" y="f23"/>
                      </a:cubicBezTo>
                      <a:cubicBezTo>
                        <a:pt x="f24" y="f25"/>
                        <a:pt x="f26" y="f27"/>
                        <a:pt x="f28" y="f29"/>
                      </a:cubicBezTo>
                      <a:cubicBezTo>
                        <a:pt x="f30" y="f31"/>
                        <a:pt x="f22" y="f32"/>
                        <a:pt x="f33" y="f34"/>
                      </a:cubicBezTo>
                      <a:cubicBezTo>
                        <a:pt x="f35" y="f36"/>
                        <a:pt x="f37" y="f38"/>
                        <a:pt x="f39" y="f38"/>
                      </a:cubicBezTo>
                      <a:cubicBezTo>
                        <a:pt x="f40" y="f38"/>
                        <a:pt x="f41" y="f42"/>
                        <a:pt x="f41" y="f43"/>
                      </a:cubicBezTo>
                      <a:lnTo>
                        <a:pt x="f41" y="f43"/>
                      </a:lnTo>
                      <a:cubicBezTo>
                        <a:pt x="f41" y="f44"/>
                        <a:pt x="f16" y="f45"/>
                        <a:pt x="f46" y="f47"/>
                      </a:cubicBezTo>
                      <a:cubicBezTo>
                        <a:pt x="f22" y="f48"/>
                        <a:pt x="f49" y="f4"/>
                        <a:pt x="f50" y="f4"/>
                      </a:cubicBezTo>
                      <a:cubicBezTo>
                        <a:pt x="f51" y="f4"/>
                        <a:pt x="f52" y="f53"/>
                        <a:pt x="f54" y="f55"/>
                      </a:cubicBezTo>
                      <a:cubicBezTo>
                        <a:pt x="f56" y="f57"/>
                        <a:pt x="f58" y="f59"/>
                        <a:pt x="f60" y="f61"/>
                      </a:cubicBezTo>
                      <a:lnTo>
                        <a:pt x="f60" y="f61"/>
                      </a:lnTo>
                      <a:cubicBezTo>
                        <a:pt x="f62" y="f63"/>
                        <a:pt x="f64" y="f65"/>
                        <a:pt x="f66" y="f65"/>
                      </a:cubicBezTo>
                      <a:cubicBezTo>
                        <a:pt x="f67" y="f65"/>
                        <a:pt x="f68" y="f69"/>
                        <a:pt x="f70" y="f71"/>
                      </a:cubicBezTo>
                      <a:cubicBezTo>
                        <a:pt x="f3" y="f72"/>
                        <a:pt x="f73" y="f74"/>
                        <a:pt x="f75" y="f17"/>
                      </a:cubicBezTo>
                      <a:cubicBezTo>
                        <a:pt x="f76" y="f77"/>
                        <a:pt x="f78" y="f79"/>
                        <a:pt x="f7" y="f1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9" name="Google Shape;437;p5">
                  <a:extLst>
                    <a:ext uri="{FF2B5EF4-FFF2-40B4-BE49-F238E27FC236}">
                      <a16:creationId xmlns:a16="http://schemas.microsoft.com/office/drawing/2014/main" id="{4D1F0BEB-C1CA-4710-A25E-314D7428AF2A}"/>
                    </a:ext>
                  </a:extLst>
                </p:cNvPr>
                <p:cNvSpPr/>
                <p:nvPr/>
              </p:nvSpPr>
              <p:spPr>
                <a:xfrm flipH="1">
                  <a:off x="8436684" y="4459986"/>
                  <a:ext cx="144923" cy="231187"/>
                </a:xfrm>
                <a:custGeom>
                  <a:avLst/>
                  <a:gdLst>
                    <a:gd name="f0" fmla="val 360"/>
                    <a:gd name="f1" fmla="val w"/>
                    <a:gd name="f2" fmla="val h"/>
                    <a:gd name="f3" fmla="val 0"/>
                    <a:gd name="f4" fmla="val 4487"/>
                    <a:gd name="f5" fmla="val 7158"/>
                    <a:gd name="f6" fmla="val 4071"/>
                    <a:gd name="f7" fmla="val 1536"/>
                    <a:gd name="f8" fmla="val 4094"/>
                    <a:gd name="f9" fmla="val 1651"/>
                    <a:gd name="f10" fmla="val 4105"/>
                    <a:gd name="f11" fmla="val 1778"/>
                    <a:gd name="f12" fmla="val 4128"/>
                    <a:gd name="f13" fmla="val 1905"/>
                    <a:gd name="f14" fmla="val 2032"/>
                    <a:gd name="f15" fmla="val 2148"/>
                    <a:gd name="f16" fmla="val 2286"/>
                    <a:gd name="f17" fmla="val 4047"/>
                    <a:gd name="f18" fmla="val 2528"/>
                    <a:gd name="f19" fmla="val 3955"/>
                    <a:gd name="f20" fmla="val 2759"/>
                    <a:gd name="f21" fmla="val 3840"/>
                    <a:gd name="f22" fmla="val 2990"/>
                    <a:gd name="f23" fmla="val 3586"/>
                    <a:gd name="f24" fmla="val 3440"/>
                    <a:gd name="f25" fmla="val 3228"/>
                    <a:gd name="f26" fmla="val 3787"/>
                    <a:gd name="f27" fmla="val 2835"/>
                    <a:gd name="f28" fmla="val 4098"/>
                    <a:gd name="f29" fmla="val 2431"/>
                    <a:gd name="f30" fmla="val 4375"/>
                    <a:gd name="f31" fmla="val 2027"/>
                    <a:gd name="f32" fmla="val 4664"/>
                    <a:gd name="f33" fmla="val 1658"/>
                    <a:gd name="f34" fmla="val 4999"/>
                    <a:gd name="f35" fmla="val 1277"/>
                    <a:gd name="f36" fmla="val 5310"/>
                    <a:gd name="f37" fmla="val 977"/>
                    <a:gd name="f38" fmla="val 5714"/>
                    <a:gd name="f39" fmla="val 723"/>
                    <a:gd name="f40" fmla="val 6130"/>
                    <a:gd name="f41" fmla="val 839"/>
                    <a:gd name="f42" fmla="val 5922"/>
                    <a:gd name="f43" fmla="val 5703"/>
                    <a:gd name="f44" fmla="val 1127"/>
                    <a:gd name="f45" fmla="val 5518"/>
                    <a:gd name="f46" fmla="val 1266"/>
                    <a:gd name="f47" fmla="val 1439"/>
                    <a:gd name="f48" fmla="val 5137"/>
                    <a:gd name="f49" fmla="val 1623"/>
                    <a:gd name="f50" fmla="val 4964"/>
                    <a:gd name="f51" fmla="val 1993"/>
                    <a:gd name="f52" fmla="val 4629"/>
                    <a:gd name="f53" fmla="val 2408"/>
                    <a:gd name="f54" fmla="val 4341"/>
                    <a:gd name="f55" fmla="val 2778"/>
                    <a:gd name="f56" fmla="val 4029"/>
                    <a:gd name="f57" fmla="val 3170"/>
                    <a:gd name="f58" fmla="val 3706"/>
                    <a:gd name="f59" fmla="val 3528"/>
                    <a:gd name="f60" fmla="val 3360"/>
                    <a:gd name="f61" fmla="val 3782"/>
                    <a:gd name="f62" fmla="val 2944"/>
                    <a:gd name="f63" fmla="val 2840"/>
                    <a:gd name="f64" fmla="val 3897"/>
                    <a:gd name="f65" fmla="val 2725"/>
                    <a:gd name="f66" fmla="val 3932"/>
                    <a:gd name="f67" fmla="val 2609"/>
                    <a:gd name="f68" fmla="val 3978"/>
                    <a:gd name="f69" fmla="val 2494"/>
                    <a:gd name="f70" fmla="val 4024"/>
                    <a:gd name="f71" fmla="val 2378"/>
                    <a:gd name="f72" fmla="val 2263"/>
                    <a:gd name="f73" fmla="val 4082"/>
                    <a:gd name="f74" fmla="val 2021"/>
                    <a:gd name="f75" fmla="val 1663"/>
                    <a:gd name="f76" fmla="val 404"/>
                    <a:gd name="f77" fmla="val 6628"/>
                    <a:gd name="f78" fmla="val 403"/>
                    <a:gd name="f79" fmla="val 6631"/>
                    <a:gd name="f80" fmla="val 401"/>
                    <a:gd name="f81" fmla="val 6635"/>
                    <a:gd name="f82" fmla="val 400"/>
                    <a:gd name="f83" fmla="val 6638"/>
                    <a:gd name="f84" fmla="val 3493"/>
                    <a:gd name="f85" fmla="val 1"/>
                    <a:gd name="f86" fmla="val 3863"/>
                    <a:gd name="f87" fmla="val 635"/>
                    <a:gd name="f88" fmla="val 4036"/>
                    <a:gd name="f89" fmla="val 1443"/>
                    <a:gd name="f90" fmla="val 3851"/>
                    <a:gd name="f91" fmla="val 2171"/>
                    <a:gd name="f92" fmla="val 3747"/>
                    <a:gd name="f93" fmla="val 2552"/>
                    <a:gd name="f94" fmla="val 3209"/>
                    <a:gd name="f95" fmla="val 3055"/>
                    <a:gd name="f96" fmla="val 3244"/>
                    <a:gd name="f97" fmla="val 3024"/>
                    <a:gd name="f98" fmla="val 3249"/>
                    <a:gd name="f99" fmla="val 2992"/>
                    <a:gd name="f100" fmla="val 3251"/>
                    <a:gd name="f101" fmla="val 2960"/>
                    <a:gd name="f102" fmla="val 2825"/>
                    <a:gd name="f103" fmla="val 2686"/>
                    <a:gd name="f104" fmla="val 3210"/>
                    <a:gd name="f105" fmla="val 2593"/>
                    <a:gd name="f106" fmla="val 3117"/>
                    <a:gd name="f107" fmla="val 2478"/>
                    <a:gd name="f108" fmla="val 3002"/>
                    <a:gd name="f109" fmla="val 2605"/>
                    <a:gd name="f110" fmla="val 2655"/>
                    <a:gd name="f111" fmla="val 2397"/>
                    <a:gd name="f112" fmla="val 2702"/>
                    <a:gd name="f113" fmla="val 2235"/>
                    <a:gd name="f114" fmla="val 2909"/>
                    <a:gd name="f115" fmla="val 3129"/>
                    <a:gd name="f116" fmla="val 2247"/>
                    <a:gd name="f117" fmla="val 3348"/>
                    <a:gd name="f118" fmla="val 2455"/>
                    <a:gd name="f119" fmla="val 3521"/>
                    <a:gd name="f120" fmla="val 2662"/>
                    <a:gd name="f121" fmla="val 3544"/>
                    <a:gd name="f122" fmla="val 2252"/>
                    <a:gd name="f123" fmla="val 3781"/>
                    <a:gd name="f124" fmla="val 1808"/>
                    <a:gd name="f125" fmla="val 3883"/>
                    <a:gd name="f126" fmla="val 1348"/>
                    <a:gd name="f127" fmla="val 1135"/>
                    <a:gd name="f128" fmla="val 919"/>
                    <a:gd name="f129" fmla="val 3861"/>
                    <a:gd name="f130" fmla="val 700"/>
                    <a:gd name="f131" fmla="val 3821"/>
                    <a:gd name="f132" fmla="val 816"/>
                    <a:gd name="f133" fmla="val 3994"/>
                    <a:gd name="f134" fmla="val 931"/>
                    <a:gd name="f135" fmla="val 4110"/>
                    <a:gd name="f136" fmla="val 768"/>
                    <a:gd name="f137" fmla="val 4173"/>
                    <a:gd name="f138" fmla="val 449"/>
                    <a:gd name="f139" fmla="val 259"/>
                    <a:gd name="f140" fmla="val 4169"/>
                    <a:gd name="f141" fmla="val 146"/>
                    <a:gd name="f142" fmla="val 4156"/>
                    <a:gd name="f143" fmla="val 446"/>
                    <a:gd name="f144" fmla="val 4456"/>
                    <a:gd name="f145" fmla="val 527"/>
                    <a:gd name="f146" fmla="val 4525"/>
                    <a:gd name="f147" fmla="val 4698"/>
                    <a:gd name="f148" fmla="val 5135"/>
                    <a:gd name="f149" fmla="val 728"/>
                    <a:gd name="f150" fmla="val 5949"/>
                    <a:gd name="f151" fmla="val 533"/>
                    <a:gd name="f152" fmla="val 6369"/>
                    <a:gd name="f153" fmla="val 803"/>
                    <a:gd name="f154" fmla="val 6332"/>
                    <a:gd name="f155" fmla="val 1090"/>
                    <a:gd name="f156" fmla="val 1203"/>
                    <a:gd name="f157" fmla="val 1319"/>
                    <a:gd name="f158" fmla="val 6338"/>
                    <a:gd name="f159" fmla="val 1430"/>
                    <a:gd name="f160" fmla="val 1708"/>
                    <a:gd name="f161" fmla="val 1955"/>
                    <a:gd name="f162" fmla="val 6302"/>
                    <a:gd name="f163" fmla="val 2051"/>
                    <a:gd name="f164" fmla="val 6049"/>
                    <a:gd name="f165" fmla="val 6441"/>
                    <a:gd name="f166" fmla="val 2074"/>
                    <a:gd name="f167" fmla="val 6811"/>
                    <a:gd name="f168" fmla="val 2293"/>
                    <a:gd name="f169" fmla="val 7157"/>
                    <a:gd name="f170" fmla="val 2212"/>
                    <a:gd name="f171" fmla="val 5991"/>
                    <a:gd name="f172" fmla="val 2951"/>
                    <a:gd name="f173" fmla="val 4825"/>
                    <a:gd name="f174" fmla="val 3643"/>
                    <a:gd name="f175" fmla="val 3925"/>
                    <a:gd name="f176" fmla="val 4221"/>
                    <a:gd name="f177" fmla="val 3175"/>
                    <a:gd name="f178" fmla="val 4486"/>
                    <a:gd name="f179" fmla="val 2321"/>
                    <a:gd name="f180" fmla="val 4267"/>
                    <a:gd name="f181" fmla="val 1270"/>
                    <a:gd name="f182" fmla="val 4151"/>
                    <a:gd name="f183" fmla="val 1086"/>
                    <a:gd name="f184" fmla="val 901"/>
                    <a:gd name="f185" fmla="val 3920"/>
                    <a:gd name="f186" fmla="val 566"/>
                    <a:gd name="f187" fmla="val 3678"/>
                    <a:gd name="f188" fmla="val 301"/>
                    <a:gd name="f189" fmla="*/ f1 1 4487"/>
                    <a:gd name="f190" fmla="*/ f2 1 7158"/>
                    <a:gd name="f191" fmla="val f3"/>
                    <a:gd name="f192" fmla="val f4"/>
                    <a:gd name="f193" fmla="val f5"/>
                    <a:gd name="f194" fmla="+- f193 0 f191"/>
                    <a:gd name="f195" fmla="+- f192 0 f191"/>
                    <a:gd name="f196" fmla="*/ f195 1 4487"/>
                    <a:gd name="f197" fmla="*/ f194 1 7158"/>
                    <a:gd name="f198" fmla="*/ f191 1 f196"/>
                    <a:gd name="f199" fmla="*/ f192 1 f196"/>
                    <a:gd name="f200" fmla="*/ f191 1 f197"/>
                    <a:gd name="f201" fmla="*/ f193 1 f197"/>
                    <a:gd name="f202" fmla="*/ f198 f189 1"/>
                    <a:gd name="f203" fmla="*/ f199 f189 1"/>
                    <a:gd name="f204" fmla="*/ f201 f190 1"/>
                    <a:gd name="f205" fmla="*/ f200 f190 1"/>
                  </a:gdLst>
                  <a:ahLst/>
                  <a:cxnLst>
                    <a:cxn ang="3cd4">
                      <a:pos x="hc" y="t"/>
                    </a:cxn>
                    <a:cxn ang="0">
                      <a:pos x="r" y="vc"/>
                    </a:cxn>
                    <a:cxn ang="cd4">
                      <a:pos x="hc" y="b"/>
                    </a:cxn>
                    <a:cxn ang="cd2">
                      <a:pos x="l" y="vc"/>
                    </a:cxn>
                  </a:cxnLst>
                  <a:rect l="f202" t="f205" r="f203" b="f204"/>
                  <a:pathLst>
                    <a:path w="4487" h="7158">
                      <a:moveTo>
                        <a:pt x="f6" y="f7"/>
                      </a:moveTo>
                      <a:lnTo>
                        <a:pt x="f6" y="f7"/>
                      </a:lnTo>
                      <a:cubicBezTo>
                        <a:pt x="f8" y="f9"/>
                        <a:pt x="f10" y="f11"/>
                        <a:pt x="f12" y="f13"/>
                      </a:cubicBezTo>
                      <a:cubicBezTo>
                        <a:pt x="f12" y="f14"/>
                        <a:pt x="f10" y="f15"/>
                        <a:pt x="f8"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37" y="f43"/>
                        <a:pt x="f44" y="f45"/>
                      </a:cubicBezTo>
                      <a:cubicBezTo>
                        <a:pt x="f46" y="f36"/>
                        <a:pt x="f47" y="f48"/>
                        <a:pt x="f49" y="f50"/>
                      </a:cubicBezTo>
                      <a:cubicBezTo>
                        <a:pt x="f51" y="f52"/>
                        <a:pt x="f53" y="f54"/>
                        <a:pt x="f55" y="f56"/>
                      </a:cubicBezTo>
                      <a:cubicBezTo>
                        <a:pt x="f57" y="f58"/>
                        <a:pt x="f59" y="f60"/>
                        <a:pt x="f61" y="f62"/>
                      </a:cubicBezTo>
                      <a:cubicBezTo>
                        <a:pt x="f21" y="f63"/>
                        <a:pt x="f64" y="f65"/>
                        <a:pt x="f66" y="f67"/>
                      </a:cubicBezTo>
                      <a:cubicBezTo>
                        <a:pt x="f68" y="f69"/>
                        <a:pt x="f70" y="f71"/>
                        <a:pt x="f17" y="f72"/>
                      </a:cubicBezTo>
                      <a:cubicBezTo>
                        <a:pt x="f73" y="f15"/>
                        <a:pt x="f8" y="f74"/>
                        <a:pt x="f8" y="f13"/>
                      </a:cubicBezTo>
                      <a:cubicBezTo>
                        <a:pt x="f8" y="f11"/>
                        <a:pt x="f73" y="f75"/>
                        <a:pt x="f6" y="f7"/>
                      </a:cubicBezTo>
                      <a:close/>
                      <a:moveTo>
                        <a:pt x="f76" y="f77"/>
                      </a:moveTo>
                      <a:lnTo>
                        <a:pt x="f76" y="f77"/>
                      </a:lnTo>
                      <a:cubicBezTo>
                        <a:pt x="f78" y="f79"/>
                        <a:pt x="f80" y="f81"/>
                        <a:pt x="f82" y="f83"/>
                      </a:cubicBezTo>
                      <a:cubicBezTo>
                        <a:pt x="f80" y="f81"/>
                        <a:pt x="f78" y="f79"/>
                        <a:pt x="f76" y="f77"/>
                      </a:cubicBezTo>
                      <a:close/>
                      <a:moveTo>
                        <a:pt x="f84" y="f85"/>
                      </a:moveTo>
                      <a:cubicBezTo>
                        <a:pt x="f86" y="f87"/>
                        <a:pt x="f88" y="f89"/>
                        <a:pt x="f90" y="f91"/>
                      </a:cubicBezTo>
                      <a:cubicBezTo>
                        <a:pt x="f92" y="f93"/>
                        <a:pt x="f59" y="f94"/>
                        <a:pt x="f95" y="f96"/>
                      </a:cubicBezTo>
                      <a:cubicBezTo>
                        <a:pt x="f97" y="f98"/>
                        <a:pt x="f99" y="f100"/>
                        <a:pt x="f101" y="f100"/>
                      </a:cubicBezTo>
                      <a:cubicBezTo>
                        <a:pt x="f102" y="f100"/>
                        <a:pt x="f103" y="f104"/>
                        <a:pt x="f105" y="f106"/>
                      </a:cubicBezTo>
                      <a:cubicBezTo>
                        <a:pt x="f107" y="f108"/>
                        <a:pt x="f107" y="f20"/>
                        <a:pt x="f109" y="f110"/>
                      </a:cubicBezTo>
                      <a:lnTo>
                        <a:pt x="f109" y="f110"/>
                      </a:lnTo>
                      <a:cubicBezTo>
                        <a:pt x="f111" y="f112"/>
                        <a:pt x="f113" y="f114"/>
                        <a:pt x="f113" y="f115"/>
                      </a:cubicBezTo>
                      <a:cubicBezTo>
                        <a:pt x="f116" y="f117"/>
                        <a:pt x="f118" y="f119"/>
                        <a:pt x="f120" y="f121"/>
                      </a:cubicBezTo>
                      <a:cubicBezTo>
                        <a:pt x="f122" y="f123"/>
                        <a:pt x="f124" y="f125"/>
                        <a:pt x="f126" y="f125"/>
                      </a:cubicBezTo>
                      <a:cubicBezTo>
                        <a:pt x="f127" y="f125"/>
                        <a:pt x="f128" y="f129"/>
                        <a:pt x="f130" y="f131"/>
                      </a:cubicBezTo>
                      <a:lnTo>
                        <a:pt x="f130" y="f131"/>
                      </a:lnTo>
                      <a:cubicBezTo>
                        <a:pt x="f130" y="f131"/>
                        <a:pt x="f132" y="f133"/>
                        <a:pt x="f134" y="f135"/>
                      </a:cubicBezTo>
                      <a:cubicBezTo>
                        <a:pt x="f134" y="f135"/>
                        <a:pt x="f136" y="f137"/>
                        <a:pt x="f138" y="f137"/>
                      </a:cubicBezTo>
                      <a:cubicBezTo>
                        <a:pt x="f0" y="f137"/>
                        <a:pt x="f139" y="f140"/>
                        <a:pt x="f141" y="f142"/>
                      </a:cubicBezTo>
                      <a:lnTo>
                        <a:pt x="f141" y="f142"/>
                      </a:lnTo>
                      <a:cubicBezTo>
                        <a:pt x="f143" y="f144"/>
                        <a:pt x="f145" y="f146"/>
                        <a:pt x="f128" y="f147"/>
                      </a:cubicBezTo>
                      <a:cubicBezTo>
                        <a:pt x="f3" y="f148"/>
                        <a:pt x="f149" y="f150"/>
                        <a:pt x="f76" y="f77"/>
                      </a:cubicBezTo>
                      <a:lnTo>
                        <a:pt x="f76" y="f77"/>
                      </a:lnTo>
                      <a:cubicBezTo>
                        <a:pt x="f151" y="f152"/>
                        <a:pt x="f153" y="f154"/>
                        <a:pt x="f155" y="f154"/>
                      </a:cubicBezTo>
                      <a:cubicBezTo>
                        <a:pt x="f156" y="f154"/>
                        <a:pt x="f157" y="f158"/>
                        <a:pt x="f159" y="f158"/>
                      </a:cubicBezTo>
                      <a:cubicBezTo>
                        <a:pt x="f160" y="f158"/>
                        <a:pt x="f161" y="f162"/>
                        <a:pt x="f163" y="f164"/>
                      </a:cubicBezTo>
                      <a:cubicBezTo>
                        <a:pt x="f163" y="f165"/>
                        <a:pt x="f166" y="f167"/>
                        <a:pt x="f168" y="f169"/>
                      </a:cubicBezTo>
                      <a:cubicBezTo>
                        <a:pt x="f170" y="f171"/>
                        <a:pt x="f172" y="f173"/>
                        <a:pt x="f174" y="f175"/>
                      </a:cubicBezTo>
                      <a:cubicBezTo>
                        <a:pt x="f176" y="f177"/>
                        <a:pt x="f178" y="f179"/>
                        <a:pt x="f180" y="f89"/>
                      </a:cubicBezTo>
                      <a:cubicBezTo>
                        <a:pt x="f176" y="f181"/>
                        <a:pt x="f182" y="f183"/>
                        <a:pt x="f73" y="f184"/>
                      </a:cubicBezTo>
                      <a:cubicBezTo>
                        <a:pt x="f185" y="f186"/>
                        <a:pt x="f187" y="f188"/>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0" name="Google Shape;438;p5">
                  <a:extLst>
                    <a:ext uri="{FF2B5EF4-FFF2-40B4-BE49-F238E27FC236}">
                      <a16:creationId xmlns:a16="http://schemas.microsoft.com/office/drawing/2014/main" id="{0E4F3AF8-3507-4F9C-8EBE-B5A03E7BDF16}"/>
                    </a:ext>
                  </a:extLst>
                </p:cNvPr>
                <p:cNvSpPr/>
                <p:nvPr/>
              </p:nvSpPr>
              <p:spPr>
                <a:xfrm flipH="1">
                  <a:off x="8451991" y="4597191"/>
                  <a:ext cx="54068" cy="151762"/>
                </a:xfrm>
                <a:custGeom>
                  <a:avLst/>
                  <a:gdLst>
                    <a:gd name="f0" fmla="val w"/>
                    <a:gd name="f1" fmla="val h"/>
                    <a:gd name="f2" fmla="val 0"/>
                    <a:gd name="f3" fmla="val 1674"/>
                    <a:gd name="f4" fmla="val 4699"/>
                    <a:gd name="f5" fmla="val 1201"/>
                    <a:gd name="f6" fmla="val 1005"/>
                    <a:gd name="f7" fmla="val 1143"/>
                    <a:gd name="f8" fmla="val 1224"/>
                    <a:gd name="f9" fmla="val 1085"/>
                    <a:gd name="f10" fmla="val 1443"/>
                    <a:gd name="f11" fmla="val 1051"/>
                    <a:gd name="f12" fmla="val 1004"/>
                    <a:gd name="f13" fmla="val 1905"/>
                    <a:gd name="f14" fmla="val 970"/>
                    <a:gd name="f15" fmla="val 2113"/>
                    <a:gd name="f16" fmla="val 2343"/>
                    <a:gd name="f17" fmla="val 958"/>
                    <a:gd name="f18" fmla="val 2574"/>
                    <a:gd name="f19" fmla="val 2805"/>
                    <a:gd name="f20" fmla="val 3059"/>
                    <a:gd name="f21" fmla="val 1027"/>
                    <a:gd name="f22" fmla="val 3302"/>
                    <a:gd name="f23" fmla="val 1074"/>
                    <a:gd name="f24" fmla="val 3532"/>
                    <a:gd name="f25" fmla="val 1108"/>
                    <a:gd name="f26" fmla="val 3763"/>
                    <a:gd name="f27" fmla="val 993"/>
                    <a:gd name="f28" fmla="val 3290"/>
                    <a:gd name="f29" fmla="val 935"/>
                    <a:gd name="f30" fmla="val 2828"/>
                    <a:gd name="f31" fmla="val 912"/>
                    <a:gd name="f32" fmla="val 1882"/>
                    <a:gd name="f33" fmla="val 1651"/>
                    <a:gd name="f34" fmla="val 1420"/>
                    <a:gd name="f35" fmla="val 1120"/>
                    <a:gd name="f36" fmla="val 820"/>
                    <a:gd name="f37" fmla="val 3013"/>
                    <a:gd name="f38" fmla="val 370"/>
                    <a:gd name="f39" fmla="val 4075"/>
                    <a:gd name="f40" fmla="val 416"/>
                    <a:gd name="f41" fmla="val 4052"/>
                    <a:gd name="f42" fmla="val 554"/>
                    <a:gd name="f43" fmla="val 3359"/>
                    <a:gd name="f44" fmla="val 693"/>
                    <a:gd name="f45" fmla="val 3186"/>
                    <a:gd name="f46" fmla="val 658"/>
                    <a:gd name="f47" fmla="val 3729"/>
                    <a:gd name="f48" fmla="val 981"/>
                    <a:gd name="f49" fmla="val 4398"/>
                    <a:gd name="f50" fmla="val 1408"/>
                    <a:gd name="f51" fmla="val 4698"/>
                    <a:gd name="f52" fmla="val 3151"/>
                    <a:gd name="f53" fmla="val 1131"/>
                    <a:gd name="f54" fmla="val 1501"/>
                    <a:gd name="f55" fmla="*/ f0 1 1674"/>
                    <a:gd name="f56" fmla="*/ f1 1 4699"/>
                    <a:gd name="f57" fmla="val f2"/>
                    <a:gd name="f58" fmla="val f3"/>
                    <a:gd name="f59" fmla="val f4"/>
                    <a:gd name="f60" fmla="+- f59 0 f57"/>
                    <a:gd name="f61" fmla="+- f58 0 f57"/>
                    <a:gd name="f62" fmla="*/ f61 1 1674"/>
                    <a:gd name="f63" fmla="*/ f60 1 469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674" h="4699">
                      <a:moveTo>
                        <a:pt x="f5" y="f6"/>
                      </a:moveTo>
                      <a:lnTo>
                        <a:pt x="f5" y="f6"/>
                      </a:lnTo>
                      <a:cubicBezTo>
                        <a:pt x="f7" y="f8"/>
                        <a:pt x="f9" y="f10"/>
                        <a:pt x="f11" y="f3"/>
                      </a:cubicBezTo>
                      <a:cubicBezTo>
                        <a:pt x="f12" y="f13"/>
                        <a:pt x="f14" y="f15"/>
                        <a:pt x="f14" y="f16"/>
                      </a:cubicBezTo>
                      <a:cubicBezTo>
                        <a:pt x="f17" y="f18"/>
                        <a:pt x="f14" y="f19"/>
                        <a:pt x="f12" y="f20"/>
                      </a:cubicBezTo>
                      <a:cubicBezTo>
                        <a:pt x="f21" y="f22"/>
                        <a:pt x="f23" y="f24"/>
                        <a:pt x="f25" y="f26"/>
                      </a:cubicBezTo>
                      <a:cubicBezTo>
                        <a:pt x="f11" y="f24"/>
                        <a:pt x="f27" y="f28"/>
                        <a:pt x="f17" y="f20"/>
                      </a:cubicBezTo>
                      <a:cubicBezTo>
                        <a:pt x="f29" y="f30"/>
                        <a:pt x="f31" y="f18"/>
                        <a:pt x="f31" y="f16"/>
                      </a:cubicBezTo>
                      <a:cubicBezTo>
                        <a:pt x="f29" y="f15"/>
                        <a:pt x="f17" y="f32"/>
                        <a:pt x="f12" y="f33"/>
                      </a:cubicBezTo>
                      <a:cubicBezTo>
                        <a:pt x="f11" y="f34"/>
                        <a:pt x="f35" y="f8"/>
                        <a:pt x="f5" y="f6"/>
                      </a:cubicBezTo>
                      <a:close/>
                      <a:moveTo>
                        <a:pt x="f3" y="f2"/>
                      </a:moveTo>
                      <a:lnTo>
                        <a:pt x="f3" y="f2"/>
                      </a:lnTo>
                      <a:cubicBezTo>
                        <a:pt x="f23" y="f36"/>
                        <a:pt x="f2" y="f37"/>
                        <a:pt x="f38" y="f39"/>
                      </a:cubicBezTo>
                      <a:cubicBezTo>
                        <a:pt x="f40" y="f41"/>
                        <a:pt x="f42" y="f43"/>
                        <a:pt x="f44" y="f45"/>
                      </a:cubicBezTo>
                      <a:lnTo>
                        <a:pt x="f44" y="f45"/>
                      </a:lnTo>
                      <a:cubicBezTo>
                        <a:pt x="f46" y="f47"/>
                        <a:pt x="f48" y="f49"/>
                        <a:pt x="f50" y="f51"/>
                      </a:cubicBezTo>
                      <a:cubicBezTo>
                        <a:pt x="f11" y="f52"/>
                        <a:pt x="f53" y="f54"/>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1" name="Google Shape;439;p5">
                  <a:extLst>
                    <a:ext uri="{FF2B5EF4-FFF2-40B4-BE49-F238E27FC236}">
                      <a16:creationId xmlns:a16="http://schemas.microsoft.com/office/drawing/2014/main" id="{F4C2E01B-26D4-4200-82E5-1D7C27B4507B}"/>
                    </a:ext>
                  </a:extLst>
                </p:cNvPr>
                <p:cNvSpPr/>
                <p:nvPr/>
              </p:nvSpPr>
              <p:spPr>
                <a:xfrm flipH="1">
                  <a:off x="8313852" y="4391168"/>
                  <a:ext cx="171340" cy="50063"/>
                </a:xfrm>
                <a:custGeom>
                  <a:avLst/>
                  <a:gdLst>
                    <a:gd name="f0" fmla="val w"/>
                    <a:gd name="f1" fmla="val h"/>
                    <a:gd name="f2" fmla="val 0"/>
                    <a:gd name="f3" fmla="val 5305"/>
                    <a:gd name="f4" fmla="val 1550"/>
                    <a:gd name="f5" fmla="val 4245"/>
                    <a:gd name="f6" fmla="val 1"/>
                    <a:gd name="f7" fmla="val 2797"/>
                    <a:gd name="f8" fmla="val 1485"/>
                    <a:gd name="f9" fmla="val 782"/>
                    <a:gd name="f10" fmla="val 1732"/>
                    <a:gd name="f11" fmla="val 3291"/>
                    <a:gd name="f12" fmla="val 5304"/>
                    <a:gd name="f13" fmla="val 1376"/>
                    <a:gd name="f14" fmla="val 5068"/>
                    <a:gd name="f15" fmla="val 458"/>
                    <a:gd name="f16" fmla="val 4979"/>
                    <a:gd name="f17" fmla="val 128"/>
                    <a:gd name="f18" fmla="val 4670"/>
                    <a:gd name="f19" fmla="*/ f0 1 5305"/>
                    <a:gd name="f20" fmla="*/ f1 1 1550"/>
                    <a:gd name="f21" fmla="val f2"/>
                    <a:gd name="f22" fmla="val f3"/>
                    <a:gd name="f23" fmla="val f4"/>
                    <a:gd name="f24" fmla="+- f23 0 f21"/>
                    <a:gd name="f25" fmla="+- f22 0 f21"/>
                    <a:gd name="f26" fmla="*/ f25 1 5305"/>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05" h="1550">
                      <a:moveTo>
                        <a:pt x="f5" y="f6"/>
                      </a:moveTo>
                      <a:cubicBezTo>
                        <a:pt x="f7" y="f6"/>
                        <a:pt x="f6" y="f8"/>
                        <a:pt x="f6" y="f8"/>
                      </a:cubicBezTo>
                      <a:cubicBezTo>
                        <a:pt x="f6" y="f8"/>
                        <a:pt x="f9" y="f4"/>
                        <a:pt x="f10" y="f4"/>
                      </a:cubicBezTo>
                      <a:cubicBezTo>
                        <a:pt x="f11" y="f4"/>
                        <a:pt x="f12" y="f13"/>
                        <a:pt x="f14" y="f15"/>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2" name="Google Shape;440;p5">
                  <a:extLst>
                    <a:ext uri="{FF2B5EF4-FFF2-40B4-BE49-F238E27FC236}">
                      <a16:creationId xmlns:a16="http://schemas.microsoft.com/office/drawing/2014/main" id="{63CD619F-A70C-4410-A68A-2896F4B1E161}"/>
                    </a:ext>
                  </a:extLst>
                </p:cNvPr>
                <p:cNvSpPr/>
                <p:nvPr/>
              </p:nvSpPr>
              <p:spPr>
                <a:xfrm flipH="1">
                  <a:off x="8352065" y="4301959"/>
                  <a:ext cx="134261" cy="111456"/>
                </a:xfrm>
                <a:custGeom>
                  <a:avLst/>
                  <a:gdLst>
                    <a:gd name="f0" fmla="val w"/>
                    <a:gd name="f1" fmla="val h"/>
                    <a:gd name="f2" fmla="val 0"/>
                    <a:gd name="f3" fmla="val 4157"/>
                    <a:gd name="f4" fmla="val 3451"/>
                    <a:gd name="f5" fmla="val 2636"/>
                    <a:gd name="f6" fmla="val 1501"/>
                    <a:gd name="f7" fmla="val 1"/>
                    <a:gd name="f8" fmla="val 4156"/>
                    <a:gd name="f9" fmla="val 1200"/>
                    <a:gd name="f10" fmla="val 3025"/>
                    <a:gd name="f11" fmla="val 161"/>
                    <a:gd name="f12" fmla="val 2903"/>
                    <a:gd name="f13" fmla="val 50"/>
                    <a:gd name="f14" fmla="val 2772"/>
                    <a:gd name="f15" fmla="*/ f0 1 4157"/>
                    <a:gd name="f16" fmla="*/ f1 1 3451"/>
                    <a:gd name="f17" fmla="val f2"/>
                    <a:gd name="f18" fmla="val f3"/>
                    <a:gd name="f19" fmla="val f4"/>
                    <a:gd name="f20" fmla="+- f19 0 f17"/>
                    <a:gd name="f21" fmla="+- f18 0 f17"/>
                    <a:gd name="f22" fmla="*/ f21 1 4157"/>
                    <a:gd name="f23" fmla="*/ f20 1 345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7" h="3450">
                      <a:moveTo>
                        <a:pt x="f5" y="f2"/>
                      </a:moveTo>
                      <a:cubicBezTo>
                        <a:pt x="f6" y="f2"/>
                        <a:pt x="f7" y="f4"/>
                        <a:pt x="f7" y="f4"/>
                      </a:cubicBezTo>
                      <a:cubicBezTo>
                        <a:pt x="f7" y="f4"/>
                        <a:pt x="f8" y="f9"/>
                        <a:pt x="f10" y="f11"/>
                      </a:cubicBezTo>
                      <a:cubicBezTo>
                        <a:pt x="f12" y="f13"/>
                        <a:pt x="f14"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441;p5">
                  <a:extLst>
                    <a:ext uri="{FF2B5EF4-FFF2-40B4-BE49-F238E27FC236}">
                      <a16:creationId xmlns:a16="http://schemas.microsoft.com/office/drawing/2014/main" id="{3CA371BF-C207-412F-9A77-E4C68072788F}"/>
                    </a:ext>
                  </a:extLst>
                </p:cNvPr>
                <p:cNvSpPr/>
                <p:nvPr/>
              </p:nvSpPr>
              <p:spPr>
                <a:xfrm flipH="1">
                  <a:off x="8445270" y="4248695"/>
                  <a:ext cx="94439" cy="166201"/>
                </a:xfrm>
                <a:custGeom>
                  <a:avLst/>
                  <a:gdLst>
                    <a:gd name="f0" fmla="val w"/>
                    <a:gd name="f1" fmla="val h"/>
                    <a:gd name="f2" fmla="val 0"/>
                    <a:gd name="f3" fmla="val 2924"/>
                    <a:gd name="f4" fmla="val 5146"/>
                    <a:gd name="f5" fmla="val 1343"/>
                    <a:gd name="f6" fmla="val 869"/>
                    <a:gd name="f7" fmla="val 263"/>
                    <a:gd name="f8" fmla="val 1446"/>
                    <a:gd name="f9" fmla="val 10"/>
                    <a:gd name="f10" fmla="val 1410"/>
                    <a:gd name="f11" fmla="val 3"/>
                    <a:gd name="f12" fmla="val 1376"/>
                    <a:gd name="f13" fmla="*/ f0 1 2924"/>
                    <a:gd name="f14" fmla="*/ f1 1 5146"/>
                    <a:gd name="f15" fmla="val f2"/>
                    <a:gd name="f16" fmla="val f3"/>
                    <a:gd name="f17" fmla="val f4"/>
                    <a:gd name="f18" fmla="+- f17 0 f15"/>
                    <a:gd name="f19" fmla="+- f16 0 f15"/>
                    <a:gd name="f20" fmla="*/ f19 1 2924"/>
                    <a:gd name="f21" fmla="*/ f18 1 514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924" h="5146">
                      <a:moveTo>
                        <a:pt x="f5" y="f2"/>
                      </a:moveTo>
                      <a:cubicBezTo>
                        <a:pt x="f2" y="f2"/>
                        <a:pt x="f6" y="f4"/>
                        <a:pt x="f6" y="f4"/>
                      </a:cubicBezTo>
                      <a:cubicBezTo>
                        <a:pt x="f6" y="f4"/>
                        <a:pt x="f3" y="f7"/>
                        <a:pt x="f8" y="f9"/>
                      </a:cubicBezTo>
                      <a:cubicBezTo>
                        <a:pt x="f10" y="f11"/>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64" name="Google Shape;442;p5">
                <a:extLst>
                  <a:ext uri="{FF2B5EF4-FFF2-40B4-BE49-F238E27FC236}">
                    <a16:creationId xmlns:a16="http://schemas.microsoft.com/office/drawing/2014/main" id="{67B5E332-8E1D-41FC-9B9B-190967BB269E}"/>
                  </a:ext>
                </a:extLst>
              </p:cNvPr>
              <p:cNvGrpSpPr/>
              <p:nvPr/>
            </p:nvGrpSpPr>
            <p:grpSpPr>
              <a:xfrm>
                <a:off x="-19" y="4721203"/>
                <a:ext cx="8138836" cy="211875"/>
                <a:chOff x="-19" y="4721203"/>
                <a:chExt cx="8138836" cy="211875"/>
              </a:xfrm>
            </p:grpSpPr>
            <p:sp>
              <p:nvSpPr>
                <p:cNvPr id="65" name="Google Shape;443;p5">
                  <a:extLst>
                    <a:ext uri="{FF2B5EF4-FFF2-40B4-BE49-F238E27FC236}">
                      <a16:creationId xmlns:a16="http://schemas.microsoft.com/office/drawing/2014/main" id="{F24DFFB7-68E3-4D9C-ABAA-EAD24097BF39}"/>
                    </a:ext>
                  </a:extLst>
                </p:cNvPr>
                <p:cNvSpPr/>
                <p:nvPr/>
              </p:nvSpPr>
              <p:spPr>
                <a:xfrm rot="10799991">
                  <a:off x="-19" y="4918063"/>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66" name="Google Shape;444;p5">
                  <a:extLst>
                    <a:ext uri="{FF2B5EF4-FFF2-40B4-BE49-F238E27FC236}">
                      <a16:creationId xmlns:a16="http://schemas.microsoft.com/office/drawing/2014/main" id="{467E88C7-759C-4E3B-A2C4-B04816F657B8}"/>
                    </a:ext>
                  </a:extLst>
                </p:cNvPr>
                <p:cNvGrpSpPr/>
                <p:nvPr/>
              </p:nvGrpSpPr>
              <p:grpSpPr>
                <a:xfrm>
                  <a:off x="4842863" y="4721203"/>
                  <a:ext cx="3295954" cy="211875"/>
                  <a:chOff x="4842863" y="4721203"/>
                  <a:chExt cx="3295954" cy="211875"/>
                </a:xfrm>
              </p:grpSpPr>
              <p:sp>
                <p:nvSpPr>
                  <p:cNvPr id="67" name="Google Shape;445;p5">
                    <a:extLst>
                      <a:ext uri="{FF2B5EF4-FFF2-40B4-BE49-F238E27FC236}">
                        <a16:creationId xmlns:a16="http://schemas.microsoft.com/office/drawing/2014/main" id="{59D7817E-FF8F-439A-87D3-B20660010230}"/>
                      </a:ext>
                    </a:extLst>
                  </p:cNvPr>
                  <p:cNvSpPr/>
                  <p:nvPr/>
                </p:nvSpPr>
                <p:spPr>
                  <a:xfrm rot="10799991">
                    <a:off x="4842863" y="4918063"/>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8" name="Google Shape;446;p5">
                    <a:extLst>
                      <a:ext uri="{FF2B5EF4-FFF2-40B4-BE49-F238E27FC236}">
                        <a16:creationId xmlns:a16="http://schemas.microsoft.com/office/drawing/2014/main" id="{1C15AE42-318D-4DC1-BBB4-517CB1CE2862}"/>
                      </a:ext>
                    </a:extLst>
                  </p:cNvPr>
                  <p:cNvSpPr/>
                  <p:nvPr/>
                </p:nvSpPr>
                <p:spPr>
                  <a:xfrm rot="10799991">
                    <a:off x="7994864" y="47212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grpSp>
    </p:spTree>
    <p:extLst>
      <p:ext uri="{BB962C8B-B14F-4D97-AF65-F5344CB8AC3E}">
        <p14:creationId xmlns:p14="http://schemas.microsoft.com/office/powerpoint/2010/main" val="307282938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_ONLY">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Google Shape;448;p6">
            <a:extLst>
              <a:ext uri="{FF2B5EF4-FFF2-40B4-BE49-F238E27FC236}">
                <a16:creationId xmlns:a16="http://schemas.microsoft.com/office/drawing/2014/main" id="{0DE3CC6D-3F8A-4316-9651-ECD37B7165B1}"/>
              </a:ext>
            </a:extLst>
          </p:cNvPr>
          <p:cNvSpPr txBox="1">
            <a:spLocks noGrp="1"/>
          </p:cNvSpPr>
          <p:nvPr>
            <p:ph type="title"/>
          </p:nvPr>
        </p:nvSpPr>
        <p:spPr/>
        <p:txBody>
          <a:bodyPr/>
          <a:lstStyle>
            <a:lvl1pPr>
              <a:defRPr sz="3000">
                <a:solidFill>
                  <a:srgbClr val="D6B35F"/>
                </a:solidFill>
              </a:defRPr>
            </a:lvl1pPr>
          </a:lstStyle>
          <a:p>
            <a:pPr lvl="0"/>
            <a:endParaRPr lang="es-PE"/>
          </a:p>
        </p:txBody>
      </p:sp>
      <p:grpSp>
        <p:nvGrpSpPr>
          <p:cNvPr id="3" name="Google Shape;449;p6">
            <a:extLst>
              <a:ext uri="{FF2B5EF4-FFF2-40B4-BE49-F238E27FC236}">
                <a16:creationId xmlns:a16="http://schemas.microsoft.com/office/drawing/2014/main" id="{9A09C0C2-0707-4F42-8D1F-821890134E44}"/>
              </a:ext>
            </a:extLst>
          </p:cNvPr>
          <p:cNvGrpSpPr/>
          <p:nvPr/>
        </p:nvGrpSpPr>
        <p:grpSpPr>
          <a:xfrm>
            <a:off x="76178" y="114912"/>
            <a:ext cx="9067895" cy="4900599"/>
            <a:chOff x="76178" y="114912"/>
            <a:chExt cx="9067895" cy="4900599"/>
          </a:xfrm>
        </p:grpSpPr>
        <p:grpSp>
          <p:nvGrpSpPr>
            <p:cNvPr id="4" name="Google Shape;450;p6">
              <a:extLst>
                <a:ext uri="{FF2B5EF4-FFF2-40B4-BE49-F238E27FC236}">
                  <a16:creationId xmlns:a16="http://schemas.microsoft.com/office/drawing/2014/main" id="{58A57537-8991-4BFC-AF68-C7F71ADB66BA}"/>
                </a:ext>
              </a:extLst>
            </p:cNvPr>
            <p:cNvGrpSpPr/>
            <p:nvPr/>
          </p:nvGrpSpPr>
          <p:grpSpPr>
            <a:xfrm>
              <a:off x="4477112" y="4842845"/>
              <a:ext cx="189784" cy="172666"/>
              <a:chOff x="4477112" y="4842845"/>
              <a:chExt cx="189784" cy="172666"/>
            </a:xfrm>
          </p:grpSpPr>
          <p:sp>
            <p:nvSpPr>
              <p:cNvPr id="5" name="Google Shape;451;p6">
                <a:extLst>
                  <a:ext uri="{FF2B5EF4-FFF2-40B4-BE49-F238E27FC236}">
                    <a16:creationId xmlns:a16="http://schemas.microsoft.com/office/drawing/2014/main" id="{8807A8F9-A2E1-44AF-95B9-BD428F2BC294}"/>
                  </a:ext>
                </a:extLst>
              </p:cNvPr>
              <p:cNvSpPr/>
              <p:nvPr/>
            </p:nvSpPr>
            <p:spPr>
              <a:xfrm>
                <a:off x="4535634" y="4842845"/>
                <a:ext cx="73481" cy="172666"/>
              </a:xfrm>
              <a:custGeom>
                <a:avLst/>
                <a:gdLst>
                  <a:gd name="f0" fmla="val w"/>
                  <a:gd name="f1" fmla="val h"/>
                  <a:gd name="f2" fmla="val 0"/>
                  <a:gd name="f3" fmla="val 2275"/>
                  <a:gd name="f4" fmla="val 5346"/>
                  <a:gd name="f5" fmla="val 1131"/>
                  <a:gd name="f6" fmla="val 1"/>
                  <a:gd name="f7" fmla="val 1201"/>
                  <a:gd name="f8" fmla="val 2679"/>
                  <a:gd name="f9" fmla="val 4145"/>
                  <a:gd name="f10" fmla="val 5345"/>
                  <a:gd name="f11" fmla="val 2274"/>
                  <a:gd name="f12" fmla="*/ f0 1 2275"/>
                  <a:gd name="f13" fmla="*/ f1 1 5346"/>
                  <a:gd name="f14" fmla="val f2"/>
                  <a:gd name="f15" fmla="val f3"/>
                  <a:gd name="f16" fmla="val f4"/>
                  <a:gd name="f17" fmla="+- f16 0 f14"/>
                  <a:gd name="f18" fmla="+- f15 0 f14"/>
                  <a:gd name="f19" fmla="*/ f18 1 2275"/>
                  <a:gd name="f20" fmla="*/ f17 1 534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275" h="5346">
                    <a:moveTo>
                      <a:pt x="f5" y="f6"/>
                    </a:moveTo>
                    <a:cubicBezTo>
                      <a:pt x="f5" y="f6"/>
                      <a:pt x="f2" y="f7"/>
                      <a:pt x="f2" y="f8"/>
                    </a:cubicBezTo>
                    <a:cubicBezTo>
                      <a:pt x="f2" y="f9"/>
                      <a:pt x="f5" y="f10"/>
                      <a:pt x="f5" y="f10"/>
                    </a:cubicBezTo>
                    <a:cubicBezTo>
                      <a:pt x="f5" y="f10"/>
                      <a:pt x="f11" y="f9"/>
                      <a:pt x="f11" y="f8"/>
                    </a:cubicBezTo>
                    <a:cubicBezTo>
                      <a:pt x="f11" y="f7"/>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452;p6">
                <a:extLst>
                  <a:ext uri="{FF2B5EF4-FFF2-40B4-BE49-F238E27FC236}">
                    <a16:creationId xmlns:a16="http://schemas.microsoft.com/office/drawing/2014/main" id="{B2642D0C-7C0E-4C97-B08D-778AC34155F0}"/>
                  </a:ext>
                </a:extLst>
              </p:cNvPr>
              <p:cNvSpPr/>
              <p:nvPr/>
            </p:nvSpPr>
            <p:spPr>
              <a:xfrm>
                <a:off x="4477112" y="4862998"/>
                <a:ext cx="60396" cy="60432"/>
              </a:xfrm>
              <a:custGeom>
                <a:avLst/>
                <a:gdLst>
                  <a:gd name="f0" fmla="val w"/>
                  <a:gd name="f1" fmla="val h"/>
                  <a:gd name="f2" fmla="val 0"/>
                  <a:gd name="f3" fmla="val 1870"/>
                  <a:gd name="f4" fmla="val 1871"/>
                  <a:gd name="f5" fmla="val 1062"/>
                  <a:gd name="f6" fmla="val 23"/>
                  <a:gd name="f7" fmla="val 543"/>
                  <a:gd name="f8" fmla="val 531"/>
                  <a:gd name="f9" fmla="val 35"/>
                  <a:gd name="f10" fmla="val 808"/>
                  <a:gd name="f11" fmla="val 1847"/>
                  <a:gd name="f12" fmla="val 1327"/>
                  <a:gd name="f13" fmla="val 1328"/>
                  <a:gd name="f14" fmla="*/ f0 1 1870"/>
                  <a:gd name="f15" fmla="*/ f1 1 1871"/>
                  <a:gd name="f16" fmla="val f2"/>
                  <a:gd name="f17" fmla="val f3"/>
                  <a:gd name="f18" fmla="val f4"/>
                  <a:gd name="f19" fmla="+- f18 0 f16"/>
                  <a:gd name="f20" fmla="+- f17 0 f16"/>
                  <a:gd name="f21" fmla="*/ f20 1 1870"/>
                  <a:gd name="f22" fmla="*/ f19 1 187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870" h="1870">
                    <a:moveTo>
                      <a:pt x="f3" y="f2"/>
                    </a:moveTo>
                    <a:lnTo>
                      <a:pt x="f3" y="f2"/>
                    </a:lnTo>
                    <a:cubicBezTo>
                      <a:pt x="f3" y="f2"/>
                      <a:pt x="f5" y="f6"/>
                      <a:pt x="f7" y="f8"/>
                    </a:cubicBezTo>
                    <a:cubicBezTo>
                      <a:pt x="f9" y="f5"/>
                      <a:pt x="f2" y="f3"/>
                      <a:pt x="f2" y="f3"/>
                    </a:cubicBezTo>
                    <a:cubicBezTo>
                      <a:pt x="f2" y="f3"/>
                      <a:pt x="f10" y="f11"/>
                      <a:pt x="f12" y="f13"/>
                    </a:cubicBezTo>
                    <a:cubicBezTo>
                      <a:pt x="f11" y="f10"/>
                      <a:pt x="f3" y="f2"/>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 name="Google Shape;453;p6">
                <a:extLst>
                  <a:ext uri="{FF2B5EF4-FFF2-40B4-BE49-F238E27FC236}">
                    <a16:creationId xmlns:a16="http://schemas.microsoft.com/office/drawing/2014/main" id="{7626F1CF-CEE1-40C0-B7EA-90963A72EC30}"/>
                  </a:ext>
                </a:extLst>
              </p:cNvPr>
              <p:cNvSpPr/>
              <p:nvPr/>
            </p:nvSpPr>
            <p:spPr>
              <a:xfrm>
                <a:off x="4606820" y="4862998"/>
                <a:ext cx="60076" cy="60432"/>
              </a:xfrm>
              <a:custGeom>
                <a:avLst/>
                <a:gdLst>
                  <a:gd name="f0" fmla="val w"/>
                  <a:gd name="f1" fmla="val h"/>
                  <a:gd name="f2" fmla="val 0"/>
                  <a:gd name="f3" fmla="val 1860"/>
                  <a:gd name="f4" fmla="val 1871"/>
                  <a:gd name="f5" fmla="val 1"/>
                  <a:gd name="f6" fmla="val 12"/>
                  <a:gd name="f7" fmla="val 808"/>
                  <a:gd name="f8" fmla="val 532"/>
                  <a:gd name="f9" fmla="val 1328"/>
                  <a:gd name="f10" fmla="val 1051"/>
                  <a:gd name="f11" fmla="val 1847"/>
                  <a:gd name="f12" fmla="val 1859"/>
                  <a:gd name="f13" fmla="val 1870"/>
                  <a:gd name="f14" fmla="val 1836"/>
                  <a:gd name="f15" fmla="val 1062"/>
                  <a:gd name="f16" fmla="val 531"/>
                  <a:gd name="f17" fmla="val 809"/>
                  <a:gd name="f18" fmla="val 23"/>
                  <a:gd name="f19" fmla="*/ f0 1 1860"/>
                  <a:gd name="f20" fmla="*/ f1 1 1871"/>
                  <a:gd name="f21" fmla="val f2"/>
                  <a:gd name="f22" fmla="val f3"/>
                  <a:gd name="f23" fmla="val f4"/>
                  <a:gd name="f24" fmla="+- f23 0 f21"/>
                  <a:gd name="f25" fmla="+- f22 0 f21"/>
                  <a:gd name="f26" fmla="*/ f25 1 1860"/>
                  <a:gd name="f27" fmla="*/ f24 1 1871"/>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860" h="1870">
                    <a:moveTo>
                      <a:pt x="f5" y="f2"/>
                    </a:moveTo>
                    <a:cubicBezTo>
                      <a:pt x="f5" y="f2"/>
                      <a:pt x="f6" y="f7"/>
                      <a:pt x="f8" y="f9"/>
                    </a:cubicBezTo>
                    <a:cubicBezTo>
                      <a:pt x="f10" y="f11"/>
                      <a:pt x="f12" y="f13"/>
                      <a:pt x="f12" y="f13"/>
                    </a:cubicBezTo>
                    <a:cubicBezTo>
                      <a:pt x="f12" y="f13"/>
                      <a:pt x="f14" y="f15"/>
                      <a:pt x="f9" y="f16"/>
                    </a:cubicBezTo>
                    <a:cubicBezTo>
                      <a:pt x="f17" y="f18"/>
                      <a:pt x="f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8" name="Google Shape;454;p6">
              <a:extLst>
                <a:ext uri="{FF2B5EF4-FFF2-40B4-BE49-F238E27FC236}">
                  <a16:creationId xmlns:a16="http://schemas.microsoft.com/office/drawing/2014/main" id="{EFC5B1E1-EE01-404F-A2FB-CFD1C64D4903}"/>
                </a:ext>
              </a:extLst>
            </p:cNvPr>
            <p:cNvSpPr/>
            <p:nvPr/>
          </p:nvSpPr>
          <p:spPr>
            <a:xfrm>
              <a:off x="4470391" y="114912"/>
              <a:ext cx="203216" cy="242325"/>
            </a:xfrm>
            <a:custGeom>
              <a:avLst/>
              <a:gdLst>
                <a:gd name="f0" fmla="val w"/>
                <a:gd name="f1" fmla="val h"/>
                <a:gd name="f2" fmla="val 0"/>
                <a:gd name="f3" fmla="val 6292"/>
                <a:gd name="f4" fmla="val 7503"/>
                <a:gd name="f5" fmla="val 3141"/>
                <a:gd name="f6" fmla="val 2979"/>
                <a:gd name="f7" fmla="val 2852"/>
                <a:gd name="f8" fmla="val 173"/>
                <a:gd name="f9" fmla="val 2794"/>
                <a:gd name="f10" fmla="val 427"/>
                <a:gd name="f11" fmla="val 2390"/>
                <a:gd name="f12" fmla="val 2944"/>
                <a:gd name="f13" fmla="val 2943"/>
                <a:gd name="f14" fmla="val 174"/>
                <a:gd name="f15" fmla="val 2401"/>
                <a:gd name="f16" fmla="val 416"/>
                <a:gd name="f17" fmla="val 2805"/>
                <a:gd name="f18" fmla="val 2863"/>
                <a:gd name="f19" fmla="val 1"/>
                <a:gd name="f20" fmla="val 2990"/>
                <a:gd name="f21" fmla="val 3151"/>
                <a:gd name="f22" fmla="val 3313"/>
                <a:gd name="f23" fmla="val 3440"/>
                <a:gd name="f24" fmla="val 3497"/>
                <a:gd name="f25" fmla="val 3901"/>
                <a:gd name="f26" fmla="val 2956"/>
                <a:gd name="f27" fmla="val 3347"/>
                <a:gd name="f28" fmla="val 7330"/>
                <a:gd name="f29" fmla="val 7087"/>
                <a:gd name="f30" fmla="val 3302"/>
                <a:gd name="f31" fmla="val 3429"/>
                <a:gd name="f32" fmla="val 3487"/>
                <a:gd name="f33" fmla="val 3891"/>
                <a:gd name="f34" fmla="val 3325"/>
                <a:gd name="f35" fmla="val 6107"/>
                <a:gd name="f36" fmla="val 5865"/>
                <a:gd name="f37" fmla="val 6119"/>
                <a:gd name="f38" fmla="val 3348"/>
                <a:gd name="f39" fmla="*/ f0 1 6292"/>
                <a:gd name="f40" fmla="*/ f1 1 7503"/>
                <a:gd name="f41" fmla="val f2"/>
                <a:gd name="f42" fmla="val f3"/>
                <a:gd name="f43" fmla="val f4"/>
                <a:gd name="f44" fmla="+- f43 0 f41"/>
                <a:gd name="f45" fmla="+- f42 0 f41"/>
                <a:gd name="f46" fmla="*/ f45 1 6292"/>
                <a:gd name="f47" fmla="*/ f44 1 7503"/>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6292" h="7503">
                  <a:moveTo>
                    <a:pt x="f5" y="f2"/>
                  </a:moveTo>
                  <a:cubicBezTo>
                    <a:pt x="f6" y="f2"/>
                    <a:pt x="f7" y="f8"/>
                    <a:pt x="f9" y="f10"/>
                  </a:cubicBezTo>
                  <a:lnTo>
                    <a:pt x="f11" y="f8"/>
                  </a:lnTo>
                  <a:lnTo>
                    <a:pt x="f12" y="f13"/>
                  </a:lnTo>
                  <a:lnTo>
                    <a:pt x="f14" y="f15"/>
                  </a:lnTo>
                  <a:lnTo>
                    <a:pt x="f16" y="f17"/>
                  </a:lnTo>
                  <a:cubicBezTo>
                    <a:pt x="f14" y="f18"/>
                    <a:pt x="f19" y="f20"/>
                    <a:pt x="f19" y="f21"/>
                  </a:cubicBezTo>
                  <a:cubicBezTo>
                    <a:pt x="f19" y="f22"/>
                    <a:pt x="f14" y="f23"/>
                    <a:pt x="f16" y="f24"/>
                  </a:cubicBezTo>
                  <a:lnTo>
                    <a:pt x="f14" y="f25"/>
                  </a:lnTo>
                  <a:lnTo>
                    <a:pt x="f14" y="f25"/>
                  </a:lnTo>
                  <a:lnTo>
                    <a:pt x="f26" y="f27"/>
                  </a:lnTo>
                  <a:lnTo>
                    <a:pt x="f11" y="f28"/>
                  </a:lnTo>
                  <a:lnTo>
                    <a:pt x="f9" y="f29"/>
                  </a:lnTo>
                  <a:cubicBezTo>
                    <a:pt x="f7" y="f28"/>
                    <a:pt x="f6" y="f4"/>
                    <a:pt x="f5" y="f4"/>
                  </a:cubicBezTo>
                  <a:cubicBezTo>
                    <a:pt x="f30" y="f4"/>
                    <a:pt x="f31" y="f28"/>
                    <a:pt x="f32" y="f29"/>
                  </a:cubicBezTo>
                  <a:lnTo>
                    <a:pt x="f33" y="f28"/>
                  </a:lnTo>
                  <a:lnTo>
                    <a:pt x="f34" y="f27"/>
                  </a:lnTo>
                  <a:lnTo>
                    <a:pt x="f34" y="f27"/>
                  </a:lnTo>
                  <a:lnTo>
                    <a:pt x="f35" y="f25"/>
                  </a:lnTo>
                  <a:lnTo>
                    <a:pt x="f35" y="f25"/>
                  </a:lnTo>
                  <a:lnTo>
                    <a:pt x="f36" y="f24"/>
                  </a:lnTo>
                  <a:cubicBezTo>
                    <a:pt x="f37" y="f23"/>
                    <a:pt x="f3" y="f22"/>
                    <a:pt x="f3" y="f21"/>
                  </a:cubicBezTo>
                  <a:cubicBezTo>
                    <a:pt x="f3" y="f20"/>
                    <a:pt x="f35" y="f18"/>
                    <a:pt x="f36" y="f17"/>
                  </a:cubicBezTo>
                  <a:lnTo>
                    <a:pt x="f37" y="f15"/>
                  </a:lnTo>
                  <a:lnTo>
                    <a:pt x="f38" y="f13"/>
                  </a:lnTo>
                  <a:lnTo>
                    <a:pt x="f33" y="f8"/>
                  </a:lnTo>
                  <a:lnTo>
                    <a:pt x="f32" y="f10"/>
                  </a:lnTo>
                  <a:cubicBezTo>
                    <a:pt x="f31" y="f8"/>
                    <a:pt x="f30"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9" name="Google Shape;455;p6">
              <a:extLst>
                <a:ext uri="{FF2B5EF4-FFF2-40B4-BE49-F238E27FC236}">
                  <a16:creationId xmlns:a16="http://schemas.microsoft.com/office/drawing/2014/main" id="{B49CCB04-72E7-4048-AB5F-AD09DC8120DC}"/>
                </a:ext>
              </a:extLst>
            </p:cNvPr>
            <p:cNvGrpSpPr/>
            <p:nvPr/>
          </p:nvGrpSpPr>
          <p:grpSpPr>
            <a:xfrm>
              <a:off x="76178" y="114940"/>
              <a:ext cx="9067895" cy="4880417"/>
              <a:chOff x="76178" y="114940"/>
              <a:chExt cx="9067895" cy="4880417"/>
            </a:xfrm>
          </p:grpSpPr>
          <p:grpSp>
            <p:nvGrpSpPr>
              <p:cNvPr id="10" name="Google Shape;456;p6">
                <a:extLst>
                  <a:ext uri="{FF2B5EF4-FFF2-40B4-BE49-F238E27FC236}">
                    <a16:creationId xmlns:a16="http://schemas.microsoft.com/office/drawing/2014/main" id="{B5D56471-9F5D-4064-9868-B63A78B47634}"/>
                  </a:ext>
                </a:extLst>
              </p:cNvPr>
              <p:cNvGrpSpPr/>
              <p:nvPr/>
            </p:nvGrpSpPr>
            <p:grpSpPr>
              <a:xfrm>
                <a:off x="194310" y="1034698"/>
                <a:ext cx="213649" cy="3005888"/>
                <a:chOff x="194310" y="1034698"/>
                <a:chExt cx="213649" cy="3005888"/>
              </a:xfrm>
            </p:grpSpPr>
            <p:sp>
              <p:nvSpPr>
                <p:cNvPr id="11" name="Google Shape;457;p6">
                  <a:extLst>
                    <a:ext uri="{FF2B5EF4-FFF2-40B4-BE49-F238E27FC236}">
                      <a16:creationId xmlns:a16="http://schemas.microsoft.com/office/drawing/2014/main" id="{252A0167-89E4-4188-AE98-9F67456B417A}"/>
                    </a:ext>
                  </a:extLst>
                </p:cNvPr>
                <p:cNvSpPr/>
                <p:nvPr/>
              </p:nvSpPr>
              <p:spPr>
                <a:xfrm>
                  <a:off x="196175"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458;p6">
                  <a:extLst>
                    <a:ext uri="{FF2B5EF4-FFF2-40B4-BE49-F238E27FC236}">
                      <a16:creationId xmlns:a16="http://schemas.microsoft.com/office/drawing/2014/main" id="{99C09D0D-D845-4E36-BCDF-70F3614AC91B}"/>
                    </a:ext>
                  </a:extLst>
                </p:cNvPr>
                <p:cNvSpPr/>
                <p:nvPr/>
              </p:nvSpPr>
              <p:spPr>
                <a:xfrm>
                  <a:off x="194310"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459;p6">
                  <a:extLst>
                    <a:ext uri="{FF2B5EF4-FFF2-40B4-BE49-F238E27FC236}">
                      <a16:creationId xmlns:a16="http://schemas.microsoft.com/office/drawing/2014/main" id="{C355B931-7006-475A-95EA-EA111583C171}"/>
                    </a:ext>
                  </a:extLst>
                </p:cNvPr>
                <p:cNvSpPr/>
                <p:nvPr/>
              </p:nvSpPr>
              <p:spPr>
                <a:xfrm>
                  <a:off x="196175"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4" name="Google Shape;460;p6">
                  <a:extLst>
                    <a:ext uri="{FF2B5EF4-FFF2-40B4-BE49-F238E27FC236}">
                      <a16:creationId xmlns:a16="http://schemas.microsoft.com/office/drawing/2014/main" id="{5B2AB466-F73B-4E13-BEC5-402215671D88}"/>
                    </a:ext>
                  </a:extLst>
                </p:cNvPr>
                <p:cNvSpPr/>
                <p:nvPr/>
              </p:nvSpPr>
              <p:spPr>
                <a:xfrm>
                  <a:off x="194310"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5" name="Google Shape;461;p6">
                <a:extLst>
                  <a:ext uri="{FF2B5EF4-FFF2-40B4-BE49-F238E27FC236}">
                    <a16:creationId xmlns:a16="http://schemas.microsoft.com/office/drawing/2014/main" id="{8C3A5AF3-58A2-432D-8A61-6E0E759E4B15}"/>
                  </a:ext>
                </a:extLst>
              </p:cNvPr>
              <p:cNvGrpSpPr/>
              <p:nvPr/>
            </p:nvGrpSpPr>
            <p:grpSpPr>
              <a:xfrm>
                <a:off x="1005227" y="210403"/>
                <a:ext cx="8138846" cy="211875"/>
                <a:chOff x="1005227" y="210403"/>
                <a:chExt cx="8138846" cy="211875"/>
              </a:xfrm>
            </p:grpSpPr>
            <p:sp>
              <p:nvSpPr>
                <p:cNvPr id="16" name="Google Shape;462;p6">
                  <a:extLst>
                    <a:ext uri="{FF2B5EF4-FFF2-40B4-BE49-F238E27FC236}">
                      <a16:creationId xmlns:a16="http://schemas.microsoft.com/office/drawing/2014/main" id="{179E5BE3-E964-4BCF-94E7-C87BB2E477A2}"/>
                    </a:ext>
                  </a:extLst>
                </p:cNvPr>
                <p:cNvSpPr/>
                <p:nvPr/>
              </p:nvSpPr>
              <p:spPr>
                <a:xfrm>
                  <a:off x="4842452" y="210458"/>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17" name="Google Shape;463;p6">
                  <a:extLst>
                    <a:ext uri="{FF2B5EF4-FFF2-40B4-BE49-F238E27FC236}">
                      <a16:creationId xmlns:a16="http://schemas.microsoft.com/office/drawing/2014/main" id="{AFF16654-A1F2-4237-AB31-A191FCB01BB3}"/>
                    </a:ext>
                  </a:extLst>
                </p:cNvPr>
                <p:cNvGrpSpPr/>
                <p:nvPr/>
              </p:nvGrpSpPr>
              <p:grpSpPr>
                <a:xfrm>
                  <a:off x="1005227" y="210403"/>
                  <a:ext cx="3295954" cy="211875"/>
                  <a:chOff x="1005227" y="210403"/>
                  <a:chExt cx="3295954" cy="211875"/>
                </a:xfrm>
              </p:grpSpPr>
              <p:sp>
                <p:nvSpPr>
                  <p:cNvPr id="18" name="Google Shape;464;p6">
                    <a:extLst>
                      <a:ext uri="{FF2B5EF4-FFF2-40B4-BE49-F238E27FC236}">
                        <a16:creationId xmlns:a16="http://schemas.microsoft.com/office/drawing/2014/main" id="{C822D091-337F-419F-9134-75BC7289E1DE}"/>
                      </a:ext>
                    </a:extLst>
                  </p:cNvPr>
                  <p:cNvSpPr/>
                  <p:nvPr/>
                </p:nvSpPr>
                <p:spPr>
                  <a:xfrm>
                    <a:off x="1136096" y="210467"/>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9" name="Google Shape;465;p6">
                    <a:extLst>
                      <a:ext uri="{FF2B5EF4-FFF2-40B4-BE49-F238E27FC236}">
                        <a16:creationId xmlns:a16="http://schemas.microsoft.com/office/drawing/2014/main" id="{8B280C6A-BD6B-4823-819A-C72308A5B356}"/>
                      </a:ext>
                    </a:extLst>
                  </p:cNvPr>
                  <p:cNvSpPr/>
                  <p:nvPr/>
                </p:nvSpPr>
                <p:spPr>
                  <a:xfrm>
                    <a:off x="1005227" y="2104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20" name="Google Shape;466;p6">
                <a:extLst>
                  <a:ext uri="{FF2B5EF4-FFF2-40B4-BE49-F238E27FC236}">
                    <a16:creationId xmlns:a16="http://schemas.microsoft.com/office/drawing/2014/main" id="{65CAB0CE-E1F6-4B6B-83CE-4FB810625E48}"/>
                  </a:ext>
                </a:extLst>
              </p:cNvPr>
              <p:cNvGrpSpPr/>
              <p:nvPr/>
            </p:nvGrpSpPr>
            <p:grpSpPr>
              <a:xfrm>
                <a:off x="91449" y="114940"/>
                <a:ext cx="750045" cy="777202"/>
                <a:chOff x="91449" y="114940"/>
                <a:chExt cx="750045" cy="777202"/>
              </a:xfrm>
            </p:grpSpPr>
            <p:sp>
              <p:nvSpPr>
                <p:cNvPr id="21" name="Google Shape;467;p6">
                  <a:extLst>
                    <a:ext uri="{FF2B5EF4-FFF2-40B4-BE49-F238E27FC236}">
                      <a16:creationId xmlns:a16="http://schemas.microsoft.com/office/drawing/2014/main" id="{C1E74040-6DC9-4162-9964-492FDF262C24}"/>
                    </a:ext>
                  </a:extLst>
                </p:cNvPr>
                <p:cNvSpPr/>
                <p:nvPr/>
              </p:nvSpPr>
              <p:spPr>
                <a:xfrm>
                  <a:off x="578339" y="114940"/>
                  <a:ext cx="179350" cy="271430"/>
                </a:xfrm>
                <a:custGeom>
                  <a:avLst/>
                  <a:gdLst>
                    <a:gd name="f0" fmla="val w"/>
                    <a:gd name="f1" fmla="val h"/>
                    <a:gd name="f2" fmla="val 0"/>
                    <a:gd name="f3" fmla="val 5553"/>
                    <a:gd name="f4" fmla="val 8404"/>
                    <a:gd name="f5" fmla="val 2528"/>
                    <a:gd name="f6" fmla="val 1"/>
                    <a:gd name="f7" fmla="val 3013"/>
                    <a:gd name="f8" fmla="val 1490"/>
                    <a:gd name="f9" fmla="val 2459"/>
                    <a:gd name="f10" fmla="val 2148"/>
                    <a:gd name="f11" fmla="val 2367"/>
                    <a:gd name="f12" fmla="val 4375"/>
                    <a:gd name="f13" fmla="val 2228"/>
                    <a:gd name="f14" fmla="val 7157"/>
                    <a:gd name="f15" fmla="val 728"/>
                    <a:gd name="f16" fmla="val 8265"/>
                    <a:gd name="f17" fmla="val 1362"/>
                    <a:gd name="f18" fmla="val 8150"/>
                    <a:gd name="f19" fmla="val 2574"/>
                    <a:gd name="f20" fmla="val 7111"/>
                    <a:gd name="f21" fmla="val 5783"/>
                    <a:gd name="f22" fmla="val 3186"/>
                    <a:gd name="f23" fmla="val 5241"/>
                    <a:gd name="f24" fmla="val 3244"/>
                    <a:gd name="f25" fmla="val 4675"/>
                    <a:gd name="f26" fmla="val 3359"/>
                    <a:gd name="f27" fmla="val 4110"/>
                    <a:gd name="f28" fmla="val 3475"/>
                    <a:gd name="f29" fmla="val 3544"/>
                    <a:gd name="f30" fmla="val 3648"/>
                    <a:gd name="f31" fmla="val 2990"/>
                    <a:gd name="f32" fmla="val 4017"/>
                    <a:gd name="f33" fmla="val 2552"/>
                    <a:gd name="f34" fmla="val 4319"/>
                    <a:gd name="f35" fmla="val 2213"/>
                    <a:gd name="f36" fmla="val 4760"/>
                    <a:gd name="f37" fmla="val 1968"/>
                    <a:gd name="f38" fmla="val 5205"/>
                    <a:gd name="f39" fmla="val 5322"/>
                    <a:gd name="f40" fmla="val 5438"/>
                    <a:gd name="f41" fmla="val 1985"/>
                    <a:gd name="f42" fmla="val 5552"/>
                    <a:gd name="f43" fmla="val 2021"/>
                    <a:gd name="f44" fmla="val 5235"/>
                    <a:gd name="f45" fmla="val 1760"/>
                    <a:gd name="f46" fmla="val 4801"/>
                    <a:gd name="f47" fmla="val 1611"/>
                    <a:gd name="f48" fmla="val 4382"/>
                    <a:gd name="f49" fmla="val 4039"/>
                    <a:gd name="f50" fmla="val 3706"/>
                    <a:gd name="f51" fmla="val 1710"/>
                    <a:gd name="f52" fmla="val 3452"/>
                    <a:gd name="f53" fmla="val 1928"/>
                    <a:gd name="f54" fmla="val 3602"/>
                    <a:gd name="f55" fmla="val 1259"/>
                    <a:gd name="f56" fmla="val 3151"/>
                    <a:gd name="f57" fmla="val 301"/>
                    <a:gd name="f58" fmla="*/ f0 1 5553"/>
                    <a:gd name="f59" fmla="*/ f1 1 8404"/>
                    <a:gd name="f60" fmla="val f2"/>
                    <a:gd name="f61" fmla="val f3"/>
                    <a:gd name="f62" fmla="val f4"/>
                    <a:gd name="f63" fmla="+- f62 0 f60"/>
                    <a:gd name="f64" fmla="+- f61 0 f60"/>
                    <a:gd name="f65" fmla="*/ f64 1 5553"/>
                    <a:gd name="f66" fmla="*/ f63 1 8404"/>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5553" h="8404">
                      <a:moveTo>
                        <a:pt x="f5" y="f6"/>
                      </a:moveTo>
                      <a:cubicBezTo>
                        <a:pt x="f7" y="f8"/>
                        <a:pt x="f9" y="f10"/>
                        <a:pt x="f11" y="f12"/>
                      </a:cubicBezTo>
                      <a:cubicBezTo>
                        <a:pt x="f13" y="f14"/>
                        <a:pt x="f15" y="f16"/>
                        <a:pt x="f2" y="f4"/>
                      </a:cubicBezTo>
                      <a:cubicBezTo>
                        <a:pt x="f17" y="f18"/>
                        <a:pt x="f19" y="f20"/>
                        <a:pt x="f7" y="f21"/>
                      </a:cubicBezTo>
                      <a:cubicBezTo>
                        <a:pt x="f22"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54" y="f55"/>
                        <a:pt x="f56" y="f57"/>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2" name="Google Shape;468;p6">
                  <a:extLst>
                    <a:ext uri="{FF2B5EF4-FFF2-40B4-BE49-F238E27FC236}">
                      <a16:creationId xmlns:a16="http://schemas.microsoft.com/office/drawing/2014/main" id="{632F7289-66B5-4937-8598-2BD6AD185EDF}"/>
                    </a:ext>
                  </a:extLst>
                </p:cNvPr>
                <p:cNvSpPr/>
                <p:nvPr/>
              </p:nvSpPr>
              <p:spPr>
                <a:xfrm>
                  <a:off x="538060" y="169356"/>
                  <a:ext cx="96213" cy="214033"/>
                </a:xfrm>
                <a:custGeom>
                  <a:avLst/>
                  <a:gdLst>
                    <a:gd name="f0" fmla="val w"/>
                    <a:gd name="f1" fmla="val h"/>
                    <a:gd name="f2" fmla="val 0"/>
                    <a:gd name="f3" fmla="val 2979"/>
                    <a:gd name="f4" fmla="val 6627"/>
                    <a:gd name="f5" fmla="val 1236"/>
                    <a:gd name="f6" fmla="val 543"/>
                    <a:gd name="f7" fmla="val 1293"/>
                    <a:gd name="f8" fmla="val 982"/>
                    <a:gd name="f9" fmla="val 1386"/>
                    <a:gd name="f10" fmla="val 1432"/>
                    <a:gd name="f11" fmla="val 1571"/>
                    <a:gd name="f12" fmla="val 1836"/>
                    <a:gd name="f13" fmla="val 1744"/>
                    <a:gd name="f14" fmla="val 2252"/>
                    <a:gd name="f15" fmla="val 1963"/>
                    <a:gd name="f16" fmla="val 2644"/>
                    <a:gd name="f17" fmla="val 2171"/>
                    <a:gd name="f18" fmla="val 3048"/>
                    <a:gd name="f19" fmla="val 2355"/>
                    <a:gd name="f20" fmla="val 3452"/>
                    <a:gd name="f21" fmla="val 2517"/>
                    <a:gd name="f22" fmla="val 3891"/>
                    <a:gd name="f23" fmla="val 2540"/>
                    <a:gd name="f24" fmla="val 4352"/>
                    <a:gd name="f25" fmla="val 2552"/>
                    <a:gd name="f26" fmla="val 4583"/>
                    <a:gd name="f27" fmla="val 4814"/>
                    <a:gd name="f28" fmla="val 2482"/>
                    <a:gd name="f29" fmla="val 5022"/>
                    <a:gd name="f30" fmla="val 2459"/>
                    <a:gd name="f31" fmla="val 5137"/>
                    <a:gd name="f32" fmla="val 2413"/>
                    <a:gd name="f33" fmla="val 5241"/>
                    <a:gd name="f34" fmla="val 2367"/>
                    <a:gd name="f35" fmla="val 5345"/>
                    <a:gd name="f36" fmla="val 2309"/>
                    <a:gd name="f37" fmla="val 5449"/>
                    <a:gd name="f38" fmla="val 5541"/>
                    <a:gd name="f39" fmla="val 2182"/>
                    <a:gd name="f40" fmla="val 5634"/>
                    <a:gd name="f41" fmla="val 2448"/>
                    <a:gd name="f42" fmla="val 5276"/>
                    <a:gd name="f43" fmla="val 4791"/>
                    <a:gd name="f44" fmla="val 2494"/>
                    <a:gd name="f45" fmla="val 4364"/>
                    <a:gd name="f46" fmla="val 2471"/>
                    <a:gd name="f47" fmla="val 3914"/>
                    <a:gd name="f48" fmla="val 2298"/>
                    <a:gd name="f49" fmla="val 3498"/>
                    <a:gd name="f50" fmla="val 2101"/>
                    <a:gd name="f51" fmla="val 3094"/>
                    <a:gd name="f52" fmla="val 1917"/>
                    <a:gd name="f53" fmla="val 2690"/>
                    <a:gd name="f54" fmla="val 1686"/>
                    <a:gd name="f55" fmla="val 1524"/>
                    <a:gd name="f56" fmla="val 1871"/>
                    <a:gd name="f57" fmla="val 1444"/>
                    <a:gd name="f58" fmla="val 1651"/>
                    <a:gd name="f59" fmla="val 1328"/>
                    <a:gd name="f60" fmla="val 1213"/>
                    <a:gd name="f61" fmla="val 1282"/>
                    <a:gd name="f62" fmla="val 1005"/>
                    <a:gd name="f63" fmla="val 1259"/>
                    <a:gd name="f64" fmla="val 774"/>
                    <a:gd name="f65" fmla="val 1190"/>
                    <a:gd name="f66" fmla="val 1"/>
                    <a:gd name="f67" fmla="val 682"/>
                    <a:gd name="f68" fmla="val 266"/>
                    <a:gd name="f69" fmla="val 1074"/>
                    <a:gd name="f70" fmla="val 855"/>
                    <a:gd name="f71" fmla="val 1778"/>
                    <a:gd name="f72" fmla="val 800"/>
                    <a:gd name="f73" fmla="val 1777"/>
                    <a:gd name="f74" fmla="val 751"/>
                    <a:gd name="f75" fmla="val 1776"/>
                    <a:gd name="f76" fmla="val 706"/>
                    <a:gd name="f77" fmla="val 436"/>
                    <a:gd name="f78" fmla="val 307"/>
                    <a:gd name="f79" fmla="val 1810"/>
                    <a:gd name="f80" fmla="val 1928"/>
                    <a:gd name="f81" fmla="val 451"/>
                    <a:gd name="f82" fmla="val 2079"/>
                    <a:gd name="f83" fmla="val 636"/>
                    <a:gd name="f84" fmla="val 2275"/>
                    <a:gd name="f85" fmla="val 509"/>
                    <a:gd name="f86" fmla="val 335"/>
                    <a:gd name="f87" fmla="val 959"/>
                    <a:gd name="f88" fmla="val 2586"/>
                    <a:gd name="f89" fmla="val 1478"/>
                    <a:gd name="f90" fmla="val 2875"/>
                    <a:gd name="f91" fmla="val 3406"/>
                    <a:gd name="f92" fmla="val 1790"/>
                    <a:gd name="f93" fmla="val 3391"/>
                    <a:gd name="f94" fmla="val 1739"/>
                    <a:gd name="f95" fmla="val 3384"/>
                    <a:gd name="f96" fmla="val 1688"/>
                    <a:gd name="f97" fmla="val 1535"/>
                    <a:gd name="f98" fmla="val 1377"/>
                    <a:gd name="f99" fmla="val 3449"/>
                    <a:gd name="f100" fmla="val 1317"/>
                    <a:gd name="f101" fmla="val 3579"/>
                    <a:gd name="f102" fmla="val 3752"/>
                    <a:gd name="f103" fmla="val 1270"/>
                    <a:gd name="f104" fmla="val 4006"/>
                    <a:gd name="f105" fmla="val 4122"/>
                    <a:gd name="f106" fmla="val 1363"/>
                    <a:gd name="f107" fmla="val 3983"/>
                    <a:gd name="f108" fmla="val 1455"/>
                    <a:gd name="f109" fmla="val 3787"/>
                    <a:gd name="f110" fmla="val 1605"/>
                    <a:gd name="f111" fmla="val 3729"/>
                    <a:gd name="f112" fmla="val 1645"/>
                    <a:gd name="f113" fmla="val 3713"/>
                    <a:gd name="f114" fmla="val 1687"/>
                    <a:gd name="f115" fmla="val 3705"/>
                    <a:gd name="f116" fmla="val 1729"/>
                    <a:gd name="f117" fmla="val 1834"/>
                    <a:gd name="f118" fmla="val 1942"/>
                    <a:gd name="f119" fmla="val 3749"/>
                    <a:gd name="f120" fmla="val 2032"/>
                    <a:gd name="f121" fmla="val 3798"/>
                    <a:gd name="f122" fmla="val 4029"/>
                    <a:gd name="f123" fmla="val 2321"/>
                    <a:gd name="f124" fmla="val 4641"/>
                    <a:gd name="f125" fmla="val 2263"/>
                    <a:gd name="f126" fmla="val 4999"/>
                    <a:gd name="f127" fmla="val 2138"/>
                    <a:gd name="f128" fmla="val 5672"/>
                    <a:gd name="f129" fmla="val 1685"/>
                    <a:gd name="f130" fmla="val 6244"/>
                    <a:gd name="f131" fmla="val 1150"/>
                    <a:gd name="f132" fmla="val 6614"/>
                    <a:gd name="f133" fmla="val 1411"/>
                    <a:gd name="f134" fmla="val 6437"/>
                    <a:gd name="f135" fmla="val 1715"/>
                    <a:gd name="f136" fmla="val 6333"/>
                    <a:gd name="f137" fmla="val 6118"/>
                    <a:gd name="f138" fmla="val 2113"/>
                    <a:gd name="f139" fmla="val 6003"/>
                    <a:gd name="f140" fmla="val 2228"/>
                    <a:gd name="f141" fmla="val 5876"/>
                    <a:gd name="f142" fmla="val 2344"/>
                    <a:gd name="f143" fmla="val 5749"/>
                    <a:gd name="f144" fmla="val 2863"/>
                    <a:gd name="f145" fmla="val 5114"/>
                    <a:gd name="f146" fmla="val 4318"/>
                    <a:gd name="f147" fmla="val 2806"/>
                    <a:gd name="f148" fmla="val 3464"/>
                    <a:gd name="f149" fmla="val 2598"/>
                    <a:gd name="f150" fmla="val 2436"/>
                    <a:gd name="f151" fmla="val 2956"/>
                    <a:gd name="f152" fmla="val 289"/>
                    <a:gd name="f153" fmla="val 2632"/>
                    <a:gd name="f154" fmla="val 797"/>
                    <a:gd name="f155" fmla="val 1132"/>
                    <a:gd name="f156" fmla="val 1144"/>
                    <a:gd name="f157" fmla="val 6618"/>
                    <a:gd name="f158" fmla="val 1138"/>
                    <a:gd name="f159" fmla="val 6622"/>
                    <a:gd name="f160" fmla="val 6626"/>
                    <a:gd name="f161" fmla="*/ f0 1 2979"/>
                    <a:gd name="f162" fmla="*/ f1 1 6627"/>
                    <a:gd name="f163" fmla="val f2"/>
                    <a:gd name="f164" fmla="val f3"/>
                    <a:gd name="f165" fmla="val f4"/>
                    <a:gd name="f166" fmla="+- f165 0 f163"/>
                    <a:gd name="f167" fmla="+- f164 0 f163"/>
                    <a:gd name="f168" fmla="*/ f167 1 2979"/>
                    <a:gd name="f169" fmla="*/ f166 1 662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2979" h="6627">
                      <a:moveTo>
                        <a:pt x="f5" y="f6"/>
                      </a:moveTo>
                      <a:cubicBezTo>
                        <a:pt x="f7" y="f8"/>
                        <a:pt x="f9" y="f10"/>
                        <a:pt x="f11" y="f12"/>
                      </a:cubicBezTo>
                      <a:cubicBezTo>
                        <a:pt x="f13" y="f14"/>
                        <a:pt x="f15" y="f16"/>
                        <a:pt x="f17" y="f18"/>
                      </a:cubicBezTo>
                      <a:cubicBezTo>
                        <a:pt x="f19" y="f20"/>
                        <a:pt x="f21" y="f22"/>
                        <a:pt x="f23" y="f24"/>
                      </a:cubicBezTo>
                      <a:cubicBezTo>
                        <a:pt x="f25" y="f26"/>
                        <a:pt x="f23" y="f27"/>
                        <a:pt x="f28" y="f29"/>
                      </a:cubicBezTo>
                      <a:cubicBezTo>
                        <a:pt x="f30" y="f31"/>
                        <a:pt x="f32" y="f33"/>
                        <a:pt x="f34" y="f35"/>
                      </a:cubicBezTo>
                      <a:cubicBezTo>
                        <a:pt x="f36" y="f37"/>
                        <a:pt x="f14" y="f38"/>
                        <a:pt x="f39" y="f40"/>
                      </a:cubicBezTo>
                      <a:cubicBezTo>
                        <a:pt x="f41" y="f42"/>
                        <a:pt x="f23" y="f43"/>
                        <a:pt x="f44" y="f45"/>
                      </a:cubicBezTo>
                      <a:cubicBezTo>
                        <a:pt x="f46" y="f47"/>
                        <a:pt x="f48" y="f49"/>
                        <a:pt x="f50" y="f51"/>
                      </a:cubicBezTo>
                      <a:cubicBezTo>
                        <a:pt x="f52" y="f53"/>
                        <a:pt x="f54" y="f48"/>
                        <a:pt x="f55" y="f56"/>
                      </a:cubicBezTo>
                      <a:cubicBezTo>
                        <a:pt x="f57" y="f58"/>
                        <a:pt x="f9" y="f10"/>
                        <a:pt x="f59" y="f60"/>
                      </a:cubicBezTo>
                      <a:cubicBezTo>
                        <a:pt x="f61" y="f62"/>
                        <a:pt x="f63" y="f64"/>
                        <a:pt x="f5" y="f6"/>
                      </a:cubicBezTo>
                      <a:close/>
                      <a:moveTo>
                        <a:pt x="f65" y="f66"/>
                      </a:moveTo>
                      <a:cubicBezTo>
                        <a:pt x="f65" y="f67"/>
                        <a:pt x="f68" y="f69"/>
                        <a:pt x="f70" y="f71"/>
                      </a:cubicBezTo>
                      <a:cubicBezTo>
                        <a:pt x="f72" y="f73"/>
                        <a:pt x="f74" y="f75"/>
                        <a:pt x="f76" y="f75"/>
                      </a:cubicBezTo>
                      <a:cubicBezTo>
                        <a:pt x="f77" y="f75"/>
                        <a:pt x="f78" y="f79"/>
                        <a:pt x="f66" y="f80"/>
                      </a:cubicBezTo>
                      <a:cubicBezTo>
                        <a:pt x="f81" y="f82"/>
                        <a:pt x="f83" y="f84"/>
                        <a:pt x="f83" y="f84"/>
                      </a:cubicBezTo>
                      <a:cubicBezTo>
                        <a:pt x="f85" y="f36"/>
                        <a:pt x="f86" y="f32"/>
                        <a:pt x="f86" y="f32"/>
                      </a:cubicBezTo>
                      <a:cubicBezTo>
                        <a:pt x="f87" y="f88"/>
                        <a:pt x="f89" y="f90"/>
                        <a:pt x="f12" y="f91"/>
                      </a:cubicBezTo>
                      <a:cubicBezTo>
                        <a:pt x="f92" y="f93"/>
                        <a:pt x="f94" y="f95"/>
                        <a:pt x="f96" y="f95"/>
                      </a:cubicBezTo>
                      <a:cubicBezTo>
                        <a:pt x="f97" y="f95"/>
                        <a:pt x="f98" y="f99"/>
                        <a:pt x="f100" y="f101"/>
                      </a:cubicBezTo>
                      <a:cubicBezTo>
                        <a:pt x="f60" y="f102"/>
                        <a:pt x="f103" y="f104"/>
                        <a:pt x="f10" y="f105"/>
                      </a:cubicBezTo>
                      <a:cubicBezTo>
                        <a:pt x="f106" y="f107"/>
                        <a:pt x="f108" y="f109"/>
                        <a:pt x="f110" y="f111"/>
                      </a:cubicBezTo>
                      <a:cubicBezTo>
                        <a:pt x="f112" y="f113"/>
                        <a:pt x="f114" y="f115"/>
                        <a:pt x="f116" y="f115"/>
                      </a:cubicBezTo>
                      <a:cubicBezTo>
                        <a:pt x="f117" y="f115"/>
                        <a:pt x="f118" y="f119"/>
                        <a:pt x="f120" y="f121"/>
                      </a:cubicBezTo>
                      <a:cubicBezTo>
                        <a:pt x="f32" y="f122"/>
                        <a:pt x="f123" y="f124"/>
                        <a:pt x="f125" y="f126"/>
                      </a:cubicBezTo>
                      <a:cubicBezTo>
                        <a:pt x="f127" y="f128"/>
                        <a:pt x="f129" y="f130"/>
                        <a:pt x="f131" y="f132"/>
                      </a:cubicBezTo>
                      <a:lnTo>
                        <a:pt x="f131" y="f132"/>
                      </a:lnTo>
                      <a:cubicBezTo>
                        <a:pt x="f133" y="f134"/>
                        <a:pt x="f135" y="f136"/>
                        <a:pt x="f15" y="f137"/>
                      </a:cubicBezTo>
                      <a:cubicBezTo>
                        <a:pt x="f138" y="f139"/>
                        <a:pt x="f140" y="f141"/>
                        <a:pt x="f142" y="f143"/>
                      </a:cubicBezTo>
                      <a:cubicBezTo>
                        <a:pt x="f144" y="f145"/>
                        <a:pt x="f3" y="f146"/>
                        <a:pt x="f147" y="f148"/>
                      </a:cubicBezTo>
                      <a:cubicBezTo>
                        <a:pt x="f149" y="f46"/>
                        <a:pt x="f150" y="f60"/>
                        <a:pt x="f151" y="f152"/>
                      </a:cubicBezTo>
                      <a:lnTo>
                        <a:pt x="f151" y="f152"/>
                      </a:lnTo>
                      <a:cubicBezTo>
                        <a:pt x="f153" y="f85"/>
                        <a:pt x="f30" y="f154"/>
                        <a:pt x="f36" y="f155"/>
                      </a:cubicBezTo>
                      <a:cubicBezTo>
                        <a:pt x="f19" y="f6"/>
                        <a:pt x="f65" y="f83"/>
                        <a:pt x="f65" y="f66"/>
                      </a:cubicBezTo>
                      <a:close/>
                      <a:moveTo>
                        <a:pt x="f131" y="f132"/>
                      </a:moveTo>
                      <a:cubicBezTo>
                        <a:pt x="f156" y="f157"/>
                        <a:pt x="f158" y="f159"/>
                        <a:pt x="f155" y="f160"/>
                      </a:cubicBezTo>
                      <a:cubicBezTo>
                        <a:pt x="f158" y="f159"/>
                        <a:pt x="f156" y="f157"/>
                        <a:pt x="f131" y="f13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469;p6">
                  <a:extLst>
                    <a:ext uri="{FF2B5EF4-FFF2-40B4-BE49-F238E27FC236}">
                      <a16:creationId xmlns:a16="http://schemas.microsoft.com/office/drawing/2014/main" id="{E0CB2EA7-0ABF-47C8-86BB-589844B29B9A}"/>
                    </a:ext>
                  </a:extLst>
                </p:cNvPr>
                <p:cNvSpPr/>
                <p:nvPr/>
              </p:nvSpPr>
              <p:spPr>
                <a:xfrm>
                  <a:off x="632371" y="209991"/>
                  <a:ext cx="13853" cy="78318"/>
                </a:xfrm>
                <a:custGeom>
                  <a:avLst/>
                  <a:gdLst>
                    <a:gd name="f0" fmla="val w"/>
                    <a:gd name="f1" fmla="val h"/>
                    <a:gd name="f2" fmla="val 0"/>
                    <a:gd name="f3" fmla="val 429"/>
                    <a:gd name="f4" fmla="val 2425"/>
                    <a:gd name="f5" fmla="val 428"/>
                    <a:gd name="f6" fmla="val 1"/>
                    <a:gd name="f7" fmla="val 47"/>
                    <a:gd name="f8" fmla="val 786"/>
                    <a:gd name="f9" fmla="val 1617"/>
                    <a:gd name="f10" fmla="val 301"/>
                    <a:gd name="f11" fmla="*/ f0 1 429"/>
                    <a:gd name="f12" fmla="*/ f1 1 2425"/>
                    <a:gd name="f13" fmla="val f2"/>
                    <a:gd name="f14" fmla="val f3"/>
                    <a:gd name="f15" fmla="val f4"/>
                    <a:gd name="f16" fmla="+- f15 0 f13"/>
                    <a:gd name="f17" fmla="+- f14 0 f13"/>
                    <a:gd name="f18" fmla="*/ f17 1 429"/>
                    <a:gd name="f19" fmla="*/ f16 1 2425"/>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429" h="2425">
                      <a:moveTo>
                        <a:pt x="f5" y="f6"/>
                      </a:moveTo>
                      <a:lnTo>
                        <a:pt x="f5" y="f6"/>
                      </a:lnTo>
                      <a:cubicBezTo>
                        <a:pt x="f7" y="f8"/>
                        <a:pt x="f6" y="f9"/>
                        <a:pt x="f10" y="f4"/>
                      </a:cubicBezTo>
                      <a:lnTo>
                        <a:pt x="f5" y="f6"/>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470;p6">
                  <a:extLst>
                    <a:ext uri="{FF2B5EF4-FFF2-40B4-BE49-F238E27FC236}">
                      <a16:creationId xmlns:a16="http://schemas.microsoft.com/office/drawing/2014/main" id="{81D0FDBF-1DD7-419E-930D-538979A583EB}"/>
                    </a:ext>
                  </a:extLst>
                </p:cNvPr>
                <p:cNvSpPr/>
                <p:nvPr/>
              </p:nvSpPr>
              <p:spPr>
                <a:xfrm>
                  <a:off x="695026" y="351294"/>
                  <a:ext cx="77577" cy="101800"/>
                </a:xfrm>
                <a:custGeom>
                  <a:avLst/>
                  <a:gdLst>
                    <a:gd name="f0" fmla="val w"/>
                    <a:gd name="f1" fmla="val h"/>
                    <a:gd name="f2" fmla="val 0"/>
                    <a:gd name="f3" fmla="val 2402"/>
                    <a:gd name="f4" fmla="val 3152"/>
                    <a:gd name="f5" fmla="val 2020"/>
                    <a:gd name="f6" fmla="val 728"/>
                    <a:gd name="f7" fmla="val 1905"/>
                    <a:gd name="f8" fmla="val 889"/>
                    <a:gd name="f9" fmla="val 1755"/>
                    <a:gd name="f10" fmla="val 993"/>
                    <a:gd name="f11" fmla="val 1593"/>
                    <a:gd name="f12" fmla="val 1086"/>
                    <a:gd name="f13" fmla="val 1443"/>
                    <a:gd name="f14" fmla="val 1155"/>
                    <a:gd name="f15" fmla="val 1304"/>
                    <a:gd name="f16" fmla="val 1213"/>
                    <a:gd name="f17" fmla="val 1154"/>
                    <a:gd name="f18" fmla="val 1282"/>
                    <a:gd name="f19" fmla="val 1189"/>
                    <a:gd name="f20" fmla="val 1270"/>
                    <a:gd name="f21" fmla="val 1235"/>
                    <a:gd name="f22" fmla="val 1258"/>
                    <a:gd name="f23" fmla="val 1285"/>
                    <a:gd name="f24" fmla="val 1269"/>
                    <a:gd name="f25" fmla="val 1311"/>
                    <a:gd name="f26" fmla="val 1268"/>
                    <a:gd name="f27" fmla="val 1337"/>
                    <a:gd name="f28" fmla="val 1483"/>
                    <a:gd name="f29" fmla="val 1627"/>
                    <a:gd name="f30" fmla="val 1298"/>
                    <a:gd name="f31" fmla="val 1386"/>
                    <a:gd name="f32" fmla="val 1629"/>
                    <a:gd name="f33" fmla="val 1341"/>
                    <a:gd name="f34" fmla="val 1504"/>
                    <a:gd name="f35" fmla="val 1324"/>
                    <a:gd name="f36" fmla="val 1379"/>
                    <a:gd name="f37" fmla="val 1342"/>
                    <a:gd name="f38" fmla="val 1306"/>
                    <a:gd name="f39" fmla="val 1325"/>
                    <a:gd name="f40" fmla="val 1328"/>
                    <a:gd name="f41" fmla="val 1340"/>
                    <a:gd name="f42" fmla="val 1039"/>
                    <a:gd name="f43" fmla="val 1374"/>
                    <a:gd name="f44" fmla="val 924"/>
                    <a:gd name="f45" fmla="val 1409"/>
                    <a:gd name="f46" fmla="val 843"/>
                    <a:gd name="f47" fmla="val 1467"/>
                    <a:gd name="f48" fmla="val 750"/>
                    <a:gd name="f49" fmla="val 1547"/>
                    <a:gd name="f50" fmla="val 681"/>
                    <a:gd name="f51" fmla="val 1628"/>
                    <a:gd name="f52" fmla="val 566"/>
                    <a:gd name="f53" fmla="val 485"/>
                    <a:gd name="f54" fmla="val 1917"/>
                    <a:gd name="f55" fmla="val 393"/>
                    <a:gd name="f56" fmla="val 2078"/>
                    <a:gd name="f57" fmla="val 450"/>
                    <a:gd name="f58" fmla="val 520"/>
                    <a:gd name="f59" fmla="val 1732"/>
                    <a:gd name="f60" fmla="val 635"/>
                    <a:gd name="f61" fmla="val 1582"/>
                    <a:gd name="f62" fmla="val 912"/>
                    <a:gd name="f63" fmla="val 1074"/>
                    <a:gd name="f64" fmla="val 1236"/>
                    <a:gd name="f65" fmla="val 1224"/>
                    <a:gd name="f66" fmla="val 1408"/>
                    <a:gd name="f67" fmla="val 1558"/>
                    <a:gd name="f68" fmla="val 1005"/>
                    <a:gd name="f69" fmla="val 1720"/>
                    <a:gd name="f70" fmla="val 936"/>
                    <a:gd name="f71" fmla="val 1882"/>
                    <a:gd name="f72" fmla="val 2066"/>
                    <a:gd name="f73" fmla="val 1"/>
                    <a:gd name="f74" fmla="val 2055"/>
                    <a:gd name="f75" fmla="val 197"/>
                    <a:gd name="f76" fmla="val 1928"/>
                    <a:gd name="f77" fmla="val 405"/>
                    <a:gd name="f78" fmla="val 647"/>
                    <a:gd name="f79" fmla="val 716"/>
                    <a:gd name="f80" fmla="val 820"/>
                    <a:gd name="f81" fmla="val 693"/>
                    <a:gd name="f82" fmla="val 323"/>
                    <a:gd name="f83" fmla="val 1524"/>
                    <a:gd name="f84" fmla="val 150"/>
                    <a:gd name="f85" fmla="val 2067"/>
                    <a:gd name="f86" fmla="val 35"/>
                    <a:gd name="f87" fmla="val 2413"/>
                    <a:gd name="f88" fmla="val 2782"/>
                    <a:gd name="f89" fmla="val 81"/>
                    <a:gd name="f90" fmla="val 93"/>
                    <a:gd name="f91" fmla="val 3002"/>
                    <a:gd name="f92" fmla="val 2840"/>
                    <a:gd name="f93" fmla="val 219"/>
                    <a:gd name="f94" fmla="val 2679"/>
                    <a:gd name="f95" fmla="val 388"/>
                    <a:gd name="f96" fmla="val 2329"/>
                    <a:gd name="f97" fmla="val 766"/>
                    <a:gd name="f98" fmla="val 2101"/>
                    <a:gd name="f99" fmla="val 1149"/>
                    <a:gd name="f100" fmla="val 1159"/>
                    <a:gd name="f101" fmla="val 1168"/>
                    <a:gd name="f102" fmla="val 1178"/>
                    <a:gd name="f103" fmla="val 2113"/>
                    <a:gd name="f104" fmla="val 1962"/>
                    <a:gd name="f105" fmla="val 2390"/>
                    <a:gd name="f106" fmla="val 2112"/>
                    <a:gd name="f107" fmla="val 2759"/>
                    <a:gd name="f108" fmla="val 2251"/>
                    <a:gd name="f109" fmla="val 2655"/>
                    <a:gd name="f110" fmla="val 2332"/>
                    <a:gd name="f111" fmla="val 2471"/>
                    <a:gd name="f112" fmla="val 2286"/>
                    <a:gd name="f113" fmla="val 1998"/>
                    <a:gd name="f114" fmla="val 1963"/>
                    <a:gd name="f115" fmla="val 2043"/>
                    <a:gd name="f116" fmla="val 2170"/>
                    <a:gd name="f117" fmla="val 1859"/>
                    <a:gd name="f118" fmla="val 1778"/>
                    <a:gd name="f119" fmla="val 2343"/>
                    <a:gd name="f120" fmla="val 1686"/>
                    <a:gd name="f121" fmla="val 2389"/>
                    <a:gd name="f122" fmla="val 1420"/>
                    <a:gd name="f123" fmla="val 2296"/>
                    <a:gd name="f124" fmla="val 1358"/>
                    <a:gd name="f125" fmla="val 2192"/>
                    <a:gd name="f126" fmla="val 1316"/>
                    <a:gd name="f127" fmla="val 2109"/>
                    <a:gd name="f128" fmla="val 2085"/>
                    <a:gd name="f129" fmla="val 2062"/>
                    <a:gd name="f130" fmla="val 1320"/>
                    <a:gd name="f131" fmla="val 2228"/>
                    <a:gd name="f132" fmla="val 1166"/>
                    <a:gd name="f133" fmla="val 2366"/>
                    <a:gd name="f134" fmla="val 2401"/>
                    <a:gd name="f135" fmla="val 416"/>
                    <a:gd name="f136" fmla="val 2239"/>
                    <a:gd name="f137" fmla="val 208"/>
                    <a:gd name="f138" fmla="*/ f0 1 2402"/>
                    <a:gd name="f139" fmla="*/ f1 1 3152"/>
                    <a:gd name="f140" fmla="val f2"/>
                    <a:gd name="f141" fmla="val f3"/>
                    <a:gd name="f142" fmla="val f4"/>
                    <a:gd name="f143" fmla="+- f142 0 f140"/>
                    <a:gd name="f144" fmla="+- f141 0 f140"/>
                    <a:gd name="f145" fmla="*/ f144 1 2402"/>
                    <a:gd name="f146" fmla="*/ f143 1 315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402" h="3152">
                      <a:moveTo>
                        <a:pt x="f5" y="f6"/>
                      </a:moveTo>
                      <a:cubicBezTo>
                        <a:pt x="f7" y="f8"/>
                        <a:pt x="f9" y="f10"/>
                        <a:pt x="f11" y="f12"/>
                      </a:cubicBezTo>
                      <a:cubicBezTo>
                        <a:pt x="f13" y="f14"/>
                        <a:pt x="f15" y="f16"/>
                        <a:pt x="f17" y="f18"/>
                      </a:cubicBezTo>
                      <a:cubicBezTo>
                        <a:pt x="f19" y="f20"/>
                        <a:pt x="f21" y="f20"/>
                        <a:pt x="f22" y="f20"/>
                      </a:cubicBezTo>
                      <a:cubicBezTo>
                        <a:pt x="f23" y="f24"/>
                        <a:pt x="f25" y="f26"/>
                        <a:pt x="f27" y="f26"/>
                      </a:cubicBezTo>
                      <a:cubicBezTo>
                        <a:pt x="f28" y="f26"/>
                        <a:pt x="f29" y="f30"/>
                        <a:pt x="f9" y="f31"/>
                      </a:cubicBezTo>
                      <a:cubicBezTo>
                        <a:pt x="f32" y="f33"/>
                        <a:pt x="f34" y="f35"/>
                        <a:pt x="f36" y="f35"/>
                      </a:cubicBezTo>
                      <a:cubicBezTo>
                        <a:pt x="f37" y="f35"/>
                        <a:pt x="f38" y="f39"/>
                        <a:pt x="f20" y="f40"/>
                      </a:cubicBezTo>
                      <a:cubicBezTo>
                        <a:pt x="f17" y="f41"/>
                        <a:pt x="f42" y="f43"/>
                        <a:pt x="f44" y="f45"/>
                      </a:cubicBezTo>
                      <a:cubicBezTo>
                        <a:pt x="f46" y="f47"/>
                        <a:pt x="f48" y="f49"/>
                        <a:pt x="f50" y="f51"/>
                      </a:cubicBezTo>
                      <a:cubicBezTo>
                        <a:pt x="f52" y="f9"/>
                        <a:pt x="f53" y="f54"/>
                        <a:pt x="f55" y="f56"/>
                      </a:cubicBezTo>
                      <a:cubicBezTo>
                        <a:pt x="f57" y="f7"/>
                        <a:pt x="f58" y="f59"/>
                        <a:pt x="f60" y="f61"/>
                      </a:cubicBezTo>
                      <a:cubicBezTo>
                        <a:pt x="f48" y="f13"/>
                        <a:pt x="f62" y="f40"/>
                        <a:pt x="f63" y="f64"/>
                      </a:cubicBezTo>
                      <a:cubicBezTo>
                        <a:pt x="f65" y="f14"/>
                        <a:pt x="f66" y="f63"/>
                        <a:pt x="f67" y="f68"/>
                      </a:cubicBezTo>
                      <a:cubicBezTo>
                        <a:pt x="f69" y="f70"/>
                        <a:pt x="f71" y="f46"/>
                        <a:pt x="f5" y="f6"/>
                      </a:cubicBezTo>
                      <a:close/>
                      <a:moveTo>
                        <a:pt x="f72" y="f73"/>
                      </a:moveTo>
                      <a:cubicBezTo>
                        <a:pt x="f74" y="f75"/>
                        <a:pt x="f76" y="f77"/>
                        <a:pt x="f9" y="f58"/>
                      </a:cubicBezTo>
                      <a:cubicBezTo>
                        <a:pt x="f61" y="f78"/>
                        <a:pt x="f43" y="f79"/>
                        <a:pt x="f19" y="f80"/>
                      </a:cubicBezTo>
                      <a:cubicBezTo>
                        <a:pt x="f81" y="f12"/>
                        <a:pt x="f82" y="f83"/>
                        <a:pt x="f84" y="f85"/>
                      </a:cubicBezTo>
                      <a:cubicBezTo>
                        <a:pt x="f86" y="f87"/>
                        <a:pt x="f2" y="f88"/>
                        <a:pt x="f89" y="f4"/>
                      </a:cubicBezTo>
                      <a:cubicBezTo>
                        <a:pt x="f90" y="f91"/>
                        <a:pt x="f84" y="f92"/>
                        <a:pt x="f93" y="f94"/>
                      </a:cubicBezTo>
                      <a:cubicBezTo>
                        <a:pt x="f95" y="f96"/>
                        <a:pt x="f97" y="f98"/>
                        <a:pt x="f99" y="f98"/>
                      </a:cubicBezTo>
                      <a:cubicBezTo>
                        <a:pt x="f100" y="f98"/>
                        <a:pt x="f101" y="f98"/>
                        <a:pt x="f102" y="f98"/>
                      </a:cubicBezTo>
                      <a:cubicBezTo>
                        <a:pt x="f67" y="f103"/>
                        <a:pt x="f104" y="f105"/>
                        <a:pt x="f106" y="f107"/>
                      </a:cubicBezTo>
                      <a:cubicBezTo>
                        <a:pt x="f108" y="f109"/>
                        <a:pt x="f110" y="f111"/>
                        <a:pt x="f112" y="f112"/>
                      </a:cubicBezTo>
                      <a:cubicBezTo>
                        <a:pt x="f108" y="f103"/>
                        <a:pt x="f98" y="f113"/>
                        <a:pt x="f76" y="f114"/>
                      </a:cubicBezTo>
                      <a:cubicBezTo>
                        <a:pt x="f115" y="f54"/>
                        <a:pt x="f116" y="f117"/>
                        <a:pt x="f108" y="f118"/>
                      </a:cubicBezTo>
                      <a:cubicBezTo>
                        <a:pt x="f119" y="f120"/>
                        <a:pt x="f121" y="f83"/>
                        <a:pt x="f110" y="f122"/>
                      </a:cubicBezTo>
                      <a:cubicBezTo>
                        <a:pt x="f123" y="f124"/>
                        <a:pt x="f125" y="f126"/>
                        <a:pt x="f127" y="f126"/>
                      </a:cubicBezTo>
                      <a:cubicBezTo>
                        <a:pt x="f128" y="f126"/>
                        <a:pt x="f129" y="f130"/>
                        <a:pt x="f115" y="f40"/>
                      </a:cubicBezTo>
                      <a:cubicBezTo>
                        <a:pt x="f131" y="f132"/>
                        <a:pt x="f119" y="f70"/>
                        <a:pt x="f133" y="f81"/>
                      </a:cubicBezTo>
                      <a:cubicBezTo>
                        <a:pt x="f134" y="f135"/>
                        <a:pt x="f136" y="f137"/>
                        <a:pt x="f72" y="f7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471;p6">
                  <a:extLst>
                    <a:ext uri="{FF2B5EF4-FFF2-40B4-BE49-F238E27FC236}">
                      <a16:creationId xmlns:a16="http://schemas.microsoft.com/office/drawing/2014/main" id="{F41639FD-A54D-47C5-B3DF-016A21F1179F}"/>
                    </a:ext>
                  </a:extLst>
                </p:cNvPr>
                <p:cNvSpPr/>
                <p:nvPr/>
              </p:nvSpPr>
              <p:spPr>
                <a:xfrm>
                  <a:off x="672294" y="270671"/>
                  <a:ext cx="167042" cy="246174"/>
                </a:xfrm>
                <a:custGeom>
                  <a:avLst/>
                  <a:gdLst>
                    <a:gd name="f0" fmla="val 180"/>
                    <a:gd name="f1" fmla="val w"/>
                    <a:gd name="f2" fmla="val h"/>
                    <a:gd name="f3" fmla="val 0"/>
                    <a:gd name="f4" fmla="val 5172"/>
                    <a:gd name="f5" fmla="val 7622"/>
                    <a:gd name="f6" fmla="val 3617"/>
                    <a:gd name="f7" fmla="val 3743"/>
                    <a:gd name="f8" fmla="val 3870"/>
                    <a:gd name="f9" fmla="val 191"/>
                    <a:gd name="f10" fmla="val 3994"/>
                    <a:gd name="f11" fmla="val 211"/>
                    <a:gd name="f12" fmla="val 4282"/>
                    <a:gd name="f13" fmla="val 257"/>
                    <a:gd name="f14" fmla="val 4559"/>
                    <a:gd name="f15" fmla="val 338"/>
                    <a:gd name="f16" fmla="val 4813"/>
                    <a:gd name="f17" fmla="val 477"/>
                    <a:gd name="f18" fmla="val 4548"/>
                    <a:gd name="f19" fmla="val 373"/>
                    <a:gd name="f20" fmla="val 4271"/>
                    <a:gd name="f21" fmla="val 292"/>
                    <a:gd name="f22" fmla="val 3982"/>
                    <a:gd name="f23" fmla="val 3873"/>
                    <a:gd name="f24" fmla="val 244"/>
                    <a:gd name="f25" fmla="val 3761"/>
                    <a:gd name="f26" fmla="val 235"/>
                    <a:gd name="f27" fmla="val 3650"/>
                    <a:gd name="f28" fmla="val 3481"/>
                    <a:gd name="f29" fmla="val 3312"/>
                    <a:gd name="f30" fmla="val 255"/>
                    <a:gd name="f31" fmla="val 3151"/>
                    <a:gd name="f32" fmla="val 304"/>
                    <a:gd name="f33" fmla="val 2874"/>
                    <a:gd name="f34" fmla="val 361"/>
                    <a:gd name="f35" fmla="val 2609"/>
                    <a:gd name="f36" fmla="val 2355"/>
                    <a:gd name="f37" fmla="val 604"/>
                    <a:gd name="f38" fmla="val 2112"/>
                    <a:gd name="f39" fmla="val 731"/>
                    <a:gd name="f40" fmla="val 1858"/>
                    <a:gd name="f41" fmla="val 892"/>
                    <a:gd name="f42" fmla="val 1662"/>
                    <a:gd name="f43" fmla="val 1088"/>
                    <a:gd name="f44" fmla="val 1847"/>
                    <a:gd name="f45" fmla="val 881"/>
                    <a:gd name="f46" fmla="val 2078"/>
                    <a:gd name="f47" fmla="val 708"/>
                    <a:gd name="f48" fmla="val 2332"/>
                    <a:gd name="f49" fmla="val 557"/>
                    <a:gd name="f50" fmla="val 2586"/>
                    <a:gd name="f51" fmla="val 419"/>
                    <a:gd name="f52" fmla="val 2851"/>
                    <a:gd name="f53" fmla="val 315"/>
                    <a:gd name="f54" fmla="val 3128"/>
                    <a:gd name="f55" fmla="val 246"/>
                    <a:gd name="f56" fmla="val 3286"/>
                    <a:gd name="f57" fmla="val 200"/>
                    <a:gd name="f58" fmla="val 3451"/>
                    <a:gd name="f59" fmla="val 3586"/>
                    <a:gd name="f60" fmla="val 1"/>
                    <a:gd name="f61" fmla="val 3134"/>
                    <a:gd name="f62" fmla="val 2678"/>
                    <a:gd name="f63" fmla="val 125"/>
                    <a:gd name="f64" fmla="val 2251"/>
                    <a:gd name="f65" fmla="val 384"/>
                    <a:gd name="f66" fmla="val 1397"/>
                    <a:gd name="f67" fmla="val 904"/>
                    <a:gd name="f68" fmla="val 854"/>
                    <a:gd name="f69" fmla="val 1816"/>
                    <a:gd name="f70" fmla="val 543"/>
                    <a:gd name="f71" fmla="val 2751"/>
                    <a:gd name="f72" fmla="val 4447"/>
                    <a:gd name="f73" fmla="val 69"/>
                    <a:gd name="f74" fmla="val 6040"/>
                    <a:gd name="f75" fmla="val 900"/>
                    <a:gd name="f76" fmla="val 381"/>
                    <a:gd name="f77" fmla="val 6617"/>
                    <a:gd name="f78" fmla="val 358"/>
                    <a:gd name="f79" fmla="val 5313"/>
                    <a:gd name="f80" fmla="val 670"/>
                    <a:gd name="f81" fmla="val 4274"/>
                    <a:gd name="f82" fmla="val 762"/>
                    <a:gd name="f83" fmla="val 3905"/>
                    <a:gd name="f84" fmla="val 912"/>
                    <a:gd name="f85" fmla="val 3559"/>
                    <a:gd name="f86" fmla="val 1097"/>
                    <a:gd name="f87" fmla="val 3247"/>
                    <a:gd name="f88" fmla="val 1189"/>
                    <a:gd name="f89" fmla="val 3085"/>
                    <a:gd name="f90" fmla="val 1304"/>
                    <a:gd name="f91" fmla="val 2958"/>
                    <a:gd name="f92" fmla="val 2820"/>
                    <a:gd name="f93" fmla="val 1512"/>
                    <a:gd name="f94" fmla="val 2693"/>
                    <a:gd name="f95" fmla="val 1628"/>
                    <a:gd name="f96" fmla="val 2566"/>
                    <a:gd name="f97" fmla="val 1731"/>
                    <a:gd name="f98" fmla="val 2404"/>
                    <a:gd name="f99" fmla="val 1835"/>
                    <a:gd name="f100" fmla="val 2266"/>
                    <a:gd name="f101" fmla="val 1882"/>
                    <a:gd name="f102" fmla="val 2058"/>
                    <a:gd name="f103" fmla="val 1801"/>
                    <a:gd name="f104" fmla="val 1896"/>
                    <a:gd name="f105" fmla="val 1752"/>
                    <a:gd name="f106" fmla="val 1791"/>
                    <a:gd name="f107" fmla="val 1652"/>
                    <a:gd name="f108" fmla="val 1714"/>
                    <a:gd name="f109" fmla="val 1548"/>
                    <a:gd name="f110" fmla="val 1513"/>
                    <a:gd name="f111" fmla="val 1477"/>
                    <a:gd name="f112" fmla="val 1723"/>
                    <a:gd name="f113" fmla="val 1443"/>
                    <a:gd name="f114" fmla="val 1742"/>
                    <a:gd name="f115" fmla="val 1861"/>
                    <a:gd name="f116" fmla="val 1469"/>
                    <a:gd name="f117" fmla="val 2319"/>
                    <a:gd name="f118" fmla="val 1368"/>
                    <a:gd name="f119" fmla="val 2786"/>
                    <a:gd name="f120" fmla="val 3061"/>
                    <a:gd name="f121" fmla="val 3338"/>
                    <a:gd name="f122" fmla="val 1403"/>
                    <a:gd name="f123" fmla="val 3613"/>
                    <a:gd name="f124" fmla="val 1458"/>
                    <a:gd name="f125" fmla="val 3719"/>
                    <a:gd name="f126" fmla="val 1478"/>
                    <a:gd name="f127" fmla="val 3824"/>
                    <a:gd name="f128" fmla="val 1488"/>
                    <a:gd name="f129" fmla="val 3925"/>
                    <a:gd name="f130" fmla="val 4507"/>
                    <a:gd name="f131" fmla="val 4952"/>
                    <a:gd name="f132" fmla="val 1168"/>
                    <a:gd name="f133" fmla="val 4617"/>
                    <a:gd name="f134" fmla="val 765"/>
                    <a:gd name="f135" fmla="val 4709"/>
                    <a:gd name="f136" fmla="val 4790"/>
                    <a:gd name="f137" fmla="val 823"/>
                    <a:gd name="f138" fmla="val 4894"/>
                    <a:gd name="f139" fmla="val 5056"/>
                    <a:gd name="f140" fmla="val 5171"/>
                    <a:gd name="f141" fmla="val 696"/>
                    <a:gd name="f142" fmla="val 5079"/>
                    <a:gd name="f143" fmla="val 534"/>
                    <a:gd name="f144" fmla="val 5033"/>
                    <a:gd name="f145" fmla="val 465"/>
                    <a:gd name="f146" fmla="val 4963"/>
                    <a:gd name="f147" fmla="val 407"/>
                    <a:gd name="f148" fmla="val 4484"/>
                    <a:gd name="f149" fmla="val 4037"/>
                    <a:gd name="f150" fmla="*/ f1 1 5172"/>
                    <a:gd name="f151" fmla="*/ f2 1 7622"/>
                    <a:gd name="f152" fmla="val f3"/>
                    <a:gd name="f153" fmla="val f4"/>
                    <a:gd name="f154" fmla="val f5"/>
                    <a:gd name="f155" fmla="+- f154 0 f152"/>
                    <a:gd name="f156" fmla="+- f153 0 f152"/>
                    <a:gd name="f157" fmla="*/ f156 1 5172"/>
                    <a:gd name="f158" fmla="*/ f155 1 762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5172" h="7622">
                      <a:moveTo>
                        <a:pt x="f6" y="f0"/>
                      </a:moveTo>
                      <a:cubicBezTo>
                        <a:pt x="f7" y="f0"/>
                        <a:pt x="f8" y="f9"/>
                        <a:pt x="f10" y="f11"/>
                      </a:cubicBezTo>
                      <a:cubicBezTo>
                        <a:pt x="f12" y="f13"/>
                        <a:pt x="f14" y="f15"/>
                        <a:pt x="f16" y="f17"/>
                      </a:cubicBezTo>
                      <a:cubicBezTo>
                        <a:pt x="f18" y="f19"/>
                        <a:pt x="f20" y="f21"/>
                        <a:pt x="f22" y="f13"/>
                      </a:cubicBezTo>
                      <a:cubicBezTo>
                        <a:pt x="f23" y="f24"/>
                        <a:pt x="f25" y="f26"/>
                        <a:pt x="f27" y="f26"/>
                      </a:cubicBezTo>
                      <a:cubicBezTo>
                        <a:pt x="f28" y="f26"/>
                        <a:pt x="f29" y="f30"/>
                        <a:pt x="f31" y="f32"/>
                      </a:cubicBezTo>
                      <a:cubicBezTo>
                        <a:pt x="f33" y="f34"/>
                        <a:pt x="f35" y="f17"/>
                        <a:pt x="f36" y="f37"/>
                      </a:cubicBezTo>
                      <a:cubicBezTo>
                        <a:pt x="f38" y="f39"/>
                        <a:pt x="f40" y="f41"/>
                        <a:pt x="f42" y="f43"/>
                      </a:cubicBezTo>
                      <a:cubicBezTo>
                        <a:pt x="f44" y="f45"/>
                        <a:pt x="f46" y="f47"/>
                        <a:pt x="f48" y="f49"/>
                      </a:cubicBezTo>
                      <a:cubicBezTo>
                        <a:pt x="f50" y="f51"/>
                        <a:pt x="f52" y="f53"/>
                        <a:pt x="f54" y="f55"/>
                      </a:cubicBezTo>
                      <a:cubicBezTo>
                        <a:pt x="f56" y="f57"/>
                        <a:pt x="f58" y="f0"/>
                        <a:pt x="f6" y="f0"/>
                      </a:cubicBezTo>
                      <a:close/>
                      <a:moveTo>
                        <a:pt x="f59" y="f60"/>
                      </a:moveTo>
                      <a:cubicBezTo>
                        <a:pt x="f61" y="f60"/>
                        <a:pt x="f62" y="f63"/>
                        <a:pt x="f64" y="f65"/>
                      </a:cubicBezTo>
                      <a:cubicBezTo>
                        <a:pt x="f66" y="f67"/>
                        <a:pt x="f68" y="f69"/>
                        <a:pt x="f70" y="f71"/>
                      </a:cubicBezTo>
                      <a:cubicBezTo>
                        <a:pt x="f3" y="f72"/>
                        <a:pt x="f73" y="f74"/>
                        <a:pt x="f75" y="f5"/>
                      </a:cubicBezTo>
                      <a:cubicBezTo>
                        <a:pt x="f76" y="f77"/>
                        <a:pt x="f78" y="f79"/>
                        <a:pt x="f80" y="f81"/>
                      </a:cubicBezTo>
                      <a:cubicBezTo>
                        <a:pt x="f82" y="f83"/>
                        <a:pt x="f84" y="f85"/>
                        <a:pt x="f86" y="f87"/>
                      </a:cubicBezTo>
                      <a:cubicBezTo>
                        <a:pt x="f88" y="f89"/>
                        <a:pt x="f90" y="f91"/>
                        <a:pt x="f66" y="f92"/>
                      </a:cubicBezTo>
                      <a:cubicBezTo>
                        <a:pt x="f93" y="f94"/>
                        <a:pt x="f95" y="f96"/>
                        <a:pt x="f97" y="f98"/>
                      </a:cubicBezTo>
                      <a:cubicBezTo>
                        <a:pt x="f99" y="f100"/>
                        <a:pt x="f101" y="f102"/>
                        <a:pt x="f103" y="f104"/>
                      </a:cubicBezTo>
                      <a:cubicBezTo>
                        <a:pt x="f105" y="f106"/>
                        <a:pt x="f107" y="f108"/>
                        <a:pt x="f109" y="f108"/>
                      </a:cubicBezTo>
                      <a:cubicBezTo>
                        <a:pt x="f110" y="f108"/>
                        <a:pt x="f111" y="f112"/>
                        <a:pt x="f113" y="f114"/>
                      </a:cubicBezTo>
                      <a:lnTo>
                        <a:pt x="f113" y="f114"/>
                      </a:lnTo>
                      <a:cubicBezTo>
                        <a:pt x="f115" y="f116"/>
                        <a:pt x="f117" y="f118"/>
                        <a:pt x="f119" y="f118"/>
                      </a:cubicBezTo>
                      <a:cubicBezTo>
                        <a:pt x="f120" y="f118"/>
                        <a:pt x="f121" y="f122"/>
                        <a:pt x="f123" y="f124"/>
                      </a:cubicBezTo>
                      <a:cubicBezTo>
                        <a:pt x="f125" y="f126"/>
                        <a:pt x="f127" y="f128"/>
                        <a:pt x="f129" y="f128"/>
                      </a:cubicBezTo>
                      <a:cubicBezTo>
                        <a:pt x="f130" y="f128"/>
                        <a:pt x="f131" y="f132"/>
                        <a:pt x="f133" y="f134"/>
                      </a:cubicBezTo>
                      <a:cubicBezTo>
                        <a:pt x="f135" y="f134"/>
                        <a:pt x="f136" y="f137"/>
                        <a:pt x="f138" y="f137"/>
                      </a:cubicBezTo>
                      <a:cubicBezTo>
                        <a:pt x="f139" y="f137"/>
                        <a:pt x="f140" y="f141"/>
                        <a:pt x="f142" y="f143"/>
                      </a:cubicBezTo>
                      <a:cubicBezTo>
                        <a:pt x="f144" y="f145"/>
                        <a:pt x="f146" y="f147"/>
                        <a:pt x="f138" y="f34"/>
                      </a:cubicBezTo>
                      <a:cubicBezTo>
                        <a:pt x="f148" y="f63"/>
                        <a:pt x="f149" y="f60"/>
                        <a:pt x="f59" y="f6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472;p6">
                  <a:extLst>
                    <a:ext uri="{FF2B5EF4-FFF2-40B4-BE49-F238E27FC236}">
                      <a16:creationId xmlns:a16="http://schemas.microsoft.com/office/drawing/2014/main" id="{5B62A9C8-AE66-4AF4-A4AF-E0566F46D633}"/>
                    </a:ext>
                  </a:extLst>
                </p:cNvPr>
                <p:cNvSpPr/>
                <p:nvPr/>
              </p:nvSpPr>
              <p:spPr>
                <a:xfrm>
                  <a:off x="693901" y="234854"/>
                  <a:ext cx="76837" cy="103418"/>
                </a:xfrm>
                <a:custGeom>
                  <a:avLst/>
                  <a:gdLst>
                    <a:gd name="f0" fmla="val w"/>
                    <a:gd name="f1" fmla="val h"/>
                    <a:gd name="f2" fmla="val 0"/>
                    <a:gd name="f3" fmla="val 2379"/>
                    <a:gd name="f4" fmla="val 3202"/>
                    <a:gd name="f5" fmla="val 727"/>
                    <a:gd name="f6" fmla="val 597"/>
                    <a:gd name="f7" fmla="val 603"/>
                    <a:gd name="f8" fmla="val 610"/>
                    <a:gd name="f9" fmla="val 728"/>
                    <a:gd name="f10" fmla="val 616"/>
                    <a:gd name="f11" fmla="val 604"/>
                    <a:gd name="f12" fmla="val 1214"/>
                    <a:gd name="f13" fmla="val 1146"/>
                    <a:gd name="f14" fmla="val 1079"/>
                    <a:gd name="f15" fmla="val 13"/>
                    <a:gd name="f16" fmla="val 1016"/>
                    <a:gd name="f17" fmla="val 39"/>
                    <a:gd name="f18" fmla="val 814"/>
                    <a:gd name="f19" fmla="val 129"/>
                    <a:gd name="f20" fmla="val 721"/>
                    <a:gd name="f21" fmla="val 372"/>
                    <a:gd name="f22" fmla="val 729"/>
                    <a:gd name="f23" fmla="val 485"/>
                    <a:gd name="f24" fmla="val 837"/>
                    <a:gd name="f25" fmla="val 396"/>
                    <a:gd name="f26" fmla="val 961"/>
                    <a:gd name="f27" fmla="val 968"/>
                    <a:gd name="f28" fmla="val 975"/>
                    <a:gd name="f29" fmla="val 982"/>
                    <a:gd name="f30" fmla="val 397"/>
                    <a:gd name="f31" fmla="val 1109"/>
                    <a:gd name="f32" fmla="val 420"/>
                    <a:gd name="f33" fmla="val 1189"/>
                    <a:gd name="f34" fmla="val 535"/>
                    <a:gd name="f35" fmla="val 1224"/>
                    <a:gd name="f36" fmla="val 651"/>
                    <a:gd name="f37" fmla="val 1236"/>
                    <a:gd name="f38" fmla="val 778"/>
                    <a:gd name="f39" fmla="val 905"/>
                    <a:gd name="f40" fmla="val 1132"/>
                    <a:gd name="f41" fmla="val 1009"/>
                    <a:gd name="f42" fmla="val 1074"/>
                    <a:gd name="f43" fmla="val 1112"/>
                    <a:gd name="f44" fmla="val 993"/>
                    <a:gd name="f45" fmla="val 1205"/>
                    <a:gd name="f46" fmla="val 901"/>
                    <a:gd name="f47" fmla="val 1297"/>
                    <a:gd name="f48" fmla="val 416"/>
                    <a:gd name="f49" fmla="val 1840"/>
                    <a:gd name="f50" fmla="val 151"/>
                    <a:gd name="f51" fmla="val 2474"/>
                    <a:gd name="f52" fmla="val 1"/>
                    <a:gd name="f53" fmla="val 162"/>
                    <a:gd name="f54" fmla="val 2417"/>
                    <a:gd name="f55" fmla="val 1666"/>
                    <a:gd name="f56" fmla="val 1617"/>
                    <a:gd name="f57" fmla="val 1251"/>
                    <a:gd name="f58" fmla="val 1674"/>
                    <a:gd name="f59" fmla="val 1193"/>
                    <a:gd name="f60" fmla="val 2378"/>
                    <a:gd name="f61" fmla="val 1940"/>
                    <a:gd name="f62" fmla="val 743"/>
                    <a:gd name="f63" fmla="val 1934"/>
                    <a:gd name="f64" fmla="val 742"/>
                    <a:gd name="f65" fmla="val 1927"/>
                    <a:gd name="f66" fmla="val 1921"/>
                    <a:gd name="f67" fmla="val 1853"/>
                    <a:gd name="f68" fmla="val 1761"/>
                    <a:gd name="f69" fmla="val 793"/>
                    <a:gd name="f70" fmla="val 1709"/>
                    <a:gd name="f71" fmla="val 835"/>
                    <a:gd name="f72" fmla="val 1801"/>
                    <a:gd name="f73" fmla="val 628"/>
                    <a:gd name="f74" fmla="val 385"/>
                    <a:gd name="f75" fmla="val 1651"/>
                    <a:gd name="f76" fmla="val 201"/>
                    <a:gd name="f77" fmla="val 1552"/>
                    <a:gd name="f78" fmla="val 77"/>
                    <a:gd name="f79" fmla="val 1383"/>
                    <a:gd name="f80" fmla="*/ f0 1 2379"/>
                    <a:gd name="f81" fmla="*/ f1 1 3202"/>
                    <a:gd name="f82" fmla="val f2"/>
                    <a:gd name="f83" fmla="val f3"/>
                    <a:gd name="f84" fmla="val f4"/>
                    <a:gd name="f85" fmla="+- f84 0 f82"/>
                    <a:gd name="f86" fmla="+- f83 0 f82"/>
                    <a:gd name="f87" fmla="*/ f86 1 2379"/>
                    <a:gd name="f88" fmla="*/ f85 1 3202"/>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379" h="3202">
                      <a:moveTo>
                        <a:pt x="f5" y="f6"/>
                      </a:moveTo>
                      <a:cubicBezTo>
                        <a:pt x="f5" y="f7"/>
                        <a:pt x="f5" y="f8"/>
                        <a:pt x="f9" y="f10"/>
                      </a:cubicBezTo>
                      <a:cubicBezTo>
                        <a:pt x="f5" y="f8"/>
                        <a:pt x="f5" y="f11"/>
                        <a:pt x="f5" y="f6"/>
                      </a:cubicBezTo>
                      <a:close/>
                      <a:moveTo>
                        <a:pt x="f12" y="f2"/>
                      </a:moveTo>
                      <a:cubicBezTo>
                        <a:pt x="f13" y="f2"/>
                        <a:pt x="f14" y="f15"/>
                        <a:pt x="f16" y="f17"/>
                      </a:cubicBezTo>
                      <a:cubicBezTo>
                        <a:pt x="f18" y="f19"/>
                        <a:pt x="f20" y="f21"/>
                        <a:pt x="f5" y="f6"/>
                      </a:cubicBezTo>
                      <a:lnTo>
                        <a:pt x="f5" y="f6"/>
                      </a:lnTo>
                      <a:cubicBezTo>
                        <a:pt x="f22" y="f23"/>
                        <a:pt x="f24" y="f25"/>
                        <a:pt x="f26" y="f25"/>
                      </a:cubicBezTo>
                      <a:cubicBezTo>
                        <a:pt x="f27" y="f25"/>
                        <a:pt x="f28" y="f25"/>
                        <a:pt x="f29" y="f30"/>
                      </a:cubicBezTo>
                      <a:cubicBezTo>
                        <a:pt x="f31" y="f32"/>
                        <a:pt x="f33" y="f34"/>
                        <a:pt x="f35" y="f36"/>
                      </a:cubicBezTo>
                      <a:cubicBezTo>
                        <a:pt x="f37" y="f38"/>
                        <a:pt x="f33" y="f39"/>
                        <a:pt x="f40" y="f41"/>
                      </a:cubicBezTo>
                      <a:cubicBezTo>
                        <a:pt x="f42" y="f43"/>
                        <a:pt x="f44" y="f45"/>
                        <a:pt x="f46" y="f47"/>
                      </a:cubicBezTo>
                      <a:cubicBezTo>
                        <a:pt x="f48" y="f49"/>
                        <a:pt x="f50" y="f51"/>
                        <a:pt x="f52" y="f4"/>
                      </a:cubicBezTo>
                      <a:cubicBezTo>
                        <a:pt x="f53" y="f54"/>
                        <a:pt x="f44" y="f55"/>
                        <a:pt x="f56" y="f57"/>
                      </a:cubicBezTo>
                      <a:cubicBezTo>
                        <a:pt x="f58" y="f59"/>
                        <a:pt x="f60" y="f38"/>
                        <a:pt x="f61" y="f62"/>
                      </a:cubicBezTo>
                      <a:cubicBezTo>
                        <a:pt x="f63" y="f64"/>
                        <a:pt x="f65" y="f64"/>
                        <a:pt x="f66" y="f64"/>
                      </a:cubicBezTo>
                      <a:cubicBezTo>
                        <a:pt x="f67" y="f64"/>
                        <a:pt x="f68" y="f69"/>
                        <a:pt x="f70" y="f71"/>
                      </a:cubicBezTo>
                      <a:cubicBezTo>
                        <a:pt x="f72" y="f73"/>
                        <a:pt x="f72" y="f74"/>
                        <a:pt x="f75" y="f76"/>
                      </a:cubicBezTo>
                      <a:cubicBezTo>
                        <a:pt x="f77" y="f78"/>
                        <a:pt x="f79" y="f2"/>
                        <a:pt x="f12"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473;p6">
                  <a:extLst>
                    <a:ext uri="{FF2B5EF4-FFF2-40B4-BE49-F238E27FC236}">
                      <a16:creationId xmlns:a16="http://schemas.microsoft.com/office/drawing/2014/main" id="{CD31D710-E98C-415E-AFF3-38DF7CAFE228}"/>
                    </a:ext>
                  </a:extLst>
                </p:cNvPr>
                <p:cNvSpPr/>
                <p:nvPr/>
              </p:nvSpPr>
              <p:spPr>
                <a:xfrm>
                  <a:off x="561962" y="421373"/>
                  <a:ext cx="150994" cy="227438"/>
                </a:xfrm>
                <a:custGeom>
                  <a:avLst/>
                  <a:gdLst>
                    <a:gd name="f0" fmla="val w"/>
                    <a:gd name="f1" fmla="val h"/>
                    <a:gd name="f2" fmla="val 0"/>
                    <a:gd name="f3" fmla="val 4675"/>
                    <a:gd name="f4" fmla="val 7042"/>
                    <a:gd name="f5" fmla="val 288"/>
                    <a:gd name="f6" fmla="val 670"/>
                    <a:gd name="f7" fmla="val 671"/>
                    <a:gd name="f8" fmla="val 289"/>
                    <a:gd name="f9" fmla="val 672"/>
                    <a:gd name="f10" fmla="val 673"/>
                    <a:gd name="f11" fmla="val 634"/>
                    <a:gd name="f12" fmla="val 1166"/>
                    <a:gd name="f13" fmla="val 934"/>
                    <a:gd name="f14" fmla="val 1559"/>
                    <a:gd name="f15" fmla="val 1269"/>
                    <a:gd name="f16" fmla="val 1928"/>
                    <a:gd name="f17" fmla="val 1650"/>
                    <a:gd name="f18" fmla="val 2228"/>
                    <a:gd name="f19" fmla="val 2042"/>
                    <a:gd name="f20" fmla="val 2517"/>
                    <a:gd name="f21" fmla="val 2481"/>
                    <a:gd name="f22" fmla="val 2759"/>
                    <a:gd name="f23" fmla="val 2885"/>
                    <a:gd name="f24" fmla="val 3048"/>
                    <a:gd name="f25" fmla="val 3289"/>
                    <a:gd name="f26" fmla="val 3336"/>
                    <a:gd name="f27" fmla="val 3670"/>
                    <a:gd name="f28" fmla="val 3660"/>
                    <a:gd name="f29" fmla="val 3959"/>
                    <a:gd name="f30" fmla="val 4087"/>
                    <a:gd name="f31" fmla="val 4097"/>
                    <a:gd name="f32" fmla="val 4306"/>
                    <a:gd name="f33" fmla="val 4213"/>
                    <a:gd name="f34" fmla="val 4525"/>
                    <a:gd name="f35" fmla="val 4282"/>
                    <a:gd name="f36" fmla="val 4768"/>
                    <a:gd name="f37" fmla="val 4305"/>
                    <a:gd name="f38" fmla="val 4883"/>
                    <a:gd name="f39" fmla="val 4339"/>
                    <a:gd name="f40" fmla="val 5010"/>
                    <a:gd name="f41" fmla="val 5149"/>
                    <a:gd name="f42" fmla="val 5276"/>
                    <a:gd name="f43" fmla="val 5391"/>
                    <a:gd name="f44" fmla="val 4316"/>
                    <a:gd name="f45" fmla="val 5518"/>
                    <a:gd name="f46" fmla="val 4328"/>
                    <a:gd name="f47" fmla="val 4293"/>
                    <a:gd name="f48" fmla="val 4270"/>
                    <a:gd name="f49" fmla="val 4895"/>
                    <a:gd name="f50" fmla="val 4236"/>
                    <a:gd name="f51" fmla="val 4779"/>
                    <a:gd name="f52" fmla="val 4109"/>
                    <a:gd name="f53" fmla="val 4433"/>
                    <a:gd name="f54" fmla="val 4051"/>
                    <a:gd name="f55" fmla="val 4318"/>
                    <a:gd name="f56" fmla="val 3993"/>
                    <a:gd name="f57" fmla="val 4225"/>
                    <a:gd name="f58" fmla="val 3924"/>
                    <a:gd name="f59" fmla="val 4121"/>
                    <a:gd name="f60" fmla="val 3647"/>
                    <a:gd name="f61" fmla="val 3717"/>
                    <a:gd name="f62" fmla="val 3254"/>
                    <a:gd name="f63" fmla="val 3394"/>
                    <a:gd name="f64" fmla="val 2850"/>
                    <a:gd name="f65" fmla="val 3106"/>
                    <a:gd name="f66" fmla="val 2446"/>
                    <a:gd name="f67" fmla="val 2817"/>
                    <a:gd name="f68" fmla="val 2019"/>
                    <a:gd name="f69" fmla="val 2575"/>
                    <a:gd name="f70" fmla="val 1627"/>
                    <a:gd name="f71" fmla="val 2251"/>
                    <a:gd name="f72" fmla="val 1419"/>
                    <a:gd name="f73" fmla="val 2101"/>
                    <a:gd name="f74" fmla="val 1246"/>
                    <a:gd name="f75" fmla="val 1073"/>
                    <a:gd name="f76" fmla="val 1755"/>
                    <a:gd name="f77" fmla="val 923"/>
                    <a:gd name="f78" fmla="val 761"/>
                    <a:gd name="f79" fmla="val 1363"/>
                    <a:gd name="f80" fmla="val 2135"/>
                    <a:gd name="f81" fmla="val 1"/>
                    <a:gd name="f82" fmla="val 1927"/>
                    <a:gd name="f83" fmla="val 370"/>
                    <a:gd name="f84" fmla="val 1916"/>
                    <a:gd name="f85" fmla="val 739"/>
                    <a:gd name="f86" fmla="val 1973"/>
                    <a:gd name="f87" fmla="val 1132"/>
                    <a:gd name="f88" fmla="val 1880"/>
                    <a:gd name="f89" fmla="val 935"/>
                    <a:gd name="f90" fmla="val 1700"/>
                    <a:gd name="f91" fmla="val 886"/>
                    <a:gd name="f92" fmla="val 1487"/>
                    <a:gd name="f93" fmla="val 1283"/>
                    <a:gd name="f94" fmla="val 1050"/>
                    <a:gd name="f95" fmla="val 931"/>
                    <a:gd name="f96" fmla="val 837"/>
                    <a:gd name="f97" fmla="val 611"/>
                    <a:gd name="f98" fmla="val 408"/>
                    <a:gd name="f99" fmla="val 881"/>
                    <a:gd name="f100" fmla="val 656"/>
                    <a:gd name="f101" fmla="val 1319"/>
                    <a:gd name="f102" fmla="val 2206"/>
                    <a:gd name="f103" fmla="val 946"/>
                    <a:gd name="f104" fmla="val 2552"/>
                    <a:gd name="f105" fmla="val 577"/>
                    <a:gd name="f106" fmla="val 2736"/>
                    <a:gd name="f107" fmla="val 484"/>
                    <a:gd name="f108" fmla="val 2840"/>
                    <a:gd name="f109" fmla="val 219"/>
                    <a:gd name="f110" fmla="val 3152"/>
                    <a:gd name="f111" fmla="val 406"/>
                    <a:gd name="f112" fmla="val 3114"/>
                    <a:gd name="f113" fmla="val 560"/>
                    <a:gd name="f114" fmla="val 3102"/>
                    <a:gd name="f115" fmla="val 680"/>
                    <a:gd name="f116" fmla="val 895"/>
                    <a:gd name="f117" fmla="val 1004"/>
                    <a:gd name="f118" fmla="val 3140"/>
                    <a:gd name="f119" fmla="val 911"/>
                    <a:gd name="f120" fmla="val 3256"/>
                    <a:gd name="f121" fmla="val 807"/>
                    <a:gd name="f122" fmla="val 3440"/>
                    <a:gd name="f123" fmla="val 1101"/>
                    <a:gd name="f124" fmla="val 3366"/>
                    <a:gd name="f125" fmla="val 1391"/>
                    <a:gd name="f126" fmla="val 3323"/>
                    <a:gd name="f127" fmla="val 1676"/>
                    <a:gd name="f128" fmla="val 2052"/>
                    <a:gd name="f129" fmla="val 2420"/>
                    <a:gd name="f130" fmla="val 3397"/>
                    <a:gd name="f131" fmla="val 2781"/>
                    <a:gd name="f132" fmla="val 3567"/>
                    <a:gd name="f133" fmla="val 2562"/>
                    <a:gd name="f134" fmla="val 3613"/>
                    <a:gd name="f135" fmla="val 2377"/>
                    <a:gd name="f136" fmla="val 3798"/>
                    <a:gd name="f137" fmla="val 4017"/>
                    <a:gd name="f138" fmla="val 4237"/>
                    <a:gd name="f139" fmla="val 4468"/>
                    <a:gd name="f140" fmla="val 2643"/>
                    <a:gd name="f141" fmla="val 4375"/>
                    <a:gd name="f142" fmla="val 2620"/>
                    <a:gd name="f143" fmla="val 4133"/>
                    <a:gd name="f144" fmla="val 2724"/>
                    <a:gd name="f145" fmla="val 4006"/>
                    <a:gd name="f146" fmla="val 2815"/>
                    <a:gd name="f147" fmla="val 3884"/>
                    <a:gd name="f148" fmla="val 2970"/>
                    <a:gd name="f149" fmla="val 3842"/>
                    <a:gd name="f150" fmla="val 3116"/>
                    <a:gd name="f151" fmla="val 3136"/>
                    <a:gd name="f152" fmla="val 3155"/>
                    <a:gd name="f153" fmla="val 3843"/>
                    <a:gd name="f154" fmla="val 3174"/>
                    <a:gd name="f155" fmla="val 3844"/>
                    <a:gd name="f156" fmla="val 3856"/>
                    <a:gd name="f157" fmla="val 4491"/>
                    <a:gd name="f158" fmla="val 4872"/>
                    <a:gd name="f159" fmla="val 4291"/>
                    <a:gd name="f160" fmla="val 5570"/>
                    <a:gd name="f161" fmla="val 4180"/>
                    <a:gd name="f162" fmla="val 6370"/>
                    <a:gd name="f163" fmla="val 3851"/>
                    <a:gd name="f164" fmla="val 7025"/>
                    <a:gd name="f165" fmla="val 4012"/>
                    <a:gd name="f166" fmla="val 6709"/>
                    <a:gd name="f167" fmla="val 4238"/>
                    <a:gd name="f168" fmla="val 6447"/>
                    <a:gd name="f169" fmla="val 4363"/>
                    <a:gd name="f170" fmla="val 6107"/>
                    <a:gd name="f171" fmla="val 4443"/>
                    <a:gd name="f172" fmla="val 5922"/>
                    <a:gd name="f173" fmla="val 4478"/>
                    <a:gd name="f174" fmla="val 5737"/>
                    <a:gd name="f175" fmla="val 4524"/>
                    <a:gd name="f176" fmla="val 5541"/>
                    <a:gd name="f177" fmla="val 4674"/>
                    <a:gd name="f178" fmla="val 4664"/>
                    <a:gd name="f179" fmla="val 4351"/>
                    <a:gd name="f180" fmla="val 3833"/>
                    <a:gd name="f181" fmla="val 3716"/>
                    <a:gd name="f182" fmla="val 3117"/>
                    <a:gd name="f183" fmla="val 2966"/>
                    <a:gd name="f184" fmla="val 2286"/>
                    <a:gd name="f185" fmla="val 2146"/>
                    <a:gd name="f186" fmla="val 1178"/>
                    <a:gd name="f187" fmla="val 3849"/>
                    <a:gd name="f188" fmla="val 7031"/>
                    <a:gd name="f189" fmla="val 3846"/>
                    <a:gd name="f190" fmla="val 7036"/>
                    <a:gd name="f191" fmla="*/ f0 1 4675"/>
                    <a:gd name="f192" fmla="*/ f1 1 7042"/>
                    <a:gd name="f193" fmla="val f2"/>
                    <a:gd name="f194" fmla="val f3"/>
                    <a:gd name="f195" fmla="val f4"/>
                    <a:gd name="f196" fmla="+- f195 0 f193"/>
                    <a:gd name="f197" fmla="+- f194 0 f193"/>
                    <a:gd name="f198" fmla="*/ f197 1 4675"/>
                    <a:gd name="f199" fmla="*/ f196 1 7042"/>
                    <a:gd name="f200" fmla="*/ f193 1 f198"/>
                    <a:gd name="f201" fmla="*/ f194 1 f198"/>
                    <a:gd name="f202" fmla="*/ f193 1 f199"/>
                    <a:gd name="f203" fmla="*/ f195 1 f199"/>
                    <a:gd name="f204" fmla="*/ f200 f191 1"/>
                    <a:gd name="f205" fmla="*/ f201 f191 1"/>
                    <a:gd name="f206" fmla="*/ f203 f192 1"/>
                    <a:gd name="f207" fmla="*/ f202 f192 1"/>
                  </a:gdLst>
                  <a:ahLst/>
                  <a:cxnLst>
                    <a:cxn ang="3cd4">
                      <a:pos x="hc" y="t"/>
                    </a:cxn>
                    <a:cxn ang="0">
                      <a:pos x="r" y="vc"/>
                    </a:cxn>
                    <a:cxn ang="cd4">
                      <a:pos x="hc" y="b"/>
                    </a:cxn>
                    <a:cxn ang="cd2">
                      <a:pos x="l" y="vc"/>
                    </a:cxn>
                  </a:cxnLst>
                  <a:rect l="f204" t="f207" r="f205" b="f206"/>
                  <a:pathLst>
                    <a:path w="4675" h="7042">
                      <a:moveTo>
                        <a:pt x="f5" y="f6"/>
                      </a:moveTo>
                      <a:cubicBezTo>
                        <a:pt x="f5" y="f7"/>
                        <a:pt x="f8" y="f9"/>
                        <a:pt x="f8" y="f10"/>
                      </a:cubicBezTo>
                      <a:lnTo>
                        <a:pt x="f8" y="f10"/>
                      </a:lnTo>
                      <a:cubicBezTo>
                        <a:pt x="f8" y="f9"/>
                        <a:pt x="f5" y="f7"/>
                        <a:pt x="f5" y="f6"/>
                      </a:cubicBezTo>
                      <a:close/>
                      <a:moveTo>
                        <a:pt x="f11" y="f12"/>
                      </a:move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9" y="f41"/>
                      </a:cubicBezTo>
                      <a:cubicBezTo>
                        <a:pt x="f39" y="f42"/>
                        <a:pt x="f39" y="f43"/>
                        <a:pt x="f44" y="f45"/>
                      </a:cubicBezTo>
                      <a:cubicBezTo>
                        <a:pt x="f46" y="f43"/>
                        <a:pt x="f46" y="f42"/>
                        <a:pt x="f44" y="f41"/>
                      </a:cubicBezTo>
                      <a:cubicBezTo>
                        <a:pt x="f47" y="f40"/>
                        <a:pt x="f48" y="f49"/>
                        <a:pt x="f50" y="f51"/>
                      </a:cubicBezTo>
                      <a:lnTo>
                        <a:pt x="f52" y="f53"/>
                      </a:lnTo>
                      <a:cubicBezTo>
                        <a:pt x="f54" y="f55"/>
                        <a:pt x="f56" y="f57"/>
                        <a:pt x="f58" y="f59"/>
                      </a:cubicBezTo>
                      <a:cubicBezTo>
                        <a:pt x="f60" y="f61"/>
                        <a:pt x="f62" y="f63"/>
                        <a:pt x="f64" y="f65"/>
                      </a:cubicBezTo>
                      <a:cubicBezTo>
                        <a:pt x="f66" y="f67"/>
                        <a:pt x="f68" y="f69"/>
                        <a:pt x="f70" y="f71"/>
                      </a:cubicBezTo>
                      <a:cubicBezTo>
                        <a:pt x="f72" y="f73"/>
                        <a:pt x="f74" y="f16"/>
                        <a:pt x="f75" y="f76"/>
                      </a:cubicBezTo>
                      <a:cubicBezTo>
                        <a:pt x="f77" y="f14"/>
                        <a:pt x="f78" y="f79"/>
                        <a:pt x="f11" y="f12"/>
                      </a:cubicBezTo>
                      <a:close/>
                      <a:moveTo>
                        <a:pt x="f80" y="f81"/>
                      </a:moveTo>
                      <a:cubicBezTo>
                        <a:pt x="f82" y="f83"/>
                        <a:pt x="f84" y="f85"/>
                        <a:pt x="f86" y="f87"/>
                      </a:cubicBezTo>
                      <a:cubicBezTo>
                        <a:pt x="f88" y="f89"/>
                        <a:pt x="f90" y="f91"/>
                        <a:pt x="f92" y="f91"/>
                      </a:cubicBezTo>
                      <a:cubicBezTo>
                        <a:pt x="f93" y="f91"/>
                        <a:pt x="f94" y="f95"/>
                        <a:pt x="f96" y="f95"/>
                      </a:cubicBezTo>
                      <a:cubicBezTo>
                        <a:pt x="f97" y="f95"/>
                        <a:pt x="f98" y="f99"/>
                        <a:pt x="f8" y="f10"/>
                      </a:cubicBezTo>
                      <a:lnTo>
                        <a:pt x="f8" y="f10"/>
                      </a:lnTo>
                      <a:cubicBezTo>
                        <a:pt x="f100" y="f101"/>
                        <a:pt x="f81" y="f102"/>
                        <a:pt x="f103" y="f104"/>
                      </a:cubicBezTo>
                      <a:cubicBezTo>
                        <a:pt x="f105" y="f106"/>
                        <a:pt x="f107" y="f108"/>
                        <a:pt x="f109" y="f110"/>
                      </a:cubicBezTo>
                      <a:cubicBezTo>
                        <a:pt x="f111" y="f112"/>
                        <a:pt x="f113" y="f114"/>
                        <a:pt x="f115" y="f114"/>
                      </a:cubicBezTo>
                      <a:cubicBezTo>
                        <a:pt x="f116" y="f114"/>
                        <a:pt x="f117" y="f118"/>
                        <a:pt x="f117" y="f118"/>
                      </a:cubicBezTo>
                      <a:cubicBezTo>
                        <a:pt x="f119" y="f120"/>
                        <a:pt x="f121" y="f122"/>
                        <a:pt x="f121" y="f122"/>
                      </a:cubicBezTo>
                      <a:cubicBezTo>
                        <a:pt x="f123" y="f124"/>
                        <a:pt x="f125" y="f126"/>
                        <a:pt x="f127" y="f126"/>
                      </a:cubicBezTo>
                      <a:cubicBezTo>
                        <a:pt x="f128" y="f126"/>
                        <a:pt x="f129" y="f130"/>
                        <a:pt x="f131" y="f132"/>
                      </a:cubicBezTo>
                      <a:cubicBezTo>
                        <a:pt x="f133" y="f134"/>
                        <a:pt x="f135" y="f136"/>
                        <a:pt x="f135" y="f137"/>
                      </a:cubicBezTo>
                      <a:cubicBezTo>
                        <a:pt x="f135" y="f138"/>
                        <a:pt x="f133" y="f53"/>
                        <a:pt x="f131" y="f139"/>
                      </a:cubicBezTo>
                      <a:cubicBezTo>
                        <a:pt x="f140" y="f141"/>
                        <a:pt x="f142" y="f143"/>
                        <a:pt x="f144" y="f145"/>
                      </a:cubicBezTo>
                      <a:cubicBezTo>
                        <a:pt x="f146" y="f147"/>
                        <a:pt x="f148" y="f149"/>
                        <a:pt x="f150" y="f149"/>
                      </a:cubicBezTo>
                      <a:cubicBezTo>
                        <a:pt x="f151" y="f149"/>
                        <a:pt x="f152" y="f153"/>
                        <a:pt x="f154" y="f155"/>
                      </a:cubicBezTo>
                      <a:cubicBezTo>
                        <a:pt x="f60" y="f156"/>
                        <a:pt x="f58" y="f157"/>
                        <a:pt x="f54" y="f158"/>
                      </a:cubicBezTo>
                      <a:cubicBezTo>
                        <a:pt x="f159" y="f160"/>
                        <a:pt x="f161" y="f162"/>
                        <a:pt x="f163" y="f164"/>
                      </a:cubicBezTo>
                      <a:lnTo>
                        <a:pt x="f163" y="f164"/>
                      </a:lnTo>
                      <a:cubicBezTo>
                        <a:pt x="f165" y="f166"/>
                        <a:pt x="f167" y="f168"/>
                        <a:pt x="f169" y="f170"/>
                      </a:cubicBezTo>
                      <a:cubicBezTo>
                        <a:pt x="f171" y="f172"/>
                        <a:pt x="f173" y="f174"/>
                        <a:pt x="f175" y="f176"/>
                      </a:cubicBezTo>
                      <a:cubicBezTo>
                        <a:pt x="f177" y="f178"/>
                        <a:pt x="f179" y="f180"/>
                        <a:pt x="f181" y="f182"/>
                      </a:cubicBezTo>
                      <a:cubicBezTo>
                        <a:pt x="f183" y="f184"/>
                        <a:pt x="f185" y="f186"/>
                        <a:pt x="f80" y="f81"/>
                      </a:cubicBezTo>
                      <a:close/>
                      <a:moveTo>
                        <a:pt x="f163" y="f164"/>
                      </a:moveTo>
                      <a:cubicBezTo>
                        <a:pt x="f187" y="f188"/>
                        <a:pt x="f189" y="f190"/>
                        <a:pt x="f153" y="f4"/>
                      </a:cubicBezTo>
                      <a:cubicBezTo>
                        <a:pt x="f189" y="f190"/>
                        <a:pt x="f187" y="f188"/>
                        <a:pt x="f163" y="f16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474;p6">
                  <a:extLst>
                    <a:ext uri="{FF2B5EF4-FFF2-40B4-BE49-F238E27FC236}">
                      <a16:creationId xmlns:a16="http://schemas.microsoft.com/office/drawing/2014/main" id="{EE5C7E6F-130D-4A51-80ED-25B2AC5988F4}"/>
                    </a:ext>
                  </a:extLst>
                </p:cNvPr>
                <p:cNvSpPr/>
                <p:nvPr/>
              </p:nvSpPr>
              <p:spPr>
                <a:xfrm>
                  <a:off x="631274" y="360621"/>
                  <a:ext cx="61529" cy="150638"/>
                </a:xfrm>
                <a:custGeom>
                  <a:avLst/>
                  <a:gdLst>
                    <a:gd name="f0" fmla="val w"/>
                    <a:gd name="f1" fmla="val h"/>
                    <a:gd name="f2" fmla="val 0"/>
                    <a:gd name="f3" fmla="val 1905"/>
                    <a:gd name="f4" fmla="val 4664"/>
                    <a:gd name="f5" fmla="val 1051"/>
                    <a:gd name="f6" fmla="val 970"/>
                    <a:gd name="f7" fmla="val 1039"/>
                    <a:gd name="f8" fmla="val 1178"/>
                    <a:gd name="f9" fmla="val 1016"/>
                    <a:gd name="f10" fmla="val 1431"/>
                    <a:gd name="f11" fmla="val 1662"/>
                    <a:gd name="f12" fmla="val 1893"/>
                    <a:gd name="f13" fmla="val 2136"/>
                    <a:gd name="f14" fmla="val 2366"/>
                    <a:gd name="f15" fmla="val 1062"/>
                    <a:gd name="f16" fmla="val 2597"/>
                    <a:gd name="f17" fmla="val 1108"/>
                    <a:gd name="f18" fmla="val 2828"/>
                    <a:gd name="f19" fmla="val 1166"/>
                    <a:gd name="f20" fmla="val 3047"/>
                    <a:gd name="f21" fmla="val 1224"/>
                    <a:gd name="f22" fmla="val 3255"/>
                    <a:gd name="f23" fmla="val 1305"/>
                    <a:gd name="f24" fmla="val 3475"/>
                    <a:gd name="f25" fmla="val 1385"/>
                    <a:gd name="f26" fmla="val 3694"/>
                    <a:gd name="f27" fmla="val 1282"/>
                    <a:gd name="f28" fmla="val 3486"/>
                    <a:gd name="f29" fmla="val 1201"/>
                    <a:gd name="f30" fmla="val 3290"/>
                    <a:gd name="f31" fmla="val 1120"/>
                    <a:gd name="f32" fmla="val 3071"/>
                    <a:gd name="f33" fmla="val 2851"/>
                    <a:gd name="f34" fmla="val 1005"/>
                    <a:gd name="f35" fmla="val 2620"/>
                    <a:gd name="f36" fmla="val 981"/>
                    <a:gd name="f37" fmla="val 2390"/>
                    <a:gd name="f38" fmla="val 947"/>
                    <a:gd name="f39" fmla="val 2159"/>
                    <a:gd name="f40" fmla="val 1916"/>
                    <a:gd name="f41" fmla="val 1685"/>
                    <a:gd name="f42" fmla="val 1443"/>
                    <a:gd name="f43" fmla="val 1212"/>
                    <a:gd name="f44" fmla="val 878"/>
                    <a:gd name="f45" fmla="val 323"/>
                    <a:gd name="f46" fmla="val 612"/>
                    <a:gd name="f47" fmla="val 1027"/>
                    <a:gd name="f48" fmla="val 681"/>
                    <a:gd name="f49" fmla="val 1558"/>
                    <a:gd name="f50" fmla="val 531"/>
                    <a:gd name="f51" fmla="val 335"/>
                    <a:gd name="f52" fmla="val 704"/>
                    <a:gd name="f53" fmla="val 289"/>
                    <a:gd name="f54" fmla="val 693"/>
                    <a:gd name="f55" fmla="val 1789"/>
                    <a:gd name="f56" fmla="val 1247"/>
                    <a:gd name="f57" fmla="val 3890"/>
                    <a:gd name="f58" fmla="val 4663"/>
                    <a:gd name="f59" fmla="val 1259"/>
                    <a:gd name="f60" fmla="val 3198"/>
                    <a:gd name="f61" fmla="val 1570"/>
                    <a:gd name="f62" fmla="*/ f0 1 1905"/>
                    <a:gd name="f63" fmla="*/ f1 1 4664"/>
                    <a:gd name="f64" fmla="val f2"/>
                    <a:gd name="f65" fmla="val f3"/>
                    <a:gd name="f66" fmla="val f4"/>
                    <a:gd name="f67" fmla="+- f66 0 f64"/>
                    <a:gd name="f68" fmla="+- f65 0 f64"/>
                    <a:gd name="f69" fmla="*/ f68 1 1905"/>
                    <a:gd name="f70" fmla="*/ f67 1 4664"/>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1905" h="4664">
                      <a:moveTo>
                        <a:pt x="f5" y="f6"/>
                      </a:moveTo>
                      <a:lnTo>
                        <a:pt x="f5" y="f6"/>
                      </a:lnTo>
                      <a:cubicBezTo>
                        <a:pt x="f7" y="f8"/>
                        <a:pt x="f9" y="f10"/>
                        <a:pt x="f9" y="f11"/>
                      </a:cubicBezTo>
                      <a:cubicBezTo>
                        <a:pt x="f9" y="f12"/>
                        <a:pt x="f9" y="f13"/>
                        <a:pt x="f7"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8" y="f39"/>
                        <a:pt x="f38" y="f40"/>
                        <a:pt x="f6" y="f41"/>
                      </a:cubicBezTo>
                      <a:cubicBezTo>
                        <a:pt x="f36" y="f42"/>
                        <a:pt x="f9" y="f43"/>
                        <a:pt x="f5" y="f6"/>
                      </a:cubicBezTo>
                      <a:close/>
                      <a:moveTo>
                        <a:pt x="f23" y="f2"/>
                      </a:moveTo>
                      <a:lnTo>
                        <a:pt x="f23" y="f2"/>
                      </a:lnTo>
                      <a:cubicBezTo>
                        <a:pt x="f44" y="f45"/>
                        <a:pt x="f46" y="f47"/>
                        <a:pt x="f48" y="f49"/>
                      </a:cubicBezTo>
                      <a:cubicBezTo>
                        <a:pt x="f50" y="f25"/>
                        <a:pt x="f51" y="f52"/>
                        <a:pt x="f53" y="f54"/>
                      </a:cubicBezTo>
                      <a:lnTo>
                        <a:pt x="f53" y="f54"/>
                      </a:lnTo>
                      <a:cubicBezTo>
                        <a:pt x="f2" y="f55"/>
                        <a:pt x="f56" y="f57"/>
                        <a:pt x="f3" y="f58"/>
                      </a:cubicBezTo>
                      <a:cubicBezTo>
                        <a:pt x="f59" y="f60"/>
                        <a:pt x="f5" y="f61"/>
                        <a:pt x="f2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475;p6">
                  <a:extLst>
                    <a:ext uri="{FF2B5EF4-FFF2-40B4-BE49-F238E27FC236}">
                      <a16:creationId xmlns:a16="http://schemas.microsoft.com/office/drawing/2014/main" id="{9D8CA858-955F-4585-9B58-7FE7B22E8275}"/>
                    </a:ext>
                  </a:extLst>
                </p:cNvPr>
                <p:cNvSpPr/>
                <p:nvPr/>
              </p:nvSpPr>
              <p:spPr>
                <a:xfrm>
                  <a:off x="91449" y="625659"/>
                  <a:ext cx="264709" cy="194273"/>
                </a:xfrm>
                <a:custGeom>
                  <a:avLst/>
                  <a:gdLst>
                    <a:gd name="f0" fmla="val w"/>
                    <a:gd name="f1" fmla="val h"/>
                    <a:gd name="f2" fmla="val 0"/>
                    <a:gd name="f3" fmla="val 8196"/>
                    <a:gd name="f4" fmla="val 6015"/>
                    <a:gd name="f5" fmla="val 1"/>
                    <a:gd name="f6" fmla="val 8127"/>
                    <a:gd name="f7" fmla="val 740"/>
                    <a:gd name="f8" fmla="val 7134"/>
                    <a:gd name="f9" fmla="val 2321"/>
                    <a:gd name="f10" fmla="val 4352"/>
                    <a:gd name="f11" fmla="val 2656"/>
                    <a:gd name="f12" fmla="val 2634"/>
                    <a:gd name="f13" fmla="val 2855"/>
                    <a:gd name="f14" fmla="val 1872"/>
                    <a:gd name="f15" fmla="val 3273"/>
                    <a:gd name="f16" fmla="val 891"/>
                    <a:gd name="f17" fmla="val 619"/>
                    <a:gd name="f18" fmla="val 331"/>
                    <a:gd name="f19" fmla="val 3241"/>
                    <a:gd name="f20" fmla="val 3164"/>
                    <a:gd name="f21" fmla="val 301"/>
                    <a:gd name="f22" fmla="val 3651"/>
                    <a:gd name="f23" fmla="val 989"/>
                    <a:gd name="f24" fmla="val 3994"/>
                    <a:gd name="f25" fmla="val 1602"/>
                    <a:gd name="f26" fmla="val 1744"/>
                    <a:gd name="f27" fmla="val 1881"/>
                    <a:gd name="f28" fmla="val 3976"/>
                    <a:gd name="f29" fmla="val 2009"/>
                    <a:gd name="f30" fmla="val 3937"/>
                    <a:gd name="f31" fmla="val 1570"/>
                    <a:gd name="f32" fmla="val 4526"/>
                    <a:gd name="f33" fmla="val 1732"/>
                    <a:gd name="f34" fmla="val 5484"/>
                    <a:gd name="f35" fmla="val 2263"/>
                    <a:gd name="f36" fmla="val 2044"/>
                    <a:gd name="f37" fmla="val 4849"/>
                    <a:gd name="f38" fmla="val 2655"/>
                    <a:gd name="f39" fmla="val 4445"/>
                    <a:gd name="f40" fmla="val 3059"/>
                    <a:gd name="f41" fmla="val 4041"/>
                    <a:gd name="f42" fmla="val 3625"/>
                    <a:gd name="f43" fmla="val 3810"/>
                    <a:gd name="f44" fmla="val 4179"/>
                    <a:gd name="f45" fmla="val 3660"/>
                    <a:gd name="f46" fmla="val 4722"/>
                    <a:gd name="f47" fmla="val 3521"/>
                    <a:gd name="f48" fmla="val 5287"/>
                    <a:gd name="f49" fmla="val 3418"/>
                    <a:gd name="f50" fmla="val 5818"/>
                    <a:gd name="f51" fmla="val 3198"/>
                    <a:gd name="f52" fmla="val 7122"/>
                    <a:gd name="f53" fmla="val 2667"/>
                    <a:gd name="f54" fmla="val 8069"/>
                    <a:gd name="f55" fmla="val 1386"/>
                    <a:gd name="f56" fmla="*/ f0 1 8196"/>
                    <a:gd name="f57" fmla="*/ f1 1 6015"/>
                    <a:gd name="f58" fmla="val f2"/>
                    <a:gd name="f59" fmla="val f3"/>
                    <a:gd name="f60" fmla="val f4"/>
                    <a:gd name="f61" fmla="+- f60 0 f58"/>
                    <a:gd name="f62" fmla="+- f59 0 f58"/>
                    <a:gd name="f63" fmla="*/ f62 1 8196"/>
                    <a:gd name="f64" fmla="*/ f61 1 6015"/>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5">
                      <a:moveTo>
                        <a:pt x="f3" y="f5"/>
                      </a:moveTo>
                      <a:lnTo>
                        <a:pt x="f3" y="f5"/>
                      </a:lnTo>
                      <a:cubicBezTo>
                        <a:pt x="f6" y="f7"/>
                        <a:pt x="f8" y="f9"/>
                        <a:pt x="f10" y="f11"/>
                      </a:cubicBezTo>
                      <a:cubicBezTo>
                        <a:pt x="f12" y="f13"/>
                        <a:pt x="f14" y="f15"/>
                        <a:pt x="f16" y="f15"/>
                      </a:cubicBezTo>
                      <a:cubicBezTo>
                        <a:pt x="f17" y="f15"/>
                        <a:pt x="f18" y="f19"/>
                        <a:pt x="f5" y="f20"/>
                      </a:cubicBezTo>
                      <a:lnTo>
                        <a:pt x="f5" y="f20"/>
                      </a:lnTo>
                      <a:cubicBezTo>
                        <a:pt x="f21" y="f22"/>
                        <a:pt x="f23" y="f24"/>
                        <a:pt x="f25" y="f24"/>
                      </a:cubicBezTo>
                      <a:cubicBezTo>
                        <a:pt x="f26" y="f24"/>
                        <a:pt x="f27" y="f28"/>
                        <a:pt x="f29" y="f30"/>
                      </a:cubicBezTo>
                      <a:lnTo>
                        <a:pt x="f29" y="f30"/>
                      </a:lnTo>
                      <a:cubicBezTo>
                        <a:pt x="f31" y="f32"/>
                        <a:pt x="f33" y="f34"/>
                        <a:pt x="f35" y="f4"/>
                      </a:cubicBezTo>
                      <a:cubicBezTo>
                        <a:pt x="f36" y="f34"/>
                        <a:pt x="f35" y="f37"/>
                        <a:pt x="f38" y="f39"/>
                      </a:cubicBezTo>
                      <a:cubicBezTo>
                        <a:pt x="f40" y="f41"/>
                        <a:pt x="f42" y="f43"/>
                        <a:pt x="f44" y="f45"/>
                      </a:cubicBezTo>
                      <a:cubicBezTo>
                        <a:pt x="f46" y="f47"/>
                        <a:pt x="f48" y="f49"/>
                        <a:pt x="f50" y="f51"/>
                      </a:cubicBezTo>
                      <a:cubicBezTo>
                        <a:pt x="f52" y="f53"/>
                        <a:pt x="f54" y="f55"/>
                        <a:pt x="f3"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476;p6">
                  <a:extLst>
                    <a:ext uri="{FF2B5EF4-FFF2-40B4-BE49-F238E27FC236}">
                      <a16:creationId xmlns:a16="http://schemas.microsoft.com/office/drawing/2014/main" id="{C7DCB53D-F121-4F25-AF4A-2265E4D25F01}"/>
                    </a:ext>
                  </a:extLst>
                </p:cNvPr>
                <p:cNvSpPr/>
                <p:nvPr/>
              </p:nvSpPr>
              <p:spPr>
                <a:xfrm>
                  <a:off x="141027" y="597715"/>
                  <a:ext cx="213292" cy="97703"/>
                </a:xfrm>
                <a:custGeom>
                  <a:avLst/>
                  <a:gdLst>
                    <a:gd name="f0" fmla="val w"/>
                    <a:gd name="f1" fmla="val h"/>
                    <a:gd name="f2" fmla="val 0"/>
                    <a:gd name="f3" fmla="val 6604"/>
                    <a:gd name="f4" fmla="val 3025"/>
                    <a:gd name="f5" fmla="val 6603"/>
                    <a:gd name="f6" fmla="val 716"/>
                    <a:gd name="f7" fmla="val 6596"/>
                    <a:gd name="f8" fmla="val 727"/>
                    <a:gd name="f9" fmla="val 6590"/>
                    <a:gd name="f10" fmla="val 739"/>
                    <a:gd name="f11" fmla="val 6583"/>
                    <a:gd name="f12" fmla="val 751"/>
                    <a:gd name="f13" fmla="val 6597"/>
                    <a:gd name="f14" fmla="val 728"/>
                    <a:gd name="f15" fmla="val 4"/>
                    <a:gd name="f16" fmla="val 1316"/>
                    <a:gd name="f17" fmla="val 3"/>
                    <a:gd name="f18" fmla="val 2"/>
                    <a:gd name="f19" fmla="val 1"/>
                    <a:gd name="f20" fmla="val 509"/>
                    <a:gd name="f21" fmla="val 1328"/>
                    <a:gd name="f22" fmla="val 740"/>
                    <a:gd name="f23" fmla="val 959"/>
                    <a:gd name="f24" fmla="val 1190"/>
                    <a:gd name="f25" fmla="val 1362"/>
                    <a:gd name="f26" fmla="val 1421"/>
                    <a:gd name="f27" fmla="val 1385"/>
                    <a:gd name="f28" fmla="val 1628"/>
                    <a:gd name="f29" fmla="val 1432"/>
                    <a:gd name="f30" fmla="val 1848"/>
                    <a:gd name="f31" fmla="val 1501"/>
                    <a:gd name="f32" fmla="val 2286"/>
                    <a:gd name="f33" fmla="val 2690"/>
                    <a:gd name="f34" fmla="val 1836"/>
                    <a:gd name="f35" fmla="val 3106"/>
                    <a:gd name="f36" fmla="val 1997"/>
                    <a:gd name="f37" fmla="val 3521"/>
                    <a:gd name="f38" fmla="val 2147"/>
                    <a:gd name="f39" fmla="val 3960"/>
                    <a:gd name="f40" fmla="val 4399"/>
                    <a:gd name="f41" fmla="val 4836"/>
                    <a:gd name="f42" fmla="val 5284"/>
                    <a:gd name="f43" fmla="val 2166"/>
                    <a:gd name="f44" fmla="val 5616"/>
                    <a:gd name="f45" fmla="val 1884"/>
                    <a:gd name="f46" fmla="val 5536"/>
                    <a:gd name="f47" fmla="val 1954"/>
                    <a:gd name="f48" fmla="val 5462"/>
                    <a:gd name="f49" fmla="val 2015"/>
                    <a:gd name="f50" fmla="val 5380"/>
                    <a:gd name="f51" fmla="val 2066"/>
                    <a:gd name="f52" fmla="val 5287"/>
                    <a:gd name="f53" fmla="val 2124"/>
                    <a:gd name="f54" fmla="val 5183"/>
                    <a:gd name="f55" fmla="val 2159"/>
                    <a:gd name="f56" fmla="val 5080"/>
                    <a:gd name="f57" fmla="val 2205"/>
                    <a:gd name="f58" fmla="val 4860"/>
                    <a:gd name="f59" fmla="val 4629"/>
                    <a:gd name="f60" fmla="val 2320"/>
                    <a:gd name="f61" fmla="val 4422"/>
                    <a:gd name="f62" fmla="val 4387"/>
                    <a:gd name="f63" fmla="val 2322"/>
                    <a:gd name="f64" fmla="val 4353"/>
                    <a:gd name="f65" fmla="val 2323"/>
                    <a:gd name="f66" fmla="val 4319"/>
                    <a:gd name="f67" fmla="val 3894"/>
                    <a:gd name="f68" fmla="val 3479"/>
                    <a:gd name="f69" fmla="val 2194"/>
                    <a:gd name="f70" fmla="val 3094"/>
                    <a:gd name="f71" fmla="val 2055"/>
                    <a:gd name="f72" fmla="val 2667"/>
                    <a:gd name="f73" fmla="val 1905"/>
                    <a:gd name="f74" fmla="val 2252"/>
                    <a:gd name="f75" fmla="val 1709"/>
                    <a:gd name="f76" fmla="val 1559"/>
                    <a:gd name="f77" fmla="val 1420"/>
                    <a:gd name="f78" fmla="val 970"/>
                    <a:gd name="f79" fmla="val 1339"/>
                    <a:gd name="f80" fmla="val 1813"/>
                    <a:gd name="f81" fmla="val 1721"/>
                    <a:gd name="f82" fmla="val 370"/>
                    <a:gd name="f83" fmla="val 1686"/>
                    <a:gd name="f84" fmla="val 474"/>
                    <a:gd name="f85" fmla="val 1744"/>
                    <a:gd name="f86" fmla="val 854"/>
                    <a:gd name="f87" fmla="val 1579"/>
                    <a:gd name="f88" fmla="val 735"/>
                    <a:gd name="f89" fmla="val 1435"/>
                    <a:gd name="f90" fmla="val 689"/>
                    <a:gd name="f91" fmla="val 1305"/>
                    <a:gd name="f92" fmla="val 840"/>
                    <a:gd name="f93" fmla="val 533"/>
                    <a:gd name="f94" fmla="val 1278"/>
                    <a:gd name="f95" fmla="val 15"/>
                    <a:gd name="f96" fmla="val 1315"/>
                    <a:gd name="f97" fmla="val 26"/>
                    <a:gd name="f98" fmla="val 37"/>
                    <a:gd name="f99" fmla="val 615"/>
                    <a:gd name="f100" fmla="val 635"/>
                    <a:gd name="f101" fmla="val 2359"/>
                    <a:gd name="f102" fmla="val 1156"/>
                    <a:gd name="f103" fmla="val 1174"/>
                    <a:gd name="f104" fmla="val 1193"/>
                    <a:gd name="f105" fmla="val 2358"/>
                    <a:gd name="f106" fmla="val 1213"/>
                    <a:gd name="f107" fmla="val 2355"/>
                    <a:gd name="f108" fmla="val 866"/>
                    <a:gd name="f109" fmla="val 2517"/>
                    <a:gd name="f110" fmla="val 578"/>
                    <a:gd name="f111" fmla="val 2713"/>
                    <a:gd name="f112" fmla="val 416"/>
                    <a:gd name="f113" fmla="val 3024"/>
                    <a:gd name="f114" fmla="val 989"/>
                    <a:gd name="f115" fmla="val 2650"/>
                    <a:gd name="f116" fmla="val 1706"/>
                    <a:gd name="f117" fmla="val 2537"/>
                    <a:gd name="f118" fmla="val 2410"/>
                    <a:gd name="f119" fmla="val 2814"/>
                    <a:gd name="f120" fmla="val 3213"/>
                    <a:gd name="f121" fmla="val 2574"/>
                    <a:gd name="f122" fmla="val 3579"/>
                    <a:gd name="f123" fmla="val 2620"/>
                    <a:gd name="f124" fmla="val 3739"/>
                    <a:gd name="f125" fmla="val 2642"/>
                    <a:gd name="f126" fmla="val 3897"/>
                    <a:gd name="f127" fmla="val 2653"/>
                    <a:gd name="f128" fmla="val 4052"/>
                    <a:gd name="f129" fmla="val 4721"/>
                    <a:gd name="f130" fmla="val 5331"/>
                    <a:gd name="f131" fmla="val 2445"/>
                    <a:gd name="f132" fmla="val 5818"/>
                    <a:gd name="f133" fmla="val 1986"/>
                    <a:gd name="f134" fmla="val 5934"/>
                    <a:gd name="f135" fmla="val 1870"/>
                    <a:gd name="f136" fmla="val 6049"/>
                    <a:gd name="f137" fmla="val 1743"/>
                    <a:gd name="f138" fmla="val 6165"/>
                    <a:gd name="f139" fmla="val 1582"/>
                    <a:gd name="f140" fmla="val 6342"/>
                    <a:gd name="f141" fmla="val 1327"/>
                    <a:gd name="f142" fmla="val 6434"/>
                    <a:gd name="f143" fmla="val 1020"/>
                    <a:gd name="f144" fmla="val 6258"/>
                    <a:gd name="f145" fmla="val 1313"/>
                    <a:gd name="f146" fmla="val 5713"/>
                    <a:gd name="f147" fmla="val 1805"/>
                    <a:gd name="f148" fmla="val 5068"/>
                    <a:gd name="f149" fmla="val 4897"/>
                    <a:gd name="f150" fmla="val 2037"/>
                    <a:gd name="f151" fmla="val 4659"/>
                    <a:gd name="f152" fmla="val 2091"/>
                    <a:gd name="f153" fmla="val 4432"/>
                    <a:gd name="f154" fmla="val 4199"/>
                    <a:gd name="f155" fmla="val 3979"/>
                    <a:gd name="f156" fmla="val 2034"/>
                    <a:gd name="f157" fmla="val 3856"/>
                    <a:gd name="f158" fmla="val 1859"/>
                    <a:gd name="f159" fmla="val 3764"/>
                    <a:gd name="f160" fmla="val 3706"/>
                    <a:gd name="f161" fmla="val 3752"/>
                    <a:gd name="f162" fmla="val 1443"/>
                    <a:gd name="f163" fmla="val 3790"/>
                    <a:gd name="f164" fmla="val 1320"/>
                    <a:gd name="f165" fmla="val 3921"/>
                    <a:gd name="f166" fmla="val 1220"/>
                    <a:gd name="f167" fmla="val 4043"/>
                    <a:gd name="f168" fmla="val 4070"/>
                    <a:gd name="f169" fmla="val 4097"/>
                    <a:gd name="f170" fmla="val 1225"/>
                    <a:gd name="f171" fmla="val 4122"/>
                    <a:gd name="f172" fmla="val 1235"/>
                    <a:gd name="f173" fmla="val 4045"/>
                    <a:gd name="f174" fmla="val 1151"/>
                    <a:gd name="f175" fmla="val 3925"/>
                    <a:gd name="f176" fmla="val 1106"/>
                    <a:gd name="f177" fmla="val 3805"/>
                    <a:gd name="f178" fmla="val 3726"/>
                    <a:gd name="f179" fmla="val 3647"/>
                    <a:gd name="f180" fmla="val 1125"/>
                    <a:gd name="f181" fmla="val 1166"/>
                    <a:gd name="f182" fmla="val 3406"/>
                    <a:gd name="f183" fmla="val 1270"/>
                    <a:gd name="f184" fmla="val 3371"/>
                    <a:gd name="f185" fmla="val 1512"/>
                    <a:gd name="f186" fmla="val 3452"/>
                    <a:gd name="f187" fmla="val 1697"/>
                    <a:gd name="f188" fmla="val 2898"/>
                    <a:gd name="f189" fmla="val 2552"/>
                    <a:gd name="f190" fmla="val 878"/>
                    <a:gd name="f191" fmla="val 2332"/>
                    <a:gd name="f192" fmla="val 289"/>
                    <a:gd name="f193" fmla="val 462"/>
                    <a:gd name="f194" fmla="val 601"/>
                    <a:gd name="f195" fmla="val 2009"/>
                    <a:gd name="f196" fmla="val 427"/>
                    <a:gd name="f197" fmla="*/ f0 1 6604"/>
                    <a:gd name="f198" fmla="*/ f1 1 3025"/>
                    <a:gd name="f199" fmla="val f2"/>
                    <a:gd name="f200" fmla="val f3"/>
                    <a:gd name="f201" fmla="val f4"/>
                    <a:gd name="f202" fmla="+- f201 0 f199"/>
                    <a:gd name="f203" fmla="+- f200 0 f199"/>
                    <a:gd name="f204" fmla="*/ f203 1 6604"/>
                    <a:gd name="f205" fmla="*/ f202 1 3025"/>
                    <a:gd name="f206" fmla="*/ f199 1 f204"/>
                    <a:gd name="f207" fmla="*/ f200 1 f204"/>
                    <a:gd name="f208" fmla="*/ f199 1 f205"/>
                    <a:gd name="f209" fmla="*/ f201 1 f205"/>
                    <a:gd name="f210" fmla="*/ f206 f197 1"/>
                    <a:gd name="f211" fmla="*/ f207 f197 1"/>
                    <a:gd name="f212" fmla="*/ f209 f198 1"/>
                    <a:gd name="f213" fmla="*/ f208 f198 1"/>
                  </a:gdLst>
                  <a:ahLst/>
                  <a:cxnLst>
                    <a:cxn ang="3cd4">
                      <a:pos x="hc" y="t"/>
                    </a:cxn>
                    <a:cxn ang="0">
                      <a:pos x="r" y="vc"/>
                    </a:cxn>
                    <a:cxn ang="cd4">
                      <a:pos x="hc" y="b"/>
                    </a:cxn>
                    <a:cxn ang="cd2">
                      <a:pos x="l" y="vc"/>
                    </a:cxn>
                  </a:cxnLst>
                  <a:rect l="f210" t="f213" r="f211" b="f212"/>
                  <a:pathLst>
                    <a:path w="6604" h="3025">
                      <a:moveTo>
                        <a:pt x="f5" y="f6"/>
                      </a:moveTo>
                      <a:lnTo>
                        <a:pt x="f5" y="f6"/>
                      </a:lnTo>
                      <a:cubicBezTo>
                        <a:pt x="f7" y="f8"/>
                        <a:pt x="f9" y="f10"/>
                        <a:pt x="f11" y="f12"/>
                      </a:cubicBezTo>
                      <a:lnTo>
                        <a:pt x="f11" y="f12"/>
                      </a:lnTo>
                      <a:cubicBezTo>
                        <a:pt x="f9" y="f10"/>
                        <a:pt x="f13" y="f14"/>
                        <a:pt x="f5" y="f6"/>
                      </a:cubicBezTo>
                      <a:close/>
                      <a:moveTo>
                        <a:pt x="f15" y="f16"/>
                      </a:moveTo>
                      <a:cubicBezTo>
                        <a:pt x="f17" y="f16"/>
                        <a:pt x="f18" y="f16"/>
                        <a:pt x="f19" y="f16"/>
                      </a:cubicBezTo>
                      <a:cubicBezTo>
                        <a:pt x="f18" y="f16"/>
                        <a:pt x="f17" y="f16"/>
                        <a:pt x="f15" y="f16"/>
                      </a:cubicBezTo>
                      <a:close/>
                      <a:moveTo>
                        <a:pt x="f20" y="f21"/>
                      </a:moveTo>
                      <a:cubicBezTo>
                        <a:pt x="f22" y="f21"/>
                        <a:pt x="f23" y="f21"/>
                        <a:pt x="f24" y="f25"/>
                      </a:cubicBezTo>
                      <a:cubicBezTo>
                        <a:pt x="f26" y="f27"/>
                        <a:pt x="f28" y="f29"/>
                        <a:pt x="f30" y="f31"/>
                      </a:cubicBezTo>
                      <a:cubicBezTo>
                        <a:pt x="f32" y="f28"/>
                        <a:pt x="f33" y="f34"/>
                        <a:pt x="f35" y="f36"/>
                      </a:cubicBezTo>
                      <a:cubicBezTo>
                        <a:pt x="f37" y="f38"/>
                        <a:pt x="f39" y="f32"/>
                        <a:pt x="f40" y="f32"/>
                      </a:cubicBezTo>
                      <a:cubicBezTo>
                        <a:pt x="f41" y="f32"/>
                        <a:pt x="f42" y="f43"/>
                        <a:pt x="f44" y="f45"/>
                      </a:cubicBezTo>
                      <a:lnTo>
                        <a:pt x="f44" y="f45"/>
                      </a:lnTo>
                      <a:cubicBezTo>
                        <a:pt x="f46" y="f47"/>
                        <a:pt x="f48" y="f49"/>
                        <a:pt x="f50" y="f51"/>
                      </a:cubicBezTo>
                      <a:cubicBezTo>
                        <a:pt x="f52" y="f53"/>
                        <a:pt x="f54" y="f55"/>
                        <a:pt x="f56" y="f57"/>
                      </a:cubicBezTo>
                      <a:cubicBezTo>
                        <a:pt x="f58" y="f32"/>
                        <a:pt x="f59" y="f60"/>
                        <a:pt x="f61" y="f60"/>
                      </a:cubicBezTo>
                      <a:cubicBezTo>
                        <a:pt x="f62" y="f63"/>
                        <a:pt x="f64" y="f65"/>
                        <a:pt x="f66" y="f65"/>
                      </a:cubicBezTo>
                      <a:cubicBezTo>
                        <a:pt x="f67" y="f65"/>
                        <a:pt x="f68" y="f69"/>
                        <a:pt x="f70" y="f71"/>
                      </a:cubicBezTo>
                      <a:cubicBezTo>
                        <a:pt x="f72" y="f73"/>
                        <a:pt x="f74" y="f75"/>
                        <a:pt x="f34" y="f76"/>
                      </a:cubicBezTo>
                      <a:cubicBezTo>
                        <a:pt x="f26" y="f77"/>
                        <a:pt x="f78" y="f79"/>
                        <a:pt x="f20" y="f21"/>
                      </a:cubicBezTo>
                      <a:close/>
                      <a:moveTo>
                        <a:pt x="f80" y="f2"/>
                      </a:moveTo>
                      <a:cubicBezTo>
                        <a:pt x="f81" y="f82"/>
                        <a:pt x="f83" y="f84"/>
                        <a:pt x="f85" y="f86"/>
                      </a:cubicBezTo>
                      <a:cubicBezTo>
                        <a:pt x="f87" y="f88"/>
                        <a:pt x="f89" y="f90"/>
                        <a:pt x="f91" y="f90"/>
                      </a:cubicBezTo>
                      <a:cubicBezTo>
                        <a:pt x="f92" y="f90"/>
                        <a:pt x="f93" y="f94"/>
                        <a:pt x="f15" y="f16"/>
                      </a:cubicBezTo>
                      <a:lnTo>
                        <a:pt x="f15" y="f16"/>
                      </a:lnTo>
                      <a:cubicBezTo>
                        <a:pt x="f95" y="f96"/>
                        <a:pt x="f97" y="f96"/>
                        <a:pt x="f98" y="f96"/>
                      </a:cubicBezTo>
                      <a:cubicBezTo>
                        <a:pt x="f99" y="f96"/>
                        <a:pt x="f100" y="f101"/>
                        <a:pt x="f102" y="f101"/>
                      </a:cubicBezTo>
                      <a:cubicBezTo>
                        <a:pt x="f103" y="f101"/>
                        <a:pt x="f104" y="f105"/>
                        <a:pt x="f106" y="f107"/>
                      </a:cubicBezTo>
                      <a:lnTo>
                        <a:pt x="f106" y="f107"/>
                      </a:lnTo>
                      <a:cubicBezTo>
                        <a:pt x="f108" y="f109"/>
                        <a:pt x="f110" y="f111"/>
                        <a:pt x="f112" y="f113"/>
                      </a:cubicBezTo>
                      <a:cubicBezTo>
                        <a:pt x="f114" y="f115"/>
                        <a:pt x="f116" y="f117"/>
                        <a:pt x="f118" y="f117"/>
                      </a:cubicBezTo>
                      <a:cubicBezTo>
                        <a:pt x="f119" y="f117"/>
                        <a:pt x="f120" y="f121"/>
                        <a:pt x="f122" y="f123"/>
                      </a:cubicBezTo>
                      <a:cubicBezTo>
                        <a:pt x="f124" y="f125"/>
                        <a:pt x="f126" y="f127"/>
                        <a:pt x="f128" y="f127"/>
                      </a:cubicBezTo>
                      <a:cubicBezTo>
                        <a:pt x="f129" y="f127"/>
                        <a:pt x="f130" y="f131"/>
                        <a:pt x="f132" y="f133"/>
                      </a:cubicBezTo>
                      <a:cubicBezTo>
                        <a:pt x="f134" y="f135"/>
                        <a:pt x="f136" y="f137"/>
                        <a:pt x="f138" y="f139"/>
                      </a:cubicBezTo>
                      <a:cubicBezTo>
                        <a:pt x="f140" y="f141"/>
                        <a:pt x="f142" y="f143"/>
                        <a:pt x="f11" y="f12"/>
                      </a:cubicBezTo>
                      <a:lnTo>
                        <a:pt x="f11" y="f12"/>
                      </a:lnTo>
                      <a:cubicBezTo>
                        <a:pt x="f144" y="f145"/>
                        <a:pt x="f146" y="f147"/>
                        <a:pt x="f148" y="f133"/>
                      </a:cubicBezTo>
                      <a:cubicBezTo>
                        <a:pt x="f149" y="f150"/>
                        <a:pt x="f151" y="f152"/>
                        <a:pt x="f153" y="f152"/>
                      </a:cubicBezTo>
                      <a:cubicBezTo>
                        <a:pt x="f154" y="f152"/>
                        <a:pt x="f155" y="f156"/>
                        <a:pt x="f157" y="f158"/>
                      </a:cubicBezTo>
                      <a:cubicBezTo>
                        <a:pt x="f159" y="f137"/>
                        <a:pt x="f160" y="f139"/>
                        <a:pt x="f161" y="f162"/>
                      </a:cubicBezTo>
                      <a:cubicBezTo>
                        <a:pt x="f163" y="f164"/>
                        <a:pt x="f165" y="f166"/>
                        <a:pt x="f167" y="f166"/>
                      </a:cubicBezTo>
                      <a:cubicBezTo>
                        <a:pt x="f168" y="f166"/>
                        <a:pt x="f169" y="f170"/>
                        <a:pt x="f171" y="f172"/>
                      </a:cubicBezTo>
                      <a:cubicBezTo>
                        <a:pt x="f173" y="f174"/>
                        <a:pt x="f175" y="f176"/>
                        <a:pt x="f177" y="f176"/>
                      </a:cubicBezTo>
                      <a:cubicBezTo>
                        <a:pt x="f178" y="f176"/>
                        <a:pt x="f179" y="f180"/>
                        <a:pt x="f122" y="f181"/>
                      </a:cubicBezTo>
                      <a:cubicBezTo>
                        <a:pt x="f182" y="f183"/>
                        <a:pt x="f184" y="f185"/>
                        <a:pt x="f186" y="f187"/>
                      </a:cubicBezTo>
                      <a:cubicBezTo>
                        <a:pt x="f188" y="f27"/>
                        <a:pt x="f189" y="f190"/>
                        <a:pt x="f191" y="f192"/>
                      </a:cubicBezTo>
                      <a:cubicBezTo>
                        <a:pt x="f191" y="f192"/>
                        <a:pt x="f74" y="f193"/>
                        <a:pt x="f57" y="f194"/>
                      </a:cubicBezTo>
                      <a:cubicBezTo>
                        <a:pt x="f57" y="f194"/>
                        <a:pt x="f195" y="f196"/>
                        <a:pt x="f8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477;p6">
                  <a:extLst>
                    <a:ext uri="{FF2B5EF4-FFF2-40B4-BE49-F238E27FC236}">
                      <a16:creationId xmlns:a16="http://schemas.microsoft.com/office/drawing/2014/main" id="{39F2B689-D340-45F5-BBDE-200EEF52C172}"/>
                    </a:ext>
                  </a:extLst>
                </p:cNvPr>
                <p:cNvSpPr/>
                <p:nvPr/>
              </p:nvSpPr>
              <p:spPr>
                <a:xfrm>
                  <a:off x="185760" y="692575"/>
                  <a:ext cx="77961" cy="14401"/>
                </a:xfrm>
                <a:custGeom>
                  <a:avLst/>
                  <a:gdLst>
                    <a:gd name="f0" fmla="val w"/>
                    <a:gd name="f1" fmla="val h"/>
                    <a:gd name="f2" fmla="val 0"/>
                    <a:gd name="f3" fmla="val 2414"/>
                    <a:gd name="f4" fmla="val 446"/>
                    <a:gd name="f5" fmla="val 1581"/>
                    <a:gd name="f6" fmla="val 1"/>
                    <a:gd name="f7" fmla="val 1036"/>
                    <a:gd name="f8" fmla="val 498"/>
                    <a:gd name="f9" fmla="val 154"/>
                    <a:gd name="f10" fmla="val 445"/>
                    <a:gd name="f11" fmla="val 809"/>
                    <a:gd name="f12" fmla="val 341"/>
                    <a:gd name="f13" fmla="val 1605"/>
                    <a:gd name="f14" fmla="val 226"/>
                    <a:gd name="f15" fmla="val 2413"/>
                    <a:gd name="f16" fmla="val 122"/>
                    <a:gd name="f17" fmla="val 2137"/>
                    <a:gd name="f18" fmla="val 40"/>
                    <a:gd name="f19" fmla="val 185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478;p6">
                  <a:extLst>
                    <a:ext uri="{FF2B5EF4-FFF2-40B4-BE49-F238E27FC236}">
                      <a16:creationId xmlns:a16="http://schemas.microsoft.com/office/drawing/2014/main" id="{F67218E1-3542-4596-81CA-015233D74BF5}"/>
                    </a:ext>
                  </a:extLst>
                </p:cNvPr>
                <p:cNvSpPr/>
                <p:nvPr/>
              </p:nvSpPr>
              <p:spPr>
                <a:xfrm>
                  <a:off x="335264" y="738506"/>
                  <a:ext cx="96953" cy="80970"/>
                </a:xfrm>
                <a:custGeom>
                  <a:avLst/>
                  <a:gdLst>
                    <a:gd name="f0" fmla="val w"/>
                    <a:gd name="f1" fmla="val h"/>
                    <a:gd name="f2" fmla="val 0"/>
                    <a:gd name="f3" fmla="val 3002"/>
                    <a:gd name="f4" fmla="val 2507"/>
                    <a:gd name="f5" fmla="val 1236"/>
                    <a:gd name="f6" fmla="val 1251"/>
                    <a:gd name="f7" fmla="val 1228"/>
                    <a:gd name="f8" fmla="val 1262"/>
                    <a:gd name="f9" fmla="val 1223"/>
                    <a:gd name="f10" fmla="val 1274"/>
                    <a:gd name="f11" fmla="val 1220"/>
                    <a:gd name="f12" fmla="val 1286"/>
                    <a:gd name="f13" fmla="val 1225"/>
                    <a:gd name="f14" fmla="val 1230"/>
                    <a:gd name="f15" fmla="val 1263"/>
                    <a:gd name="f16" fmla="val 1963"/>
                    <a:gd name="f17" fmla="val 431"/>
                    <a:gd name="f18" fmla="val 1813"/>
                    <a:gd name="f19" fmla="val 524"/>
                    <a:gd name="f20" fmla="val 1663"/>
                    <a:gd name="f21" fmla="val 616"/>
                    <a:gd name="f22" fmla="val 1536"/>
                    <a:gd name="f23" fmla="val 755"/>
                    <a:gd name="f24" fmla="val 1466"/>
                    <a:gd name="f25" fmla="val 824"/>
                    <a:gd name="f26" fmla="val 1386"/>
                    <a:gd name="f27" fmla="val 928"/>
                    <a:gd name="f28" fmla="val 1351"/>
                    <a:gd name="f29" fmla="val 1009"/>
                    <a:gd name="f30" fmla="val 1305"/>
                    <a:gd name="f31" fmla="val 1124"/>
                    <a:gd name="f32" fmla="val 1293"/>
                    <a:gd name="f33" fmla="val 1239"/>
                    <a:gd name="f34" fmla="val 1355"/>
                    <a:gd name="f35" fmla="val 1516"/>
                    <a:gd name="f36" fmla="val 1316"/>
                    <a:gd name="f37" fmla="val 1678"/>
                    <a:gd name="f38" fmla="val 1374"/>
                    <a:gd name="f39" fmla="val 1828"/>
                    <a:gd name="f40" fmla="val 1259"/>
                    <a:gd name="f41" fmla="val 1701"/>
                    <a:gd name="f42" fmla="val 1212"/>
                    <a:gd name="f43" fmla="val 1528"/>
                    <a:gd name="f44" fmla="val 1339"/>
                    <a:gd name="f45" fmla="val 1312"/>
                    <a:gd name="f46" fmla="val 1159"/>
                    <a:gd name="f47" fmla="val 1426"/>
                    <a:gd name="f48" fmla="val 1115"/>
                    <a:gd name="f49" fmla="val 1573"/>
                    <a:gd name="f50" fmla="val 1051"/>
                    <a:gd name="f51" fmla="val 982"/>
                    <a:gd name="f52" fmla="val 1863"/>
                    <a:gd name="f53" fmla="val 901"/>
                    <a:gd name="f54" fmla="val 2036"/>
                    <a:gd name="f55" fmla="val 751"/>
                    <a:gd name="f56" fmla="val 2151"/>
                    <a:gd name="f57" fmla="val 866"/>
                    <a:gd name="f58" fmla="val 2001"/>
                    <a:gd name="f59" fmla="val 935"/>
                    <a:gd name="f60" fmla="val 1851"/>
                    <a:gd name="f61" fmla="val 1005"/>
                    <a:gd name="f62" fmla="val 1062"/>
                    <a:gd name="f63" fmla="val 1505"/>
                    <a:gd name="f64" fmla="val 1120"/>
                    <a:gd name="f65" fmla="val 1332"/>
                    <a:gd name="f66" fmla="val 1189"/>
                    <a:gd name="f67" fmla="val 1170"/>
                    <a:gd name="f68" fmla="val 997"/>
                    <a:gd name="f69" fmla="val 1363"/>
                    <a:gd name="f70" fmla="val 835"/>
                    <a:gd name="f71" fmla="val 1501"/>
                    <a:gd name="f72" fmla="val 720"/>
                    <a:gd name="f73" fmla="val 1640"/>
                    <a:gd name="f74" fmla="val 593"/>
                    <a:gd name="f75" fmla="val 501"/>
                    <a:gd name="f76" fmla="val 2759"/>
                    <a:gd name="f77" fmla="val 2479"/>
                    <a:gd name="f78" fmla="val 2196"/>
                    <a:gd name="f79" fmla="val 61"/>
                    <a:gd name="f80" fmla="val 1928"/>
                    <a:gd name="f81" fmla="val 178"/>
                    <a:gd name="f82" fmla="val 1420"/>
                    <a:gd name="f83" fmla="val 385"/>
                    <a:gd name="f84" fmla="val 812"/>
                    <a:gd name="f85" fmla="val 774"/>
                    <a:gd name="f86" fmla="val 1309"/>
                    <a:gd name="f87" fmla="val 682"/>
                    <a:gd name="f88" fmla="val 624"/>
                    <a:gd name="f89" fmla="val 1713"/>
                    <a:gd name="f90" fmla="val 508"/>
                    <a:gd name="f91" fmla="val 1909"/>
                    <a:gd name="f92" fmla="val 393"/>
                    <a:gd name="f93" fmla="val 2082"/>
                    <a:gd name="f94" fmla="val 220"/>
                    <a:gd name="f95" fmla="val 2232"/>
                    <a:gd name="f96" fmla="val 1"/>
                    <a:gd name="f97" fmla="val 192"/>
                    <a:gd name="f98" fmla="val 2374"/>
                    <a:gd name="f99" fmla="val 2506"/>
                    <a:gd name="f100" fmla="val 618"/>
                    <a:gd name="f101" fmla="val 650"/>
                    <a:gd name="f102" fmla="val 683"/>
                    <a:gd name="f103" fmla="val 2503"/>
                    <a:gd name="f104" fmla="val 716"/>
                    <a:gd name="f105" fmla="val 2498"/>
                    <a:gd name="f106" fmla="val 959"/>
                    <a:gd name="f107" fmla="val 2451"/>
                    <a:gd name="f108" fmla="val 1178"/>
                    <a:gd name="f109" fmla="val 2313"/>
                    <a:gd name="f110" fmla="val 2117"/>
                    <a:gd name="f111" fmla="val 2221"/>
                    <a:gd name="f112" fmla="val 2371"/>
                    <a:gd name="f113" fmla="val 1432"/>
                    <a:gd name="f114" fmla="val 2405"/>
                    <a:gd name="f115" fmla="val 1464"/>
                    <a:gd name="f116" fmla="val 2422"/>
                    <a:gd name="f117" fmla="val 1500"/>
                    <a:gd name="f118" fmla="val 2429"/>
                    <a:gd name="f119" fmla="val 1535"/>
                    <a:gd name="f120" fmla="val 1626"/>
                    <a:gd name="f121" fmla="val 1720"/>
                    <a:gd name="f122" fmla="val 2382"/>
                    <a:gd name="f123" fmla="val 1778"/>
                    <a:gd name="f124" fmla="val 2324"/>
                    <a:gd name="f125" fmla="val 1870"/>
                    <a:gd name="f126" fmla="val 1905"/>
                    <a:gd name="f127" fmla="val 2105"/>
                    <a:gd name="f128" fmla="val 1951"/>
                    <a:gd name="f129" fmla="val 1978"/>
                    <a:gd name="f130" fmla="val 2009"/>
                    <a:gd name="f131" fmla="val 2140"/>
                    <a:gd name="f132" fmla="val 2136"/>
                    <a:gd name="f133" fmla="val 2290"/>
                    <a:gd name="f134" fmla="val 2309"/>
                    <a:gd name="f135" fmla="val 2319"/>
                    <a:gd name="f136" fmla="val 2314"/>
                    <a:gd name="f137" fmla="val 2329"/>
                    <a:gd name="f138" fmla="val 2339"/>
                    <a:gd name="f139" fmla="val 2504"/>
                    <a:gd name="f140" fmla="val 2683"/>
                    <a:gd name="f141" fmla="val 2224"/>
                    <a:gd name="f142" fmla="val 2094"/>
                    <a:gd name="f143" fmla="val 2390"/>
                    <a:gd name="f144" fmla="val 2078"/>
                    <a:gd name="f145" fmla="val 1586"/>
                    <a:gd name="f146" fmla="val 2044"/>
                    <a:gd name="f147" fmla="val 1193"/>
                    <a:gd name="f148" fmla="val 1997"/>
                    <a:gd name="f149" fmla="val 2194"/>
                    <a:gd name="f150" fmla="val 408"/>
                    <a:gd name="f151" fmla="val 2540"/>
                    <a:gd name="f152" fmla="val 201"/>
                    <a:gd name="f153" fmla="val 2701"/>
                    <a:gd name="f154" fmla="val 120"/>
                    <a:gd name="f155" fmla="val 2852"/>
                    <a:gd name="f156" fmla="val 39"/>
                    <a:gd name="f157" fmla="val 16"/>
                    <a:gd name="f158" fmla="val 2921"/>
                    <a:gd name="f159" fmla="val 6"/>
                    <a:gd name="f160" fmla="val 2840"/>
                    <a:gd name="f161" fmla="*/ f0 1 3002"/>
                    <a:gd name="f162" fmla="*/ f1 1 2507"/>
                    <a:gd name="f163" fmla="val f2"/>
                    <a:gd name="f164" fmla="val f3"/>
                    <a:gd name="f165" fmla="val f4"/>
                    <a:gd name="f166" fmla="+- f165 0 f163"/>
                    <a:gd name="f167" fmla="+- f164 0 f163"/>
                    <a:gd name="f168" fmla="*/ f167 1 3002"/>
                    <a:gd name="f169" fmla="*/ f166 1 250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3002" h="2507">
                      <a:moveTo>
                        <a:pt x="f5" y="f6"/>
                      </a:moveTo>
                      <a:cubicBezTo>
                        <a:pt x="f7" y="f8"/>
                        <a:pt x="f9" y="f10"/>
                        <a:pt x="f11" y="f12"/>
                      </a:cubicBezTo>
                      <a:lnTo>
                        <a:pt x="f11" y="f12"/>
                      </a:lnTo>
                      <a:cubicBezTo>
                        <a:pt x="f13" y="f10"/>
                        <a:pt x="f14" y="f15"/>
                        <a:pt x="f5" y="f6"/>
                      </a:cubicBezTo>
                      <a:close/>
                      <a:moveTo>
                        <a:pt x="f16" y="f17"/>
                      </a:moveTo>
                      <a:lnTo>
                        <a:pt x="f16" y="f17"/>
                      </a:lnTo>
                      <a:cubicBezTo>
                        <a:pt x="f18" y="f19"/>
                        <a:pt x="f20" y="f21"/>
                        <a:pt x="f22" y="f23"/>
                      </a:cubicBezTo>
                      <a:cubicBezTo>
                        <a:pt x="f24" y="f25"/>
                        <a:pt x="f26" y="f27"/>
                        <a:pt x="f28" y="f29"/>
                      </a:cubicBezTo>
                      <a:cubicBezTo>
                        <a:pt x="f30" y="f31"/>
                        <a:pt x="f32" y="f33"/>
                        <a:pt x="f32" y="f34"/>
                      </a:cubicBezTo>
                      <a:cubicBezTo>
                        <a:pt x="f32" y="f35"/>
                        <a:pt x="f36" y="f37"/>
                        <a:pt x="f38" y="f39"/>
                      </a:cubicBezTo>
                      <a:cubicBezTo>
                        <a:pt x="f40" y="f41"/>
                        <a:pt x="f42" y="f43"/>
                        <a:pt x="f42" y="f34"/>
                      </a:cubicBezTo>
                      <a:cubicBezTo>
                        <a:pt x="f42" y="f44"/>
                        <a:pt x="f42" y="f45"/>
                        <a:pt x="f11" y="f12"/>
                      </a:cubicBezTo>
                      <a:lnTo>
                        <a:pt x="f11" y="f12"/>
                      </a:lnTo>
                      <a:cubicBezTo>
                        <a:pt x="f46" y="f47"/>
                        <a:pt x="f48" y="f49"/>
                        <a:pt x="f50" y="f41"/>
                      </a:cubicBezTo>
                      <a:cubicBezTo>
                        <a:pt x="f51" y="f52"/>
                        <a:pt x="f53" y="f54"/>
                        <a:pt x="f55" y="f56"/>
                      </a:cubicBezTo>
                      <a:cubicBezTo>
                        <a:pt x="f57" y="f58"/>
                        <a:pt x="f59" y="f60"/>
                        <a:pt x="f61" y="f37"/>
                      </a:cubicBezTo>
                      <a:cubicBezTo>
                        <a:pt x="f62" y="f63"/>
                        <a:pt x="f64" y="f65"/>
                        <a:pt x="f66" y="f67"/>
                      </a:cubicBezTo>
                      <a:cubicBezTo>
                        <a:pt x="f40" y="f68"/>
                        <a:pt x="f69" y="f70"/>
                        <a:pt x="f71" y="f72"/>
                      </a:cubicBezTo>
                      <a:cubicBezTo>
                        <a:pt x="f73" y="f74"/>
                        <a:pt x="f18" y="f75"/>
                        <a:pt x="f16" y="f17"/>
                      </a:cubicBezTo>
                      <a:close/>
                      <a:moveTo>
                        <a:pt x="f76" y="f2"/>
                      </a:moveTo>
                      <a:cubicBezTo>
                        <a:pt x="f77" y="f2"/>
                        <a:pt x="f78" y="f79"/>
                        <a:pt x="f80" y="f81"/>
                      </a:cubicBezTo>
                      <a:cubicBezTo>
                        <a:pt x="f82" y="f83"/>
                        <a:pt x="f61" y="f84"/>
                        <a:pt x="f85" y="f86"/>
                      </a:cubicBezTo>
                      <a:cubicBezTo>
                        <a:pt x="f87" y="f35"/>
                        <a:pt x="f88" y="f89"/>
                        <a:pt x="f90" y="f91"/>
                      </a:cubicBezTo>
                      <a:cubicBezTo>
                        <a:pt x="f92" y="f93"/>
                        <a:pt x="f94" y="f95"/>
                        <a:pt x="f96" y="f95"/>
                      </a:cubicBezTo>
                      <a:cubicBezTo>
                        <a:pt x="f97" y="f98"/>
                        <a:pt x="f92" y="f99"/>
                        <a:pt x="f100" y="f99"/>
                      </a:cubicBezTo>
                      <a:cubicBezTo>
                        <a:pt x="f101" y="f99"/>
                        <a:pt x="f102" y="f103"/>
                        <a:pt x="f104" y="f105"/>
                      </a:cubicBezTo>
                      <a:cubicBezTo>
                        <a:pt x="f106" y="f107"/>
                        <a:pt x="f108" y="f109"/>
                        <a:pt x="f36" y="f110"/>
                      </a:cubicBezTo>
                      <a:lnTo>
                        <a:pt x="f36" y="f110"/>
                      </a:lnTo>
                      <a:cubicBezTo>
                        <a:pt x="f32" y="f111"/>
                        <a:pt x="f28" y="f112"/>
                        <a:pt x="f113" y="f114"/>
                      </a:cubicBezTo>
                      <a:cubicBezTo>
                        <a:pt x="f115" y="f116"/>
                        <a:pt x="f117" y="f118"/>
                        <a:pt x="f119" y="f118"/>
                      </a:cubicBezTo>
                      <a:cubicBezTo>
                        <a:pt x="f120" y="f118"/>
                        <a:pt x="f121" y="f122"/>
                        <a:pt x="f123" y="f124"/>
                      </a:cubicBezTo>
                      <a:cubicBezTo>
                        <a:pt x="f125" y="f111"/>
                        <a:pt x="f126" y="f127"/>
                        <a:pt x="f128" y="f129"/>
                      </a:cubicBezTo>
                      <a:cubicBezTo>
                        <a:pt x="f130" y="f131"/>
                        <a:pt x="f132" y="f133"/>
                        <a:pt x="f134" y="f109"/>
                      </a:cubicBezTo>
                      <a:cubicBezTo>
                        <a:pt x="f135" y="f136"/>
                        <a:pt x="f137" y="f136"/>
                        <a:pt x="f138" y="f136"/>
                      </a:cubicBezTo>
                      <a:cubicBezTo>
                        <a:pt x="f139" y="f136"/>
                        <a:pt x="f140" y="f141"/>
                        <a:pt x="f76" y="f142"/>
                      </a:cubicBezTo>
                      <a:cubicBezTo>
                        <a:pt x="f143" y="f129"/>
                        <a:pt x="f144" y="f145"/>
                        <a:pt x="f146" y="f147"/>
                      </a:cubicBezTo>
                      <a:cubicBezTo>
                        <a:pt x="f148" y="f84"/>
                        <a:pt x="f149" y="f150"/>
                        <a:pt x="f151" y="f152"/>
                      </a:cubicBezTo>
                      <a:cubicBezTo>
                        <a:pt x="f153" y="f154"/>
                        <a:pt x="f155" y="f156"/>
                        <a:pt x="f3" y="f157"/>
                      </a:cubicBezTo>
                      <a:cubicBezTo>
                        <a:pt x="f158" y="f159"/>
                        <a:pt x="f160" y="f2"/>
                        <a:pt x="f7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479;p6">
                  <a:extLst>
                    <a:ext uri="{FF2B5EF4-FFF2-40B4-BE49-F238E27FC236}">
                      <a16:creationId xmlns:a16="http://schemas.microsoft.com/office/drawing/2014/main" id="{FFF445D9-66E5-4D48-94BD-EA8DBFE9A851}"/>
                    </a:ext>
                  </a:extLst>
                </p:cNvPr>
                <p:cNvSpPr/>
                <p:nvPr/>
              </p:nvSpPr>
              <p:spPr>
                <a:xfrm>
                  <a:off x="252136" y="722165"/>
                  <a:ext cx="244976" cy="169977"/>
                </a:xfrm>
                <a:custGeom>
                  <a:avLst/>
                  <a:gdLst>
                    <a:gd name="f0" fmla="val w"/>
                    <a:gd name="f1" fmla="val h"/>
                    <a:gd name="f2" fmla="val 0"/>
                    <a:gd name="f3" fmla="val 7585"/>
                    <a:gd name="f4" fmla="val 5263"/>
                    <a:gd name="f5" fmla="val 1109"/>
                    <a:gd name="f6" fmla="val 1757"/>
                    <a:gd name="f7" fmla="val 935"/>
                    <a:gd name="f8" fmla="val 1988"/>
                    <a:gd name="f9" fmla="val 785"/>
                    <a:gd name="f10" fmla="val 2242"/>
                    <a:gd name="f11" fmla="val 670"/>
                    <a:gd name="f12" fmla="val 2496"/>
                    <a:gd name="f13" fmla="val 555"/>
                    <a:gd name="f14" fmla="val 2761"/>
                    <a:gd name="f15" fmla="val 474"/>
                    <a:gd name="f16" fmla="val 3027"/>
                    <a:gd name="f17" fmla="val 428"/>
                    <a:gd name="f18" fmla="val 3304"/>
                    <a:gd name="f19" fmla="val 381"/>
                    <a:gd name="f20" fmla="val 3581"/>
                    <a:gd name="f21" fmla="val 3869"/>
                    <a:gd name="f22" fmla="val 439"/>
                    <a:gd name="f23" fmla="val 4146"/>
                    <a:gd name="f24" fmla="val 497"/>
                    <a:gd name="f25" fmla="val 4412"/>
                    <a:gd name="f26" fmla="val 601"/>
                    <a:gd name="f27" fmla="val 4689"/>
                    <a:gd name="f28" fmla="val 716"/>
                    <a:gd name="f29" fmla="val 4954"/>
                    <a:gd name="f30" fmla="val 578"/>
                    <a:gd name="f31" fmla="val 4700"/>
                    <a:gd name="f32" fmla="val 4435"/>
                    <a:gd name="f33" fmla="val 404"/>
                    <a:gd name="f34" fmla="val 4158"/>
                    <a:gd name="f35" fmla="val 347"/>
                    <a:gd name="f36" fmla="val 3881"/>
                    <a:gd name="f37" fmla="val 312"/>
                    <a:gd name="f38" fmla="val 370"/>
                    <a:gd name="f39" fmla="val 3292"/>
                    <a:gd name="f40" fmla="val 416"/>
                    <a:gd name="f41" fmla="val 3004"/>
                    <a:gd name="f42" fmla="val 2727"/>
                    <a:gd name="f43" fmla="val 624"/>
                    <a:gd name="f44" fmla="val 2473"/>
                    <a:gd name="f45" fmla="val 762"/>
                    <a:gd name="f46" fmla="val 2207"/>
                    <a:gd name="f47" fmla="val 901"/>
                    <a:gd name="f48" fmla="val 1965"/>
                    <a:gd name="f49" fmla="val 5224"/>
                    <a:gd name="f50" fmla="val 1"/>
                    <a:gd name="f51" fmla="val 4391"/>
                    <a:gd name="f52" fmla="val 3557"/>
                    <a:gd name="f53" fmla="val 183"/>
                    <a:gd name="f54" fmla="val 2713"/>
                    <a:gd name="f55" fmla="val 533"/>
                    <a:gd name="f56" fmla="val 1790"/>
                    <a:gd name="f57" fmla="val 903"/>
                    <a:gd name="f58" fmla="val 1526"/>
                    <a:gd name="f59" fmla="val 2403"/>
                    <a:gd name="f60" fmla="val 81"/>
                    <a:gd name="f61" fmla="val 4262"/>
                    <a:gd name="f62" fmla="val 635"/>
                    <a:gd name="f63" fmla="val 5070"/>
                    <a:gd name="f64" fmla="val 5139"/>
                    <a:gd name="f65" fmla="val 728"/>
                    <a:gd name="f66" fmla="val 5208"/>
                    <a:gd name="f67" fmla="val 820"/>
                    <a:gd name="f68" fmla="val 5243"/>
                    <a:gd name="f69" fmla="val 851"/>
                    <a:gd name="f70" fmla="val 5256"/>
                    <a:gd name="f71" fmla="val 880"/>
                    <a:gd name="f72" fmla="val 5262"/>
                    <a:gd name="f73" fmla="val 907"/>
                    <a:gd name="f74" fmla="val 1022"/>
                    <a:gd name="f75" fmla="val 1097"/>
                    <a:gd name="f76" fmla="val 5154"/>
                    <a:gd name="f77" fmla="val 5024"/>
                    <a:gd name="f78" fmla="val 4920"/>
                    <a:gd name="f79" fmla="val 1016"/>
                    <a:gd name="f80" fmla="val 4827"/>
                    <a:gd name="f81" fmla="val 4747"/>
                    <a:gd name="f82" fmla="val 1108"/>
                    <a:gd name="f83" fmla="val 4809"/>
                    <a:gd name="f84" fmla="val 1193"/>
                    <a:gd name="f85" fmla="val 4837"/>
                    <a:gd name="f86" fmla="val 1270"/>
                    <a:gd name="f87" fmla="val 1617"/>
                    <a:gd name="f88" fmla="val 1791"/>
                    <a:gd name="f89" fmla="val 4259"/>
                    <a:gd name="f90" fmla="val 1640"/>
                    <a:gd name="f91" fmla="val 3673"/>
                    <a:gd name="f92" fmla="val 1435"/>
                    <a:gd name="f93" fmla="val 2956"/>
                    <a:gd name="f94" fmla="val 1387"/>
                    <a:gd name="f95" fmla="val 2194"/>
                    <a:gd name="f96" fmla="val 1751"/>
                    <a:gd name="f97" fmla="val 1498"/>
                    <a:gd name="f98" fmla="val 1687"/>
                    <a:gd name="f99" fmla="val 1778"/>
                    <a:gd name="f100" fmla="val 1795"/>
                    <a:gd name="f101" fmla="val 1940"/>
                    <a:gd name="f102" fmla="val 1849"/>
                    <a:gd name="f103" fmla="val 1986"/>
                    <a:gd name="f104" fmla="val 1865"/>
                    <a:gd name="f105" fmla="val 2034"/>
                    <a:gd name="f106" fmla="val 1872"/>
                    <a:gd name="f107" fmla="val 2082"/>
                    <a:gd name="f108" fmla="val 2214"/>
                    <a:gd name="f109" fmla="val 2346"/>
                    <a:gd name="f110" fmla="val 1818"/>
                    <a:gd name="f111" fmla="val 2448"/>
                    <a:gd name="f112" fmla="val 1734"/>
                    <a:gd name="f113" fmla="val 2598"/>
                    <a:gd name="f114" fmla="val 1630"/>
                    <a:gd name="f115" fmla="val 1503"/>
                    <a:gd name="f116" fmla="val 2840"/>
                    <a:gd name="f117" fmla="val 1365"/>
                    <a:gd name="f118" fmla="val 2955"/>
                    <a:gd name="f119" fmla="val 1249"/>
                    <a:gd name="f120" fmla="val 3082"/>
                    <a:gd name="f121" fmla="val 1122"/>
                    <a:gd name="f122" fmla="val 3232"/>
                    <a:gd name="f123" fmla="val 1041"/>
                    <a:gd name="f124" fmla="val 3533"/>
                    <a:gd name="f125" fmla="val 834"/>
                    <a:gd name="f126" fmla="val 3879"/>
                    <a:gd name="f127" fmla="val 660"/>
                    <a:gd name="f128" fmla="val 4225"/>
                    <a:gd name="f129" fmla="val 4774"/>
                    <a:gd name="f130" fmla="val 324"/>
                    <a:gd name="f131" fmla="val 5399"/>
                    <a:gd name="f132" fmla="val 203"/>
                    <a:gd name="f133" fmla="val 6020"/>
                    <a:gd name="f134" fmla="val 6562"/>
                    <a:gd name="f135" fmla="val 7100"/>
                    <a:gd name="f136" fmla="val 295"/>
                    <a:gd name="f137" fmla="val 7584"/>
                    <a:gd name="f138" fmla="val 499"/>
                    <a:gd name="f139" fmla="val 6794"/>
                    <a:gd name="f140" fmla="val 163"/>
                    <a:gd name="f141" fmla="val 6010"/>
                    <a:gd name="f142" fmla="*/ f0 1 7585"/>
                    <a:gd name="f143" fmla="*/ f1 1 5263"/>
                    <a:gd name="f144" fmla="val f2"/>
                    <a:gd name="f145" fmla="val f3"/>
                    <a:gd name="f146" fmla="val f4"/>
                    <a:gd name="f147" fmla="+- f146 0 f144"/>
                    <a:gd name="f148" fmla="+- f145 0 f144"/>
                    <a:gd name="f149" fmla="*/ f148 1 7585"/>
                    <a:gd name="f150" fmla="*/ f147 1 5263"/>
                    <a:gd name="f151" fmla="*/ f144 1 f149"/>
                    <a:gd name="f152" fmla="*/ f145 1 f149"/>
                    <a:gd name="f153" fmla="*/ f144 1 f150"/>
                    <a:gd name="f154" fmla="*/ f146 1 f150"/>
                    <a:gd name="f155" fmla="*/ f151 f142 1"/>
                    <a:gd name="f156" fmla="*/ f152 f142 1"/>
                    <a:gd name="f157" fmla="*/ f154 f143 1"/>
                    <a:gd name="f158" fmla="*/ f153 f143 1"/>
                  </a:gdLst>
                  <a:ahLst/>
                  <a:cxnLst>
                    <a:cxn ang="3cd4">
                      <a:pos x="hc" y="t"/>
                    </a:cxn>
                    <a:cxn ang="0">
                      <a:pos x="r" y="vc"/>
                    </a:cxn>
                    <a:cxn ang="cd4">
                      <a:pos x="hc" y="b"/>
                    </a:cxn>
                    <a:cxn ang="cd2">
                      <a:pos x="l" y="vc"/>
                    </a:cxn>
                  </a:cxnLst>
                  <a:rect l="f155" t="f158" r="f156" b="f157"/>
                  <a:pathLst>
                    <a:path w="7584" h="5263">
                      <a:moveTo>
                        <a:pt x="f5" y="f6"/>
                      </a:moveTo>
                      <a:lnTo>
                        <a:pt x="f5" y="f6"/>
                      </a:lnTo>
                      <a:cubicBezTo>
                        <a:pt x="f7" y="f8"/>
                        <a:pt x="f9" y="f10"/>
                        <a:pt x="f11" y="f12"/>
                      </a:cubicBezTo>
                      <a:cubicBezTo>
                        <a:pt x="f13" y="f14"/>
                        <a:pt x="f15" y="f16"/>
                        <a:pt x="f17" y="f18"/>
                      </a:cubicBezTo>
                      <a:cubicBezTo>
                        <a:pt x="f19" y="f20"/>
                        <a:pt x="f19" y="f21"/>
                        <a:pt x="f22" y="f23"/>
                      </a:cubicBezTo>
                      <a:cubicBezTo>
                        <a:pt x="f24" y="f25"/>
                        <a:pt x="f26" y="f27"/>
                        <a:pt x="f28" y="f29"/>
                      </a:cubicBezTo>
                      <a:cubicBezTo>
                        <a:pt x="f30" y="f31"/>
                        <a:pt x="f15" y="f32"/>
                        <a:pt x="f33" y="f34"/>
                      </a:cubicBezTo>
                      <a:cubicBezTo>
                        <a:pt x="f35" y="f36"/>
                        <a:pt x="f37" y="f20"/>
                        <a:pt x="f38" y="f39"/>
                      </a:cubicBezTo>
                      <a:cubicBezTo>
                        <a:pt x="f40" y="f41"/>
                        <a:pt x="f24" y="f42"/>
                        <a:pt x="f43" y="f44"/>
                      </a:cubicBezTo>
                      <a:cubicBezTo>
                        <a:pt x="f45" y="f46"/>
                        <a:pt x="f47" y="f48"/>
                        <a:pt x="f5" y="f6"/>
                      </a:cubicBezTo>
                      <a:close/>
                      <a:moveTo>
                        <a:pt x="f49" y="f50"/>
                      </a:moveTo>
                      <a:cubicBezTo>
                        <a:pt x="f51" y="f50"/>
                        <a:pt x="f52" y="f53"/>
                        <a:pt x="f54" y="f55"/>
                      </a:cubicBezTo>
                      <a:cubicBezTo>
                        <a:pt x="f56" y="f57"/>
                        <a:pt x="f7" y="f58"/>
                        <a:pt x="f15" y="f59"/>
                      </a:cubicBezTo>
                      <a:cubicBezTo>
                        <a:pt x="f2" y="f39"/>
                        <a:pt x="f60" y="f61"/>
                        <a:pt x="f62" y="f63"/>
                      </a:cubicBezTo>
                      <a:cubicBezTo>
                        <a:pt x="f11" y="f64"/>
                        <a:pt x="f65" y="f66"/>
                        <a:pt x="f67" y="f68"/>
                      </a:cubicBezTo>
                      <a:cubicBezTo>
                        <a:pt x="f69" y="f70"/>
                        <a:pt x="f71" y="f72"/>
                        <a:pt x="f73" y="f72"/>
                      </a:cubicBezTo>
                      <a:cubicBezTo>
                        <a:pt x="f74" y="f72"/>
                        <a:pt x="f75" y="f76"/>
                        <a:pt x="f75" y="f77"/>
                      </a:cubicBezTo>
                      <a:cubicBezTo>
                        <a:pt x="f75" y="f78"/>
                        <a:pt x="f79" y="f80"/>
                        <a:pt x="f79" y="f81"/>
                      </a:cubicBezTo>
                      <a:lnTo>
                        <a:pt x="f79" y="f81"/>
                      </a:lnTo>
                      <a:cubicBezTo>
                        <a:pt x="f82" y="f83"/>
                        <a:pt x="f84" y="f85"/>
                        <a:pt x="f86" y="f85"/>
                      </a:cubicBezTo>
                      <a:cubicBezTo>
                        <a:pt x="f87" y="f85"/>
                        <a:pt x="f88" y="f89"/>
                        <a:pt x="f90" y="f91"/>
                      </a:cubicBezTo>
                      <a:cubicBezTo>
                        <a:pt x="f92" y="f93"/>
                        <a:pt x="f94" y="f95"/>
                        <a:pt x="f96" y="f97"/>
                      </a:cubicBezTo>
                      <a:lnTo>
                        <a:pt x="f96" y="f97"/>
                      </a:lnTo>
                      <a:cubicBezTo>
                        <a:pt x="f98" y="f90"/>
                        <a:pt x="f99" y="f100"/>
                        <a:pt x="f101" y="f102"/>
                      </a:cubicBezTo>
                      <a:cubicBezTo>
                        <a:pt x="f103" y="f104"/>
                        <a:pt x="f105" y="f106"/>
                        <a:pt x="f107" y="f106"/>
                      </a:cubicBezTo>
                      <a:cubicBezTo>
                        <a:pt x="f108" y="f106"/>
                        <a:pt x="f109" y="f110"/>
                        <a:pt x="f111" y="f112"/>
                      </a:cubicBezTo>
                      <a:cubicBezTo>
                        <a:pt x="f113" y="f114"/>
                        <a:pt x="f54" y="f115"/>
                        <a:pt x="f116" y="f117"/>
                      </a:cubicBezTo>
                      <a:cubicBezTo>
                        <a:pt x="f118" y="f119"/>
                        <a:pt x="f120" y="f121"/>
                        <a:pt x="f122" y="f123"/>
                      </a:cubicBezTo>
                      <a:cubicBezTo>
                        <a:pt x="f124" y="f125"/>
                        <a:pt x="f126" y="f127"/>
                        <a:pt x="f128" y="f55"/>
                      </a:cubicBezTo>
                      <a:cubicBezTo>
                        <a:pt x="f129" y="f130"/>
                        <a:pt x="f131" y="f132"/>
                        <a:pt x="f133" y="f132"/>
                      </a:cubicBezTo>
                      <a:cubicBezTo>
                        <a:pt x="f134" y="f132"/>
                        <a:pt x="f135" y="f136"/>
                        <a:pt x="f137" y="f138"/>
                      </a:cubicBezTo>
                      <a:cubicBezTo>
                        <a:pt x="f139" y="f140"/>
                        <a:pt x="f141" y="f50"/>
                        <a:pt x="f49" y="f5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480;p6">
                  <a:extLst>
                    <a:ext uri="{FF2B5EF4-FFF2-40B4-BE49-F238E27FC236}">
                      <a16:creationId xmlns:a16="http://schemas.microsoft.com/office/drawing/2014/main" id="{A72E9967-5D7B-4CCC-8343-FC45DBDF8065}"/>
                    </a:ext>
                  </a:extLst>
                </p:cNvPr>
                <p:cNvSpPr/>
                <p:nvPr/>
              </p:nvSpPr>
              <p:spPr>
                <a:xfrm>
                  <a:off x="215213" y="744605"/>
                  <a:ext cx="102193" cy="73508"/>
                </a:xfrm>
                <a:custGeom>
                  <a:avLst/>
                  <a:gdLst>
                    <a:gd name="f0" fmla="val w"/>
                    <a:gd name="f1" fmla="val h"/>
                    <a:gd name="f2" fmla="val 0"/>
                    <a:gd name="f3" fmla="val 3164"/>
                    <a:gd name="f4" fmla="val 2276"/>
                    <a:gd name="f5" fmla="val 3163"/>
                    <a:gd name="f6" fmla="val 2448"/>
                    <a:gd name="f7" fmla="val 208"/>
                    <a:gd name="f8" fmla="val 1836"/>
                    <a:gd name="f9" fmla="val 519"/>
                    <a:gd name="f10" fmla="val 1328"/>
                    <a:gd name="f11" fmla="val 1050"/>
                    <a:gd name="f12" fmla="val 1236"/>
                    <a:gd name="f13" fmla="val 1143"/>
                    <a:gd name="f14" fmla="val 1155"/>
                    <a:gd name="f15" fmla="val 1235"/>
                    <a:gd name="f16" fmla="val 1051"/>
                    <a:gd name="f17" fmla="val 1316"/>
                    <a:gd name="f18" fmla="val 966"/>
                    <a:gd name="f19" fmla="val 1373"/>
                    <a:gd name="f20" fmla="val 865"/>
                    <a:gd name="f21" fmla="val 1414"/>
                    <a:gd name="f22" fmla="val 767"/>
                    <a:gd name="f23" fmla="val 746"/>
                    <a:gd name="f24" fmla="val 725"/>
                    <a:gd name="f25" fmla="val 1412"/>
                    <a:gd name="f26" fmla="val 705"/>
                    <a:gd name="f27" fmla="val 1408"/>
                    <a:gd name="f28" fmla="val 578"/>
                    <a:gd name="f29" fmla="val 1397"/>
                    <a:gd name="f30" fmla="val 462"/>
                    <a:gd name="f31" fmla="val 428"/>
                    <a:gd name="f32" fmla="val 1201"/>
                    <a:gd name="f33" fmla="val 405"/>
                    <a:gd name="f34" fmla="val 1085"/>
                    <a:gd name="f35" fmla="val 509"/>
                    <a:gd name="f36" fmla="val 935"/>
                    <a:gd name="f37" fmla="val 636"/>
                    <a:gd name="f38" fmla="val 139"/>
                    <a:gd name="f39" fmla="val 70"/>
                    <a:gd name="f40" fmla="val 1270"/>
                    <a:gd name="f41" fmla="val 1"/>
                    <a:gd name="f42" fmla="val 1489"/>
                    <a:gd name="f43" fmla="val 105"/>
                    <a:gd name="f44" fmla="val 1755"/>
                    <a:gd name="f45" fmla="val 289"/>
                    <a:gd name="f46" fmla="val 1893"/>
                    <a:gd name="f47" fmla="val 382"/>
                    <a:gd name="f48" fmla="val 1957"/>
                    <a:gd name="f49" fmla="val 488"/>
                    <a:gd name="f50" fmla="val 1985"/>
                    <a:gd name="f51" fmla="val 598"/>
                    <a:gd name="f52" fmla="val 708"/>
                    <a:gd name="f53" fmla="val 820"/>
                    <a:gd name="f54" fmla="val 924"/>
                    <a:gd name="f55" fmla="val 1905"/>
                    <a:gd name="f56" fmla="val 878"/>
                    <a:gd name="f57" fmla="val 1974"/>
                    <a:gd name="f58" fmla="val 832"/>
                    <a:gd name="f59" fmla="val 2066"/>
                    <a:gd name="f60" fmla="val 855"/>
                    <a:gd name="f61" fmla="val 2147"/>
                    <a:gd name="f62" fmla="val 868"/>
                    <a:gd name="f63" fmla="val 2239"/>
                    <a:gd name="f64" fmla="val 896"/>
                    <a:gd name="f65" fmla="val 933"/>
                    <a:gd name="f66" fmla="val 1061"/>
                    <a:gd name="f67" fmla="val 1292"/>
                    <a:gd name="f68" fmla="val 1831"/>
                    <a:gd name="f69" fmla="val 1778"/>
                    <a:gd name="f70" fmla="val 1721"/>
                    <a:gd name="f71" fmla="val 1097"/>
                    <a:gd name="f72" fmla="val 2390"/>
                    <a:gd name="f73" fmla="val 231"/>
                    <a:gd name="f74" fmla="*/ f0 1 3164"/>
                    <a:gd name="f75" fmla="*/ f1 1 2276"/>
                    <a:gd name="f76" fmla="val f2"/>
                    <a:gd name="f77" fmla="val f3"/>
                    <a:gd name="f78" fmla="val f4"/>
                    <a:gd name="f79" fmla="+- f78 0 f76"/>
                    <a:gd name="f80" fmla="+- f77 0 f76"/>
                    <a:gd name="f81" fmla="*/ f80 1 3164"/>
                    <a:gd name="f82" fmla="*/ f79 1 227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3164" h="2276">
                      <a:moveTo>
                        <a:pt x="f5" y="f2"/>
                      </a:moveTo>
                      <a:lnTo>
                        <a:pt x="f5" y="f2"/>
                      </a:lnTo>
                      <a:cubicBezTo>
                        <a:pt x="f6" y="f7"/>
                        <a:pt x="f8" y="f9"/>
                        <a:pt x="f10" y="f11"/>
                      </a:cubicBezTo>
                      <a:cubicBezTo>
                        <a:pt x="f12" y="f13"/>
                        <a:pt x="f14" y="f15"/>
                        <a:pt x="f16" y="f17"/>
                      </a:cubicBezTo>
                      <a:cubicBezTo>
                        <a:pt x="f18" y="f19"/>
                        <a:pt x="f20" y="f21"/>
                        <a:pt x="f22" y="f21"/>
                      </a:cubicBezTo>
                      <a:cubicBezTo>
                        <a:pt x="f23" y="f21"/>
                        <a:pt x="f24" y="f25"/>
                        <a:pt x="f26" y="f27"/>
                      </a:cubicBezTo>
                      <a:cubicBezTo>
                        <a:pt x="f28" y="f29"/>
                        <a:pt x="f30" y="f17"/>
                        <a:pt x="f31" y="f32"/>
                      </a:cubicBezTo>
                      <a:cubicBezTo>
                        <a:pt x="f33" y="f34"/>
                        <a:pt x="f35" y="f36"/>
                        <a:pt x="f37" y="f36"/>
                      </a:cubicBezTo>
                      <a:cubicBezTo>
                        <a:pt x="f33" y="f36"/>
                        <a:pt x="f38" y="f11"/>
                        <a:pt x="f39" y="f40"/>
                      </a:cubicBezTo>
                      <a:cubicBezTo>
                        <a:pt x="f41" y="f42"/>
                        <a:pt x="f43" y="f44"/>
                        <a:pt x="f45" y="f46"/>
                      </a:cubicBezTo>
                      <a:cubicBezTo>
                        <a:pt x="f47" y="f48"/>
                        <a:pt x="f49" y="f50"/>
                        <a:pt x="f51" y="f50"/>
                      </a:cubicBezTo>
                      <a:cubicBezTo>
                        <a:pt x="f52" y="f50"/>
                        <a:pt x="f53" y="f48"/>
                        <a:pt x="f54" y="f55"/>
                      </a:cubicBezTo>
                      <a:lnTo>
                        <a:pt x="f54" y="f55"/>
                      </a:lnTo>
                      <a:cubicBezTo>
                        <a:pt x="f56" y="f57"/>
                        <a:pt x="f58" y="f59"/>
                        <a:pt x="f60" y="f61"/>
                      </a:cubicBezTo>
                      <a:cubicBezTo>
                        <a:pt x="f62" y="f63"/>
                        <a:pt x="f64" y="f4"/>
                        <a:pt x="f65" y="f4"/>
                      </a:cubicBezTo>
                      <a:cubicBezTo>
                        <a:pt x="f66" y="f4"/>
                        <a:pt x="f67" y="f68"/>
                        <a:pt x="f10" y="f69"/>
                      </a:cubicBezTo>
                      <a:cubicBezTo>
                        <a:pt x="f70" y="f71"/>
                        <a:pt x="f72" y="f7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481;p6">
                  <a:extLst>
                    <a:ext uri="{FF2B5EF4-FFF2-40B4-BE49-F238E27FC236}">
                      <a16:creationId xmlns:a16="http://schemas.microsoft.com/office/drawing/2014/main" id="{D801011C-FD14-4234-8739-6DF47C93ADEA}"/>
                    </a:ext>
                  </a:extLst>
                </p:cNvPr>
                <p:cNvSpPr/>
                <p:nvPr/>
              </p:nvSpPr>
              <p:spPr>
                <a:xfrm>
                  <a:off x="396017" y="605177"/>
                  <a:ext cx="231187" cy="135806"/>
                </a:xfrm>
                <a:custGeom>
                  <a:avLst/>
                  <a:gdLst>
                    <a:gd name="f0" fmla="val w"/>
                    <a:gd name="f1" fmla="val h"/>
                    <a:gd name="f2" fmla="val 0"/>
                    <a:gd name="f3" fmla="val 7158"/>
                    <a:gd name="f4" fmla="val 4205"/>
                    <a:gd name="f5" fmla="val 520"/>
                    <a:gd name="f6" fmla="val 266"/>
                    <a:gd name="f7" fmla="val 521"/>
                    <a:gd name="f8" fmla="val 1017"/>
                    <a:gd name="f9" fmla="val 589"/>
                    <a:gd name="f10" fmla="val 1236"/>
                    <a:gd name="f11" fmla="val 704"/>
                    <a:gd name="f12" fmla="val 1455"/>
                    <a:gd name="f13" fmla="val 854"/>
                    <a:gd name="f14" fmla="val 1640"/>
                    <a:gd name="f15" fmla="val 993"/>
                    <a:gd name="f16" fmla="val 1848"/>
                    <a:gd name="f17" fmla="val 1143"/>
                    <a:gd name="f18" fmla="val 2021"/>
                    <a:gd name="f19" fmla="val 1316"/>
                    <a:gd name="f20" fmla="val 2194"/>
                    <a:gd name="f21" fmla="val 1501"/>
                    <a:gd name="f22" fmla="val 2517"/>
                    <a:gd name="f23" fmla="val 1859"/>
                    <a:gd name="f24" fmla="val 2806"/>
                    <a:gd name="f25" fmla="val 2286"/>
                    <a:gd name="f26" fmla="val 3129"/>
                    <a:gd name="f27" fmla="val 2655"/>
                    <a:gd name="f28" fmla="val 3441"/>
                    <a:gd name="f29" fmla="val 3047"/>
                    <a:gd name="f30" fmla="val 3787"/>
                    <a:gd name="f31" fmla="val 3405"/>
                    <a:gd name="f32" fmla="val 4214"/>
                    <a:gd name="f33" fmla="val 3648"/>
                    <a:gd name="f34" fmla="val 4306"/>
                    <a:gd name="f35" fmla="val 3705"/>
                    <a:gd name="f36" fmla="val 4422"/>
                    <a:gd name="f37" fmla="val 3763"/>
                    <a:gd name="f38" fmla="val 4537"/>
                    <a:gd name="f39" fmla="val 3809"/>
                    <a:gd name="f40" fmla="val 4653"/>
                    <a:gd name="f41" fmla="val 3855"/>
                    <a:gd name="f42" fmla="val 4768"/>
                    <a:gd name="f43" fmla="val 3902"/>
                    <a:gd name="f44" fmla="val 4883"/>
                    <a:gd name="f45" fmla="val 3925"/>
                    <a:gd name="f46" fmla="val 4999"/>
                    <a:gd name="f47" fmla="val 3959"/>
                    <a:gd name="f48" fmla="val 5137"/>
                    <a:gd name="f49" fmla="val 3971"/>
                    <a:gd name="f50" fmla="val 5253"/>
                    <a:gd name="f51" fmla="val 5380"/>
                    <a:gd name="f52" fmla="val 5495"/>
                    <a:gd name="f53" fmla="val 5622"/>
                    <a:gd name="f54" fmla="val 3936"/>
                    <a:gd name="f55" fmla="val 5507"/>
                    <a:gd name="f56" fmla="val 3982"/>
                    <a:gd name="f57" fmla="val 3994"/>
                    <a:gd name="f58" fmla="val 5114"/>
                    <a:gd name="f59" fmla="val 4872"/>
                    <a:gd name="f60" fmla="val 4630"/>
                    <a:gd name="f61" fmla="val 4399"/>
                    <a:gd name="f62" fmla="val 3821"/>
                    <a:gd name="f63" fmla="val 4168"/>
                    <a:gd name="f64" fmla="val 3718"/>
                    <a:gd name="f65" fmla="val 3463"/>
                    <a:gd name="f66" fmla="val 3371"/>
                    <a:gd name="f67" fmla="val 3105"/>
                    <a:gd name="f68" fmla="val 3060"/>
                    <a:gd name="f69" fmla="val 2713"/>
                    <a:gd name="f70" fmla="val 2771"/>
                    <a:gd name="f71" fmla="val 2309"/>
                    <a:gd name="f72" fmla="val 2494"/>
                    <a:gd name="f73" fmla="val 1893"/>
                    <a:gd name="f74" fmla="val 2159"/>
                    <a:gd name="f75" fmla="val 1535"/>
                    <a:gd name="f76" fmla="val 1154"/>
                    <a:gd name="f77" fmla="val 1444"/>
                    <a:gd name="f78" fmla="val 3002"/>
                    <a:gd name="f79" fmla="val 2702"/>
                    <a:gd name="f80" fmla="val 300"/>
                    <a:gd name="f81" fmla="val 2621"/>
                    <a:gd name="f82" fmla="val 393"/>
                    <a:gd name="f83" fmla="val 2448"/>
                    <a:gd name="f84" fmla="val 785"/>
                    <a:gd name="f85" fmla="val 2263"/>
                    <a:gd name="f86" fmla="val 385"/>
                    <a:gd name="f87" fmla="val 2004"/>
                    <a:gd name="f88" fmla="val 295"/>
                    <a:gd name="f89" fmla="val 1715"/>
                    <a:gd name="f90" fmla="val 1478"/>
                    <a:gd name="f91" fmla="val 1220"/>
                    <a:gd name="f92" fmla="val 355"/>
                    <a:gd name="f93" fmla="val 965"/>
                    <a:gd name="f94" fmla="val 815"/>
                    <a:gd name="f95" fmla="val 665"/>
                    <a:gd name="f96" fmla="val 334"/>
                    <a:gd name="f97" fmla="val 1155"/>
                    <a:gd name="f98" fmla="val 567"/>
                    <a:gd name="f99" fmla="val 486"/>
                    <a:gd name="f100" fmla="val 1674"/>
                    <a:gd name="f101" fmla="val 1109"/>
                    <a:gd name="f102" fmla="val 1905"/>
                    <a:gd name="f103" fmla="val 717"/>
                    <a:gd name="f104" fmla="val 336"/>
                    <a:gd name="f105" fmla="val 1928"/>
                    <a:gd name="f106" fmla="val 1"/>
                    <a:gd name="f107" fmla="val 2147"/>
                    <a:gd name="f108" fmla="val 52"/>
                    <a:gd name="f109" fmla="val 2144"/>
                    <a:gd name="f110" fmla="val 103"/>
                    <a:gd name="f111" fmla="val 2143"/>
                    <a:gd name="f112" fmla="val 154"/>
                    <a:gd name="f113" fmla="val 1269"/>
                    <a:gd name="f114" fmla="val 2372"/>
                    <a:gd name="f115" fmla="val 2847"/>
                    <a:gd name="f116" fmla="val 3233"/>
                    <a:gd name="f117" fmla="val 3509"/>
                    <a:gd name="f118" fmla="val 3808"/>
                    <a:gd name="f119" fmla="val 3952"/>
                    <a:gd name="f120" fmla="val 4445"/>
                    <a:gd name="f121" fmla="val 4204"/>
                    <a:gd name="f122" fmla="val 5106"/>
                    <a:gd name="f123" fmla="val 5307"/>
                    <a:gd name="f124" fmla="val 5510"/>
                    <a:gd name="f125" fmla="val 4181"/>
                    <a:gd name="f126" fmla="val 5715"/>
                    <a:gd name="f127" fmla="val 4132"/>
                    <a:gd name="f128" fmla="val 5888"/>
                    <a:gd name="f129" fmla="val 4086"/>
                    <a:gd name="f130" fmla="val 6072"/>
                    <a:gd name="f131" fmla="val 4017"/>
                    <a:gd name="f132" fmla="val 6257"/>
                    <a:gd name="f133" fmla="val 6592"/>
                    <a:gd name="f134" fmla="val 3786"/>
                    <a:gd name="f135" fmla="val 6857"/>
                    <a:gd name="f136" fmla="val 3532"/>
                    <a:gd name="f137" fmla="val 7157"/>
                    <a:gd name="f138" fmla="val 3347"/>
                    <a:gd name="f139" fmla="val 6702"/>
                    <a:gd name="f140" fmla="val 3621"/>
                    <a:gd name="f141" fmla="val 6158"/>
                    <a:gd name="f142" fmla="val 5619"/>
                    <a:gd name="f143" fmla="val 5406"/>
                    <a:gd name="f144" fmla="val 5193"/>
                    <a:gd name="f145" fmla="val 3761"/>
                    <a:gd name="f146" fmla="val 4987"/>
                    <a:gd name="f147" fmla="val 4595"/>
                    <a:gd name="f148" fmla="val 3613"/>
                    <a:gd name="f149" fmla="val 3949"/>
                    <a:gd name="f150" fmla="val 3394"/>
                    <a:gd name="f151" fmla="val 2920"/>
                    <a:gd name="f152" fmla="val 3891"/>
                    <a:gd name="f153" fmla="val 2759"/>
                    <a:gd name="f154" fmla="val 2574"/>
                    <a:gd name="f155" fmla="val 4041"/>
                    <a:gd name="f156" fmla="val 2459"/>
                    <a:gd name="f157" fmla="val 4097"/>
                    <a:gd name="f158" fmla="val 2402"/>
                    <a:gd name="f159" fmla="val 4184"/>
                    <a:gd name="f160" fmla="val 2374"/>
                    <a:gd name="f161" fmla="val 4270"/>
                    <a:gd name="f162" fmla="val 4360"/>
                    <a:gd name="f163" fmla="val 4449"/>
                    <a:gd name="f164" fmla="val 2405"/>
                    <a:gd name="f165" fmla="val 4503"/>
                    <a:gd name="f166" fmla="val 2470"/>
                    <a:gd name="f167" fmla="val 4456"/>
                    <a:gd name="f168" fmla="val 2251"/>
                    <a:gd name="f169" fmla="val 4237"/>
                    <a:gd name="f170" fmla="val 2089"/>
                    <a:gd name="f171" fmla="val 4029"/>
                    <a:gd name="f172" fmla="val 3810"/>
                    <a:gd name="f173" fmla="val 2112"/>
                    <a:gd name="f174" fmla="val 3637"/>
                    <a:gd name="f175" fmla="val 3602"/>
                    <a:gd name="f176" fmla="val 2528"/>
                    <a:gd name="f177" fmla="val 3256"/>
                    <a:gd name="f178" fmla="val 1916"/>
                    <a:gd name="f179" fmla="val 3198"/>
                    <a:gd name="f180" fmla="val 1258"/>
                    <a:gd name="f181" fmla="val 3325"/>
                    <a:gd name="f182" fmla="val 566"/>
                    <a:gd name="f183" fmla="val 3152"/>
                    <a:gd name="f184" fmla="val 681"/>
                    <a:gd name="f185" fmla="val 3037"/>
                    <a:gd name="f186" fmla="val 797"/>
                    <a:gd name="f187" fmla="val 2944"/>
                    <a:gd name="f188" fmla="*/ f0 1 7158"/>
                    <a:gd name="f189" fmla="*/ f1 1 4205"/>
                    <a:gd name="f190" fmla="val f2"/>
                    <a:gd name="f191" fmla="val f3"/>
                    <a:gd name="f192" fmla="val f4"/>
                    <a:gd name="f193" fmla="+- f192 0 f190"/>
                    <a:gd name="f194" fmla="+- f191 0 f190"/>
                    <a:gd name="f195" fmla="*/ f194 1 7158"/>
                    <a:gd name="f196" fmla="*/ f193 1 4205"/>
                    <a:gd name="f197" fmla="*/ f190 1 f195"/>
                    <a:gd name="f198" fmla="*/ f191 1 f195"/>
                    <a:gd name="f199" fmla="*/ f190 1 f196"/>
                    <a:gd name="f200" fmla="*/ f192 1 f196"/>
                    <a:gd name="f201" fmla="*/ f197 f188 1"/>
                    <a:gd name="f202" fmla="*/ f198 f188 1"/>
                    <a:gd name="f203" fmla="*/ f200 f189 1"/>
                    <a:gd name="f204" fmla="*/ f199 f189 1"/>
                  </a:gdLst>
                  <a:ahLst/>
                  <a:cxnLst>
                    <a:cxn ang="3cd4">
                      <a:pos x="hc" y="t"/>
                    </a:cxn>
                    <a:cxn ang="0">
                      <a:pos x="r" y="vc"/>
                    </a:cxn>
                    <a:cxn ang="cd4">
                      <a:pos x="hc" y="b"/>
                    </a:cxn>
                    <a:cxn ang="cd2">
                      <a:pos x="l" y="vc"/>
                    </a:cxn>
                  </a:cxnLst>
                  <a:rect l="f201" t="f204" r="f202" b="f203"/>
                  <a:pathLst>
                    <a:path w="7158" h="4205">
                      <a:moveTo>
                        <a:pt x="f5" y="f6"/>
                      </a:moveTo>
                      <a:lnTo>
                        <a:pt x="f5" y="f6"/>
                      </a:lnTo>
                      <a:cubicBezTo>
                        <a:pt x="f7" y="f6"/>
                        <a:pt x="f7" y="f6"/>
                        <a:pt x="f7" y="f6"/>
                      </a:cubicBezTo>
                      <a:lnTo>
                        <a:pt x="f7" y="f6"/>
                      </a:lnTo>
                      <a:cubicBezTo>
                        <a:pt x="f7" y="f6"/>
                        <a:pt x="f7" y="f6"/>
                        <a:pt x="f5" y="f6"/>
                      </a:cubicBezTo>
                      <a:close/>
                      <a:moveTo>
                        <a:pt x="f8" y="f9"/>
                      </a:moveTo>
                      <a:lnTo>
                        <a:pt x="f8" y="f9"/>
                      </a:ln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49"/>
                      </a:cubicBezTo>
                      <a:cubicBezTo>
                        <a:pt x="f51" y="f49"/>
                        <a:pt x="f52" y="f47"/>
                        <a:pt x="f53" y="f54"/>
                      </a:cubicBezTo>
                      <a:lnTo>
                        <a:pt x="f53" y="f54"/>
                      </a:lnTo>
                      <a:cubicBezTo>
                        <a:pt x="f55" y="f49"/>
                        <a:pt x="f51" y="f56"/>
                        <a:pt x="f50" y="f57"/>
                      </a:cubicBezTo>
                      <a:cubicBezTo>
                        <a:pt x="f58" y="f57"/>
                        <a:pt x="f46" y="f56"/>
                        <a:pt x="f59" y="f49"/>
                      </a:cubicBezTo>
                      <a:cubicBezTo>
                        <a:pt x="f60" y="f45"/>
                        <a:pt x="f61" y="f62"/>
                        <a:pt x="f63" y="f35"/>
                      </a:cubicBezTo>
                      <a:cubicBezTo>
                        <a:pt x="f64" y="f65"/>
                        <a:pt x="f66" y="f67"/>
                        <a:pt x="f68" y="f69"/>
                      </a:cubicBezTo>
                      <a:cubicBezTo>
                        <a:pt x="f70" y="f71"/>
                        <a:pt x="f72" y="f73"/>
                        <a:pt x="f74" y="f75"/>
                      </a:cubicBezTo>
                      <a:cubicBezTo>
                        <a:pt x="f16" y="f76"/>
                        <a:pt x="f77" y="f13"/>
                        <a:pt x="f8" y="f9"/>
                      </a:cubicBezTo>
                      <a:close/>
                      <a:moveTo>
                        <a:pt x="f78" y="f2"/>
                      </a:moveTo>
                      <a:lnTo>
                        <a:pt x="f78" y="f2"/>
                      </a:lnTo>
                      <a:cubicBezTo>
                        <a:pt x="f79" y="f80"/>
                        <a:pt x="f81" y="f82"/>
                        <a:pt x="f83" y="f84"/>
                      </a:cubicBezTo>
                      <a:cubicBezTo>
                        <a:pt x="f85" y="f86"/>
                        <a:pt x="f87" y="f88"/>
                        <a:pt x="f89" y="f88"/>
                      </a:cubicBezTo>
                      <a:cubicBezTo>
                        <a:pt x="f90" y="f88"/>
                        <a:pt x="f91" y="f92"/>
                        <a:pt x="f93" y="f92"/>
                      </a:cubicBezTo>
                      <a:cubicBezTo>
                        <a:pt x="f94" y="f92"/>
                        <a:pt x="f95" y="f96"/>
                        <a:pt x="f7" y="f6"/>
                      </a:cubicBezTo>
                      <a:lnTo>
                        <a:pt x="f7" y="f6"/>
                      </a:lnTo>
                      <a:cubicBezTo>
                        <a:pt x="f97" y="f98"/>
                        <a:pt x="f99" y="f100"/>
                        <a:pt x="f101" y="f102"/>
                      </a:cubicBezTo>
                      <a:cubicBezTo>
                        <a:pt x="f103" y="f102"/>
                        <a:pt x="f104" y="f105"/>
                        <a:pt x="f106" y="f107"/>
                      </a:cubicBezTo>
                      <a:cubicBezTo>
                        <a:pt x="f108" y="f109"/>
                        <a:pt x="f110" y="f111"/>
                        <a:pt x="f112" y="f111"/>
                      </a:cubicBezTo>
                      <a:cubicBezTo>
                        <a:pt x="f113" y="f111"/>
                        <a:pt x="f114" y="f115"/>
                        <a:pt x="f116" y="f117"/>
                      </a:cubicBezTo>
                      <a:cubicBezTo>
                        <a:pt x="f118" y="f119"/>
                        <a:pt x="f120" y="f121"/>
                        <a:pt x="f122" y="f121"/>
                      </a:cubicBezTo>
                      <a:cubicBezTo>
                        <a:pt x="f123" y="f121"/>
                        <a:pt x="f124" y="f125"/>
                        <a:pt x="f126" y="f127"/>
                      </a:cubicBezTo>
                      <a:cubicBezTo>
                        <a:pt x="f128" y="f129"/>
                        <a:pt x="f130" y="f131"/>
                        <a:pt x="f132" y="f54"/>
                      </a:cubicBezTo>
                      <a:cubicBezTo>
                        <a:pt x="f133" y="f134"/>
                        <a:pt x="f135" y="f136"/>
                        <a:pt x="f137" y="f138"/>
                      </a:cubicBezTo>
                      <a:lnTo>
                        <a:pt x="f137" y="f138"/>
                      </a:lnTo>
                      <a:cubicBezTo>
                        <a:pt x="f139" y="f140"/>
                        <a:pt x="f141" y="f30"/>
                        <a:pt x="f142" y="f30"/>
                      </a:cubicBezTo>
                      <a:cubicBezTo>
                        <a:pt x="f143" y="f30"/>
                        <a:pt x="f144" y="f145"/>
                        <a:pt x="f146" y="f35"/>
                      </a:cubicBezTo>
                      <a:cubicBezTo>
                        <a:pt x="f147" y="f148"/>
                        <a:pt x="f149" y="f150"/>
                        <a:pt x="f43" y="f151"/>
                      </a:cubicBezTo>
                      <a:cubicBezTo>
                        <a:pt x="f152" y="f153"/>
                        <a:pt x="f45" y="f154"/>
                        <a:pt x="f155" y="f156"/>
                      </a:cubicBezTo>
                      <a:cubicBezTo>
                        <a:pt x="f157" y="f158"/>
                        <a:pt x="f159" y="f160"/>
                        <a:pt x="f161" y="f160"/>
                      </a:cubicBezTo>
                      <a:cubicBezTo>
                        <a:pt x="f162" y="f160"/>
                        <a:pt x="f163" y="f164"/>
                        <a:pt x="f165" y="f166"/>
                      </a:cubicBezTo>
                      <a:cubicBezTo>
                        <a:pt x="f167" y="f168"/>
                        <a:pt x="f169" y="f170"/>
                        <a:pt x="f171" y="f170"/>
                      </a:cubicBezTo>
                      <a:cubicBezTo>
                        <a:pt x="f172" y="f173"/>
                        <a:pt x="f174" y="f71"/>
                        <a:pt x="f175" y="f176"/>
                      </a:cubicBezTo>
                      <a:cubicBezTo>
                        <a:pt x="f177" y="f178"/>
                        <a:pt x="f179" y="f180"/>
                        <a:pt x="f181" y="f182"/>
                      </a:cubicBezTo>
                      <a:lnTo>
                        <a:pt x="f181" y="f182"/>
                      </a:lnTo>
                      <a:cubicBezTo>
                        <a:pt x="f181" y="f182"/>
                        <a:pt x="f183" y="f184"/>
                        <a:pt x="f185" y="f186"/>
                      </a:cubicBezTo>
                      <a:cubicBezTo>
                        <a:pt x="f185" y="f186"/>
                        <a:pt x="f187" y="f5"/>
                        <a:pt x="f7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482;p6">
                  <a:extLst>
                    <a:ext uri="{FF2B5EF4-FFF2-40B4-BE49-F238E27FC236}">
                      <a16:creationId xmlns:a16="http://schemas.microsoft.com/office/drawing/2014/main" id="{00755CB4-0007-4879-A7F2-D2C602B63E02}"/>
                    </a:ext>
                  </a:extLst>
                </p:cNvPr>
                <p:cNvSpPr/>
                <p:nvPr/>
              </p:nvSpPr>
              <p:spPr>
                <a:xfrm>
                  <a:off x="337495" y="686120"/>
                  <a:ext cx="152156" cy="44348"/>
                </a:xfrm>
                <a:custGeom>
                  <a:avLst/>
                  <a:gdLst>
                    <a:gd name="f0" fmla="val w"/>
                    <a:gd name="f1" fmla="val h"/>
                    <a:gd name="f2" fmla="val 0"/>
                    <a:gd name="f3" fmla="val 4711"/>
                    <a:gd name="f4" fmla="val 1373"/>
                    <a:gd name="f5" fmla="val 2355"/>
                    <a:gd name="f6" fmla="val 622"/>
                    <a:gd name="f7" fmla="val 2586"/>
                    <a:gd name="f8" fmla="val 645"/>
                    <a:gd name="f9" fmla="val 2817"/>
                    <a:gd name="f10" fmla="val 668"/>
                    <a:gd name="f11" fmla="val 3048"/>
                    <a:gd name="f12" fmla="val 715"/>
                    <a:gd name="f13" fmla="val 3279"/>
                    <a:gd name="f14" fmla="val 761"/>
                    <a:gd name="f15" fmla="val 3487"/>
                    <a:gd name="f16" fmla="val 830"/>
                    <a:gd name="f17" fmla="val 3706"/>
                    <a:gd name="f18" fmla="val 911"/>
                    <a:gd name="f19" fmla="val 853"/>
                    <a:gd name="f20" fmla="val 3267"/>
                    <a:gd name="f21" fmla="val 795"/>
                    <a:gd name="f22" fmla="val 3036"/>
                    <a:gd name="f23" fmla="val 2806"/>
                    <a:gd name="f24" fmla="val 680"/>
                    <a:gd name="f25" fmla="val 2298"/>
                    <a:gd name="f26" fmla="val 677"/>
                    <a:gd name="f27" fmla="val 2240"/>
                    <a:gd name="f28" fmla="val 676"/>
                    <a:gd name="f29" fmla="val 2182"/>
                    <a:gd name="f30" fmla="val 2008"/>
                    <a:gd name="f31" fmla="val 1833"/>
                    <a:gd name="f32" fmla="val 689"/>
                    <a:gd name="f33" fmla="val 1651"/>
                    <a:gd name="f34" fmla="val 1421"/>
                    <a:gd name="f35" fmla="val 726"/>
                    <a:gd name="f36" fmla="val 1190"/>
                    <a:gd name="f37" fmla="val 772"/>
                    <a:gd name="f38" fmla="val 947"/>
                    <a:gd name="f39" fmla="val 818"/>
                    <a:gd name="f40" fmla="val 1178"/>
                    <a:gd name="f41" fmla="val 703"/>
                    <a:gd name="f42" fmla="val 1882"/>
                    <a:gd name="f43" fmla="val 2125"/>
                    <a:gd name="f44" fmla="val 1149"/>
                    <a:gd name="f45" fmla="val 956"/>
                    <a:gd name="f46" fmla="val 778"/>
                    <a:gd name="f47" fmla="val 25"/>
                    <a:gd name="f48" fmla="val 624"/>
                    <a:gd name="f49" fmla="val 80"/>
                    <a:gd name="f50" fmla="val 659"/>
                    <a:gd name="f51" fmla="val 126"/>
                    <a:gd name="f52" fmla="val 1351"/>
                    <a:gd name="f53" fmla="val 264"/>
                    <a:gd name="f54" fmla="val 1524"/>
                    <a:gd name="f55" fmla="val 391"/>
                    <a:gd name="f56" fmla="val 1498"/>
                    <a:gd name="f57" fmla="val 390"/>
                    <a:gd name="f58" fmla="val 1472"/>
                    <a:gd name="f59" fmla="val 389"/>
                    <a:gd name="f60" fmla="val 1445"/>
                    <a:gd name="f61" fmla="val 928"/>
                    <a:gd name="f62" fmla="val 308"/>
                    <a:gd name="f63" fmla="val 701"/>
                    <a:gd name="f64" fmla="val 1"/>
                    <a:gd name="f65" fmla="val 1119"/>
                    <a:gd name="f66" fmla="val 628"/>
                    <a:gd name="f67" fmla="val 973"/>
                    <a:gd name="f68" fmla="val 1275"/>
                    <a:gd name="f69" fmla="val 900"/>
                    <a:gd name="f70" fmla="val 1922"/>
                    <a:gd name="f71" fmla="val 2870"/>
                    <a:gd name="f72" fmla="val 3818"/>
                    <a:gd name="f73" fmla="val 1057"/>
                    <a:gd name="f74" fmla="val 4710"/>
                    <a:gd name="f75" fmla="val 1372"/>
                    <a:gd name="f76" fmla="val 4008"/>
                    <a:gd name="f77" fmla="val 868"/>
                    <a:gd name="f78" fmla="val 2300"/>
                    <a:gd name="f79" fmla="*/ f0 1 4711"/>
                    <a:gd name="f80" fmla="*/ f1 1 1373"/>
                    <a:gd name="f81" fmla="val f2"/>
                    <a:gd name="f82" fmla="val f3"/>
                    <a:gd name="f83" fmla="val f4"/>
                    <a:gd name="f84" fmla="+- f83 0 f81"/>
                    <a:gd name="f85" fmla="+- f82 0 f81"/>
                    <a:gd name="f86" fmla="*/ f85 1 4711"/>
                    <a:gd name="f87" fmla="*/ f84 1 1373"/>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711" h="1373">
                      <a:moveTo>
                        <a:pt x="f5" y="f6"/>
                      </a:moveTo>
                      <a:cubicBezTo>
                        <a:pt x="f7" y="f8"/>
                        <a:pt x="f9" y="f10"/>
                        <a:pt x="f11" y="f12"/>
                      </a:cubicBezTo>
                      <a:cubicBezTo>
                        <a:pt x="f13" y="f14"/>
                        <a:pt x="f15" y="f16"/>
                        <a:pt x="f17" y="f18"/>
                      </a:cubicBezTo>
                      <a:cubicBezTo>
                        <a:pt x="f15" y="f19"/>
                        <a:pt x="f20" y="f21"/>
                        <a:pt x="f22" y="f14"/>
                      </a:cubicBezTo>
                      <a:cubicBezTo>
                        <a:pt x="f23" y="f12"/>
                        <a:pt x="f7" y="f24"/>
                        <a:pt x="f5" y="f24"/>
                      </a:cubicBezTo>
                      <a:cubicBezTo>
                        <a:pt x="f25" y="f26"/>
                        <a:pt x="f27" y="f28"/>
                        <a:pt x="f29" y="f28"/>
                      </a:cubicBezTo>
                      <a:cubicBezTo>
                        <a:pt x="f30" y="f28"/>
                        <a:pt x="f31" y="f32"/>
                        <a:pt x="f33" y="f12"/>
                      </a:cubicBezTo>
                      <a:cubicBezTo>
                        <a:pt x="f34" y="f35"/>
                        <a:pt x="f36" y="f37"/>
                        <a:pt x="f38" y="f39"/>
                      </a:cubicBezTo>
                      <a:cubicBezTo>
                        <a:pt x="f40" y="f14"/>
                        <a:pt x="f34" y="f41"/>
                        <a:pt x="f33" y="f10"/>
                      </a:cubicBezTo>
                      <a:cubicBezTo>
                        <a:pt x="f42" y="f8"/>
                        <a:pt x="f43" y="f6"/>
                        <a:pt x="f5" y="f6"/>
                      </a:cubicBezTo>
                      <a:close/>
                      <a:moveTo>
                        <a:pt x="f44" y="f2"/>
                      </a:moveTo>
                      <a:cubicBezTo>
                        <a:pt x="f45" y="f2"/>
                        <a:pt x="f46" y="f47"/>
                        <a:pt x="f48" y="f49"/>
                      </a:cubicBezTo>
                      <a:cubicBezTo>
                        <a:pt x="f50" y="f51"/>
                        <a:pt x="f52" y="f53"/>
                        <a:pt x="f54" y="f55"/>
                      </a:cubicBezTo>
                      <a:cubicBezTo>
                        <a:pt x="f56" y="f57"/>
                        <a:pt x="f58" y="f59"/>
                        <a:pt x="f60" y="f59"/>
                      </a:cubicBezTo>
                      <a:cubicBezTo>
                        <a:pt x="f61" y="f59"/>
                        <a:pt x="f62" y="f63"/>
                        <a:pt x="f64" y="f65"/>
                      </a:cubicBezTo>
                      <a:cubicBezTo>
                        <a:pt x="f66" y="f67"/>
                        <a:pt x="f68" y="f69"/>
                        <a:pt x="f70" y="f69"/>
                      </a:cubicBezTo>
                      <a:cubicBezTo>
                        <a:pt x="f71" y="f69"/>
                        <a:pt x="f72" y="f73"/>
                        <a:pt x="f74" y="f75"/>
                      </a:cubicBezTo>
                      <a:cubicBezTo>
                        <a:pt x="f76" y="f77"/>
                        <a:pt x="f78" y="f2"/>
                        <a:pt x="f4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483;p6">
                  <a:extLst>
                    <a:ext uri="{FF2B5EF4-FFF2-40B4-BE49-F238E27FC236}">
                      <a16:creationId xmlns:a16="http://schemas.microsoft.com/office/drawing/2014/main" id="{2E33A109-8E5D-4D31-BC9E-2C3294585DDF}"/>
                    </a:ext>
                  </a:extLst>
                </p:cNvPr>
                <p:cNvSpPr/>
                <p:nvPr/>
              </p:nvSpPr>
              <p:spPr>
                <a:xfrm>
                  <a:off x="634438" y="697614"/>
                  <a:ext cx="93405" cy="163942"/>
                </a:xfrm>
                <a:custGeom>
                  <a:avLst/>
                  <a:gdLst>
                    <a:gd name="f0" fmla="val w"/>
                    <a:gd name="f1" fmla="val h"/>
                    <a:gd name="f2" fmla="val 0"/>
                    <a:gd name="f3" fmla="val 2892"/>
                    <a:gd name="f4" fmla="val 5076"/>
                    <a:gd name="f5" fmla="val 410"/>
                    <a:gd name="f6" fmla="val 1"/>
                    <a:gd name="f7" fmla="val 5075"/>
                    <a:gd name="f8" fmla="val 1285"/>
                    <a:gd name="f9" fmla="val 1330"/>
                    <a:gd name="f10" fmla="val 1377"/>
                    <a:gd name="f11" fmla="val 5069"/>
                    <a:gd name="f12" fmla="val 1426"/>
                    <a:gd name="f13" fmla="val 5056"/>
                    <a:gd name="f14" fmla="val 4675"/>
                    <a:gd name="f15" fmla="*/ f0 1 2892"/>
                    <a:gd name="f16" fmla="*/ f1 1 5076"/>
                    <a:gd name="f17" fmla="val f2"/>
                    <a:gd name="f18" fmla="val f3"/>
                    <a:gd name="f19" fmla="val f4"/>
                    <a:gd name="f20" fmla="+- f19 0 f17"/>
                    <a:gd name="f21" fmla="+- f18 0 f17"/>
                    <a:gd name="f22" fmla="*/ f21 1 2892"/>
                    <a:gd name="f23" fmla="*/ f20 1 507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892" h="5076">
                      <a:moveTo>
                        <a:pt x="f5" y="f6"/>
                      </a:moveTo>
                      <a:cubicBezTo>
                        <a:pt x="f5" y="f6"/>
                        <a:pt x="f6" y="f7"/>
                        <a:pt x="f8" y="f7"/>
                      </a:cubicBezTo>
                      <a:cubicBezTo>
                        <a:pt x="f9" y="f7"/>
                        <a:pt x="f10" y="f11"/>
                        <a:pt x="f12" y="f13"/>
                      </a:cubicBezTo>
                      <a:cubicBezTo>
                        <a:pt x="f3"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484;p6">
                  <a:extLst>
                    <a:ext uri="{FF2B5EF4-FFF2-40B4-BE49-F238E27FC236}">
                      <a16:creationId xmlns:a16="http://schemas.microsoft.com/office/drawing/2014/main" id="{E02EC580-E5E4-4039-99AB-3F8F82020699}"/>
                    </a:ext>
                  </a:extLst>
                </p:cNvPr>
                <p:cNvSpPr/>
                <p:nvPr/>
              </p:nvSpPr>
              <p:spPr>
                <a:xfrm>
                  <a:off x="673391" y="696132"/>
                  <a:ext cx="139848" cy="103738"/>
                </a:xfrm>
                <a:custGeom>
                  <a:avLst/>
                  <a:gdLst>
                    <a:gd name="f0" fmla="val w"/>
                    <a:gd name="f1" fmla="val h"/>
                    <a:gd name="f2" fmla="val 0"/>
                    <a:gd name="f3" fmla="val 4330"/>
                    <a:gd name="f4" fmla="val 3212"/>
                    <a:gd name="f5" fmla="val 1"/>
                    <a:gd name="f6" fmla="val 1740"/>
                    <a:gd name="f7" fmla="val 2867"/>
                    <a:gd name="f8" fmla="val 3021"/>
                    <a:gd name="f9" fmla="val 3165"/>
                    <a:gd name="f10" fmla="val 3151"/>
                    <a:gd name="f11" fmla="val 3290"/>
                    <a:gd name="f12" fmla="val 3013"/>
                    <a:gd name="f13" fmla="val 4329"/>
                    <a:gd name="f14" fmla="val 1870"/>
                    <a:gd name="f15" fmla="*/ f0 1 4330"/>
                    <a:gd name="f16" fmla="*/ f1 1 3212"/>
                    <a:gd name="f17" fmla="val f2"/>
                    <a:gd name="f18" fmla="val f3"/>
                    <a:gd name="f19" fmla="val f4"/>
                    <a:gd name="f20" fmla="+- f19 0 f17"/>
                    <a:gd name="f21" fmla="+- f18 0 f17"/>
                    <a:gd name="f22" fmla="*/ f21 1 4330"/>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30" h="3212">
                      <a:moveTo>
                        <a:pt x="f5" y="f5"/>
                      </a:moveTo>
                      <a:lnTo>
                        <a:pt x="f5" y="f5"/>
                      </a:lnTo>
                      <a:cubicBezTo>
                        <a:pt x="f5" y="f5"/>
                        <a:pt x="f6" y="f4"/>
                        <a:pt x="f7" y="f4"/>
                      </a:cubicBezTo>
                      <a:cubicBezTo>
                        <a:pt x="f8" y="f4"/>
                        <a:pt x="f9" y="f10"/>
                        <a:pt x="f11" y="f12"/>
                      </a:cubicBezTo>
                      <a:cubicBezTo>
                        <a:pt x="f13" y="f14"/>
                        <a:pt x="f5" y="f5"/>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9" name="Google Shape;485;p6">
                  <a:extLst>
                    <a:ext uri="{FF2B5EF4-FFF2-40B4-BE49-F238E27FC236}">
                      <a16:creationId xmlns:a16="http://schemas.microsoft.com/office/drawing/2014/main" id="{03F45628-F5BB-472E-B684-3E893F22E715}"/>
                    </a:ext>
                  </a:extLst>
                </p:cNvPr>
                <p:cNvSpPr/>
                <p:nvPr/>
              </p:nvSpPr>
              <p:spPr>
                <a:xfrm>
                  <a:off x="671901" y="661705"/>
                  <a:ext cx="169593" cy="45180"/>
                </a:xfrm>
                <a:custGeom>
                  <a:avLst/>
                  <a:gdLst>
                    <a:gd name="f0" fmla="val w"/>
                    <a:gd name="f1" fmla="val h"/>
                    <a:gd name="f2" fmla="val 0"/>
                    <a:gd name="f3" fmla="val 5251"/>
                    <a:gd name="f4" fmla="val 1399"/>
                    <a:gd name="f5" fmla="val 3070"/>
                    <a:gd name="f6" fmla="val 1"/>
                    <a:gd name="f7" fmla="val 1641"/>
                    <a:gd name="f8" fmla="val 282"/>
                    <a:gd name="f9" fmla="val 2633"/>
                    <a:gd name="f10" fmla="val 1398"/>
                    <a:gd name="f11" fmla="val 4133"/>
                    <a:gd name="f12" fmla="val 4673"/>
                    <a:gd name="f13" fmla="val 5067"/>
                    <a:gd name="f14" fmla="val 1253"/>
                    <a:gd name="f15" fmla="val 5137"/>
                    <a:gd name="f16" fmla="val 859"/>
                    <a:gd name="f17" fmla="val 186"/>
                    <a:gd name="f18" fmla="val 423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6" y="f8"/>
                      </a:cubicBezTo>
                      <a:cubicBezTo>
                        <a:pt x="f6" y="f8"/>
                        <a:pt x="f9" y="f10"/>
                        <a:pt x="f11" y="f10"/>
                      </a:cubicBezTo>
                      <a:cubicBezTo>
                        <a:pt x="f12" y="f10"/>
                        <a:pt x="f13" y="f14"/>
                        <a:pt x="f15" y="f16"/>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40" name="Google Shape;486;p6">
                <a:extLst>
                  <a:ext uri="{FF2B5EF4-FFF2-40B4-BE49-F238E27FC236}">
                    <a16:creationId xmlns:a16="http://schemas.microsoft.com/office/drawing/2014/main" id="{2512AE9F-101F-4E16-8126-F74BA2AF93BB}"/>
                  </a:ext>
                </a:extLst>
              </p:cNvPr>
              <p:cNvGrpSpPr/>
              <p:nvPr/>
            </p:nvGrpSpPr>
            <p:grpSpPr>
              <a:xfrm>
                <a:off x="76178" y="4248695"/>
                <a:ext cx="779169" cy="746662"/>
                <a:chOff x="76178" y="4248695"/>
                <a:chExt cx="779169" cy="746662"/>
              </a:xfrm>
            </p:grpSpPr>
            <p:sp>
              <p:nvSpPr>
                <p:cNvPr id="41" name="Google Shape;487;p6">
                  <a:extLst>
                    <a:ext uri="{FF2B5EF4-FFF2-40B4-BE49-F238E27FC236}">
                      <a16:creationId xmlns:a16="http://schemas.microsoft.com/office/drawing/2014/main" id="{CBB5D516-C3B9-4DE2-92B5-3DC72268CF56}"/>
                    </a:ext>
                  </a:extLst>
                </p:cNvPr>
                <p:cNvSpPr/>
                <p:nvPr/>
              </p:nvSpPr>
              <p:spPr>
                <a:xfrm>
                  <a:off x="76178" y="4329153"/>
                  <a:ext cx="271430" cy="179350"/>
                </a:xfrm>
                <a:custGeom>
                  <a:avLst/>
                  <a:gdLst>
                    <a:gd name="f0" fmla="val w"/>
                    <a:gd name="f1" fmla="val h"/>
                    <a:gd name="f2" fmla="val 0"/>
                    <a:gd name="f3" fmla="val 8404"/>
                    <a:gd name="f4" fmla="val 5553"/>
                    <a:gd name="f5" fmla="val 2020"/>
                    <a:gd name="f6" fmla="val 1547"/>
                    <a:gd name="f7" fmla="val 577"/>
                    <a:gd name="f8" fmla="val 1443"/>
                    <a:gd name="f9" fmla="val 1524"/>
                    <a:gd name="f10" fmla="val 1940"/>
                    <a:gd name="f11" fmla="val 2089"/>
                    <a:gd name="f12" fmla="val 1854"/>
                    <a:gd name="f13" fmla="val 2072"/>
                    <a:gd name="f14" fmla="val 1765"/>
                    <a:gd name="f15" fmla="val 2064"/>
                    <a:gd name="f16" fmla="val 1673"/>
                    <a:gd name="f17" fmla="val 1031"/>
                    <a:gd name="f18" fmla="val 273"/>
                    <a:gd name="f19" fmla="val 2468"/>
                    <a:gd name="f20" fmla="val 3013"/>
                    <a:gd name="f21" fmla="val 440"/>
                    <a:gd name="f22" fmla="val 2873"/>
                    <a:gd name="f23" fmla="val 809"/>
                    <a:gd name="f24" fmla="val 2822"/>
                    <a:gd name="f25" fmla="val 1167"/>
                    <a:gd name="f26" fmla="val 2814"/>
                    <a:gd name="f27" fmla="val 3113"/>
                    <a:gd name="f28" fmla="val 4375"/>
                    <a:gd name="f29" fmla="val 3186"/>
                    <a:gd name="f30" fmla="val 7131"/>
                    <a:gd name="f31" fmla="val 3333"/>
                    <a:gd name="f32" fmla="val 8249"/>
                    <a:gd name="f33" fmla="val 4785"/>
                    <a:gd name="f34" fmla="val 8397"/>
                    <a:gd name="f35" fmla="val 5514"/>
                    <a:gd name="f36" fmla="val 8142"/>
                    <a:gd name="f37" fmla="val 4156"/>
                    <a:gd name="f38" fmla="val 7110"/>
                    <a:gd name="f39" fmla="val 2963"/>
                    <a:gd name="f40" fmla="val 5795"/>
                    <a:gd name="f41" fmla="val 2540"/>
                    <a:gd name="f42" fmla="val 5241"/>
                    <a:gd name="f43" fmla="val 2366"/>
                    <a:gd name="f44" fmla="val 4675"/>
                    <a:gd name="f45" fmla="val 2309"/>
                    <a:gd name="f46" fmla="val 4121"/>
                    <a:gd name="f47" fmla="val 2193"/>
                    <a:gd name="f48" fmla="val 3555"/>
                    <a:gd name="f49" fmla="val 2078"/>
                    <a:gd name="f50" fmla="val 2990"/>
                    <a:gd name="f51" fmla="val 1905"/>
                    <a:gd name="f52" fmla="val 2563"/>
                    <a:gd name="f53" fmla="val 2124"/>
                    <a:gd name="f54" fmla="val 1154"/>
                    <a:gd name="f55" fmla="val 1847"/>
                    <a:gd name="f56" fmla="val 543"/>
                    <a:gd name="f57" fmla="val 8399"/>
                    <a:gd name="f58" fmla="val 5527"/>
                    <a:gd name="f59" fmla="val 8401"/>
                    <a:gd name="f60" fmla="val 5540"/>
                    <a:gd name="f61" fmla="val 8403"/>
                    <a:gd name="f62" fmla="val 5552"/>
                    <a:gd name="f63" fmla="*/ f0 1 8404"/>
                    <a:gd name="f64" fmla="*/ f1 1 5553"/>
                    <a:gd name="f65" fmla="val f2"/>
                    <a:gd name="f66" fmla="val f3"/>
                    <a:gd name="f67" fmla="val f4"/>
                    <a:gd name="f68" fmla="+- f67 0 f65"/>
                    <a:gd name="f69" fmla="+- f66 0 f65"/>
                    <a:gd name="f70" fmla="*/ f69 1 8404"/>
                    <a:gd name="f71" fmla="*/ f68 1 5553"/>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8404" h="5553">
                      <a:moveTo>
                        <a:pt x="f5" y="f2"/>
                      </a:moveTo>
                      <a:lnTo>
                        <a:pt x="f5" y="f2"/>
                      </a:lnTo>
                      <a:cubicBezTo>
                        <a:pt x="f6" y="f7"/>
                        <a:pt x="f8" y="f9"/>
                        <a:pt x="f10" y="f11"/>
                      </a:cubicBezTo>
                      <a:cubicBezTo>
                        <a:pt x="f12" y="f13"/>
                        <a:pt x="f14" y="f15"/>
                        <a:pt x="f16" y="f15"/>
                      </a:cubicBezTo>
                      <a:cubicBezTo>
                        <a:pt x="f17" y="f15"/>
                        <a:pt x="f18" y="f19"/>
                        <a:pt x="f2" y="f20"/>
                      </a:cubicBezTo>
                      <a:cubicBezTo>
                        <a:pt x="f21" y="f22"/>
                        <a:pt x="f23" y="f24"/>
                        <a:pt x="f25" y="f24"/>
                      </a:cubicBezTo>
                      <a:cubicBezTo>
                        <a:pt x="f5" y="f24"/>
                        <a:pt x="f26" y="f27"/>
                        <a:pt x="f28" y="f29"/>
                      </a:cubicBezTo>
                      <a:cubicBezTo>
                        <a:pt x="f30" y="f31"/>
                        <a:pt x="f32" y="f33"/>
                        <a:pt x="f34" y="f35"/>
                      </a:cubicBezTo>
                      <a:lnTo>
                        <a:pt x="f34" y="f35"/>
                      </a:lnTo>
                      <a:cubicBezTo>
                        <a:pt x="f36" y="f37"/>
                        <a:pt x="f38" y="f39"/>
                        <a:pt x="f40" y="f41"/>
                      </a:cubicBezTo>
                      <a:cubicBezTo>
                        <a:pt x="f42" y="f43"/>
                        <a:pt x="f44" y="f45"/>
                        <a:pt x="f46" y="f47"/>
                      </a:cubicBezTo>
                      <a:cubicBezTo>
                        <a:pt x="f48" y="f49"/>
                        <a:pt x="f50" y="f51"/>
                        <a:pt x="f52" y="f9"/>
                      </a:cubicBezTo>
                      <a:cubicBezTo>
                        <a:pt x="f53" y="f54"/>
                        <a:pt x="f55" y="f56"/>
                        <a:pt x="f5" y="f2"/>
                      </a:cubicBezTo>
                      <a:close/>
                      <a:moveTo>
                        <a:pt x="f34" y="f35"/>
                      </a:moveTo>
                      <a:cubicBezTo>
                        <a:pt x="f57" y="f58"/>
                        <a:pt x="f59" y="f60"/>
                        <a:pt x="f61" y="f62"/>
                      </a:cubicBezTo>
                      <a:cubicBezTo>
                        <a:pt x="f59" y="f60"/>
                        <a:pt x="f57" y="f58"/>
                        <a:pt x="f34" y="f3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488;p6">
                  <a:extLst>
                    <a:ext uri="{FF2B5EF4-FFF2-40B4-BE49-F238E27FC236}">
                      <a16:creationId xmlns:a16="http://schemas.microsoft.com/office/drawing/2014/main" id="{271C3CB2-DFDD-4C91-B41A-8879D9858FA3}"/>
                    </a:ext>
                  </a:extLst>
                </p:cNvPr>
                <p:cNvSpPr/>
                <p:nvPr/>
              </p:nvSpPr>
              <p:spPr>
                <a:xfrm>
                  <a:off x="131344" y="4453274"/>
                  <a:ext cx="214033" cy="95856"/>
                </a:xfrm>
                <a:custGeom>
                  <a:avLst/>
                  <a:gdLst>
                    <a:gd name="f0" fmla="val w"/>
                    <a:gd name="f1" fmla="val h"/>
                    <a:gd name="f2" fmla="val 0"/>
                    <a:gd name="f3" fmla="val 6627"/>
                    <a:gd name="f4" fmla="val 2968"/>
                    <a:gd name="f5" fmla="val 4496"/>
                    <a:gd name="f6" fmla="val 424"/>
                    <a:gd name="f7" fmla="val 4675"/>
                    <a:gd name="f8" fmla="val 4852"/>
                    <a:gd name="f9" fmla="val 441"/>
                    <a:gd name="f10" fmla="val 5022"/>
                    <a:gd name="f11" fmla="val 486"/>
                    <a:gd name="f12" fmla="val 5137"/>
                    <a:gd name="f13" fmla="val 509"/>
                    <a:gd name="f14" fmla="val 5229"/>
                    <a:gd name="f15" fmla="val 555"/>
                    <a:gd name="f16" fmla="val 5333"/>
                    <a:gd name="f17" fmla="val 601"/>
                    <a:gd name="f18" fmla="val 5437"/>
                    <a:gd name="f19" fmla="val 659"/>
                    <a:gd name="f20" fmla="val 5541"/>
                    <a:gd name="f21" fmla="val 717"/>
                    <a:gd name="f22" fmla="val 5622"/>
                    <a:gd name="f23" fmla="val 786"/>
                    <a:gd name="f24" fmla="val 5315"/>
                    <a:gd name="f25" fmla="val 548"/>
                    <a:gd name="f26" fmla="val 4924"/>
                    <a:gd name="f27" fmla="val 455"/>
                    <a:gd name="f28" fmla="val 4542"/>
                    <a:gd name="f29" fmla="val 4478"/>
                    <a:gd name="f30" fmla="val 4415"/>
                    <a:gd name="f31" fmla="val 458"/>
                    <a:gd name="f32" fmla="val 4352"/>
                    <a:gd name="f33" fmla="val 463"/>
                    <a:gd name="f34" fmla="val 3914"/>
                    <a:gd name="f35" fmla="val 497"/>
                    <a:gd name="f36" fmla="val 3487"/>
                    <a:gd name="f37" fmla="val 670"/>
                    <a:gd name="f38" fmla="val 3083"/>
                    <a:gd name="f39" fmla="val 855"/>
                    <a:gd name="f40" fmla="val 2679"/>
                    <a:gd name="f41" fmla="val 1040"/>
                    <a:gd name="f42" fmla="val 2298"/>
                    <a:gd name="f43" fmla="val 1271"/>
                    <a:gd name="f44" fmla="val 1859"/>
                    <a:gd name="f45" fmla="val 1432"/>
                    <a:gd name="f46" fmla="val 1640"/>
                    <a:gd name="f47" fmla="val 1525"/>
                    <a:gd name="f48" fmla="val 1582"/>
                    <a:gd name="f49" fmla="val 1213"/>
                    <a:gd name="f50" fmla="val 993"/>
                    <a:gd name="f51" fmla="val 1675"/>
                    <a:gd name="f52" fmla="val 762"/>
                    <a:gd name="f53" fmla="val 1709"/>
                    <a:gd name="f54" fmla="val 532"/>
                    <a:gd name="f55" fmla="val 1721"/>
                    <a:gd name="f56" fmla="val 982"/>
                    <a:gd name="f57" fmla="val 1663"/>
                    <a:gd name="f58" fmla="val 1836"/>
                    <a:gd name="f59" fmla="val 1386"/>
                    <a:gd name="f60" fmla="val 2240"/>
                    <a:gd name="f61" fmla="val 1224"/>
                    <a:gd name="f62" fmla="val 2621"/>
                    <a:gd name="f63" fmla="val 994"/>
                    <a:gd name="f64" fmla="val 3048"/>
                    <a:gd name="f65" fmla="val 797"/>
                    <a:gd name="f66" fmla="val 3452"/>
                    <a:gd name="f67" fmla="val 613"/>
                    <a:gd name="f68" fmla="val 3879"/>
                    <a:gd name="f69" fmla="val 451"/>
                    <a:gd name="f70" fmla="val 4341"/>
                    <a:gd name="f71" fmla="val 428"/>
                    <a:gd name="f72" fmla="val 4393"/>
                    <a:gd name="f73" fmla="val 425"/>
                    <a:gd name="f74" fmla="val 4444"/>
                    <a:gd name="f75" fmla="val 6597"/>
                    <a:gd name="f76" fmla="val 1795"/>
                    <a:gd name="f77" fmla="val 6606"/>
                    <a:gd name="f78" fmla="val 1809"/>
                    <a:gd name="f79" fmla="val 6616"/>
                    <a:gd name="f80" fmla="val 1823"/>
                    <a:gd name="f81" fmla="val 6626"/>
                    <a:gd name="f82" fmla="val 6617"/>
                    <a:gd name="f83" fmla="val 6607"/>
                    <a:gd name="f84" fmla="val 289"/>
                    <a:gd name="f85" fmla="val 1"/>
                    <a:gd name="f86" fmla="val 485"/>
                    <a:gd name="f87" fmla="val 336"/>
                    <a:gd name="f88" fmla="val 1120"/>
                    <a:gd name="f89" fmla="val 1109"/>
                    <a:gd name="f90" fmla="val 658"/>
                    <a:gd name="f91" fmla="val 1098"/>
                    <a:gd name="f92" fmla="val 657"/>
                    <a:gd name="f93" fmla="val 1087"/>
                    <a:gd name="f94" fmla="val 535"/>
                    <a:gd name="f95" fmla="val 623"/>
                    <a:gd name="f96" fmla="val 1778"/>
                    <a:gd name="f97" fmla="val 517"/>
                    <a:gd name="f98" fmla="val 861"/>
                    <a:gd name="f99" fmla="val 2309"/>
                    <a:gd name="f100" fmla="val 1309"/>
                    <a:gd name="f101" fmla="val 1452"/>
                    <a:gd name="f102" fmla="val 1605"/>
                    <a:gd name="f103" fmla="val 2255"/>
                    <a:gd name="f104" fmla="val 2113"/>
                    <a:gd name="f105" fmla="val 1755"/>
                    <a:gd name="f106" fmla="val 2494"/>
                    <a:gd name="f107" fmla="val 1790"/>
                    <a:gd name="f108" fmla="val 2598"/>
                    <a:gd name="f109" fmla="val 1917"/>
                    <a:gd name="f110" fmla="val 2967"/>
                    <a:gd name="f111" fmla="val 2078"/>
                    <a:gd name="f112" fmla="val 2517"/>
                    <a:gd name="f113" fmla="val 2263"/>
                    <a:gd name="f114" fmla="val 2332"/>
                    <a:gd name="f115" fmla="val 2459"/>
                    <a:gd name="f116" fmla="val 2413"/>
                    <a:gd name="f117" fmla="val 2633"/>
                    <a:gd name="f118" fmla="val 2586"/>
                    <a:gd name="f119" fmla="val 2009"/>
                    <a:gd name="f120" fmla="val 2875"/>
                    <a:gd name="f121" fmla="val 1490"/>
                    <a:gd name="f122" fmla="val 3406"/>
                    <a:gd name="f123" fmla="val 1132"/>
                    <a:gd name="f124" fmla="val 3348"/>
                    <a:gd name="f125" fmla="val 1317"/>
                    <a:gd name="f126" fmla="val 1571"/>
                    <a:gd name="f127" fmla="val 3579"/>
                    <a:gd name="f128" fmla="val 1651"/>
                    <a:gd name="f129" fmla="val 3638"/>
                    <a:gd name="f130" fmla="val 1687"/>
                    <a:gd name="f131" fmla="val 3706"/>
                    <a:gd name="f132" fmla="val 1704"/>
                    <a:gd name="f133" fmla="val 3773"/>
                    <a:gd name="f134" fmla="val 3903"/>
                    <a:gd name="f135" fmla="val 4034"/>
                    <a:gd name="f136" fmla="val 1642"/>
                    <a:gd name="f137" fmla="val 4110"/>
                    <a:gd name="f138" fmla="val 1536"/>
                    <a:gd name="f139" fmla="val 4080"/>
                    <a:gd name="f140" fmla="val 1552"/>
                    <a:gd name="f141" fmla="val 4047"/>
                    <a:gd name="f142" fmla="val 1559"/>
                    <a:gd name="f143" fmla="val 4012"/>
                    <a:gd name="f144" fmla="val 3895"/>
                    <a:gd name="f145" fmla="val 3762"/>
                    <a:gd name="f146" fmla="val 1478"/>
                    <a:gd name="f147" fmla="val 3717"/>
                    <a:gd name="f148" fmla="val 1363"/>
                    <a:gd name="f149" fmla="val 3660"/>
                    <a:gd name="f150" fmla="val 1063"/>
                    <a:gd name="f151" fmla="val 3798"/>
                    <a:gd name="f152" fmla="val 936"/>
                    <a:gd name="f153" fmla="val 3934"/>
                    <a:gd name="f154" fmla="val 712"/>
                    <a:gd name="f155" fmla="val 4197"/>
                    <a:gd name="f156" fmla="val 652"/>
                    <a:gd name="f157" fmla="val 4464"/>
                    <a:gd name="f158" fmla="val 4651"/>
                    <a:gd name="f159" fmla="val 4840"/>
                    <a:gd name="f160" fmla="val 681"/>
                    <a:gd name="f161" fmla="val 4987"/>
                    <a:gd name="f162" fmla="val 705"/>
                    <a:gd name="f163" fmla="val 5651"/>
                    <a:gd name="f164" fmla="val 829"/>
                    <a:gd name="f165" fmla="val 6216"/>
                    <a:gd name="f166" fmla="val 6420"/>
                    <a:gd name="f167" fmla="val 1539"/>
                    <a:gd name="f168" fmla="val 6326"/>
                    <a:gd name="f169" fmla="val 1246"/>
                    <a:gd name="f170" fmla="val 6118"/>
                    <a:gd name="f171" fmla="val 1005"/>
                    <a:gd name="f172" fmla="val 6003"/>
                    <a:gd name="f173" fmla="val 5876"/>
                    <a:gd name="f174" fmla="val 740"/>
                    <a:gd name="f175" fmla="val 5737"/>
                    <a:gd name="f176" fmla="val 624"/>
                    <a:gd name="f177" fmla="val 5283"/>
                    <a:gd name="f178" fmla="val 252"/>
                    <a:gd name="f179" fmla="val 4751"/>
                    <a:gd name="f180" fmla="val 87"/>
                    <a:gd name="f181" fmla="val 4172"/>
                    <a:gd name="f182" fmla="val 3943"/>
                    <a:gd name="f183" fmla="val 113"/>
                    <a:gd name="f184" fmla="val 3463"/>
                    <a:gd name="f185" fmla="val 162"/>
                    <a:gd name="f186" fmla="val 2971"/>
                    <a:gd name="f187" fmla="val 266"/>
                    <a:gd name="f188" fmla="val 354"/>
                    <a:gd name="f189" fmla="val 1864"/>
                    <a:gd name="f190" fmla="val 1305"/>
                    <a:gd name="f191" fmla="val 755"/>
                    <a:gd name="f192" fmla="val 263"/>
                    <a:gd name="f193" fmla="*/ f0 1 6627"/>
                    <a:gd name="f194" fmla="*/ f1 1 2968"/>
                    <a:gd name="f195" fmla="val f2"/>
                    <a:gd name="f196" fmla="val f3"/>
                    <a:gd name="f197" fmla="val f4"/>
                    <a:gd name="f198" fmla="+- f197 0 f195"/>
                    <a:gd name="f199" fmla="+- f196 0 f195"/>
                    <a:gd name="f200" fmla="*/ f199 1 6627"/>
                    <a:gd name="f201" fmla="*/ f198 1 2968"/>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6627" h="2968">
                      <a:moveTo>
                        <a:pt x="f5" y="f6"/>
                      </a:moveTo>
                      <a:cubicBezTo>
                        <a:pt x="f7" y="f6"/>
                        <a:pt x="f8" y="f9"/>
                        <a:pt x="f10" y="f11"/>
                      </a:cubicBezTo>
                      <a:cubicBezTo>
                        <a:pt x="f12" y="f13"/>
                        <a:pt x="f14" y="f15"/>
                        <a:pt x="f16" y="f17"/>
                      </a:cubicBezTo>
                      <a:cubicBezTo>
                        <a:pt x="f18" y="f19"/>
                        <a:pt x="f20" y="f21"/>
                        <a:pt x="f22" y="f23"/>
                      </a:cubicBezTo>
                      <a:cubicBezTo>
                        <a:pt x="f24" y="f25"/>
                        <a:pt x="f26" y="f27"/>
                        <a:pt x="f28" y="f27"/>
                      </a:cubicBezTo>
                      <a:cubicBezTo>
                        <a:pt x="f29" y="f27"/>
                        <a:pt x="f30" y="f31"/>
                        <a:pt x="f32" y="f33"/>
                      </a:cubicBezTo>
                      <a:cubicBezTo>
                        <a:pt x="f34" y="f35"/>
                        <a:pt x="f36" y="f37"/>
                        <a:pt x="f38" y="f39"/>
                      </a:cubicBezTo>
                      <a:cubicBezTo>
                        <a:pt x="f40" y="f41"/>
                        <a:pt x="f42" y="f43"/>
                        <a:pt x="f44" y="f45"/>
                      </a:cubicBezTo>
                      <a:cubicBezTo>
                        <a:pt x="f46" y="f47"/>
                        <a:pt x="f45" y="f48"/>
                        <a:pt x="f49" y="f46"/>
                      </a:cubicBezTo>
                      <a:cubicBezTo>
                        <a:pt x="f50" y="f51"/>
                        <a:pt x="f52" y="f53"/>
                        <a:pt x="f54" y="f55"/>
                      </a:cubicBezTo>
                      <a:cubicBezTo>
                        <a:pt x="f56" y="f57"/>
                        <a:pt x="f45" y="f48"/>
                        <a:pt x="f58" y="f59"/>
                      </a:cubicBezTo>
                      <a:cubicBezTo>
                        <a:pt x="f60" y="f61"/>
                        <a:pt x="f62" y="f63"/>
                        <a:pt x="f64" y="f65"/>
                      </a:cubicBezTo>
                      <a:cubicBezTo>
                        <a:pt x="f66" y="f67"/>
                        <a:pt x="f68" y="f69"/>
                        <a:pt x="f70" y="f71"/>
                      </a:cubicBezTo>
                      <a:cubicBezTo>
                        <a:pt x="f72" y="f73"/>
                        <a:pt x="f74" y="f6"/>
                        <a:pt x="f5" y="f6"/>
                      </a:cubicBezTo>
                      <a:close/>
                      <a:moveTo>
                        <a:pt x="f75" y="f76"/>
                      </a:moveTo>
                      <a:cubicBezTo>
                        <a:pt x="f77" y="f78"/>
                        <a:pt x="f79" y="f80"/>
                        <a:pt x="f81" y="f58"/>
                      </a:cubicBezTo>
                      <a:cubicBezTo>
                        <a:pt x="f82" y="f80"/>
                        <a:pt x="f83" y="f78"/>
                        <a:pt x="f75" y="f76"/>
                      </a:cubicBezTo>
                      <a:close/>
                      <a:moveTo>
                        <a:pt x="f84" y="f85"/>
                      </a:moveTo>
                      <a:lnTo>
                        <a:pt x="f84" y="f85"/>
                      </a:lnTo>
                      <a:cubicBezTo>
                        <a:pt x="f86" y="f87"/>
                        <a:pt x="f23" y="f13"/>
                        <a:pt x="f88" y="f19"/>
                      </a:cubicBezTo>
                      <a:cubicBezTo>
                        <a:pt x="f89" y="f90"/>
                        <a:pt x="f91" y="f92"/>
                        <a:pt x="f93" y="f92"/>
                      </a:cubicBezTo>
                      <a:cubicBezTo>
                        <a:pt x="f94" y="f92"/>
                        <a:pt x="f95" y="f96"/>
                        <a:pt x="f85" y="f96"/>
                      </a:cubicBezTo>
                      <a:cubicBezTo>
                        <a:pt x="f97" y="f96"/>
                        <a:pt x="f98" y="f99"/>
                        <a:pt x="f100" y="f99"/>
                      </a:cubicBezTo>
                      <a:cubicBezTo>
                        <a:pt x="f101" y="f99"/>
                        <a:pt x="f102" y="f103"/>
                        <a:pt x="f96" y="f104"/>
                      </a:cubicBezTo>
                      <a:lnTo>
                        <a:pt x="f96" y="f104"/>
                      </a:lnTo>
                      <a:cubicBezTo>
                        <a:pt x="f105" y="f106"/>
                        <a:pt x="f107" y="f108"/>
                        <a:pt x="f109" y="f110"/>
                      </a:cubicBezTo>
                      <a:cubicBezTo>
                        <a:pt x="f111" y="f112"/>
                        <a:pt x="f113" y="f114"/>
                        <a:pt x="f113" y="f114"/>
                      </a:cubicBezTo>
                      <a:cubicBezTo>
                        <a:pt x="f99" y="f115"/>
                        <a:pt x="f116" y="f117"/>
                        <a:pt x="f116" y="f117"/>
                      </a:cubicBezTo>
                      <a:cubicBezTo>
                        <a:pt x="f118" y="f119"/>
                        <a:pt x="f120" y="f121"/>
                        <a:pt x="f122" y="f123"/>
                      </a:cubicBezTo>
                      <a:lnTo>
                        <a:pt x="f122" y="f123"/>
                      </a:lnTo>
                      <a:cubicBezTo>
                        <a:pt x="f124" y="f125"/>
                        <a:pt x="f122" y="f126"/>
                        <a:pt x="f127" y="f128"/>
                      </a:cubicBezTo>
                      <a:cubicBezTo>
                        <a:pt x="f129" y="f130"/>
                        <a:pt x="f131" y="f132"/>
                        <a:pt x="f133" y="f132"/>
                      </a:cubicBezTo>
                      <a:cubicBezTo>
                        <a:pt x="f134" y="f132"/>
                        <a:pt x="f135" y="f136"/>
                        <a:pt x="f137" y="f138"/>
                      </a:cubicBezTo>
                      <a:lnTo>
                        <a:pt x="f137" y="f138"/>
                      </a:lnTo>
                      <a:cubicBezTo>
                        <a:pt x="f139" y="f140"/>
                        <a:pt x="f141" y="f142"/>
                        <a:pt x="f143" y="f142"/>
                      </a:cubicBezTo>
                      <a:cubicBezTo>
                        <a:pt x="f144" y="f142"/>
                        <a:pt x="f145" y="f146"/>
                        <a:pt x="f147" y="f148"/>
                      </a:cubicBezTo>
                      <a:cubicBezTo>
                        <a:pt x="f149" y="f61"/>
                        <a:pt x="f147" y="f150"/>
                        <a:pt x="f151" y="f152"/>
                      </a:cubicBezTo>
                      <a:cubicBezTo>
                        <a:pt x="f153" y="f154"/>
                        <a:pt x="f155" y="f156"/>
                        <a:pt x="f157" y="f156"/>
                      </a:cubicBezTo>
                      <a:cubicBezTo>
                        <a:pt x="f158" y="f156"/>
                        <a:pt x="f159" y="f160"/>
                        <a:pt x="f161" y="f162"/>
                      </a:cubicBezTo>
                      <a:cubicBezTo>
                        <a:pt x="f163" y="f164"/>
                        <a:pt x="f165" y="f43"/>
                        <a:pt x="f75" y="f76"/>
                      </a:cubicBezTo>
                      <a:lnTo>
                        <a:pt x="f75" y="f76"/>
                      </a:lnTo>
                      <a:cubicBezTo>
                        <a:pt x="f166" y="f167"/>
                        <a:pt x="f168" y="f169"/>
                        <a:pt x="f170" y="f171"/>
                      </a:cubicBezTo>
                      <a:cubicBezTo>
                        <a:pt x="f172" y="f39"/>
                        <a:pt x="f173" y="f174"/>
                        <a:pt x="f175" y="f176"/>
                      </a:cubicBezTo>
                      <a:cubicBezTo>
                        <a:pt x="f177" y="f178"/>
                        <a:pt x="f179" y="f180"/>
                        <a:pt x="f181" y="f180"/>
                      </a:cubicBezTo>
                      <a:cubicBezTo>
                        <a:pt x="f182" y="f180"/>
                        <a:pt x="f131" y="f183"/>
                        <a:pt x="f184" y="f185"/>
                      </a:cubicBezTo>
                      <a:cubicBezTo>
                        <a:pt x="f186" y="f187"/>
                        <a:pt x="f116" y="f188"/>
                        <a:pt x="f189" y="f188"/>
                      </a:cubicBezTo>
                      <a:cubicBezTo>
                        <a:pt x="f190" y="f188"/>
                        <a:pt x="f191" y="f19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489;p6">
                  <a:extLst>
                    <a:ext uri="{FF2B5EF4-FFF2-40B4-BE49-F238E27FC236}">
                      <a16:creationId xmlns:a16="http://schemas.microsoft.com/office/drawing/2014/main" id="{1754D288-EEDA-404A-B6BC-220EEB726DFF}"/>
                    </a:ext>
                  </a:extLst>
                </p:cNvPr>
                <p:cNvSpPr/>
                <p:nvPr/>
              </p:nvSpPr>
              <p:spPr>
                <a:xfrm>
                  <a:off x="171971" y="4440966"/>
                  <a:ext cx="78318" cy="10369"/>
                </a:xfrm>
                <a:custGeom>
                  <a:avLst/>
                  <a:gdLst>
                    <a:gd name="f0" fmla="val w"/>
                    <a:gd name="f1" fmla="val h"/>
                    <a:gd name="f2" fmla="val 0"/>
                    <a:gd name="f3" fmla="val 2425"/>
                    <a:gd name="f4" fmla="val 321"/>
                    <a:gd name="f5" fmla="val 1"/>
                    <a:gd name="f6" fmla="val 434"/>
                    <a:gd name="f7" fmla="val 211"/>
                    <a:gd name="f8" fmla="val 897"/>
                    <a:gd name="f9" fmla="val 320"/>
                    <a:gd name="f10" fmla="val 1365"/>
                    <a:gd name="f11" fmla="val 1719"/>
                    <a:gd name="f12" fmla="val 2076"/>
                    <a:gd name="f13" fmla="val 257"/>
                    <a:gd name="f14" fmla="val 128"/>
                    <a:gd name="f15" fmla="*/ f0 1 2425"/>
                    <a:gd name="f16" fmla="*/ f1 1 321"/>
                    <a:gd name="f17" fmla="val f2"/>
                    <a:gd name="f18" fmla="val f3"/>
                    <a:gd name="f19" fmla="val f4"/>
                    <a:gd name="f20" fmla="+- f19 0 f17"/>
                    <a:gd name="f21" fmla="+- f18 0 f17"/>
                    <a:gd name="f22" fmla="*/ f21 1 2425"/>
                    <a:gd name="f23" fmla="*/ f20 1 32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425" h="321">
                      <a:moveTo>
                        <a:pt x="f5" y="f5"/>
                      </a:moveTo>
                      <a:lnTo>
                        <a:pt x="f5" y="f5"/>
                      </a:lnTo>
                      <a:cubicBezTo>
                        <a:pt x="f6" y="f7"/>
                        <a:pt x="f8" y="f9"/>
                        <a:pt x="f10" y="f9"/>
                      </a:cubicBezTo>
                      <a:cubicBezTo>
                        <a:pt x="f11" y="f9"/>
                        <a:pt x="f12" y="f13"/>
                        <a:pt x="f3" y="f14"/>
                      </a:cubicBezTo>
                      <a:lnTo>
                        <a:pt x="f5"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490;p6">
                  <a:extLst>
                    <a:ext uri="{FF2B5EF4-FFF2-40B4-BE49-F238E27FC236}">
                      <a16:creationId xmlns:a16="http://schemas.microsoft.com/office/drawing/2014/main" id="{A24B5899-1E0F-4D0E-9A41-AE408486FF8A}"/>
                    </a:ext>
                  </a:extLst>
                </p:cNvPr>
                <p:cNvSpPr/>
                <p:nvPr/>
              </p:nvSpPr>
              <p:spPr>
                <a:xfrm>
                  <a:off x="312889" y="4315556"/>
                  <a:ext cx="102193" cy="75447"/>
                </a:xfrm>
                <a:custGeom>
                  <a:avLst/>
                  <a:gdLst>
                    <a:gd name="f0" fmla="val w"/>
                    <a:gd name="f1" fmla="val h"/>
                    <a:gd name="f2" fmla="val 0"/>
                    <a:gd name="f3" fmla="val 3164"/>
                    <a:gd name="f4" fmla="val 2336"/>
                    <a:gd name="f5" fmla="val 1284"/>
                    <a:gd name="f6" fmla="val 1199"/>
                    <a:gd name="f7" fmla="val 1286"/>
                    <a:gd name="f8" fmla="val 1205"/>
                    <a:gd name="f9" fmla="val 1290"/>
                    <a:gd name="f10" fmla="val 1212"/>
                    <a:gd name="f11" fmla="val 1294"/>
                    <a:gd name="f12" fmla="val 1218"/>
                    <a:gd name="f13" fmla="val 1211"/>
                    <a:gd name="f14" fmla="val 1287"/>
                    <a:gd name="f15" fmla="val 740"/>
                    <a:gd name="f16" fmla="val 340"/>
                    <a:gd name="f17" fmla="val 901"/>
                    <a:gd name="f18" fmla="val 467"/>
                    <a:gd name="f19" fmla="val 1005"/>
                    <a:gd name="f20" fmla="val 617"/>
                    <a:gd name="f21" fmla="val 1086"/>
                    <a:gd name="f22" fmla="val 779"/>
                    <a:gd name="f23" fmla="val 1152"/>
                    <a:gd name="f24" fmla="val 923"/>
                    <a:gd name="f25" fmla="val 1208"/>
                    <a:gd name="f26" fmla="val 1056"/>
                    <a:gd name="f27" fmla="val 1271"/>
                    <a:gd name="f28" fmla="val 1168"/>
                    <a:gd name="f29" fmla="val 1133"/>
                    <a:gd name="f30" fmla="val 1114"/>
                    <a:gd name="f31" fmla="val 1259"/>
                    <a:gd name="f32" fmla="val 941"/>
                    <a:gd name="f33" fmla="val 767"/>
                    <a:gd name="f34" fmla="val 1386"/>
                    <a:gd name="f35" fmla="val 1328"/>
                    <a:gd name="f36" fmla="val 1317"/>
                    <a:gd name="f37" fmla="val 1091"/>
                    <a:gd name="f38" fmla="val 1340"/>
                    <a:gd name="f39" fmla="val 1206"/>
                    <a:gd name="f40" fmla="val 1375"/>
                    <a:gd name="f41" fmla="val 1322"/>
                    <a:gd name="f42" fmla="val 1421"/>
                    <a:gd name="f43" fmla="val 1437"/>
                    <a:gd name="f44" fmla="val 1478"/>
                    <a:gd name="f45" fmla="val 1529"/>
                    <a:gd name="f46" fmla="val 1548"/>
                    <a:gd name="f47" fmla="val 1610"/>
                    <a:gd name="f48" fmla="val 1628"/>
                    <a:gd name="f49" fmla="val 1691"/>
                    <a:gd name="f50" fmla="val 1767"/>
                    <a:gd name="f51" fmla="val 1806"/>
                    <a:gd name="f52" fmla="val 1929"/>
                    <a:gd name="f53" fmla="val 1887"/>
                    <a:gd name="f54" fmla="val 2079"/>
                    <a:gd name="f55" fmla="val 1979"/>
                    <a:gd name="f56" fmla="val 1905"/>
                    <a:gd name="f57" fmla="val 1922"/>
                    <a:gd name="f58" fmla="val 1732"/>
                    <a:gd name="f59" fmla="val 1852"/>
                    <a:gd name="f60" fmla="val 1594"/>
                    <a:gd name="f61" fmla="val 1726"/>
                    <a:gd name="f62" fmla="val 1444"/>
                    <a:gd name="f63" fmla="val 1460"/>
                    <a:gd name="f64" fmla="val 1248"/>
                    <a:gd name="f65" fmla="val 1298"/>
                    <a:gd name="f66" fmla="val 1155"/>
                    <a:gd name="f67" fmla="val 1137"/>
                    <a:gd name="f68" fmla="val 964"/>
                    <a:gd name="f69" fmla="val 1017"/>
                    <a:gd name="f70" fmla="val 802"/>
                    <a:gd name="f71" fmla="val 936"/>
                    <a:gd name="f72" fmla="val 652"/>
                    <a:gd name="f73" fmla="val 855"/>
                    <a:gd name="f74" fmla="val 490"/>
                    <a:gd name="f75" fmla="val 619"/>
                    <a:gd name="f76" fmla="val 1"/>
                    <a:gd name="f77" fmla="val 380"/>
                    <a:gd name="f78" fmla="val 200"/>
                    <a:gd name="f79" fmla="val 149"/>
                    <a:gd name="f80" fmla="val 306"/>
                    <a:gd name="f81" fmla="val 209"/>
                    <a:gd name="f82" fmla="val 393"/>
                    <a:gd name="f83" fmla="val 444"/>
                    <a:gd name="f84" fmla="val 520"/>
                    <a:gd name="f85" fmla="val 659"/>
                    <a:gd name="f86" fmla="val 791"/>
                    <a:gd name="f87" fmla="val 728"/>
                    <a:gd name="f88" fmla="val 998"/>
                    <a:gd name="f89" fmla="val 832"/>
                    <a:gd name="f90" fmla="val 1183"/>
                    <a:gd name="f91" fmla="val 1679"/>
                    <a:gd name="f92" fmla="val 1536"/>
                    <a:gd name="f93" fmla="val 2049"/>
                    <a:gd name="f94" fmla="val 2067"/>
                    <a:gd name="f95" fmla="val 2222"/>
                    <a:gd name="f96" fmla="val 2285"/>
                    <a:gd name="f97" fmla="val 2294"/>
                    <a:gd name="f98" fmla="val 2517"/>
                    <a:gd name="f99" fmla="val 2335"/>
                    <a:gd name="f100" fmla="val 2751"/>
                    <a:gd name="f101" fmla="val 2888"/>
                    <a:gd name="f102" fmla="val 3027"/>
                    <a:gd name="f103" fmla="val 2321"/>
                    <a:gd name="f104" fmla="val 2291"/>
                    <a:gd name="f105" fmla="val 3002"/>
                    <a:gd name="f106" fmla="val 2280"/>
                    <a:gd name="f107" fmla="val 2840"/>
                    <a:gd name="f108" fmla="val 2690"/>
                    <a:gd name="f109" fmla="val 2153"/>
                    <a:gd name="f110" fmla="val 2333"/>
                    <a:gd name="f111" fmla="val 2102"/>
                    <a:gd name="f112" fmla="val 1587"/>
                    <a:gd name="f113" fmla="val 2113"/>
                    <a:gd name="f114" fmla="val 1195"/>
                    <a:gd name="f115" fmla="val 2125"/>
                    <a:gd name="f116" fmla="val 814"/>
                    <a:gd name="f117" fmla="val 2402"/>
                    <a:gd name="f118" fmla="val 410"/>
                    <a:gd name="f119" fmla="val 2760"/>
                    <a:gd name="f120" fmla="val 260"/>
                    <a:gd name="f121" fmla="val 2676"/>
                    <a:gd name="f122" fmla="val 148"/>
                    <a:gd name="f123" fmla="val 2539"/>
                    <a:gd name="f124" fmla="val 73"/>
                    <a:gd name="f125" fmla="val 2398"/>
                    <a:gd name="f126" fmla="val 2365"/>
                    <a:gd name="f127" fmla="val 2331"/>
                    <a:gd name="f128" fmla="val 78"/>
                    <a:gd name="f129" fmla="val 2298"/>
                    <a:gd name="f130" fmla="val 86"/>
                    <a:gd name="f131" fmla="val 121"/>
                    <a:gd name="f132" fmla="val 2009"/>
                    <a:gd name="f133" fmla="val 271"/>
                    <a:gd name="f134" fmla="val 1963"/>
                    <a:gd name="f135" fmla="val 329"/>
                    <a:gd name="f136" fmla="val 1859"/>
                    <a:gd name="f137" fmla="val 202"/>
                    <a:gd name="f138" fmla="val 1779"/>
                    <a:gd name="f139" fmla="val 1722"/>
                    <a:gd name="f140" fmla="val 57"/>
                    <a:gd name="f141" fmla="val 1627"/>
                    <a:gd name="f142" fmla="val 15"/>
                    <a:gd name="f143" fmla="val 1539"/>
                    <a:gd name="f144" fmla="val 1501"/>
                    <a:gd name="f145" fmla="val 1464"/>
                    <a:gd name="f146" fmla="val 23"/>
                    <a:gd name="f147" fmla="val 1432"/>
                    <a:gd name="f148" fmla="val 40"/>
                    <a:gd name="f149" fmla="val 1305"/>
                    <a:gd name="f150" fmla="val 248"/>
                    <a:gd name="f151" fmla="val 1167"/>
                    <a:gd name="f152" fmla="val 144"/>
                    <a:gd name="f153" fmla="val 29"/>
                    <a:gd name="f154" fmla="val 694"/>
                    <a:gd name="f155" fmla="val 6"/>
                    <a:gd name="f156" fmla="val 668"/>
                    <a:gd name="f157" fmla="val 2"/>
                    <a:gd name="f158" fmla="val 643"/>
                    <a:gd name="f159" fmla="*/ f0 1 3164"/>
                    <a:gd name="f160" fmla="*/ f1 1 2336"/>
                    <a:gd name="f161" fmla="val f2"/>
                    <a:gd name="f162" fmla="val f3"/>
                    <a:gd name="f163" fmla="val f4"/>
                    <a:gd name="f164" fmla="+- f163 0 f161"/>
                    <a:gd name="f165" fmla="+- f162 0 f161"/>
                    <a:gd name="f166" fmla="*/ f165 1 3164"/>
                    <a:gd name="f167" fmla="*/ f164 1 2336"/>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3164" h="2336">
                      <a:moveTo>
                        <a:pt x="f5" y="f6"/>
                      </a:moveTo>
                      <a:cubicBezTo>
                        <a:pt x="f7" y="f8"/>
                        <a:pt x="f9" y="f10"/>
                        <a:pt x="f11" y="f12"/>
                      </a:cubicBezTo>
                      <a:cubicBezTo>
                        <a:pt x="f9" y="f13"/>
                        <a:pt x="f14" y="f8"/>
                        <a:pt x="f5" y="f6"/>
                      </a:cubicBezTo>
                      <a:close/>
                      <a:moveTo>
                        <a:pt x="f15" y="f16"/>
                      </a:moveTo>
                      <a:lnTo>
                        <a:pt x="f15" y="f16"/>
                      </a:lnTo>
                      <a:cubicBezTo>
                        <a:pt x="f17" y="f18"/>
                        <a:pt x="f19" y="f20"/>
                        <a:pt x="f21" y="f22"/>
                      </a:cubicBezTo>
                      <a:cubicBezTo>
                        <a:pt x="f23" y="f24"/>
                        <a:pt x="f25" y="f26"/>
                        <a:pt x="f5" y="f6"/>
                      </a:cubicBezTo>
                      <a:lnTo>
                        <a:pt x="f5" y="f6"/>
                      </a:lnTo>
                      <a:cubicBezTo>
                        <a:pt x="f27" y="f28"/>
                        <a:pt x="f27" y="f29"/>
                        <a:pt x="f27" y="f30"/>
                      </a:cubicBezTo>
                      <a:cubicBezTo>
                        <a:pt x="f31" y="f32"/>
                        <a:pt x="f11" y="f33"/>
                        <a:pt x="f34" y="f20"/>
                      </a:cubicBezTo>
                      <a:lnTo>
                        <a:pt x="f34" y="f20"/>
                      </a:lnTo>
                      <a:cubicBezTo>
                        <a:pt x="f35" y="f22"/>
                        <a:pt x="f36" y="f32"/>
                        <a:pt x="f35"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47"/>
                        <a:pt x="f35" y="f63"/>
                        <a:pt x="f64" y="f65"/>
                      </a:cubicBezTo>
                      <a:cubicBezTo>
                        <a:pt x="f66" y="f67"/>
                        <a:pt x="f21" y="f68"/>
                        <a:pt x="f69" y="f70"/>
                      </a:cubicBezTo>
                      <a:cubicBezTo>
                        <a:pt x="f71" y="f72"/>
                        <a:pt x="f73" y="f74"/>
                        <a:pt x="f15" y="f16"/>
                      </a:cubicBezTo>
                      <a:close/>
                      <a:moveTo>
                        <a:pt x="f75" y="f76"/>
                      </a:moveTo>
                      <a:cubicBezTo>
                        <a:pt x="f77" y="f76"/>
                        <a:pt x="f78" y="f79"/>
                        <a:pt x="f76" y="f80"/>
                      </a:cubicBezTo>
                      <a:cubicBezTo>
                        <a:pt x="f81" y="f80"/>
                        <a:pt x="f82" y="f83"/>
                        <a:pt x="f84" y="f20"/>
                      </a:cubicBezTo>
                      <a:cubicBezTo>
                        <a:pt x="f85" y="f86"/>
                        <a:pt x="f87" y="f88"/>
                        <a:pt x="f89" y="f90"/>
                      </a:cubicBezTo>
                      <a:cubicBezTo>
                        <a:pt x="f21" y="f91"/>
                        <a:pt x="f92" y="f93"/>
                        <a:pt x="f94" y="f95"/>
                      </a:cubicBezTo>
                      <a:cubicBezTo>
                        <a:pt x="f96" y="f97"/>
                        <a:pt x="f98" y="f99"/>
                        <a:pt x="f100" y="f99"/>
                      </a:cubicBezTo>
                      <a:cubicBezTo>
                        <a:pt x="f101" y="f99"/>
                        <a:pt x="f102" y="f103"/>
                        <a:pt x="f3" y="f104"/>
                      </a:cubicBezTo>
                      <a:cubicBezTo>
                        <a:pt x="f105" y="f106"/>
                        <a:pt x="f107" y="f95"/>
                        <a:pt x="f108" y="f109"/>
                      </a:cubicBezTo>
                      <a:cubicBezTo>
                        <a:pt x="f110" y="f55"/>
                        <a:pt x="f111" y="f112"/>
                        <a:pt x="f113" y="f114"/>
                      </a:cubicBezTo>
                      <a:cubicBezTo>
                        <a:pt x="f115" y="f116"/>
                        <a:pt x="f117" y="f118"/>
                        <a:pt x="f119" y="f120"/>
                      </a:cubicBezTo>
                      <a:cubicBezTo>
                        <a:pt x="f121" y="f122"/>
                        <a:pt x="f123" y="f124"/>
                        <a:pt x="f125" y="f124"/>
                      </a:cubicBezTo>
                      <a:cubicBezTo>
                        <a:pt x="f126" y="f124"/>
                        <a:pt x="f127" y="f128"/>
                        <a:pt x="f129" y="f130"/>
                      </a:cubicBezTo>
                      <a:cubicBezTo>
                        <a:pt x="f115" y="f131"/>
                        <a:pt x="f132" y="f133"/>
                        <a:pt x="f134" y="f83"/>
                      </a:cubicBezTo>
                      <a:cubicBezTo>
                        <a:pt x="f52" y="f135"/>
                        <a:pt x="f136" y="f137"/>
                        <a:pt x="f138" y="f131"/>
                      </a:cubicBezTo>
                      <a:cubicBezTo>
                        <a:pt x="f139" y="f140"/>
                        <a:pt x="f141" y="f142"/>
                        <a:pt x="f143" y="f142"/>
                      </a:cubicBezTo>
                      <a:cubicBezTo>
                        <a:pt x="f144" y="f142"/>
                        <a:pt x="f145" y="f146"/>
                        <a:pt x="f147" y="f148"/>
                      </a:cubicBezTo>
                      <a:cubicBezTo>
                        <a:pt x="f38" y="f130"/>
                        <a:pt x="f149" y="f150"/>
                        <a:pt x="f35" y="f135"/>
                      </a:cubicBezTo>
                      <a:cubicBezTo>
                        <a:pt x="f151" y="f152"/>
                        <a:pt x="f71" y="f153"/>
                        <a:pt x="f154" y="f155"/>
                      </a:cubicBezTo>
                      <a:cubicBezTo>
                        <a:pt x="f156" y="f157"/>
                        <a:pt x="f158" y="f76"/>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491;p6">
                  <a:extLst>
                    <a:ext uri="{FF2B5EF4-FFF2-40B4-BE49-F238E27FC236}">
                      <a16:creationId xmlns:a16="http://schemas.microsoft.com/office/drawing/2014/main" id="{678A9E49-3962-48DA-AA56-25D92E4E9DD1}"/>
                    </a:ext>
                  </a:extLst>
                </p:cNvPr>
                <p:cNvSpPr/>
                <p:nvPr/>
              </p:nvSpPr>
              <p:spPr>
                <a:xfrm>
                  <a:off x="228261" y="4249802"/>
                  <a:ext cx="250179" cy="158776"/>
                </a:xfrm>
                <a:custGeom>
                  <a:avLst/>
                  <a:gdLst>
                    <a:gd name="f0" fmla="val w"/>
                    <a:gd name="f1" fmla="val h"/>
                    <a:gd name="f2" fmla="val 0"/>
                    <a:gd name="f3" fmla="val 7746"/>
                    <a:gd name="f4" fmla="val 4916"/>
                    <a:gd name="f5" fmla="val 601"/>
                    <a:gd name="f6" fmla="val 287"/>
                    <a:gd name="f7" fmla="val 486"/>
                    <a:gd name="f8" fmla="val 564"/>
                    <a:gd name="f9" fmla="val 416"/>
                    <a:gd name="f10" fmla="val 841"/>
                    <a:gd name="f11" fmla="val 393"/>
                    <a:gd name="f12" fmla="val 1130"/>
                    <a:gd name="f13" fmla="val 359"/>
                    <a:gd name="f14" fmla="val 1407"/>
                    <a:gd name="f15" fmla="val 1695"/>
                    <a:gd name="f16" fmla="val 428"/>
                    <a:gd name="f17" fmla="val 1961"/>
                    <a:gd name="f18" fmla="val 2238"/>
                    <a:gd name="f19" fmla="val 2503"/>
                    <a:gd name="f20" fmla="val 739"/>
                    <a:gd name="f21" fmla="val 2757"/>
                    <a:gd name="f22" fmla="val 866"/>
                    <a:gd name="f23" fmla="val 3000"/>
                    <a:gd name="f24" fmla="val 1028"/>
                    <a:gd name="f25" fmla="val 3254"/>
                    <a:gd name="f26" fmla="val 1224"/>
                    <a:gd name="f27" fmla="val 3450"/>
                    <a:gd name="f28" fmla="val 1005"/>
                    <a:gd name="f29" fmla="val 3265"/>
                    <a:gd name="f30" fmla="val 832"/>
                    <a:gd name="f31" fmla="val 3034"/>
                    <a:gd name="f32" fmla="val 693"/>
                    <a:gd name="f33" fmla="val 2769"/>
                    <a:gd name="f34" fmla="val 543"/>
                    <a:gd name="f35" fmla="val 2526"/>
                    <a:gd name="f36" fmla="val 439"/>
                    <a:gd name="f37" fmla="val 2249"/>
                    <a:gd name="f38" fmla="val 370"/>
                    <a:gd name="f39" fmla="val 1972"/>
                    <a:gd name="f40" fmla="val 301"/>
                    <a:gd name="f41" fmla="val 1707"/>
                    <a:gd name="f42" fmla="val 1395"/>
                    <a:gd name="f43" fmla="val 347"/>
                    <a:gd name="f44" fmla="val 1107"/>
                    <a:gd name="f45" fmla="val 382"/>
                    <a:gd name="f46" fmla="val 818"/>
                    <a:gd name="f47" fmla="val 474"/>
                    <a:gd name="f48" fmla="val 553"/>
                    <a:gd name="f49" fmla="val 770"/>
                    <a:gd name="f50" fmla="val 736"/>
                    <a:gd name="f51" fmla="val 698"/>
                    <a:gd name="f52" fmla="val 11"/>
                    <a:gd name="f53" fmla="val 659"/>
                    <a:gd name="f54" fmla="val 33"/>
                    <a:gd name="f55" fmla="val 589"/>
                    <a:gd name="f56" fmla="val 79"/>
                    <a:gd name="f57" fmla="val 532"/>
                    <a:gd name="f58" fmla="val 149"/>
                    <a:gd name="f59" fmla="val 218"/>
                    <a:gd name="f60" fmla="val 12"/>
                    <a:gd name="f61" fmla="val 1037"/>
                    <a:gd name="f62" fmla="val 1"/>
                    <a:gd name="f63" fmla="val 2007"/>
                    <a:gd name="f64" fmla="val 520"/>
                    <a:gd name="f65" fmla="val 2861"/>
                    <a:gd name="f66" fmla="val 1040"/>
                    <a:gd name="f67" fmla="val 3715"/>
                    <a:gd name="f68" fmla="val 1951"/>
                    <a:gd name="f69" fmla="val 4258"/>
                    <a:gd name="f70" fmla="val 2886"/>
                    <a:gd name="f71" fmla="val 4558"/>
                    <a:gd name="f72" fmla="val 3602"/>
                    <a:gd name="f73" fmla="val 4793"/>
                    <a:gd name="f74" fmla="val 4302"/>
                    <a:gd name="f75" fmla="val 4992"/>
                    <a:gd name="f76" fmla="val 5927"/>
                    <a:gd name="f77" fmla="val 6842"/>
                    <a:gd name="f78" fmla="val 4690"/>
                    <a:gd name="f79" fmla="val 4212"/>
                    <a:gd name="f80" fmla="val 7173"/>
                    <a:gd name="f81" fmla="val 4512"/>
                    <a:gd name="f82" fmla="val 6491"/>
                    <a:gd name="f83" fmla="val 4646"/>
                    <a:gd name="f84" fmla="val 5818"/>
                    <a:gd name="f85" fmla="val 5326"/>
                    <a:gd name="f86" fmla="val 4837"/>
                    <a:gd name="f87" fmla="val 4574"/>
                    <a:gd name="f88" fmla="val 4399"/>
                    <a:gd name="f89" fmla="val 4443"/>
                    <a:gd name="f90" fmla="val 4041"/>
                    <a:gd name="f91" fmla="val 4350"/>
                    <a:gd name="f92" fmla="val 3694"/>
                    <a:gd name="f93" fmla="val 4200"/>
                    <a:gd name="f94" fmla="val 3371"/>
                    <a:gd name="f95" fmla="val 4015"/>
                    <a:gd name="f96" fmla="val 3221"/>
                    <a:gd name="f97" fmla="val 3923"/>
                    <a:gd name="f98" fmla="val 3083"/>
                    <a:gd name="f99" fmla="val 3808"/>
                    <a:gd name="f100" fmla="val 2956"/>
                    <a:gd name="f101" fmla="val 2829"/>
                    <a:gd name="f102" fmla="val 3600"/>
                    <a:gd name="f103" fmla="val 2702"/>
                    <a:gd name="f104" fmla="val 3484"/>
                    <a:gd name="f105" fmla="val 2540"/>
                    <a:gd name="f106" fmla="val 3381"/>
                    <a:gd name="f107" fmla="val 2443"/>
                    <a:gd name="f108" fmla="val 3313"/>
                    <a:gd name="f109" fmla="val 2326"/>
                    <a:gd name="f110" fmla="val 3270"/>
                    <a:gd name="f111" fmla="val 2212"/>
                    <a:gd name="f112" fmla="val 2150"/>
                    <a:gd name="f113" fmla="val 2089"/>
                    <a:gd name="f114" fmla="val 3283"/>
                    <a:gd name="f115" fmla="val 2032"/>
                    <a:gd name="f116" fmla="val 3311"/>
                    <a:gd name="f117" fmla="val 1872"/>
                    <a:gd name="f118" fmla="val 3380"/>
                    <a:gd name="f119" fmla="val 1791"/>
                    <a:gd name="f120" fmla="val 3551"/>
                    <a:gd name="f121" fmla="val 1880"/>
                    <a:gd name="f122" fmla="val 3688"/>
                    <a:gd name="f123" fmla="val 1444"/>
                    <a:gd name="f124" fmla="val 3020"/>
                    <a:gd name="f125" fmla="val 2248"/>
                    <a:gd name="f126" fmla="val 1582"/>
                    <a:gd name="f127" fmla="val 1499"/>
                    <a:gd name="f128" fmla="val 1702"/>
                    <a:gd name="f129" fmla="val 929"/>
                    <a:gd name="f130" fmla="val 1491"/>
                    <a:gd name="f131" fmla="val 380"/>
                    <a:gd name="f132" fmla="val 1161"/>
                    <a:gd name="f133" fmla="val 1077"/>
                    <a:gd name="f134" fmla="val 985"/>
                    <a:gd name="f135" fmla="val 415"/>
                    <a:gd name="f136" fmla="val 890"/>
                    <a:gd name="f137" fmla="val 495"/>
                    <a:gd name="f138" fmla="val 403"/>
                    <a:gd name="f139" fmla="val 947"/>
                    <a:gd name="f140" fmla="val 322"/>
                    <a:gd name="f141" fmla="val 96"/>
                    <a:gd name="f142" fmla="val 875"/>
                    <a:gd name="f143" fmla="*/ f0 1 7746"/>
                    <a:gd name="f144" fmla="*/ f1 1 4916"/>
                    <a:gd name="f145" fmla="val f2"/>
                    <a:gd name="f146" fmla="val f3"/>
                    <a:gd name="f147" fmla="val f4"/>
                    <a:gd name="f148" fmla="+- f147 0 f145"/>
                    <a:gd name="f149" fmla="+- f146 0 f145"/>
                    <a:gd name="f150" fmla="*/ f149 1 7746"/>
                    <a:gd name="f151" fmla="*/ f148 1 4916"/>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7746" h="4916">
                      <a:moveTo>
                        <a:pt x="f5" y="f6"/>
                      </a:moveTo>
                      <a:lnTo>
                        <a:pt x="f5" y="f6"/>
                      </a:lnTo>
                      <a:cubicBezTo>
                        <a:pt x="f7" y="f8"/>
                        <a:pt x="f9" y="f10"/>
                        <a:pt x="f11" y="f12"/>
                      </a:cubicBezTo>
                      <a:cubicBezTo>
                        <a:pt x="f13" y="f14"/>
                        <a:pt x="f13" y="f15"/>
                        <a:pt x="f16" y="f17"/>
                      </a:cubicBezTo>
                      <a:cubicBezTo>
                        <a:pt x="f7" y="f18"/>
                        <a:pt x="f5" y="f19"/>
                        <a:pt x="f20" y="f21"/>
                      </a:cubicBezTo>
                      <a:cubicBezTo>
                        <a:pt x="f22" y="f23"/>
                        <a:pt x="f24" y="f25"/>
                        <a:pt x="f26" y="f27"/>
                      </a:cubicBezTo>
                      <a:cubicBezTo>
                        <a:pt x="f28" y="f29"/>
                        <a:pt x="f30" y="f31"/>
                        <a:pt x="f32" y="f33"/>
                      </a:cubicBezTo>
                      <a:cubicBezTo>
                        <a:pt x="f34" y="f35"/>
                        <a:pt x="f36" y="f37"/>
                        <a:pt x="f38" y="f39"/>
                      </a:cubicBezTo>
                      <a:cubicBezTo>
                        <a:pt x="f40" y="f41"/>
                        <a:pt x="f40" y="f42"/>
                        <a:pt x="f43" y="f44"/>
                      </a:cubicBezTo>
                      <a:cubicBezTo>
                        <a:pt x="f45" y="f46"/>
                        <a:pt x="f47" y="f48"/>
                        <a:pt x="f5" y="f6"/>
                      </a:cubicBezTo>
                      <a:close/>
                      <a:moveTo>
                        <a:pt x="f49" y="f2"/>
                      </a:moveTo>
                      <a:cubicBezTo>
                        <a:pt x="f50" y="f2"/>
                        <a:pt x="f51" y="f52"/>
                        <a:pt x="f53" y="f54"/>
                      </a:cubicBezTo>
                      <a:cubicBezTo>
                        <a:pt x="f55" y="f56"/>
                        <a:pt x="f57" y="f58"/>
                        <a:pt x="f7" y="f59"/>
                      </a:cubicBezTo>
                      <a:cubicBezTo>
                        <a:pt x="f60" y="f61"/>
                        <a:pt x="f62" y="f63"/>
                        <a:pt x="f64" y="f65"/>
                      </a:cubicBezTo>
                      <a:cubicBezTo>
                        <a:pt x="f66" y="f67"/>
                        <a:pt x="f68" y="f69"/>
                        <a:pt x="f70" y="f71"/>
                      </a:cubicBezTo>
                      <a:cubicBezTo>
                        <a:pt x="f72" y="f73"/>
                        <a:pt x="f74" y="f4"/>
                        <a:pt x="f75" y="f4"/>
                      </a:cubicBezTo>
                      <a:cubicBezTo>
                        <a:pt x="f76" y="f4"/>
                        <a:pt x="f77" y="f78"/>
                        <a:pt x="f3" y="f79"/>
                      </a:cubicBezTo>
                      <a:lnTo>
                        <a:pt x="f3" y="f79"/>
                      </a:lnTo>
                      <a:cubicBezTo>
                        <a:pt x="f80" y="f81"/>
                        <a:pt x="f82" y="f83"/>
                        <a:pt x="f84" y="f83"/>
                      </a:cubicBezTo>
                      <a:cubicBezTo>
                        <a:pt x="f85" y="f83"/>
                        <a:pt x="f86" y="f87"/>
                        <a:pt x="f88" y="f89"/>
                      </a:cubicBezTo>
                      <a:cubicBezTo>
                        <a:pt x="f90" y="f91"/>
                        <a:pt x="f92" y="f93"/>
                        <a:pt x="f94" y="f95"/>
                      </a:cubicBezTo>
                      <a:cubicBezTo>
                        <a:pt x="f96" y="f97"/>
                        <a:pt x="f98" y="f99"/>
                        <a:pt x="f100" y="f67"/>
                      </a:cubicBezTo>
                      <a:cubicBezTo>
                        <a:pt x="f101" y="f102"/>
                        <a:pt x="f103" y="f104"/>
                        <a:pt x="f105" y="f106"/>
                      </a:cubicBezTo>
                      <a:cubicBezTo>
                        <a:pt x="f107" y="f108"/>
                        <a:pt x="f109" y="f110"/>
                        <a:pt x="f111" y="f110"/>
                      </a:cubicBezTo>
                      <a:cubicBezTo>
                        <a:pt x="f112" y="f110"/>
                        <a:pt x="f113" y="f114"/>
                        <a:pt x="f115" y="f116"/>
                      </a:cubicBezTo>
                      <a:cubicBezTo>
                        <a:pt x="f117" y="f118"/>
                        <a:pt x="f119" y="f120"/>
                        <a:pt x="f121" y="f122"/>
                      </a:cubicBezTo>
                      <a:lnTo>
                        <a:pt x="f121" y="f122"/>
                      </a:lnTo>
                      <a:cubicBezTo>
                        <a:pt x="f123" y="f124"/>
                        <a:pt x="f123" y="f125"/>
                        <a:pt x="f126" y="f127"/>
                      </a:cubicBezTo>
                      <a:cubicBezTo>
                        <a:pt x="f128" y="f129"/>
                        <a:pt x="f130" y="f131"/>
                        <a:pt x="f132" y="f131"/>
                      </a:cubicBezTo>
                      <a:cubicBezTo>
                        <a:pt x="f133" y="f131"/>
                        <a:pt x="f134" y="f135"/>
                        <a:pt x="f136" y="f137"/>
                      </a:cubicBezTo>
                      <a:cubicBezTo>
                        <a:pt x="f136" y="f138"/>
                        <a:pt x="f139" y="f140"/>
                        <a:pt x="f139" y="f59"/>
                      </a:cubicBezTo>
                      <a:cubicBezTo>
                        <a:pt x="f139" y="f141"/>
                        <a:pt x="f142" y="f2"/>
                        <a:pt x="f4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492;p6">
                  <a:extLst>
                    <a:ext uri="{FF2B5EF4-FFF2-40B4-BE49-F238E27FC236}">
                      <a16:creationId xmlns:a16="http://schemas.microsoft.com/office/drawing/2014/main" id="{5C2A1C7B-D65E-4150-9B64-C47DCE9F68C9}"/>
                    </a:ext>
                  </a:extLst>
                </p:cNvPr>
                <p:cNvSpPr/>
                <p:nvPr/>
              </p:nvSpPr>
              <p:spPr>
                <a:xfrm>
                  <a:off x="195096" y="4326017"/>
                  <a:ext cx="104771" cy="67272"/>
                </a:xfrm>
                <a:custGeom>
                  <a:avLst/>
                  <a:gdLst>
                    <a:gd name="f0" fmla="val w"/>
                    <a:gd name="f1" fmla="val h"/>
                    <a:gd name="f2" fmla="val 0"/>
                    <a:gd name="f3" fmla="val 3244"/>
                    <a:gd name="f4" fmla="val 2083"/>
                    <a:gd name="f5" fmla="val 869"/>
                    <a:gd name="f6" fmla="val 829"/>
                    <a:gd name="f7" fmla="val 802"/>
                    <a:gd name="f8" fmla="val 40"/>
                    <a:gd name="f9" fmla="val 797"/>
                    <a:gd name="f10" fmla="val 143"/>
                    <a:gd name="f11" fmla="val 774"/>
                    <a:gd name="f12" fmla="val 213"/>
                    <a:gd name="f13" fmla="val 843"/>
                    <a:gd name="f14" fmla="val 317"/>
                    <a:gd name="f15" fmla="val 878"/>
                    <a:gd name="f16" fmla="val 374"/>
                    <a:gd name="f17" fmla="val 791"/>
                    <a:gd name="f18" fmla="val 334"/>
                    <a:gd name="f19" fmla="val 694"/>
                    <a:gd name="f20" fmla="val 311"/>
                    <a:gd name="f21" fmla="val 596"/>
                    <a:gd name="f22" fmla="val 472"/>
                    <a:gd name="f23" fmla="val 346"/>
                    <a:gd name="f24" fmla="val 348"/>
                    <a:gd name="f25" fmla="val 243"/>
                    <a:gd name="f26" fmla="val 432"/>
                    <a:gd name="f27" fmla="val 70"/>
                    <a:gd name="f28" fmla="val 570"/>
                    <a:gd name="f29" fmla="val 847"/>
                    <a:gd name="f30" fmla="val 81"/>
                    <a:gd name="f31" fmla="val 1067"/>
                    <a:gd name="f32" fmla="val 168"/>
                    <a:gd name="f33" fmla="val 1263"/>
                    <a:gd name="f34" fmla="val 400"/>
                    <a:gd name="f35" fmla="val 1356"/>
                    <a:gd name="f36" fmla="val 620"/>
                    <a:gd name="f37" fmla="val 626"/>
                    <a:gd name="f38" fmla="val 633"/>
                    <a:gd name="f39" fmla="val 640"/>
                    <a:gd name="f40" fmla="val 641"/>
                    <a:gd name="f41" fmla="val 642"/>
                    <a:gd name="f42" fmla="val 648"/>
                    <a:gd name="f43" fmla="val 653"/>
                    <a:gd name="f44" fmla="val 658"/>
                    <a:gd name="f45" fmla="val 1355"/>
                    <a:gd name="f46" fmla="val 652"/>
                    <a:gd name="f47" fmla="val 646"/>
                    <a:gd name="f48" fmla="val 521"/>
                    <a:gd name="f49" fmla="val 1354"/>
                    <a:gd name="f50" fmla="val 429"/>
                    <a:gd name="f51" fmla="val 1233"/>
                    <a:gd name="f52" fmla="val 451"/>
                    <a:gd name="f53" fmla="val 1101"/>
                    <a:gd name="f54" fmla="val 462"/>
                    <a:gd name="f55" fmla="val 974"/>
                    <a:gd name="f56" fmla="val 578"/>
                    <a:gd name="f57" fmla="val 894"/>
                    <a:gd name="f58" fmla="val 693"/>
                    <a:gd name="f59" fmla="val 859"/>
                    <a:gd name="f60" fmla="val 706"/>
                    <a:gd name="f61" fmla="val 858"/>
                    <a:gd name="f62" fmla="val 720"/>
                    <a:gd name="f63" fmla="val 857"/>
                    <a:gd name="f64" fmla="val 733"/>
                    <a:gd name="f65" fmla="val 846"/>
                    <a:gd name="f66" fmla="val 958"/>
                    <a:gd name="f67" fmla="val 900"/>
                    <a:gd name="f68" fmla="val 1051"/>
                    <a:gd name="f69" fmla="val 951"/>
                    <a:gd name="f70" fmla="val 1155"/>
                    <a:gd name="f71" fmla="val 1009"/>
                    <a:gd name="f72" fmla="val 1259"/>
                    <a:gd name="f73" fmla="val 1090"/>
                    <a:gd name="f74" fmla="val 1339"/>
                    <a:gd name="f75" fmla="val 1182"/>
                    <a:gd name="f76" fmla="val 1893"/>
                    <a:gd name="f77" fmla="val 1667"/>
                    <a:gd name="f78" fmla="val 2528"/>
                    <a:gd name="f79" fmla="val 1932"/>
                    <a:gd name="f80" fmla="val 2471"/>
                    <a:gd name="f81" fmla="val 1909"/>
                    <a:gd name="f82" fmla="val 1709"/>
                    <a:gd name="f83" fmla="val 1293"/>
                    <a:gd name="f84" fmla="val 467"/>
                    <a:gd name="f85" fmla="val 1249"/>
                    <a:gd name="f86" fmla="val 422"/>
                    <a:gd name="f87" fmla="val 996"/>
                    <a:gd name="f88" fmla="*/ f0 1 3244"/>
                    <a:gd name="f89" fmla="*/ f1 1 2083"/>
                    <a:gd name="f90" fmla="val f2"/>
                    <a:gd name="f91" fmla="val f3"/>
                    <a:gd name="f92" fmla="val f4"/>
                    <a:gd name="f93" fmla="+- f92 0 f90"/>
                    <a:gd name="f94" fmla="+- f91 0 f90"/>
                    <a:gd name="f95" fmla="*/ f94 1 3244"/>
                    <a:gd name="f96" fmla="*/ f93 1 2083"/>
                    <a:gd name="f97" fmla="*/ f90 1 f95"/>
                    <a:gd name="f98" fmla="*/ f91 1 f95"/>
                    <a:gd name="f99" fmla="*/ f90 1 f96"/>
                    <a:gd name="f100" fmla="*/ f92 1 f96"/>
                    <a:gd name="f101" fmla="*/ f97 f88 1"/>
                    <a:gd name="f102" fmla="*/ f98 f88 1"/>
                    <a:gd name="f103" fmla="*/ f100 f89 1"/>
                    <a:gd name="f104" fmla="*/ f99 f89 1"/>
                  </a:gdLst>
                  <a:ahLst/>
                  <a:cxnLst>
                    <a:cxn ang="3cd4">
                      <a:pos x="hc" y="t"/>
                    </a:cxn>
                    <a:cxn ang="0">
                      <a:pos x="r" y="vc"/>
                    </a:cxn>
                    <a:cxn ang="cd4">
                      <a:pos x="hc" y="b"/>
                    </a:cxn>
                    <a:cxn ang="cd2">
                      <a:pos x="l" y="vc"/>
                    </a:cxn>
                  </a:cxnLst>
                  <a:rect l="f101" t="f104" r="f102" b="f103"/>
                  <a:pathLst>
                    <a:path w="3244" h="2083">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 y="f29"/>
                        <a:pt x="f30" y="f31"/>
                      </a:cubicBezTo>
                      <a:cubicBezTo>
                        <a:pt x="f32" y="f33"/>
                        <a:pt x="f34" y="f35"/>
                        <a:pt x="f36" y="f35"/>
                      </a:cubicBezTo>
                      <a:cubicBezTo>
                        <a:pt x="f37" y="f35"/>
                        <a:pt x="f38" y="f35"/>
                        <a:pt x="f39" y="f35"/>
                      </a:cubicBezTo>
                      <a:lnTo>
                        <a:pt x="f39" y="f35"/>
                      </a:lnTo>
                      <a:cubicBezTo>
                        <a:pt x="f39" y="f35"/>
                        <a:pt x="f40" y="f35"/>
                        <a:pt x="f41" y="f35"/>
                      </a:cubicBezTo>
                      <a:cubicBezTo>
                        <a:pt x="f42" y="f35"/>
                        <a:pt x="f43" y="f35"/>
                        <a:pt x="f44" y="f45"/>
                      </a:cubicBezTo>
                      <a:lnTo>
                        <a:pt x="f44" y="f45"/>
                      </a:lnTo>
                      <a:cubicBezTo>
                        <a:pt x="f46" y="f35"/>
                        <a:pt x="f47" y="f35"/>
                        <a:pt x="f39" y="f35"/>
                      </a:cubicBezTo>
                      <a:lnTo>
                        <a:pt x="f39" y="f35"/>
                      </a:ln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3" y="f4"/>
                      </a:cubicBezTo>
                      <a:cubicBezTo>
                        <a:pt x="f80" y="f81"/>
                        <a:pt x="f82" y="f73"/>
                        <a:pt x="f83" y="f84"/>
                      </a:cubicBezTo>
                      <a:cubicBezTo>
                        <a:pt x="f85" y="f86"/>
                        <a:pt x="f87"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493;p6">
                  <a:extLst>
                    <a:ext uri="{FF2B5EF4-FFF2-40B4-BE49-F238E27FC236}">
                      <a16:creationId xmlns:a16="http://schemas.microsoft.com/office/drawing/2014/main" id="{AABDCC8A-31D7-4350-A0AB-7DD71F5BAF17}"/>
                    </a:ext>
                  </a:extLst>
                </p:cNvPr>
                <p:cNvSpPr/>
                <p:nvPr/>
              </p:nvSpPr>
              <p:spPr>
                <a:xfrm>
                  <a:off x="383362" y="4377699"/>
                  <a:ext cx="227438" cy="140497"/>
                </a:xfrm>
                <a:custGeom>
                  <a:avLst/>
                  <a:gdLst>
                    <a:gd name="f0" fmla="val w"/>
                    <a:gd name="f1" fmla="val h"/>
                    <a:gd name="f2" fmla="val 0"/>
                    <a:gd name="f3" fmla="val 7042"/>
                    <a:gd name="f4" fmla="val 4350"/>
                    <a:gd name="f5" fmla="val 7025"/>
                    <a:gd name="f6" fmla="val 706"/>
                    <a:gd name="f7" fmla="val 7031"/>
                    <a:gd name="f8" fmla="val 708"/>
                    <a:gd name="f9" fmla="val 7036"/>
                    <a:gd name="f10" fmla="val 711"/>
                    <a:gd name="f11" fmla="val 713"/>
                    <a:gd name="f12" fmla="val 5137"/>
                    <a:gd name="f13" fmla="val 229"/>
                    <a:gd name="f14" fmla="val 5264"/>
                    <a:gd name="f15" fmla="val 5379"/>
                    <a:gd name="f16" fmla="val 5518"/>
                    <a:gd name="f17" fmla="val 252"/>
                    <a:gd name="f18" fmla="val 5449"/>
                    <a:gd name="f19" fmla="val 246"/>
                    <a:gd name="f20" fmla="val 5385"/>
                    <a:gd name="f21" fmla="val 243"/>
                    <a:gd name="f22" fmla="val 5323"/>
                    <a:gd name="f23" fmla="val 5261"/>
                    <a:gd name="f24" fmla="val 5200"/>
                    <a:gd name="f25" fmla="val 5010"/>
                    <a:gd name="f26" fmla="val 275"/>
                    <a:gd name="f27" fmla="val 4895"/>
                    <a:gd name="f28" fmla="val 298"/>
                    <a:gd name="f29" fmla="val 4779"/>
                    <a:gd name="f30" fmla="val 332"/>
                    <a:gd name="f31" fmla="val 4433"/>
                    <a:gd name="f32" fmla="val 459"/>
                    <a:gd name="f33" fmla="val 4317"/>
                    <a:gd name="f34" fmla="val 517"/>
                    <a:gd name="f35" fmla="val 4214"/>
                    <a:gd name="f36" fmla="val 575"/>
                    <a:gd name="f37" fmla="val 4110"/>
                    <a:gd name="f38" fmla="val 644"/>
                    <a:gd name="f39" fmla="val 3706"/>
                    <a:gd name="f40" fmla="val 921"/>
                    <a:gd name="f41" fmla="val 3394"/>
                    <a:gd name="f42" fmla="val 1314"/>
                    <a:gd name="f43" fmla="val 3105"/>
                    <a:gd name="f44" fmla="val 1706"/>
                    <a:gd name="f45" fmla="val 2817"/>
                    <a:gd name="f46" fmla="val 2110"/>
                    <a:gd name="f47" fmla="val 2563"/>
                    <a:gd name="f48" fmla="val 2549"/>
                    <a:gd name="f49" fmla="val 2251"/>
                    <a:gd name="f50" fmla="val 2941"/>
                    <a:gd name="f51" fmla="val 2090"/>
                    <a:gd name="f52" fmla="val 3137"/>
                    <a:gd name="f53" fmla="val 1917"/>
                    <a:gd name="f54" fmla="val 3310"/>
                    <a:gd name="f55" fmla="val 1743"/>
                    <a:gd name="f56" fmla="val 3484"/>
                    <a:gd name="f57" fmla="val 1559"/>
                    <a:gd name="f58" fmla="val 3645"/>
                    <a:gd name="f59" fmla="val 1351"/>
                    <a:gd name="f60" fmla="val 3807"/>
                    <a:gd name="f61" fmla="val 1155"/>
                    <a:gd name="f62" fmla="val 3934"/>
                    <a:gd name="f63" fmla="val 3634"/>
                    <a:gd name="f64" fmla="val 3299"/>
                    <a:gd name="f65" fmla="val 2228"/>
                    <a:gd name="f66" fmla="val 2906"/>
                    <a:gd name="f67" fmla="val 2517"/>
                    <a:gd name="f68" fmla="val 2526"/>
                    <a:gd name="f69" fmla="val 2759"/>
                    <a:gd name="f70" fmla="val 2087"/>
                    <a:gd name="f71" fmla="val 3048"/>
                    <a:gd name="f72" fmla="val 1683"/>
                    <a:gd name="f73" fmla="val 3336"/>
                    <a:gd name="f74" fmla="val 1279"/>
                    <a:gd name="f75" fmla="val 3648"/>
                    <a:gd name="f76" fmla="val 887"/>
                    <a:gd name="f77" fmla="val 4087"/>
                    <a:gd name="f78" fmla="val 598"/>
                    <a:gd name="f79" fmla="val 4306"/>
                    <a:gd name="f80" fmla="val 471"/>
                    <a:gd name="f81" fmla="val 4514"/>
                    <a:gd name="f82" fmla="val 356"/>
                    <a:gd name="f83" fmla="val 4768"/>
                    <a:gd name="f84" fmla="val 286"/>
                    <a:gd name="f85" fmla="val 4883"/>
                    <a:gd name="f86" fmla="val 5138"/>
                    <a:gd name="f87" fmla="val 1"/>
                    <a:gd name="f88" fmla="val 4407"/>
                    <a:gd name="f89" fmla="val 3713"/>
                    <a:gd name="f90" fmla="val 313"/>
                    <a:gd name="f91" fmla="val 3117"/>
                    <a:gd name="f92" fmla="val 840"/>
                    <a:gd name="f93" fmla="val 2274"/>
                    <a:gd name="f94" fmla="val 1602"/>
                    <a:gd name="f95" fmla="val 1166"/>
                    <a:gd name="f96" fmla="val 2422"/>
                    <a:gd name="f97" fmla="val 2433"/>
                    <a:gd name="f98" fmla="val 244"/>
                    <a:gd name="f99" fmla="val 2574"/>
                    <a:gd name="f100" fmla="val 498"/>
                    <a:gd name="f101" fmla="val 2620"/>
                    <a:gd name="f102" fmla="val 758"/>
                    <a:gd name="f103" fmla="val 881"/>
                    <a:gd name="f104" fmla="val 1006"/>
                    <a:gd name="f105" fmla="val 2610"/>
                    <a:gd name="f106" fmla="val 1132"/>
                    <a:gd name="f107" fmla="val 2595"/>
                    <a:gd name="f108" fmla="val 531"/>
                    <a:gd name="f109" fmla="val 2872"/>
                    <a:gd name="f110" fmla="val 1270"/>
                    <a:gd name="f111" fmla="val 670"/>
                    <a:gd name="f112" fmla="val 4280"/>
                    <a:gd name="f113" fmla="val 851"/>
                    <a:gd name="f114" fmla="val 4176"/>
                    <a:gd name="f115" fmla="val 1051"/>
                    <a:gd name="f116" fmla="val 4154"/>
                    <a:gd name="f117" fmla="val 1252"/>
                    <a:gd name="f118" fmla="val 1409"/>
                    <a:gd name="f119" fmla="val 1567"/>
                    <a:gd name="f120" fmla="val 4167"/>
                    <a:gd name="f121" fmla="val 1717"/>
                    <a:gd name="f122" fmla="val 2061"/>
                    <a:gd name="f123" fmla="val 2367"/>
                    <a:gd name="f124" fmla="val 4095"/>
                    <a:gd name="f125" fmla="val 2540"/>
                    <a:gd name="f126" fmla="val 3622"/>
                    <a:gd name="f127" fmla="val 2725"/>
                    <a:gd name="f128" fmla="val 3991"/>
                    <a:gd name="f129" fmla="val 2828"/>
                    <a:gd name="f130" fmla="val 4084"/>
                    <a:gd name="f131" fmla="val 3152"/>
                    <a:gd name="f132" fmla="val 4349"/>
                    <a:gd name="f133" fmla="val 3830"/>
                    <a:gd name="f134" fmla="val 3129"/>
                    <a:gd name="f135" fmla="val 3564"/>
                    <a:gd name="f136" fmla="val 3244"/>
                    <a:gd name="f137" fmla="val 3657"/>
                    <a:gd name="f138" fmla="val 3440"/>
                    <a:gd name="f139" fmla="val 3761"/>
                    <a:gd name="f140" fmla="val 3267"/>
                    <a:gd name="f141" fmla="val 3080"/>
                    <a:gd name="f142" fmla="val 3567"/>
                    <a:gd name="f143" fmla="val 1787"/>
                    <a:gd name="f144" fmla="val 3613"/>
                    <a:gd name="f145" fmla="val 2006"/>
                    <a:gd name="f146" fmla="val 3798"/>
                    <a:gd name="f147" fmla="val 2191"/>
                    <a:gd name="f148" fmla="val 4017"/>
                    <a:gd name="f149" fmla="val 4225"/>
                    <a:gd name="f150" fmla="val 4456"/>
                    <a:gd name="f151" fmla="val 4409"/>
                    <a:gd name="f152" fmla="val 1868"/>
                    <a:gd name="f153" fmla="val 4307"/>
                    <a:gd name="f154" fmla="val 1909"/>
                    <a:gd name="f155" fmla="val 4202"/>
                    <a:gd name="f156" fmla="val 4128"/>
                    <a:gd name="f157" fmla="val 4052"/>
                    <a:gd name="f158" fmla="val 1888"/>
                    <a:gd name="f159" fmla="val 3994"/>
                    <a:gd name="f160" fmla="val 1845"/>
                    <a:gd name="f161" fmla="val 3867"/>
                    <a:gd name="f162" fmla="val 1741"/>
                    <a:gd name="f163" fmla="val 3821"/>
                    <a:gd name="f164" fmla="val 1556"/>
                    <a:gd name="f165" fmla="val 3844"/>
                    <a:gd name="f166" fmla="val 1394"/>
                    <a:gd name="f167" fmla="val 3856"/>
                    <a:gd name="f168" fmla="val 4491"/>
                    <a:gd name="f169" fmla="val 4860"/>
                    <a:gd name="f170" fmla="val 5122"/>
                    <a:gd name="f171" fmla="val 424"/>
                    <a:gd name="f172" fmla="val 5396"/>
                    <a:gd name="f173" fmla="val 382"/>
                    <a:gd name="f174" fmla="val 5670"/>
                    <a:gd name="f175" fmla="val 6141"/>
                    <a:gd name="f176" fmla="val 6612"/>
                    <a:gd name="f177" fmla="val 505"/>
                    <a:gd name="f178" fmla="val 6699"/>
                    <a:gd name="f179" fmla="val 544"/>
                    <a:gd name="f180" fmla="val 6447"/>
                    <a:gd name="f181" fmla="val 319"/>
                    <a:gd name="f182" fmla="val 6107"/>
                    <a:gd name="f183" fmla="val 194"/>
                    <a:gd name="f184" fmla="val 5922"/>
                    <a:gd name="f185" fmla="val 125"/>
                    <a:gd name="f186" fmla="val 5726"/>
                    <a:gd name="f187" fmla="val 79"/>
                    <a:gd name="f188" fmla="val 5541"/>
                    <a:gd name="f189" fmla="val 32"/>
                    <a:gd name="f190" fmla="val 5406"/>
                    <a:gd name="f191" fmla="val 11"/>
                    <a:gd name="f192" fmla="val 5271"/>
                    <a:gd name="f193" fmla="*/ f0 1 7042"/>
                    <a:gd name="f194" fmla="*/ f1 1 4350"/>
                    <a:gd name="f195" fmla="val f2"/>
                    <a:gd name="f196" fmla="val f3"/>
                    <a:gd name="f197" fmla="val f4"/>
                    <a:gd name="f198" fmla="+- f197 0 f195"/>
                    <a:gd name="f199" fmla="+- f196 0 f195"/>
                    <a:gd name="f200" fmla="*/ f199 1 7042"/>
                    <a:gd name="f201" fmla="*/ f198 1 4350"/>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7042" h="4350">
                      <a:moveTo>
                        <a:pt x="f5" y="f6"/>
                      </a:moveTo>
                      <a:cubicBezTo>
                        <a:pt x="f7" y="f8"/>
                        <a:pt x="f9" y="f10"/>
                        <a:pt x="f3" y="f11"/>
                      </a:cubicBezTo>
                      <a:cubicBezTo>
                        <a:pt x="f9" y="f10"/>
                        <a:pt x="f7" y="f8"/>
                        <a:pt x="f5" y="f6"/>
                      </a:cubicBezTo>
                      <a:close/>
                      <a:moveTo>
                        <a:pt x="f12" y="f13"/>
                      </a:moveTo>
                      <a:cubicBezTo>
                        <a:pt x="f14" y="f13"/>
                        <a:pt x="f15" y="f13"/>
                        <a:pt x="f16" y="f17"/>
                      </a:cubicBezTo>
                      <a:cubicBezTo>
                        <a:pt x="f18" y="f19"/>
                        <a:pt x="f20" y="f21"/>
                        <a:pt x="f22" y="f21"/>
                      </a:cubicBezTo>
                      <a:cubicBezTo>
                        <a:pt x="f23" y="f21"/>
                        <a:pt x="f24" y="f19"/>
                        <a:pt x="f12" y="f17"/>
                      </a:cubicBezTo>
                      <a:cubicBezTo>
                        <a:pt x="f25" y="f26"/>
                        <a:pt x="f27" y="f28"/>
                        <a:pt x="f29" y="f30"/>
                      </a:cubicBez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57" y="f63"/>
                        <a:pt x="f53" y="f64"/>
                        <a:pt x="f65" y="f66"/>
                      </a:cubicBezTo>
                      <a:cubicBezTo>
                        <a:pt x="f67" y="f68"/>
                        <a:pt x="f69" y="f70"/>
                        <a:pt x="f71" y="f72"/>
                      </a:cubicBezTo>
                      <a:cubicBezTo>
                        <a:pt x="f73" y="f74"/>
                        <a:pt x="f75" y="f76"/>
                        <a:pt x="f77" y="f78"/>
                      </a:cubicBezTo>
                      <a:cubicBezTo>
                        <a:pt x="f79" y="f80"/>
                        <a:pt x="f81" y="f82"/>
                        <a:pt x="f83" y="f84"/>
                      </a:cubicBezTo>
                      <a:cubicBezTo>
                        <a:pt x="f85" y="f17"/>
                        <a:pt x="f25" y="f13"/>
                        <a:pt x="f12" y="f13"/>
                      </a:cubicBezTo>
                      <a:close/>
                      <a:moveTo>
                        <a:pt x="f86" y="f87"/>
                      </a:moveTo>
                      <a:cubicBezTo>
                        <a:pt x="f88" y="f87"/>
                        <a:pt x="f89" y="f90"/>
                        <a:pt x="f91" y="f92"/>
                      </a:cubicBezTo>
                      <a:cubicBezTo>
                        <a:pt x="f93" y="f94"/>
                        <a:pt x="f95" y="f96"/>
                        <a:pt x="f87" y="f97"/>
                      </a:cubicBezTo>
                      <a:cubicBezTo>
                        <a:pt x="f98" y="f99"/>
                        <a:pt x="f100" y="f101"/>
                        <a:pt x="f102" y="f101"/>
                      </a:cubicBezTo>
                      <a:cubicBezTo>
                        <a:pt x="f103" y="f101"/>
                        <a:pt x="f104" y="f105"/>
                        <a:pt x="f106" y="f107"/>
                      </a:cubicBezTo>
                      <a:lnTo>
                        <a:pt x="f106" y="f107"/>
                      </a:lnTo>
                      <a:cubicBezTo>
                        <a:pt x="f108" y="f109"/>
                        <a:pt x="f110" y="f62"/>
                        <a:pt x="f111" y="f112"/>
                      </a:cubicBezTo>
                      <a:cubicBezTo>
                        <a:pt x="f113" y="f114"/>
                        <a:pt x="f115" y="f116"/>
                        <a:pt x="f117" y="f116"/>
                      </a:cubicBezTo>
                      <a:cubicBezTo>
                        <a:pt x="f118" y="f116"/>
                        <a:pt x="f119" y="f120"/>
                        <a:pt x="f121" y="f120"/>
                      </a:cubicBezTo>
                      <a:cubicBezTo>
                        <a:pt x="f122" y="f120"/>
                        <a:pt x="f123" y="f124"/>
                        <a:pt x="f125" y="f126"/>
                      </a:cubicBezTo>
                      <a:cubicBezTo>
                        <a:pt x="f127" y="f128"/>
                        <a:pt x="f129" y="f130"/>
                        <a:pt x="f131" y="f132"/>
                      </a:cubicBezTo>
                      <a:cubicBezTo>
                        <a:pt x="f71" y="f133"/>
                        <a:pt x="f134" y="f135"/>
                        <a:pt x="f134" y="f135"/>
                      </a:cubicBezTo>
                      <a:lnTo>
                        <a:pt x="f134" y="f135"/>
                      </a:lnTo>
                      <a:cubicBezTo>
                        <a:pt x="f136" y="f137"/>
                        <a:pt x="f138" y="f139"/>
                        <a:pt x="f138" y="f139"/>
                      </a:cubicBezTo>
                      <a:cubicBezTo>
                        <a:pt x="f140" y="f141"/>
                        <a:pt x="f140" y="f96"/>
                        <a:pt x="f142" y="f143"/>
                      </a:cubicBezTo>
                      <a:cubicBezTo>
                        <a:pt x="f144" y="f145"/>
                        <a:pt x="f146" y="f147"/>
                        <a:pt x="f148" y="f147"/>
                      </a:cubicBezTo>
                      <a:cubicBezTo>
                        <a:pt x="f149" y="f147"/>
                        <a:pt x="f31" y="f145"/>
                        <a:pt x="f150" y="f143"/>
                      </a:cubicBezTo>
                      <a:lnTo>
                        <a:pt x="f150" y="f143"/>
                      </a:lnTo>
                      <a:cubicBezTo>
                        <a:pt x="f151" y="f152"/>
                        <a:pt x="f153" y="f154"/>
                        <a:pt x="f155" y="f154"/>
                      </a:cubicBezTo>
                      <a:cubicBezTo>
                        <a:pt x="f156" y="f154"/>
                        <a:pt x="f157" y="f158"/>
                        <a:pt x="f159" y="f160"/>
                      </a:cubicBezTo>
                      <a:cubicBezTo>
                        <a:pt x="f161" y="f162"/>
                        <a:pt x="f163" y="f164"/>
                        <a:pt x="f165" y="f166"/>
                      </a:cubicBezTo>
                      <a:cubicBezTo>
                        <a:pt x="f167" y="f40"/>
                        <a:pt x="f168" y="f38"/>
                        <a:pt x="f169" y="f34"/>
                      </a:cubicBezTo>
                      <a:cubicBezTo>
                        <a:pt x="f170" y="f171"/>
                        <a:pt x="f172" y="f173"/>
                        <a:pt x="f174" y="f173"/>
                      </a:cubicBezTo>
                      <a:cubicBezTo>
                        <a:pt x="f175" y="f173"/>
                        <a:pt x="f176" y="f177"/>
                        <a:pt x="f5" y="f6"/>
                      </a:cubicBezTo>
                      <a:lnTo>
                        <a:pt x="f5" y="f6"/>
                      </a:lnTo>
                      <a:cubicBezTo>
                        <a:pt x="f178" y="f179"/>
                        <a:pt x="f180" y="f181"/>
                        <a:pt x="f182" y="f183"/>
                      </a:cubicBezTo>
                      <a:cubicBezTo>
                        <a:pt x="f184" y="f185"/>
                        <a:pt x="f186" y="f187"/>
                        <a:pt x="f188" y="f189"/>
                      </a:cubicBezTo>
                      <a:cubicBezTo>
                        <a:pt x="f190" y="f191"/>
                        <a:pt x="f192" y="f87"/>
                        <a:pt x="f86" y="f87"/>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494;p6">
                  <a:extLst>
                    <a:ext uri="{FF2B5EF4-FFF2-40B4-BE49-F238E27FC236}">
                      <a16:creationId xmlns:a16="http://schemas.microsoft.com/office/drawing/2014/main" id="{0C8A9A2C-0EC7-42B9-B6A9-5600992D8049}"/>
                    </a:ext>
                  </a:extLst>
                </p:cNvPr>
                <p:cNvSpPr/>
                <p:nvPr/>
              </p:nvSpPr>
              <p:spPr>
                <a:xfrm>
                  <a:off x="321832" y="4394396"/>
                  <a:ext cx="150665" cy="53583"/>
                </a:xfrm>
                <a:custGeom>
                  <a:avLst/>
                  <a:gdLst>
                    <a:gd name="f0" fmla="val w"/>
                    <a:gd name="f1" fmla="val h"/>
                    <a:gd name="f2" fmla="val 0"/>
                    <a:gd name="f3" fmla="val 4665"/>
                    <a:gd name="f4" fmla="val 1659"/>
                    <a:gd name="f5" fmla="val 3706"/>
                    <a:gd name="f6" fmla="val 520"/>
                    <a:gd name="f7" fmla="val 3510"/>
                    <a:gd name="f8" fmla="val 623"/>
                    <a:gd name="f9" fmla="val 3302"/>
                    <a:gd name="f10" fmla="val 704"/>
                    <a:gd name="f11" fmla="val 3094"/>
                    <a:gd name="f12" fmla="val 774"/>
                    <a:gd name="f13" fmla="val 2875"/>
                    <a:gd name="f14" fmla="val 854"/>
                    <a:gd name="f15" fmla="val 2644"/>
                    <a:gd name="f16" fmla="val 889"/>
                    <a:gd name="f17" fmla="val 2413"/>
                    <a:gd name="f18" fmla="val 924"/>
                    <a:gd name="f19" fmla="val 2278"/>
                    <a:gd name="f20" fmla="val 937"/>
                    <a:gd name="f21" fmla="val 2139"/>
                    <a:gd name="f22" fmla="val 943"/>
                    <a:gd name="f23" fmla="val 2000"/>
                    <a:gd name="f24" fmla="val 1903"/>
                    <a:gd name="f25" fmla="val 1805"/>
                    <a:gd name="f26" fmla="val 940"/>
                    <a:gd name="f27" fmla="val 1709"/>
                    <a:gd name="f28" fmla="val 935"/>
                    <a:gd name="f29" fmla="val 1455"/>
                    <a:gd name="f30" fmla="val 1224"/>
                    <a:gd name="f31" fmla="val 982"/>
                    <a:gd name="f32" fmla="val 1201"/>
                    <a:gd name="f33" fmla="val 866"/>
                    <a:gd name="f34" fmla="val 1444"/>
                    <a:gd name="f35" fmla="val 877"/>
                    <a:gd name="f36" fmla="val 1675"/>
                    <a:gd name="f37" fmla="val 1906"/>
                    <a:gd name="f38" fmla="val 2148"/>
                    <a:gd name="f39" fmla="val 2379"/>
                    <a:gd name="f40" fmla="val 2610"/>
                    <a:gd name="f41" fmla="val 831"/>
                    <a:gd name="f42" fmla="val 2840"/>
                    <a:gd name="f43" fmla="val 797"/>
                    <a:gd name="f44" fmla="val 3060"/>
                    <a:gd name="f45" fmla="val 739"/>
                    <a:gd name="f46" fmla="val 3279"/>
                    <a:gd name="f47" fmla="val 681"/>
                    <a:gd name="f48" fmla="val 3498"/>
                    <a:gd name="f49" fmla="val 600"/>
                    <a:gd name="f50" fmla="val 4664"/>
                    <a:gd name="f51" fmla="val 3613"/>
                    <a:gd name="f52" fmla="val 468"/>
                    <a:gd name="f53" fmla="val 2464"/>
                    <a:gd name="f54" fmla="val 706"/>
                    <a:gd name="f55" fmla="val 1316"/>
                    <a:gd name="f56" fmla="val 876"/>
                    <a:gd name="f57" fmla="val 436"/>
                    <a:gd name="f58" fmla="val 671"/>
                    <a:gd name="f59" fmla="val 1"/>
                    <a:gd name="f60" fmla="val 310"/>
                    <a:gd name="f61" fmla="val 896"/>
                    <a:gd name="f62" fmla="val 1235"/>
                    <a:gd name="f63" fmla="val 1388"/>
                    <a:gd name="f64" fmla="val 1447"/>
                    <a:gd name="f65" fmla="val 1504"/>
                    <a:gd name="f66" fmla="val 1231"/>
                    <a:gd name="f67" fmla="val 1559"/>
                    <a:gd name="f68" fmla="val 1386"/>
                    <a:gd name="f69" fmla="val 1374"/>
                    <a:gd name="f70" fmla="val 705"/>
                    <a:gd name="f71" fmla="val 1570"/>
                    <a:gd name="f72" fmla="val 694"/>
                    <a:gd name="f73" fmla="val 1616"/>
                    <a:gd name="f74" fmla="val 804"/>
                    <a:gd name="f75" fmla="val 1645"/>
                    <a:gd name="f76" fmla="val 926"/>
                    <a:gd name="f77" fmla="val 1055"/>
                    <a:gd name="f78" fmla="val 2203"/>
                    <a:gd name="f79" fmla="val 3979"/>
                    <a:gd name="f80" fmla="val 592"/>
                    <a:gd name="f81" fmla="*/ f0 1 4665"/>
                    <a:gd name="f82" fmla="*/ f1 1 1659"/>
                    <a:gd name="f83" fmla="val f2"/>
                    <a:gd name="f84" fmla="val f3"/>
                    <a:gd name="f85" fmla="val f4"/>
                    <a:gd name="f86" fmla="+- f85 0 f83"/>
                    <a:gd name="f87" fmla="+- f84 0 f83"/>
                    <a:gd name="f88" fmla="*/ f87 1 4665"/>
                    <a:gd name="f89" fmla="*/ f86 1 1659"/>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4665" h="1659">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18"/>
                        <a:pt x="f30" y="f16"/>
                        <a:pt x="f31" y="f14"/>
                      </a:cubicBezTo>
                      <a:lnTo>
                        <a:pt x="f31" y="f14"/>
                      </a:lnTo>
                      <a:cubicBezTo>
                        <a:pt x="f32" y="f33"/>
                        <a:pt x="f34" y="f35"/>
                        <a:pt x="f36" y="f16"/>
                      </a:cubicBezTo>
                      <a:cubicBezTo>
                        <a:pt x="f37" y="f16"/>
                        <a:pt x="f38" y="f16"/>
                        <a:pt x="f39" y="f33"/>
                      </a:cubicBezTo>
                      <a:cubicBezTo>
                        <a:pt x="f40" y="f41"/>
                        <a:pt x="f42" y="f43"/>
                        <a:pt x="f44" y="f45"/>
                      </a:cubicBezTo>
                      <a:cubicBezTo>
                        <a:pt x="f46" y="f47"/>
                        <a:pt x="f48" y="f49"/>
                        <a:pt x="f5" y="f6"/>
                      </a:cubicBezTo>
                      <a:close/>
                      <a:moveTo>
                        <a:pt x="f50" y="f2"/>
                      </a:moveTo>
                      <a:lnTo>
                        <a:pt x="f50" y="f2"/>
                      </a:lnTo>
                      <a:cubicBezTo>
                        <a:pt x="f51" y="f52"/>
                        <a:pt x="f53" y="f54"/>
                        <a:pt x="f55" y="f54"/>
                      </a:cubicBezTo>
                      <a:cubicBezTo>
                        <a:pt x="f56" y="f54"/>
                        <a:pt x="f57" y="f58"/>
                        <a:pt x="f59" y="f49"/>
                      </a:cubicBezTo>
                      <a:lnTo>
                        <a:pt x="f59" y="f49"/>
                      </a:lnTo>
                      <a:cubicBezTo>
                        <a:pt x="f60" y="f31"/>
                        <a:pt x="f61" y="f62"/>
                        <a:pt x="f63" y="f62"/>
                      </a:cubicBezTo>
                      <a:cubicBezTo>
                        <a:pt x="f64" y="f62"/>
                        <a:pt x="f65" y="f66"/>
                        <a:pt x="f67" y="f30"/>
                      </a:cubicBezTo>
                      <a:lnTo>
                        <a:pt x="f67" y="f30"/>
                      </a:lnTo>
                      <a:cubicBezTo>
                        <a:pt x="f68" y="f69"/>
                        <a:pt x="f70" y="f71"/>
                        <a:pt x="f72" y="f73"/>
                      </a:cubicBezTo>
                      <a:cubicBezTo>
                        <a:pt x="f74" y="f75"/>
                        <a:pt x="f76" y="f4"/>
                        <a:pt x="f77" y="f4"/>
                      </a:cubicBezTo>
                      <a:cubicBezTo>
                        <a:pt x="f78" y="f4"/>
                        <a:pt x="f79" y="f80"/>
                        <a:pt x="f5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495;p6">
                  <a:extLst>
                    <a:ext uri="{FF2B5EF4-FFF2-40B4-BE49-F238E27FC236}">
                      <a16:creationId xmlns:a16="http://schemas.microsoft.com/office/drawing/2014/main" id="{1C091120-9D0B-46F9-948F-585EE988BC50}"/>
                    </a:ext>
                  </a:extLst>
                </p:cNvPr>
                <p:cNvSpPr/>
                <p:nvPr/>
              </p:nvSpPr>
              <p:spPr>
                <a:xfrm>
                  <a:off x="587282" y="4730648"/>
                  <a:ext cx="194620" cy="264709"/>
                </a:xfrm>
                <a:custGeom>
                  <a:avLst/>
                  <a:gdLst>
                    <a:gd name="f0" fmla="val w"/>
                    <a:gd name="f1" fmla="val h"/>
                    <a:gd name="f2" fmla="val 0"/>
                    <a:gd name="f3" fmla="val 6026"/>
                    <a:gd name="f4" fmla="val 8196"/>
                    <a:gd name="f5" fmla="val 1"/>
                    <a:gd name="f6" fmla="val 20"/>
                    <a:gd name="f7" fmla="val 3"/>
                    <a:gd name="f8" fmla="val 40"/>
                    <a:gd name="f9" fmla="val 5"/>
                    <a:gd name="f10" fmla="val 59"/>
                    <a:gd name="f11" fmla="val 7"/>
                    <a:gd name="f12" fmla="val 39"/>
                    <a:gd name="f13" fmla="val 4"/>
                    <a:gd name="f14" fmla="val 19"/>
                    <a:gd name="f15" fmla="val 2"/>
                    <a:gd name="f16" fmla="val 819"/>
                    <a:gd name="f17" fmla="val 111"/>
                    <a:gd name="f18" fmla="val 2318"/>
                    <a:gd name="f19" fmla="val 1135"/>
                    <a:gd name="f20" fmla="val 2655"/>
                    <a:gd name="f21" fmla="val 3856"/>
                    <a:gd name="f22" fmla="val 2921"/>
                    <a:gd name="f23" fmla="val 6049"/>
                    <a:gd name="f24" fmla="val 3521"/>
                    <a:gd name="f25" fmla="val 6684"/>
                    <a:gd name="f26" fmla="val 3163"/>
                    <a:gd name="f27" fmla="val 3775"/>
                    <a:gd name="f28" fmla="val 7838"/>
                    <a:gd name="f29" fmla="val 4144"/>
                    <a:gd name="f30" fmla="val 6868"/>
                    <a:gd name="f31" fmla="val 3948"/>
                    <a:gd name="f32" fmla="val 6199"/>
                    <a:gd name="f33" fmla="val 4179"/>
                    <a:gd name="f34" fmla="val 6371"/>
                    <a:gd name="f35" fmla="val 4466"/>
                    <a:gd name="f36" fmla="val 6449"/>
                    <a:gd name="f37" fmla="val 4762"/>
                    <a:gd name="f38" fmla="val 5222"/>
                    <a:gd name="f39" fmla="val 5703"/>
                    <a:gd name="f40" fmla="val 6261"/>
                    <a:gd name="f41" fmla="val 5945"/>
                    <a:gd name="f42" fmla="val 5878"/>
                    <a:gd name="f43" fmla="val 6005"/>
                    <a:gd name="f44" fmla="val 5724"/>
                    <a:gd name="f45" fmla="val 6032"/>
                    <a:gd name="f46" fmla="val 5570"/>
                    <a:gd name="f47" fmla="val 5156"/>
                    <a:gd name="f48" fmla="val 4739"/>
                    <a:gd name="f49" fmla="val 5835"/>
                    <a:gd name="f50" fmla="val 4444"/>
                    <a:gd name="f51" fmla="val 5541"/>
                    <a:gd name="f52" fmla="val 4040"/>
                    <a:gd name="f53" fmla="val 5137"/>
                    <a:gd name="f54" fmla="val 3809"/>
                    <a:gd name="f55" fmla="val 4583"/>
                    <a:gd name="f56" fmla="val 3671"/>
                    <a:gd name="f57" fmla="val 4029"/>
                    <a:gd name="f58" fmla="val 3486"/>
                    <a:gd name="f59" fmla="val 3429"/>
                    <a:gd name="f60" fmla="val 3209"/>
                    <a:gd name="f61" fmla="val 2390"/>
                    <a:gd name="f62" fmla="val 2686"/>
                    <a:gd name="f63" fmla="val 1104"/>
                    <a:gd name="f64" fmla="val 1422"/>
                    <a:gd name="f65" fmla="val 166"/>
                    <a:gd name="f66" fmla="*/ f0 1 6026"/>
                    <a:gd name="f67" fmla="*/ f1 1 8196"/>
                    <a:gd name="f68" fmla="val f2"/>
                    <a:gd name="f69" fmla="val f3"/>
                    <a:gd name="f70" fmla="val f4"/>
                    <a:gd name="f71" fmla="+- f70 0 f68"/>
                    <a:gd name="f72" fmla="+- f69 0 f68"/>
                    <a:gd name="f73" fmla="*/ f72 1 6026"/>
                    <a:gd name="f74" fmla="*/ f71 1 8196"/>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6026" h="8196">
                      <a:moveTo>
                        <a:pt x="f2" y="f5"/>
                      </a:moveTo>
                      <a:cubicBezTo>
                        <a:pt x="f6" y="f7"/>
                        <a:pt x="f8" y="f9"/>
                        <a:pt x="f10" y="f11"/>
                      </a:cubicBezTo>
                      <a:lnTo>
                        <a:pt x="f10" y="f11"/>
                      </a:lnTo>
                      <a:cubicBezTo>
                        <a:pt x="f12" y="f13"/>
                        <a:pt x="f14" y="f15"/>
                        <a:pt x="f2" y="f5"/>
                      </a:cubicBezTo>
                      <a:close/>
                      <a:moveTo>
                        <a:pt x="f10" y="f11"/>
                      </a:moveTo>
                      <a:cubicBezTo>
                        <a:pt x="f16" y="f17"/>
                        <a:pt x="f18" y="f19"/>
                        <a:pt x="f20" y="f21"/>
                      </a:cubicBezTo>
                      <a:cubicBezTo>
                        <a:pt x="f22" y="f23"/>
                        <a:pt x="f24" y="f25"/>
                        <a:pt x="f26" y="f4"/>
                      </a:cubicBezTo>
                      <a:cubicBezTo>
                        <a:pt x="f27" y="f28"/>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6" y="f57"/>
                      </a:cubicBezTo>
                      <a:cubicBezTo>
                        <a:pt x="f24" y="f58"/>
                        <a:pt x="f59" y="f22"/>
                        <a:pt x="f60" y="f61"/>
                      </a:cubicBezTo>
                      <a:cubicBezTo>
                        <a:pt x="f62" y="f63"/>
                        <a:pt x="f64" y="f65"/>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496;p6">
                  <a:extLst>
                    <a:ext uri="{FF2B5EF4-FFF2-40B4-BE49-F238E27FC236}">
                      <a16:creationId xmlns:a16="http://schemas.microsoft.com/office/drawing/2014/main" id="{B9E8D6F2-0EEE-4985-B3F6-815E10B968BC}"/>
                    </a:ext>
                  </a:extLst>
                </p:cNvPr>
                <p:cNvSpPr/>
                <p:nvPr/>
              </p:nvSpPr>
              <p:spPr>
                <a:xfrm>
                  <a:off x="559311" y="4732513"/>
                  <a:ext cx="98087" cy="213649"/>
                </a:xfrm>
                <a:custGeom>
                  <a:avLst/>
                  <a:gdLst>
                    <a:gd name="f0" fmla="val w"/>
                    <a:gd name="f1" fmla="val h"/>
                    <a:gd name="f2" fmla="val 0"/>
                    <a:gd name="f3" fmla="val 3037"/>
                    <a:gd name="f4" fmla="val 6615"/>
                    <a:gd name="f5" fmla="val 728"/>
                    <a:gd name="f6" fmla="val 750"/>
                    <a:gd name="f7" fmla="val 14"/>
                    <a:gd name="f8" fmla="val 772"/>
                    <a:gd name="f9" fmla="val 27"/>
                    <a:gd name="f10" fmla="val 795"/>
                    <a:gd name="f11" fmla="val 40"/>
                    <a:gd name="f12" fmla="val 13"/>
                    <a:gd name="f13" fmla="val 1998"/>
                    <a:gd name="f14" fmla="val 1136"/>
                    <a:gd name="f15" fmla="val 2022"/>
                    <a:gd name="f16" fmla="val 1168"/>
                    <a:gd name="f17" fmla="val 2045"/>
                    <a:gd name="f18" fmla="val 1201"/>
                    <a:gd name="f19" fmla="val 2067"/>
                    <a:gd name="f20" fmla="val 1235"/>
                    <a:gd name="f21" fmla="val 2124"/>
                    <a:gd name="f22" fmla="val 1328"/>
                    <a:gd name="f23" fmla="val 2171"/>
                    <a:gd name="f24" fmla="val 1432"/>
                    <a:gd name="f25" fmla="val 2217"/>
                    <a:gd name="f26" fmla="val 1535"/>
                    <a:gd name="f27" fmla="val 2286"/>
                    <a:gd name="f28" fmla="val 1755"/>
                    <a:gd name="f29" fmla="val 2332"/>
                    <a:gd name="f30" fmla="val 1986"/>
                    <a:gd name="f31" fmla="val 2193"/>
                    <a:gd name="f32" fmla="val 2344"/>
                    <a:gd name="f33" fmla="val 2655"/>
                    <a:gd name="f34" fmla="val 3105"/>
                    <a:gd name="f35" fmla="val 2055"/>
                    <a:gd name="f36" fmla="val 3521"/>
                    <a:gd name="f37" fmla="val 1894"/>
                    <a:gd name="f38" fmla="val 3948"/>
                    <a:gd name="f39" fmla="val 1709"/>
                    <a:gd name="f40" fmla="val 4352"/>
                    <a:gd name="f41" fmla="val 1570"/>
                    <a:gd name="f42" fmla="val 4779"/>
                    <a:gd name="f43" fmla="val 1420"/>
                    <a:gd name="f44" fmla="val 5194"/>
                    <a:gd name="f45" fmla="val 1351"/>
                    <a:gd name="f46" fmla="val 5645"/>
                    <a:gd name="f47" fmla="val 1340"/>
                    <a:gd name="f48" fmla="val 6106"/>
                    <a:gd name="f49" fmla="val 5875"/>
                    <a:gd name="f50" fmla="val 5656"/>
                    <a:gd name="f51" fmla="val 1363"/>
                    <a:gd name="f52" fmla="val 5425"/>
                    <a:gd name="f53" fmla="val 1386"/>
                    <a:gd name="f54" fmla="val 4987"/>
                    <a:gd name="f55" fmla="val 1513"/>
                    <a:gd name="f56" fmla="val 4767"/>
                    <a:gd name="f57" fmla="val 1640"/>
                    <a:gd name="f58" fmla="val 4329"/>
                    <a:gd name="f59" fmla="val 1836"/>
                    <a:gd name="f60" fmla="val 3925"/>
                    <a:gd name="f61" fmla="val 3509"/>
                    <a:gd name="f62" fmla="val 2159"/>
                    <a:gd name="f63" fmla="val 3094"/>
                    <a:gd name="f64" fmla="val 2216"/>
                    <a:gd name="f65" fmla="val 1837"/>
                    <a:gd name="f66" fmla="val 2204"/>
                    <a:gd name="f67" fmla="val 1449"/>
                    <a:gd name="f68" fmla="val 1344"/>
                    <a:gd name="f69" fmla="val 378"/>
                    <a:gd name="f70" fmla="val 1820"/>
                    <a:gd name="f71" fmla="val 915"/>
                    <a:gd name="f72" fmla="val 1547"/>
                    <a:gd name="f73" fmla="val 2101"/>
                    <a:gd name="f74" fmla="val 1893"/>
                    <a:gd name="f75" fmla="val 2517"/>
                    <a:gd name="f76" fmla="val 1871"/>
                    <a:gd name="f77" fmla="val 2759"/>
                    <a:gd name="f78" fmla="val 1783"/>
                    <a:gd name="f79" fmla="val 2829"/>
                    <a:gd name="f80" fmla="val 1669"/>
                    <a:gd name="f81" fmla="val 2879"/>
                    <a:gd name="f82" fmla="val 1553"/>
                    <a:gd name="f83" fmla="val 1517"/>
                    <a:gd name="f84" fmla="val 1480"/>
                    <a:gd name="f85" fmla="val 2874"/>
                    <a:gd name="f86" fmla="val 1443"/>
                    <a:gd name="f87" fmla="val 2863"/>
                    <a:gd name="f88" fmla="val 1305"/>
                    <a:gd name="f89" fmla="val 2817"/>
                    <a:gd name="f90" fmla="val 1190"/>
                    <a:gd name="f91" fmla="val 2632"/>
                    <a:gd name="f92" fmla="val 1247"/>
                    <a:gd name="f93" fmla="val 2482"/>
                    <a:gd name="f94" fmla="val 1097"/>
                    <a:gd name="f95" fmla="val 2620"/>
                    <a:gd name="f96" fmla="val 1074"/>
                    <a:gd name="f97" fmla="val 1178"/>
                    <a:gd name="f98" fmla="val 3036"/>
                    <a:gd name="f99" fmla="val 1239"/>
                    <a:gd name="f100" fmla="val 3150"/>
                    <a:gd name="f101" fmla="val 1371"/>
                    <a:gd name="f102" fmla="val 3199"/>
                    <a:gd name="f103" fmla="val 1506"/>
                    <a:gd name="f104" fmla="val 1576"/>
                    <a:gd name="f105" fmla="val 1646"/>
                    <a:gd name="f106" fmla="val 3186"/>
                    <a:gd name="f107" fmla="val 3163"/>
                    <a:gd name="f108" fmla="val 3705"/>
                    <a:gd name="f109" fmla="val 889"/>
                    <a:gd name="f110" fmla="val 4063"/>
                    <a:gd name="f111" fmla="val 289"/>
                    <a:gd name="f112" fmla="val 4271"/>
                    <a:gd name="f113" fmla="val 462"/>
                    <a:gd name="f114" fmla="val 4363"/>
                    <a:gd name="f115" fmla="val 612"/>
                    <a:gd name="f116" fmla="val 4410"/>
                    <a:gd name="f117" fmla="val 439"/>
                    <a:gd name="f118" fmla="val 4606"/>
                    <a:gd name="f119" fmla="val 1"/>
                    <a:gd name="f120" fmla="val 4790"/>
                    <a:gd name="f121" fmla="val 257"/>
                    <a:gd name="f122" fmla="val 4861"/>
                    <a:gd name="f123" fmla="val 388"/>
                    <a:gd name="f124" fmla="val 4899"/>
                    <a:gd name="f125" fmla="val 560"/>
                    <a:gd name="f126" fmla="val 642"/>
                    <a:gd name="f127" fmla="val 734"/>
                    <a:gd name="f128" fmla="val 4890"/>
                    <a:gd name="f129" fmla="val 855"/>
                    <a:gd name="f130" fmla="val 4871"/>
                    <a:gd name="f131" fmla="val 325"/>
                    <a:gd name="f132" fmla="val 5620"/>
                    <a:gd name="f133" fmla="val 1268"/>
                    <a:gd name="f134" fmla="val 5932"/>
                    <a:gd name="f135" fmla="val 1316"/>
                    <a:gd name="f136" fmla="val 6611"/>
                    <a:gd name="f137" fmla="val 1274"/>
                    <a:gd name="f138" fmla="val 5979"/>
                    <a:gd name="f139" fmla="val 2448"/>
                    <a:gd name="f140" fmla="val 5990"/>
                    <a:gd name="f141" fmla="val 2355"/>
                    <a:gd name="f142" fmla="val 5402"/>
                    <a:gd name="f143" fmla="val 5748"/>
                    <a:gd name="f144" fmla="val 2725"/>
                    <a:gd name="f145" fmla="val 6014"/>
                    <a:gd name="f146" fmla="val 6199"/>
                    <a:gd name="f147" fmla="val 5298"/>
                    <a:gd name="f148" fmla="val 2505"/>
                    <a:gd name="f149" fmla="val 4040"/>
                    <a:gd name="f150" fmla="val 2748"/>
                    <a:gd name="f151" fmla="val 2182"/>
                    <a:gd name="f152" fmla="val 2563"/>
                    <a:gd name="f153" fmla="val 1385"/>
                    <a:gd name="f154" fmla="val 797"/>
                    <a:gd name="f155" fmla="val 1882"/>
                    <a:gd name="f156" fmla="val 681"/>
                    <a:gd name="f157" fmla="val 566"/>
                    <a:gd name="f158" fmla="val 1594"/>
                    <a:gd name="f159" fmla="val 450"/>
                    <a:gd name="f160" fmla="val 1339"/>
                    <a:gd name="f161" fmla="val 280"/>
                    <a:gd name="f162" fmla="val 1054"/>
                    <a:gd name="f163" fmla="val 189"/>
                    <a:gd name="f164" fmla="val 6612"/>
                    <a:gd name="f165" fmla="val 6613"/>
                    <a:gd name="f166" fmla="val 1317"/>
                    <a:gd name="f167" fmla="val 6614"/>
                    <a:gd name="f168" fmla="*/ f0 1 3037"/>
                    <a:gd name="f169" fmla="*/ f1 1 6615"/>
                    <a:gd name="f170" fmla="val f2"/>
                    <a:gd name="f171" fmla="val f3"/>
                    <a:gd name="f172" fmla="val f4"/>
                    <a:gd name="f173" fmla="+- f172 0 f170"/>
                    <a:gd name="f174" fmla="+- f171 0 f170"/>
                    <a:gd name="f175" fmla="*/ f174 1 3037"/>
                    <a:gd name="f176" fmla="*/ f173 1 6615"/>
                    <a:gd name="f177" fmla="*/ f170 1 f175"/>
                    <a:gd name="f178" fmla="*/ f171 1 f175"/>
                    <a:gd name="f179" fmla="*/ f170 1 f176"/>
                    <a:gd name="f180" fmla="*/ f172 1 f176"/>
                    <a:gd name="f181" fmla="*/ f177 f168 1"/>
                    <a:gd name="f182" fmla="*/ f178 f168 1"/>
                    <a:gd name="f183" fmla="*/ f180 f169 1"/>
                    <a:gd name="f184" fmla="*/ f179 f169 1"/>
                  </a:gdLst>
                  <a:ahLst/>
                  <a:cxnLst>
                    <a:cxn ang="3cd4">
                      <a:pos x="hc" y="t"/>
                    </a:cxn>
                    <a:cxn ang="0">
                      <a:pos x="r" y="vc"/>
                    </a:cxn>
                    <a:cxn ang="cd4">
                      <a:pos x="hc" y="b"/>
                    </a:cxn>
                    <a:cxn ang="cd2">
                      <a:pos x="l" y="vc"/>
                    </a:cxn>
                  </a:cxnLst>
                  <a:rect l="f181" t="f184" r="f182" b="f183"/>
                  <a:pathLst>
                    <a:path w="3037" h="6615">
                      <a:moveTo>
                        <a:pt x="f5" y="f2"/>
                      </a:moveTo>
                      <a:cubicBezTo>
                        <a:pt x="f6" y="f7"/>
                        <a:pt x="f8" y="f9"/>
                        <a:pt x="f10" y="f11"/>
                      </a:cubicBezTo>
                      <a:lnTo>
                        <a:pt x="f10" y="f11"/>
                      </a:lnTo>
                      <a:cubicBezTo>
                        <a:pt x="f8" y="f9"/>
                        <a:pt x="f6" y="f12"/>
                        <a:pt x="f5" y="f2"/>
                      </a:cubicBezTo>
                      <a:close/>
                      <a:moveTo>
                        <a:pt x="f13" y="f14"/>
                      </a:moveTo>
                      <a:cubicBezTo>
                        <a:pt x="f15" y="f16"/>
                        <a:pt x="f17" y="f18"/>
                        <a:pt x="f19" y="f20"/>
                      </a:cubicBezTo>
                      <a:cubicBezTo>
                        <a:pt x="f21" y="f22"/>
                        <a:pt x="f23" y="f24"/>
                        <a:pt x="f25" y="f26"/>
                      </a:cubicBezTo>
                      <a:cubicBezTo>
                        <a:pt x="f27" y="f28"/>
                        <a:pt x="f29" y="f30"/>
                        <a:pt x="f29" y="f31"/>
                      </a:cubicBezTo>
                      <a:cubicBezTo>
                        <a:pt x="f32" y="f33"/>
                        <a:pt x="f25" y="f34"/>
                        <a:pt x="f35" y="f36"/>
                      </a:cubicBezTo>
                      <a:cubicBezTo>
                        <a:pt x="f37" y="f38"/>
                        <a:pt x="f39" y="f40"/>
                        <a:pt x="f41" y="f42"/>
                      </a:cubicBezTo>
                      <a:cubicBezTo>
                        <a:pt x="f43" y="f44"/>
                        <a:pt x="f45" y="f46"/>
                        <a:pt x="f47" y="f48"/>
                      </a:cubicBezTo>
                      <a:cubicBezTo>
                        <a:pt x="f47" y="f49"/>
                        <a:pt x="f47" y="f50"/>
                        <a:pt x="f51" y="f52"/>
                      </a:cubicBezTo>
                      <a:cubicBezTo>
                        <a:pt x="f53" y="f44"/>
                        <a:pt x="f24" y="f54"/>
                        <a:pt x="f55" y="f56"/>
                      </a:cubicBezTo>
                      <a:cubicBezTo>
                        <a:pt x="f57" y="f58"/>
                        <a:pt x="f59" y="f60"/>
                        <a:pt x="f13" y="f61"/>
                      </a:cubicBezTo>
                      <a:cubicBezTo>
                        <a:pt x="f62" y="f63"/>
                        <a:pt x="f27" y="f33"/>
                        <a:pt x="f27" y="f64"/>
                      </a:cubicBezTo>
                      <a:cubicBezTo>
                        <a:pt x="f27" y="f65"/>
                        <a:pt x="f66" y="f67"/>
                        <a:pt x="f13" y="f14"/>
                      </a:cubicBezTo>
                      <a:close/>
                      <a:moveTo>
                        <a:pt x="f10" y="f11"/>
                      </a:moveTo>
                      <a:lnTo>
                        <a:pt x="f10" y="f11"/>
                      </a:lnTo>
                      <a:cubicBezTo>
                        <a:pt x="f68" y="f69"/>
                        <a:pt x="f70" y="f71"/>
                        <a:pt x="f13" y="f72"/>
                      </a:cubicBezTo>
                      <a:cubicBezTo>
                        <a:pt x="f73" y="f74"/>
                        <a:pt x="f25" y="f75"/>
                        <a:pt x="f76" y="f77"/>
                      </a:cubicBezTo>
                      <a:cubicBezTo>
                        <a:pt x="f78" y="f79"/>
                        <a:pt x="f80" y="f81"/>
                        <a:pt x="f82" y="f81"/>
                      </a:cubicBezTo>
                      <a:cubicBezTo>
                        <a:pt x="f83" y="f81"/>
                        <a:pt x="f84" y="f85"/>
                        <a:pt x="f86" y="f87"/>
                      </a:cubicBezTo>
                      <a:cubicBezTo>
                        <a:pt x="f88" y="f89"/>
                        <a:pt x="f90" y="f91"/>
                        <a:pt x="f92" y="f93"/>
                      </a:cubicBezTo>
                      <a:lnTo>
                        <a:pt x="f92" y="f93"/>
                      </a:lnTo>
                      <a:cubicBezTo>
                        <a:pt x="f94" y="f95"/>
                        <a:pt x="f96" y="f87"/>
                        <a:pt x="f97" y="f98"/>
                      </a:cubicBezTo>
                      <a:cubicBezTo>
                        <a:pt x="f99" y="f100"/>
                        <a:pt x="f101" y="f102"/>
                        <a:pt x="f103" y="f102"/>
                      </a:cubicBezTo>
                      <a:cubicBezTo>
                        <a:pt x="f104" y="f102"/>
                        <a:pt x="f105" y="f106"/>
                        <a:pt x="f39" y="f107"/>
                      </a:cubicBezTo>
                      <a:lnTo>
                        <a:pt x="f39" y="f107"/>
                      </a:lnTo>
                      <a:cubicBezTo>
                        <a:pt x="f53" y="f108"/>
                        <a:pt x="f109" y="f110"/>
                        <a:pt x="f111" y="f112"/>
                      </a:cubicBezTo>
                      <a:cubicBezTo>
                        <a:pt x="f111" y="f112"/>
                        <a:pt x="f113" y="f114"/>
                        <a:pt x="f115" y="f116"/>
                      </a:cubicBezTo>
                      <a:cubicBezTo>
                        <a:pt x="f115"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6"/>
                      </a:cubicBezTo>
                      <a:lnTo>
                        <a:pt x="f135" y="f136"/>
                      </a:lnTo>
                      <a:cubicBezTo>
                        <a:pt x="f137" y="f138"/>
                        <a:pt x="f139" y="f140"/>
                        <a:pt x="f141" y="f142"/>
                      </a:cubicBezTo>
                      <a:lnTo>
                        <a:pt x="f141" y="f142"/>
                      </a:lnTo>
                      <a:cubicBezTo>
                        <a:pt x="f75" y="f143"/>
                        <a:pt x="f144" y="f145"/>
                        <a:pt x="f98" y="f146"/>
                      </a:cubicBezTo>
                      <a:cubicBezTo>
                        <a:pt x="f139" y="f147"/>
                        <a:pt x="f148" y="f149"/>
                        <a:pt x="f91" y="f98"/>
                      </a:cubicBezTo>
                      <a:cubicBezTo>
                        <a:pt x="f150" y="f151"/>
                        <a:pt x="f152" y="f153"/>
                        <a:pt x="f13" y="f154"/>
                      </a:cubicBezTo>
                      <a:cubicBezTo>
                        <a:pt x="f155" y="f156"/>
                        <a:pt x="f28" y="f157"/>
                        <a:pt x="f158" y="f159"/>
                      </a:cubicBezTo>
                      <a:cubicBezTo>
                        <a:pt x="f160" y="f161"/>
                        <a:pt x="f162" y="f163"/>
                        <a:pt x="f10" y="f11"/>
                      </a:cubicBezTo>
                      <a:close/>
                      <a:moveTo>
                        <a:pt x="f135" y="f136"/>
                      </a:moveTo>
                      <a:cubicBezTo>
                        <a:pt x="f135" y="f164"/>
                        <a:pt x="f135" y="f165"/>
                        <a:pt x="f166" y="f167"/>
                      </a:cubicBezTo>
                      <a:cubicBezTo>
                        <a:pt x="f135" y="f165"/>
                        <a:pt x="f135" y="f164"/>
                        <a:pt x="f135" y="f13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497;p6">
                  <a:extLst>
                    <a:ext uri="{FF2B5EF4-FFF2-40B4-BE49-F238E27FC236}">
                      <a16:creationId xmlns:a16="http://schemas.microsoft.com/office/drawing/2014/main" id="{A6282DA3-FDE0-4182-A738-7715B7EB1E64}"/>
                    </a:ext>
                  </a:extLst>
                </p:cNvPr>
                <p:cNvSpPr/>
                <p:nvPr/>
              </p:nvSpPr>
              <p:spPr>
                <a:xfrm>
                  <a:off x="650293" y="4823112"/>
                  <a:ext cx="18278" cy="77934"/>
                </a:xfrm>
                <a:custGeom>
                  <a:avLst/>
                  <a:gdLst>
                    <a:gd name="f0" fmla="val w"/>
                    <a:gd name="f1" fmla="val h"/>
                    <a:gd name="f2" fmla="val 0"/>
                    <a:gd name="f3" fmla="val 566"/>
                    <a:gd name="f4" fmla="val 2413"/>
                    <a:gd name="f5" fmla="val 254"/>
                    <a:gd name="f6" fmla="val 831"/>
                    <a:gd name="f7" fmla="val 139"/>
                    <a:gd name="f8" fmla="val 1674"/>
                    <a:gd name="f9" fmla="val 462"/>
                    <a:gd name="f10" fmla="val 1605"/>
                    <a:gd name="f11" fmla="val 346"/>
                    <a:gd name="f12" fmla="val 808"/>
                    <a:gd name="f13" fmla="*/ f0 1 566"/>
                    <a:gd name="f14" fmla="*/ f1 1 2413"/>
                    <a:gd name="f15" fmla="val f2"/>
                    <a:gd name="f16" fmla="val f3"/>
                    <a:gd name="f17" fmla="val f4"/>
                    <a:gd name="f18" fmla="+- f17 0 f15"/>
                    <a:gd name="f19" fmla="+- f16 0 f15"/>
                    <a:gd name="f20" fmla="*/ f19 1 566"/>
                    <a:gd name="f21" fmla="*/ f18 1 241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566" h="2413">
                      <a:moveTo>
                        <a:pt x="f5" y="f2"/>
                      </a:moveTo>
                      <a:cubicBezTo>
                        <a:pt x="f2" y="f6"/>
                        <a:pt x="f7" y="f8"/>
                        <a:pt x="f3" y="f4"/>
                      </a:cubicBezTo>
                      <a:cubicBezTo>
                        <a:pt x="f9" y="f10"/>
                        <a:pt x="f11" y="f1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498;p6">
                  <a:extLst>
                    <a:ext uri="{FF2B5EF4-FFF2-40B4-BE49-F238E27FC236}">
                      <a16:creationId xmlns:a16="http://schemas.microsoft.com/office/drawing/2014/main" id="{64B4B684-84BF-4DC1-90E1-5CB38656C16D}"/>
                    </a:ext>
                  </a:extLst>
                </p:cNvPr>
                <p:cNvSpPr/>
                <p:nvPr/>
              </p:nvSpPr>
              <p:spPr>
                <a:xfrm>
                  <a:off x="699488" y="4654972"/>
                  <a:ext cx="82808" cy="96953"/>
                </a:xfrm>
                <a:custGeom>
                  <a:avLst/>
                  <a:gdLst>
                    <a:gd name="f0" fmla="val w"/>
                    <a:gd name="f1" fmla="val h"/>
                    <a:gd name="f2" fmla="val 0"/>
                    <a:gd name="f3" fmla="val 2564"/>
                    <a:gd name="f4" fmla="val 3002"/>
                    <a:gd name="f5" fmla="val 1282"/>
                    <a:gd name="f6" fmla="val 1755"/>
                    <a:gd name="f7" fmla="val 1284"/>
                    <a:gd name="f8" fmla="val 1756"/>
                    <a:gd name="f9" fmla="val 1287"/>
                    <a:gd name="f10" fmla="val 1757"/>
                    <a:gd name="f11" fmla="val 1289"/>
                    <a:gd name="f12" fmla="val 1758"/>
                    <a:gd name="f13" fmla="val 462"/>
                    <a:gd name="f14" fmla="val 1016"/>
                    <a:gd name="f15" fmla="val 543"/>
                    <a:gd name="f16" fmla="val 1178"/>
                    <a:gd name="f17" fmla="val 647"/>
                    <a:gd name="f18" fmla="val 1328"/>
                    <a:gd name="f19" fmla="val 774"/>
                    <a:gd name="f20" fmla="val 1455"/>
                    <a:gd name="f21" fmla="val 843"/>
                    <a:gd name="f22" fmla="val 1524"/>
                    <a:gd name="f23" fmla="val 947"/>
                    <a:gd name="f24" fmla="val 1593"/>
                    <a:gd name="f25" fmla="val 1040"/>
                    <a:gd name="f26" fmla="val 1639"/>
                    <a:gd name="f27" fmla="val 1155"/>
                    <a:gd name="f28" fmla="val 1686"/>
                    <a:gd name="f29" fmla="val 1270"/>
                    <a:gd name="f30" fmla="val 1697"/>
                    <a:gd name="f31" fmla="val 1386"/>
                    <a:gd name="f32" fmla="val 1536"/>
                    <a:gd name="f33" fmla="val 1663"/>
                    <a:gd name="f34" fmla="val 1859"/>
                    <a:gd name="f35" fmla="val 1605"/>
                    <a:gd name="f36" fmla="val 1732"/>
                    <a:gd name="f37" fmla="val 1720"/>
                    <a:gd name="f38" fmla="val 1559"/>
                    <a:gd name="f39" fmla="val 1766"/>
                    <a:gd name="f40" fmla="val 1354"/>
                    <a:gd name="f41" fmla="val 1314"/>
                    <a:gd name="f42" fmla="val 1426"/>
                    <a:gd name="f43" fmla="val 1815"/>
                    <a:gd name="f44" fmla="val 1585"/>
                    <a:gd name="f45" fmla="val 1871"/>
                    <a:gd name="f46" fmla="val 1928"/>
                    <a:gd name="f47" fmla="val 1882"/>
                    <a:gd name="f48" fmla="val 2020"/>
                    <a:gd name="f49" fmla="val 2044"/>
                    <a:gd name="f50" fmla="val 2101"/>
                    <a:gd name="f51" fmla="val 2171"/>
                    <a:gd name="f52" fmla="val 2228"/>
                    <a:gd name="f53" fmla="val 2032"/>
                    <a:gd name="f54" fmla="val 2113"/>
                    <a:gd name="f55" fmla="val 2043"/>
                    <a:gd name="f56" fmla="val 1986"/>
                    <a:gd name="f57" fmla="val 1351"/>
                    <a:gd name="f58" fmla="val 1870"/>
                    <a:gd name="f59" fmla="val 1190"/>
                    <a:gd name="f60" fmla="val 1801"/>
                    <a:gd name="f61" fmla="val 855"/>
                    <a:gd name="f62" fmla="val 1628"/>
                    <a:gd name="f63" fmla="val 751"/>
                    <a:gd name="f64" fmla="val 1478"/>
                    <a:gd name="f65" fmla="val 612"/>
                    <a:gd name="f66" fmla="val 532"/>
                    <a:gd name="f67" fmla="val 35"/>
                    <a:gd name="f68" fmla="val 1"/>
                    <a:gd name="f69" fmla="val 358"/>
                    <a:gd name="f70" fmla="val 58"/>
                    <a:gd name="f71" fmla="val 728"/>
                    <a:gd name="f72" fmla="val 197"/>
                    <a:gd name="f73" fmla="val 1074"/>
                    <a:gd name="f74" fmla="val 416"/>
                    <a:gd name="f75" fmla="val 1582"/>
                    <a:gd name="f76" fmla="val 832"/>
                    <a:gd name="f77" fmla="val 1997"/>
                    <a:gd name="f78" fmla="val 1340"/>
                    <a:gd name="f79" fmla="val 2320"/>
                    <a:gd name="f80" fmla="val 1744"/>
                    <a:gd name="f81" fmla="val 2378"/>
                    <a:gd name="f82" fmla="val 2494"/>
                    <a:gd name="f83" fmla="val 2598"/>
                    <a:gd name="f84" fmla="val 2263"/>
                    <a:gd name="f85" fmla="val 2782"/>
                    <a:gd name="f86" fmla="val 3001"/>
                    <a:gd name="f87" fmla="val 2425"/>
                    <a:gd name="f88" fmla="val 2563"/>
                    <a:gd name="f89" fmla="val 2551"/>
                    <a:gd name="f90" fmla="val 2517"/>
                    <a:gd name="f91" fmla="val 2286"/>
                    <a:gd name="f92" fmla="val 2482"/>
                    <a:gd name="f93" fmla="val 2332"/>
                    <a:gd name="f94" fmla="val 1824"/>
                    <a:gd name="f95" fmla="val 2148"/>
                    <a:gd name="f96" fmla="val 2163"/>
                    <a:gd name="f97" fmla="val 1689"/>
                    <a:gd name="f98" fmla="val 2180"/>
                    <a:gd name="f99" fmla="val 1691"/>
                    <a:gd name="f100" fmla="val 2197"/>
                    <a:gd name="f101" fmla="val 2291"/>
                    <a:gd name="f102" fmla="val 2397"/>
                    <a:gd name="f103" fmla="val 2436"/>
                    <a:gd name="f104" fmla="val 1570"/>
                    <a:gd name="f105" fmla="val 1305"/>
                    <a:gd name="f106" fmla="val 2344"/>
                    <a:gd name="f107" fmla="val 1224"/>
                    <a:gd name="f108" fmla="val 2251"/>
                    <a:gd name="f109" fmla="val 1132"/>
                    <a:gd name="f110" fmla="val 2136"/>
                    <a:gd name="f111" fmla="val 1097"/>
                    <a:gd name="f112" fmla="val 1998"/>
                    <a:gd name="f113" fmla="val 1051"/>
                    <a:gd name="f114" fmla="val 2159"/>
                    <a:gd name="f115" fmla="val 993"/>
                    <a:gd name="f116" fmla="val 2321"/>
                    <a:gd name="f117" fmla="val 866"/>
                    <a:gd name="f118" fmla="val 693"/>
                    <a:gd name="f119" fmla="val 520"/>
                    <a:gd name="f120" fmla="val 324"/>
                    <a:gd name="f121" fmla="val 243"/>
                    <a:gd name="f122" fmla="val 1617"/>
                    <a:gd name="f123" fmla="val 924"/>
                    <a:gd name="f124" fmla="val 958"/>
                    <a:gd name="f125" fmla="val 1186"/>
                    <a:gd name="f126" fmla="val 963"/>
                    <a:gd name="f127" fmla="val 1148"/>
                    <a:gd name="f128" fmla="val 965"/>
                    <a:gd name="f129" fmla="val 1110"/>
                    <a:gd name="f130" fmla="val 755"/>
                    <a:gd name="f131" fmla="val 409"/>
                    <a:gd name="f132" fmla="val 775"/>
                    <a:gd name="f133" fmla="val 232"/>
                    <a:gd name="f134" fmla="val 139"/>
                    <a:gd name="f135" fmla="val 301"/>
                    <a:gd name="f136" fmla="val 70"/>
                    <a:gd name="f137" fmla="val 150"/>
                    <a:gd name="f138" fmla="*/ f0 1 2564"/>
                    <a:gd name="f139" fmla="*/ f1 1 3002"/>
                    <a:gd name="f140" fmla="val f2"/>
                    <a:gd name="f141" fmla="val f3"/>
                    <a:gd name="f142" fmla="val f4"/>
                    <a:gd name="f143" fmla="+- f142 0 f140"/>
                    <a:gd name="f144" fmla="+- f141 0 f140"/>
                    <a:gd name="f145" fmla="*/ f144 1 2564"/>
                    <a:gd name="f146" fmla="*/ f143 1 300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564" h="300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0"/>
                      </a:cubicBezTo>
                      <a:cubicBezTo>
                        <a:pt x="f32" y="f30"/>
                        <a:pt x="f30" y="f33"/>
                        <a:pt x="f34" y="f35"/>
                      </a:cubicBezTo>
                      <a:lnTo>
                        <a:pt x="f34" y="f35"/>
                      </a:lnTo>
                      <a:cubicBezTo>
                        <a:pt x="f36" y="f37"/>
                        <a:pt x="f38" y="f39"/>
                        <a:pt x="f31" y="f39"/>
                      </a:cubicBezTo>
                      <a:cubicBezTo>
                        <a:pt x="f40" y="f39"/>
                        <a:pt x="f41" y="f39"/>
                        <a:pt x="f11" y="f12"/>
                      </a:cubicBezTo>
                      <a:lnTo>
                        <a:pt x="f11" y="f12"/>
                      </a:lnTo>
                      <a:cubicBezTo>
                        <a:pt x="f42" y="f43"/>
                        <a:pt x="f44" y="f45"/>
                        <a:pt x="f36" y="f46"/>
                      </a:cubicBezTo>
                      <a:cubicBezTo>
                        <a:pt x="f47" y="f48"/>
                        <a:pt x="f49" y="f50"/>
                        <a:pt x="f51" y="f52"/>
                      </a:cubicBezTo>
                      <a:cubicBezTo>
                        <a:pt x="f53" y="f54"/>
                        <a:pt x="f45" y="f55"/>
                        <a:pt x="f30" y="f56"/>
                      </a:cubicBezTo>
                      <a:cubicBezTo>
                        <a:pt x="f22" y="f46"/>
                        <a:pt x="f57" y="f58"/>
                        <a:pt x="f59" y="f60"/>
                      </a:cubicBezTo>
                      <a:cubicBezTo>
                        <a:pt x="f14" y="f36"/>
                        <a:pt x="f61" y="f62"/>
                        <a:pt x="f63" y="f64"/>
                      </a:cubicBezTo>
                      <a:cubicBezTo>
                        <a:pt x="f65" y="f57"/>
                        <a:pt x="f66" y="f16"/>
                        <a:pt x="f13" y="f14"/>
                      </a:cubicBezTo>
                      <a:close/>
                      <a:moveTo>
                        <a:pt x="f67" y="f2"/>
                      </a:moveTo>
                      <a:cubicBezTo>
                        <a:pt x="f68" y="f69"/>
                        <a:pt x="f70" y="f71"/>
                        <a:pt x="f72" y="f73"/>
                      </a:cubicBezTo>
                      <a:cubicBezTo>
                        <a:pt x="f74" y="f75"/>
                        <a:pt x="f76" y="f77"/>
                        <a:pt x="f78" y="f52"/>
                      </a:cubicBezTo>
                      <a:cubicBezTo>
                        <a:pt x="f32" y="f79"/>
                        <a:pt x="f80" y="f81"/>
                        <a:pt x="f46" y="f82"/>
                      </a:cubicBezTo>
                      <a:cubicBezTo>
                        <a:pt x="f50" y="f83"/>
                        <a:pt x="f84" y="f85"/>
                        <a:pt x="f84" y="f86"/>
                      </a:cubicBezTo>
                      <a:cubicBezTo>
                        <a:pt x="f87" y="f85"/>
                        <a:pt x="f88" y="f89"/>
                        <a:pt x="f90" y="f91"/>
                      </a:cubicBezTo>
                      <a:cubicBezTo>
                        <a:pt x="f92" y="f55"/>
                        <a:pt x="f93" y="f94"/>
                        <a:pt x="f95" y="f28"/>
                      </a:cubicBezTo>
                      <a:lnTo>
                        <a:pt x="f95" y="f28"/>
                      </a:lnTo>
                      <a:cubicBezTo>
                        <a:pt x="f96" y="f97"/>
                        <a:pt x="f98" y="f99"/>
                        <a:pt x="f100" y="f99"/>
                      </a:cubicBezTo>
                      <a:cubicBezTo>
                        <a:pt x="f101" y="f99"/>
                        <a:pt x="f102" y="f26"/>
                        <a:pt x="f103" y="f104"/>
                      </a:cubicBezTo>
                      <a:cubicBezTo>
                        <a:pt x="f82" y="f20"/>
                        <a:pt x="f103" y="f105"/>
                        <a:pt x="f106" y="f107"/>
                      </a:cubicBezTo>
                      <a:cubicBezTo>
                        <a:pt x="f108" y="f109"/>
                        <a:pt x="f110" y="f111"/>
                        <a:pt x="f112" y="f113"/>
                      </a:cubicBezTo>
                      <a:cubicBezTo>
                        <a:pt x="f114" y="f115"/>
                        <a:pt x="f116" y="f117"/>
                        <a:pt x="f93" y="f118"/>
                      </a:cubicBezTo>
                      <a:cubicBezTo>
                        <a:pt x="f106" y="f119"/>
                        <a:pt x="f84" y="f120"/>
                        <a:pt x="f54" y="f121"/>
                      </a:cubicBezTo>
                      <a:cubicBezTo>
                        <a:pt x="f112" y="f65"/>
                        <a:pt x="f122" y="f123"/>
                        <a:pt x="f107" y="f124"/>
                      </a:cubicBezTo>
                      <a:cubicBezTo>
                        <a:pt x="f125" y="f126"/>
                        <a:pt x="f127" y="f128"/>
                        <a:pt x="f129" y="f128"/>
                      </a:cubicBezTo>
                      <a:cubicBezTo>
                        <a:pt x="f130" y="f128"/>
                        <a:pt x="f131" y="f132"/>
                        <a:pt x="f133" y="f13"/>
                      </a:cubicBezTo>
                      <a:cubicBezTo>
                        <a:pt x="f134" y="f135"/>
                        <a:pt x="f136" y="f137"/>
                        <a:pt x="f67"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499;p6">
                  <a:extLst>
                    <a:ext uri="{FF2B5EF4-FFF2-40B4-BE49-F238E27FC236}">
                      <a16:creationId xmlns:a16="http://schemas.microsoft.com/office/drawing/2014/main" id="{BA6A2FCD-8167-4490-B19E-304195263FEA}"/>
                    </a:ext>
                  </a:extLst>
                </p:cNvPr>
                <p:cNvSpPr/>
                <p:nvPr/>
              </p:nvSpPr>
              <p:spPr>
                <a:xfrm>
                  <a:off x="677908" y="4590114"/>
                  <a:ext cx="177439" cy="239682"/>
                </a:xfrm>
                <a:custGeom>
                  <a:avLst/>
                  <a:gdLst>
                    <a:gd name="f0" fmla="val w"/>
                    <a:gd name="f1" fmla="val h"/>
                    <a:gd name="f2" fmla="val 0"/>
                    <a:gd name="f3" fmla="val 5494"/>
                    <a:gd name="f4" fmla="val 7421"/>
                    <a:gd name="f5" fmla="val 692"/>
                    <a:gd name="f6" fmla="val 681"/>
                    <a:gd name="f7" fmla="val 24"/>
                    <a:gd name="f8" fmla="val 671"/>
                    <a:gd name="f9" fmla="val 49"/>
                    <a:gd name="f10" fmla="val 661"/>
                    <a:gd name="f11" fmla="val 73"/>
                    <a:gd name="f12" fmla="val 1950"/>
                    <a:gd name="f13" fmla="val 6475"/>
                    <a:gd name="f14" fmla="val 2181"/>
                    <a:gd name="f15" fmla="val 6649"/>
                    <a:gd name="f16" fmla="val 2423"/>
                    <a:gd name="f17" fmla="val 6799"/>
                    <a:gd name="f18" fmla="val 2689"/>
                    <a:gd name="f19" fmla="val 6914"/>
                    <a:gd name="f20" fmla="val 2943"/>
                    <a:gd name="f21" fmla="val 7029"/>
                    <a:gd name="f22" fmla="val 3220"/>
                    <a:gd name="f23" fmla="val 7110"/>
                    <a:gd name="f24" fmla="val 3497"/>
                    <a:gd name="f25" fmla="val 7156"/>
                    <a:gd name="f26" fmla="val 3622"/>
                    <a:gd name="f27" fmla="val 7178"/>
                    <a:gd name="f28" fmla="val 3752"/>
                    <a:gd name="f29" fmla="val 7190"/>
                    <a:gd name="f30" fmla="val 3884"/>
                    <a:gd name="f31" fmla="val 4032"/>
                    <a:gd name="f32" fmla="val 4181"/>
                    <a:gd name="f33" fmla="val 7175"/>
                    <a:gd name="f34" fmla="val 4328"/>
                    <a:gd name="f35" fmla="val 7145"/>
                    <a:gd name="f36" fmla="val 4605"/>
                    <a:gd name="f37" fmla="val 7087"/>
                    <a:gd name="f38" fmla="val 4882"/>
                    <a:gd name="f39" fmla="val 6983"/>
                    <a:gd name="f40" fmla="val 5136"/>
                    <a:gd name="f41" fmla="val 6868"/>
                    <a:gd name="f42" fmla="val 4893"/>
                    <a:gd name="f43" fmla="val 7006"/>
                    <a:gd name="f44" fmla="val 4616"/>
                    <a:gd name="f45" fmla="val 4339"/>
                    <a:gd name="f46" fmla="val 7180"/>
                    <a:gd name="f47" fmla="val 4170"/>
                    <a:gd name="f48" fmla="val 7216"/>
                    <a:gd name="f49" fmla="val 3981"/>
                    <a:gd name="f50" fmla="val 7244"/>
                    <a:gd name="f51" fmla="val 3792"/>
                    <a:gd name="f52" fmla="val 3685"/>
                    <a:gd name="f53" fmla="val 3578"/>
                    <a:gd name="f54" fmla="val 7235"/>
                    <a:gd name="f55" fmla="val 3474"/>
                    <a:gd name="f56" fmla="val 7214"/>
                    <a:gd name="f57" fmla="val 3185"/>
                    <a:gd name="f58" fmla="val 7168"/>
                    <a:gd name="f59" fmla="val 2919"/>
                    <a:gd name="f60" fmla="val 2654"/>
                    <a:gd name="f61" fmla="val 6949"/>
                    <a:gd name="f62" fmla="val 2400"/>
                    <a:gd name="f63" fmla="val 6822"/>
                    <a:gd name="f64" fmla="val 2146"/>
                    <a:gd name="f65" fmla="val 6683"/>
                    <a:gd name="f66" fmla="val 1"/>
                    <a:gd name="f67" fmla="val 1676"/>
                    <a:gd name="f68" fmla="val 55"/>
                    <a:gd name="f69" fmla="val 3257"/>
                    <a:gd name="f70" fmla="val 715"/>
                    <a:gd name="f71" fmla="val 4871"/>
                    <a:gd name="f72" fmla="val 1096"/>
                    <a:gd name="f73" fmla="val 5794"/>
                    <a:gd name="f74" fmla="val 1719"/>
                    <a:gd name="f75" fmla="val 2596"/>
                    <a:gd name="f76" fmla="val 2983"/>
                    <a:gd name="f77" fmla="val 7319"/>
                    <a:gd name="f78" fmla="val 3389"/>
                    <a:gd name="f79" fmla="val 7420"/>
                    <a:gd name="f80" fmla="val 3790"/>
                    <a:gd name="f81" fmla="val 4298"/>
                    <a:gd name="f82" fmla="val 4800"/>
                    <a:gd name="f83" fmla="val 7258"/>
                    <a:gd name="f84" fmla="val 5251"/>
                    <a:gd name="f85" fmla="val 5320"/>
                    <a:gd name="f86" fmla="val 5401"/>
                    <a:gd name="f87" fmla="val 6856"/>
                    <a:gd name="f88" fmla="val 5424"/>
                    <a:gd name="f89" fmla="val 6764"/>
                    <a:gd name="f90" fmla="val 6602"/>
                    <a:gd name="f91" fmla="val 5367"/>
                    <a:gd name="f92" fmla="val 6487"/>
                    <a:gd name="f93" fmla="val 5205"/>
                    <a:gd name="f94" fmla="val 5113"/>
                    <a:gd name="f95" fmla="val 5020"/>
                    <a:gd name="f96" fmla="val 6568"/>
                    <a:gd name="f97" fmla="val 4939"/>
                    <a:gd name="f98" fmla="val 5216"/>
                    <a:gd name="f99" fmla="val 6163"/>
                    <a:gd name="f100" fmla="val 4816"/>
                    <a:gd name="f101" fmla="val 5890"/>
                    <a:gd name="f102" fmla="val 4286"/>
                    <a:gd name="f103" fmla="val 4151"/>
                    <a:gd name="f104" fmla="val 4008"/>
                    <a:gd name="f105" fmla="val 5907"/>
                    <a:gd name="f106" fmla="val 3866"/>
                    <a:gd name="f107" fmla="val 5944"/>
                    <a:gd name="f108" fmla="val 3519"/>
                    <a:gd name="f109" fmla="val 6037"/>
                    <a:gd name="f110" fmla="val 3167"/>
                    <a:gd name="f111" fmla="val 6098"/>
                    <a:gd name="f112" fmla="val 2819"/>
                    <a:gd name="f113" fmla="val 2439"/>
                    <a:gd name="f114" fmla="val 2064"/>
                    <a:gd name="f115" fmla="val 6025"/>
                    <a:gd name="f116" fmla="val 1703"/>
                    <a:gd name="f117" fmla="val 5839"/>
                    <a:gd name="f118" fmla="val 1728"/>
                    <a:gd name="f119" fmla="val 5849"/>
                    <a:gd name="f120" fmla="val 1753"/>
                    <a:gd name="f121" fmla="val 5854"/>
                    <a:gd name="f122" fmla="val 1778"/>
                    <a:gd name="f123" fmla="val 1885"/>
                    <a:gd name="f124" fmla="val 1989"/>
                    <a:gd name="f125" fmla="val 5771"/>
                    <a:gd name="f126" fmla="val 2031"/>
                    <a:gd name="f127" fmla="val 5644"/>
                    <a:gd name="f128" fmla="val 2088"/>
                    <a:gd name="f129" fmla="val 5471"/>
                    <a:gd name="f130" fmla="val 5275"/>
                    <a:gd name="f131" fmla="val 1915"/>
                    <a:gd name="f132" fmla="val 1811"/>
                    <a:gd name="f133" fmla="val 4986"/>
                    <a:gd name="f134" fmla="val 1684"/>
                    <a:gd name="f135" fmla="val 1557"/>
                    <a:gd name="f136" fmla="val 4744"/>
                    <a:gd name="f137" fmla="val 1442"/>
                    <a:gd name="f138" fmla="val 4629"/>
                    <a:gd name="f139" fmla="val 1315"/>
                    <a:gd name="f140" fmla="val 4502"/>
                    <a:gd name="f141" fmla="val 1223"/>
                    <a:gd name="f142" fmla="val 4352"/>
                    <a:gd name="f143" fmla="val 1026"/>
                    <a:gd name="f144" fmla="val 4051"/>
                    <a:gd name="f145" fmla="val 853"/>
                    <a:gd name="f146" fmla="val 3705"/>
                    <a:gd name="f147" fmla="val 3359"/>
                    <a:gd name="f148" fmla="val 343"/>
                    <a:gd name="f149" fmla="val 2356"/>
                    <a:gd name="f150" fmla="val 246"/>
                    <a:gd name="f151" fmla="val 1099"/>
                    <a:gd name="f152" fmla="*/ f0 1 5494"/>
                    <a:gd name="f153" fmla="*/ f1 1 7421"/>
                    <a:gd name="f154" fmla="val f2"/>
                    <a:gd name="f155" fmla="val f3"/>
                    <a:gd name="f156" fmla="val f4"/>
                    <a:gd name="f157" fmla="+- f156 0 f154"/>
                    <a:gd name="f158" fmla="+- f155 0 f154"/>
                    <a:gd name="f159" fmla="*/ f158 1 5494"/>
                    <a:gd name="f160" fmla="*/ f157 1 742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5494" h="7421">
                      <a:moveTo>
                        <a:pt x="f5" y="f2"/>
                      </a:moveTo>
                      <a:cubicBezTo>
                        <a:pt x="f6" y="f7"/>
                        <a:pt x="f8" y="f9"/>
                        <a:pt x="f10" y="f11"/>
                      </a:cubicBezTo>
                      <a:lnTo>
                        <a:pt x="f10" y="f11"/>
                      </a:lnTo>
                      <a:cubicBezTo>
                        <a:pt x="f8" y="f9"/>
                        <a:pt x="f6" y="f7"/>
                        <a:pt x="f5" y="f2"/>
                      </a:cubicBezTo>
                      <a:close/>
                      <a:moveTo>
                        <a:pt x="f12" y="f13"/>
                      </a:moveTo>
                      <a:lnTo>
                        <a:pt x="f12" y="f13"/>
                      </a:lnTo>
                      <a:cubicBezTo>
                        <a:pt x="f14" y="f15"/>
                        <a:pt x="f16"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lnTo>
                        <a:pt x="f40" y="f41"/>
                      </a:lnTo>
                      <a:cubicBezTo>
                        <a:pt x="f42" y="f43"/>
                        <a:pt x="f44" y="f23"/>
                        <a:pt x="f45" y="f46"/>
                      </a:cubicBezTo>
                      <a:cubicBezTo>
                        <a:pt x="f47" y="f48"/>
                        <a:pt x="f49" y="f50"/>
                        <a:pt x="f51" y="f50"/>
                      </a:cubicBezTo>
                      <a:cubicBezTo>
                        <a:pt x="f52" y="f50"/>
                        <a:pt x="f53" y="f54"/>
                        <a:pt x="f55" y="f56"/>
                      </a:cubicBezTo>
                      <a:cubicBezTo>
                        <a:pt x="f57" y="f58"/>
                        <a:pt x="f59" y="f37"/>
                        <a:pt x="f60" y="f61"/>
                      </a:cubicBezTo>
                      <a:cubicBezTo>
                        <a:pt x="f62" y="f63"/>
                        <a:pt x="f64" y="f65"/>
                        <a:pt x="f12" y="f13"/>
                      </a:cubicBezTo>
                      <a:close/>
                      <a:moveTo>
                        <a:pt x="f10" y="f11"/>
                      </a:moveTo>
                      <a:cubicBezTo>
                        <a:pt x="f66" y="f67"/>
                        <a:pt x="f68" y="f69"/>
                        <a:pt x="f70" y="f71"/>
                      </a:cubicBezTo>
                      <a:cubicBezTo>
                        <a:pt x="f72" y="f73"/>
                        <a:pt x="f74" y="f15"/>
                        <a:pt x="f75" y="f23"/>
                      </a:cubicBezTo>
                      <a:cubicBezTo>
                        <a:pt x="f76" y="f77"/>
                        <a:pt x="f78" y="f79"/>
                        <a:pt x="f80" y="f79"/>
                      </a:cubicBezTo>
                      <a:cubicBezTo>
                        <a:pt x="f81" y="f79"/>
                        <a:pt x="f82" y="f83"/>
                        <a:pt x="f84" y="f61"/>
                      </a:cubicBezTo>
                      <a:cubicBezTo>
                        <a:pt x="f85" y="f19"/>
                        <a:pt x="f86" y="f87"/>
                        <a:pt x="f88" y="f89"/>
                      </a:cubicBezTo>
                      <a:cubicBezTo>
                        <a:pt x="f3" y="f90"/>
                        <a:pt x="f91" y="f92"/>
                        <a:pt x="f93" y="f92"/>
                      </a:cubicBezTo>
                      <a:cubicBezTo>
                        <a:pt x="f94" y="f92"/>
                        <a:pt x="f95" y="f96"/>
                        <a:pt x="f97" y="f96"/>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117"/>
                      </a:cubicBezTo>
                      <a:lnTo>
                        <a:pt x="f116" y="f117"/>
                      </a:lnTo>
                      <a:cubicBezTo>
                        <a:pt x="f118" y="f119"/>
                        <a:pt x="f120" y="f121"/>
                        <a:pt x="f122" y="f121"/>
                      </a:cubicBezTo>
                      <a:cubicBezTo>
                        <a:pt x="f123" y="f121"/>
                        <a:pt x="f124" y="f125"/>
                        <a:pt x="f126" y="f127"/>
                      </a:cubicBezTo>
                      <a:cubicBezTo>
                        <a:pt x="f128" y="f129"/>
                        <a:pt x="f126" y="f130"/>
                        <a:pt x="f131" y="f40"/>
                      </a:cubicBezTo>
                      <a:cubicBezTo>
                        <a:pt x="f132" y="f133"/>
                        <a:pt x="f134" y="f71"/>
                        <a:pt x="f135" y="f136"/>
                      </a:cubicBezTo>
                      <a:cubicBezTo>
                        <a:pt x="f137" y="f138"/>
                        <a:pt x="f139" y="f140"/>
                        <a:pt x="f141" y="f142"/>
                      </a:cubicBezTo>
                      <a:cubicBezTo>
                        <a:pt x="f143" y="f144"/>
                        <a:pt x="f145" y="f146"/>
                        <a:pt x="f70" y="f147"/>
                      </a:cubicBezTo>
                      <a:cubicBezTo>
                        <a:pt x="f148" y="f149"/>
                        <a:pt x="f150" y="f151"/>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500;p6">
                  <a:extLst>
                    <a:ext uri="{FF2B5EF4-FFF2-40B4-BE49-F238E27FC236}">
                      <a16:creationId xmlns:a16="http://schemas.microsoft.com/office/drawing/2014/main" id="{AA780E7A-09D6-455A-B636-832008851A4E}"/>
                    </a:ext>
                  </a:extLst>
                </p:cNvPr>
                <p:cNvSpPr/>
                <p:nvPr/>
              </p:nvSpPr>
              <p:spPr>
                <a:xfrm>
                  <a:off x="705816" y="4769437"/>
                  <a:ext cx="83164" cy="100611"/>
                </a:xfrm>
                <a:custGeom>
                  <a:avLst/>
                  <a:gdLst>
                    <a:gd name="f0" fmla="val w"/>
                    <a:gd name="f1" fmla="val h"/>
                    <a:gd name="f2" fmla="val 0"/>
                    <a:gd name="f3" fmla="val 2575"/>
                    <a:gd name="f4" fmla="val 3115"/>
                    <a:gd name="f5" fmla="val 1"/>
                    <a:gd name="f6" fmla="val 4"/>
                    <a:gd name="f7" fmla="val 9"/>
                    <a:gd name="f8" fmla="val 6"/>
                    <a:gd name="f9" fmla="val 18"/>
                    <a:gd name="f10" fmla="val 27"/>
                    <a:gd name="f11" fmla="val 7"/>
                    <a:gd name="f12" fmla="val 228"/>
                    <a:gd name="f13" fmla="val 720"/>
                    <a:gd name="f14" fmla="val 527"/>
                    <a:gd name="f15" fmla="val 1334"/>
                    <a:gd name="f16" fmla="val 1051"/>
                    <a:gd name="f17" fmla="val 1835"/>
                    <a:gd name="f18" fmla="val 1144"/>
                    <a:gd name="f19" fmla="val 1916"/>
                    <a:gd name="f20" fmla="val 1248"/>
                    <a:gd name="f21" fmla="val 2008"/>
                    <a:gd name="f22" fmla="val 1317"/>
                    <a:gd name="f23" fmla="val 2112"/>
                    <a:gd name="f24" fmla="val 1386"/>
                    <a:gd name="f25" fmla="val 2205"/>
                    <a:gd name="f26" fmla="val 1432"/>
                    <a:gd name="f27" fmla="val 2343"/>
                    <a:gd name="f28" fmla="val 1421"/>
                    <a:gd name="f29" fmla="val 2459"/>
                    <a:gd name="f30" fmla="val 1398"/>
                    <a:gd name="f31" fmla="val 2586"/>
                    <a:gd name="f32" fmla="val 2701"/>
                    <a:gd name="f33" fmla="val 1201"/>
                    <a:gd name="f34" fmla="val 2724"/>
                    <a:gd name="f35" fmla="val 1186"/>
                    <a:gd name="f36" fmla="val 2729"/>
                    <a:gd name="f37" fmla="val 1170"/>
                    <a:gd name="f38" fmla="val 2731"/>
                    <a:gd name="f39" fmla="val 1154"/>
                    <a:gd name="f40" fmla="val 1049"/>
                    <a:gd name="f41" fmla="val 936"/>
                    <a:gd name="f42" fmla="val 2638"/>
                    <a:gd name="f43" fmla="val 2528"/>
                    <a:gd name="f44" fmla="val 2759"/>
                    <a:gd name="f45" fmla="val 3013"/>
                    <a:gd name="f46" fmla="val 1271"/>
                    <a:gd name="f47" fmla="val 3093"/>
                    <a:gd name="f48" fmla="val 3108"/>
                    <a:gd name="f49" fmla="val 1366"/>
                    <a:gd name="f50" fmla="val 1416"/>
                    <a:gd name="f51" fmla="val 1601"/>
                    <a:gd name="f52" fmla="val 1794"/>
                    <a:gd name="f53" fmla="val 3020"/>
                    <a:gd name="f54" fmla="val 1894"/>
                    <a:gd name="f55" fmla="val 2874"/>
                    <a:gd name="f56" fmla="val 2021"/>
                    <a:gd name="f57" fmla="val 2689"/>
                    <a:gd name="f58" fmla="val 2009"/>
                    <a:gd name="f59" fmla="val 2435"/>
                    <a:gd name="f60" fmla="val 1905"/>
                    <a:gd name="f61" fmla="val 2239"/>
                    <a:gd name="f62" fmla="val 1966"/>
                    <a:gd name="f63" fmla="val 2279"/>
                    <a:gd name="f64" fmla="val 2043"/>
                    <a:gd name="f65" fmla="val 2311"/>
                    <a:gd name="f66" fmla="val 2115"/>
                    <a:gd name="f67" fmla="val 2126"/>
                    <a:gd name="f68" fmla="val 2137"/>
                    <a:gd name="f69" fmla="val 2310"/>
                    <a:gd name="f70" fmla="val 2148"/>
                    <a:gd name="f71" fmla="val 2309"/>
                    <a:gd name="f72" fmla="val 2251"/>
                    <a:gd name="f73" fmla="val 1848"/>
                    <a:gd name="f74" fmla="val 1881"/>
                    <a:gd name="f75" fmla="val 1778"/>
                    <a:gd name="f76" fmla="val 1117"/>
                    <a:gd name="f77" fmla="val 1459"/>
                    <a:gd name="f78" fmla="val 253"/>
                    <a:gd name="f79" fmla="val 778"/>
                    <a:gd name="f80" fmla="*/ f0 1 2575"/>
                    <a:gd name="f81" fmla="*/ f1 1 3115"/>
                    <a:gd name="f82" fmla="val f2"/>
                    <a:gd name="f83" fmla="val f3"/>
                    <a:gd name="f84" fmla="val f4"/>
                    <a:gd name="f85" fmla="+- f84 0 f82"/>
                    <a:gd name="f86" fmla="+- f83 0 f82"/>
                    <a:gd name="f87" fmla="*/ f86 1 2575"/>
                    <a:gd name="f88" fmla="*/ f85 1 3115"/>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575" h="3115">
                      <a:moveTo>
                        <a:pt x="f5" y="f2"/>
                      </a:moveTo>
                      <a:cubicBezTo>
                        <a:pt x="f6" y="f7"/>
                        <a:pt x="f8" y="f9"/>
                        <a:pt x="f7" y="f10"/>
                      </a:cubicBezTo>
                      <a:lnTo>
                        <a:pt x="f7" y="f10"/>
                      </a:lnTo>
                      <a:cubicBezTo>
                        <a:pt x="f11" y="f9"/>
                        <a:pt x="f6" y="f7"/>
                        <a:pt x="f5" y="f2"/>
                      </a:cubicBezTo>
                      <a:close/>
                      <a:moveTo>
                        <a:pt x="f7" y="f10"/>
                      </a:moveTo>
                      <a:lnTo>
                        <a:pt x="f7" y="f10"/>
                      </a:lnTo>
                      <a:cubicBezTo>
                        <a:pt x="f12" y="f13"/>
                        <a:pt x="f14" y="f15"/>
                        <a:pt x="f16" y="f17"/>
                      </a:cubicBezTo>
                      <a:cubicBezTo>
                        <a:pt x="f18" y="f19"/>
                        <a:pt x="f20" y="f21"/>
                        <a:pt x="f22" y="f23"/>
                      </a:cubicBezTo>
                      <a:cubicBezTo>
                        <a:pt x="f24" y="f25"/>
                        <a:pt x="f26" y="f27"/>
                        <a:pt x="f28" y="f29"/>
                      </a:cubicBezTo>
                      <a:cubicBezTo>
                        <a:pt x="f30" y="f31"/>
                        <a:pt x="f22" y="f32"/>
                        <a:pt x="f33" y="f34"/>
                      </a:cubicBezTo>
                      <a:cubicBezTo>
                        <a:pt x="f35" y="f36"/>
                        <a:pt x="f37" y="f38"/>
                        <a:pt x="f39" y="f38"/>
                      </a:cubicBezTo>
                      <a:cubicBezTo>
                        <a:pt x="f40" y="f38"/>
                        <a:pt x="f41" y="f42"/>
                        <a:pt x="f41" y="f43"/>
                      </a:cubicBezTo>
                      <a:lnTo>
                        <a:pt x="f41" y="f43"/>
                      </a:lnTo>
                      <a:cubicBezTo>
                        <a:pt x="f41" y="f44"/>
                        <a:pt x="f16" y="f45"/>
                        <a:pt x="f46" y="f47"/>
                      </a:cubicBezTo>
                      <a:cubicBezTo>
                        <a:pt x="f22" y="f48"/>
                        <a:pt x="f49" y="f4"/>
                        <a:pt x="f50" y="f4"/>
                      </a:cubicBezTo>
                      <a:cubicBezTo>
                        <a:pt x="f51" y="f4"/>
                        <a:pt x="f52" y="f53"/>
                        <a:pt x="f54" y="f55"/>
                      </a:cubicBezTo>
                      <a:cubicBezTo>
                        <a:pt x="f56" y="f57"/>
                        <a:pt x="f58" y="f59"/>
                        <a:pt x="f60" y="f61"/>
                      </a:cubicBezTo>
                      <a:lnTo>
                        <a:pt x="f60" y="f61"/>
                      </a:lnTo>
                      <a:cubicBezTo>
                        <a:pt x="f62" y="f63"/>
                        <a:pt x="f64" y="f65"/>
                        <a:pt x="f66" y="f65"/>
                      </a:cubicBezTo>
                      <a:cubicBezTo>
                        <a:pt x="f67" y="f65"/>
                        <a:pt x="f68" y="f69"/>
                        <a:pt x="f70" y="f71"/>
                      </a:cubicBezTo>
                      <a:cubicBezTo>
                        <a:pt x="f3" y="f72"/>
                        <a:pt x="f73" y="f74"/>
                        <a:pt x="f75" y="f17"/>
                      </a:cubicBezTo>
                      <a:cubicBezTo>
                        <a:pt x="f76" y="f77"/>
                        <a:pt x="f78" y="f79"/>
                        <a:pt x="f7" y="f1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501;p6">
                  <a:extLst>
                    <a:ext uri="{FF2B5EF4-FFF2-40B4-BE49-F238E27FC236}">
                      <a16:creationId xmlns:a16="http://schemas.microsoft.com/office/drawing/2014/main" id="{FCC0C80D-1639-4F37-82AD-71A6AEEAE73A}"/>
                    </a:ext>
                  </a:extLst>
                </p:cNvPr>
                <p:cNvSpPr/>
                <p:nvPr/>
              </p:nvSpPr>
              <p:spPr>
                <a:xfrm>
                  <a:off x="562447" y="4459986"/>
                  <a:ext cx="144923" cy="231187"/>
                </a:xfrm>
                <a:custGeom>
                  <a:avLst/>
                  <a:gdLst>
                    <a:gd name="f0" fmla="val 360"/>
                    <a:gd name="f1" fmla="val w"/>
                    <a:gd name="f2" fmla="val h"/>
                    <a:gd name="f3" fmla="val 0"/>
                    <a:gd name="f4" fmla="val 4487"/>
                    <a:gd name="f5" fmla="val 7158"/>
                    <a:gd name="f6" fmla="val 4071"/>
                    <a:gd name="f7" fmla="val 1536"/>
                    <a:gd name="f8" fmla="val 4094"/>
                    <a:gd name="f9" fmla="val 1651"/>
                    <a:gd name="f10" fmla="val 4105"/>
                    <a:gd name="f11" fmla="val 1778"/>
                    <a:gd name="f12" fmla="val 4128"/>
                    <a:gd name="f13" fmla="val 1905"/>
                    <a:gd name="f14" fmla="val 2032"/>
                    <a:gd name="f15" fmla="val 2148"/>
                    <a:gd name="f16" fmla="val 2286"/>
                    <a:gd name="f17" fmla="val 4047"/>
                    <a:gd name="f18" fmla="val 2528"/>
                    <a:gd name="f19" fmla="val 3955"/>
                    <a:gd name="f20" fmla="val 2759"/>
                    <a:gd name="f21" fmla="val 3840"/>
                    <a:gd name="f22" fmla="val 2990"/>
                    <a:gd name="f23" fmla="val 3586"/>
                    <a:gd name="f24" fmla="val 3440"/>
                    <a:gd name="f25" fmla="val 3228"/>
                    <a:gd name="f26" fmla="val 3787"/>
                    <a:gd name="f27" fmla="val 2835"/>
                    <a:gd name="f28" fmla="val 4098"/>
                    <a:gd name="f29" fmla="val 2431"/>
                    <a:gd name="f30" fmla="val 4375"/>
                    <a:gd name="f31" fmla="val 2027"/>
                    <a:gd name="f32" fmla="val 4664"/>
                    <a:gd name="f33" fmla="val 1658"/>
                    <a:gd name="f34" fmla="val 4999"/>
                    <a:gd name="f35" fmla="val 1277"/>
                    <a:gd name="f36" fmla="val 5310"/>
                    <a:gd name="f37" fmla="val 977"/>
                    <a:gd name="f38" fmla="val 5714"/>
                    <a:gd name="f39" fmla="val 723"/>
                    <a:gd name="f40" fmla="val 6130"/>
                    <a:gd name="f41" fmla="val 839"/>
                    <a:gd name="f42" fmla="val 5922"/>
                    <a:gd name="f43" fmla="val 5703"/>
                    <a:gd name="f44" fmla="val 1127"/>
                    <a:gd name="f45" fmla="val 5518"/>
                    <a:gd name="f46" fmla="val 1266"/>
                    <a:gd name="f47" fmla="val 1439"/>
                    <a:gd name="f48" fmla="val 5137"/>
                    <a:gd name="f49" fmla="val 1623"/>
                    <a:gd name="f50" fmla="val 4964"/>
                    <a:gd name="f51" fmla="val 1993"/>
                    <a:gd name="f52" fmla="val 4629"/>
                    <a:gd name="f53" fmla="val 2408"/>
                    <a:gd name="f54" fmla="val 4341"/>
                    <a:gd name="f55" fmla="val 2778"/>
                    <a:gd name="f56" fmla="val 4029"/>
                    <a:gd name="f57" fmla="val 3170"/>
                    <a:gd name="f58" fmla="val 3706"/>
                    <a:gd name="f59" fmla="val 3528"/>
                    <a:gd name="f60" fmla="val 3360"/>
                    <a:gd name="f61" fmla="val 3782"/>
                    <a:gd name="f62" fmla="val 2944"/>
                    <a:gd name="f63" fmla="val 2840"/>
                    <a:gd name="f64" fmla="val 3897"/>
                    <a:gd name="f65" fmla="val 2725"/>
                    <a:gd name="f66" fmla="val 3932"/>
                    <a:gd name="f67" fmla="val 2609"/>
                    <a:gd name="f68" fmla="val 3978"/>
                    <a:gd name="f69" fmla="val 2494"/>
                    <a:gd name="f70" fmla="val 4024"/>
                    <a:gd name="f71" fmla="val 2378"/>
                    <a:gd name="f72" fmla="val 2263"/>
                    <a:gd name="f73" fmla="val 4082"/>
                    <a:gd name="f74" fmla="val 2021"/>
                    <a:gd name="f75" fmla="val 1663"/>
                    <a:gd name="f76" fmla="val 404"/>
                    <a:gd name="f77" fmla="val 6628"/>
                    <a:gd name="f78" fmla="val 403"/>
                    <a:gd name="f79" fmla="val 6631"/>
                    <a:gd name="f80" fmla="val 401"/>
                    <a:gd name="f81" fmla="val 6635"/>
                    <a:gd name="f82" fmla="val 400"/>
                    <a:gd name="f83" fmla="val 6638"/>
                    <a:gd name="f84" fmla="val 3493"/>
                    <a:gd name="f85" fmla="val 1"/>
                    <a:gd name="f86" fmla="val 3863"/>
                    <a:gd name="f87" fmla="val 635"/>
                    <a:gd name="f88" fmla="val 4036"/>
                    <a:gd name="f89" fmla="val 1443"/>
                    <a:gd name="f90" fmla="val 3851"/>
                    <a:gd name="f91" fmla="val 2171"/>
                    <a:gd name="f92" fmla="val 3747"/>
                    <a:gd name="f93" fmla="val 2552"/>
                    <a:gd name="f94" fmla="val 3209"/>
                    <a:gd name="f95" fmla="val 3055"/>
                    <a:gd name="f96" fmla="val 3244"/>
                    <a:gd name="f97" fmla="val 3024"/>
                    <a:gd name="f98" fmla="val 3249"/>
                    <a:gd name="f99" fmla="val 2992"/>
                    <a:gd name="f100" fmla="val 3251"/>
                    <a:gd name="f101" fmla="val 2960"/>
                    <a:gd name="f102" fmla="val 2825"/>
                    <a:gd name="f103" fmla="val 2686"/>
                    <a:gd name="f104" fmla="val 3210"/>
                    <a:gd name="f105" fmla="val 2593"/>
                    <a:gd name="f106" fmla="val 3117"/>
                    <a:gd name="f107" fmla="val 2478"/>
                    <a:gd name="f108" fmla="val 3002"/>
                    <a:gd name="f109" fmla="val 2605"/>
                    <a:gd name="f110" fmla="val 2655"/>
                    <a:gd name="f111" fmla="val 2397"/>
                    <a:gd name="f112" fmla="val 2702"/>
                    <a:gd name="f113" fmla="val 2235"/>
                    <a:gd name="f114" fmla="val 2909"/>
                    <a:gd name="f115" fmla="val 3129"/>
                    <a:gd name="f116" fmla="val 2247"/>
                    <a:gd name="f117" fmla="val 3348"/>
                    <a:gd name="f118" fmla="val 2455"/>
                    <a:gd name="f119" fmla="val 3521"/>
                    <a:gd name="f120" fmla="val 2662"/>
                    <a:gd name="f121" fmla="val 3544"/>
                    <a:gd name="f122" fmla="val 2252"/>
                    <a:gd name="f123" fmla="val 3781"/>
                    <a:gd name="f124" fmla="val 1808"/>
                    <a:gd name="f125" fmla="val 3883"/>
                    <a:gd name="f126" fmla="val 1348"/>
                    <a:gd name="f127" fmla="val 1135"/>
                    <a:gd name="f128" fmla="val 919"/>
                    <a:gd name="f129" fmla="val 3861"/>
                    <a:gd name="f130" fmla="val 700"/>
                    <a:gd name="f131" fmla="val 3821"/>
                    <a:gd name="f132" fmla="val 816"/>
                    <a:gd name="f133" fmla="val 3994"/>
                    <a:gd name="f134" fmla="val 931"/>
                    <a:gd name="f135" fmla="val 4110"/>
                    <a:gd name="f136" fmla="val 768"/>
                    <a:gd name="f137" fmla="val 4173"/>
                    <a:gd name="f138" fmla="val 449"/>
                    <a:gd name="f139" fmla="val 259"/>
                    <a:gd name="f140" fmla="val 4169"/>
                    <a:gd name="f141" fmla="val 146"/>
                    <a:gd name="f142" fmla="val 4156"/>
                    <a:gd name="f143" fmla="val 446"/>
                    <a:gd name="f144" fmla="val 4456"/>
                    <a:gd name="f145" fmla="val 527"/>
                    <a:gd name="f146" fmla="val 4525"/>
                    <a:gd name="f147" fmla="val 4698"/>
                    <a:gd name="f148" fmla="val 5135"/>
                    <a:gd name="f149" fmla="val 728"/>
                    <a:gd name="f150" fmla="val 5949"/>
                    <a:gd name="f151" fmla="val 533"/>
                    <a:gd name="f152" fmla="val 6369"/>
                    <a:gd name="f153" fmla="val 803"/>
                    <a:gd name="f154" fmla="val 6332"/>
                    <a:gd name="f155" fmla="val 1090"/>
                    <a:gd name="f156" fmla="val 1203"/>
                    <a:gd name="f157" fmla="val 1319"/>
                    <a:gd name="f158" fmla="val 6338"/>
                    <a:gd name="f159" fmla="val 1430"/>
                    <a:gd name="f160" fmla="val 1708"/>
                    <a:gd name="f161" fmla="val 1955"/>
                    <a:gd name="f162" fmla="val 6302"/>
                    <a:gd name="f163" fmla="val 2051"/>
                    <a:gd name="f164" fmla="val 6049"/>
                    <a:gd name="f165" fmla="val 6441"/>
                    <a:gd name="f166" fmla="val 2074"/>
                    <a:gd name="f167" fmla="val 6811"/>
                    <a:gd name="f168" fmla="val 2293"/>
                    <a:gd name="f169" fmla="val 7157"/>
                    <a:gd name="f170" fmla="val 2212"/>
                    <a:gd name="f171" fmla="val 5991"/>
                    <a:gd name="f172" fmla="val 2951"/>
                    <a:gd name="f173" fmla="val 4825"/>
                    <a:gd name="f174" fmla="val 3643"/>
                    <a:gd name="f175" fmla="val 3925"/>
                    <a:gd name="f176" fmla="val 4221"/>
                    <a:gd name="f177" fmla="val 3175"/>
                    <a:gd name="f178" fmla="val 4486"/>
                    <a:gd name="f179" fmla="val 2321"/>
                    <a:gd name="f180" fmla="val 4267"/>
                    <a:gd name="f181" fmla="val 1270"/>
                    <a:gd name="f182" fmla="val 4151"/>
                    <a:gd name="f183" fmla="val 1086"/>
                    <a:gd name="f184" fmla="val 901"/>
                    <a:gd name="f185" fmla="val 3920"/>
                    <a:gd name="f186" fmla="val 566"/>
                    <a:gd name="f187" fmla="val 3678"/>
                    <a:gd name="f188" fmla="val 301"/>
                    <a:gd name="f189" fmla="*/ f1 1 4487"/>
                    <a:gd name="f190" fmla="*/ f2 1 7158"/>
                    <a:gd name="f191" fmla="val f3"/>
                    <a:gd name="f192" fmla="val f4"/>
                    <a:gd name="f193" fmla="val f5"/>
                    <a:gd name="f194" fmla="+- f193 0 f191"/>
                    <a:gd name="f195" fmla="+- f192 0 f191"/>
                    <a:gd name="f196" fmla="*/ f195 1 4487"/>
                    <a:gd name="f197" fmla="*/ f194 1 7158"/>
                    <a:gd name="f198" fmla="*/ f191 1 f196"/>
                    <a:gd name="f199" fmla="*/ f192 1 f196"/>
                    <a:gd name="f200" fmla="*/ f191 1 f197"/>
                    <a:gd name="f201" fmla="*/ f193 1 f197"/>
                    <a:gd name="f202" fmla="*/ f198 f189 1"/>
                    <a:gd name="f203" fmla="*/ f199 f189 1"/>
                    <a:gd name="f204" fmla="*/ f201 f190 1"/>
                    <a:gd name="f205" fmla="*/ f200 f190 1"/>
                  </a:gdLst>
                  <a:ahLst/>
                  <a:cxnLst>
                    <a:cxn ang="3cd4">
                      <a:pos x="hc" y="t"/>
                    </a:cxn>
                    <a:cxn ang="0">
                      <a:pos x="r" y="vc"/>
                    </a:cxn>
                    <a:cxn ang="cd4">
                      <a:pos x="hc" y="b"/>
                    </a:cxn>
                    <a:cxn ang="cd2">
                      <a:pos x="l" y="vc"/>
                    </a:cxn>
                  </a:cxnLst>
                  <a:rect l="f202" t="f205" r="f203" b="f204"/>
                  <a:pathLst>
                    <a:path w="4487" h="7158">
                      <a:moveTo>
                        <a:pt x="f6" y="f7"/>
                      </a:moveTo>
                      <a:lnTo>
                        <a:pt x="f6" y="f7"/>
                      </a:lnTo>
                      <a:cubicBezTo>
                        <a:pt x="f8" y="f9"/>
                        <a:pt x="f10" y="f11"/>
                        <a:pt x="f12" y="f13"/>
                      </a:cubicBezTo>
                      <a:cubicBezTo>
                        <a:pt x="f12" y="f14"/>
                        <a:pt x="f10" y="f15"/>
                        <a:pt x="f8"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37" y="f43"/>
                        <a:pt x="f44" y="f45"/>
                      </a:cubicBezTo>
                      <a:cubicBezTo>
                        <a:pt x="f46" y="f36"/>
                        <a:pt x="f47" y="f48"/>
                        <a:pt x="f49" y="f50"/>
                      </a:cubicBezTo>
                      <a:cubicBezTo>
                        <a:pt x="f51" y="f52"/>
                        <a:pt x="f53" y="f54"/>
                        <a:pt x="f55" y="f56"/>
                      </a:cubicBezTo>
                      <a:cubicBezTo>
                        <a:pt x="f57" y="f58"/>
                        <a:pt x="f59" y="f60"/>
                        <a:pt x="f61" y="f62"/>
                      </a:cubicBezTo>
                      <a:cubicBezTo>
                        <a:pt x="f21" y="f63"/>
                        <a:pt x="f64" y="f65"/>
                        <a:pt x="f66" y="f67"/>
                      </a:cubicBezTo>
                      <a:cubicBezTo>
                        <a:pt x="f68" y="f69"/>
                        <a:pt x="f70" y="f71"/>
                        <a:pt x="f17" y="f72"/>
                      </a:cubicBezTo>
                      <a:cubicBezTo>
                        <a:pt x="f73" y="f15"/>
                        <a:pt x="f8" y="f74"/>
                        <a:pt x="f8" y="f13"/>
                      </a:cubicBezTo>
                      <a:cubicBezTo>
                        <a:pt x="f8" y="f11"/>
                        <a:pt x="f73" y="f75"/>
                        <a:pt x="f6" y="f7"/>
                      </a:cubicBezTo>
                      <a:close/>
                      <a:moveTo>
                        <a:pt x="f76" y="f77"/>
                      </a:moveTo>
                      <a:lnTo>
                        <a:pt x="f76" y="f77"/>
                      </a:lnTo>
                      <a:cubicBezTo>
                        <a:pt x="f78" y="f79"/>
                        <a:pt x="f80" y="f81"/>
                        <a:pt x="f82" y="f83"/>
                      </a:cubicBezTo>
                      <a:cubicBezTo>
                        <a:pt x="f80" y="f81"/>
                        <a:pt x="f78" y="f79"/>
                        <a:pt x="f76" y="f77"/>
                      </a:cubicBezTo>
                      <a:close/>
                      <a:moveTo>
                        <a:pt x="f84" y="f85"/>
                      </a:moveTo>
                      <a:cubicBezTo>
                        <a:pt x="f86" y="f87"/>
                        <a:pt x="f88" y="f89"/>
                        <a:pt x="f90" y="f91"/>
                      </a:cubicBezTo>
                      <a:cubicBezTo>
                        <a:pt x="f92" y="f93"/>
                        <a:pt x="f59" y="f94"/>
                        <a:pt x="f95" y="f96"/>
                      </a:cubicBezTo>
                      <a:cubicBezTo>
                        <a:pt x="f97" y="f98"/>
                        <a:pt x="f99" y="f100"/>
                        <a:pt x="f101" y="f100"/>
                      </a:cubicBezTo>
                      <a:cubicBezTo>
                        <a:pt x="f102" y="f100"/>
                        <a:pt x="f103" y="f104"/>
                        <a:pt x="f105" y="f106"/>
                      </a:cubicBezTo>
                      <a:cubicBezTo>
                        <a:pt x="f107" y="f108"/>
                        <a:pt x="f107" y="f20"/>
                        <a:pt x="f109" y="f110"/>
                      </a:cubicBezTo>
                      <a:lnTo>
                        <a:pt x="f109" y="f110"/>
                      </a:lnTo>
                      <a:cubicBezTo>
                        <a:pt x="f111" y="f112"/>
                        <a:pt x="f113" y="f114"/>
                        <a:pt x="f113" y="f115"/>
                      </a:cubicBezTo>
                      <a:cubicBezTo>
                        <a:pt x="f116" y="f117"/>
                        <a:pt x="f118" y="f119"/>
                        <a:pt x="f120" y="f121"/>
                      </a:cubicBezTo>
                      <a:cubicBezTo>
                        <a:pt x="f122" y="f123"/>
                        <a:pt x="f124" y="f125"/>
                        <a:pt x="f126" y="f125"/>
                      </a:cubicBezTo>
                      <a:cubicBezTo>
                        <a:pt x="f127" y="f125"/>
                        <a:pt x="f128" y="f129"/>
                        <a:pt x="f130" y="f131"/>
                      </a:cubicBezTo>
                      <a:lnTo>
                        <a:pt x="f130" y="f131"/>
                      </a:lnTo>
                      <a:cubicBezTo>
                        <a:pt x="f130" y="f131"/>
                        <a:pt x="f132" y="f133"/>
                        <a:pt x="f134" y="f135"/>
                      </a:cubicBezTo>
                      <a:cubicBezTo>
                        <a:pt x="f134" y="f135"/>
                        <a:pt x="f136" y="f137"/>
                        <a:pt x="f138" y="f137"/>
                      </a:cubicBezTo>
                      <a:cubicBezTo>
                        <a:pt x="f0" y="f137"/>
                        <a:pt x="f139" y="f140"/>
                        <a:pt x="f141" y="f142"/>
                      </a:cubicBezTo>
                      <a:lnTo>
                        <a:pt x="f141" y="f142"/>
                      </a:lnTo>
                      <a:cubicBezTo>
                        <a:pt x="f143" y="f144"/>
                        <a:pt x="f145" y="f146"/>
                        <a:pt x="f128" y="f147"/>
                      </a:cubicBezTo>
                      <a:cubicBezTo>
                        <a:pt x="f3" y="f148"/>
                        <a:pt x="f149" y="f150"/>
                        <a:pt x="f76" y="f77"/>
                      </a:cubicBezTo>
                      <a:lnTo>
                        <a:pt x="f76" y="f77"/>
                      </a:lnTo>
                      <a:cubicBezTo>
                        <a:pt x="f151" y="f152"/>
                        <a:pt x="f153" y="f154"/>
                        <a:pt x="f155" y="f154"/>
                      </a:cubicBezTo>
                      <a:cubicBezTo>
                        <a:pt x="f156" y="f154"/>
                        <a:pt x="f157" y="f158"/>
                        <a:pt x="f159" y="f158"/>
                      </a:cubicBezTo>
                      <a:cubicBezTo>
                        <a:pt x="f160" y="f158"/>
                        <a:pt x="f161" y="f162"/>
                        <a:pt x="f163" y="f164"/>
                      </a:cubicBezTo>
                      <a:cubicBezTo>
                        <a:pt x="f163" y="f165"/>
                        <a:pt x="f166" y="f167"/>
                        <a:pt x="f168" y="f169"/>
                      </a:cubicBezTo>
                      <a:cubicBezTo>
                        <a:pt x="f170" y="f171"/>
                        <a:pt x="f172" y="f173"/>
                        <a:pt x="f174" y="f175"/>
                      </a:cubicBezTo>
                      <a:cubicBezTo>
                        <a:pt x="f176" y="f177"/>
                        <a:pt x="f178" y="f179"/>
                        <a:pt x="f180" y="f89"/>
                      </a:cubicBezTo>
                      <a:cubicBezTo>
                        <a:pt x="f176" y="f181"/>
                        <a:pt x="f182" y="f183"/>
                        <a:pt x="f73" y="f184"/>
                      </a:cubicBezTo>
                      <a:cubicBezTo>
                        <a:pt x="f185" y="f186"/>
                        <a:pt x="f187" y="f188"/>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502;p6">
                  <a:extLst>
                    <a:ext uri="{FF2B5EF4-FFF2-40B4-BE49-F238E27FC236}">
                      <a16:creationId xmlns:a16="http://schemas.microsoft.com/office/drawing/2014/main" id="{21351800-7DFF-470A-98A2-026C87CE8209}"/>
                    </a:ext>
                  </a:extLst>
                </p:cNvPr>
                <p:cNvSpPr/>
                <p:nvPr/>
              </p:nvSpPr>
              <p:spPr>
                <a:xfrm>
                  <a:off x="637995" y="4597191"/>
                  <a:ext cx="54068" cy="151762"/>
                </a:xfrm>
                <a:custGeom>
                  <a:avLst/>
                  <a:gdLst>
                    <a:gd name="f0" fmla="val w"/>
                    <a:gd name="f1" fmla="val h"/>
                    <a:gd name="f2" fmla="val 0"/>
                    <a:gd name="f3" fmla="val 1674"/>
                    <a:gd name="f4" fmla="val 4699"/>
                    <a:gd name="f5" fmla="val 1201"/>
                    <a:gd name="f6" fmla="val 1005"/>
                    <a:gd name="f7" fmla="val 1143"/>
                    <a:gd name="f8" fmla="val 1224"/>
                    <a:gd name="f9" fmla="val 1085"/>
                    <a:gd name="f10" fmla="val 1443"/>
                    <a:gd name="f11" fmla="val 1051"/>
                    <a:gd name="f12" fmla="val 1004"/>
                    <a:gd name="f13" fmla="val 1905"/>
                    <a:gd name="f14" fmla="val 970"/>
                    <a:gd name="f15" fmla="val 2113"/>
                    <a:gd name="f16" fmla="val 2343"/>
                    <a:gd name="f17" fmla="val 958"/>
                    <a:gd name="f18" fmla="val 2574"/>
                    <a:gd name="f19" fmla="val 2805"/>
                    <a:gd name="f20" fmla="val 3059"/>
                    <a:gd name="f21" fmla="val 1027"/>
                    <a:gd name="f22" fmla="val 3302"/>
                    <a:gd name="f23" fmla="val 1074"/>
                    <a:gd name="f24" fmla="val 3532"/>
                    <a:gd name="f25" fmla="val 1108"/>
                    <a:gd name="f26" fmla="val 3763"/>
                    <a:gd name="f27" fmla="val 993"/>
                    <a:gd name="f28" fmla="val 3290"/>
                    <a:gd name="f29" fmla="val 935"/>
                    <a:gd name="f30" fmla="val 2828"/>
                    <a:gd name="f31" fmla="val 912"/>
                    <a:gd name="f32" fmla="val 1882"/>
                    <a:gd name="f33" fmla="val 1651"/>
                    <a:gd name="f34" fmla="val 1420"/>
                    <a:gd name="f35" fmla="val 1120"/>
                    <a:gd name="f36" fmla="val 820"/>
                    <a:gd name="f37" fmla="val 3013"/>
                    <a:gd name="f38" fmla="val 370"/>
                    <a:gd name="f39" fmla="val 4075"/>
                    <a:gd name="f40" fmla="val 416"/>
                    <a:gd name="f41" fmla="val 4052"/>
                    <a:gd name="f42" fmla="val 554"/>
                    <a:gd name="f43" fmla="val 3359"/>
                    <a:gd name="f44" fmla="val 693"/>
                    <a:gd name="f45" fmla="val 3186"/>
                    <a:gd name="f46" fmla="val 658"/>
                    <a:gd name="f47" fmla="val 3729"/>
                    <a:gd name="f48" fmla="val 981"/>
                    <a:gd name="f49" fmla="val 4398"/>
                    <a:gd name="f50" fmla="val 1408"/>
                    <a:gd name="f51" fmla="val 4698"/>
                    <a:gd name="f52" fmla="val 3151"/>
                    <a:gd name="f53" fmla="val 1131"/>
                    <a:gd name="f54" fmla="val 1501"/>
                    <a:gd name="f55" fmla="*/ f0 1 1674"/>
                    <a:gd name="f56" fmla="*/ f1 1 4699"/>
                    <a:gd name="f57" fmla="val f2"/>
                    <a:gd name="f58" fmla="val f3"/>
                    <a:gd name="f59" fmla="val f4"/>
                    <a:gd name="f60" fmla="+- f59 0 f57"/>
                    <a:gd name="f61" fmla="+- f58 0 f57"/>
                    <a:gd name="f62" fmla="*/ f61 1 1674"/>
                    <a:gd name="f63" fmla="*/ f60 1 469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674" h="4699">
                      <a:moveTo>
                        <a:pt x="f5" y="f6"/>
                      </a:moveTo>
                      <a:lnTo>
                        <a:pt x="f5" y="f6"/>
                      </a:lnTo>
                      <a:cubicBezTo>
                        <a:pt x="f7" y="f8"/>
                        <a:pt x="f9" y="f10"/>
                        <a:pt x="f11" y="f3"/>
                      </a:cubicBezTo>
                      <a:cubicBezTo>
                        <a:pt x="f12" y="f13"/>
                        <a:pt x="f14" y="f15"/>
                        <a:pt x="f14" y="f16"/>
                      </a:cubicBezTo>
                      <a:cubicBezTo>
                        <a:pt x="f17" y="f18"/>
                        <a:pt x="f14" y="f19"/>
                        <a:pt x="f12" y="f20"/>
                      </a:cubicBezTo>
                      <a:cubicBezTo>
                        <a:pt x="f21" y="f22"/>
                        <a:pt x="f23" y="f24"/>
                        <a:pt x="f25" y="f26"/>
                      </a:cubicBezTo>
                      <a:cubicBezTo>
                        <a:pt x="f11" y="f24"/>
                        <a:pt x="f27" y="f28"/>
                        <a:pt x="f17" y="f20"/>
                      </a:cubicBezTo>
                      <a:cubicBezTo>
                        <a:pt x="f29" y="f30"/>
                        <a:pt x="f31" y="f18"/>
                        <a:pt x="f31" y="f16"/>
                      </a:cubicBezTo>
                      <a:cubicBezTo>
                        <a:pt x="f29" y="f15"/>
                        <a:pt x="f17" y="f32"/>
                        <a:pt x="f12" y="f33"/>
                      </a:cubicBezTo>
                      <a:cubicBezTo>
                        <a:pt x="f11" y="f34"/>
                        <a:pt x="f35" y="f8"/>
                        <a:pt x="f5" y="f6"/>
                      </a:cubicBezTo>
                      <a:close/>
                      <a:moveTo>
                        <a:pt x="f3" y="f2"/>
                      </a:moveTo>
                      <a:lnTo>
                        <a:pt x="f3" y="f2"/>
                      </a:lnTo>
                      <a:cubicBezTo>
                        <a:pt x="f23" y="f36"/>
                        <a:pt x="f2" y="f37"/>
                        <a:pt x="f38" y="f39"/>
                      </a:cubicBezTo>
                      <a:cubicBezTo>
                        <a:pt x="f40" y="f41"/>
                        <a:pt x="f42" y="f43"/>
                        <a:pt x="f44" y="f45"/>
                      </a:cubicBezTo>
                      <a:lnTo>
                        <a:pt x="f44" y="f45"/>
                      </a:lnTo>
                      <a:cubicBezTo>
                        <a:pt x="f46" y="f47"/>
                        <a:pt x="f48" y="f49"/>
                        <a:pt x="f50" y="f51"/>
                      </a:cubicBezTo>
                      <a:cubicBezTo>
                        <a:pt x="f11" y="f52"/>
                        <a:pt x="f53" y="f54"/>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503;p6">
                  <a:extLst>
                    <a:ext uri="{FF2B5EF4-FFF2-40B4-BE49-F238E27FC236}">
                      <a16:creationId xmlns:a16="http://schemas.microsoft.com/office/drawing/2014/main" id="{AE2E7E60-257A-4EEC-8680-466A048F3DFA}"/>
                    </a:ext>
                  </a:extLst>
                </p:cNvPr>
                <p:cNvSpPr/>
                <p:nvPr/>
              </p:nvSpPr>
              <p:spPr>
                <a:xfrm>
                  <a:off x="658852" y="4391168"/>
                  <a:ext cx="171340" cy="50063"/>
                </a:xfrm>
                <a:custGeom>
                  <a:avLst/>
                  <a:gdLst>
                    <a:gd name="f0" fmla="val w"/>
                    <a:gd name="f1" fmla="val h"/>
                    <a:gd name="f2" fmla="val 0"/>
                    <a:gd name="f3" fmla="val 5305"/>
                    <a:gd name="f4" fmla="val 1550"/>
                    <a:gd name="f5" fmla="val 4245"/>
                    <a:gd name="f6" fmla="val 1"/>
                    <a:gd name="f7" fmla="val 2797"/>
                    <a:gd name="f8" fmla="val 1485"/>
                    <a:gd name="f9" fmla="val 782"/>
                    <a:gd name="f10" fmla="val 1732"/>
                    <a:gd name="f11" fmla="val 3291"/>
                    <a:gd name="f12" fmla="val 5304"/>
                    <a:gd name="f13" fmla="val 1376"/>
                    <a:gd name="f14" fmla="val 5068"/>
                    <a:gd name="f15" fmla="val 458"/>
                    <a:gd name="f16" fmla="val 4979"/>
                    <a:gd name="f17" fmla="val 128"/>
                    <a:gd name="f18" fmla="val 4670"/>
                    <a:gd name="f19" fmla="*/ f0 1 5305"/>
                    <a:gd name="f20" fmla="*/ f1 1 1550"/>
                    <a:gd name="f21" fmla="val f2"/>
                    <a:gd name="f22" fmla="val f3"/>
                    <a:gd name="f23" fmla="val f4"/>
                    <a:gd name="f24" fmla="+- f23 0 f21"/>
                    <a:gd name="f25" fmla="+- f22 0 f21"/>
                    <a:gd name="f26" fmla="*/ f25 1 5305"/>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05" h="1550">
                      <a:moveTo>
                        <a:pt x="f5" y="f6"/>
                      </a:moveTo>
                      <a:cubicBezTo>
                        <a:pt x="f7" y="f6"/>
                        <a:pt x="f6" y="f8"/>
                        <a:pt x="f6" y="f8"/>
                      </a:cubicBezTo>
                      <a:cubicBezTo>
                        <a:pt x="f6" y="f8"/>
                        <a:pt x="f9" y="f4"/>
                        <a:pt x="f10" y="f4"/>
                      </a:cubicBezTo>
                      <a:cubicBezTo>
                        <a:pt x="f11" y="f4"/>
                        <a:pt x="f12" y="f13"/>
                        <a:pt x="f14" y="f15"/>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504;p6">
                  <a:extLst>
                    <a:ext uri="{FF2B5EF4-FFF2-40B4-BE49-F238E27FC236}">
                      <a16:creationId xmlns:a16="http://schemas.microsoft.com/office/drawing/2014/main" id="{3C2664EA-CE61-4F74-930F-45341713BD67}"/>
                    </a:ext>
                  </a:extLst>
                </p:cNvPr>
                <p:cNvSpPr/>
                <p:nvPr/>
              </p:nvSpPr>
              <p:spPr>
                <a:xfrm>
                  <a:off x="657727" y="4301959"/>
                  <a:ext cx="134261" cy="111456"/>
                </a:xfrm>
                <a:custGeom>
                  <a:avLst/>
                  <a:gdLst>
                    <a:gd name="f0" fmla="val w"/>
                    <a:gd name="f1" fmla="val h"/>
                    <a:gd name="f2" fmla="val 0"/>
                    <a:gd name="f3" fmla="val 4157"/>
                    <a:gd name="f4" fmla="val 3451"/>
                    <a:gd name="f5" fmla="val 2636"/>
                    <a:gd name="f6" fmla="val 1501"/>
                    <a:gd name="f7" fmla="val 1"/>
                    <a:gd name="f8" fmla="val 4156"/>
                    <a:gd name="f9" fmla="val 1200"/>
                    <a:gd name="f10" fmla="val 3025"/>
                    <a:gd name="f11" fmla="val 161"/>
                    <a:gd name="f12" fmla="val 2903"/>
                    <a:gd name="f13" fmla="val 50"/>
                    <a:gd name="f14" fmla="val 2772"/>
                    <a:gd name="f15" fmla="*/ f0 1 4157"/>
                    <a:gd name="f16" fmla="*/ f1 1 3451"/>
                    <a:gd name="f17" fmla="val f2"/>
                    <a:gd name="f18" fmla="val f3"/>
                    <a:gd name="f19" fmla="val f4"/>
                    <a:gd name="f20" fmla="+- f19 0 f17"/>
                    <a:gd name="f21" fmla="+- f18 0 f17"/>
                    <a:gd name="f22" fmla="*/ f21 1 4157"/>
                    <a:gd name="f23" fmla="*/ f20 1 345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7" h="3450">
                      <a:moveTo>
                        <a:pt x="f5" y="f2"/>
                      </a:moveTo>
                      <a:cubicBezTo>
                        <a:pt x="f6" y="f2"/>
                        <a:pt x="f7" y="f4"/>
                        <a:pt x="f7" y="f4"/>
                      </a:cubicBezTo>
                      <a:cubicBezTo>
                        <a:pt x="f7" y="f4"/>
                        <a:pt x="f8" y="f9"/>
                        <a:pt x="f10" y="f11"/>
                      </a:cubicBezTo>
                      <a:cubicBezTo>
                        <a:pt x="f12" y="f13"/>
                        <a:pt x="f14"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9" name="Google Shape;505;p6">
                  <a:extLst>
                    <a:ext uri="{FF2B5EF4-FFF2-40B4-BE49-F238E27FC236}">
                      <a16:creationId xmlns:a16="http://schemas.microsoft.com/office/drawing/2014/main" id="{989640FE-92AE-47E2-AF19-62147B2250E3}"/>
                    </a:ext>
                  </a:extLst>
                </p:cNvPr>
                <p:cNvSpPr/>
                <p:nvPr/>
              </p:nvSpPr>
              <p:spPr>
                <a:xfrm>
                  <a:off x="604336" y="4248695"/>
                  <a:ext cx="94439" cy="166201"/>
                </a:xfrm>
                <a:custGeom>
                  <a:avLst/>
                  <a:gdLst>
                    <a:gd name="f0" fmla="val w"/>
                    <a:gd name="f1" fmla="val h"/>
                    <a:gd name="f2" fmla="val 0"/>
                    <a:gd name="f3" fmla="val 2924"/>
                    <a:gd name="f4" fmla="val 5146"/>
                    <a:gd name="f5" fmla="val 1343"/>
                    <a:gd name="f6" fmla="val 869"/>
                    <a:gd name="f7" fmla="val 263"/>
                    <a:gd name="f8" fmla="val 1446"/>
                    <a:gd name="f9" fmla="val 10"/>
                    <a:gd name="f10" fmla="val 1410"/>
                    <a:gd name="f11" fmla="val 3"/>
                    <a:gd name="f12" fmla="val 1376"/>
                    <a:gd name="f13" fmla="*/ f0 1 2924"/>
                    <a:gd name="f14" fmla="*/ f1 1 5146"/>
                    <a:gd name="f15" fmla="val f2"/>
                    <a:gd name="f16" fmla="val f3"/>
                    <a:gd name="f17" fmla="val f4"/>
                    <a:gd name="f18" fmla="+- f17 0 f15"/>
                    <a:gd name="f19" fmla="+- f16 0 f15"/>
                    <a:gd name="f20" fmla="*/ f19 1 2924"/>
                    <a:gd name="f21" fmla="*/ f18 1 514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924" h="5146">
                      <a:moveTo>
                        <a:pt x="f5" y="f2"/>
                      </a:moveTo>
                      <a:cubicBezTo>
                        <a:pt x="f2" y="f2"/>
                        <a:pt x="f6" y="f4"/>
                        <a:pt x="f6" y="f4"/>
                      </a:cubicBezTo>
                      <a:cubicBezTo>
                        <a:pt x="f6" y="f4"/>
                        <a:pt x="f3" y="f7"/>
                        <a:pt x="f8" y="f9"/>
                      </a:cubicBezTo>
                      <a:cubicBezTo>
                        <a:pt x="f10" y="f11"/>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60" name="Google Shape;506;p6">
                <a:extLst>
                  <a:ext uri="{FF2B5EF4-FFF2-40B4-BE49-F238E27FC236}">
                    <a16:creationId xmlns:a16="http://schemas.microsoft.com/office/drawing/2014/main" id="{C63246E6-77C7-4095-A739-0B010549EFCE}"/>
                  </a:ext>
                </a:extLst>
              </p:cNvPr>
              <p:cNvGrpSpPr/>
              <p:nvPr/>
            </p:nvGrpSpPr>
            <p:grpSpPr>
              <a:xfrm>
                <a:off x="1005218" y="4721203"/>
                <a:ext cx="8138855" cy="211875"/>
                <a:chOff x="1005218" y="4721203"/>
                <a:chExt cx="8138855" cy="211875"/>
              </a:xfrm>
            </p:grpSpPr>
            <p:sp>
              <p:nvSpPr>
                <p:cNvPr id="61" name="Google Shape;507;p6">
                  <a:extLst>
                    <a:ext uri="{FF2B5EF4-FFF2-40B4-BE49-F238E27FC236}">
                      <a16:creationId xmlns:a16="http://schemas.microsoft.com/office/drawing/2014/main" id="{BFC5F244-06DB-4910-88B7-1D90153E7C3D}"/>
                    </a:ext>
                  </a:extLst>
                </p:cNvPr>
                <p:cNvSpPr/>
                <p:nvPr/>
              </p:nvSpPr>
              <p:spPr>
                <a:xfrm rot="10800009" flipH="1">
                  <a:off x="4842452" y="4918063"/>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62" name="Google Shape;508;p6">
                  <a:extLst>
                    <a:ext uri="{FF2B5EF4-FFF2-40B4-BE49-F238E27FC236}">
                      <a16:creationId xmlns:a16="http://schemas.microsoft.com/office/drawing/2014/main" id="{10D654EB-44B7-4B34-828C-0E87A72C6B2D}"/>
                    </a:ext>
                  </a:extLst>
                </p:cNvPr>
                <p:cNvGrpSpPr/>
                <p:nvPr/>
              </p:nvGrpSpPr>
              <p:grpSpPr>
                <a:xfrm>
                  <a:off x="1005218" y="4721203"/>
                  <a:ext cx="3295963" cy="211875"/>
                  <a:chOff x="1005218" y="4721203"/>
                  <a:chExt cx="3295963" cy="211875"/>
                </a:xfrm>
              </p:grpSpPr>
              <p:sp>
                <p:nvSpPr>
                  <p:cNvPr id="63" name="Google Shape;509;p6">
                    <a:extLst>
                      <a:ext uri="{FF2B5EF4-FFF2-40B4-BE49-F238E27FC236}">
                        <a16:creationId xmlns:a16="http://schemas.microsoft.com/office/drawing/2014/main" id="{67C6A6D8-6EAF-415E-A837-457662AD90E4}"/>
                      </a:ext>
                    </a:extLst>
                  </p:cNvPr>
                  <p:cNvSpPr/>
                  <p:nvPr/>
                </p:nvSpPr>
                <p:spPr>
                  <a:xfrm rot="10800009" flipH="1">
                    <a:off x="1136096" y="4918063"/>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4" name="Google Shape;510;p6">
                    <a:extLst>
                      <a:ext uri="{FF2B5EF4-FFF2-40B4-BE49-F238E27FC236}">
                        <a16:creationId xmlns:a16="http://schemas.microsoft.com/office/drawing/2014/main" id="{218A00AB-16F6-4125-BC3F-E46CBA16E2ED}"/>
                      </a:ext>
                    </a:extLst>
                  </p:cNvPr>
                  <p:cNvSpPr/>
                  <p:nvPr/>
                </p:nvSpPr>
                <p:spPr>
                  <a:xfrm rot="10800009" flipH="1">
                    <a:off x="1005218" y="47212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grpSp>
      <p:pic>
        <p:nvPicPr>
          <p:cNvPr id="65" name="Imagen 64">
            <a:extLst>
              <a:ext uri="{FF2B5EF4-FFF2-40B4-BE49-F238E27FC236}">
                <a16:creationId xmlns:a16="http://schemas.microsoft.com/office/drawing/2014/main" id="{F04CB5EB-85FE-4DB4-BB7E-DDEE7CE532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2521" y="108136"/>
            <a:ext cx="878957" cy="803922"/>
          </a:xfrm>
          <a:prstGeom prst="rect">
            <a:avLst/>
          </a:prstGeom>
          <a:noFill/>
          <a:ln cap="flat">
            <a:noFill/>
          </a:ln>
        </p:spPr>
      </p:pic>
    </p:spTree>
    <p:extLst>
      <p:ext uri="{BB962C8B-B14F-4D97-AF65-F5344CB8AC3E}">
        <p14:creationId xmlns:p14="http://schemas.microsoft.com/office/powerpoint/2010/main" val="391413631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NE_COLUMN_TEXT">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Google Shape;574;p7">
            <a:extLst>
              <a:ext uri="{FF2B5EF4-FFF2-40B4-BE49-F238E27FC236}">
                <a16:creationId xmlns:a16="http://schemas.microsoft.com/office/drawing/2014/main" id="{EEE94E27-58AB-4FCE-83C8-A76C253EF08E}"/>
              </a:ext>
            </a:extLst>
          </p:cNvPr>
          <p:cNvSpPr txBox="1">
            <a:spLocks noGrp="1"/>
          </p:cNvSpPr>
          <p:nvPr>
            <p:ph type="title"/>
          </p:nvPr>
        </p:nvSpPr>
        <p:spPr>
          <a:xfrm>
            <a:off x="1115577" y="898635"/>
            <a:ext cx="5394301" cy="989399"/>
          </a:xfrm>
        </p:spPr>
        <p:txBody>
          <a:bodyPr anchorCtr="0"/>
          <a:lstStyle>
            <a:lvl1pPr algn="l">
              <a:defRPr sz="3000">
                <a:solidFill>
                  <a:srgbClr val="D6B35F"/>
                </a:solidFill>
              </a:defRPr>
            </a:lvl1pPr>
          </a:lstStyle>
          <a:p>
            <a:pPr lvl="0"/>
            <a:endParaRPr lang="es-PE"/>
          </a:p>
        </p:txBody>
      </p:sp>
      <p:sp>
        <p:nvSpPr>
          <p:cNvPr id="3" name="Google Shape;575;p7">
            <a:extLst>
              <a:ext uri="{FF2B5EF4-FFF2-40B4-BE49-F238E27FC236}">
                <a16:creationId xmlns:a16="http://schemas.microsoft.com/office/drawing/2014/main" id="{A131D0F9-2CFC-4ECF-9EB6-0AB56EA1E63A}"/>
              </a:ext>
            </a:extLst>
          </p:cNvPr>
          <p:cNvSpPr txBox="1">
            <a:spLocks noGrp="1"/>
          </p:cNvSpPr>
          <p:nvPr>
            <p:ph type="body" idx="4294967295"/>
          </p:nvPr>
        </p:nvSpPr>
        <p:spPr>
          <a:xfrm>
            <a:off x="1115577" y="1925250"/>
            <a:ext cx="5015996" cy="2319604"/>
          </a:xfrm>
        </p:spPr>
        <p:txBody>
          <a:bodyPr/>
          <a:lstStyle>
            <a:lvl1pPr indent="-298451">
              <a:buClr>
                <a:srgbClr val="D6B35F"/>
              </a:buClr>
              <a:buSzPts val="1100"/>
              <a:buChar char="☩"/>
              <a:defRPr sz="1500"/>
            </a:lvl1pPr>
          </a:lstStyle>
          <a:p>
            <a:pPr lvl="0"/>
            <a:endParaRPr lang="es-PE"/>
          </a:p>
        </p:txBody>
      </p:sp>
      <p:grpSp>
        <p:nvGrpSpPr>
          <p:cNvPr id="4" name="Google Shape;2443;p32">
            <a:extLst>
              <a:ext uri="{FF2B5EF4-FFF2-40B4-BE49-F238E27FC236}">
                <a16:creationId xmlns:a16="http://schemas.microsoft.com/office/drawing/2014/main" id="{6A7B48DC-405C-4100-8F80-B5F0B4289146}"/>
              </a:ext>
            </a:extLst>
          </p:cNvPr>
          <p:cNvGrpSpPr/>
          <p:nvPr/>
        </p:nvGrpSpPr>
        <p:grpSpPr>
          <a:xfrm>
            <a:off x="-18" y="210403"/>
            <a:ext cx="8138844" cy="211875"/>
            <a:chOff x="-18" y="210403"/>
            <a:chExt cx="8138844" cy="211875"/>
          </a:xfrm>
        </p:grpSpPr>
        <p:sp>
          <p:nvSpPr>
            <p:cNvPr id="5" name="Google Shape;2444;p32">
              <a:extLst>
                <a:ext uri="{FF2B5EF4-FFF2-40B4-BE49-F238E27FC236}">
                  <a16:creationId xmlns:a16="http://schemas.microsoft.com/office/drawing/2014/main" id="{49C1818A-AB6B-4C7F-AF7F-348DEBF7DB3C}"/>
                </a:ext>
              </a:extLst>
            </p:cNvPr>
            <p:cNvSpPr/>
            <p:nvPr/>
          </p:nvSpPr>
          <p:spPr>
            <a:xfrm flipH="1">
              <a:off x="-18" y="210458"/>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6" name="Google Shape;2445;p32">
              <a:extLst>
                <a:ext uri="{FF2B5EF4-FFF2-40B4-BE49-F238E27FC236}">
                  <a16:creationId xmlns:a16="http://schemas.microsoft.com/office/drawing/2014/main" id="{6674A124-817B-42E0-8254-D89892516A1E}"/>
                </a:ext>
              </a:extLst>
            </p:cNvPr>
            <p:cNvGrpSpPr/>
            <p:nvPr/>
          </p:nvGrpSpPr>
          <p:grpSpPr>
            <a:xfrm>
              <a:off x="4842863" y="210403"/>
              <a:ext cx="3295963" cy="211875"/>
              <a:chOff x="4842863" y="210403"/>
              <a:chExt cx="3295963" cy="211875"/>
            </a:xfrm>
          </p:grpSpPr>
          <p:sp>
            <p:nvSpPr>
              <p:cNvPr id="7" name="Google Shape;2446;p32">
                <a:extLst>
                  <a:ext uri="{FF2B5EF4-FFF2-40B4-BE49-F238E27FC236}">
                    <a16:creationId xmlns:a16="http://schemas.microsoft.com/office/drawing/2014/main" id="{1EB3B467-95C8-4C4E-B939-50DB54C20051}"/>
                  </a:ext>
                </a:extLst>
              </p:cNvPr>
              <p:cNvSpPr/>
              <p:nvPr/>
            </p:nvSpPr>
            <p:spPr>
              <a:xfrm flipH="1">
                <a:off x="4842863" y="210467"/>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 name="Google Shape;2447;p32">
                <a:extLst>
                  <a:ext uri="{FF2B5EF4-FFF2-40B4-BE49-F238E27FC236}">
                    <a16:creationId xmlns:a16="http://schemas.microsoft.com/office/drawing/2014/main" id="{0395AFA3-5F29-4B81-BF47-F0C8F768132A}"/>
                  </a:ext>
                </a:extLst>
              </p:cNvPr>
              <p:cNvSpPr/>
              <p:nvPr/>
            </p:nvSpPr>
            <p:spPr>
              <a:xfrm flipH="1">
                <a:off x="7994873" y="2104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9" name="Google Shape;2488;p32">
            <a:extLst>
              <a:ext uri="{FF2B5EF4-FFF2-40B4-BE49-F238E27FC236}">
                <a16:creationId xmlns:a16="http://schemas.microsoft.com/office/drawing/2014/main" id="{96FA0DB2-33FF-4A3E-9418-2A3C90EC8CA0}"/>
              </a:ext>
            </a:extLst>
          </p:cNvPr>
          <p:cNvGrpSpPr/>
          <p:nvPr/>
        </p:nvGrpSpPr>
        <p:grpSpPr>
          <a:xfrm>
            <a:off x="-19" y="4721203"/>
            <a:ext cx="8138836" cy="211875"/>
            <a:chOff x="-19" y="4721203"/>
            <a:chExt cx="8138836" cy="211875"/>
          </a:xfrm>
        </p:grpSpPr>
        <p:sp>
          <p:nvSpPr>
            <p:cNvPr id="10" name="Google Shape;2489;p32">
              <a:extLst>
                <a:ext uri="{FF2B5EF4-FFF2-40B4-BE49-F238E27FC236}">
                  <a16:creationId xmlns:a16="http://schemas.microsoft.com/office/drawing/2014/main" id="{D5F6A986-7738-4FE3-914B-32F2D69EB396}"/>
                </a:ext>
              </a:extLst>
            </p:cNvPr>
            <p:cNvSpPr/>
            <p:nvPr/>
          </p:nvSpPr>
          <p:spPr>
            <a:xfrm rot="10799991">
              <a:off x="-19" y="4918063"/>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11" name="Google Shape;2490;p32">
              <a:extLst>
                <a:ext uri="{FF2B5EF4-FFF2-40B4-BE49-F238E27FC236}">
                  <a16:creationId xmlns:a16="http://schemas.microsoft.com/office/drawing/2014/main" id="{EF2237DC-F911-445A-98F5-3FF7A68EDE37}"/>
                </a:ext>
              </a:extLst>
            </p:cNvPr>
            <p:cNvGrpSpPr/>
            <p:nvPr/>
          </p:nvGrpSpPr>
          <p:grpSpPr>
            <a:xfrm>
              <a:off x="4842863" y="4721203"/>
              <a:ext cx="3295954" cy="211875"/>
              <a:chOff x="4842863" y="4721203"/>
              <a:chExt cx="3295954" cy="211875"/>
            </a:xfrm>
          </p:grpSpPr>
          <p:sp>
            <p:nvSpPr>
              <p:cNvPr id="12" name="Google Shape;2491;p32">
                <a:extLst>
                  <a:ext uri="{FF2B5EF4-FFF2-40B4-BE49-F238E27FC236}">
                    <a16:creationId xmlns:a16="http://schemas.microsoft.com/office/drawing/2014/main" id="{596CA8D2-9010-4027-B054-88B046D54DD1}"/>
                  </a:ext>
                </a:extLst>
              </p:cNvPr>
              <p:cNvSpPr/>
              <p:nvPr/>
            </p:nvSpPr>
            <p:spPr>
              <a:xfrm rot="10799991">
                <a:off x="4842863" y="4918063"/>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2492;p32">
                <a:extLst>
                  <a:ext uri="{FF2B5EF4-FFF2-40B4-BE49-F238E27FC236}">
                    <a16:creationId xmlns:a16="http://schemas.microsoft.com/office/drawing/2014/main" id="{8C7D78F3-775C-4EE7-BC8D-078377D02FDF}"/>
                  </a:ext>
                </a:extLst>
              </p:cNvPr>
              <p:cNvSpPr/>
              <p:nvPr/>
            </p:nvSpPr>
            <p:spPr>
              <a:xfrm rot="10799991">
                <a:off x="7994864" y="47212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sp>
        <p:nvSpPr>
          <p:cNvPr id="14" name="Freeform 5">
            <a:extLst>
              <a:ext uri="{FF2B5EF4-FFF2-40B4-BE49-F238E27FC236}">
                <a16:creationId xmlns:a16="http://schemas.microsoft.com/office/drawing/2014/main" id="{1E1459DC-1A94-462C-8D3C-5BE1F4198A18}"/>
              </a:ext>
            </a:extLst>
          </p:cNvPr>
          <p:cNvSpPr/>
          <p:nvPr/>
        </p:nvSpPr>
        <p:spPr>
          <a:xfrm rot="16560313">
            <a:off x="6528267" y="2241322"/>
            <a:ext cx="4697967" cy="681666"/>
          </a:xfrm>
          <a:custGeom>
            <a:avLst/>
            <a:gdLst>
              <a:gd name="f0" fmla="val 10800000"/>
              <a:gd name="f1" fmla="val 5400000"/>
              <a:gd name="f2" fmla="val 180"/>
              <a:gd name="f3" fmla="val w"/>
              <a:gd name="f4" fmla="val h"/>
              <a:gd name="f5" fmla="val 0"/>
              <a:gd name="f6" fmla="val 969"/>
              <a:gd name="f7" fmla="val 138"/>
              <a:gd name="f8" fmla="val 247"/>
              <a:gd name="f9" fmla="val 110"/>
              <a:gd name="f10" fmla="val 200"/>
              <a:gd name="f11" fmla="val 96"/>
              <a:gd name="f12" fmla="val 152"/>
              <a:gd name="f13" fmla="val 108"/>
              <a:gd name="f14" fmla="val 104"/>
              <a:gd name="f15" fmla="val 115"/>
              <a:gd name="f16" fmla="val 88"/>
              <a:gd name="f17" fmla="val 118"/>
              <a:gd name="f18" fmla="val 71"/>
              <a:gd name="f19" fmla="val 123"/>
              <a:gd name="f20" fmla="val 56"/>
              <a:gd name="f21" fmla="val 130"/>
              <a:gd name="f22" fmla="val 38"/>
              <a:gd name="f23" fmla="val 23"/>
              <a:gd name="f24" fmla="val 136"/>
              <a:gd name="f25" fmla="val 10"/>
              <a:gd name="f26" fmla="val 1"/>
              <a:gd name="f27" fmla="val 84"/>
              <a:gd name="f28" fmla="val 8"/>
              <a:gd name="f29" fmla="val 72"/>
              <a:gd name="f30" fmla="val 18"/>
              <a:gd name="f31" fmla="val 57"/>
              <a:gd name="f32" fmla="val 33"/>
              <a:gd name="f33" fmla="val 49"/>
              <a:gd name="f34" fmla="val 61"/>
              <a:gd name="f35" fmla="val 107"/>
              <a:gd name="f36" fmla="val 73"/>
              <a:gd name="f37" fmla="val 165"/>
              <a:gd name="f38" fmla="val 222"/>
              <a:gd name="f39" fmla="val 243"/>
              <a:gd name="f40" fmla="val 51"/>
              <a:gd name="f41" fmla="val 263"/>
              <a:gd name="f42" fmla="val 46"/>
              <a:gd name="f43" fmla="val 284"/>
              <a:gd name="f44" fmla="val 289"/>
              <a:gd name="f45" fmla="val 60"/>
              <a:gd name="f46" fmla="val 297"/>
              <a:gd name="f47" fmla="val 58"/>
              <a:gd name="f48" fmla="val 304"/>
              <a:gd name="f49" fmla="val 362"/>
              <a:gd name="f50" fmla="val 52"/>
              <a:gd name="f51" fmla="val 420"/>
              <a:gd name="f52" fmla="val 479"/>
              <a:gd name="f53" fmla="val 41"/>
              <a:gd name="f54" fmla="val 636"/>
              <a:gd name="f55" fmla="val 27"/>
              <a:gd name="f56" fmla="val 794"/>
              <a:gd name="f57" fmla="val 14"/>
              <a:gd name="f58" fmla="val 952"/>
              <a:gd name="f59" fmla="val 957"/>
              <a:gd name="f60" fmla="val 963"/>
              <a:gd name="f61" fmla="val 4"/>
              <a:gd name="f62" fmla="val 5"/>
              <a:gd name="f63" fmla="val 964"/>
              <a:gd name="f64" fmla="val 9"/>
              <a:gd name="f65" fmla="val 959"/>
              <a:gd name="f66" fmla="val 15"/>
              <a:gd name="f67" fmla="val 953"/>
              <a:gd name="f68" fmla="val 820"/>
              <a:gd name="f69" fmla="val 30"/>
              <a:gd name="f70" fmla="val 687"/>
              <a:gd name="f71" fmla="val 44"/>
              <a:gd name="f72" fmla="val 554"/>
              <a:gd name="f73" fmla="val 59"/>
              <a:gd name="f74" fmla="val 496"/>
              <a:gd name="f75" fmla="val 66"/>
              <a:gd name="f76" fmla="val 437"/>
              <a:gd name="f77" fmla="val 76"/>
              <a:gd name="f78" fmla="val 379"/>
              <a:gd name="f79" fmla="val 85"/>
              <a:gd name="f80" fmla="val 364"/>
              <a:gd name="f81" fmla="val 87"/>
              <a:gd name="f82" fmla="val 348"/>
              <a:gd name="f83" fmla="val 333"/>
              <a:gd name="f84" fmla="val 91"/>
              <a:gd name="f85" fmla="val 314"/>
              <a:gd name="f86" fmla="val 94"/>
              <a:gd name="f87" fmla="val 294"/>
              <a:gd name="f88" fmla="val 100"/>
              <a:gd name="f89" fmla="val 275"/>
              <a:gd name="f90" fmla="val 266"/>
              <a:gd name="f91" fmla="val 106"/>
              <a:gd name="f92" fmla="val 258"/>
              <a:gd name="f93" fmla="+- 0 0 -90"/>
              <a:gd name="f94" fmla="*/ f3 1 969"/>
              <a:gd name="f95" fmla="*/ f4 1 138"/>
              <a:gd name="f96" fmla="val f5"/>
              <a:gd name="f97" fmla="val f6"/>
              <a:gd name="f98" fmla="val f7"/>
              <a:gd name="f99" fmla="*/ f93 f0 1"/>
              <a:gd name="f100" fmla="+- f98 0 f96"/>
              <a:gd name="f101" fmla="+- f97 0 f96"/>
              <a:gd name="f102" fmla="*/ f99 1 f2"/>
              <a:gd name="f103" fmla="*/ f101 1 969"/>
              <a:gd name="f104" fmla="*/ f100 1 138"/>
              <a:gd name="f105" fmla="*/ 247 f101 1"/>
              <a:gd name="f106" fmla="*/ 110 f100 1"/>
              <a:gd name="f107" fmla="*/ 104 f101 1"/>
              <a:gd name="f108" fmla="*/ 115 f100 1"/>
              <a:gd name="f109" fmla="*/ 56 f101 1"/>
              <a:gd name="f110" fmla="*/ 130 f100 1"/>
              <a:gd name="f111" fmla="*/ 10 f101 1"/>
              <a:gd name="f112" fmla="*/ 123 f100 1"/>
              <a:gd name="f113" fmla="*/ 8 f101 1"/>
              <a:gd name="f114" fmla="*/ 72 f100 1"/>
              <a:gd name="f115" fmla="*/ 49 f101 1"/>
              <a:gd name="f116" fmla="*/ 61 f100 1"/>
              <a:gd name="f117" fmla="*/ 222 f101 1"/>
              <a:gd name="f118" fmla="*/ 57 f100 1"/>
              <a:gd name="f119" fmla="*/ 284 f101 1"/>
              <a:gd name="f120" fmla="*/ 304 f101 1"/>
              <a:gd name="f121" fmla="*/ 479 f101 1"/>
              <a:gd name="f122" fmla="*/ 41 f100 1"/>
              <a:gd name="f123" fmla="*/ 952 f101 1"/>
              <a:gd name="f124" fmla="*/ 1 f100 1"/>
              <a:gd name="f125" fmla="*/ 969 f101 1"/>
              <a:gd name="f126" fmla="*/ 5 f100 1"/>
              <a:gd name="f127" fmla="*/ 953 f101 1"/>
              <a:gd name="f128" fmla="*/ 15 f100 1"/>
              <a:gd name="f129" fmla="*/ 554 f101 1"/>
              <a:gd name="f130" fmla="*/ 59 f100 1"/>
              <a:gd name="f131" fmla="*/ 379 f101 1"/>
              <a:gd name="f132" fmla="*/ 85 f100 1"/>
              <a:gd name="f133" fmla="*/ 333 f101 1"/>
              <a:gd name="f134" fmla="*/ 91 f100 1"/>
              <a:gd name="f135" fmla="*/ 275 f101 1"/>
              <a:gd name="f136" fmla="*/ 104 f100 1"/>
              <a:gd name="f137" fmla="+- f102 0 f1"/>
              <a:gd name="f138" fmla="*/ f105 1 969"/>
              <a:gd name="f139" fmla="*/ f106 1 138"/>
              <a:gd name="f140" fmla="*/ f107 1 969"/>
              <a:gd name="f141" fmla="*/ f108 1 138"/>
              <a:gd name="f142" fmla="*/ f109 1 969"/>
              <a:gd name="f143" fmla="*/ f110 1 138"/>
              <a:gd name="f144" fmla="*/ f111 1 969"/>
              <a:gd name="f145" fmla="*/ f112 1 138"/>
              <a:gd name="f146" fmla="*/ f113 1 969"/>
              <a:gd name="f147" fmla="*/ f114 1 138"/>
              <a:gd name="f148" fmla="*/ f115 1 969"/>
              <a:gd name="f149" fmla="*/ f116 1 138"/>
              <a:gd name="f150" fmla="*/ f117 1 969"/>
              <a:gd name="f151" fmla="*/ f118 1 138"/>
              <a:gd name="f152" fmla="*/ f119 1 969"/>
              <a:gd name="f153" fmla="*/ f120 1 969"/>
              <a:gd name="f154" fmla="*/ f121 1 969"/>
              <a:gd name="f155" fmla="*/ f122 1 138"/>
              <a:gd name="f156" fmla="*/ f123 1 969"/>
              <a:gd name="f157" fmla="*/ f124 1 138"/>
              <a:gd name="f158" fmla="*/ f125 1 969"/>
              <a:gd name="f159" fmla="*/ f126 1 138"/>
              <a:gd name="f160" fmla="*/ f127 1 969"/>
              <a:gd name="f161" fmla="*/ f128 1 138"/>
              <a:gd name="f162" fmla="*/ f129 1 969"/>
              <a:gd name="f163" fmla="*/ f130 1 138"/>
              <a:gd name="f164" fmla="*/ f131 1 969"/>
              <a:gd name="f165" fmla="*/ f132 1 138"/>
              <a:gd name="f166" fmla="*/ f133 1 969"/>
              <a:gd name="f167" fmla="*/ f134 1 138"/>
              <a:gd name="f168" fmla="*/ f135 1 969"/>
              <a:gd name="f169" fmla="*/ f136 1 138"/>
              <a:gd name="f170" fmla="*/ 0 1 f103"/>
              <a:gd name="f171" fmla="*/ f97 1 f103"/>
              <a:gd name="f172" fmla="*/ 0 1 f104"/>
              <a:gd name="f173" fmla="*/ f98 1 f104"/>
              <a:gd name="f174" fmla="*/ f138 1 f103"/>
              <a:gd name="f175" fmla="*/ f139 1 f104"/>
              <a:gd name="f176" fmla="*/ f140 1 f103"/>
              <a:gd name="f177" fmla="*/ f141 1 f104"/>
              <a:gd name="f178" fmla="*/ f142 1 f103"/>
              <a:gd name="f179" fmla="*/ f143 1 f104"/>
              <a:gd name="f180" fmla="*/ f144 1 f103"/>
              <a:gd name="f181" fmla="*/ f145 1 f104"/>
              <a:gd name="f182" fmla="*/ f146 1 f103"/>
              <a:gd name="f183" fmla="*/ f147 1 f104"/>
              <a:gd name="f184" fmla="*/ f148 1 f103"/>
              <a:gd name="f185" fmla="*/ f149 1 f104"/>
              <a:gd name="f186" fmla="*/ f150 1 f103"/>
              <a:gd name="f187" fmla="*/ f151 1 f104"/>
              <a:gd name="f188" fmla="*/ f152 1 f103"/>
              <a:gd name="f189" fmla="*/ f153 1 f103"/>
              <a:gd name="f190" fmla="*/ f154 1 f103"/>
              <a:gd name="f191" fmla="*/ f155 1 f104"/>
              <a:gd name="f192" fmla="*/ f156 1 f103"/>
              <a:gd name="f193" fmla="*/ f157 1 f104"/>
              <a:gd name="f194" fmla="*/ f158 1 f103"/>
              <a:gd name="f195" fmla="*/ f159 1 f104"/>
              <a:gd name="f196" fmla="*/ f160 1 f103"/>
              <a:gd name="f197" fmla="*/ f161 1 f104"/>
              <a:gd name="f198" fmla="*/ f162 1 f103"/>
              <a:gd name="f199" fmla="*/ f163 1 f104"/>
              <a:gd name="f200" fmla="*/ f164 1 f103"/>
              <a:gd name="f201" fmla="*/ f165 1 f104"/>
              <a:gd name="f202" fmla="*/ f166 1 f103"/>
              <a:gd name="f203" fmla="*/ f167 1 f104"/>
              <a:gd name="f204" fmla="*/ f168 1 f103"/>
              <a:gd name="f205" fmla="*/ f169 1 f104"/>
              <a:gd name="f206" fmla="*/ f170 f94 1"/>
              <a:gd name="f207" fmla="*/ f171 f94 1"/>
              <a:gd name="f208" fmla="*/ f173 f95 1"/>
              <a:gd name="f209" fmla="*/ f172 f95 1"/>
              <a:gd name="f210" fmla="*/ f174 f94 1"/>
              <a:gd name="f211" fmla="*/ f175 f95 1"/>
              <a:gd name="f212" fmla="*/ f176 f94 1"/>
              <a:gd name="f213" fmla="*/ f177 f95 1"/>
              <a:gd name="f214" fmla="*/ f178 f94 1"/>
              <a:gd name="f215" fmla="*/ f179 f95 1"/>
              <a:gd name="f216" fmla="*/ f180 f94 1"/>
              <a:gd name="f217" fmla="*/ f181 f95 1"/>
              <a:gd name="f218" fmla="*/ f182 f94 1"/>
              <a:gd name="f219" fmla="*/ f183 f95 1"/>
              <a:gd name="f220" fmla="*/ f184 f94 1"/>
              <a:gd name="f221" fmla="*/ f185 f95 1"/>
              <a:gd name="f222" fmla="*/ f186 f94 1"/>
              <a:gd name="f223" fmla="*/ f187 f95 1"/>
              <a:gd name="f224" fmla="*/ f188 f94 1"/>
              <a:gd name="f225" fmla="*/ f189 f94 1"/>
              <a:gd name="f226" fmla="*/ f190 f94 1"/>
              <a:gd name="f227" fmla="*/ f191 f95 1"/>
              <a:gd name="f228" fmla="*/ f192 f94 1"/>
              <a:gd name="f229" fmla="*/ f193 f95 1"/>
              <a:gd name="f230" fmla="*/ f194 f94 1"/>
              <a:gd name="f231" fmla="*/ f195 f95 1"/>
              <a:gd name="f232" fmla="*/ f196 f94 1"/>
              <a:gd name="f233" fmla="*/ f197 f95 1"/>
              <a:gd name="f234" fmla="*/ f198 f94 1"/>
              <a:gd name="f235" fmla="*/ f199 f95 1"/>
              <a:gd name="f236" fmla="*/ f200 f94 1"/>
              <a:gd name="f237" fmla="*/ f201 f95 1"/>
              <a:gd name="f238" fmla="*/ f202 f94 1"/>
              <a:gd name="f239" fmla="*/ f203 f95 1"/>
              <a:gd name="f240" fmla="*/ f204 f94 1"/>
              <a:gd name="f241" fmla="*/ f205 f95 1"/>
            </a:gdLst>
            <a:ahLst/>
            <a:cxnLst>
              <a:cxn ang="3cd4">
                <a:pos x="hc" y="t"/>
              </a:cxn>
              <a:cxn ang="0">
                <a:pos x="r" y="vc"/>
              </a:cxn>
              <a:cxn ang="cd4">
                <a:pos x="hc" y="b"/>
              </a:cxn>
              <a:cxn ang="cd2">
                <a:pos x="l" y="vc"/>
              </a:cxn>
              <a:cxn ang="f137">
                <a:pos x="f210" y="f211"/>
              </a:cxn>
              <a:cxn ang="f137">
                <a:pos x="f212" y="f213"/>
              </a:cxn>
              <a:cxn ang="f137">
                <a:pos x="f214" y="f215"/>
              </a:cxn>
              <a:cxn ang="f137">
                <a:pos x="f216" y="f217"/>
              </a:cxn>
              <a:cxn ang="f137">
                <a:pos x="f218" y="f219"/>
              </a:cxn>
              <a:cxn ang="f137">
                <a:pos x="f220" y="f221"/>
              </a:cxn>
              <a:cxn ang="f137">
                <a:pos x="f222" y="f223"/>
              </a:cxn>
              <a:cxn ang="f137">
                <a:pos x="f224" y="f223"/>
              </a:cxn>
              <a:cxn ang="f137">
                <a:pos x="f225" y="f223"/>
              </a:cxn>
              <a:cxn ang="f137">
                <a:pos x="f226" y="f227"/>
              </a:cxn>
              <a:cxn ang="f137">
                <a:pos x="f228" y="f229"/>
              </a:cxn>
              <a:cxn ang="f137">
                <a:pos x="f230" y="f231"/>
              </a:cxn>
              <a:cxn ang="f137">
                <a:pos x="f232" y="f233"/>
              </a:cxn>
              <a:cxn ang="f137">
                <a:pos x="f234" y="f235"/>
              </a:cxn>
              <a:cxn ang="f137">
                <a:pos x="f236" y="f237"/>
              </a:cxn>
              <a:cxn ang="f137">
                <a:pos x="f238" y="f239"/>
              </a:cxn>
              <a:cxn ang="f137">
                <a:pos x="f240" y="f241"/>
              </a:cxn>
              <a:cxn ang="f137">
                <a:pos x="f210" y="f211"/>
              </a:cxn>
            </a:cxnLst>
            <a:rect l="f206" t="f209" r="f207" b="f208"/>
            <a:pathLst>
              <a:path w="969" h="138">
                <a:moveTo>
                  <a:pt x="f8" y="f9"/>
                </a:moveTo>
                <a:cubicBezTo>
                  <a:pt x="f10" y="f11"/>
                  <a:pt x="f12" y="f13"/>
                  <a:pt x="f14" y="f15"/>
                </a:cubicBezTo>
                <a:cubicBezTo>
                  <a:pt x="f16" y="f17"/>
                  <a:pt x="f18" y="f19"/>
                  <a:pt x="f20" y="f21"/>
                </a:cubicBezTo>
                <a:cubicBezTo>
                  <a:pt x="f22" y="f7"/>
                  <a:pt x="f23" y="f24"/>
                  <a:pt x="f25" y="f19"/>
                </a:cubicBezTo>
                <a:cubicBezTo>
                  <a:pt x="f26" y="f15"/>
                  <a:pt x="f5" y="f27"/>
                  <a:pt x="f28" y="f29"/>
                </a:cubicBezTo>
                <a:cubicBezTo>
                  <a:pt x="f30" y="f31"/>
                  <a:pt x="f32" y="f31"/>
                  <a:pt x="f33" y="f34"/>
                </a:cubicBezTo>
                <a:cubicBezTo>
                  <a:pt x="f35" y="f36"/>
                  <a:pt x="f37" y="f18"/>
                  <a:pt x="f38" y="f31"/>
                </a:cubicBezTo>
                <a:cubicBezTo>
                  <a:pt x="f39" y="f40"/>
                  <a:pt x="f41" y="f42"/>
                  <a:pt x="f43" y="f31"/>
                </a:cubicBezTo>
                <a:cubicBezTo>
                  <a:pt x="f44" y="f45"/>
                  <a:pt x="f46" y="f47"/>
                  <a:pt x="f48" y="f31"/>
                </a:cubicBezTo>
                <a:cubicBezTo>
                  <a:pt x="f49" y="f50"/>
                  <a:pt x="f51" y="f42"/>
                  <a:pt x="f52" y="f53"/>
                </a:cubicBezTo>
                <a:cubicBezTo>
                  <a:pt x="f54" y="f55"/>
                  <a:pt x="f56" y="f57"/>
                  <a:pt x="f58" y="f26"/>
                </a:cubicBezTo>
                <a:cubicBezTo>
                  <a:pt x="f59" y="f5"/>
                  <a:pt x="f60" y="f61"/>
                  <a:pt x="f6" y="f62"/>
                </a:cubicBezTo>
                <a:cubicBezTo>
                  <a:pt x="f63" y="f64"/>
                  <a:pt x="f65" y="f66"/>
                  <a:pt x="f67" y="f66"/>
                </a:cubicBezTo>
                <a:cubicBezTo>
                  <a:pt x="f68" y="f69"/>
                  <a:pt x="f70" y="f71"/>
                  <a:pt x="f72" y="f73"/>
                </a:cubicBezTo>
                <a:cubicBezTo>
                  <a:pt x="f74" y="f75"/>
                  <a:pt x="f76" y="f77"/>
                  <a:pt x="f78" y="f79"/>
                </a:cubicBezTo>
                <a:cubicBezTo>
                  <a:pt x="f80" y="f81"/>
                  <a:pt x="f82" y="f16"/>
                  <a:pt x="f83" y="f84"/>
                </a:cubicBezTo>
                <a:cubicBezTo>
                  <a:pt x="f85" y="f86"/>
                  <a:pt x="f87" y="f88"/>
                  <a:pt x="f89" y="f14"/>
                </a:cubicBezTo>
                <a:cubicBezTo>
                  <a:pt x="f90" y="f91"/>
                  <a:pt x="f92" y="f13"/>
                  <a:pt x="f8" y="f9"/>
                </a:cubicBezTo>
                <a:close/>
              </a:path>
            </a:pathLst>
          </a:custGeom>
          <a:solidFill>
            <a:srgbClr val="B8902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pic>
        <p:nvPicPr>
          <p:cNvPr id="15" name="Imagen 76">
            <a:extLst>
              <a:ext uri="{FF2B5EF4-FFF2-40B4-BE49-F238E27FC236}">
                <a16:creationId xmlns:a16="http://schemas.microsoft.com/office/drawing/2014/main" id="{7559C0F0-1851-4F54-BF3A-CEBEAD3CEF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3290" y="3454932"/>
            <a:ext cx="1014718" cy="1470602"/>
          </a:xfrm>
          <a:prstGeom prst="rect">
            <a:avLst/>
          </a:prstGeom>
          <a:noFill/>
          <a:ln cap="flat">
            <a:noFill/>
          </a:ln>
        </p:spPr>
      </p:pic>
    </p:spTree>
    <p:extLst>
      <p:ext uri="{BB962C8B-B14F-4D97-AF65-F5344CB8AC3E}">
        <p14:creationId xmlns:p14="http://schemas.microsoft.com/office/powerpoint/2010/main" val="229982987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_TITLE_AND_DESCRIPTION">
    <p:bg>
      <p:bgPr>
        <a:blipFill>
          <a:blip r:embed="rId2">
            <a:alphaModFix/>
          </a:blip>
          <a:stretch>
            <a:fillRect/>
          </a:stretch>
        </a:blipFill>
        <a:effectLst/>
      </p:bgPr>
    </p:bg>
    <p:spTree>
      <p:nvGrpSpPr>
        <p:cNvPr id="1" name=""/>
        <p:cNvGrpSpPr/>
        <p:nvPr/>
      </p:nvGrpSpPr>
      <p:grpSpPr>
        <a:xfrm>
          <a:off x="0" y="0"/>
          <a:ext cx="0" cy="0"/>
          <a:chOff x="0" y="0"/>
          <a:chExt cx="0" cy="0"/>
        </a:xfrm>
      </p:grpSpPr>
      <p:grpSp>
        <p:nvGrpSpPr>
          <p:cNvPr id="2" name="Google Shape;664;p9">
            <a:extLst>
              <a:ext uri="{FF2B5EF4-FFF2-40B4-BE49-F238E27FC236}">
                <a16:creationId xmlns:a16="http://schemas.microsoft.com/office/drawing/2014/main" id="{876989E6-EBB2-4A6B-83DE-793B5962250D}"/>
              </a:ext>
            </a:extLst>
          </p:cNvPr>
          <p:cNvGrpSpPr/>
          <p:nvPr/>
        </p:nvGrpSpPr>
        <p:grpSpPr>
          <a:xfrm>
            <a:off x="8736095" y="1034698"/>
            <a:ext cx="213649" cy="3005888"/>
            <a:chOff x="8736095" y="1034698"/>
            <a:chExt cx="213649" cy="3005888"/>
          </a:xfrm>
        </p:grpSpPr>
        <p:sp>
          <p:nvSpPr>
            <p:cNvPr id="3" name="Google Shape;665;p9">
              <a:extLst>
                <a:ext uri="{FF2B5EF4-FFF2-40B4-BE49-F238E27FC236}">
                  <a16:creationId xmlns:a16="http://schemas.microsoft.com/office/drawing/2014/main" id="{48439556-D41C-4BEB-8CD4-FC0DE94ABB0E}"/>
                </a:ext>
              </a:extLst>
            </p:cNvPr>
            <p:cNvSpPr/>
            <p:nvPr/>
          </p:nvSpPr>
          <p:spPr>
            <a:xfrm flipH="1">
              <a:off x="8932947"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 name="Google Shape;666;p9">
              <a:extLst>
                <a:ext uri="{FF2B5EF4-FFF2-40B4-BE49-F238E27FC236}">
                  <a16:creationId xmlns:a16="http://schemas.microsoft.com/office/drawing/2014/main" id="{19FC47CE-5210-4E25-A6F5-6C1C63BF50E0}"/>
                </a:ext>
              </a:extLst>
            </p:cNvPr>
            <p:cNvSpPr/>
            <p:nvPr/>
          </p:nvSpPr>
          <p:spPr>
            <a:xfrm flipH="1">
              <a:off x="8736095"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667;p9">
              <a:extLst>
                <a:ext uri="{FF2B5EF4-FFF2-40B4-BE49-F238E27FC236}">
                  <a16:creationId xmlns:a16="http://schemas.microsoft.com/office/drawing/2014/main" id="{57304B1D-172A-491C-A929-D98DFB95518E}"/>
                </a:ext>
              </a:extLst>
            </p:cNvPr>
            <p:cNvSpPr/>
            <p:nvPr/>
          </p:nvSpPr>
          <p:spPr>
            <a:xfrm flipH="1">
              <a:off x="8932947"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668;p9">
              <a:extLst>
                <a:ext uri="{FF2B5EF4-FFF2-40B4-BE49-F238E27FC236}">
                  <a16:creationId xmlns:a16="http://schemas.microsoft.com/office/drawing/2014/main" id="{C9F0533D-B19E-4A37-BE78-BD445955784F}"/>
                </a:ext>
              </a:extLst>
            </p:cNvPr>
            <p:cNvSpPr/>
            <p:nvPr/>
          </p:nvSpPr>
          <p:spPr>
            <a:xfrm flipH="1">
              <a:off x="8736095"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7" name="Google Shape;669;p9">
            <a:extLst>
              <a:ext uri="{FF2B5EF4-FFF2-40B4-BE49-F238E27FC236}">
                <a16:creationId xmlns:a16="http://schemas.microsoft.com/office/drawing/2014/main" id="{95BBAEDD-DCCD-42EF-B34B-A2A042BD0F03}"/>
              </a:ext>
            </a:extLst>
          </p:cNvPr>
          <p:cNvGrpSpPr/>
          <p:nvPr/>
        </p:nvGrpSpPr>
        <p:grpSpPr>
          <a:xfrm>
            <a:off x="-18" y="210403"/>
            <a:ext cx="8138844" cy="211875"/>
            <a:chOff x="-18" y="210403"/>
            <a:chExt cx="8138844" cy="211875"/>
          </a:xfrm>
        </p:grpSpPr>
        <p:sp>
          <p:nvSpPr>
            <p:cNvPr id="8" name="Google Shape;670;p9">
              <a:extLst>
                <a:ext uri="{FF2B5EF4-FFF2-40B4-BE49-F238E27FC236}">
                  <a16:creationId xmlns:a16="http://schemas.microsoft.com/office/drawing/2014/main" id="{A0F9B794-1F03-4BCB-983C-F389939D47F1}"/>
                </a:ext>
              </a:extLst>
            </p:cNvPr>
            <p:cNvSpPr/>
            <p:nvPr/>
          </p:nvSpPr>
          <p:spPr>
            <a:xfrm flipH="1">
              <a:off x="-18" y="210458"/>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9" name="Google Shape;671;p9">
              <a:extLst>
                <a:ext uri="{FF2B5EF4-FFF2-40B4-BE49-F238E27FC236}">
                  <a16:creationId xmlns:a16="http://schemas.microsoft.com/office/drawing/2014/main" id="{909CCD15-A8FC-41E9-A346-2592CCDBA590}"/>
                </a:ext>
              </a:extLst>
            </p:cNvPr>
            <p:cNvGrpSpPr/>
            <p:nvPr/>
          </p:nvGrpSpPr>
          <p:grpSpPr>
            <a:xfrm>
              <a:off x="4842863" y="210403"/>
              <a:ext cx="3295963" cy="211875"/>
              <a:chOff x="4842863" y="210403"/>
              <a:chExt cx="3295963" cy="211875"/>
            </a:xfrm>
          </p:grpSpPr>
          <p:sp>
            <p:nvSpPr>
              <p:cNvPr id="10" name="Google Shape;672;p9">
                <a:extLst>
                  <a:ext uri="{FF2B5EF4-FFF2-40B4-BE49-F238E27FC236}">
                    <a16:creationId xmlns:a16="http://schemas.microsoft.com/office/drawing/2014/main" id="{88512181-08AD-4F20-80E9-577E41F803E7}"/>
                  </a:ext>
                </a:extLst>
              </p:cNvPr>
              <p:cNvSpPr/>
              <p:nvPr/>
            </p:nvSpPr>
            <p:spPr>
              <a:xfrm flipH="1">
                <a:off x="4842863" y="210467"/>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673;p9">
                <a:extLst>
                  <a:ext uri="{FF2B5EF4-FFF2-40B4-BE49-F238E27FC236}">
                    <a16:creationId xmlns:a16="http://schemas.microsoft.com/office/drawing/2014/main" id="{62E560D6-B155-4797-A0A9-3058EE63DEA0}"/>
                  </a:ext>
                </a:extLst>
              </p:cNvPr>
              <p:cNvSpPr/>
              <p:nvPr/>
            </p:nvSpPr>
            <p:spPr>
              <a:xfrm flipH="1">
                <a:off x="7994873" y="2104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12" name="Google Shape;714;p9">
            <a:extLst>
              <a:ext uri="{FF2B5EF4-FFF2-40B4-BE49-F238E27FC236}">
                <a16:creationId xmlns:a16="http://schemas.microsoft.com/office/drawing/2014/main" id="{819923A6-18DA-412C-9205-C50DDF35EE13}"/>
              </a:ext>
            </a:extLst>
          </p:cNvPr>
          <p:cNvGrpSpPr/>
          <p:nvPr/>
        </p:nvGrpSpPr>
        <p:grpSpPr>
          <a:xfrm>
            <a:off x="-19" y="4721203"/>
            <a:ext cx="8138836" cy="211875"/>
            <a:chOff x="-19" y="4721203"/>
            <a:chExt cx="8138836" cy="211875"/>
          </a:xfrm>
        </p:grpSpPr>
        <p:sp>
          <p:nvSpPr>
            <p:cNvPr id="13" name="Google Shape;715;p9">
              <a:extLst>
                <a:ext uri="{FF2B5EF4-FFF2-40B4-BE49-F238E27FC236}">
                  <a16:creationId xmlns:a16="http://schemas.microsoft.com/office/drawing/2014/main" id="{83F71091-2DF5-4FB3-8C7F-8AF345ED5960}"/>
                </a:ext>
              </a:extLst>
            </p:cNvPr>
            <p:cNvSpPr/>
            <p:nvPr/>
          </p:nvSpPr>
          <p:spPr>
            <a:xfrm rot="10799991">
              <a:off x="-19" y="4918063"/>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14" name="Google Shape;716;p9">
              <a:extLst>
                <a:ext uri="{FF2B5EF4-FFF2-40B4-BE49-F238E27FC236}">
                  <a16:creationId xmlns:a16="http://schemas.microsoft.com/office/drawing/2014/main" id="{5B60566F-5804-4841-BF09-22B743BAE6E9}"/>
                </a:ext>
              </a:extLst>
            </p:cNvPr>
            <p:cNvGrpSpPr/>
            <p:nvPr/>
          </p:nvGrpSpPr>
          <p:grpSpPr>
            <a:xfrm>
              <a:off x="4842863" y="4721203"/>
              <a:ext cx="3295954" cy="211875"/>
              <a:chOff x="4842863" y="4721203"/>
              <a:chExt cx="3295954" cy="211875"/>
            </a:xfrm>
          </p:grpSpPr>
          <p:sp>
            <p:nvSpPr>
              <p:cNvPr id="15" name="Google Shape;717;p9">
                <a:extLst>
                  <a:ext uri="{FF2B5EF4-FFF2-40B4-BE49-F238E27FC236}">
                    <a16:creationId xmlns:a16="http://schemas.microsoft.com/office/drawing/2014/main" id="{6F7AA6FF-BF8F-42B6-A238-F0FA95942C13}"/>
                  </a:ext>
                </a:extLst>
              </p:cNvPr>
              <p:cNvSpPr/>
              <p:nvPr/>
            </p:nvSpPr>
            <p:spPr>
              <a:xfrm rot="10799991">
                <a:off x="4842863" y="4918063"/>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6" name="Google Shape;718;p9">
                <a:extLst>
                  <a:ext uri="{FF2B5EF4-FFF2-40B4-BE49-F238E27FC236}">
                    <a16:creationId xmlns:a16="http://schemas.microsoft.com/office/drawing/2014/main" id="{035266E3-D6E9-4C78-95C3-485F837C4345}"/>
                  </a:ext>
                </a:extLst>
              </p:cNvPr>
              <p:cNvSpPr/>
              <p:nvPr/>
            </p:nvSpPr>
            <p:spPr>
              <a:xfrm rot="10799991">
                <a:off x="7994864" y="47212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sp>
        <p:nvSpPr>
          <p:cNvPr id="17" name="Google Shape;719;p9">
            <a:extLst>
              <a:ext uri="{FF2B5EF4-FFF2-40B4-BE49-F238E27FC236}">
                <a16:creationId xmlns:a16="http://schemas.microsoft.com/office/drawing/2014/main" id="{292055FD-07A2-4F63-BA09-0390B78266C6}"/>
              </a:ext>
            </a:extLst>
          </p:cNvPr>
          <p:cNvSpPr txBox="1">
            <a:spLocks noGrp="1"/>
          </p:cNvSpPr>
          <p:nvPr>
            <p:ph type="title"/>
          </p:nvPr>
        </p:nvSpPr>
        <p:spPr>
          <a:xfrm>
            <a:off x="1048524" y="1454024"/>
            <a:ext cx="4045195" cy="1335901"/>
          </a:xfrm>
        </p:spPr>
        <p:txBody>
          <a:bodyPr anchor="b" anchorCtr="0"/>
          <a:lstStyle>
            <a:lvl1pPr algn="l">
              <a:defRPr sz="7900">
                <a:solidFill>
                  <a:srgbClr val="D6B35F"/>
                </a:solidFill>
              </a:defRPr>
            </a:lvl1pPr>
          </a:lstStyle>
          <a:p>
            <a:pPr lvl="0"/>
            <a:endParaRPr lang="es-PE"/>
          </a:p>
        </p:txBody>
      </p:sp>
      <p:sp>
        <p:nvSpPr>
          <p:cNvPr id="18" name="Google Shape;720;p9">
            <a:extLst>
              <a:ext uri="{FF2B5EF4-FFF2-40B4-BE49-F238E27FC236}">
                <a16:creationId xmlns:a16="http://schemas.microsoft.com/office/drawing/2014/main" id="{DAFDB503-24E6-4B7F-82A6-9455B9DA2580}"/>
              </a:ext>
            </a:extLst>
          </p:cNvPr>
          <p:cNvSpPr txBox="1">
            <a:spLocks noGrp="1"/>
          </p:cNvSpPr>
          <p:nvPr>
            <p:ph type="subTitle" idx="4294967295"/>
          </p:nvPr>
        </p:nvSpPr>
        <p:spPr>
          <a:xfrm>
            <a:off x="1048524" y="2722095"/>
            <a:ext cx="3639897" cy="954304"/>
          </a:xfrm>
        </p:spPr>
        <p:txBody>
          <a:bodyPr/>
          <a:lstStyle>
            <a:lvl1pPr>
              <a:buNone/>
              <a:defRPr sz="1500">
                <a:solidFill>
                  <a:srgbClr val="393231"/>
                </a:solidFill>
              </a:defRPr>
            </a:lvl1pPr>
          </a:lstStyle>
          <a:p>
            <a:pPr lvl="0"/>
            <a:endParaRPr lang="es-PE"/>
          </a:p>
        </p:txBody>
      </p:sp>
      <p:pic>
        <p:nvPicPr>
          <p:cNvPr id="19" name="Imagen 65">
            <a:extLst>
              <a:ext uri="{FF2B5EF4-FFF2-40B4-BE49-F238E27FC236}">
                <a16:creationId xmlns:a16="http://schemas.microsoft.com/office/drawing/2014/main" id="{9A2D1040-B1DE-4DDE-A4C7-AE3A0DBBE0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8827" y="4129092"/>
            <a:ext cx="878957" cy="803922"/>
          </a:xfrm>
          <a:prstGeom prst="rect">
            <a:avLst/>
          </a:prstGeom>
          <a:noFill/>
          <a:ln cap="flat">
            <a:noFill/>
          </a:ln>
        </p:spPr>
      </p:pic>
    </p:spTree>
    <p:extLst>
      <p:ext uri="{BB962C8B-B14F-4D97-AF65-F5344CB8AC3E}">
        <p14:creationId xmlns:p14="http://schemas.microsoft.com/office/powerpoint/2010/main" val="391939984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APTION_ONLY">
    <p:spTree>
      <p:nvGrpSpPr>
        <p:cNvPr id="1" name=""/>
        <p:cNvGrpSpPr/>
        <p:nvPr/>
      </p:nvGrpSpPr>
      <p:grpSpPr>
        <a:xfrm>
          <a:off x="0" y="0"/>
          <a:ext cx="0" cy="0"/>
          <a:chOff x="0" y="0"/>
          <a:chExt cx="0" cy="0"/>
        </a:xfrm>
      </p:grpSpPr>
      <p:grpSp>
        <p:nvGrpSpPr>
          <p:cNvPr id="2" name="Google Shape;722;p10">
            <a:extLst>
              <a:ext uri="{FF2B5EF4-FFF2-40B4-BE49-F238E27FC236}">
                <a16:creationId xmlns:a16="http://schemas.microsoft.com/office/drawing/2014/main" id="{3E89F2D1-68CE-4DF9-9FD9-464941CC31D8}"/>
              </a:ext>
            </a:extLst>
          </p:cNvPr>
          <p:cNvGrpSpPr/>
          <p:nvPr/>
        </p:nvGrpSpPr>
        <p:grpSpPr>
          <a:xfrm>
            <a:off x="76178" y="114940"/>
            <a:ext cx="8991496" cy="4900571"/>
            <a:chOff x="76178" y="114940"/>
            <a:chExt cx="8991496" cy="4900571"/>
          </a:xfrm>
        </p:grpSpPr>
        <p:grpSp>
          <p:nvGrpSpPr>
            <p:cNvPr id="3" name="Google Shape;723;p10">
              <a:extLst>
                <a:ext uri="{FF2B5EF4-FFF2-40B4-BE49-F238E27FC236}">
                  <a16:creationId xmlns:a16="http://schemas.microsoft.com/office/drawing/2014/main" id="{51D01C4A-1AE9-408C-84A9-DD34A13354A3}"/>
                </a:ext>
              </a:extLst>
            </p:cNvPr>
            <p:cNvGrpSpPr/>
            <p:nvPr/>
          </p:nvGrpSpPr>
          <p:grpSpPr>
            <a:xfrm>
              <a:off x="4477112" y="4842845"/>
              <a:ext cx="189784" cy="172666"/>
              <a:chOff x="4477112" y="4842845"/>
              <a:chExt cx="189784" cy="172666"/>
            </a:xfrm>
          </p:grpSpPr>
          <p:sp>
            <p:nvSpPr>
              <p:cNvPr id="4" name="Google Shape;724;p10">
                <a:extLst>
                  <a:ext uri="{FF2B5EF4-FFF2-40B4-BE49-F238E27FC236}">
                    <a16:creationId xmlns:a16="http://schemas.microsoft.com/office/drawing/2014/main" id="{9BECD491-7ED1-4A91-98A0-4B6C7909D17D}"/>
                  </a:ext>
                </a:extLst>
              </p:cNvPr>
              <p:cNvSpPr/>
              <p:nvPr/>
            </p:nvSpPr>
            <p:spPr>
              <a:xfrm>
                <a:off x="4535634" y="4842845"/>
                <a:ext cx="73481" cy="172666"/>
              </a:xfrm>
              <a:custGeom>
                <a:avLst/>
                <a:gdLst>
                  <a:gd name="f0" fmla="val w"/>
                  <a:gd name="f1" fmla="val h"/>
                  <a:gd name="f2" fmla="val 0"/>
                  <a:gd name="f3" fmla="val 2275"/>
                  <a:gd name="f4" fmla="val 5346"/>
                  <a:gd name="f5" fmla="val 1131"/>
                  <a:gd name="f6" fmla="val 1"/>
                  <a:gd name="f7" fmla="val 1201"/>
                  <a:gd name="f8" fmla="val 2679"/>
                  <a:gd name="f9" fmla="val 4145"/>
                  <a:gd name="f10" fmla="val 5345"/>
                  <a:gd name="f11" fmla="val 2274"/>
                  <a:gd name="f12" fmla="*/ f0 1 2275"/>
                  <a:gd name="f13" fmla="*/ f1 1 5346"/>
                  <a:gd name="f14" fmla="val f2"/>
                  <a:gd name="f15" fmla="val f3"/>
                  <a:gd name="f16" fmla="val f4"/>
                  <a:gd name="f17" fmla="+- f16 0 f14"/>
                  <a:gd name="f18" fmla="+- f15 0 f14"/>
                  <a:gd name="f19" fmla="*/ f18 1 2275"/>
                  <a:gd name="f20" fmla="*/ f17 1 534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275" h="5346">
                    <a:moveTo>
                      <a:pt x="f5" y="f6"/>
                    </a:moveTo>
                    <a:cubicBezTo>
                      <a:pt x="f5" y="f6"/>
                      <a:pt x="f2" y="f7"/>
                      <a:pt x="f2" y="f8"/>
                    </a:cubicBezTo>
                    <a:cubicBezTo>
                      <a:pt x="f2" y="f9"/>
                      <a:pt x="f5" y="f10"/>
                      <a:pt x="f5" y="f10"/>
                    </a:cubicBezTo>
                    <a:cubicBezTo>
                      <a:pt x="f5" y="f10"/>
                      <a:pt x="f11" y="f9"/>
                      <a:pt x="f11" y="f8"/>
                    </a:cubicBezTo>
                    <a:cubicBezTo>
                      <a:pt x="f11" y="f7"/>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725;p10">
                <a:extLst>
                  <a:ext uri="{FF2B5EF4-FFF2-40B4-BE49-F238E27FC236}">
                    <a16:creationId xmlns:a16="http://schemas.microsoft.com/office/drawing/2014/main" id="{0DCC5987-59B4-49AF-AFED-54EB5906DEDC}"/>
                  </a:ext>
                </a:extLst>
              </p:cNvPr>
              <p:cNvSpPr/>
              <p:nvPr/>
            </p:nvSpPr>
            <p:spPr>
              <a:xfrm>
                <a:off x="4477112" y="4862998"/>
                <a:ext cx="60396" cy="60432"/>
              </a:xfrm>
              <a:custGeom>
                <a:avLst/>
                <a:gdLst>
                  <a:gd name="f0" fmla="val w"/>
                  <a:gd name="f1" fmla="val h"/>
                  <a:gd name="f2" fmla="val 0"/>
                  <a:gd name="f3" fmla="val 1870"/>
                  <a:gd name="f4" fmla="val 1871"/>
                  <a:gd name="f5" fmla="val 1062"/>
                  <a:gd name="f6" fmla="val 23"/>
                  <a:gd name="f7" fmla="val 543"/>
                  <a:gd name="f8" fmla="val 531"/>
                  <a:gd name="f9" fmla="val 35"/>
                  <a:gd name="f10" fmla="val 808"/>
                  <a:gd name="f11" fmla="val 1847"/>
                  <a:gd name="f12" fmla="val 1327"/>
                  <a:gd name="f13" fmla="val 1328"/>
                  <a:gd name="f14" fmla="*/ f0 1 1870"/>
                  <a:gd name="f15" fmla="*/ f1 1 1871"/>
                  <a:gd name="f16" fmla="val f2"/>
                  <a:gd name="f17" fmla="val f3"/>
                  <a:gd name="f18" fmla="val f4"/>
                  <a:gd name="f19" fmla="+- f18 0 f16"/>
                  <a:gd name="f20" fmla="+- f17 0 f16"/>
                  <a:gd name="f21" fmla="*/ f20 1 1870"/>
                  <a:gd name="f22" fmla="*/ f19 1 187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870" h="1870">
                    <a:moveTo>
                      <a:pt x="f3" y="f2"/>
                    </a:moveTo>
                    <a:lnTo>
                      <a:pt x="f3" y="f2"/>
                    </a:lnTo>
                    <a:cubicBezTo>
                      <a:pt x="f3" y="f2"/>
                      <a:pt x="f5" y="f6"/>
                      <a:pt x="f7" y="f8"/>
                    </a:cubicBezTo>
                    <a:cubicBezTo>
                      <a:pt x="f9" y="f5"/>
                      <a:pt x="f2" y="f3"/>
                      <a:pt x="f2" y="f3"/>
                    </a:cubicBezTo>
                    <a:cubicBezTo>
                      <a:pt x="f2" y="f3"/>
                      <a:pt x="f10" y="f11"/>
                      <a:pt x="f12" y="f13"/>
                    </a:cubicBezTo>
                    <a:cubicBezTo>
                      <a:pt x="f11" y="f10"/>
                      <a:pt x="f3" y="f2"/>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726;p10">
                <a:extLst>
                  <a:ext uri="{FF2B5EF4-FFF2-40B4-BE49-F238E27FC236}">
                    <a16:creationId xmlns:a16="http://schemas.microsoft.com/office/drawing/2014/main" id="{04B6220E-97BB-4E7E-8E7B-F866630A9A77}"/>
                  </a:ext>
                </a:extLst>
              </p:cNvPr>
              <p:cNvSpPr/>
              <p:nvPr/>
            </p:nvSpPr>
            <p:spPr>
              <a:xfrm>
                <a:off x="4606820" y="4862998"/>
                <a:ext cx="60076" cy="60432"/>
              </a:xfrm>
              <a:custGeom>
                <a:avLst/>
                <a:gdLst>
                  <a:gd name="f0" fmla="val w"/>
                  <a:gd name="f1" fmla="val h"/>
                  <a:gd name="f2" fmla="val 0"/>
                  <a:gd name="f3" fmla="val 1860"/>
                  <a:gd name="f4" fmla="val 1871"/>
                  <a:gd name="f5" fmla="val 1"/>
                  <a:gd name="f6" fmla="val 12"/>
                  <a:gd name="f7" fmla="val 808"/>
                  <a:gd name="f8" fmla="val 532"/>
                  <a:gd name="f9" fmla="val 1328"/>
                  <a:gd name="f10" fmla="val 1051"/>
                  <a:gd name="f11" fmla="val 1847"/>
                  <a:gd name="f12" fmla="val 1859"/>
                  <a:gd name="f13" fmla="val 1870"/>
                  <a:gd name="f14" fmla="val 1836"/>
                  <a:gd name="f15" fmla="val 1062"/>
                  <a:gd name="f16" fmla="val 531"/>
                  <a:gd name="f17" fmla="val 809"/>
                  <a:gd name="f18" fmla="val 23"/>
                  <a:gd name="f19" fmla="*/ f0 1 1860"/>
                  <a:gd name="f20" fmla="*/ f1 1 1871"/>
                  <a:gd name="f21" fmla="val f2"/>
                  <a:gd name="f22" fmla="val f3"/>
                  <a:gd name="f23" fmla="val f4"/>
                  <a:gd name="f24" fmla="+- f23 0 f21"/>
                  <a:gd name="f25" fmla="+- f22 0 f21"/>
                  <a:gd name="f26" fmla="*/ f25 1 1860"/>
                  <a:gd name="f27" fmla="*/ f24 1 1871"/>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860" h="1870">
                    <a:moveTo>
                      <a:pt x="f5" y="f2"/>
                    </a:moveTo>
                    <a:cubicBezTo>
                      <a:pt x="f5" y="f2"/>
                      <a:pt x="f6" y="f7"/>
                      <a:pt x="f8" y="f9"/>
                    </a:cubicBezTo>
                    <a:cubicBezTo>
                      <a:pt x="f10" y="f11"/>
                      <a:pt x="f12" y="f13"/>
                      <a:pt x="f12" y="f13"/>
                    </a:cubicBezTo>
                    <a:cubicBezTo>
                      <a:pt x="f12" y="f13"/>
                      <a:pt x="f14" y="f15"/>
                      <a:pt x="f9" y="f16"/>
                    </a:cubicBezTo>
                    <a:cubicBezTo>
                      <a:pt x="f17" y="f18"/>
                      <a:pt x="f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7" name="Google Shape;727;p10">
              <a:extLst>
                <a:ext uri="{FF2B5EF4-FFF2-40B4-BE49-F238E27FC236}">
                  <a16:creationId xmlns:a16="http://schemas.microsoft.com/office/drawing/2014/main" id="{AA666D28-7719-4B34-B47F-5C0CBD95887D}"/>
                </a:ext>
              </a:extLst>
            </p:cNvPr>
            <p:cNvGrpSpPr/>
            <p:nvPr/>
          </p:nvGrpSpPr>
          <p:grpSpPr>
            <a:xfrm>
              <a:off x="194310" y="1034698"/>
              <a:ext cx="213649" cy="3005888"/>
              <a:chOff x="194310" y="1034698"/>
              <a:chExt cx="213649" cy="3005888"/>
            </a:xfrm>
          </p:grpSpPr>
          <p:sp>
            <p:nvSpPr>
              <p:cNvPr id="8" name="Google Shape;728;p10">
                <a:extLst>
                  <a:ext uri="{FF2B5EF4-FFF2-40B4-BE49-F238E27FC236}">
                    <a16:creationId xmlns:a16="http://schemas.microsoft.com/office/drawing/2014/main" id="{45B57176-CA57-421E-8CD7-D826DFC52FA7}"/>
                  </a:ext>
                </a:extLst>
              </p:cNvPr>
              <p:cNvSpPr/>
              <p:nvPr/>
            </p:nvSpPr>
            <p:spPr>
              <a:xfrm>
                <a:off x="196175"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 name="Google Shape;729;p10">
                <a:extLst>
                  <a:ext uri="{FF2B5EF4-FFF2-40B4-BE49-F238E27FC236}">
                    <a16:creationId xmlns:a16="http://schemas.microsoft.com/office/drawing/2014/main" id="{FC0D02EF-A641-4A9E-A2A6-5CD77DF5E5EC}"/>
                  </a:ext>
                </a:extLst>
              </p:cNvPr>
              <p:cNvSpPr/>
              <p:nvPr/>
            </p:nvSpPr>
            <p:spPr>
              <a:xfrm>
                <a:off x="194310"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 name="Google Shape;730;p10">
                <a:extLst>
                  <a:ext uri="{FF2B5EF4-FFF2-40B4-BE49-F238E27FC236}">
                    <a16:creationId xmlns:a16="http://schemas.microsoft.com/office/drawing/2014/main" id="{A58A94FD-16E8-48CF-8771-8F16070FD35D}"/>
                  </a:ext>
                </a:extLst>
              </p:cNvPr>
              <p:cNvSpPr/>
              <p:nvPr/>
            </p:nvSpPr>
            <p:spPr>
              <a:xfrm>
                <a:off x="196175"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731;p10">
                <a:extLst>
                  <a:ext uri="{FF2B5EF4-FFF2-40B4-BE49-F238E27FC236}">
                    <a16:creationId xmlns:a16="http://schemas.microsoft.com/office/drawing/2014/main" id="{22EE085F-4B1D-468B-AC90-8DEB46B58D40}"/>
                  </a:ext>
                </a:extLst>
              </p:cNvPr>
              <p:cNvSpPr/>
              <p:nvPr/>
            </p:nvSpPr>
            <p:spPr>
              <a:xfrm>
                <a:off x="194310"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2" name="Google Shape;732;p10">
              <a:extLst>
                <a:ext uri="{FF2B5EF4-FFF2-40B4-BE49-F238E27FC236}">
                  <a16:creationId xmlns:a16="http://schemas.microsoft.com/office/drawing/2014/main" id="{39CF2FF1-FE4E-426D-B1CC-6A8DA9594468}"/>
                </a:ext>
              </a:extLst>
            </p:cNvPr>
            <p:cNvGrpSpPr/>
            <p:nvPr/>
          </p:nvGrpSpPr>
          <p:grpSpPr>
            <a:xfrm>
              <a:off x="1018925" y="4718368"/>
              <a:ext cx="3295953" cy="211903"/>
              <a:chOff x="1018925" y="4718368"/>
              <a:chExt cx="3295953" cy="211903"/>
            </a:xfrm>
          </p:grpSpPr>
          <p:sp>
            <p:nvSpPr>
              <p:cNvPr id="13" name="Google Shape;733;p10">
                <a:extLst>
                  <a:ext uri="{FF2B5EF4-FFF2-40B4-BE49-F238E27FC236}">
                    <a16:creationId xmlns:a16="http://schemas.microsoft.com/office/drawing/2014/main" id="{D32B88CF-9E30-4345-8A05-F64860AB2664}"/>
                  </a:ext>
                </a:extLst>
              </p:cNvPr>
              <p:cNvSpPr/>
              <p:nvPr/>
            </p:nvSpPr>
            <p:spPr>
              <a:xfrm>
                <a:off x="1149793" y="4915229"/>
                <a:ext cx="3165085" cy="14950"/>
              </a:xfrm>
              <a:custGeom>
                <a:avLst/>
                <a:gdLst>
                  <a:gd name="f0" fmla="val w"/>
                  <a:gd name="f1" fmla="val h"/>
                  <a:gd name="f2" fmla="val 0"/>
                  <a:gd name="f3" fmla="val 97998"/>
                  <a:gd name="f4" fmla="val 463"/>
                  <a:gd name="f5" fmla="val 1"/>
                  <a:gd name="f6" fmla="val 462"/>
                  <a:gd name="f7" fmla="*/ f0 1 97998"/>
                  <a:gd name="f8" fmla="*/ f1 1 463"/>
                  <a:gd name="f9" fmla="val f2"/>
                  <a:gd name="f10" fmla="val f3"/>
                  <a:gd name="f11" fmla="val f4"/>
                  <a:gd name="f12" fmla="+- f11 0 f9"/>
                  <a:gd name="f13" fmla="+- f10 0 f9"/>
                  <a:gd name="f14" fmla="*/ f13 1 97998"/>
                  <a:gd name="f15" fmla="*/ f12 1 463"/>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97998" h="462">
                    <a:moveTo>
                      <a:pt x="f2" y="f5"/>
                    </a:moveTo>
                    <a:lnTo>
                      <a:pt x="f2" y="f6"/>
                    </a:lnTo>
                    <a:lnTo>
                      <a:pt x="f3" y="f6"/>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4" name="Google Shape;734;p10">
                <a:extLst>
                  <a:ext uri="{FF2B5EF4-FFF2-40B4-BE49-F238E27FC236}">
                    <a16:creationId xmlns:a16="http://schemas.microsoft.com/office/drawing/2014/main" id="{5F1FB690-A479-414F-9883-C7BEC2F50B78}"/>
                  </a:ext>
                </a:extLst>
              </p:cNvPr>
              <p:cNvSpPr/>
              <p:nvPr/>
            </p:nvSpPr>
            <p:spPr>
              <a:xfrm>
                <a:off x="1018925" y="4718368"/>
                <a:ext cx="143953" cy="211903"/>
              </a:xfrm>
              <a:custGeom>
                <a:avLst/>
                <a:gdLst>
                  <a:gd name="f0" fmla="val w"/>
                  <a:gd name="f1" fmla="val h"/>
                  <a:gd name="f2" fmla="val 0"/>
                  <a:gd name="f3" fmla="val 4457"/>
                  <a:gd name="f4" fmla="val 6561"/>
                  <a:gd name="f5" fmla="val 2642"/>
                  <a:gd name="f6" fmla="val 1"/>
                  <a:gd name="f7" fmla="val 1992"/>
                  <a:gd name="f8" fmla="val 1397"/>
                  <a:gd name="f9" fmla="val 230"/>
                  <a:gd name="f10" fmla="val 913"/>
                  <a:gd name="f11" fmla="val 625"/>
                  <a:gd name="f12" fmla="val 440"/>
                  <a:gd name="f13" fmla="val 1029"/>
                  <a:gd name="f14" fmla="val 105"/>
                  <a:gd name="f15" fmla="val 1606"/>
                  <a:gd name="f16" fmla="val 24"/>
                  <a:gd name="f17" fmla="val 2217"/>
                  <a:gd name="f18" fmla="val 2368"/>
                  <a:gd name="f19" fmla="val 2518"/>
                  <a:gd name="f20" fmla="val 2679"/>
                  <a:gd name="f21" fmla="val 3106"/>
                  <a:gd name="f22" fmla="val 93"/>
                  <a:gd name="f23" fmla="val 3522"/>
                  <a:gd name="f24" fmla="val 139"/>
                  <a:gd name="f25" fmla="val 3660"/>
                  <a:gd name="f26" fmla="val 174"/>
                  <a:gd name="f27" fmla="val 3799"/>
                  <a:gd name="f28" fmla="val 209"/>
                  <a:gd name="f29" fmla="val 3926"/>
                  <a:gd name="f30" fmla="val 405"/>
                  <a:gd name="f31" fmla="val 4468"/>
                  <a:gd name="f32" fmla="val 705"/>
                  <a:gd name="f33" fmla="val 4953"/>
                  <a:gd name="f34" fmla="val 1097"/>
                  <a:gd name="f35" fmla="val 5346"/>
                  <a:gd name="f36" fmla="val 1824"/>
                  <a:gd name="f37" fmla="val 6116"/>
                  <a:gd name="f38" fmla="val 2864"/>
                  <a:gd name="f39" fmla="val 3900"/>
                  <a:gd name="f40" fmla="val 3951"/>
                  <a:gd name="f41" fmla="val 4002"/>
                  <a:gd name="f42" fmla="val 6560"/>
                  <a:gd name="f43" fmla="val 4052"/>
                  <a:gd name="f44" fmla="val 6557"/>
                  <a:gd name="f45" fmla="val 4179"/>
                  <a:gd name="f46" fmla="val 4283"/>
                  <a:gd name="f47" fmla="val 6442"/>
                  <a:gd name="f48" fmla="val 4272"/>
                  <a:gd name="f49" fmla="val 6327"/>
                  <a:gd name="f50" fmla="val 6177"/>
                  <a:gd name="f51" fmla="val 6096"/>
                  <a:gd name="f52" fmla="val 3083"/>
                  <a:gd name="f53" fmla="val 6061"/>
                  <a:gd name="f54" fmla="val 2171"/>
                  <a:gd name="f55" fmla="val 5599"/>
                  <a:gd name="f56" fmla="val 1594"/>
                  <a:gd name="f57" fmla="val 4884"/>
                  <a:gd name="f58" fmla="val 1305"/>
                  <a:gd name="f59" fmla="val 4514"/>
                  <a:gd name="f60" fmla="val 1074"/>
                  <a:gd name="f61" fmla="val 4122"/>
                  <a:gd name="f62" fmla="val 959"/>
                  <a:gd name="f63" fmla="val 3672"/>
                  <a:gd name="f64" fmla="val 936"/>
                  <a:gd name="f65" fmla="val 3556"/>
                  <a:gd name="f66" fmla="val 3453"/>
                  <a:gd name="f67" fmla="val 890"/>
                  <a:gd name="f68" fmla="val 3337"/>
                  <a:gd name="f69" fmla="val 844"/>
                  <a:gd name="f70" fmla="val 3002"/>
                  <a:gd name="f71" fmla="val 855"/>
                  <a:gd name="f72" fmla="val 2575"/>
                  <a:gd name="f73" fmla="val 2471"/>
                  <a:gd name="f74" fmla="val 970"/>
                  <a:gd name="f75" fmla="val 1987"/>
                  <a:gd name="f76" fmla="val 1224"/>
                  <a:gd name="f77" fmla="val 1640"/>
                  <a:gd name="f78" fmla="val 1536"/>
                  <a:gd name="f79" fmla="val 1409"/>
                  <a:gd name="f80" fmla="val 1809"/>
                  <a:gd name="f81" fmla="val 1200"/>
                  <a:gd name="f82" fmla="val 2187"/>
                  <a:gd name="f83" fmla="val 1095"/>
                  <a:gd name="f84" fmla="val 2513"/>
                  <a:gd name="f85" fmla="val 2546"/>
                  <a:gd name="f86" fmla="val 2578"/>
                  <a:gd name="f87" fmla="val 1096"/>
                  <a:gd name="f88" fmla="val 2610"/>
                  <a:gd name="f89" fmla="val 1098"/>
                  <a:gd name="f90" fmla="val 2898"/>
                  <a:gd name="f91" fmla="val 1132"/>
                  <a:gd name="f92" fmla="val 3129"/>
                  <a:gd name="f93" fmla="val 1363"/>
                  <a:gd name="f94" fmla="val 3187"/>
                  <a:gd name="f95" fmla="val 1617"/>
                  <a:gd name="f96" fmla="val 3198"/>
                  <a:gd name="f97" fmla="val 1675"/>
                  <a:gd name="f98" fmla="val 1756"/>
                  <a:gd name="f99" fmla="val 1813"/>
                  <a:gd name="f100" fmla="val 1825"/>
                  <a:gd name="f101" fmla="val 1848"/>
                  <a:gd name="f102" fmla="val 3175"/>
                  <a:gd name="f103" fmla="val 3141"/>
                  <a:gd name="f104" fmla="val 1883"/>
                  <a:gd name="f105" fmla="val 3117"/>
                  <a:gd name="f106" fmla="val 3020"/>
                  <a:gd name="f107" fmla="val 1865"/>
                  <a:gd name="f108" fmla="val 2957"/>
                  <a:gd name="f109" fmla="val 1856"/>
                  <a:gd name="f110" fmla="val 2895"/>
                  <a:gd name="f111" fmla="val 2600"/>
                  <a:gd name="f112" fmla="val 2324"/>
                  <a:gd name="f113" fmla="val 2049"/>
                  <a:gd name="f114" fmla="val 2229"/>
                  <a:gd name="f115" fmla="val 2344"/>
                  <a:gd name="f116" fmla="val 2136"/>
                  <a:gd name="f117" fmla="val 2702"/>
                  <a:gd name="f118" fmla="val 2333"/>
                  <a:gd name="f119" fmla="val 2690"/>
                  <a:gd name="f120" fmla="val 3199"/>
                  <a:gd name="f121" fmla="val 2771"/>
                  <a:gd name="f122" fmla="val 3210"/>
                  <a:gd name="f123" fmla="val 2829"/>
                  <a:gd name="f124" fmla="val 3222"/>
                  <a:gd name="f125" fmla="val 3579"/>
                  <a:gd name="f126" fmla="val 4041"/>
                  <a:gd name="f127" fmla="val 2933"/>
                  <a:gd name="f128" fmla="val 2529"/>
                  <a:gd name="f129" fmla="val 4387"/>
                  <a:gd name="f130" fmla="val 4456"/>
                  <a:gd name="f131" fmla="val 2079"/>
                  <a:gd name="f132" fmla="val 1652"/>
                  <a:gd name="f133" fmla="val 4422"/>
                  <a:gd name="f134" fmla="val 1467"/>
                  <a:gd name="f135" fmla="val 4364"/>
                  <a:gd name="f136" fmla="val 1294"/>
                  <a:gd name="f137" fmla="val 4133"/>
                  <a:gd name="f138" fmla="val 555"/>
                  <a:gd name="f139" fmla="val 3441"/>
                  <a:gd name="f140" fmla="val 36"/>
                  <a:gd name="f141" fmla="val 2674"/>
                  <a:gd name="f142" fmla="val 2658"/>
                  <a:gd name="f143" fmla="*/ f0 1 4457"/>
                  <a:gd name="f144" fmla="*/ f1 1 6561"/>
                  <a:gd name="f145" fmla="val f2"/>
                  <a:gd name="f146" fmla="val f3"/>
                  <a:gd name="f147" fmla="val f4"/>
                  <a:gd name="f148" fmla="+- f147 0 f145"/>
                  <a:gd name="f149" fmla="+- f146 0 f145"/>
                  <a:gd name="f150" fmla="*/ f149 1 4457"/>
                  <a:gd name="f151" fmla="*/ f148 1 65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4457" h="6561">
                    <a:moveTo>
                      <a:pt x="f5" y="f6"/>
                    </a:moveTo>
                    <a:cubicBezTo>
                      <a:pt x="f7" y="f6"/>
                      <a:pt x="f8" y="f9"/>
                      <a:pt x="f10" y="f11"/>
                    </a:cubicBezTo>
                    <a:cubicBezTo>
                      <a:pt x="f12" y="f13"/>
                      <a:pt x="f14" y="f15"/>
                      <a:pt x="f16" y="f17"/>
                    </a:cubicBezTo>
                    <a:cubicBezTo>
                      <a:pt x="f6" y="f18"/>
                      <a:pt x="f6" y="f19"/>
                      <a:pt x="f6" y="f20"/>
                    </a:cubicBezTo>
                    <a:lnTo>
                      <a:pt x="f16" y="f21"/>
                    </a:lnTo>
                    <a:lnTo>
                      <a:pt x="f22" y="f23"/>
                    </a:lnTo>
                    <a:cubicBezTo>
                      <a:pt x="f24" y="f25"/>
                      <a:pt x="f26" y="f27"/>
                      <a:pt x="f28" y="f29"/>
                    </a:cubicBezTo>
                    <a:cubicBezTo>
                      <a:pt x="f30" y="f31"/>
                      <a:pt x="f32" y="f33"/>
                      <a:pt x="f34" y="f35"/>
                    </a:cubicBezTo>
                    <a:cubicBezTo>
                      <a:pt x="f36" y="f37"/>
                      <a:pt x="f38" y="f4"/>
                      <a:pt x="f39" y="f4"/>
                    </a:cubicBezTo>
                    <a:cubicBezTo>
                      <a:pt x="f40" y="f4"/>
                      <a:pt x="f41" y="f42"/>
                      <a:pt x="f43" y="f44"/>
                    </a:cubicBezTo>
                    <a:cubicBezTo>
                      <a:pt x="f45" y="f44"/>
                      <a:pt x="f46" y="f47"/>
                      <a:pt x="f48" y="f49"/>
                    </a:cubicBezTo>
                    <a:cubicBezTo>
                      <a:pt x="f48" y="f50"/>
                      <a:pt x="f45" y="f51"/>
                      <a:pt x="f43" y="f51"/>
                    </a:cubicBezTo>
                    <a:cubicBezTo>
                      <a:pt x="f52" y="f53"/>
                      <a:pt x="f54" y="f55"/>
                      <a:pt x="f56" y="f57"/>
                    </a:cubicBezTo>
                    <a:cubicBezTo>
                      <a:pt x="f58" y="f59"/>
                      <a:pt x="f60" y="f61"/>
                      <a:pt x="f62" y="f63"/>
                    </a:cubicBezTo>
                    <a:cubicBezTo>
                      <a:pt x="f64" y="f65"/>
                      <a:pt x="f10" y="f66"/>
                      <a:pt x="f67" y="f68"/>
                    </a:cubicBezTo>
                    <a:lnTo>
                      <a:pt x="f69" y="f70"/>
                    </a:lnTo>
                    <a:lnTo>
                      <a:pt x="f69" y="f20"/>
                    </a:lnTo>
                    <a:cubicBezTo>
                      <a:pt x="f71" y="f72"/>
                      <a:pt x="f71" y="f73"/>
                      <a:pt x="f67" y="f18"/>
                    </a:cubicBezTo>
                    <a:cubicBezTo>
                      <a:pt x="f74" y="f75"/>
                      <a:pt x="f76" y="f77"/>
                      <a:pt x="f78" y="f79"/>
                    </a:cubicBezTo>
                    <a:cubicBezTo>
                      <a:pt x="f80" y="f81"/>
                      <a:pt x="f82" y="f83"/>
                      <a:pt x="f84" y="f83"/>
                    </a:cubicBezTo>
                    <a:cubicBezTo>
                      <a:pt x="f85" y="f83"/>
                      <a:pt x="f86" y="f87"/>
                      <a:pt x="f88" y="f89"/>
                    </a:cubicBezTo>
                    <a:cubicBezTo>
                      <a:pt x="f90" y="f91"/>
                      <a:pt x="f92" y="f93"/>
                      <a:pt x="f94" y="f95"/>
                    </a:cubicBezTo>
                    <a:cubicBezTo>
                      <a:pt x="f96" y="f97"/>
                      <a:pt x="f96" y="f98"/>
                      <a:pt x="f96" y="f99"/>
                    </a:cubicBezTo>
                    <a:cubicBezTo>
                      <a:pt x="f96" y="f100"/>
                      <a:pt x="f94" y="f101"/>
                      <a:pt x="f102" y="f101"/>
                    </a:cubicBezTo>
                    <a:cubicBezTo>
                      <a:pt x="f103" y="f104"/>
                      <a:pt x="f105" y="f104"/>
                      <a:pt x="f52" y="f104"/>
                    </a:cubicBezTo>
                    <a:cubicBezTo>
                      <a:pt x="f106" y="f107"/>
                      <a:pt x="f108" y="f109"/>
                      <a:pt x="f110" y="f109"/>
                    </a:cubicBezTo>
                    <a:cubicBezTo>
                      <a:pt x="f111" y="f109"/>
                      <a:pt x="f112" y="f113"/>
                      <a:pt x="f114" y="f115"/>
                    </a:cubicBezTo>
                    <a:cubicBezTo>
                      <a:pt x="f116" y="f117"/>
                      <a:pt x="f118" y="f52"/>
                      <a:pt x="f119" y="f120"/>
                    </a:cubicBezTo>
                    <a:cubicBezTo>
                      <a:pt x="f121" y="f122"/>
                      <a:pt x="f123" y="f124"/>
                      <a:pt x="f90" y="f124"/>
                    </a:cubicBezTo>
                    <a:lnTo>
                      <a:pt x="f52" y="f124"/>
                    </a:lnTo>
                    <a:cubicBezTo>
                      <a:pt x="f125" y="f124"/>
                      <a:pt x="f126" y="f127"/>
                      <a:pt x="f48" y="f128"/>
                    </a:cubicBezTo>
                    <a:cubicBezTo>
                      <a:pt x="f129" y="f118"/>
                      <a:pt x="f130" y="f131"/>
                      <a:pt x="f130" y="f101"/>
                    </a:cubicBezTo>
                    <a:cubicBezTo>
                      <a:pt x="f130" y="f132"/>
                      <a:pt x="f133" y="f134"/>
                      <a:pt x="f135" y="f136"/>
                    </a:cubicBezTo>
                    <a:cubicBezTo>
                      <a:pt x="f137" y="f138"/>
                      <a:pt x="f139" y="f140"/>
                      <a:pt x="f119" y="f6"/>
                    </a:cubicBezTo>
                    <a:cubicBezTo>
                      <a:pt x="f141" y="f6"/>
                      <a:pt x="f142"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5" name="Google Shape;735;p10">
              <a:extLst>
                <a:ext uri="{FF2B5EF4-FFF2-40B4-BE49-F238E27FC236}">
                  <a16:creationId xmlns:a16="http://schemas.microsoft.com/office/drawing/2014/main" id="{E954557E-3E56-4206-9B3B-838B80E63A9A}"/>
                </a:ext>
              </a:extLst>
            </p:cNvPr>
            <p:cNvGrpSpPr/>
            <p:nvPr/>
          </p:nvGrpSpPr>
          <p:grpSpPr>
            <a:xfrm>
              <a:off x="4856158" y="4718368"/>
              <a:ext cx="3296311" cy="211903"/>
              <a:chOff x="4856158" y="4718368"/>
              <a:chExt cx="3296311" cy="211903"/>
            </a:xfrm>
          </p:grpSpPr>
          <p:sp>
            <p:nvSpPr>
              <p:cNvPr id="16" name="Google Shape;736;p10">
                <a:extLst>
                  <a:ext uri="{FF2B5EF4-FFF2-40B4-BE49-F238E27FC236}">
                    <a16:creationId xmlns:a16="http://schemas.microsoft.com/office/drawing/2014/main" id="{8E664DAD-8F6E-46FD-9C63-841C34B5FA26}"/>
                  </a:ext>
                </a:extLst>
              </p:cNvPr>
              <p:cNvSpPr/>
              <p:nvPr/>
            </p:nvSpPr>
            <p:spPr>
              <a:xfrm>
                <a:off x="4856158" y="4915229"/>
                <a:ext cx="3165085" cy="14950"/>
              </a:xfrm>
              <a:custGeom>
                <a:avLst/>
                <a:gdLst>
                  <a:gd name="f0" fmla="val w"/>
                  <a:gd name="f1" fmla="val h"/>
                  <a:gd name="f2" fmla="val 0"/>
                  <a:gd name="f3" fmla="val 97998"/>
                  <a:gd name="f4" fmla="val 463"/>
                  <a:gd name="f5" fmla="val 1"/>
                  <a:gd name="f6" fmla="val 462"/>
                  <a:gd name="f7" fmla="*/ f0 1 97998"/>
                  <a:gd name="f8" fmla="*/ f1 1 463"/>
                  <a:gd name="f9" fmla="val f2"/>
                  <a:gd name="f10" fmla="val f3"/>
                  <a:gd name="f11" fmla="val f4"/>
                  <a:gd name="f12" fmla="+- f11 0 f9"/>
                  <a:gd name="f13" fmla="+- f10 0 f9"/>
                  <a:gd name="f14" fmla="*/ f13 1 97998"/>
                  <a:gd name="f15" fmla="*/ f12 1 463"/>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97998" h="462">
                    <a:moveTo>
                      <a:pt x="f2" y="f5"/>
                    </a:moveTo>
                    <a:lnTo>
                      <a:pt x="f2" y="f6"/>
                    </a:lnTo>
                    <a:lnTo>
                      <a:pt x="f3" y="f6"/>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7" name="Google Shape;737;p10">
                <a:extLst>
                  <a:ext uri="{FF2B5EF4-FFF2-40B4-BE49-F238E27FC236}">
                    <a16:creationId xmlns:a16="http://schemas.microsoft.com/office/drawing/2014/main" id="{C3E18FD1-CB7B-4AA2-B943-F72C6C9EF40C}"/>
                  </a:ext>
                </a:extLst>
              </p:cNvPr>
              <p:cNvSpPr/>
              <p:nvPr/>
            </p:nvSpPr>
            <p:spPr>
              <a:xfrm>
                <a:off x="8008168" y="4718368"/>
                <a:ext cx="144301" cy="211903"/>
              </a:xfrm>
              <a:custGeom>
                <a:avLst/>
                <a:gdLst>
                  <a:gd name="f0" fmla="val w"/>
                  <a:gd name="f1" fmla="val h"/>
                  <a:gd name="f2" fmla="val 0"/>
                  <a:gd name="f3" fmla="val 4468"/>
                  <a:gd name="f4" fmla="val 6561"/>
                  <a:gd name="f5" fmla="val 1815"/>
                  <a:gd name="f6" fmla="val 1"/>
                  <a:gd name="f7" fmla="val 1799"/>
                  <a:gd name="f8" fmla="val 1783"/>
                  <a:gd name="f9" fmla="val 1767"/>
                  <a:gd name="f10" fmla="val 1016"/>
                  <a:gd name="f11" fmla="val 36"/>
                  <a:gd name="f12" fmla="val 324"/>
                  <a:gd name="f13" fmla="val 555"/>
                  <a:gd name="f14" fmla="val 93"/>
                  <a:gd name="f15" fmla="val 1294"/>
                  <a:gd name="f16" fmla="val 35"/>
                  <a:gd name="f17" fmla="val 1467"/>
                  <a:gd name="f18" fmla="val 1652"/>
                  <a:gd name="f19" fmla="val 1848"/>
                  <a:gd name="f20" fmla="val 2079"/>
                  <a:gd name="f21" fmla="val 81"/>
                  <a:gd name="f22" fmla="val 2333"/>
                  <a:gd name="f23" fmla="val 197"/>
                  <a:gd name="f24" fmla="val 2529"/>
                  <a:gd name="f25" fmla="val 428"/>
                  <a:gd name="f26" fmla="val 2933"/>
                  <a:gd name="f27" fmla="val 889"/>
                  <a:gd name="f28" fmla="val 3222"/>
                  <a:gd name="f29" fmla="val 1374"/>
                  <a:gd name="f30" fmla="val 1559"/>
                  <a:gd name="f31" fmla="val 1640"/>
                  <a:gd name="f32" fmla="val 1697"/>
                  <a:gd name="f33" fmla="val 3210"/>
                  <a:gd name="f34" fmla="val 3199"/>
                  <a:gd name="f35" fmla="val 2124"/>
                  <a:gd name="f36" fmla="val 3083"/>
                  <a:gd name="f37" fmla="val 2332"/>
                  <a:gd name="f38" fmla="val 2702"/>
                  <a:gd name="f39" fmla="val 2228"/>
                  <a:gd name="f40" fmla="val 2344"/>
                  <a:gd name="f41" fmla="val 2133"/>
                  <a:gd name="f42" fmla="val 2049"/>
                  <a:gd name="f43" fmla="val 1857"/>
                  <a:gd name="f44" fmla="val 1856"/>
                  <a:gd name="f45" fmla="val 1562"/>
                  <a:gd name="f46" fmla="val 1500"/>
                  <a:gd name="f47" fmla="val 1437"/>
                  <a:gd name="f48" fmla="val 1865"/>
                  <a:gd name="f49" fmla="val 1883"/>
                  <a:gd name="f50" fmla="val 1351"/>
                  <a:gd name="f51" fmla="val 1317"/>
                  <a:gd name="f52" fmla="val 1293"/>
                  <a:gd name="f53" fmla="val 1270"/>
                  <a:gd name="f54" fmla="val 1259"/>
                  <a:gd name="f55" fmla="val 1825"/>
                  <a:gd name="f56" fmla="val 1813"/>
                  <a:gd name="f57" fmla="val 1756"/>
                  <a:gd name="f58" fmla="val 1675"/>
                  <a:gd name="f59" fmla="val 1617"/>
                  <a:gd name="f60" fmla="val 1328"/>
                  <a:gd name="f61" fmla="val 1363"/>
                  <a:gd name="f62" fmla="val 1132"/>
                  <a:gd name="f63" fmla="val 1847"/>
                  <a:gd name="f64" fmla="val 1098"/>
                  <a:gd name="f65" fmla="val 1879"/>
                  <a:gd name="f66" fmla="val 1096"/>
                  <a:gd name="f67" fmla="val 1911"/>
                  <a:gd name="f68" fmla="val 1095"/>
                  <a:gd name="f69" fmla="val 1944"/>
                  <a:gd name="f70" fmla="val 2270"/>
                  <a:gd name="f71" fmla="val 2648"/>
                  <a:gd name="f72" fmla="val 1200"/>
                  <a:gd name="f73" fmla="val 2921"/>
                  <a:gd name="f74" fmla="val 1409"/>
                  <a:gd name="f75" fmla="val 3233"/>
                  <a:gd name="f76" fmla="val 3487"/>
                  <a:gd name="f77" fmla="val 1987"/>
                  <a:gd name="f78" fmla="val 3567"/>
                  <a:gd name="f79" fmla="val 2368"/>
                  <a:gd name="f80" fmla="val 3602"/>
                  <a:gd name="f81" fmla="val 2471"/>
                  <a:gd name="f82" fmla="val 2575"/>
                  <a:gd name="f83" fmla="val 3613"/>
                  <a:gd name="f84" fmla="val 2679"/>
                  <a:gd name="f85" fmla="val 3002"/>
                  <a:gd name="f86" fmla="val 3337"/>
                  <a:gd name="f87" fmla="val 3544"/>
                  <a:gd name="f88" fmla="val 3453"/>
                  <a:gd name="f89" fmla="val 3521"/>
                  <a:gd name="f90" fmla="val 3556"/>
                  <a:gd name="f91" fmla="val 3498"/>
                  <a:gd name="f92" fmla="val 3672"/>
                  <a:gd name="f93" fmla="val 3383"/>
                  <a:gd name="f94" fmla="val 4122"/>
                  <a:gd name="f95" fmla="val 3152"/>
                  <a:gd name="f96" fmla="val 4514"/>
                  <a:gd name="f97" fmla="val 2863"/>
                  <a:gd name="f98" fmla="val 4884"/>
                  <a:gd name="f99" fmla="val 2286"/>
                  <a:gd name="f100" fmla="val 5599"/>
                  <a:gd name="f101" fmla="val 6061"/>
                  <a:gd name="f102" fmla="val 405"/>
                  <a:gd name="f103" fmla="val 6096"/>
                  <a:gd name="f104" fmla="val 278"/>
                  <a:gd name="f105" fmla="val 6177"/>
                  <a:gd name="f106" fmla="val 6327"/>
                  <a:gd name="f107" fmla="val 174"/>
                  <a:gd name="f108" fmla="val 6442"/>
                  <a:gd name="f109" fmla="val 6557"/>
                  <a:gd name="f110" fmla="val 455"/>
                  <a:gd name="f111" fmla="val 6560"/>
                  <a:gd name="f112" fmla="val 506"/>
                  <a:gd name="f113" fmla="val 557"/>
                  <a:gd name="f114" fmla="val 1593"/>
                  <a:gd name="f115" fmla="val 2634"/>
                  <a:gd name="f116" fmla="val 6116"/>
                  <a:gd name="f117" fmla="val 3371"/>
                  <a:gd name="f118" fmla="val 5346"/>
                  <a:gd name="f119" fmla="val 3752"/>
                  <a:gd name="f120" fmla="val 4953"/>
                  <a:gd name="f121" fmla="val 4064"/>
                  <a:gd name="f122" fmla="val 4248"/>
                  <a:gd name="f123" fmla="val 3926"/>
                  <a:gd name="f124" fmla="val 4283"/>
                  <a:gd name="f125" fmla="val 3799"/>
                  <a:gd name="f126" fmla="val 4318"/>
                  <a:gd name="f127" fmla="val 3660"/>
                  <a:gd name="f128" fmla="val 4364"/>
                  <a:gd name="f129" fmla="val 3522"/>
                  <a:gd name="f130" fmla="val 4433"/>
                  <a:gd name="f131" fmla="val 3106"/>
                  <a:gd name="f132" fmla="val 2518"/>
                  <a:gd name="f133" fmla="val 2217"/>
                  <a:gd name="f134" fmla="val 4341"/>
                  <a:gd name="f135" fmla="val 1606"/>
                  <a:gd name="f136" fmla="val 4017"/>
                  <a:gd name="f137" fmla="val 1029"/>
                  <a:gd name="f138" fmla="val 3533"/>
                  <a:gd name="f139" fmla="val 625"/>
                  <a:gd name="f140" fmla="val 3059"/>
                  <a:gd name="f141" fmla="val 230"/>
                  <a:gd name="f142" fmla="val 2476"/>
                  <a:gd name="f143" fmla="*/ f0 1 4468"/>
                  <a:gd name="f144" fmla="*/ f1 1 6561"/>
                  <a:gd name="f145" fmla="val f2"/>
                  <a:gd name="f146" fmla="val f3"/>
                  <a:gd name="f147" fmla="val f4"/>
                  <a:gd name="f148" fmla="+- f147 0 f145"/>
                  <a:gd name="f149" fmla="+- f146 0 f145"/>
                  <a:gd name="f150" fmla="*/ f149 1 4468"/>
                  <a:gd name="f151" fmla="*/ f148 1 65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4468" h="6561">
                    <a:moveTo>
                      <a:pt x="f5" y="f6"/>
                    </a:moveTo>
                    <a:cubicBezTo>
                      <a:pt x="f7" y="f6"/>
                      <a:pt x="f8" y="f6"/>
                      <a:pt x="f9" y="f6"/>
                    </a:cubicBezTo>
                    <a:cubicBezTo>
                      <a:pt x="f10" y="f11"/>
                      <a:pt x="f12" y="f13"/>
                      <a:pt x="f14" y="f15"/>
                    </a:cubicBezTo>
                    <a:cubicBezTo>
                      <a:pt x="f16" y="f17"/>
                      <a:pt x="f6" y="f18"/>
                      <a:pt x="f6" y="f19"/>
                    </a:cubicBezTo>
                    <a:cubicBezTo>
                      <a:pt x="f6" y="f20"/>
                      <a:pt x="f21" y="f22"/>
                      <a:pt x="f23" y="f24"/>
                    </a:cubicBezTo>
                    <a:cubicBezTo>
                      <a:pt x="f25" y="f26"/>
                      <a:pt x="f27" y="f28"/>
                      <a:pt x="f29" y="f28"/>
                    </a:cubicBezTo>
                    <a:lnTo>
                      <a:pt x="f30" y="f28"/>
                    </a:lnTo>
                    <a:cubicBezTo>
                      <a:pt x="f31" y="f28"/>
                      <a:pt x="f32" y="f33"/>
                      <a:pt x="f9" y="f34"/>
                    </a:cubicBezTo>
                    <a:cubicBezTo>
                      <a:pt x="f35" y="f36"/>
                      <a:pt x="f37" y="f38"/>
                      <a:pt x="f39" y="f40"/>
                    </a:cubicBezTo>
                    <a:cubicBezTo>
                      <a:pt x="f41" y="f42"/>
                      <a:pt x="f43" y="f44"/>
                      <a:pt x="f45" y="f44"/>
                    </a:cubicBezTo>
                    <a:cubicBezTo>
                      <a:pt x="f46" y="f44"/>
                      <a:pt x="f47" y="f48"/>
                      <a:pt x="f29" y="f49"/>
                    </a:cubicBezTo>
                    <a:cubicBezTo>
                      <a:pt x="f50" y="f49"/>
                      <a:pt x="f51" y="f49"/>
                      <a:pt x="f52" y="f19"/>
                    </a:cubicBezTo>
                    <a:cubicBezTo>
                      <a:pt x="f53" y="f19"/>
                      <a:pt x="f54" y="f55"/>
                      <a:pt x="f54" y="f56"/>
                    </a:cubicBezTo>
                    <a:cubicBezTo>
                      <a:pt x="f54" y="f57"/>
                      <a:pt x="f54" y="f58"/>
                      <a:pt x="f53" y="f59"/>
                    </a:cubicBezTo>
                    <a:cubicBezTo>
                      <a:pt x="f60" y="f61"/>
                      <a:pt x="f30" y="f62"/>
                      <a:pt x="f63" y="f64"/>
                    </a:cubicBezTo>
                    <a:cubicBezTo>
                      <a:pt x="f65" y="f66"/>
                      <a:pt x="f67" y="f68"/>
                      <a:pt x="f69" y="f68"/>
                    </a:cubicBezTo>
                    <a:cubicBezTo>
                      <a:pt x="f70" y="f68"/>
                      <a:pt x="f71" y="f72"/>
                      <a:pt x="f73" y="f74"/>
                    </a:cubicBezTo>
                    <a:cubicBezTo>
                      <a:pt x="f75" y="f31"/>
                      <a:pt x="f76" y="f77"/>
                      <a:pt x="f78" y="f79"/>
                    </a:cubicBezTo>
                    <a:cubicBezTo>
                      <a:pt x="f80" y="f81"/>
                      <a:pt x="f80" y="f82"/>
                      <a:pt x="f83" y="f84"/>
                    </a:cubicBezTo>
                    <a:lnTo>
                      <a:pt x="f83" y="f85"/>
                    </a:lnTo>
                    <a:lnTo>
                      <a:pt x="f78" y="f86"/>
                    </a:lnTo>
                    <a:cubicBezTo>
                      <a:pt x="f87" y="f88"/>
                      <a:pt x="f89" y="f90"/>
                      <a:pt x="f91" y="f92"/>
                    </a:cubicBezTo>
                    <a:cubicBezTo>
                      <a:pt x="f93" y="f94"/>
                      <a:pt x="f95" y="f96"/>
                      <a:pt x="f97" y="f98"/>
                    </a:cubicBezTo>
                    <a:cubicBezTo>
                      <a:pt x="f99" y="f100"/>
                      <a:pt x="f29" y="f101"/>
                      <a:pt x="f102" y="f103"/>
                    </a:cubicBezTo>
                    <a:cubicBezTo>
                      <a:pt x="f104" y="f103"/>
                      <a:pt x="f23" y="f105"/>
                      <a:pt x="f23" y="f106"/>
                    </a:cubicBezTo>
                    <a:cubicBezTo>
                      <a:pt x="f107" y="f108"/>
                      <a:pt x="f104" y="f109"/>
                      <a:pt x="f102" y="f109"/>
                    </a:cubicBezTo>
                    <a:cubicBezTo>
                      <a:pt x="f110" y="f111"/>
                      <a:pt x="f112" y="f4"/>
                      <a:pt x="f113" y="f4"/>
                    </a:cubicBezTo>
                    <a:cubicBezTo>
                      <a:pt x="f114" y="f4"/>
                      <a:pt x="f115" y="f116"/>
                      <a:pt x="f117" y="f118"/>
                    </a:cubicBezTo>
                    <a:cubicBezTo>
                      <a:pt x="f119" y="f120"/>
                      <a:pt x="f121" y="f3"/>
                      <a:pt x="f122" y="f123"/>
                    </a:cubicBezTo>
                    <a:cubicBezTo>
                      <a:pt x="f124" y="f125"/>
                      <a:pt x="f126" y="f127"/>
                      <a:pt x="f128" y="f129"/>
                    </a:cubicBezTo>
                    <a:lnTo>
                      <a:pt x="f130" y="f131"/>
                    </a:lnTo>
                    <a:lnTo>
                      <a:pt x="f3" y="f84"/>
                    </a:lnTo>
                    <a:cubicBezTo>
                      <a:pt x="f3" y="f132"/>
                      <a:pt x="f3" y="f79"/>
                      <a:pt x="f130" y="f133"/>
                    </a:cubicBezTo>
                    <a:cubicBezTo>
                      <a:pt x="f134" y="f135"/>
                      <a:pt x="f136" y="f137"/>
                      <a:pt x="f138" y="f139"/>
                    </a:cubicBezTo>
                    <a:cubicBezTo>
                      <a:pt x="f140" y="f141"/>
                      <a:pt x="f142"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8" name="Google Shape;738;p10">
              <a:extLst>
                <a:ext uri="{FF2B5EF4-FFF2-40B4-BE49-F238E27FC236}">
                  <a16:creationId xmlns:a16="http://schemas.microsoft.com/office/drawing/2014/main" id="{25D0E79E-B9C5-432B-8A89-13B6B3DF50ED}"/>
                </a:ext>
              </a:extLst>
            </p:cNvPr>
            <p:cNvGrpSpPr/>
            <p:nvPr/>
          </p:nvGrpSpPr>
          <p:grpSpPr>
            <a:xfrm>
              <a:off x="1005227" y="213210"/>
              <a:ext cx="7133545" cy="211875"/>
              <a:chOff x="1005227" y="213210"/>
              <a:chExt cx="7133545" cy="211875"/>
            </a:xfrm>
          </p:grpSpPr>
          <p:grpSp>
            <p:nvGrpSpPr>
              <p:cNvPr id="19" name="Google Shape;739;p10">
                <a:extLst>
                  <a:ext uri="{FF2B5EF4-FFF2-40B4-BE49-F238E27FC236}">
                    <a16:creationId xmlns:a16="http://schemas.microsoft.com/office/drawing/2014/main" id="{F7B38CBD-688B-43A0-90A1-4C1149E79E03}"/>
                  </a:ext>
                </a:extLst>
              </p:cNvPr>
              <p:cNvGrpSpPr/>
              <p:nvPr/>
            </p:nvGrpSpPr>
            <p:grpSpPr>
              <a:xfrm>
                <a:off x="4842461" y="213210"/>
                <a:ext cx="3296311" cy="211875"/>
                <a:chOff x="4842461" y="213210"/>
                <a:chExt cx="3296311" cy="211875"/>
              </a:xfrm>
            </p:grpSpPr>
            <p:sp>
              <p:nvSpPr>
                <p:cNvPr id="20" name="Google Shape;740;p10">
                  <a:extLst>
                    <a:ext uri="{FF2B5EF4-FFF2-40B4-BE49-F238E27FC236}">
                      <a16:creationId xmlns:a16="http://schemas.microsoft.com/office/drawing/2014/main" id="{A55011B9-57A4-4880-9B6F-060BFDBBA1DA}"/>
                    </a:ext>
                  </a:extLst>
                </p:cNvPr>
                <p:cNvSpPr/>
                <p:nvPr/>
              </p:nvSpPr>
              <p:spPr>
                <a:xfrm>
                  <a:off x="4842461" y="213274"/>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741;p10">
                  <a:extLst>
                    <a:ext uri="{FF2B5EF4-FFF2-40B4-BE49-F238E27FC236}">
                      <a16:creationId xmlns:a16="http://schemas.microsoft.com/office/drawing/2014/main" id="{F82BE8EB-0FD7-496C-BB16-9D8148819250}"/>
                    </a:ext>
                  </a:extLst>
                </p:cNvPr>
                <p:cNvSpPr/>
                <p:nvPr/>
              </p:nvSpPr>
              <p:spPr>
                <a:xfrm>
                  <a:off x="7994471" y="213210"/>
                  <a:ext cx="144301" cy="211875"/>
                </a:xfrm>
                <a:custGeom>
                  <a:avLst/>
                  <a:gdLst>
                    <a:gd name="f0" fmla="val w"/>
                    <a:gd name="f1" fmla="val h"/>
                    <a:gd name="f2" fmla="val 0"/>
                    <a:gd name="f3" fmla="val 4468"/>
                    <a:gd name="f4" fmla="val 6560"/>
                    <a:gd name="f5" fmla="val 524"/>
                    <a:gd name="f6" fmla="val 1"/>
                    <a:gd name="f7" fmla="val 484"/>
                    <a:gd name="f8" fmla="val 444"/>
                    <a:gd name="f9" fmla="val 2"/>
                    <a:gd name="f10" fmla="val 405"/>
                    <a:gd name="f11" fmla="val 3"/>
                    <a:gd name="f12" fmla="val 278"/>
                    <a:gd name="f13" fmla="val 174"/>
                    <a:gd name="f14" fmla="val 118"/>
                    <a:gd name="f15" fmla="val 197"/>
                    <a:gd name="f16" fmla="val 234"/>
                    <a:gd name="f17" fmla="val 372"/>
                    <a:gd name="f18" fmla="val 476"/>
                    <a:gd name="f19" fmla="val 1374"/>
                    <a:gd name="f20" fmla="val 499"/>
                    <a:gd name="f21" fmla="val 2286"/>
                    <a:gd name="f22" fmla="val 961"/>
                    <a:gd name="f23" fmla="val 2863"/>
                    <a:gd name="f24" fmla="val 1688"/>
                    <a:gd name="f25" fmla="val 3152"/>
                    <a:gd name="f26" fmla="val 2046"/>
                    <a:gd name="f27" fmla="val 3383"/>
                    <a:gd name="f28" fmla="val 2450"/>
                    <a:gd name="f29" fmla="val 3498"/>
                    <a:gd name="f30" fmla="val 2900"/>
                    <a:gd name="f31" fmla="val 3521"/>
                    <a:gd name="f32" fmla="val 3004"/>
                    <a:gd name="f33" fmla="val 3544"/>
                    <a:gd name="f34" fmla="val 3108"/>
                    <a:gd name="f35" fmla="val 3567"/>
                    <a:gd name="f36" fmla="val 3223"/>
                    <a:gd name="f37" fmla="val 3613"/>
                    <a:gd name="f38" fmla="val 3558"/>
                    <a:gd name="f39" fmla="val 3893"/>
                    <a:gd name="f40" fmla="val 3602"/>
                    <a:gd name="f41" fmla="val 3985"/>
                    <a:gd name="f42" fmla="val 4089"/>
                    <a:gd name="f43" fmla="val 4193"/>
                    <a:gd name="f44" fmla="val 3487"/>
                    <a:gd name="f45" fmla="val 4585"/>
                    <a:gd name="f46" fmla="val 3233"/>
                    <a:gd name="f47" fmla="val 4931"/>
                    <a:gd name="f48" fmla="val 2921"/>
                    <a:gd name="f49" fmla="val 5162"/>
                    <a:gd name="f50" fmla="val 2651"/>
                    <a:gd name="f51" fmla="val 5370"/>
                    <a:gd name="f52" fmla="val 2277"/>
                    <a:gd name="f53" fmla="val 5466"/>
                    <a:gd name="f54" fmla="val 1953"/>
                    <a:gd name="f55" fmla="val 1917"/>
                    <a:gd name="f56" fmla="val 1882"/>
                    <a:gd name="f57" fmla="val 5465"/>
                    <a:gd name="f58" fmla="val 1847"/>
                    <a:gd name="f59" fmla="val 5462"/>
                    <a:gd name="f60" fmla="val 1559"/>
                    <a:gd name="f61" fmla="val 5428"/>
                    <a:gd name="f62" fmla="val 1328"/>
                    <a:gd name="f63" fmla="val 5197"/>
                    <a:gd name="f64" fmla="val 1270"/>
                    <a:gd name="f65" fmla="val 4943"/>
                    <a:gd name="f66" fmla="val 1259"/>
                    <a:gd name="f67" fmla="val 4885"/>
                    <a:gd name="f68" fmla="val 4816"/>
                    <a:gd name="f69" fmla="val 4758"/>
                    <a:gd name="f70" fmla="val 4735"/>
                    <a:gd name="f71" fmla="val 4712"/>
                    <a:gd name="f72" fmla="val 1293"/>
                    <a:gd name="f73" fmla="val 1317"/>
                    <a:gd name="f74" fmla="val 4678"/>
                    <a:gd name="f75" fmla="val 1351"/>
                    <a:gd name="f76" fmla="val 1439"/>
                    <a:gd name="f77" fmla="val 4696"/>
                    <a:gd name="f78" fmla="val 1504"/>
                    <a:gd name="f79" fmla="val 4705"/>
                    <a:gd name="f80" fmla="val 1568"/>
                    <a:gd name="f81" fmla="val 1861"/>
                    <a:gd name="f82" fmla="val 2134"/>
                    <a:gd name="f83" fmla="val 4519"/>
                    <a:gd name="f84" fmla="val 2228"/>
                    <a:gd name="f85" fmla="val 4216"/>
                    <a:gd name="f86" fmla="val 2332"/>
                    <a:gd name="f87" fmla="val 3858"/>
                    <a:gd name="f88" fmla="val 2124"/>
                    <a:gd name="f89" fmla="val 3489"/>
                    <a:gd name="f90" fmla="val 1767"/>
                    <a:gd name="f91" fmla="val 3373"/>
                    <a:gd name="f92" fmla="val 1697"/>
                    <a:gd name="f93" fmla="val 3350"/>
                    <a:gd name="f94" fmla="val 1640"/>
                    <a:gd name="f95" fmla="val 3339"/>
                    <a:gd name="f96" fmla="val 889"/>
                    <a:gd name="f97" fmla="val 428"/>
                    <a:gd name="f98" fmla="val 3627"/>
                    <a:gd name="f99" fmla="val 4031"/>
                    <a:gd name="f100" fmla="val 81"/>
                    <a:gd name="f101" fmla="val 4239"/>
                    <a:gd name="f102" fmla="val 4481"/>
                    <a:gd name="f103" fmla="val 4908"/>
                    <a:gd name="f104" fmla="val 35"/>
                    <a:gd name="f105" fmla="val 5105"/>
                    <a:gd name="f106" fmla="val 93"/>
                    <a:gd name="f107" fmla="val 5278"/>
                    <a:gd name="f108" fmla="val 324"/>
                    <a:gd name="f109" fmla="val 6005"/>
                    <a:gd name="f110" fmla="val 1016"/>
                    <a:gd name="f111" fmla="val 6524"/>
                    <a:gd name="f112" fmla="val 6559"/>
                    <a:gd name="f113" fmla="val 1783"/>
                    <a:gd name="f114" fmla="val 1799"/>
                    <a:gd name="f115" fmla="val 1815"/>
                    <a:gd name="f116" fmla="val 2476"/>
                    <a:gd name="f117" fmla="val 3059"/>
                    <a:gd name="f118" fmla="val 6330"/>
                    <a:gd name="f119" fmla="val 3533"/>
                    <a:gd name="f120" fmla="val 5936"/>
                    <a:gd name="f121" fmla="val 4017"/>
                    <a:gd name="f122" fmla="val 5532"/>
                    <a:gd name="f123" fmla="val 4341"/>
                    <a:gd name="f124" fmla="val 4955"/>
                    <a:gd name="f125" fmla="val 4433"/>
                    <a:gd name="f126" fmla="val 4354"/>
                    <a:gd name="f127" fmla="val 4054"/>
                    <a:gd name="f128" fmla="val 3454"/>
                    <a:gd name="f129" fmla="val 4364"/>
                    <a:gd name="f130" fmla="val 3039"/>
                    <a:gd name="f131" fmla="val 4318"/>
                    <a:gd name="f132" fmla="val 2912"/>
                    <a:gd name="f133" fmla="val 4283"/>
                    <a:gd name="f134" fmla="val 2761"/>
                    <a:gd name="f135" fmla="val 4248"/>
                    <a:gd name="f136" fmla="val 2635"/>
                    <a:gd name="f137" fmla="val 4064"/>
                    <a:gd name="f138" fmla="val 2104"/>
                    <a:gd name="f139" fmla="val 3752"/>
                    <a:gd name="f140" fmla="val 1607"/>
                    <a:gd name="f141" fmla="val 3371"/>
                    <a:gd name="f142" fmla="val 1215"/>
                    <a:gd name="f143" fmla="val 2626"/>
                    <a:gd name="f144" fmla="val 436"/>
                    <a:gd name="f145" fmla="val 1571"/>
                    <a:gd name="f146" fmla="*/ f0 1 4468"/>
                    <a:gd name="f147" fmla="*/ f1 1 6560"/>
                    <a:gd name="f148" fmla="val f2"/>
                    <a:gd name="f149" fmla="val f3"/>
                    <a:gd name="f150" fmla="val f4"/>
                    <a:gd name="f151" fmla="+- f150 0 f148"/>
                    <a:gd name="f152" fmla="+- f149 0 f148"/>
                    <a:gd name="f153" fmla="*/ f152 1 4468"/>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68" h="6560">
                      <a:moveTo>
                        <a:pt x="f5" y="f6"/>
                      </a:moveTo>
                      <a:cubicBezTo>
                        <a:pt x="f7" y="f6"/>
                        <a:pt x="f8" y="f9"/>
                        <a:pt x="f10" y="f11"/>
                      </a:cubicBezTo>
                      <a:cubicBezTo>
                        <a:pt x="f12" y="f11"/>
                        <a:pt x="f13" y="f14"/>
                        <a:pt x="f15" y="f16"/>
                      </a:cubicBezTo>
                      <a:cubicBezTo>
                        <a:pt x="f15" y="f17"/>
                        <a:pt x="f12" y="f18"/>
                        <a:pt x="f10" y="f18"/>
                      </a:cubicBezTo>
                      <a:cubicBezTo>
                        <a:pt x="f19" y="f20"/>
                        <a:pt x="f21" y="f22"/>
                        <a:pt x="f23" y="f24"/>
                      </a:cubicBezTo>
                      <a:cubicBezTo>
                        <a:pt x="f25" y="f26"/>
                        <a:pt x="f27" y="f28"/>
                        <a:pt x="f29" y="f30"/>
                      </a:cubicBezTo>
                      <a:cubicBezTo>
                        <a:pt x="f31" y="f32"/>
                        <a:pt x="f33" y="f34"/>
                        <a:pt x="f35" y="f36"/>
                      </a:cubicBezTo>
                      <a:lnTo>
                        <a:pt x="f37" y="f38"/>
                      </a:lnTo>
                      <a:lnTo>
                        <a:pt x="f37" y="f39"/>
                      </a:lnTo>
                      <a:cubicBezTo>
                        <a:pt x="f40" y="f41"/>
                        <a:pt x="f40" y="f42"/>
                        <a:pt x="f35" y="f43"/>
                      </a:cubicBezTo>
                      <a:cubicBezTo>
                        <a:pt x="f44" y="f45"/>
                        <a:pt x="f46" y="f47"/>
                        <a:pt x="f48" y="f49"/>
                      </a:cubicBezTo>
                      <a:cubicBezTo>
                        <a:pt x="f50" y="f51"/>
                        <a:pt x="f52" y="f53"/>
                        <a:pt x="f54" y="f53"/>
                      </a:cubicBezTo>
                      <a:cubicBezTo>
                        <a:pt x="f55" y="f53"/>
                        <a:pt x="f56" y="f57"/>
                        <a:pt x="f58" y="f59"/>
                      </a:cubicBezTo>
                      <a:cubicBezTo>
                        <a:pt x="f60" y="f61"/>
                        <a:pt x="f62" y="f63"/>
                        <a:pt x="f64" y="f65"/>
                      </a:cubicBezTo>
                      <a:cubicBezTo>
                        <a:pt x="f66" y="f67"/>
                        <a:pt x="f66" y="f68"/>
                        <a:pt x="f66" y="f69"/>
                      </a:cubicBezTo>
                      <a:cubicBezTo>
                        <a:pt x="f66" y="f70"/>
                        <a:pt x="f64" y="f71"/>
                        <a:pt x="f72" y="f71"/>
                      </a:cubicBezTo>
                      <a:cubicBezTo>
                        <a:pt x="f73" y="f74"/>
                        <a:pt x="f75" y="f74"/>
                        <a:pt x="f19" y="f74"/>
                      </a:cubicBezTo>
                      <a:cubicBezTo>
                        <a:pt x="f76" y="f77"/>
                        <a:pt x="f78" y="f79"/>
                        <a:pt x="f80" y="f79"/>
                      </a:cubicBezTo>
                      <a:cubicBezTo>
                        <a:pt x="f81" y="f79"/>
                        <a:pt x="f82" y="f83"/>
                        <a:pt x="f84" y="f85"/>
                      </a:cubicBezTo>
                      <a:cubicBezTo>
                        <a:pt x="f86" y="f87"/>
                        <a:pt x="f88" y="f89"/>
                        <a:pt x="f90" y="f91"/>
                      </a:cubicBezTo>
                      <a:cubicBezTo>
                        <a:pt x="f92" y="f93"/>
                        <a:pt x="f94" y="f95"/>
                        <a:pt x="f60" y="f95"/>
                      </a:cubicBezTo>
                      <a:lnTo>
                        <a:pt x="f19" y="f95"/>
                      </a:lnTo>
                      <a:cubicBezTo>
                        <a:pt x="f96" y="f95"/>
                        <a:pt x="f97" y="f98"/>
                        <a:pt x="f15" y="f99"/>
                      </a:cubicBezTo>
                      <a:cubicBezTo>
                        <a:pt x="f100" y="f101"/>
                        <a:pt x="f6" y="f102"/>
                        <a:pt x="f6" y="f71"/>
                      </a:cubicBezTo>
                      <a:cubicBezTo>
                        <a:pt x="f6" y="f103"/>
                        <a:pt x="f104" y="f105"/>
                        <a:pt x="f106" y="f107"/>
                      </a:cubicBezTo>
                      <a:cubicBezTo>
                        <a:pt x="f108" y="f109"/>
                        <a:pt x="f110" y="f111"/>
                        <a:pt x="f90" y="f112"/>
                      </a:cubicBezTo>
                      <a:cubicBezTo>
                        <a:pt x="f113" y="f112"/>
                        <a:pt x="f114" y="f112"/>
                        <a:pt x="f115" y="f112"/>
                      </a:cubicBezTo>
                      <a:cubicBezTo>
                        <a:pt x="f116" y="f112"/>
                        <a:pt x="f117" y="f118"/>
                        <a:pt x="f119" y="f120"/>
                      </a:cubicBezTo>
                      <a:cubicBezTo>
                        <a:pt x="f121" y="f122"/>
                        <a:pt x="f123" y="f124"/>
                        <a:pt x="f125" y="f126"/>
                      </a:cubicBezTo>
                      <a:cubicBezTo>
                        <a:pt x="f3" y="f43"/>
                        <a:pt x="f3" y="f127"/>
                        <a:pt x="f3" y="f39"/>
                      </a:cubicBezTo>
                      <a:lnTo>
                        <a:pt x="f125" y="f128"/>
                      </a:lnTo>
                      <a:lnTo>
                        <a:pt x="f129" y="f130"/>
                      </a:lnTo>
                      <a:cubicBezTo>
                        <a:pt x="f131" y="f132"/>
                        <a:pt x="f133" y="f134"/>
                        <a:pt x="f135" y="f136"/>
                      </a:cubicBezTo>
                      <a:cubicBezTo>
                        <a:pt x="f137" y="f138"/>
                        <a:pt x="f139" y="f140"/>
                        <a:pt x="f141"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22" name="Google Shape;742;p10">
                <a:extLst>
                  <a:ext uri="{FF2B5EF4-FFF2-40B4-BE49-F238E27FC236}">
                    <a16:creationId xmlns:a16="http://schemas.microsoft.com/office/drawing/2014/main" id="{762AEB08-FC67-4A86-AACD-433278BBD431}"/>
                  </a:ext>
                </a:extLst>
              </p:cNvPr>
              <p:cNvGrpSpPr/>
              <p:nvPr/>
            </p:nvGrpSpPr>
            <p:grpSpPr>
              <a:xfrm>
                <a:off x="1005227" y="213210"/>
                <a:ext cx="3295954" cy="211875"/>
                <a:chOff x="1005227" y="213210"/>
                <a:chExt cx="3295954" cy="211875"/>
              </a:xfrm>
            </p:grpSpPr>
            <p:sp>
              <p:nvSpPr>
                <p:cNvPr id="23" name="Google Shape;743;p10">
                  <a:extLst>
                    <a:ext uri="{FF2B5EF4-FFF2-40B4-BE49-F238E27FC236}">
                      <a16:creationId xmlns:a16="http://schemas.microsoft.com/office/drawing/2014/main" id="{F4DB329C-DABB-4C50-8092-33E7BA2B01F6}"/>
                    </a:ext>
                  </a:extLst>
                </p:cNvPr>
                <p:cNvSpPr/>
                <p:nvPr/>
              </p:nvSpPr>
              <p:spPr>
                <a:xfrm>
                  <a:off x="1136096" y="213274"/>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744;p10">
                  <a:extLst>
                    <a:ext uri="{FF2B5EF4-FFF2-40B4-BE49-F238E27FC236}">
                      <a16:creationId xmlns:a16="http://schemas.microsoft.com/office/drawing/2014/main" id="{B2EC814B-7804-46B3-A5DE-388B7E4B37DB}"/>
                    </a:ext>
                  </a:extLst>
                </p:cNvPr>
                <p:cNvSpPr/>
                <p:nvPr/>
              </p:nvSpPr>
              <p:spPr>
                <a:xfrm>
                  <a:off x="1005227" y="213210"/>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25" name="Google Shape;745;p10">
              <a:extLst>
                <a:ext uri="{FF2B5EF4-FFF2-40B4-BE49-F238E27FC236}">
                  <a16:creationId xmlns:a16="http://schemas.microsoft.com/office/drawing/2014/main" id="{76216D07-C46A-4122-84B2-3BCA9BB949EB}"/>
                </a:ext>
              </a:extLst>
            </p:cNvPr>
            <p:cNvGrpSpPr/>
            <p:nvPr/>
          </p:nvGrpSpPr>
          <p:grpSpPr>
            <a:xfrm>
              <a:off x="91449" y="114940"/>
              <a:ext cx="750045" cy="777202"/>
              <a:chOff x="91449" y="114940"/>
              <a:chExt cx="750045" cy="777202"/>
            </a:xfrm>
          </p:grpSpPr>
          <p:sp>
            <p:nvSpPr>
              <p:cNvPr id="26" name="Google Shape;746;p10">
                <a:extLst>
                  <a:ext uri="{FF2B5EF4-FFF2-40B4-BE49-F238E27FC236}">
                    <a16:creationId xmlns:a16="http://schemas.microsoft.com/office/drawing/2014/main" id="{7327E214-3EAE-4D56-8F86-A4844A698435}"/>
                  </a:ext>
                </a:extLst>
              </p:cNvPr>
              <p:cNvSpPr/>
              <p:nvPr/>
            </p:nvSpPr>
            <p:spPr>
              <a:xfrm>
                <a:off x="578339" y="114940"/>
                <a:ext cx="179350" cy="271430"/>
              </a:xfrm>
              <a:custGeom>
                <a:avLst/>
                <a:gdLst>
                  <a:gd name="f0" fmla="val w"/>
                  <a:gd name="f1" fmla="val h"/>
                  <a:gd name="f2" fmla="val 0"/>
                  <a:gd name="f3" fmla="val 5553"/>
                  <a:gd name="f4" fmla="val 8404"/>
                  <a:gd name="f5" fmla="val 2528"/>
                  <a:gd name="f6" fmla="val 1"/>
                  <a:gd name="f7" fmla="val 3013"/>
                  <a:gd name="f8" fmla="val 1490"/>
                  <a:gd name="f9" fmla="val 2459"/>
                  <a:gd name="f10" fmla="val 2148"/>
                  <a:gd name="f11" fmla="val 2367"/>
                  <a:gd name="f12" fmla="val 4375"/>
                  <a:gd name="f13" fmla="val 2228"/>
                  <a:gd name="f14" fmla="val 7157"/>
                  <a:gd name="f15" fmla="val 728"/>
                  <a:gd name="f16" fmla="val 8265"/>
                  <a:gd name="f17" fmla="val 1362"/>
                  <a:gd name="f18" fmla="val 8150"/>
                  <a:gd name="f19" fmla="val 2574"/>
                  <a:gd name="f20" fmla="val 7111"/>
                  <a:gd name="f21" fmla="val 5783"/>
                  <a:gd name="f22" fmla="val 3186"/>
                  <a:gd name="f23" fmla="val 5241"/>
                  <a:gd name="f24" fmla="val 3244"/>
                  <a:gd name="f25" fmla="val 4675"/>
                  <a:gd name="f26" fmla="val 3359"/>
                  <a:gd name="f27" fmla="val 4110"/>
                  <a:gd name="f28" fmla="val 3475"/>
                  <a:gd name="f29" fmla="val 3544"/>
                  <a:gd name="f30" fmla="val 3648"/>
                  <a:gd name="f31" fmla="val 2990"/>
                  <a:gd name="f32" fmla="val 4017"/>
                  <a:gd name="f33" fmla="val 2552"/>
                  <a:gd name="f34" fmla="val 4319"/>
                  <a:gd name="f35" fmla="val 2213"/>
                  <a:gd name="f36" fmla="val 4760"/>
                  <a:gd name="f37" fmla="val 1968"/>
                  <a:gd name="f38" fmla="val 5205"/>
                  <a:gd name="f39" fmla="val 5322"/>
                  <a:gd name="f40" fmla="val 5438"/>
                  <a:gd name="f41" fmla="val 1985"/>
                  <a:gd name="f42" fmla="val 5552"/>
                  <a:gd name="f43" fmla="val 2021"/>
                  <a:gd name="f44" fmla="val 5235"/>
                  <a:gd name="f45" fmla="val 1760"/>
                  <a:gd name="f46" fmla="val 4801"/>
                  <a:gd name="f47" fmla="val 1611"/>
                  <a:gd name="f48" fmla="val 4382"/>
                  <a:gd name="f49" fmla="val 4039"/>
                  <a:gd name="f50" fmla="val 3706"/>
                  <a:gd name="f51" fmla="val 1710"/>
                  <a:gd name="f52" fmla="val 3452"/>
                  <a:gd name="f53" fmla="val 1928"/>
                  <a:gd name="f54" fmla="val 3602"/>
                  <a:gd name="f55" fmla="val 1259"/>
                  <a:gd name="f56" fmla="val 3151"/>
                  <a:gd name="f57" fmla="val 301"/>
                  <a:gd name="f58" fmla="*/ f0 1 5553"/>
                  <a:gd name="f59" fmla="*/ f1 1 8404"/>
                  <a:gd name="f60" fmla="val f2"/>
                  <a:gd name="f61" fmla="val f3"/>
                  <a:gd name="f62" fmla="val f4"/>
                  <a:gd name="f63" fmla="+- f62 0 f60"/>
                  <a:gd name="f64" fmla="+- f61 0 f60"/>
                  <a:gd name="f65" fmla="*/ f64 1 5553"/>
                  <a:gd name="f66" fmla="*/ f63 1 8404"/>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5553" h="8404">
                    <a:moveTo>
                      <a:pt x="f5" y="f6"/>
                    </a:moveTo>
                    <a:cubicBezTo>
                      <a:pt x="f7" y="f8"/>
                      <a:pt x="f9" y="f10"/>
                      <a:pt x="f11" y="f12"/>
                    </a:cubicBezTo>
                    <a:cubicBezTo>
                      <a:pt x="f13" y="f14"/>
                      <a:pt x="f15" y="f16"/>
                      <a:pt x="f2" y="f4"/>
                    </a:cubicBezTo>
                    <a:cubicBezTo>
                      <a:pt x="f17" y="f18"/>
                      <a:pt x="f19" y="f20"/>
                      <a:pt x="f7" y="f21"/>
                    </a:cubicBezTo>
                    <a:cubicBezTo>
                      <a:pt x="f22"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54" y="f55"/>
                      <a:pt x="f56" y="f57"/>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747;p10">
                <a:extLst>
                  <a:ext uri="{FF2B5EF4-FFF2-40B4-BE49-F238E27FC236}">
                    <a16:creationId xmlns:a16="http://schemas.microsoft.com/office/drawing/2014/main" id="{579967D1-B75D-41E0-AACB-964616C41DBB}"/>
                  </a:ext>
                </a:extLst>
              </p:cNvPr>
              <p:cNvSpPr/>
              <p:nvPr/>
            </p:nvSpPr>
            <p:spPr>
              <a:xfrm>
                <a:off x="538060" y="169356"/>
                <a:ext cx="96213" cy="214033"/>
              </a:xfrm>
              <a:custGeom>
                <a:avLst/>
                <a:gdLst>
                  <a:gd name="f0" fmla="val w"/>
                  <a:gd name="f1" fmla="val h"/>
                  <a:gd name="f2" fmla="val 0"/>
                  <a:gd name="f3" fmla="val 2979"/>
                  <a:gd name="f4" fmla="val 6627"/>
                  <a:gd name="f5" fmla="val 1236"/>
                  <a:gd name="f6" fmla="val 543"/>
                  <a:gd name="f7" fmla="val 1293"/>
                  <a:gd name="f8" fmla="val 982"/>
                  <a:gd name="f9" fmla="val 1386"/>
                  <a:gd name="f10" fmla="val 1432"/>
                  <a:gd name="f11" fmla="val 1571"/>
                  <a:gd name="f12" fmla="val 1836"/>
                  <a:gd name="f13" fmla="val 1744"/>
                  <a:gd name="f14" fmla="val 2252"/>
                  <a:gd name="f15" fmla="val 1963"/>
                  <a:gd name="f16" fmla="val 2644"/>
                  <a:gd name="f17" fmla="val 2171"/>
                  <a:gd name="f18" fmla="val 3048"/>
                  <a:gd name="f19" fmla="val 2355"/>
                  <a:gd name="f20" fmla="val 3452"/>
                  <a:gd name="f21" fmla="val 2517"/>
                  <a:gd name="f22" fmla="val 3891"/>
                  <a:gd name="f23" fmla="val 2540"/>
                  <a:gd name="f24" fmla="val 4352"/>
                  <a:gd name="f25" fmla="val 2552"/>
                  <a:gd name="f26" fmla="val 4583"/>
                  <a:gd name="f27" fmla="val 4814"/>
                  <a:gd name="f28" fmla="val 2482"/>
                  <a:gd name="f29" fmla="val 5022"/>
                  <a:gd name="f30" fmla="val 2459"/>
                  <a:gd name="f31" fmla="val 5137"/>
                  <a:gd name="f32" fmla="val 2413"/>
                  <a:gd name="f33" fmla="val 5241"/>
                  <a:gd name="f34" fmla="val 2367"/>
                  <a:gd name="f35" fmla="val 5345"/>
                  <a:gd name="f36" fmla="val 2309"/>
                  <a:gd name="f37" fmla="val 5449"/>
                  <a:gd name="f38" fmla="val 5541"/>
                  <a:gd name="f39" fmla="val 2182"/>
                  <a:gd name="f40" fmla="val 5634"/>
                  <a:gd name="f41" fmla="val 2448"/>
                  <a:gd name="f42" fmla="val 5276"/>
                  <a:gd name="f43" fmla="val 4791"/>
                  <a:gd name="f44" fmla="val 2494"/>
                  <a:gd name="f45" fmla="val 4364"/>
                  <a:gd name="f46" fmla="val 2471"/>
                  <a:gd name="f47" fmla="val 3914"/>
                  <a:gd name="f48" fmla="val 2298"/>
                  <a:gd name="f49" fmla="val 3498"/>
                  <a:gd name="f50" fmla="val 2101"/>
                  <a:gd name="f51" fmla="val 3094"/>
                  <a:gd name="f52" fmla="val 1917"/>
                  <a:gd name="f53" fmla="val 2690"/>
                  <a:gd name="f54" fmla="val 1686"/>
                  <a:gd name="f55" fmla="val 1524"/>
                  <a:gd name="f56" fmla="val 1871"/>
                  <a:gd name="f57" fmla="val 1444"/>
                  <a:gd name="f58" fmla="val 1651"/>
                  <a:gd name="f59" fmla="val 1328"/>
                  <a:gd name="f60" fmla="val 1213"/>
                  <a:gd name="f61" fmla="val 1282"/>
                  <a:gd name="f62" fmla="val 1005"/>
                  <a:gd name="f63" fmla="val 1259"/>
                  <a:gd name="f64" fmla="val 774"/>
                  <a:gd name="f65" fmla="val 1190"/>
                  <a:gd name="f66" fmla="val 1"/>
                  <a:gd name="f67" fmla="val 682"/>
                  <a:gd name="f68" fmla="val 266"/>
                  <a:gd name="f69" fmla="val 1074"/>
                  <a:gd name="f70" fmla="val 855"/>
                  <a:gd name="f71" fmla="val 1778"/>
                  <a:gd name="f72" fmla="val 800"/>
                  <a:gd name="f73" fmla="val 1777"/>
                  <a:gd name="f74" fmla="val 751"/>
                  <a:gd name="f75" fmla="val 1776"/>
                  <a:gd name="f76" fmla="val 706"/>
                  <a:gd name="f77" fmla="val 436"/>
                  <a:gd name="f78" fmla="val 307"/>
                  <a:gd name="f79" fmla="val 1810"/>
                  <a:gd name="f80" fmla="val 1928"/>
                  <a:gd name="f81" fmla="val 451"/>
                  <a:gd name="f82" fmla="val 2079"/>
                  <a:gd name="f83" fmla="val 636"/>
                  <a:gd name="f84" fmla="val 2275"/>
                  <a:gd name="f85" fmla="val 509"/>
                  <a:gd name="f86" fmla="val 335"/>
                  <a:gd name="f87" fmla="val 959"/>
                  <a:gd name="f88" fmla="val 2586"/>
                  <a:gd name="f89" fmla="val 1478"/>
                  <a:gd name="f90" fmla="val 2875"/>
                  <a:gd name="f91" fmla="val 3406"/>
                  <a:gd name="f92" fmla="val 1790"/>
                  <a:gd name="f93" fmla="val 3391"/>
                  <a:gd name="f94" fmla="val 1739"/>
                  <a:gd name="f95" fmla="val 3384"/>
                  <a:gd name="f96" fmla="val 1688"/>
                  <a:gd name="f97" fmla="val 1535"/>
                  <a:gd name="f98" fmla="val 1377"/>
                  <a:gd name="f99" fmla="val 3449"/>
                  <a:gd name="f100" fmla="val 1317"/>
                  <a:gd name="f101" fmla="val 3579"/>
                  <a:gd name="f102" fmla="val 3752"/>
                  <a:gd name="f103" fmla="val 1270"/>
                  <a:gd name="f104" fmla="val 4006"/>
                  <a:gd name="f105" fmla="val 4122"/>
                  <a:gd name="f106" fmla="val 1363"/>
                  <a:gd name="f107" fmla="val 3983"/>
                  <a:gd name="f108" fmla="val 1455"/>
                  <a:gd name="f109" fmla="val 3787"/>
                  <a:gd name="f110" fmla="val 1605"/>
                  <a:gd name="f111" fmla="val 3729"/>
                  <a:gd name="f112" fmla="val 1645"/>
                  <a:gd name="f113" fmla="val 3713"/>
                  <a:gd name="f114" fmla="val 1687"/>
                  <a:gd name="f115" fmla="val 3705"/>
                  <a:gd name="f116" fmla="val 1729"/>
                  <a:gd name="f117" fmla="val 1834"/>
                  <a:gd name="f118" fmla="val 1942"/>
                  <a:gd name="f119" fmla="val 3749"/>
                  <a:gd name="f120" fmla="val 2032"/>
                  <a:gd name="f121" fmla="val 3798"/>
                  <a:gd name="f122" fmla="val 4029"/>
                  <a:gd name="f123" fmla="val 2321"/>
                  <a:gd name="f124" fmla="val 4641"/>
                  <a:gd name="f125" fmla="val 2263"/>
                  <a:gd name="f126" fmla="val 4999"/>
                  <a:gd name="f127" fmla="val 2138"/>
                  <a:gd name="f128" fmla="val 5672"/>
                  <a:gd name="f129" fmla="val 1685"/>
                  <a:gd name="f130" fmla="val 6244"/>
                  <a:gd name="f131" fmla="val 1150"/>
                  <a:gd name="f132" fmla="val 6614"/>
                  <a:gd name="f133" fmla="val 1411"/>
                  <a:gd name="f134" fmla="val 6437"/>
                  <a:gd name="f135" fmla="val 1715"/>
                  <a:gd name="f136" fmla="val 6333"/>
                  <a:gd name="f137" fmla="val 6118"/>
                  <a:gd name="f138" fmla="val 2113"/>
                  <a:gd name="f139" fmla="val 6003"/>
                  <a:gd name="f140" fmla="val 2228"/>
                  <a:gd name="f141" fmla="val 5876"/>
                  <a:gd name="f142" fmla="val 2344"/>
                  <a:gd name="f143" fmla="val 5749"/>
                  <a:gd name="f144" fmla="val 2863"/>
                  <a:gd name="f145" fmla="val 5114"/>
                  <a:gd name="f146" fmla="val 4318"/>
                  <a:gd name="f147" fmla="val 2806"/>
                  <a:gd name="f148" fmla="val 3464"/>
                  <a:gd name="f149" fmla="val 2598"/>
                  <a:gd name="f150" fmla="val 2436"/>
                  <a:gd name="f151" fmla="val 2956"/>
                  <a:gd name="f152" fmla="val 289"/>
                  <a:gd name="f153" fmla="val 2632"/>
                  <a:gd name="f154" fmla="val 797"/>
                  <a:gd name="f155" fmla="val 1132"/>
                  <a:gd name="f156" fmla="val 1144"/>
                  <a:gd name="f157" fmla="val 6618"/>
                  <a:gd name="f158" fmla="val 1138"/>
                  <a:gd name="f159" fmla="val 6622"/>
                  <a:gd name="f160" fmla="val 6626"/>
                  <a:gd name="f161" fmla="*/ f0 1 2979"/>
                  <a:gd name="f162" fmla="*/ f1 1 6627"/>
                  <a:gd name="f163" fmla="val f2"/>
                  <a:gd name="f164" fmla="val f3"/>
                  <a:gd name="f165" fmla="val f4"/>
                  <a:gd name="f166" fmla="+- f165 0 f163"/>
                  <a:gd name="f167" fmla="+- f164 0 f163"/>
                  <a:gd name="f168" fmla="*/ f167 1 2979"/>
                  <a:gd name="f169" fmla="*/ f166 1 662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2979" h="6627">
                    <a:moveTo>
                      <a:pt x="f5" y="f6"/>
                    </a:moveTo>
                    <a:cubicBezTo>
                      <a:pt x="f7" y="f8"/>
                      <a:pt x="f9" y="f10"/>
                      <a:pt x="f11" y="f12"/>
                    </a:cubicBezTo>
                    <a:cubicBezTo>
                      <a:pt x="f13" y="f14"/>
                      <a:pt x="f15" y="f16"/>
                      <a:pt x="f17" y="f18"/>
                    </a:cubicBezTo>
                    <a:cubicBezTo>
                      <a:pt x="f19" y="f20"/>
                      <a:pt x="f21" y="f22"/>
                      <a:pt x="f23" y="f24"/>
                    </a:cubicBezTo>
                    <a:cubicBezTo>
                      <a:pt x="f25" y="f26"/>
                      <a:pt x="f23" y="f27"/>
                      <a:pt x="f28" y="f29"/>
                    </a:cubicBezTo>
                    <a:cubicBezTo>
                      <a:pt x="f30" y="f31"/>
                      <a:pt x="f32" y="f33"/>
                      <a:pt x="f34" y="f35"/>
                    </a:cubicBezTo>
                    <a:cubicBezTo>
                      <a:pt x="f36" y="f37"/>
                      <a:pt x="f14" y="f38"/>
                      <a:pt x="f39" y="f40"/>
                    </a:cubicBezTo>
                    <a:cubicBezTo>
                      <a:pt x="f41" y="f42"/>
                      <a:pt x="f23" y="f43"/>
                      <a:pt x="f44" y="f45"/>
                    </a:cubicBezTo>
                    <a:cubicBezTo>
                      <a:pt x="f46" y="f47"/>
                      <a:pt x="f48" y="f49"/>
                      <a:pt x="f50" y="f51"/>
                    </a:cubicBezTo>
                    <a:cubicBezTo>
                      <a:pt x="f52" y="f53"/>
                      <a:pt x="f54" y="f48"/>
                      <a:pt x="f55" y="f56"/>
                    </a:cubicBezTo>
                    <a:cubicBezTo>
                      <a:pt x="f57" y="f58"/>
                      <a:pt x="f9" y="f10"/>
                      <a:pt x="f59" y="f60"/>
                    </a:cubicBezTo>
                    <a:cubicBezTo>
                      <a:pt x="f61" y="f62"/>
                      <a:pt x="f63" y="f64"/>
                      <a:pt x="f5" y="f6"/>
                    </a:cubicBezTo>
                    <a:close/>
                    <a:moveTo>
                      <a:pt x="f65" y="f66"/>
                    </a:moveTo>
                    <a:cubicBezTo>
                      <a:pt x="f65" y="f67"/>
                      <a:pt x="f68" y="f69"/>
                      <a:pt x="f70" y="f71"/>
                    </a:cubicBezTo>
                    <a:cubicBezTo>
                      <a:pt x="f72" y="f73"/>
                      <a:pt x="f74" y="f75"/>
                      <a:pt x="f76" y="f75"/>
                    </a:cubicBezTo>
                    <a:cubicBezTo>
                      <a:pt x="f77" y="f75"/>
                      <a:pt x="f78" y="f79"/>
                      <a:pt x="f66" y="f80"/>
                    </a:cubicBezTo>
                    <a:cubicBezTo>
                      <a:pt x="f81" y="f82"/>
                      <a:pt x="f83" y="f84"/>
                      <a:pt x="f83" y="f84"/>
                    </a:cubicBezTo>
                    <a:cubicBezTo>
                      <a:pt x="f85" y="f36"/>
                      <a:pt x="f86" y="f32"/>
                      <a:pt x="f86" y="f32"/>
                    </a:cubicBezTo>
                    <a:cubicBezTo>
                      <a:pt x="f87" y="f88"/>
                      <a:pt x="f89" y="f90"/>
                      <a:pt x="f12" y="f91"/>
                    </a:cubicBezTo>
                    <a:cubicBezTo>
                      <a:pt x="f92" y="f93"/>
                      <a:pt x="f94" y="f95"/>
                      <a:pt x="f96" y="f95"/>
                    </a:cubicBezTo>
                    <a:cubicBezTo>
                      <a:pt x="f97" y="f95"/>
                      <a:pt x="f98" y="f99"/>
                      <a:pt x="f100" y="f101"/>
                    </a:cubicBezTo>
                    <a:cubicBezTo>
                      <a:pt x="f60" y="f102"/>
                      <a:pt x="f103" y="f104"/>
                      <a:pt x="f10" y="f105"/>
                    </a:cubicBezTo>
                    <a:cubicBezTo>
                      <a:pt x="f106" y="f107"/>
                      <a:pt x="f108" y="f109"/>
                      <a:pt x="f110" y="f111"/>
                    </a:cubicBezTo>
                    <a:cubicBezTo>
                      <a:pt x="f112" y="f113"/>
                      <a:pt x="f114" y="f115"/>
                      <a:pt x="f116" y="f115"/>
                    </a:cubicBezTo>
                    <a:cubicBezTo>
                      <a:pt x="f117" y="f115"/>
                      <a:pt x="f118" y="f119"/>
                      <a:pt x="f120" y="f121"/>
                    </a:cubicBezTo>
                    <a:cubicBezTo>
                      <a:pt x="f32" y="f122"/>
                      <a:pt x="f123" y="f124"/>
                      <a:pt x="f125" y="f126"/>
                    </a:cubicBezTo>
                    <a:cubicBezTo>
                      <a:pt x="f127" y="f128"/>
                      <a:pt x="f129" y="f130"/>
                      <a:pt x="f131" y="f132"/>
                    </a:cubicBezTo>
                    <a:lnTo>
                      <a:pt x="f131" y="f132"/>
                    </a:lnTo>
                    <a:cubicBezTo>
                      <a:pt x="f133" y="f134"/>
                      <a:pt x="f135" y="f136"/>
                      <a:pt x="f15" y="f137"/>
                    </a:cubicBezTo>
                    <a:cubicBezTo>
                      <a:pt x="f138" y="f139"/>
                      <a:pt x="f140" y="f141"/>
                      <a:pt x="f142" y="f143"/>
                    </a:cubicBezTo>
                    <a:cubicBezTo>
                      <a:pt x="f144" y="f145"/>
                      <a:pt x="f3" y="f146"/>
                      <a:pt x="f147" y="f148"/>
                    </a:cubicBezTo>
                    <a:cubicBezTo>
                      <a:pt x="f149" y="f46"/>
                      <a:pt x="f150" y="f60"/>
                      <a:pt x="f151" y="f152"/>
                    </a:cubicBezTo>
                    <a:lnTo>
                      <a:pt x="f151" y="f152"/>
                    </a:lnTo>
                    <a:cubicBezTo>
                      <a:pt x="f153" y="f85"/>
                      <a:pt x="f30" y="f154"/>
                      <a:pt x="f36" y="f155"/>
                    </a:cubicBezTo>
                    <a:cubicBezTo>
                      <a:pt x="f19" y="f6"/>
                      <a:pt x="f65" y="f83"/>
                      <a:pt x="f65" y="f66"/>
                    </a:cubicBezTo>
                    <a:close/>
                    <a:moveTo>
                      <a:pt x="f131" y="f132"/>
                    </a:moveTo>
                    <a:cubicBezTo>
                      <a:pt x="f156" y="f157"/>
                      <a:pt x="f158" y="f159"/>
                      <a:pt x="f155" y="f160"/>
                    </a:cubicBezTo>
                    <a:cubicBezTo>
                      <a:pt x="f158" y="f159"/>
                      <a:pt x="f156" y="f157"/>
                      <a:pt x="f131" y="f13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748;p10">
                <a:extLst>
                  <a:ext uri="{FF2B5EF4-FFF2-40B4-BE49-F238E27FC236}">
                    <a16:creationId xmlns:a16="http://schemas.microsoft.com/office/drawing/2014/main" id="{6B78EA8E-BB1C-4F40-AE72-60E77E8674A0}"/>
                  </a:ext>
                </a:extLst>
              </p:cNvPr>
              <p:cNvSpPr/>
              <p:nvPr/>
            </p:nvSpPr>
            <p:spPr>
              <a:xfrm>
                <a:off x="632371" y="209991"/>
                <a:ext cx="13853" cy="78318"/>
              </a:xfrm>
              <a:custGeom>
                <a:avLst/>
                <a:gdLst>
                  <a:gd name="f0" fmla="val w"/>
                  <a:gd name="f1" fmla="val h"/>
                  <a:gd name="f2" fmla="val 0"/>
                  <a:gd name="f3" fmla="val 429"/>
                  <a:gd name="f4" fmla="val 2425"/>
                  <a:gd name="f5" fmla="val 428"/>
                  <a:gd name="f6" fmla="val 1"/>
                  <a:gd name="f7" fmla="val 47"/>
                  <a:gd name="f8" fmla="val 786"/>
                  <a:gd name="f9" fmla="val 1617"/>
                  <a:gd name="f10" fmla="val 301"/>
                  <a:gd name="f11" fmla="*/ f0 1 429"/>
                  <a:gd name="f12" fmla="*/ f1 1 2425"/>
                  <a:gd name="f13" fmla="val f2"/>
                  <a:gd name="f14" fmla="val f3"/>
                  <a:gd name="f15" fmla="val f4"/>
                  <a:gd name="f16" fmla="+- f15 0 f13"/>
                  <a:gd name="f17" fmla="+- f14 0 f13"/>
                  <a:gd name="f18" fmla="*/ f17 1 429"/>
                  <a:gd name="f19" fmla="*/ f16 1 2425"/>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429" h="2425">
                    <a:moveTo>
                      <a:pt x="f5" y="f6"/>
                    </a:moveTo>
                    <a:lnTo>
                      <a:pt x="f5" y="f6"/>
                    </a:lnTo>
                    <a:cubicBezTo>
                      <a:pt x="f7" y="f8"/>
                      <a:pt x="f6" y="f9"/>
                      <a:pt x="f10" y="f4"/>
                    </a:cubicBezTo>
                    <a:lnTo>
                      <a:pt x="f5" y="f6"/>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749;p10">
                <a:extLst>
                  <a:ext uri="{FF2B5EF4-FFF2-40B4-BE49-F238E27FC236}">
                    <a16:creationId xmlns:a16="http://schemas.microsoft.com/office/drawing/2014/main" id="{1D7A86E3-3937-43B8-A048-CC791E4A0C37}"/>
                  </a:ext>
                </a:extLst>
              </p:cNvPr>
              <p:cNvSpPr/>
              <p:nvPr/>
            </p:nvSpPr>
            <p:spPr>
              <a:xfrm>
                <a:off x="695026" y="351294"/>
                <a:ext cx="77577" cy="101800"/>
              </a:xfrm>
              <a:custGeom>
                <a:avLst/>
                <a:gdLst>
                  <a:gd name="f0" fmla="val w"/>
                  <a:gd name="f1" fmla="val h"/>
                  <a:gd name="f2" fmla="val 0"/>
                  <a:gd name="f3" fmla="val 2402"/>
                  <a:gd name="f4" fmla="val 3152"/>
                  <a:gd name="f5" fmla="val 2020"/>
                  <a:gd name="f6" fmla="val 728"/>
                  <a:gd name="f7" fmla="val 1905"/>
                  <a:gd name="f8" fmla="val 889"/>
                  <a:gd name="f9" fmla="val 1755"/>
                  <a:gd name="f10" fmla="val 993"/>
                  <a:gd name="f11" fmla="val 1593"/>
                  <a:gd name="f12" fmla="val 1086"/>
                  <a:gd name="f13" fmla="val 1443"/>
                  <a:gd name="f14" fmla="val 1155"/>
                  <a:gd name="f15" fmla="val 1304"/>
                  <a:gd name="f16" fmla="val 1213"/>
                  <a:gd name="f17" fmla="val 1154"/>
                  <a:gd name="f18" fmla="val 1282"/>
                  <a:gd name="f19" fmla="val 1189"/>
                  <a:gd name="f20" fmla="val 1270"/>
                  <a:gd name="f21" fmla="val 1235"/>
                  <a:gd name="f22" fmla="val 1258"/>
                  <a:gd name="f23" fmla="val 1285"/>
                  <a:gd name="f24" fmla="val 1269"/>
                  <a:gd name="f25" fmla="val 1311"/>
                  <a:gd name="f26" fmla="val 1268"/>
                  <a:gd name="f27" fmla="val 1337"/>
                  <a:gd name="f28" fmla="val 1483"/>
                  <a:gd name="f29" fmla="val 1627"/>
                  <a:gd name="f30" fmla="val 1298"/>
                  <a:gd name="f31" fmla="val 1386"/>
                  <a:gd name="f32" fmla="val 1629"/>
                  <a:gd name="f33" fmla="val 1341"/>
                  <a:gd name="f34" fmla="val 1504"/>
                  <a:gd name="f35" fmla="val 1324"/>
                  <a:gd name="f36" fmla="val 1379"/>
                  <a:gd name="f37" fmla="val 1342"/>
                  <a:gd name="f38" fmla="val 1306"/>
                  <a:gd name="f39" fmla="val 1325"/>
                  <a:gd name="f40" fmla="val 1328"/>
                  <a:gd name="f41" fmla="val 1340"/>
                  <a:gd name="f42" fmla="val 1039"/>
                  <a:gd name="f43" fmla="val 1374"/>
                  <a:gd name="f44" fmla="val 924"/>
                  <a:gd name="f45" fmla="val 1409"/>
                  <a:gd name="f46" fmla="val 843"/>
                  <a:gd name="f47" fmla="val 1467"/>
                  <a:gd name="f48" fmla="val 750"/>
                  <a:gd name="f49" fmla="val 1547"/>
                  <a:gd name="f50" fmla="val 681"/>
                  <a:gd name="f51" fmla="val 1628"/>
                  <a:gd name="f52" fmla="val 566"/>
                  <a:gd name="f53" fmla="val 485"/>
                  <a:gd name="f54" fmla="val 1917"/>
                  <a:gd name="f55" fmla="val 393"/>
                  <a:gd name="f56" fmla="val 2078"/>
                  <a:gd name="f57" fmla="val 450"/>
                  <a:gd name="f58" fmla="val 520"/>
                  <a:gd name="f59" fmla="val 1732"/>
                  <a:gd name="f60" fmla="val 635"/>
                  <a:gd name="f61" fmla="val 1582"/>
                  <a:gd name="f62" fmla="val 912"/>
                  <a:gd name="f63" fmla="val 1074"/>
                  <a:gd name="f64" fmla="val 1236"/>
                  <a:gd name="f65" fmla="val 1224"/>
                  <a:gd name="f66" fmla="val 1408"/>
                  <a:gd name="f67" fmla="val 1558"/>
                  <a:gd name="f68" fmla="val 1005"/>
                  <a:gd name="f69" fmla="val 1720"/>
                  <a:gd name="f70" fmla="val 936"/>
                  <a:gd name="f71" fmla="val 1882"/>
                  <a:gd name="f72" fmla="val 2066"/>
                  <a:gd name="f73" fmla="val 1"/>
                  <a:gd name="f74" fmla="val 2055"/>
                  <a:gd name="f75" fmla="val 197"/>
                  <a:gd name="f76" fmla="val 1928"/>
                  <a:gd name="f77" fmla="val 405"/>
                  <a:gd name="f78" fmla="val 647"/>
                  <a:gd name="f79" fmla="val 716"/>
                  <a:gd name="f80" fmla="val 820"/>
                  <a:gd name="f81" fmla="val 693"/>
                  <a:gd name="f82" fmla="val 323"/>
                  <a:gd name="f83" fmla="val 1524"/>
                  <a:gd name="f84" fmla="val 150"/>
                  <a:gd name="f85" fmla="val 2067"/>
                  <a:gd name="f86" fmla="val 35"/>
                  <a:gd name="f87" fmla="val 2413"/>
                  <a:gd name="f88" fmla="val 2782"/>
                  <a:gd name="f89" fmla="val 81"/>
                  <a:gd name="f90" fmla="val 93"/>
                  <a:gd name="f91" fmla="val 3002"/>
                  <a:gd name="f92" fmla="val 2840"/>
                  <a:gd name="f93" fmla="val 219"/>
                  <a:gd name="f94" fmla="val 2679"/>
                  <a:gd name="f95" fmla="val 388"/>
                  <a:gd name="f96" fmla="val 2329"/>
                  <a:gd name="f97" fmla="val 766"/>
                  <a:gd name="f98" fmla="val 2101"/>
                  <a:gd name="f99" fmla="val 1149"/>
                  <a:gd name="f100" fmla="val 1159"/>
                  <a:gd name="f101" fmla="val 1168"/>
                  <a:gd name="f102" fmla="val 1178"/>
                  <a:gd name="f103" fmla="val 2113"/>
                  <a:gd name="f104" fmla="val 1962"/>
                  <a:gd name="f105" fmla="val 2390"/>
                  <a:gd name="f106" fmla="val 2112"/>
                  <a:gd name="f107" fmla="val 2759"/>
                  <a:gd name="f108" fmla="val 2251"/>
                  <a:gd name="f109" fmla="val 2655"/>
                  <a:gd name="f110" fmla="val 2332"/>
                  <a:gd name="f111" fmla="val 2471"/>
                  <a:gd name="f112" fmla="val 2286"/>
                  <a:gd name="f113" fmla="val 1998"/>
                  <a:gd name="f114" fmla="val 1963"/>
                  <a:gd name="f115" fmla="val 2043"/>
                  <a:gd name="f116" fmla="val 2170"/>
                  <a:gd name="f117" fmla="val 1859"/>
                  <a:gd name="f118" fmla="val 1778"/>
                  <a:gd name="f119" fmla="val 2343"/>
                  <a:gd name="f120" fmla="val 1686"/>
                  <a:gd name="f121" fmla="val 2389"/>
                  <a:gd name="f122" fmla="val 1420"/>
                  <a:gd name="f123" fmla="val 2296"/>
                  <a:gd name="f124" fmla="val 1358"/>
                  <a:gd name="f125" fmla="val 2192"/>
                  <a:gd name="f126" fmla="val 1316"/>
                  <a:gd name="f127" fmla="val 2109"/>
                  <a:gd name="f128" fmla="val 2085"/>
                  <a:gd name="f129" fmla="val 2062"/>
                  <a:gd name="f130" fmla="val 1320"/>
                  <a:gd name="f131" fmla="val 2228"/>
                  <a:gd name="f132" fmla="val 1166"/>
                  <a:gd name="f133" fmla="val 2366"/>
                  <a:gd name="f134" fmla="val 2401"/>
                  <a:gd name="f135" fmla="val 416"/>
                  <a:gd name="f136" fmla="val 2239"/>
                  <a:gd name="f137" fmla="val 208"/>
                  <a:gd name="f138" fmla="*/ f0 1 2402"/>
                  <a:gd name="f139" fmla="*/ f1 1 3152"/>
                  <a:gd name="f140" fmla="val f2"/>
                  <a:gd name="f141" fmla="val f3"/>
                  <a:gd name="f142" fmla="val f4"/>
                  <a:gd name="f143" fmla="+- f142 0 f140"/>
                  <a:gd name="f144" fmla="+- f141 0 f140"/>
                  <a:gd name="f145" fmla="*/ f144 1 2402"/>
                  <a:gd name="f146" fmla="*/ f143 1 315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402" h="3152">
                    <a:moveTo>
                      <a:pt x="f5" y="f6"/>
                    </a:moveTo>
                    <a:cubicBezTo>
                      <a:pt x="f7" y="f8"/>
                      <a:pt x="f9" y="f10"/>
                      <a:pt x="f11" y="f12"/>
                    </a:cubicBezTo>
                    <a:cubicBezTo>
                      <a:pt x="f13" y="f14"/>
                      <a:pt x="f15" y="f16"/>
                      <a:pt x="f17" y="f18"/>
                    </a:cubicBezTo>
                    <a:cubicBezTo>
                      <a:pt x="f19" y="f20"/>
                      <a:pt x="f21" y="f20"/>
                      <a:pt x="f22" y="f20"/>
                    </a:cubicBezTo>
                    <a:cubicBezTo>
                      <a:pt x="f23" y="f24"/>
                      <a:pt x="f25" y="f26"/>
                      <a:pt x="f27" y="f26"/>
                    </a:cubicBezTo>
                    <a:cubicBezTo>
                      <a:pt x="f28" y="f26"/>
                      <a:pt x="f29" y="f30"/>
                      <a:pt x="f9" y="f31"/>
                    </a:cubicBezTo>
                    <a:cubicBezTo>
                      <a:pt x="f32" y="f33"/>
                      <a:pt x="f34" y="f35"/>
                      <a:pt x="f36" y="f35"/>
                    </a:cubicBezTo>
                    <a:cubicBezTo>
                      <a:pt x="f37" y="f35"/>
                      <a:pt x="f38" y="f39"/>
                      <a:pt x="f20" y="f40"/>
                    </a:cubicBezTo>
                    <a:cubicBezTo>
                      <a:pt x="f17" y="f41"/>
                      <a:pt x="f42" y="f43"/>
                      <a:pt x="f44" y="f45"/>
                    </a:cubicBezTo>
                    <a:cubicBezTo>
                      <a:pt x="f46" y="f47"/>
                      <a:pt x="f48" y="f49"/>
                      <a:pt x="f50" y="f51"/>
                    </a:cubicBezTo>
                    <a:cubicBezTo>
                      <a:pt x="f52" y="f9"/>
                      <a:pt x="f53" y="f54"/>
                      <a:pt x="f55" y="f56"/>
                    </a:cubicBezTo>
                    <a:cubicBezTo>
                      <a:pt x="f57" y="f7"/>
                      <a:pt x="f58" y="f59"/>
                      <a:pt x="f60" y="f61"/>
                    </a:cubicBezTo>
                    <a:cubicBezTo>
                      <a:pt x="f48" y="f13"/>
                      <a:pt x="f62" y="f40"/>
                      <a:pt x="f63" y="f64"/>
                    </a:cubicBezTo>
                    <a:cubicBezTo>
                      <a:pt x="f65" y="f14"/>
                      <a:pt x="f66" y="f63"/>
                      <a:pt x="f67" y="f68"/>
                    </a:cubicBezTo>
                    <a:cubicBezTo>
                      <a:pt x="f69" y="f70"/>
                      <a:pt x="f71" y="f46"/>
                      <a:pt x="f5" y="f6"/>
                    </a:cubicBezTo>
                    <a:close/>
                    <a:moveTo>
                      <a:pt x="f72" y="f73"/>
                    </a:moveTo>
                    <a:cubicBezTo>
                      <a:pt x="f74" y="f75"/>
                      <a:pt x="f76" y="f77"/>
                      <a:pt x="f9" y="f58"/>
                    </a:cubicBezTo>
                    <a:cubicBezTo>
                      <a:pt x="f61" y="f78"/>
                      <a:pt x="f43" y="f79"/>
                      <a:pt x="f19" y="f80"/>
                    </a:cubicBezTo>
                    <a:cubicBezTo>
                      <a:pt x="f81" y="f12"/>
                      <a:pt x="f82" y="f83"/>
                      <a:pt x="f84" y="f85"/>
                    </a:cubicBezTo>
                    <a:cubicBezTo>
                      <a:pt x="f86" y="f87"/>
                      <a:pt x="f2" y="f88"/>
                      <a:pt x="f89" y="f4"/>
                    </a:cubicBezTo>
                    <a:cubicBezTo>
                      <a:pt x="f90" y="f91"/>
                      <a:pt x="f84" y="f92"/>
                      <a:pt x="f93" y="f94"/>
                    </a:cubicBezTo>
                    <a:cubicBezTo>
                      <a:pt x="f95" y="f96"/>
                      <a:pt x="f97" y="f98"/>
                      <a:pt x="f99" y="f98"/>
                    </a:cubicBezTo>
                    <a:cubicBezTo>
                      <a:pt x="f100" y="f98"/>
                      <a:pt x="f101" y="f98"/>
                      <a:pt x="f102" y="f98"/>
                    </a:cubicBezTo>
                    <a:cubicBezTo>
                      <a:pt x="f67" y="f103"/>
                      <a:pt x="f104" y="f105"/>
                      <a:pt x="f106" y="f107"/>
                    </a:cubicBezTo>
                    <a:cubicBezTo>
                      <a:pt x="f108" y="f109"/>
                      <a:pt x="f110" y="f111"/>
                      <a:pt x="f112" y="f112"/>
                    </a:cubicBezTo>
                    <a:cubicBezTo>
                      <a:pt x="f108" y="f103"/>
                      <a:pt x="f98" y="f113"/>
                      <a:pt x="f76" y="f114"/>
                    </a:cubicBezTo>
                    <a:cubicBezTo>
                      <a:pt x="f115" y="f54"/>
                      <a:pt x="f116" y="f117"/>
                      <a:pt x="f108" y="f118"/>
                    </a:cubicBezTo>
                    <a:cubicBezTo>
                      <a:pt x="f119" y="f120"/>
                      <a:pt x="f121" y="f83"/>
                      <a:pt x="f110" y="f122"/>
                    </a:cubicBezTo>
                    <a:cubicBezTo>
                      <a:pt x="f123" y="f124"/>
                      <a:pt x="f125" y="f126"/>
                      <a:pt x="f127" y="f126"/>
                    </a:cubicBezTo>
                    <a:cubicBezTo>
                      <a:pt x="f128" y="f126"/>
                      <a:pt x="f129" y="f130"/>
                      <a:pt x="f115" y="f40"/>
                    </a:cubicBezTo>
                    <a:cubicBezTo>
                      <a:pt x="f131" y="f132"/>
                      <a:pt x="f119" y="f70"/>
                      <a:pt x="f133" y="f81"/>
                    </a:cubicBezTo>
                    <a:cubicBezTo>
                      <a:pt x="f134" y="f135"/>
                      <a:pt x="f136" y="f137"/>
                      <a:pt x="f72" y="f7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750;p10">
                <a:extLst>
                  <a:ext uri="{FF2B5EF4-FFF2-40B4-BE49-F238E27FC236}">
                    <a16:creationId xmlns:a16="http://schemas.microsoft.com/office/drawing/2014/main" id="{58B74106-1446-4A5D-994D-DDB7CB339870}"/>
                  </a:ext>
                </a:extLst>
              </p:cNvPr>
              <p:cNvSpPr/>
              <p:nvPr/>
            </p:nvSpPr>
            <p:spPr>
              <a:xfrm>
                <a:off x="672294" y="270671"/>
                <a:ext cx="167042" cy="246174"/>
              </a:xfrm>
              <a:custGeom>
                <a:avLst/>
                <a:gdLst>
                  <a:gd name="f0" fmla="val 180"/>
                  <a:gd name="f1" fmla="val w"/>
                  <a:gd name="f2" fmla="val h"/>
                  <a:gd name="f3" fmla="val 0"/>
                  <a:gd name="f4" fmla="val 5172"/>
                  <a:gd name="f5" fmla="val 7622"/>
                  <a:gd name="f6" fmla="val 3617"/>
                  <a:gd name="f7" fmla="val 3743"/>
                  <a:gd name="f8" fmla="val 3870"/>
                  <a:gd name="f9" fmla="val 191"/>
                  <a:gd name="f10" fmla="val 3994"/>
                  <a:gd name="f11" fmla="val 211"/>
                  <a:gd name="f12" fmla="val 4282"/>
                  <a:gd name="f13" fmla="val 257"/>
                  <a:gd name="f14" fmla="val 4559"/>
                  <a:gd name="f15" fmla="val 338"/>
                  <a:gd name="f16" fmla="val 4813"/>
                  <a:gd name="f17" fmla="val 477"/>
                  <a:gd name="f18" fmla="val 4548"/>
                  <a:gd name="f19" fmla="val 373"/>
                  <a:gd name="f20" fmla="val 4271"/>
                  <a:gd name="f21" fmla="val 292"/>
                  <a:gd name="f22" fmla="val 3982"/>
                  <a:gd name="f23" fmla="val 3873"/>
                  <a:gd name="f24" fmla="val 244"/>
                  <a:gd name="f25" fmla="val 3761"/>
                  <a:gd name="f26" fmla="val 235"/>
                  <a:gd name="f27" fmla="val 3650"/>
                  <a:gd name="f28" fmla="val 3481"/>
                  <a:gd name="f29" fmla="val 3312"/>
                  <a:gd name="f30" fmla="val 255"/>
                  <a:gd name="f31" fmla="val 3151"/>
                  <a:gd name="f32" fmla="val 304"/>
                  <a:gd name="f33" fmla="val 2874"/>
                  <a:gd name="f34" fmla="val 361"/>
                  <a:gd name="f35" fmla="val 2609"/>
                  <a:gd name="f36" fmla="val 2355"/>
                  <a:gd name="f37" fmla="val 604"/>
                  <a:gd name="f38" fmla="val 2112"/>
                  <a:gd name="f39" fmla="val 731"/>
                  <a:gd name="f40" fmla="val 1858"/>
                  <a:gd name="f41" fmla="val 892"/>
                  <a:gd name="f42" fmla="val 1662"/>
                  <a:gd name="f43" fmla="val 1088"/>
                  <a:gd name="f44" fmla="val 1847"/>
                  <a:gd name="f45" fmla="val 881"/>
                  <a:gd name="f46" fmla="val 2078"/>
                  <a:gd name="f47" fmla="val 708"/>
                  <a:gd name="f48" fmla="val 2332"/>
                  <a:gd name="f49" fmla="val 557"/>
                  <a:gd name="f50" fmla="val 2586"/>
                  <a:gd name="f51" fmla="val 419"/>
                  <a:gd name="f52" fmla="val 2851"/>
                  <a:gd name="f53" fmla="val 315"/>
                  <a:gd name="f54" fmla="val 3128"/>
                  <a:gd name="f55" fmla="val 246"/>
                  <a:gd name="f56" fmla="val 3286"/>
                  <a:gd name="f57" fmla="val 200"/>
                  <a:gd name="f58" fmla="val 3451"/>
                  <a:gd name="f59" fmla="val 3586"/>
                  <a:gd name="f60" fmla="val 1"/>
                  <a:gd name="f61" fmla="val 3134"/>
                  <a:gd name="f62" fmla="val 2678"/>
                  <a:gd name="f63" fmla="val 125"/>
                  <a:gd name="f64" fmla="val 2251"/>
                  <a:gd name="f65" fmla="val 384"/>
                  <a:gd name="f66" fmla="val 1397"/>
                  <a:gd name="f67" fmla="val 904"/>
                  <a:gd name="f68" fmla="val 854"/>
                  <a:gd name="f69" fmla="val 1816"/>
                  <a:gd name="f70" fmla="val 543"/>
                  <a:gd name="f71" fmla="val 2751"/>
                  <a:gd name="f72" fmla="val 4447"/>
                  <a:gd name="f73" fmla="val 69"/>
                  <a:gd name="f74" fmla="val 6040"/>
                  <a:gd name="f75" fmla="val 900"/>
                  <a:gd name="f76" fmla="val 381"/>
                  <a:gd name="f77" fmla="val 6617"/>
                  <a:gd name="f78" fmla="val 358"/>
                  <a:gd name="f79" fmla="val 5313"/>
                  <a:gd name="f80" fmla="val 670"/>
                  <a:gd name="f81" fmla="val 4274"/>
                  <a:gd name="f82" fmla="val 762"/>
                  <a:gd name="f83" fmla="val 3905"/>
                  <a:gd name="f84" fmla="val 912"/>
                  <a:gd name="f85" fmla="val 3559"/>
                  <a:gd name="f86" fmla="val 1097"/>
                  <a:gd name="f87" fmla="val 3247"/>
                  <a:gd name="f88" fmla="val 1189"/>
                  <a:gd name="f89" fmla="val 3085"/>
                  <a:gd name="f90" fmla="val 1304"/>
                  <a:gd name="f91" fmla="val 2958"/>
                  <a:gd name="f92" fmla="val 2820"/>
                  <a:gd name="f93" fmla="val 1512"/>
                  <a:gd name="f94" fmla="val 2693"/>
                  <a:gd name="f95" fmla="val 1628"/>
                  <a:gd name="f96" fmla="val 2566"/>
                  <a:gd name="f97" fmla="val 1731"/>
                  <a:gd name="f98" fmla="val 2404"/>
                  <a:gd name="f99" fmla="val 1835"/>
                  <a:gd name="f100" fmla="val 2266"/>
                  <a:gd name="f101" fmla="val 1882"/>
                  <a:gd name="f102" fmla="val 2058"/>
                  <a:gd name="f103" fmla="val 1801"/>
                  <a:gd name="f104" fmla="val 1896"/>
                  <a:gd name="f105" fmla="val 1752"/>
                  <a:gd name="f106" fmla="val 1791"/>
                  <a:gd name="f107" fmla="val 1652"/>
                  <a:gd name="f108" fmla="val 1714"/>
                  <a:gd name="f109" fmla="val 1548"/>
                  <a:gd name="f110" fmla="val 1513"/>
                  <a:gd name="f111" fmla="val 1477"/>
                  <a:gd name="f112" fmla="val 1723"/>
                  <a:gd name="f113" fmla="val 1443"/>
                  <a:gd name="f114" fmla="val 1742"/>
                  <a:gd name="f115" fmla="val 1861"/>
                  <a:gd name="f116" fmla="val 1469"/>
                  <a:gd name="f117" fmla="val 2319"/>
                  <a:gd name="f118" fmla="val 1368"/>
                  <a:gd name="f119" fmla="val 2786"/>
                  <a:gd name="f120" fmla="val 3061"/>
                  <a:gd name="f121" fmla="val 3338"/>
                  <a:gd name="f122" fmla="val 1403"/>
                  <a:gd name="f123" fmla="val 3613"/>
                  <a:gd name="f124" fmla="val 1458"/>
                  <a:gd name="f125" fmla="val 3719"/>
                  <a:gd name="f126" fmla="val 1478"/>
                  <a:gd name="f127" fmla="val 3824"/>
                  <a:gd name="f128" fmla="val 1488"/>
                  <a:gd name="f129" fmla="val 3925"/>
                  <a:gd name="f130" fmla="val 4507"/>
                  <a:gd name="f131" fmla="val 4952"/>
                  <a:gd name="f132" fmla="val 1168"/>
                  <a:gd name="f133" fmla="val 4617"/>
                  <a:gd name="f134" fmla="val 765"/>
                  <a:gd name="f135" fmla="val 4709"/>
                  <a:gd name="f136" fmla="val 4790"/>
                  <a:gd name="f137" fmla="val 823"/>
                  <a:gd name="f138" fmla="val 4894"/>
                  <a:gd name="f139" fmla="val 5056"/>
                  <a:gd name="f140" fmla="val 5171"/>
                  <a:gd name="f141" fmla="val 696"/>
                  <a:gd name="f142" fmla="val 5079"/>
                  <a:gd name="f143" fmla="val 534"/>
                  <a:gd name="f144" fmla="val 5033"/>
                  <a:gd name="f145" fmla="val 465"/>
                  <a:gd name="f146" fmla="val 4963"/>
                  <a:gd name="f147" fmla="val 407"/>
                  <a:gd name="f148" fmla="val 4484"/>
                  <a:gd name="f149" fmla="val 4037"/>
                  <a:gd name="f150" fmla="*/ f1 1 5172"/>
                  <a:gd name="f151" fmla="*/ f2 1 7622"/>
                  <a:gd name="f152" fmla="val f3"/>
                  <a:gd name="f153" fmla="val f4"/>
                  <a:gd name="f154" fmla="val f5"/>
                  <a:gd name="f155" fmla="+- f154 0 f152"/>
                  <a:gd name="f156" fmla="+- f153 0 f152"/>
                  <a:gd name="f157" fmla="*/ f156 1 5172"/>
                  <a:gd name="f158" fmla="*/ f155 1 762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5172" h="7622">
                    <a:moveTo>
                      <a:pt x="f6" y="f0"/>
                    </a:moveTo>
                    <a:cubicBezTo>
                      <a:pt x="f7" y="f0"/>
                      <a:pt x="f8" y="f9"/>
                      <a:pt x="f10" y="f11"/>
                    </a:cubicBezTo>
                    <a:cubicBezTo>
                      <a:pt x="f12" y="f13"/>
                      <a:pt x="f14" y="f15"/>
                      <a:pt x="f16" y="f17"/>
                    </a:cubicBezTo>
                    <a:cubicBezTo>
                      <a:pt x="f18" y="f19"/>
                      <a:pt x="f20" y="f21"/>
                      <a:pt x="f22" y="f13"/>
                    </a:cubicBezTo>
                    <a:cubicBezTo>
                      <a:pt x="f23" y="f24"/>
                      <a:pt x="f25" y="f26"/>
                      <a:pt x="f27" y="f26"/>
                    </a:cubicBezTo>
                    <a:cubicBezTo>
                      <a:pt x="f28" y="f26"/>
                      <a:pt x="f29" y="f30"/>
                      <a:pt x="f31" y="f32"/>
                    </a:cubicBezTo>
                    <a:cubicBezTo>
                      <a:pt x="f33" y="f34"/>
                      <a:pt x="f35" y="f17"/>
                      <a:pt x="f36" y="f37"/>
                    </a:cubicBezTo>
                    <a:cubicBezTo>
                      <a:pt x="f38" y="f39"/>
                      <a:pt x="f40" y="f41"/>
                      <a:pt x="f42" y="f43"/>
                    </a:cubicBezTo>
                    <a:cubicBezTo>
                      <a:pt x="f44" y="f45"/>
                      <a:pt x="f46" y="f47"/>
                      <a:pt x="f48" y="f49"/>
                    </a:cubicBezTo>
                    <a:cubicBezTo>
                      <a:pt x="f50" y="f51"/>
                      <a:pt x="f52" y="f53"/>
                      <a:pt x="f54" y="f55"/>
                    </a:cubicBezTo>
                    <a:cubicBezTo>
                      <a:pt x="f56" y="f57"/>
                      <a:pt x="f58" y="f0"/>
                      <a:pt x="f6" y="f0"/>
                    </a:cubicBezTo>
                    <a:close/>
                    <a:moveTo>
                      <a:pt x="f59" y="f60"/>
                    </a:moveTo>
                    <a:cubicBezTo>
                      <a:pt x="f61" y="f60"/>
                      <a:pt x="f62" y="f63"/>
                      <a:pt x="f64" y="f65"/>
                    </a:cubicBezTo>
                    <a:cubicBezTo>
                      <a:pt x="f66" y="f67"/>
                      <a:pt x="f68" y="f69"/>
                      <a:pt x="f70" y="f71"/>
                    </a:cubicBezTo>
                    <a:cubicBezTo>
                      <a:pt x="f3" y="f72"/>
                      <a:pt x="f73" y="f74"/>
                      <a:pt x="f75" y="f5"/>
                    </a:cubicBezTo>
                    <a:cubicBezTo>
                      <a:pt x="f76" y="f77"/>
                      <a:pt x="f78" y="f79"/>
                      <a:pt x="f80" y="f81"/>
                    </a:cubicBezTo>
                    <a:cubicBezTo>
                      <a:pt x="f82" y="f83"/>
                      <a:pt x="f84" y="f85"/>
                      <a:pt x="f86" y="f87"/>
                    </a:cubicBezTo>
                    <a:cubicBezTo>
                      <a:pt x="f88" y="f89"/>
                      <a:pt x="f90" y="f91"/>
                      <a:pt x="f66" y="f92"/>
                    </a:cubicBezTo>
                    <a:cubicBezTo>
                      <a:pt x="f93" y="f94"/>
                      <a:pt x="f95" y="f96"/>
                      <a:pt x="f97" y="f98"/>
                    </a:cubicBezTo>
                    <a:cubicBezTo>
                      <a:pt x="f99" y="f100"/>
                      <a:pt x="f101" y="f102"/>
                      <a:pt x="f103" y="f104"/>
                    </a:cubicBezTo>
                    <a:cubicBezTo>
                      <a:pt x="f105" y="f106"/>
                      <a:pt x="f107" y="f108"/>
                      <a:pt x="f109" y="f108"/>
                    </a:cubicBezTo>
                    <a:cubicBezTo>
                      <a:pt x="f110" y="f108"/>
                      <a:pt x="f111" y="f112"/>
                      <a:pt x="f113" y="f114"/>
                    </a:cubicBezTo>
                    <a:lnTo>
                      <a:pt x="f113" y="f114"/>
                    </a:lnTo>
                    <a:cubicBezTo>
                      <a:pt x="f115" y="f116"/>
                      <a:pt x="f117" y="f118"/>
                      <a:pt x="f119" y="f118"/>
                    </a:cubicBezTo>
                    <a:cubicBezTo>
                      <a:pt x="f120" y="f118"/>
                      <a:pt x="f121" y="f122"/>
                      <a:pt x="f123" y="f124"/>
                    </a:cubicBezTo>
                    <a:cubicBezTo>
                      <a:pt x="f125" y="f126"/>
                      <a:pt x="f127" y="f128"/>
                      <a:pt x="f129" y="f128"/>
                    </a:cubicBezTo>
                    <a:cubicBezTo>
                      <a:pt x="f130" y="f128"/>
                      <a:pt x="f131" y="f132"/>
                      <a:pt x="f133" y="f134"/>
                    </a:cubicBezTo>
                    <a:cubicBezTo>
                      <a:pt x="f135" y="f134"/>
                      <a:pt x="f136" y="f137"/>
                      <a:pt x="f138" y="f137"/>
                    </a:cubicBezTo>
                    <a:cubicBezTo>
                      <a:pt x="f139" y="f137"/>
                      <a:pt x="f140" y="f141"/>
                      <a:pt x="f142" y="f143"/>
                    </a:cubicBezTo>
                    <a:cubicBezTo>
                      <a:pt x="f144" y="f145"/>
                      <a:pt x="f146" y="f147"/>
                      <a:pt x="f138" y="f34"/>
                    </a:cubicBezTo>
                    <a:cubicBezTo>
                      <a:pt x="f148" y="f63"/>
                      <a:pt x="f149" y="f60"/>
                      <a:pt x="f59" y="f6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751;p10">
                <a:extLst>
                  <a:ext uri="{FF2B5EF4-FFF2-40B4-BE49-F238E27FC236}">
                    <a16:creationId xmlns:a16="http://schemas.microsoft.com/office/drawing/2014/main" id="{81FDB02C-545F-48F2-A854-05B12F3714C7}"/>
                  </a:ext>
                </a:extLst>
              </p:cNvPr>
              <p:cNvSpPr/>
              <p:nvPr/>
            </p:nvSpPr>
            <p:spPr>
              <a:xfrm>
                <a:off x="693901" y="234854"/>
                <a:ext cx="76837" cy="103418"/>
              </a:xfrm>
              <a:custGeom>
                <a:avLst/>
                <a:gdLst>
                  <a:gd name="f0" fmla="val w"/>
                  <a:gd name="f1" fmla="val h"/>
                  <a:gd name="f2" fmla="val 0"/>
                  <a:gd name="f3" fmla="val 2379"/>
                  <a:gd name="f4" fmla="val 3202"/>
                  <a:gd name="f5" fmla="val 727"/>
                  <a:gd name="f6" fmla="val 597"/>
                  <a:gd name="f7" fmla="val 603"/>
                  <a:gd name="f8" fmla="val 610"/>
                  <a:gd name="f9" fmla="val 728"/>
                  <a:gd name="f10" fmla="val 616"/>
                  <a:gd name="f11" fmla="val 604"/>
                  <a:gd name="f12" fmla="val 1214"/>
                  <a:gd name="f13" fmla="val 1146"/>
                  <a:gd name="f14" fmla="val 1079"/>
                  <a:gd name="f15" fmla="val 13"/>
                  <a:gd name="f16" fmla="val 1016"/>
                  <a:gd name="f17" fmla="val 39"/>
                  <a:gd name="f18" fmla="val 814"/>
                  <a:gd name="f19" fmla="val 129"/>
                  <a:gd name="f20" fmla="val 721"/>
                  <a:gd name="f21" fmla="val 372"/>
                  <a:gd name="f22" fmla="val 729"/>
                  <a:gd name="f23" fmla="val 485"/>
                  <a:gd name="f24" fmla="val 837"/>
                  <a:gd name="f25" fmla="val 396"/>
                  <a:gd name="f26" fmla="val 961"/>
                  <a:gd name="f27" fmla="val 968"/>
                  <a:gd name="f28" fmla="val 975"/>
                  <a:gd name="f29" fmla="val 982"/>
                  <a:gd name="f30" fmla="val 397"/>
                  <a:gd name="f31" fmla="val 1109"/>
                  <a:gd name="f32" fmla="val 420"/>
                  <a:gd name="f33" fmla="val 1189"/>
                  <a:gd name="f34" fmla="val 535"/>
                  <a:gd name="f35" fmla="val 1224"/>
                  <a:gd name="f36" fmla="val 651"/>
                  <a:gd name="f37" fmla="val 1236"/>
                  <a:gd name="f38" fmla="val 778"/>
                  <a:gd name="f39" fmla="val 905"/>
                  <a:gd name="f40" fmla="val 1132"/>
                  <a:gd name="f41" fmla="val 1009"/>
                  <a:gd name="f42" fmla="val 1074"/>
                  <a:gd name="f43" fmla="val 1112"/>
                  <a:gd name="f44" fmla="val 993"/>
                  <a:gd name="f45" fmla="val 1205"/>
                  <a:gd name="f46" fmla="val 901"/>
                  <a:gd name="f47" fmla="val 1297"/>
                  <a:gd name="f48" fmla="val 416"/>
                  <a:gd name="f49" fmla="val 1840"/>
                  <a:gd name="f50" fmla="val 151"/>
                  <a:gd name="f51" fmla="val 2474"/>
                  <a:gd name="f52" fmla="val 1"/>
                  <a:gd name="f53" fmla="val 162"/>
                  <a:gd name="f54" fmla="val 2417"/>
                  <a:gd name="f55" fmla="val 1666"/>
                  <a:gd name="f56" fmla="val 1617"/>
                  <a:gd name="f57" fmla="val 1251"/>
                  <a:gd name="f58" fmla="val 1674"/>
                  <a:gd name="f59" fmla="val 1193"/>
                  <a:gd name="f60" fmla="val 2378"/>
                  <a:gd name="f61" fmla="val 1940"/>
                  <a:gd name="f62" fmla="val 743"/>
                  <a:gd name="f63" fmla="val 1934"/>
                  <a:gd name="f64" fmla="val 742"/>
                  <a:gd name="f65" fmla="val 1927"/>
                  <a:gd name="f66" fmla="val 1921"/>
                  <a:gd name="f67" fmla="val 1853"/>
                  <a:gd name="f68" fmla="val 1761"/>
                  <a:gd name="f69" fmla="val 793"/>
                  <a:gd name="f70" fmla="val 1709"/>
                  <a:gd name="f71" fmla="val 835"/>
                  <a:gd name="f72" fmla="val 1801"/>
                  <a:gd name="f73" fmla="val 628"/>
                  <a:gd name="f74" fmla="val 385"/>
                  <a:gd name="f75" fmla="val 1651"/>
                  <a:gd name="f76" fmla="val 201"/>
                  <a:gd name="f77" fmla="val 1552"/>
                  <a:gd name="f78" fmla="val 77"/>
                  <a:gd name="f79" fmla="val 1383"/>
                  <a:gd name="f80" fmla="*/ f0 1 2379"/>
                  <a:gd name="f81" fmla="*/ f1 1 3202"/>
                  <a:gd name="f82" fmla="val f2"/>
                  <a:gd name="f83" fmla="val f3"/>
                  <a:gd name="f84" fmla="val f4"/>
                  <a:gd name="f85" fmla="+- f84 0 f82"/>
                  <a:gd name="f86" fmla="+- f83 0 f82"/>
                  <a:gd name="f87" fmla="*/ f86 1 2379"/>
                  <a:gd name="f88" fmla="*/ f85 1 3202"/>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379" h="3202">
                    <a:moveTo>
                      <a:pt x="f5" y="f6"/>
                    </a:moveTo>
                    <a:cubicBezTo>
                      <a:pt x="f5" y="f7"/>
                      <a:pt x="f5" y="f8"/>
                      <a:pt x="f9" y="f10"/>
                    </a:cubicBezTo>
                    <a:cubicBezTo>
                      <a:pt x="f5" y="f8"/>
                      <a:pt x="f5" y="f11"/>
                      <a:pt x="f5" y="f6"/>
                    </a:cubicBezTo>
                    <a:close/>
                    <a:moveTo>
                      <a:pt x="f12" y="f2"/>
                    </a:moveTo>
                    <a:cubicBezTo>
                      <a:pt x="f13" y="f2"/>
                      <a:pt x="f14" y="f15"/>
                      <a:pt x="f16" y="f17"/>
                    </a:cubicBezTo>
                    <a:cubicBezTo>
                      <a:pt x="f18" y="f19"/>
                      <a:pt x="f20" y="f21"/>
                      <a:pt x="f5" y="f6"/>
                    </a:cubicBezTo>
                    <a:lnTo>
                      <a:pt x="f5" y="f6"/>
                    </a:lnTo>
                    <a:cubicBezTo>
                      <a:pt x="f22" y="f23"/>
                      <a:pt x="f24" y="f25"/>
                      <a:pt x="f26" y="f25"/>
                    </a:cubicBezTo>
                    <a:cubicBezTo>
                      <a:pt x="f27" y="f25"/>
                      <a:pt x="f28" y="f25"/>
                      <a:pt x="f29" y="f30"/>
                    </a:cubicBezTo>
                    <a:cubicBezTo>
                      <a:pt x="f31" y="f32"/>
                      <a:pt x="f33" y="f34"/>
                      <a:pt x="f35" y="f36"/>
                    </a:cubicBezTo>
                    <a:cubicBezTo>
                      <a:pt x="f37" y="f38"/>
                      <a:pt x="f33" y="f39"/>
                      <a:pt x="f40" y="f41"/>
                    </a:cubicBezTo>
                    <a:cubicBezTo>
                      <a:pt x="f42" y="f43"/>
                      <a:pt x="f44" y="f45"/>
                      <a:pt x="f46" y="f47"/>
                    </a:cubicBezTo>
                    <a:cubicBezTo>
                      <a:pt x="f48" y="f49"/>
                      <a:pt x="f50" y="f51"/>
                      <a:pt x="f52" y="f4"/>
                    </a:cubicBezTo>
                    <a:cubicBezTo>
                      <a:pt x="f53" y="f54"/>
                      <a:pt x="f44" y="f55"/>
                      <a:pt x="f56" y="f57"/>
                    </a:cubicBezTo>
                    <a:cubicBezTo>
                      <a:pt x="f58" y="f59"/>
                      <a:pt x="f60" y="f38"/>
                      <a:pt x="f61" y="f62"/>
                    </a:cubicBezTo>
                    <a:cubicBezTo>
                      <a:pt x="f63" y="f64"/>
                      <a:pt x="f65" y="f64"/>
                      <a:pt x="f66" y="f64"/>
                    </a:cubicBezTo>
                    <a:cubicBezTo>
                      <a:pt x="f67" y="f64"/>
                      <a:pt x="f68" y="f69"/>
                      <a:pt x="f70" y="f71"/>
                    </a:cubicBezTo>
                    <a:cubicBezTo>
                      <a:pt x="f72" y="f73"/>
                      <a:pt x="f72" y="f74"/>
                      <a:pt x="f75" y="f76"/>
                    </a:cubicBezTo>
                    <a:cubicBezTo>
                      <a:pt x="f77" y="f78"/>
                      <a:pt x="f79" y="f2"/>
                      <a:pt x="f12"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752;p10">
                <a:extLst>
                  <a:ext uri="{FF2B5EF4-FFF2-40B4-BE49-F238E27FC236}">
                    <a16:creationId xmlns:a16="http://schemas.microsoft.com/office/drawing/2014/main" id="{1ABDCDB2-94CD-4F55-A56D-94FC0DC7223F}"/>
                  </a:ext>
                </a:extLst>
              </p:cNvPr>
              <p:cNvSpPr/>
              <p:nvPr/>
            </p:nvSpPr>
            <p:spPr>
              <a:xfrm>
                <a:off x="561962" y="421373"/>
                <a:ext cx="150994" cy="227438"/>
              </a:xfrm>
              <a:custGeom>
                <a:avLst/>
                <a:gdLst>
                  <a:gd name="f0" fmla="val w"/>
                  <a:gd name="f1" fmla="val h"/>
                  <a:gd name="f2" fmla="val 0"/>
                  <a:gd name="f3" fmla="val 4675"/>
                  <a:gd name="f4" fmla="val 7042"/>
                  <a:gd name="f5" fmla="val 288"/>
                  <a:gd name="f6" fmla="val 670"/>
                  <a:gd name="f7" fmla="val 671"/>
                  <a:gd name="f8" fmla="val 289"/>
                  <a:gd name="f9" fmla="val 672"/>
                  <a:gd name="f10" fmla="val 673"/>
                  <a:gd name="f11" fmla="val 634"/>
                  <a:gd name="f12" fmla="val 1166"/>
                  <a:gd name="f13" fmla="val 934"/>
                  <a:gd name="f14" fmla="val 1559"/>
                  <a:gd name="f15" fmla="val 1269"/>
                  <a:gd name="f16" fmla="val 1928"/>
                  <a:gd name="f17" fmla="val 1650"/>
                  <a:gd name="f18" fmla="val 2228"/>
                  <a:gd name="f19" fmla="val 2042"/>
                  <a:gd name="f20" fmla="val 2517"/>
                  <a:gd name="f21" fmla="val 2481"/>
                  <a:gd name="f22" fmla="val 2759"/>
                  <a:gd name="f23" fmla="val 2885"/>
                  <a:gd name="f24" fmla="val 3048"/>
                  <a:gd name="f25" fmla="val 3289"/>
                  <a:gd name="f26" fmla="val 3336"/>
                  <a:gd name="f27" fmla="val 3670"/>
                  <a:gd name="f28" fmla="val 3660"/>
                  <a:gd name="f29" fmla="val 3959"/>
                  <a:gd name="f30" fmla="val 4087"/>
                  <a:gd name="f31" fmla="val 4097"/>
                  <a:gd name="f32" fmla="val 4306"/>
                  <a:gd name="f33" fmla="val 4213"/>
                  <a:gd name="f34" fmla="val 4525"/>
                  <a:gd name="f35" fmla="val 4282"/>
                  <a:gd name="f36" fmla="val 4768"/>
                  <a:gd name="f37" fmla="val 4305"/>
                  <a:gd name="f38" fmla="val 4883"/>
                  <a:gd name="f39" fmla="val 4339"/>
                  <a:gd name="f40" fmla="val 5010"/>
                  <a:gd name="f41" fmla="val 5149"/>
                  <a:gd name="f42" fmla="val 5276"/>
                  <a:gd name="f43" fmla="val 5391"/>
                  <a:gd name="f44" fmla="val 4316"/>
                  <a:gd name="f45" fmla="val 5518"/>
                  <a:gd name="f46" fmla="val 4328"/>
                  <a:gd name="f47" fmla="val 4293"/>
                  <a:gd name="f48" fmla="val 4270"/>
                  <a:gd name="f49" fmla="val 4895"/>
                  <a:gd name="f50" fmla="val 4236"/>
                  <a:gd name="f51" fmla="val 4779"/>
                  <a:gd name="f52" fmla="val 4109"/>
                  <a:gd name="f53" fmla="val 4433"/>
                  <a:gd name="f54" fmla="val 4051"/>
                  <a:gd name="f55" fmla="val 4318"/>
                  <a:gd name="f56" fmla="val 3993"/>
                  <a:gd name="f57" fmla="val 4225"/>
                  <a:gd name="f58" fmla="val 3924"/>
                  <a:gd name="f59" fmla="val 4121"/>
                  <a:gd name="f60" fmla="val 3647"/>
                  <a:gd name="f61" fmla="val 3717"/>
                  <a:gd name="f62" fmla="val 3254"/>
                  <a:gd name="f63" fmla="val 3394"/>
                  <a:gd name="f64" fmla="val 2850"/>
                  <a:gd name="f65" fmla="val 3106"/>
                  <a:gd name="f66" fmla="val 2446"/>
                  <a:gd name="f67" fmla="val 2817"/>
                  <a:gd name="f68" fmla="val 2019"/>
                  <a:gd name="f69" fmla="val 2575"/>
                  <a:gd name="f70" fmla="val 1627"/>
                  <a:gd name="f71" fmla="val 2251"/>
                  <a:gd name="f72" fmla="val 1419"/>
                  <a:gd name="f73" fmla="val 2101"/>
                  <a:gd name="f74" fmla="val 1246"/>
                  <a:gd name="f75" fmla="val 1073"/>
                  <a:gd name="f76" fmla="val 1755"/>
                  <a:gd name="f77" fmla="val 923"/>
                  <a:gd name="f78" fmla="val 761"/>
                  <a:gd name="f79" fmla="val 1363"/>
                  <a:gd name="f80" fmla="val 2135"/>
                  <a:gd name="f81" fmla="val 1"/>
                  <a:gd name="f82" fmla="val 1927"/>
                  <a:gd name="f83" fmla="val 370"/>
                  <a:gd name="f84" fmla="val 1916"/>
                  <a:gd name="f85" fmla="val 739"/>
                  <a:gd name="f86" fmla="val 1973"/>
                  <a:gd name="f87" fmla="val 1132"/>
                  <a:gd name="f88" fmla="val 1880"/>
                  <a:gd name="f89" fmla="val 935"/>
                  <a:gd name="f90" fmla="val 1700"/>
                  <a:gd name="f91" fmla="val 886"/>
                  <a:gd name="f92" fmla="val 1487"/>
                  <a:gd name="f93" fmla="val 1283"/>
                  <a:gd name="f94" fmla="val 1050"/>
                  <a:gd name="f95" fmla="val 931"/>
                  <a:gd name="f96" fmla="val 837"/>
                  <a:gd name="f97" fmla="val 611"/>
                  <a:gd name="f98" fmla="val 408"/>
                  <a:gd name="f99" fmla="val 881"/>
                  <a:gd name="f100" fmla="val 656"/>
                  <a:gd name="f101" fmla="val 1319"/>
                  <a:gd name="f102" fmla="val 2206"/>
                  <a:gd name="f103" fmla="val 946"/>
                  <a:gd name="f104" fmla="val 2552"/>
                  <a:gd name="f105" fmla="val 577"/>
                  <a:gd name="f106" fmla="val 2736"/>
                  <a:gd name="f107" fmla="val 484"/>
                  <a:gd name="f108" fmla="val 2840"/>
                  <a:gd name="f109" fmla="val 219"/>
                  <a:gd name="f110" fmla="val 3152"/>
                  <a:gd name="f111" fmla="val 406"/>
                  <a:gd name="f112" fmla="val 3114"/>
                  <a:gd name="f113" fmla="val 560"/>
                  <a:gd name="f114" fmla="val 3102"/>
                  <a:gd name="f115" fmla="val 680"/>
                  <a:gd name="f116" fmla="val 895"/>
                  <a:gd name="f117" fmla="val 1004"/>
                  <a:gd name="f118" fmla="val 3140"/>
                  <a:gd name="f119" fmla="val 911"/>
                  <a:gd name="f120" fmla="val 3256"/>
                  <a:gd name="f121" fmla="val 807"/>
                  <a:gd name="f122" fmla="val 3440"/>
                  <a:gd name="f123" fmla="val 1101"/>
                  <a:gd name="f124" fmla="val 3366"/>
                  <a:gd name="f125" fmla="val 1391"/>
                  <a:gd name="f126" fmla="val 3323"/>
                  <a:gd name="f127" fmla="val 1676"/>
                  <a:gd name="f128" fmla="val 2052"/>
                  <a:gd name="f129" fmla="val 2420"/>
                  <a:gd name="f130" fmla="val 3397"/>
                  <a:gd name="f131" fmla="val 2781"/>
                  <a:gd name="f132" fmla="val 3567"/>
                  <a:gd name="f133" fmla="val 2562"/>
                  <a:gd name="f134" fmla="val 3613"/>
                  <a:gd name="f135" fmla="val 2377"/>
                  <a:gd name="f136" fmla="val 3798"/>
                  <a:gd name="f137" fmla="val 4017"/>
                  <a:gd name="f138" fmla="val 4237"/>
                  <a:gd name="f139" fmla="val 4468"/>
                  <a:gd name="f140" fmla="val 2643"/>
                  <a:gd name="f141" fmla="val 4375"/>
                  <a:gd name="f142" fmla="val 2620"/>
                  <a:gd name="f143" fmla="val 4133"/>
                  <a:gd name="f144" fmla="val 2724"/>
                  <a:gd name="f145" fmla="val 4006"/>
                  <a:gd name="f146" fmla="val 2815"/>
                  <a:gd name="f147" fmla="val 3884"/>
                  <a:gd name="f148" fmla="val 2970"/>
                  <a:gd name="f149" fmla="val 3842"/>
                  <a:gd name="f150" fmla="val 3116"/>
                  <a:gd name="f151" fmla="val 3136"/>
                  <a:gd name="f152" fmla="val 3155"/>
                  <a:gd name="f153" fmla="val 3843"/>
                  <a:gd name="f154" fmla="val 3174"/>
                  <a:gd name="f155" fmla="val 3844"/>
                  <a:gd name="f156" fmla="val 3856"/>
                  <a:gd name="f157" fmla="val 4491"/>
                  <a:gd name="f158" fmla="val 4872"/>
                  <a:gd name="f159" fmla="val 4291"/>
                  <a:gd name="f160" fmla="val 5570"/>
                  <a:gd name="f161" fmla="val 4180"/>
                  <a:gd name="f162" fmla="val 6370"/>
                  <a:gd name="f163" fmla="val 3851"/>
                  <a:gd name="f164" fmla="val 7025"/>
                  <a:gd name="f165" fmla="val 4012"/>
                  <a:gd name="f166" fmla="val 6709"/>
                  <a:gd name="f167" fmla="val 4238"/>
                  <a:gd name="f168" fmla="val 6447"/>
                  <a:gd name="f169" fmla="val 4363"/>
                  <a:gd name="f170" fmla="val 6107"/>
                  <a:gd name="f171" fmla="val 4443"/>
                  <a:gd name="f172" fmla="val 5922"/>
                  <a:gd name="f173" fmla="val 4478"/>
                  <a:gd name="f174" fmla="val 5737"/>
                  <a:gd name="f175" fmla="val 4524"/>
                  <a:gd name="f176" fmla="val 5541"/>
                  <a:gd name="f177" fmla="val 4674"/>
                  <a:gd name="f178" fmla="val 4664"/>
                  <a:gd name="f179" fmla="val 4351"/>
                  <a:gd name="f180" fmla="val 3833"/>
                  <a:gd name="f181" fmla="val 3716"/>
                  <a:gd name="f182" fmla="val 3117"/>
                  <a:gd name="f183" fmla="val 2966"/>
                  <a:gd name="f184" fmla="val 2286"/>
                  <a:gd name="f185" fmla="val 2146"/>
                  <a:gd name="f186" fmla="val 1178"/>
                  <a:gd name="f187" fmla="val 3849"/>
                  <a:gd name="f188" fmla="val 7031"/>
                  <a:gd name="f189" fmla="val 3846"/>
                  <a:gd name="f190" fmla="val 7036"/>
                  <a:gd name="f191" fmla="*/ f0 1 4675"/>
                  <a:gd name="f192" fmla="*/ f1 1 7042"/>
                  <a:gd name="f193" fmla="val f2"/>
                  <a:gd name="f194" fmla="val f3"/>
                  <a:gd name="f195" fmla="val f4"/>
                  <a:gd name="f196" fmla="+- f195 0 f193"/>
                  <a:gd name="f197" fmla="+- f194 0 f193"/>
                  <a:gd name="f198" fmla="*/ f197 1 4675"/>
                  <a:gd name="f199" fmla="*/ f196 1 7042"/>
                  <a:gd name="f200" fmla="*/ f193 1 f198"/>
                  <a:gd name="f201" fmla="*/ f194 1 f198"/>
                  <a:gd name="f202" fmla="*/ f193 1 f199"/>
                  <a:gd name="f203" fmla="*/ f195 1 f199"/>
                  <a:gd name="f204" fmla="*/ f200 f191 1"/>
                  <a:gd name="f205" fmla="*/ f201 f191 1"/>
                  <a:gd name="f206" fmla="*/ f203 f192 1"/>
                  <a:gd name="f207" fmla="*/ f202 f192 1"/>
                </a:gdLst>
                <a:ahLst/>
                <a:cxnLst>
                  <a:cxn ang="3cd4">
                    <a:pos x="hc" y="t"/>
                  </a:cxn>
                  <a:cxn ang="0">
                    <a:pos x="r" y="vc"/>
                  </a:cxn>
                  <a:cxn ang="cd4">
                    <a:pos x="hc" y="b"/>
                  </a:cxn>
                  <a:cxn ang="cd2">
                    <a:pos x="l" y="vc"/>
                  </a:cxn>
                </a:cxnLst>
                <a:rect l="f204" t="f207" r="f205" b="f206"/>
                <a:pathLst>
                  <a:path w="4675" h="7042">
                    <a:moveTo>
                      <a:pt x="f5" y="f6"/>
                    </a:moveTo>
                    <a:cubicBezTo>
                      <a:pt x="f5" y="f7"/>
                      <a:pt x="f8" y="f9"/>
                      <a:pt x="f8" y="f10"/>
                    </a:cubicBezTo>
                    <a:lnTo>
                      <a:pt x="f8" y="f10"/>
                    </a:lnTo>
                    <a:cubicBezTo>
                      <a:pt x="f8" y="f9"/>
                      <a:pt x="f5" y="f7"/>
                      <a:pt x="f5" y="f6"/>
                    </a:cubicBezTo>
                    <a:close/>
                    <a:moveTo>
                      <a:pt x="f11" y="f12"/>
                    </a:move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9" y="f41"/>
                    </a:cubicBezTo>
                    <a:cubicBezTo>
                      <a:pt x="f39" y="f42"/>
                      <a:pt x="f39" y="f43"/>
                      <a:pt x="f44" y="f45"/>
                    </a:cubicBezTo>
                    <a:cubicBezTo>
                      <a:pt x="f46" y="f43"/>
                      <a:pt x="f46" y="f42"/>
                      <a:pt x="f44" y="f41"/>
                    </a:cubicBezTo>
                    <a:cubicBezTo>
                      <a:pt x="f47" y="f40"/>
                      <a:pt x="f48" y="f49"/>
                      <a:pt x="f50" y="f51"/>
                    </a:cubicBezTo>
                    <a:lnTo>
                      <a:pt x="f52" y="f53"/>
                    </a:lnTo>
                    <a:cubicBezTo>
                      <a:pt x="f54" y="f55"/>
                      <a:pt x="f56" y="f57"/>
                      <a:pt x="f58" y="f59"/>
                    </a:cubicBezTo>
                    <a:cubicBezTo>
                      <a:pt x="f60" y="f61"/>
                      <a:pt x="f62" y="f63"/>
                      <a:pt x="f64" y="f65"/>
                    </a:cubicBezTo>
                    <a:cubicBezTo>
                      <a:pt x="f66" y="f67"/>
                      <a:pt x="f68" y="f69"/>
                      <a:pt x="f70" y="f71"/>
                    </a:cubicBezTo>
                    <a:cubicBezTo>
                      <a:pt x="f72" y="f73"/>
                      <a:pt x="f74" y="f16"/>
                      <a:pt x="f75" y="f76"/>
                    </a:cubicBezTo>
                    <a:cubicBezTo>
                      <a:pt x="f77" y="f14"/>
                      <a:pt x="f78" y="f79"/>
                      <a:pt x="f11" y="f12"/>
                    </a:cubicBezTo>
                    <a:close/>
                    <a:moveTo>
                      <a:pt x="f80" y="f81"/>
                    </a:moveTo>
                    <a:cubicBezTo>
                      <a:pt x="f82" y="f83"/>
                      <a:pt x="f84" y="f85"/>
                      <a:pt x="f86" y="f87"/>
                    </a:cubicBezTo>
                    <a:cubicBezTo>
                      <a:pt x="f88" y="f89"/>
                      <a:pt x="f90" y="f91"/>
                      <a:pt x="f92" y="f91"/>
                    </a:cubicBezTo>
                    <a:cubicBezTo>
                      <a:pt x="f93" y="f91"/>
                      <a:pt x="f94" y="f95"/>
                      <a:pt x="f96" y="f95"/>
                    </a:cubicBezTo>
                    <a:cubicBezTo>
                      <a:pt x="f97" y="f95"/>
                      <a:pt x="f98" y="f99"/>
                      <a:pt x="f8" y="f10"/>
                    </a:cubicBezTo>
                    <a:lnTo>
                      <a:pt x="f8" y="f10"/>
                    </a:lnTo>
                    <a:cubicBezTo>
                      <a:pt x="f100" y="f101"/>
                      <a:pt x="f81" y="f102"/>
                      <a:pt x="f103" y="f104"/>
                    </a:cubicBezTo>
                    <a:cubicBezTo>
                      <a:pt x="f105" y="f106"/>
                      <a:pt x="f107" y="f108"/>
                      <a:pt x="f109" y="f110"/>
                    </a:cubicBezTo>
                    <a:cubicBezTo>
                      <a:pt x="f111" y="f112"/>
                      <a:pt x="f113" y="f114"/>
                      <a:pt x="f115" y="f114"/>
                    </a:cubicBezTo>
                    <a:cubicBezTo>
                      <a:pt x="f116" y="f114"/>
                      <a:pt x="f117" y="f118"/>
                      <a:pt x="f117" y="f118"/>
                    </a:cubicBezTo>
                    <a:cubicBezTo>
                      <a:pt x="f119" y="f120"/>
                      <a:pt x="f121" y="f122"/>
                      <a:pt x="f121" y="f122"/>
                    </a:cubicBezTo>
                    <a:cubicBezTo>
                      <a:pt x="f123" y="f124"/>
                      <a:pt x="f125" y="f126"/>
                      <a:pt x="f127" y="f126"/>
                    </a:cubicBezTo>
                    <a:cubicBezTo>
                      <a:pt x="f128" y="f126"/>
                      <a:pt x="f129" y="f130"/>
                      <a:pt x="f131" y="f132"/>
                    </a:cubicBezTo>
                    <a:cubicBezTo>
                      <a:pt x="f133" y="f134"/>
                      <a:pt x="f135" y="f136"/>
                      <a:pt x="f135" y="f137"/>
                    </a:cubicBezTo>
                    <a:cubicBezTo>
                      <a:pt x="f135" y="f138"/>
                      <a:pt x="f133" y="f53"/>
                      <a:pt x="f131" y="f139"/>
                    </a:cubicBezTo>
                    <a:cubicBezTo>
                      <a:pt x="f140" y="f141"/>
                      <a:pt x="f142" y="f143"/>
                      <a:pt x="f144" y="f145"/>
                    </a:cubicBezTo>
                    <a:cubicBezTo>
                      <a:pt x="f146" y="f147"/>
                      <a:pt x="f148" y="f149"/>
                      <a:pt x="f150" y="f149"/>
                    </a:cubicBezTo>
                    <a:cubicBezTo>
                      <a:pt x="f151" y="f149"/>
                      <a:pt x="f152" y="f153"/>
                      <a:pt x="f154" y="f155"/>
                    </a:cubicBezTo>
                    <a:cubicBezTo>
                      <a:pt x="f60" y="f156"/>
                      <a:pt x="f58" y="f157"/>
                      <a:pt x="f54" y="f158"/>
                    </a:cubicBezTo>
                    <a:cubicBezTo>
                      <a:pt x="f159" y="f160"/>
                      <a:pt x="f161" y="f162"/>
                      <a:pt x="f163" y="f164"/>
                    </a:cubicBezTo>
                    <a:lnTo>
                      <a:pt x="f163" y="f164"/>
                    </a:lnTo>
                    <a:cubicBezTo>
                      <a:pt x="f165" y="f166"/>
                      <a:pt x="f167" y="f168"/>
                      <a:pt x="f169" y="f170"/>
                    </a:cubicBezTo>
                    <a:cubicBezTo>
                      <a:pt x="f171" y="f172"/>
                      <a:pt x="f173" y="f174"/>
                      <a:pt x="f175" y="f176"/>
                    </a:cubicBezTo>
                    <a:cubicBezTo>
                      <a:pt x="f177" y="f178"/>
                      <a:pt x="f179" y="f180"/>
                      <a:pt x="f181" y="f182"/>
                    </a:cubicBezTo>
                    <a:cubicBezTo>
                      <a:pt x="f183" y="f184"/>
                      <a:pt x="f185" y="f186"/>
                      <a:pt x="f80" y="f81"/>
                    </a:cubicBezTo>
                    <a:close/>
                    <a:moveTo>
                      <a:pt x="f163" y="f164"/>
                    </a:moveTo>
                    <a:cubicBezTo>
                      <a:pt x="f187" y="f188"/>
                      <a:pt x="f189" y="f190"/>
                      <a:pt x="f153" y="f4"/>
                    </a:cubicBezTo>
                    <a:cubicBezTo>
                      <a:pt x="f189" y="f190"/>
                      <a:pt x="f187" y="f188"/>
                      <a:pt x="f163" y="f16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753;p10">
                <a:extLst>
                  <a:ext uri="{FF2B5EF4-FFF2-40B4-BE49-F238E27FC236}">
                    <a16:creationId xmlns:a16="http://schemas.microsoft.com/office/drawing/2014/main" id="{9A633497-8F63-44BF-8B1E-7B08E5C28C22}"/>
                  </a:ext>
                </a:extLst>
              </p:cNvPr>
              <p:cNvSpPr/>
              <p:nvPr/>
            </p:nvSpPr>
            <p:spPr>
              <a:xfrm>
                <a:off x="631274" y="360621"/>
                <a:ext cx="61529" cy="150638"/>
              </a:xfrm>
              <a:custGeom>
                <a:avLst/>
                <a:gdLst>
                  <a:gd name="f0" fmla="val w"/>
                  <a:gd name="f1" fmla="val h"/>
                  <a:gd name="f2" fmla="val 0"/>
                  <a:gd name="f3" fmla="val 1905"/>
                  <a:gd name="f4" fmla="val 4664"/>
                  <a:gd name="f5" fmla="val 1051"/>
                  <a:gd name="f6" fmla="val 970"/>
                  <a:gd name="f7" fmla="val 1039"/>
                  <a:gd name="f8" fmla="val 1178"/>
                  <a:gd name="f9" fmla="val 1016"/>
                  <a:gd name="f10" fmla="val 1431"/>
                  <a:gd name="f11" fmla="val 1662"/>
                  <a:gd name="f12" fmla="val 1893"/>
                  <a:gd name="f13" fmla="val 2136"/>
                  <a:gd name="f14" fmla="val 2366"/>
                  <a:gd name="f15" fmla="val 1062"/>
                  <a:gd name="f16" fmla="val 2597"/>
                  <a:gd name="f17" fmla="val 1108"/>
                  <a:gd name="f18" fmla="val 2828"/>
                  <a:gd name="f19" fmla="val 1166"/>
                  <a:gd name="f20" fmla="val 3047"/>
                  <a:gd name="f21" fmla="val 1224"/>
                  <a:gd name="f22" fmla="val 3255"/>
                  <a:gd name="f23" fmla="val 1305"/>
                  <a:gd name="f24" fmla="val 3475"/>
                  <a:gd name="f25" fmla="val 1385"/>
                  <a:gd name="f26" fmla="val 3694"/>
                  <a:gd name="f27" fmla="val 1282"/>
                  <a:gd name="f28" fmla="val 3486"/>
                  <a:gd name="f29" fmla="val 1201"/>
                  <a:gd name="f30" fmla="val 3290"/>
                  <a:gd name="f31" fmla="val 1120"/>
                  <a:gd name="f32" fmla="val 3071"/>
                  <a:gd name="f33" fmla="val 2851"/>
                  <a:gd name="f34" fmla="val 1005"/>
                  <a:gd name="f35" fmla="val 2620"/>
                  <a:gd name="f36" fmla="val 981"/>
                  <a:gd name="f37" fmla="val 2390"/>
                  <a:gd name="f38" fmla="val 947"/>
                  <a:gd name="f39" fmla="val 2159"/>
                  <a:gd name="f40" fmla="val 1916"/>
                  <a:gd name="f41" fmla="val 1685"/>
                  <a:gd name="f42" fmla="val 1443"/>
                  <a:gd name="f43" fmla="val 1212"/>
                  <a:gd name="f44" fmla="val 878"/>
                  <a:gd name="f45" fmla="val 323"/>
                  <a:gd name="f46" fmla="val 612"/>
                  <a:gd name="f47" fmla="val 1027"/>
                  <a:gd name="f48" fmla="val 681"/>
                  <a:gd name="f49" fmla="val 1558"/>
                  <a:gd name="f50" fmla="val 531"/>
                  <a:gd name="f51" fmla="val 335"/>
                  <a:gd name="f52" fmla="val 704"/>
                  <a:gd name="f53" fmla="val 289"/>
                  <a:gd name="f54" fmla="val 693"/>
                  <a:gd name="f55" fmla="val 1789"/>
                  <a:gd name="f56" fmla="val 1247"/>
                  <a:gd name="f57" fmla="val 3890"/>
                  <a:gd name="f58" fmla="val 4663"/>
                  <a:gd name="f59" fmla="val 1259"/>
                  <a:gd name="f60" fmla="val 3198"/>
                  <a:gd name="f61" fmla="val 1570"/>
                  <a:gd name="f62" fmla="*/ f0 1 1905"/>
                  <a:gd name="f63" fmla="*/ f1 1 4664"/>
                  <a:gd name="f64" fmla="val f2"/>
                  <a:gd name="f65" fmla="val f3"/>
                  <a:gd name="f66" fmla="val f4"/>
                  <a:gd name="f67" fmla="+- f66 0 f64"/>
                  <a:gd name="f68" fmla="+- f65 0 f64"/>
                  <a:gd name="f69" fmla="*/ f68 1 1905"/>
                  <a:gd name="f70" fmla="*/ f67 1 4664"/>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1905" h="4664">
                    <a:moveTo>
                      <a:pt x="f5" y="f6"/>
                    </a:moveTo>
                    <a:lnTo>
                      <a:pt x="f5" y="f6"/>
                    </a:lnTo>
                    <a:cubicBezTo>
                      <a:pt x="f7" y="f8"/>
                      <a:pt x="f9" y="f10"/>
                      <a:pt x="f9" y="f11"/>
                    </a:cubicBezTo>
                    <a:cubicBezTo>
                      <a:pt x="f9" y="f12"/>
                      <a:pt x="f9" y="f13"/>
                      <a:pt x="f7"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8" y="f39"/>
                      <a:pt x="f38" y="f40"/>
                      <a:pt x="f6" y="f41"/>
                    </a:cubicBezTo>
                    <a:cubicBezTo>
                      <a:pt x="f36" y="f42"/>
                      <a:pt x="f9" y="f43"/>
                      <a:pt x="f5" y="f6"/>
                    </a:cubicBezTo>
                    <a:close/>
                    <a:moveTo>
                      <a:pt x="f23" y="f2"/>
                    </a:moveTo>
                    <a:lnTo>
                      <a:pt x="f23" y="f2"/>
                    </a:lnTo>
                    <a:cubicBezTo>
                      <a:pt x="f44" y="f45"/>
                      <a:pt x="f46" y="f47"/>
                      <a:pt x="f48" y="f49"/>
                    </a:cubicBezTo>
                    <a:cubicBezTo>
                      <a:pt x="f50" y="f25"/>
                      <a:pt x="f51" y="f52"/>
                      <a:pt x="f53" y="f54"/>
                    </a:cubicBezTo>
                    <a:lnTo>
                      <a:pt x="f53" y="f54"/>
                    </a:lnTo>
                    <a:cubicBezTo>
                      <a:pt x="f2" y="f55"/>
                      <a:pt x="f56" y="f57"/>
                      <a:pt x="f3" y="f58"/>
                    </a:cubicBezTo>
                    <a:cubicBezTo>
                      <a:pt x="f59" y="f60"/>
                      <a:pt x="f5" y="f61"/>
                      <a:pt x="f2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754;p10">
                <a:extLst>
                  <a:ext uri="{FF2B5EF4-FFF2-40B4-BE49-F238E27FC236}">
                    <a16:creationId xmlns:a16="http://schemas.microsoft.com/office/drawing/2014/main" id="{ABE8139A-3BB5-4386-A0BF-A9D3F2935CAC}"/>
                  </a:ext>
                </a:extLst>
              </p:cNvPr>
              <p:cNvSpPr/>
              <p:nvPr/>
            </p:nvSpPr>
            <p:spPr>
              <a:xfrm>
                <a:off x="91449" y="625659"/>
                <a:ext cx="264709" cy="194273"/>
              </a:xfrm>
              <a:custGeom>
                <a:avLst/>
                <a:gdLst>
                  <a:gd name="f0" fmla="val w"/>
                  <a:gd name="f1" fmla="val h"/>
                  <a:gd name="f2" fmla="val 0"/>
                  <a:gd name="f3" fmla="val 8196"/>
                  <a:gd name="f4" fmla="val 6015"/>
                  <a:gd name="f5" fmla="val 1"/>
                  <a:gd name="f6" fmla="val 8127"/>
                  <a:gd name="f7" fmla="val 740"/>
                  <a:gd name="f8" fmla="val 7134"/>
                  <a:gd name="f9" fmla="val 2321"/>
                  <a:gd name="f10" fmla="val 4352"/>
                  <a:gd name="f11" fmla="val 2656"/>
                  <a:gd name="f12" fmla="val 2634"/>
                  <a:gd name="f13" fmla="val 2855"/>
                  <a:gd name="f14" fmla="val 1872"/>
                  <a:gd name="f15" fmla="val 3273"/>
                  <a:gd name="f16" fmla="val 891"/>
                  <a:gd name="f17" fmla="val 619"/>
                  <a:gd name="f18" fmla="val 331"/>
                  <a:gd name="f19" fmla="val 3241"/>
                  <a:gd name="f20" fmla="val 3164"/>
                  <a:gd name="f21" fmla="val 301"/>
                  <a:gd name="f22" fmla="val 3651"/>
                  <a:gd name="f23" fmla="val 989"/>
                  <a:gd name="f24" fmla="val 3994"/>
                  <a:gd name="f25" fmla="val 1602"/>
                  <a:gd name="f26" fmla="val 1744"/>
                  <a:gd name="f27" fmla="val 1881"/>
                  <a:gd name="f28" fmla="val 3976"/>
                  <a:gd name="f29" fmla="val 2009"/>
                  <a:gd name="f30" fmla="val 3937"/>
                  <a:gd name="f31" fmla="val 1570"/>
                  <a:gd name="f32" fmla="val 4526"/>
                  <a:gd name="f33" fmla="val 1732"/>
                  <a:gd name="f34" fmla="val 5484"/>
                  <a:gd name="f35" fmla="val 2263"/>
                  <a:gd name="f36" fmla="val 2044"/>
                  <a:gd name="f37" fmla="val 4849"/>
                  <a:gd name="f38" fmla="val 2655"/>
                  <a:gd name="f39" fmla="val 4445"/>
                  <a:gd name="f40" fmla="val 3059"/>
                  <a:gd name="f41" fmla="val 4041"/>
                  <a:gd name="f42" fmla="val 3625"/>
                  <a:gd name="f43" fmla="val 3810"/>
                  <a:gd name="f44" fmla="val 4179"/>
                  <a:gd name="f45" fmla="val 3660"/>
                  <a:gd name="f46" fmla="val 4722"/>
                  <a:gd name="f47" fmla="val 3521"/>
                  <a:gd name="f48" fmla="val 5287"/>
                  <a:gd name="f49" fmla="val 3418"/>
                  <a:gd name="f50" fmla="val 5818"/>
                  <a:gd name="f51" fmla="val 3198"/>
                  <a:gd name="f52" fmla="val 7122"/>
                  <a:gd name="f53" fmla="val 2667"/>
                  <a:gd name="f54" fmla="val 8069"/>
                  <a:gd name="f55" fmla="val 1386"/>
                  <a:gd name="f56" fmla="*/ f0 1 8196"/>
                  <a:gd name="f57" fmla="*/ f1 1 6015"/>
                  <a:gd name="f58" fmla="val f2"/>
                  <a:gd name="f59" fmla="val f3"/>
                  <a:gd name="f60" fmla="val f4"/>
                  <a:gd name="f61" fmla="+- f60 0 f58"/>
                  <a:gd name="f62" fmla="+- f59 0 f58"/>
                  <a:gd name="f63" fmla="*/ f62 1 8196"/>
                  <a:gd name="f64" fmla="*/ f61 1 6015"/>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5">
                    <a:moveTo>
                      <a:pt x="f3" y="f5"/>
                    </a:moveTo>
                    <a:lnTo>
                      <a:pt x="f3" y="f5"/>
                    </a:lnTo>
                    <a:cubicBezTo>
                      <a:pt x="f6" y="f7"/>
                      <a:pt x="f8" y="f9"/>
                      <a:pt x="f10" y="f11"/>
                    </a:cubicBezTo>
                    <a:cubicBezTo>
                      <a:pt x="f12" y="f13"/>
                      <a:pt x="f14" y="f15"/>
                      <a:pt x="f16" y="f15"/>
                    </a:cubicBezTo>
                    <a:cubicBezTo>
                      <a:pt x="f17" y="f15"/>
                      <a:pt x="f18" y="f19"/>
                      <a:pt x="f5" y="f20"/>
                    </a:cubicBezTo>
                    <a:lnTo>
                      <a:pt x="f5" y="f20"/>
                    </a:lnTo>
                    <a:cubicBezTo>
                      <a:pt x="f21" y="f22"/>
                      <a:pt x="f23" y="f24"/>
                      <a:pt x="f25" y="f24"/>
                    </a:cubicBezTo>
                    <a:cubicBezTo>
                      <a:pt x="f26" y="f24"/>
                      <a:pt x="f27" y="f28"/>
                      <a:pt x="f29" y="f30"/>
                    </a:cubicBezTo>
                    <a:lnTo>
                      <a:pt x="f29" y="f30"/>
                    </a:lnTo>
                    <a:cubicBezTo>
                      <a:pt x="f31" y="f32"/>
                      <a:pt x="f33" y="f34"/>
                      <a:pt x="f35" y="f4"/>
                    </a:cubicBezTo>
                    <a:cubicBezTo>
                      <a:pt x="f36" y="f34"/>
                      <a:pt x="f35" y="f37"/>
                      <a:pt x="f38" y="f39"/>
                    </a:cubicBezTo>
                    <a:cubicBezTo>
                      <a:pt x="f40" y="f41"/>
                      <a:pt x="f42" y="f43"/>
                      <a:pt x="f44" y="f45"/>
                    </a:cubicBezTo>
                    <a:cubicBezTo>
                      <a:pt x="f46" y="f47"/>
                      <a:pt x="f48" y="f49"/>
                      <a:pt x="f50" y="f51"/>
                    </a:cubicBezTo>
                    <a:cubicBezTo>
                      <a:pt x="f52" y="f53"/>
                      <a:pt x="f54" y="f55"/>
                      <a:pt x="f3"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755;p10">
                <a:extLst>
                  <a:ext uri="{FF2B5EF4-FFF2-40B4-BE49-F238E27FC236}">
                    <a16:creationId xmlns:a16="http://schemas.microsoft.com/office/drawing/2014/main" id="{F428A618-4F5A-477F-8205-88E3D7336A26}"/>
                  </a:ext>
                </a:extLst>
              </p:cNvPr>
              <p:cNvSpPr/>
              <p:nvPr/>
            </p:nvSpPr>
            <p:spPr>
              <a:xfrm>
                <a:off x="141027" y="597715"/>
                <a:ext cx="213292" cy="97703"/>
              </a:xfrm>
              <a:custGeom>
                <a:avLst/>
                <a:gdLst>
                  <a:gd name="f0" fmla="val w"/>
                  <a:gd name="f1" fmla="val h"/>
                  <a:gd name="f2" fmla="val 0"/>
                  <a:gd name="f3" fmla="val 6604"/>
                  <a:gd name="f4" fmla="val 3025"/>
                  <a:gd name="f5" fmla="val 6603"/>
                  <a:gd name="f6" fmla="val 716"/>
                  <a:gd name="f7" fmla="val 6596"/>
                  <a:gd name="f8" fmla="val 727"/>
                  <a:gd name="f9" fmla="val 6590"/>
                  <a:gd name="f10" fmla="val 739"/>
                  <a:gd name="f11" fmla="val 6583"/>
                  <a:gd name="f12" fmla="val 751"/>
                  <a:gd name="f13" fmla="val 6597"/>
                  <a:gd name="f14" fmla="val 728"/>
                  <a:gd name="f15" fmla="val 4"/>
                  <a:gd name="f16" fmla="val 1316"/>
                  <a:gd name="f17" fmla="val 3"/>
                  <a:gd name="f18" fmla="val 2"/>
                  <a:gd name="f19" fmla="val 1"/>
                  <a:gd name="f20" fmla="val 509"/>
                  <a:gd name="f21" fmla="val 1328"/>
                  <a:gd name="f22" fmla="val 740"/>
                  <a:gd name="f23" fmla="val 959"/>
                  <a:gd name="f24" fmla="val 1190"/>
                  <a:gd name="f25" fmla="val 1362"/>
                  <a:gd name="f26" fmla="val 1421"/>
                  <a:gd name="f27" fmla="val 1385"/>
                  <a:gd name="f28" fmla="val 1628"/>
                  <a:gd name="f29" fmla="val 1432"/>
                  <a:gd name="f30" fmla="val 1848"/>
                  <a:gd name="f31" fmla="val 1501"/>
                  <a:gd name="f32" fmla="val 2286"/>
                  <a:gd name="f33" fmla="val 2690"/>
                  <a:gd name="f34" fmla="val 1836"/>
                  <a:gd name="f35" fmla="val 3106"/>
                  <a:gd name="f36" fmla="val 1997"/>
                  <a:gd name="f37" fmla="val 3521"/>
                  <a:gd name="f38" fmla="val 2147"/>
                  <a:gd name="f39" fmla="val 3960"/>
                  <a:gd name="f40" fmla="val 4399"/>
                  <a:gd name="f41" fmla="val 4836"/>
                  <a:gd name="f42" fmla="val 5284"/>
                  <a:gd name="f43" fmla="val 2166"/>
                  <a:gd name="f44" fmla="val 5616"/>
                  <a:gd name="f45" fmla="val 1884"/>
                  <a:gd name="f46" fmla="val 5536"/>
                  <a:gd name="f47" fmla="val 1954"/>
                  <a:gd name="f48" fmla="val 5462"/>
                  <a:gd name="f49" fmla="val 2015"/>
                  <a:gd name="f50" fmla="val 5380"/>
                  <a:gd name="f51" fmla="val 2066"/>
                  <a:gd name="f52" fmla="val 5287"/>
                  <a:gd name="f53" fmla="val 2124"/>
                  <a:gd name="f54" fmla="val 5183"/>
                  <a:gd name="f55" fmla="val 2159"/>
                  <a:gd name="f56" fmla="val 5080"/>
                  <a:gd name="f57" fmla="val 2205"/>
                  <a:gd name="f58" fmla="val 4860"/>
                  <a:gd name="f59" fmla="val 4629"/>
                  <a:gd name="f60" fmla="val 2320"/>
                  <a:gd name="f61" fmla="val 4422"/>
                  <a:gd name="f62" fmla="val 4387"/>
                  <a:gd name="f63" fmla="val 2322"/>
                  <a:gd name="f64" fmla="val 4353"/>
                  <a:gd name="f65" fmla="val 2323"/>
                  <a:gd name="f66" fmla="val 4319"/>
                  <a:gd name="f67" fmla="val 3894"/>
                  <a:gd name="f68" fmla="val 3479"/>
                  <a:gd name="f69" fmla="val 2194"/>
                  <a:gd name="f70" fmla="val 3094"/>
                  <a:gd name="f71" fmla="val 2055"/>
                  <a:gd name="f72" fmla="val 2667"/>
                  <a:gd name="f73" fmla="val 1905"/>
                  <a:gd name="f74" fmla="val 2252"/>
                  <a:gd name="f75" fmla="val 1709"/>
                  <a:gd name="f76" fmla="val 1559"/>
                  <a:gd name="f77" fmla="val 1420"/>
                  <a:gd name="f78" fmla="val 970"/>
                  <a:gd name="f79" fmla="val 1339"/>
                  <a:gd name="f80" fmla="val 1813"/>
                  <a:gd name="f81" fmla="val 1721"/>
                  <a:gd name="f82" fmla="val 370"/>
                  <a:gd name="f83" fmla="val 1686"/>
                  <a:gd name="f84" fmla="val 474"/>
                  <a:gd name="f85" fmla="val 1744"/>
                  <a:gd name="f86" fmla="val 854"/>
                  <a:gd name="f87" fmla="val 1579"/>
                  <a:gd name="f88" fmla="val 735"/>
                  <a:gd name="f89" fmla="val 1435"/>
                  <a:gd name="f90" fmla="val 689"/>
                  <a:gd name="f91" fmla="val 1305"/>
                  <a:gd name="f92" fmla="val 840"/>
                  <a:gd name="f93" fmla="val 533"/>
                  <a:gd name="f94" fmla="val 1278"/>
                  <a:gd name="f95" fmla="val 15"/>
                  <a:gd name="f96" fmla="val 1315"/>
                  <a:gd name="f97" fmla="val 26"/>
                  <a:gd name="f98" fmla="val 37"/>
                  <a:gd name="f99" fmla="val 615"/>
                  <a:gd name="f100" fmla="val 635"/>
                  <a:gd name="f101" fmla="val 2359"/>
                  <a:gd name="f102" fmla="val 1156"/>
                  <a:gd name="f103" fmla="val 1174"/>
                  <a:gd name="f104" fmla="val 1193"/>
                  <a:gd name="f105" fmla="val 2358"/>
                  <a:gd name="f106" fmla="val 1213"/>
                  <a:gd name="f107" fmla="val 2355"/>
                  <a:gd name="f108" fmla="val 866"/>
                  <a:gd name="f109" fmla="val 2517"/>
                  <a:gd name="f110" fmla="val 578"/>
                  <a:gd name="f111" fmla="val 2713"/>
                  <a:gd name="f112" fmla="val 416"/>
                  <a:gd name="f113" fmla="val 3024"/>
                  <a:gd name="f114" fmla="val 989"/>
                  <a:gd name="f115" fmla="val 2650"/>
                  <a:gd name="f116" fmla="val 1706"/>
                  <a:gd name="f117" fmla="val 2537"/>
                  <a:gd name="f118" fmla="val 2410"/>
                  <a:gd name="f119" fmla="val 2814"/>
                  <a:gd name="f120" fmla="val 3213"/>
                  <a:gd name="f121" fmla="val 2574"/>
                  <a:gd name="f122" fmla="val 3579"/>
                  <a:gd name="f123" fmla="val 2620"/>
                  <a:gd name="f124" fmla="val 3739"/>
                  <a:gd name="f125" fmla="val 2642"/>
                  <a:gd name="f126" fmla="val 3897"/>
                  <a:gd name="f127" fmla="val 2653"/>
                  <a:gd name="f128" fmla="val 4052"/>
                  <a:gd name="f129" fmla="val 4721"/>
                  <a:gd name="f130" fmla="val 5331"/>
                  <a:gd name="f131" fmla="val 2445"/>
                  <a:gd name="f132" fmla="val 5818"/>
                  <a:gd name="f133" fmla="val 1986"/>
                  <a:gd name="f134" fmla="val 5934"/>
                  <a:gd name="f135" fmla="val 1870"/>
                  <a:gd name="f136" fmla="val 6049"/>
                  <a:gd name="f137" fmla="val 1743"/>
                  <a:gd name="f138" fmla="val 6165"/>
                  <a:gd name="f139" fmla="val 1582"/>
                  <a:gd name="f140" fmla="val 6342"/>
                  <a:gd name="f141" fmla="val 1327"/>
                  <a:gd name="f142" fmla="val 6434"/>
                  <a:gd name="f143" fmla="val 1020"/>
                  <a:gd name="f144" fmla="val 6258"/>
                  <a:gd name="f145" fmla="val 1313"/>
                  <a:gd name="f146" fmla="val 5713"/>
                  <a:gd name="f147" fmla="val 1805"/>
                  <a:gd name="f148" fmla="val 5068"/>
                  <a:gd name="f149" fmla="val 4897"/>
                  <a:gd name="f150" fmla="val 2037"/>
                  <a:gd name="f151" fmla="val 4659"/>
                  <a:gd name="f152" fmla="val 2091"/>
                  <a:gd name="f153" fmla="val 4432"/>
                  <a:gd name="f154" fmla="val 4199"/>
                  <a:gd name="f155" fmla="val 3979"/>
                  <a:gd name="f156" fmla="val 2034"/>
                  <a:gd name="f157" fmla="val 3856"/>
                  <a:gd name="f158" fmla="val 1859"/>
                  <a:gd name="f159" fmla="val 3764"/>
                  <a:gd name="f160" fmla="val 3706"/>
                  <a:gd name="f161" fmla="val 3752"/>
                  <a:gd name="f162" fmla="val 1443"/>
                  <a:gd name="f163" fmla="val 3790"/>
                  <a:gd name="f164" fmla="val 1320"/>
                  <a:gd name="f165" fmla="val 3921"/>
                  <a:gd name="f166" fmla="val 1220"/>
                  <a:gd name="f167" fmla="val 4043"/>
                  <a:gd name="f168" fmla="val 4070"/>
                  <a:gd name="f169" fmla="val 4097"/>
                  <a:gd name="f170" fmla="val 1225"/>
                  <a:gd name="f171" fmla="val 4122"/>
                  <a:gd name="f172" fmla="val 1235"/>
                  <a:gd name="f173" fmla="val 4045"/>
                  <a:gd name="f174" fmla="val 1151"/>
                  <a:gd name="f175" fmla="val 3925"/>
                  <a:gd name="f176" fmla="val 1106"/>
                  <a:gd name="f177" fmla="val 3805"/>
                  <a:gd name="f178" fmla="val 3726"/>
                  <a:gd name="f179" fmla="val 3647"/>
                  <a:gd name="f180" fmla="val 1125"/>
                  <a:gd name="f181" fmla="val 1166"/>
                  <a:gd name="f182" fmla="val 3406"/>
                  <a:gd name="f183" fmla="val 1270"/>
                  <a:gd name="f184" fmla="val 3371"/>
                  <a:gd name="f185" fmla="val 1512"/>
                  <a:gd name="f186" fmla="val 3452"/>
                  <a:gd name="f187" fmla="val 1697"/>
                  <a:gd name="f188" fmla="val 2898"/>
                  <a:gd name="f189" fmla="val 2552"/>
                  <a:gd name="f190" fmla="val 878"/>
                  <a:gd name="f191" fmla="val 2332"/>
                  <a:gd name="f192" fmla="val 289"/>
                  <a:gd name="f193" fmla="val 462"/>
                  <a:gd name="f194" fmla="val 601"/>
                  <a:gd name="f195" fmla="val 2009"/>
                  <a:gd name="f196" fmla="val 427"/>
                  <a:gd name="f197" fmla="*/ f0 1 6604"/>
                  <a:gd name="f198" fmla="*/ f1 1 3025"/>
                  <a:gd name="f199" fmla="val f2"/>
                  <a:gd name="f200" fmla="val f3"/>
                  <a:gd name="f201" fmla="val f4"/>
                  <a:gd name="f202" fmla="+- f201 0 f199"/>
                  <a:gd name="f203" fmla="+- f200 0 f199"/>
                  <a:gd name="f204" fmla="*/ f203 1 6604"/>
                  <a:gd name="f205" fmla="*/ f202 1 3025"/>
                  <a:gd name="f206" fmla="*/ f199 1 f204"/>
                  <a:gd name="f207" fmla="*/ f200 1 f204"/>
                  <a:gd name="f208" fmla="*/ f199 1 f205"/>
                  <a:gd name="f209" fmla="*/ f201 1 f205"/>
                  <a:gd name="f210" fmla="*/ f206 f197 1"/>
                  <a:gd name="f211" fmla="*/ f207 f197 1"/>
                  <a:gd name="f212" fmla="*/ f209 f198 1"/>
                  <a:gd name="f213" fmla="*/ f208 f198 1"/>
                </a:gdLst>
                <a:ahLst/>
                <a:cxnLst>
                  <a:cxn ang="3cd4">
                    <a:pos x="hc" y="t"/>
                  </a:cxn>
                  <a:cxn ang="0">
                    <a:pos x="r" y="vc"/>
                  </a:cxn>
                  <a:cxn ang="cd4">
                    <a:pos x="hc" y="b"/>
                  </a:cxn>
                  <a:cxn ang="cd2">
                    <a:pos x="l" y="vc"/>
                  </a:cxn>
                </a:cxnLst>
                <a:rect l="f210" t="f213" r="f211" b="f212"/>
                <a:pathLst>
                  <a:path w="6604" h="3025">
                    <a:moveTo>
                      <a:pt x="f5" y="f6"/>
                    </a:moveTo>
                    <a:lnTo>
                      <a:pt x="f5" y="f6"/>
                    </a:lnTo>
                    <a:cubicBezTo>
                      <a:pt x="f7" y="f8"/>
                      <a:pt x="f9" y="f10"/>
                      <a:pt x="f11" y="f12"/>
                    </a:cubicBezTo>
                    <a:lnTo>
                      <a:pt x="f11" y="f12"/>
                    </a:lnTo>
                    <a:cubicBezTo>
                      <a:pt x="f9" y="f10"/>
                      <a:pt x="f13" y="f14"/>
                      <a:pt x="f5" y="f6"/>
                    </a:cubicBezTo>
                    <a:close/>
                    <a:moveTo>
                      <a:pt x="f15" y="f16"/>
                    </a:moveTo>
                    <a:cubicBezTo>
                      <a:pt x="f17" y="f16"/>
                      <a:pt x="f18" y="f16"/>
                      <a:pt x="f19" y="f16"/>
                    </a:cubicBezTo>
                    <a:cubicBezTo>
                      <a:pt x="f18" y="f16"/>
                      <a:pt x="f17" y="f16"/>
                      <a:pt x="f15" y="f16"/>
                    </a:cubicBezTo>
                    <a:close/>
                    <a:moveTo>
                      <a:pt x="f20" y="f21"/>
                    </a:moveTo>
                    <a:cubicBezTo>
                      <a:pt x="f22" y="f21"/>
                      <a:pt x="f23" y="f21"/>
                      <a:pt x="f24" y="f25"/>
                    </a:cubicBezTo>
                    <a:cubicBezTo>
                      <a:pt x="f26" y="f27"/>
                      <a:pt x="f28" y="f29"/>
                      <a:pt x="f30" y="f31"/>
                    </a:cubicBezTo>
                    <a:cubicBezTo>
                      <a:pt x="f32" y="f28"/>
                      <a:pt x="f33" y="f34"/>
                      <a:pt x="f35" y="f36"/>
                    </a:cubicBezTo>
                    <a:cubicBezTo>
                      <a:pt x="f37" y="f38"/>
                      <a:pt x="f39" y="f32"/>
                      <a:pt x="f40" y="f32"/>
                    </a:cubicBezTo>
                    <a:cubicBezTo>
                      <a:pt x="f41" y="f32"/>
                      <a:pt x="f42" y="f43"/>
                      <a:pt x="f44" y="f45"/>
                    </a:cubicBezTo>
                    <a:lnTo>
                      <a:pt x="f44" y="f45"/>
                    </a:lnTo>
                    <a:cubicBezTo>
                      <a:pt x="f46" y="f47"/>
                      <a:pt x="f48" y="f49"/>
                      <a:pt x="f50" y="f51"/>
                    </a:cubicBezTo>
                    <a:cubicBezTo>
                      <a:pt x="f52" y="f53"/>
                      <a:pt x="f54" y="f55"/>
                      <a:pt x="f56" y="f57"/>
                    </a:cubicBezTo>
                    <a:cubicBezTo>
                      <a:pt x="f58" y="f32"/>
                      <a:pt x="f59" y="f60"/>
                      <a:pt x="f61" y="f60"/>
                    </a:cubicBezTo>
                    <a:cubicBezTo>
                      <a:pt x="f62" y="f63"/>
                      <a:pt x="f64" y="f65"/>
                      <a:pt x="f66" y="f65"/>
                    </a:cubicBezTo>
                    <a:cubicBezTo>
                      <a:pt x="f67" y="f65"/>
                      <a:pt x="f68" y="f69"/>
                      <a:pt x="f70" y="f71"/>
                    </a:cubicBezTo>
                    <a:cubicBezTo>
                      <a:pt x="f72" y="f73"/>
                      <a:pt x="f74" y="f75"/>
                      <a:pt x="f34" y="f76"/>
                    </a:cubicBezTo>
                    <a:cubicBezTo>
                      <a:pt x="f26" y="f77"/>
                      <a:pt x="f78" y="f79"/>
                      <a:pt x="f20" y="f21"/>
                    </a:cubicBezTo>
                    <a:close/>
                    <a:moveTo>
                      <a:pt x="f80" y="f2"/>
                    </a:moveTo>
                    <a:cubicBezTo>
                      <a:pt x="f81" y="f82"/>
                      <a:pt x="f83" y="f84"/>
                      <a:pt x="f85" y="f86"/>
                    </a:cubicBezTo>
                    <a:cubicBezTo>
                      <a:pt x="f87" y="f88"/>
                      <a:pt x="f89" y="f90"/>
                      <a:pt x="f91" y="f90"/>
                    </a:cubicBezTo>
                    <a:cubicBezTo>
                      <a:pt x="f92" y="f90"/>
                      <a:pt x="f93" y="f94"/>
                      <a:pt x="f15" y="f16"/>
                    </a:cubicBezTo>
                    <a:lnTo>
                      <a:pt x="f15" y="f16"/>
                    </a:lnTo>
                    <a:cubicBezTo>
                      <a:pt x="f95" y="f96"/>
                      <a:pt x="f97" y="f96"/>
                      <a:pt x="f98" y="f96"/>
                    </a:cubicBezTo>
                    <a:cubicBezTo>
                      <a:pt x="f99" y="f96"/>
                      <a:pt x="f100" y="f101"/>
                      <a:pt x="f102" y="f101"/>
                    </a:cubicBezTo>
                    <a:cubicBezTo>
                      <a:pt x="f103" y="f101"/>
                      <a:pt x="f104" y="f105"/>
                      <a:pt x="f106" y="f107"/>
                    </a:cubicBezTo>
                    <a:lnTo>
                      <a:pt x="f106" y="f107"/>
                    </a:lnTo>
                    <a:cubicBezTo>
                      <a:pt x="f108" y="f109"/>
                      <a:pt x="f110" y="f111"/>
                      <a:pt x="f112" y="f113"/>
                    </a:cubicBezTo>
                    <a:cubicBezTo>
                      <a:pt x="f114" y="f115"/>
                      <a:pt x="f116" y="f117"/>
                      <a:pt x="f118" y="f117"/>
                    </a:cubicBezTo>
                    <a:cubicBezTo>
                      <a:pt x="f119" y="f117"/>
                      <a:pt x="f120" y="f121"/>
                      <a:pt x="f122" y="f123"/>
                    </a:cubicBezTo>
                    <a:cubicBezTo>
                      <a:pt x="f124" y="f125"/>
                      <a:pt x="f126" y="f127"/>
                      <a:pt x="f128" y="f127"/>
                    </a:cubicBezTo>
                    <a:cubicBezTo>
                      <a:pt x="f129" y="f127"/>
                      <a:pt x="f130" y="f131"/>
                      <a:pt x="f132" y="f133"/>
                    </a:cubicBezTo>
                    <a:cubicBezTo>
                      <a:pt x="f134" y="f135"/>
                      <a:pt x="f136" y="f137"/>
                      <a:pt x="f138" y="f139"/>
                    </a:cubicBezTo>
                    <a:cubicBezTo>
                      <a:pt x="f140" y="f141"/>
                      <a:pt x="f142" y="f143"/>
                      <a:pt x="f11" y="f12"/>
                    </a:cubicBezTo>
                    <a:lnTo>
                      <a:pt x="f11" y="f12"/>
                    </a:lnTo>
                    <a:cubicBezTo>
                      <a:pt x="f144" y="f145"/>
                      <a:pt x="f146" y="f147"/>
                      <a:pt x="f148" y="f133"/>
                    </a:cubicBezTo>
                    <a:cubicBezTo>
                      <a:pt x="f149" y="f150"/>
                      <a:pt x="f151" y="f152"/>
                      <a:pt x="f153" y="f152"/>
                    </a:cubicBezTo>
                    <a:cubicBezTo>
                      <a:pt x="f154" y="f152"/>
                      <a:pt x="f155" y="f156"/>
                      <a:pt x="f157" y="f158"/>
                    </a:cubicBezTo>
                    <a:cubicBezTo>
                      <a:pt x="f159" y="f137"/>
                      <a:pt x="f160" y="f139"/>
                      <a:pt x="f161" y="f162"/>
                    </a:cubicBezTo>
                    <a:cubicBezTo>
                      <a:pt x="f163" y="f164"/>
                      <a:pt x="f165" y="f166"/>
                      <a:pt x="f167" y="f166"/>
                    </a:cubicBezTo>
                    <a:cubicBezTo>
                      <a:pt x="f168" y="f166"/>
                      <a:pt x="f169" y="f170"/>
                      <a:pt x="f171" y="f172"/>
                    </a:cubicBezTo>
                    <a:cubicBezTo>
                      <a:pt x="f173" y="f174"/>
                      <a:pt x="f175" y="f176"/>
                      <a:pt x="f177" y="f176"/>
                    </a:cubicBezTo>
                    <a:cubicBezTo>
                      <a:pt x="f178" y="f176"/>
                      <a:pt x="f179" y="f180"/>
                      <a:pt x="f122" y="f181"/>
                    </a:cubicBezTo>
                    <a:cubicBezTo>
                      <a:pt x="f182" y="f183"/>
                      <a:pt x="f184" y="f185"/>
                      <a:pt x="f186" y="f187"/>
                    </a:cubicBezTo>
                    <a:cubicBezTo>
                      <a:pt x="f188" y="f27"/>
                      <a:pt x="f189" y="f190"/>
                      <a:pt x="f191" y="f192"/>
                    </a:cubicBezTo>
                    <a:cubicBezTo>
                      <a:pt x="f191" y="f192"/>
                      <a:pt x="f74" y="f193"/>
                      <a:pt x="f57" y="f194"/>
                    </a:cubicBezTo>
                    <a:cubicBezTo>
                      <a:pt x="f57" y="f194"/>
                      <a:pt x="f195" y="f196"/>
                      <a:pt x="f8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756;p10">
                <a:extLst>
                  <a:ext uri="{FF2B5EF4-FFF2-40B4-BE49-F238E27FC236}">
                    <a16:creationId xmlns:a16="http://schemas.microsoft.com/office/drawing/2014/main" id="{74352DA3-E8B9-4E04-AED6-31A63CE8EF10}"/>
                  </a:ext>
                </a:extLst>
              </p:cNvPr>
              <p:cNvSpPr/>
              <p:nvPr/>
            </p:nvSpPr>
            <p:spPr>
              <a:xfrm>
                <a:off x="185760" y="692575"/>
                <a:ext cx="77961" cy="14401"/>
              </a:xfrm>
              <a:custGeom>
                <a:avLst/>
                <a:gdLst>
                  <a:gd name="f0" fmla="val w"/>
                  <a:gd name="f1" fmla="val h"/>
                  <a:gd name="f2" fmla="val 0"/>
                  <a:gd name="f3" fmla="val 2414"/>
                  <a:gd name="f4" fmla="val 446"/>
                  <a:gd name="f5" fmla="val 1581"/>
                  <a:gd name="f6" fmla="val 1"/>
                  <a:gd name="f7" fmla="val 1036"/>
                  <a:gd name="f8" fmla="val 498"/>
                  <a:gd name="f9" fmla="val 154"/>
                  <a:gd name="f10" fmla="val 445"/>
                  <a:gd name="f11" fmla="val 809"/>
                  <a:gd name="f12" fmla="val 341"/>
                  <a:gd name="f13" fmla="val 1605"/>
                  <a:gd name="f14" fmla="val 226"/>
                  <a:gd name="f15" fmla="val 2413"/>
                  <a:gd name="f16" fmla="val 122"/>
                  <a:gd name="f17" fmla="val 2137"/>
                  <a:gd name="f18" fmla="val 40"/>
                  <a:gd name="f19" fmla="val 185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757;p10">
                <a:extLst>
                  <a:ext uri="{FF2B5EF4-FFF2-40B4-BE49-F238E27FC236}">
                    <a16:creationId xmlns:a16="http://schemas.microsoft.com/office/drawing/2014/main" id="{97C90AB2-B69D-4C24-AC3B-7E31AD632E85}"/>
                  </a:ext>
                </a:extLst>
              </p:cNvPr>
              <p:cNvSpPr/>
              <p:nvPr/>
            </p:nvSpPr>
            <p:spPr>
              <a:xfrm>
                <a:off x="335264" y="738506"/>
                <a:ext cx="96953" cy="80970"/>
              </a:xfrm>
              <a:custGeom>
                <a:avLst/>
                <a:gdLst>
                  <a:gd name="f0" fmla="val w"/>
                  <a:gd name="f1" fmla="val h"/>
                  <a:gd name="f2" fmla="val 0"/>
                  <a:gd name="f3" fmla="val 3002"/>
                  <a:gd name="f4" fmla="val 2507"/>
                  <a:gd name="f5" fmla="val 1236"/>
                  <a:gd name="f6" fmla="val 1251"/>
                  <a:gd name="f7" fmla="val 1228"/>
                  <a:gd name="f8" fmla="val 1262"/>
                  <a:gd name="f9" fmla="val 1223"/>
                  <a:gd name="f10" fmla="val 1274"/>
                  <a:gd name="f11" fmla="val 1220"/>
                  <a:gd name="f12" fmla="val 1286"/>
                  <a:gd name="f13" fmla="val 1225"/>
                  <a:gd name="f14" fmla="val 1230"/>
                  <a:gd name="f15" fmla="val 1263"/>
                  <a:gd name="f16" fmla="val 1963"/>
                  <a:gd name="f17" fmla="val 431"/>
                  <a:gd name="f18" fmla="val 1813"/>
                  <a:gd name="f19" fmla="val 524"/>
                  <a:gd name="f20" fmla="val 1663"/>
                  <a:gd name="f21" fmla="val 616"/>
                  <a:gd name="f22" fmla="val 1536"/>
                  <a:gd name="f23" fmla="val 755"/>
                  <a:gd name="f24" fmla="val 1466"/>
                  <a:gd name="f25" fmla="val 824"/>
                  <a:gd name="f26" fmla="val 1386"/>
                  <a:gd name="f27" fmla="val 928"/>
                  <a:gd name="f28" fmla="val 1351"/>
                  <a:gd name="f29" fmla="val 1009"/>
                  <a:gd name="f30" fmla="val 1305"/>
                  <a:gd name="f31" fmla="val 1124"/>
                  <a:gd name="f32" fmla="val 1293"/>
                  <a:gd name="f33" fmla="val 1239"/>
                  <a:gd name="f34" fmla="val 1355"/>
                  <a:gd name="f35" fmla="val 1516"/>
                  <a:gd name="f36" fmla="val 1316"/>
                  <a:gd name="f37" fmla="val 1678"/>
                  <a:gd name="f38" fmla="val 1374"/>
                  <a:gd name="f39" fmla="val 1828"/>
                  <a:gd name="f40" fmla="val 1259"/>
                  <a:gd name="f41" fmla="val 1701"/>
                  <a:gd name="f42" fmla="val 1212"/>
                  <a:gd name="f43" fmla="val 1528"/>
                  <a:gd name="f44" fmla="val 1339"/>
                  <a:gd name="f45" fmla="val 1312"/>
                  <a:gd name="f46" fmla="val 1159"/>
                  <a:gd name="f47" fmla="val 1426"/>
                  <a:gd name="f48" fmla="val 1115"/>
                  <a:gd name="f49" fmla="val 1573"/>
                  <a:gd name="f50" fmla="val 1051"/>
                  <a:gd name="f51" fmla="val 982"/>
                  <a:gd name="f52" fmla="val 1863"/>
                  <a:gd name="f53" fmla="val 901"/>
                  <a:gd name="f54" fmla="val 2036"/>
                  <a:gd name="f55" fmla="val 751"/>
                  <a:gd name="f56" fmla="val 2151"/>
                  <a:gd name="f57" fmla="val 866"/>
                  <a:gd name="f58" fmla="val 2001"/>
                  <a:gd name="f59" fmla="val 935"/>
                  <a:gd name="f60" fmla="val 1851"/>
                  <a:gd name="f61" fmla="val 1005"/>
                  <a:gd name="f62" fmla="val 1062"/>
                  <a:gd name="f63" fmla="val 1505"/>
                  <a:gd name="f64" fmla="val 1120"/>
                  <a:gd name="f65" fmla="val 1332"/>
                  <a:gd name="f66" fmla="val 1189"/>
                  <a:gd name="f67" fmla="val 1170"/>
                  <a:gd name="f68" fmla="val 997"/>
                  <a:gd name="f69" fmla="val 1363"/>
                  <a:gd name="f70" fmla="val 835"/>
                  <a:gd name="f71" fmla="val 1501"/>
                  <a:gd name="f72" fmla="val 720"/>
                  <a:gd name="f73" fmla="val 1640"/>
                  <a:gd name="f74" fmla="val 593"/>
                  <a:gd name="f75" fmla="val 501"/>
                  <a:gd name="f76" fmla="val 2759"/>
                  <a:gd name="f77" fmla="val 2479"/>
                  <a:gd name="f78" fmla="val 2196"/>
                  <a:gd name="f79" fmla="val 61"/>
                  <a:gd name="f80" fmla="val 1928"/>
                  <a:gd name="f81" fmla="val 178"/>
                  <a:gd name="f82" fmla="val 1420"/>
                  <a:gd name="f83" fmla="val 385"/>
                  <a:gd name="f84" fmla="val 812"/>
                  <a:gd name="f85" fmla="val 774"/>
                  <a:gd name="f86" fmla="val 1309"/>
                  <a:gd name="f87" fmla="val 682"/>
                  <a:gd name="f88" fmla="val 624"/>
                  <a:gd name="f89" fmla="val 1713"/>
                  <a:gd name="f90" fmla="val 508"/>
                  <a:gd name="f91" fmla="val 1909"/>
                  <a:gd name="f92" fmla="val 393"/>
                  <a:gd name="f93" fmla="val 2082"/>
                  <a:gd name="f94" fmla="val 220"/>
                  <a:gd name="f95" fmla="val 2232"/>
                  <a:gd name="f96" fmla="val 1"/>
                  <a:gd name="f97" fmla="val 192"/>
                  <a:gd name="f98" fmla="val 2374"/>
                  <a:gd name="f99" fmla="val 2506"/>
                  <a:gd name="f100" fmla="val 618"/>
                  <a:gd name="f101" fmla="val 650"/>
                  <a:gd name="f102" fmla="val 683"/>
                  <a:gd name="f103" fmla="val 2503"/>
                  <a:gd name="f104" fmla="val 716"/>
                  <a:gd name="f105" fmla="val 2498"/>
                  <a:gd name="f106" fmla="val 959"/>
                  <a:gd name="f107" fmla="val 2451"/>
                  <a:gd name="f108" fmla="val 1178"/>
                  <a:gd name="f109" fmla="val 2313"/>
                  <a:gd name="f110" fmla="val 2117"/>
                  <a:gd name="f111" fmla="val 2221"/>
                  <a:gd name="f112" fmla="val 2371"/>
                  <a:gd name="f113" fmla="val 1432"/>
                  <a:gd name="f114" fmla="val 2405"/>
                  <a:gd name="f115" fmla="val 1464"/>
                  <a:gd name="f116" fmla="val 2422"/>
                  <a:gd name="f117" fmla="val 1500"/>
                  <a:gd name="f118" fmla="val 2429"/>
                  <a:gd name="f119" fmla="val 1535"/>
                  <a:gd name="f120" fmla="val 1626"/>
                  <a:gd name="f121" fmla="val 1720"/>
                  <a:gd name="f122" fmla="val 2382"/>
                  <a:gd name="f123" fmla="val 1778"/>
                  <a:gd name="f124" fmla="val 2324"/>
                  <a:gd name="f125" fmla="val 1870"/>
                  <a:gd name="f126" fmla="val 1905"/>
                  <a:gd name="f127" fmla="val 2105"/>
                  <a:gd name="f128" fmla="val 1951"/>
                  <a:gd name="f129" fmla="val 1978"/>
                  <a:gd name="f130" fmla="val 2009"/>
                  <a:gd name="f131" fmla="val 2140"/>
                  <a:gd name="f132" fmla="val 2136"/>
                  <a:gd name="f133" fmla="val 2290"/>
                  <a:gd name="f134" fmla="val 2309"/>
                  <a:gd name="f135" fmla="val 2319"/>
                  <a:gd name="f136" fmla="val 2314"/>
                  <a:gd name="f137" fmla="val 2329"/>
                  <a:gd name="f138" fmla="val 2339"/>
                  <a:gd name="f139" fmla="val 2504"/>
                  <a:gd name="f140" fmla="val 2683"/>
                  <a:gd name="f141" fmla="val 2224"/>
                  <a:gd name="f142" fmla="val 2094"/>
                  <a:gd name="f143" fmla="val 2390"/>
                  <a:gd name="f144" fmla="val 2078"/>
                  <a:gd name="f145" fmla="val 1586"/>
                  <a:gd name="f146" fmla="val 2044"/>
                  <a:gd name="f147" fmla="val 1193"/>
                  <a:gd name="f148" fmla="val 1997"/>
                  <a:gd name="f149" fmla="val 2194"/>
                  <a:gd name="f150" fmla="val 408"/>
                  <a:gd name="f151" fmla="val 2540"/>
                  <a:gd name="f152" fmla="val 201"/>
                  <a:gd name="f153" fmla="val 2701"/>
                  <a:gd name="f154" fmla="val 120"/>
                  <a:gd name="f155" fmla="val 2852"/>
                  <a:gd name="f156" fmla="val 39"/>
                  <a:gd name="f157" fmla="val 16"/>
                  <a:gd name="f158" fmla="val 2921"/>
                  <a:gd name="f159" fmla="val 6"/>
                  <a:gd name="f160" fmla="val 2840"/>
                  <a:gd name="f161" fmla="*/ f0 1 3002"/>
                  <a:gd name="f162" fmla="*/ f1 1 2507"/>
                  <a:gd name="f163" fmla="val f2"/>
                  <a:gd name="f164" fmla="val f3"/>
                  <a:gd name="f165" fmla="val f4"/>
                  <a:gd name="f166" fmla="+- f165 0 f163"/>
                  <a:gd name="f167" fmla="+- f164 0 f163"/>
                  <a:gd name="f168" fmla="*/ f167 1 3002"/>
                  <a:gd name="f169" fmla="*/ f166 1 250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3002" h="2507">
                    <a:moveTo>
                      <a:pt x="f5" y="f6"/>
                    </a:moveTo>
                    <a:cubicBezTo>
                      <a:pt x="f7" y="f8"/>
                      <a:pt x="f9" y="f10"/>
                      <a:pt x="f11" y="f12"/>
                    </a:cubicBezTo>
                    <a:lnTo>
                      <a:pt x="f11" y="f12"/>
                    </a:lnTo>
                    <a:cubicBezTo>
                      <a:pt x="f13" y="f10"/>
                      <a:pt x="f14" y="f15"/>
                      <a:pt x="f5" y="f6"/>
                    </a:cubicBezTo>
                    <a:close/>
                    <a:moveTo>
                      <a:pt x="f16" y="f17"/>
                    </a:moveTo>
                    <a:lnTo>
                      <a:pt x="f16" y="f17"/>
                    </a:lnTo>
                    <a:cubicBezTo>
                      <a:pt x="f18" y="f19"/>
                      <a:pt x="f20" y="f21"/>
                      <a:pt x="f22" y="f23"/>
                    </a:cubicBezTo>
                    <a:cubicBezTo>
                      <a:pt x="f24" y="f25"/>
                      <a:pt x="f26" y="f27"/>
                      <a:pt x="f28" y="f29"/>
                    </a:cubicBezTo>
                    <a:cubicBezTo>
                      <a:pt x="f30" y="f31"/>
                      <a:pt x="f32" y="f33"/>
                      <a:pt x="f32" y="f34"/>
                    </a:cubicBezTo>
                    <a:cubicBezTo>
                      <a:pt x="f32" y="f35"/>
                      <a:pt x="f36" y="f37"/>
                      <a:pt x="f38" y="f39"/>
                    </a:cubicBezTo>
                    <a:cubicBezTo>
                      <a:pt x="f40" y="f41"/>
                      <a:pt x="f42" y="f43"/>
                      <a:pt x="f42" y="f34"/>
                    </a:cubicBezTo>
                    <a:cubicBezTo>
                      <a:pt x="f42" y="f44"/>
                      <a:pt x="f42" y="f45"/>
                      <a:pt x="f11" y="f12"/>
                    </a:cubicBezTo>
                    <a:lnTo>
                      <a:pt x="f11" y="f12"/>
                    </a:lnTo>
                    <a:cubicBezTo>
                      <a:pt x="f46" y="f47"/>
                      <a:pt x="f48" y="f49"/>
                      <a:pt x="f50" y="f41"/>
                    </a:cubicBezTo>
                    <a:cubicBezTo>
                      <a:pt x="f51" y="f52"/>
                      <a:pt x="f53" y="f54"/>
                      <a:pt x="f55" y="f56"/>
                    </a:cubicBezTo>
                    <a:cubicBezTo>
                      <a:pt x="f57" y="f58"/>
                      <a:pt x="f59" y="f60"/>
                      <a:pt x="f61" y="f37"/>
                    </a:cubicBezTo>
                    <a:cubicBezTo>
                      <a:pt x="f62" y="f63"/>
                      <a:pt x="f64" y="f65"/>
                      <a:pt x="f66" y="f67"/>
                    </a:cubicBezTo>
                    <a:cubicBezTo>
                      <a:pt x="f40" y="f68"/>
                      <a:pt x="f69" y="f70"/>
                      <a:pt x="f71" y="f72"/>
                    </a:cubicBezTo>
                    <a:cubicBezTo>
                      <a:pt x="f73" y="f74"/>
                      <a:pt x="f18" y="f75"/>
                      <a:pt x="f16" y="f17"/>
                    </a:cubicBezTo>
                    <a:close/>
                    <a:moveTo>
                      <a:pt x="f76" y="f2"/>
                    </a:moveTo>
                    <a:cubicBezTo>
                      <a:pt x="f77" y="f2"/>
                      <a:pt x="f78" y="f79"/>
                      <a:pt x="f80" y="f81"/>
                    </a:cubicBezTo>
                    <a:cubicBezTo>
                      <a:pt x="f82" y="f83"/>
                      <a:pt x="f61" y="f84"/>
                      <a:pt x="f85" y="f86"/>
                    </a:cubicBezTo>
                    <a:cubicBezTo>
                      <a:pt x="f87" y="f35"/>
                      <a:pt x="f88" y="f89"/>
                      <a:pt x="f90" y="f91"/>
                    </a:cubicBezTo>
                    <a:cubicBezTo>
                      <a:pt x="f92" y="f93"/>
                      <a:pt x="f94" y="f95"/>
                      <a:pt x="f96" y="f95"/>
                    </a:cubicBezTo>
                    <a:cubicBezTo>
                      <a:pt x="f97" y="f98"/>
                      <a:pt x="f92" y="f99"/>
                      <a:pt x="f100" y="f99"/>
                    </a:cubicBezTo>
                    <a:cubicBezTo>
                      <a:pt x="f101" y="f99"/>
                      <a:pt x="f102" y="f103"/>
                      <a:pt x="f104" y="f105"/>
                    </a:cubicBezTo>
                    <a:cubicBezTo>
                      <a:pt x="f106" y="f107"/>
                      <a:pt x="f108" y="f109"/>
                      <a:pt x="f36" y="f110"/>
                    </a:cubicBezTo>
                    <a:lnTo>
                      <a:pt x="f36" y="f110"/>
                    </a:lnTo>
                    <a:cubicBezTo>
                      <a:pt x="f32" y="f111"/>
                      <a:pt x="f28" y="f112"/>
                      <a:pt x="f113" y="f114"/>
                    </a:cubicBezTo>
                    <a:cubicBezTo>
                      <a:pt x="f115" y="f116"/>
                      <a:pt x="f117" y="f118"/>
                      <a:pt x="f119" y="f118"/>
                    </a:cubicBezTo>
                    <a:cubicBezTo>
                      <a:pt x="f120" y="f118"/>
                      <a:pt x="f121" y="f122"/>
                      <a:pt x="f123" y="f124"/>
                    </a:cubicBezTo>
                    <a:cubicBezTo>
                      <a:pt x="f125" y="f111"/>
                      <a:pt x="f126" y="f127"/>
                      <a:pt x="f128" y="f129"/>
                    </a:cubicBezTo>
                    <a:cubicBezTo>
                      <a:pt x="f130" y="f131"/>
                      <a:pt x="f132" y="f133"/>
                      <a:pt x="f134" y="f109"/>
                    </a:cubicBezTo>
                    <a:cubicBezTo>
                      <a:pt x="f135" y="f136"/>
                      <a:pt x="f137" y="f136"/>
                      <a:pt x="f138" y="f136"/>
                    </a:cubicBezTo>
                    <a:cubicBezTo>
                      <a:pt x="f139" y="f136"/>
                      <a:pt x="f140" y="f141"/>
                      <a:pt x="f76" y="f142"/>
                    </a:cubicBezTo>
                    <a:cubicBezTo>
                      <a:pt x="f143" y="f129"/>
                      <a:pt x="f144" y="f145"/>
                      <a:pt x="f146" y="f147"/>
                    </a:cubicBezTo>
                    <a:cubicBezTo>
                      <a:pt x="f148" y="f84"/>
                      <a:pt x="f149" y="f150"/>
                      <a:pt x="f151" y="f152"/>
                    </a:cubicBezTo>
                    <a:cubicBezTo>
                      <a:pt x="f153" y="f154"/>
                      <a:pt x="f155" y="f156"/>
                      <a:pt x="f3" y="f157"/>
                    </a:cubicBezTo>
                    <a:cubicBezTo>
                      <a:pt x="f158" y="f159"/>
                      <a:pt x="f160" y="f2"/>
                      <a:pt x="f7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758;p10">
                <a:extLst>
                  <a:ext uri="{FF2B5EF4-FFF2-40B4-BE49-F238E27FC236}">
                    <a16:creationId xmlns:a16="http://schemas.microsoft.com/office/drawing/2014/main" id="{79D517AC-66CF-4243-844E-D59085F4ADBC}"/>
                  </a:ext>
                </a:extLst>
              </p:cNvPr>
              <p:cNvSpPr/>
              <p:nvPr/>
            </p:nvSpPr>
            <p:spPr>
              <a:xfrm>
                <a:off x="252136" y="722165"/>
                <a:ext cx="244976" cy="169977"/>
              </a:xfrm>
              <a:custGeom>
                <a:avLst/>
                <a:gdLst>
                  <a:gd name="f0" fmla="val w"/>
                  <a:gd name="f1" fmla="val h"/>
                  <a:gd name="f2" fmla="val 0"/>
                  <a:gd name="f3" fmla="val 7585"/>
                  <a:gd name="f4" fmla="val 5263"/>
                  <a:gd name="f5" fmla="val 1109"/>
                  <a:gd name="f6" fmla="val 1757"/>
                  <a:gd name="f7" fmla="val 935"/>
                  <a:gd name="f8" fmla="val 1988"/>
                  <a:gd name="f9" fmla="val 785"/>
                  <a:gd name="f10" fmla="val 2242"/>
                  <a:gd name="f11" fmla="val 670"/>
                  <a:gd name="f12" fmla="val 2496"/>
                  <a:gd name="f13" fmla="val 555"/>
                  <a:gd name="f14" fmla="val 2761"/>
                  <a:gd name="f15" fmla="val 474"/>
                  <a:gd name="f16" fmla="val 3027"/>
                  <a:gd name="f17" fmla="val 428"/>
                  <a:gd name="f18" fmla="val 3304"/>
                  <a:gd name="f19" fmla="val 381"/>
                  <a:gd name="f20" fmla="val 3581"/>
                  <a:gd name="f21" fmla="val 3869"/>
                  <a:gd name="f22" fmla="val 439"/>
                  <a:gd name="f23" fmla="val 4146"/>
                  <a:gd name="f24" fmla="val 497"/>
                  <a:gd name="f25" fmla="val 4412"/>
                  <a:gd name="f26" fmla="val 601"/>
                  <a:gd name="f27" fmla="val 4689"/>
                  <a:gd name="f28" fmla="val 716"/>
                  <a:gd name="f29" fmla="val 4954"/>
                  <a:gd name="f30" fmla="val 578"/>
                  <a:gd name="f31" fmla="val 4700"/>
                  <a:gd name="f32" fmla="val 4435"/>
                  <a:gd name="f33" fmla="val 404"/>
                  <a:gd name="f34" fmla="val 4158"/>
                  <a:gd name="f35" fmla="val 347"/>
                  <a:gd name="f36" fmla="val 3881"/>
                  <a:gd name="f37" fmla="val 312"/>
                  <a:gd name="f38" fmla="val 370"/>
                  <a:gd name="f39" fmla="val 3292"/>
                  <a:gd name="f40" fmla="val 416"/>
                  <a:gd name="f41" fmla="val 3004"/>
                  <a:gd name="f42" fmla="val 2727"/>
                  <a:gd name="f43" fmla="val 624"/>
                  <a:gd name="f44" fmla="val 2473"/>
                  <a:gd name="f45" fmla="val 762"/>
                  <a:gd name="f46" fmla="val 2207"/>
                  <a:gd name="f47" fmla="val 901"/>
                  <a:gd name="f48" fmla="val 1965"/>
                  <a:gd name="f49" fmla="val 5224"/>
                  <a:gd name="f50" fmla="val 1"/>
                  <a:gd name="f51" fmla="val 4391"/>
                  <a:gd name="f52" fmla="val 3557"/>
                  <a:gd name="f53" fmla="val 183"/>
                  <a:gd name="f54" fmla="val 2713"/>
                  <a:gd name="f55" fmla="val 533"/>
                  <a:gd name="f56" fmla="val 1790"/>
                  <a:gd name="f57" fmla="val 903"/>
                  <a:gd name="f58" fmla="val 1526"/>
                  <a:gd name="f59" fmla="val 2403"/>
                  <a:gd name="f60" fmla="val 81"/>
                  <a:gd name="f61" fmla="val 4262"/>
                  <a:gd name="f62" fmla="val 635"/>
                  <a:gd name="f63" fmla="val 5070"/>
                  <a:gd name="f64" fmla="val 5139"/>
                  <a:gd name="f65" fmla="val 728"/>
                  <a:gd name="f66" fmla="val 5208"/>
                  <a:gd name="f67" fmla="val 820"/>
                  <a:gd name="f68" fmla="val 5243"/>
                  <a:gd name="f69" fmla="val 851"/>
                  <a:gd name="f70" fmla="val 5256"/>
                  <a:gd name="f71" fmla="val 880"/>
                  <a:gd name="f72" fmla="val 5262"/>
                  <a:gd name="f73" fmla="val 907"/>
                  <a:gd name="f74" fmla="val 1022"/>
                  <a:gd name="f75" fmla="val 1097"/>
                  <a:gd name="f76" fmla="val 5154"/>
                  <a:gd name="f77" fmla="val 5024"/>
                  <a:gd name="f78" fmla="val 4920"/>
                  <a:gd name="f79" fmla="val 1016"/>
                  <a:gd name="f80" fmla="val 4827"/>
                  <a:gd name="f81" fmla="val 4747"/>
                  <a:gd name="f82" fmla="val 1108"/>
                  <a:gd name="f83" fmla="val 4809"/>
                  <a:gd name="f84" fmla="val 1193"/>
                  <a:gd name="f85" fmla="val 4837"/>
                  <a:gd name="f86" fmla="val 1270"/>
                  <a:gd name="f87" fmla="val 1617"/>
                  <a:gd name="f88" fmla="val 1791"/>
                  <a:gd name="f89" fmla="val 4259"/>
                  <a:gd name="f90" fmla="val 1640"/>
                  <a:gd name="f91" fmla="val 3673"/>
                  <a:gd name="f92" fmla="val 1435"/>
                  <a:gd name="f93" fmla="val 2956"/>
                  <a:gd name="f94" fmla="val 1387"/>
                  <a:gd name="f95" fmla="val 2194"/>
                  <a:gd name="f96" fmla="val 1751"/>
                  <a:gd name="f97" fmla="val 1498"/>
                  <a:gd name="f98" fmla="val 1687"/>
                  <a:gd name="f99" fmla="val 1778"/>
                  <a:gd name="f100" fmla="val 1795"/>
                  <a:gd name="f101" fmla="val 1940"/>
                  <a:gd name="f102" fmla="val 1849"/>
                  <a:gd name="f103" fmla="val 1986"/>
                  <a:gd name="f104" fmla="val 1865"/>
                  <a:gd name="f105" fmla="val 2034"/>
                  <a:gd name="f106" fmla="val 1872"/>
                  <a:gd name="f107" fmla="val 2082"/>
                  <a:gd name="f108" fmla="val 2214"/>
                  <a:gd name="f109" fmla="val 2346"/>
                  <a:gd name="f110" fmla="val 1818"/>
                  <a:gd name="f111" fmla="val 2448"/>
                  <a:gd name="f112" fmla="val 1734"/>
                  <a:gd name="f113" fmla="val 2598"/>
                  <a:gd name="f114" fmla="val 1630"/>
                  <a:gd name="f115" fmla="val 1503"/>
                  <a:gd name="f116" fmla="val 2840"/>
                  <a:gd name="f117" fmla="val 1365"/>
                  <a:gd name="f118" fmla="val 2955"/>
                  <a:gd name="f119" fmla="val 1249"/>
                  <a:gd name="f120" fmla="val 3082"/>
                  <a:gd name="f121" fmla="val 1122"/>
                  <a:gd name="f122" fmla="val 3232"/>
                  <a:gd name="f123" fmla="val 1041"/>
                  <a:gd name="f124" fmla="val 3533"/>
                  <a:gd name="f125" fmla="val 834"/>
                  <a:gd name="f126" fmla="val 3879"/>
                  <a:gd name="f127" fmla="val 660"/>
                  <a:gd name="f128" fmla="val 4225"/>
                  <a:gd name="f129" fmla="val 4774"/>
                  <a:gd name="f130" fmla="val 324"/>
                  <a:gd name="f131" fmla="val 5399"/>
                  <a:gd name="f132" fmla="val 203"/>
                  <a:gd name="f133" fmla="val 6020"/>
                  <a:gd name="f134" fmla="val 6562"/>
                  <a:gd name="f135" fmla="val 7100"/>
                  <a:gd name="f136" fmla="val 295"/>
                  <a:gd name="f137" fmla="val 7584"/>
                  <a:gd name="f138" fmla="val 499"/>
                  <a:gd name="f139" fmla="val 6794"/>
                  <a:gd name="f140" fmla="val 163"/>
                  <a:gd name="f141" fmla="val 6010"/>
                  <a:gd name="f142" fmla="*/ f0 1 7585"/>
                  <a:gd name="f143" fmla="*/ f1 1 5263"/>
                  <a:gd name="f144" fmla="val f2"/>
                  <a:gd name="f145" fmla="val f3"/>
                  <a:gd name="f146" fmla="val f4"/>
                  <a:gd name="f147" fmla="+- f146 0 f144"/>
                  <a:gd name="f148" fmla="+- f145 0 f144"/>
                  <a:gd name="f149" fmla="*/ f148 1 7585"/>
                  <a:gd name="f150" fmla="*/ f147 1 5263"/>
                  <a:gd name="f151" fmla="*/ f144 1 f149"/>
                  <a:gd name="f152" fmla="*/ f145 1 f149"/>
                  <a:gd name="f153" fmla="*/ f144 1 f150"/>
                  <a:gd name="f154" fmla="*/ f146 1 f150"/>
                  <a:gd name="f155" fmla="*/ f151 f142 1"/>
                  <a:gd name="f156" fmla="*/ f152 f142 1"/>
                  <a:gd name="f157" fmla="*/ f154 f143 1"/>
                  <a:gd name="f158" fmla="*/ f153 f143 1"/>
                </a:gdLst>
                <a:ahLst/>
                <a:cxnLst>
                  <a:cxn ang="3cd4">
                    <a:pos x="hc" y="t"/>
                  </a:cxn>
                  <a:cxn ang="0">
                    <a:pos x="r" y="vc"/>
                  </a:cxn>
                  <a:cxn ang="cd4">
                    <a:pos x="hc" y="b"/>
                  </a:cxn>
                  <a:cxn ang="cd2">
                    <a:pos x="l" y="vc"/>
                  </a:cxn>
                </a:cxnLst>
                <a:rect l="f155" t="f158" r="f156" b="f157"/>
                <a:pathLst>
                  <a:path w="7584" h="5263">
                    <a:moveTo>
                      <a:pt x="f5" y="f6"/>
                    </a:moveTo>
                    <a:lnTo>
                      <a:pt x="f5" y="f6"/>
                    </a:lnTo>
                    <a:cubicBezTo>
                      <a:pt x="f7" y="f8"/>
                      <a:pt x="f9" y="f10"/>
                      <a:pt x="f11" y="f12"/>
                    </a:cubicBezTo>
                    <a:cubicBezTo>
                      <a:pt x="f13" y="f14"/>
                      <a:pt x="f15" y="f16"/>
                      <a:pt x="f17" y="f18"/>
                    </a:cubicBezTo>
                    <a:cubicBezTo>
                      <a:pt x="f19" y="f20"/>
                      <a:pt x="f19" y="f21"/>
                      <a:pt x="f22" y="f23"/>
                    </a:cubicBezTo>
                    <a:cubicBezTo>
                      <a:pt x="f24" y="f25"/>
                      <a:pt x="f26" y="f27"/>
                      <a:pt x="f28" y="f29"/>
                    </a:cubicBezTo>
                    <a:cubicBezTo>
                      <a:pt x="f30" y="f31"/>
                      <a:pt x="f15" y="f32"/>
                      <a:pt x="f33" y="f34"/>
                    </a:cubicBezTo>
                    <a:cubicBezTo>
                      <a:pt x="f35" y="f36"/>
                      <a:pt x="f37" y="f20"/>
                      <a:pt x="f38" y="f39"/>
                    </a:cubicBezTo>
                    <a:cubicBezTo>
                      <a:pt x="f40" y="f41"/>
                      <a:pt x="f24" y="f42"/>
                      <a:pt x="f43" y="f44"/>
                    </a:cubicBezTo>
                    <a:cubicBezTo>
                      <a:pt x="f45" y="f46"/>
                      <a:pt x="f47" y="f48"/>
                      <a:pt x="f5" y="f6"/>
                    </a:cubicBezTo>
                    <a:close/>
                    <a:moveTo>
                      <a:pt x="f49" y="f50"/>
                    </a:moveTo>
                    <a:cubicBezTo>
                      <a:pt x="f51" y="f50"/>
                      <a:pt x="f52" y="f53"/>
                      <a:pt x="f54" y="f55"/>
                    </a:cubicBezTo>
                    <a:cubicBezTo>
                      <a:pt x="f56" y="f57"/>
                      <a:pt x="f7" y="f58"/>
                      <a:pt x="f15" y="f59"/>
                    </a:cubicBezTo>
                    <a:cubicBezTo>
                      <a:pt x="f2" y="f39"/>
                      <a:pt x="f60" y="f61"/>
                      <a:pt x="f62" y="f63"/>
                    </a:cubicBezTo>
                    <a:cubicBezTo>
                      <a:pt x="f11" y="f64"/>
                      <a:pt x="f65" y="f66"/>
                      <a:pt x="f67" y="f68"/>
                    </a:cubicBezTo>
                    <a:cubicBezTo>
                      <a:pt x="f69" y="f70"/>
                      <a:pt x="f71" y="f72"/>
                      <a:pt x="f73" y="f72"/>
                    </a:cubicBezTo>
                    <a:cubicBezTo>
                      <a:pt x="f74" y="f72"/>
                      <a:pt x="f75" y="f76"/>
                      <a:pt x="f75" y="f77"/>
                    </a:cubicBezTo>
                    <a:cubicBezTo>
                      <a:pt x="f75" y="f78"/>
                      <a:pt x="f79" y="f80"/>
                      <a:pt x="f79" y="f81"/>
                    </a:cubicBezTo>
                    <a:lnTo>
                      <a:pt x="f79" y="f81"/>
                    </a:lnTo>
                    <a:cubicBezTo>
                      <a:pt x="f82" y="f83"/>
                      <a:pt x="f84" y="f85"/>
                      <a:pt x="f86" y="f85"/>
                    </a:cubicBezTo>
                    <a:cubicBezTo>
                      <a:pt x="f87" y="f85"/>
                      <a:pt x="f88" y="f89"/>
                      <a:pt x="f90" y="f91"/>
                    </a:cubicBezTo>
                    <a:cubicBezTo>
                      <a:pt x="f92" y="f93"/>
                      <a:pt x="f94" y="f95"/>
                      <a:pt x="f96" y="f97"/>
                    </a:cubicBezTo>
                    <a:lnTo>
                      <a:pt x="f96" y="f97"/>
                    </a:lnTo>
                    <a:cubicBezTo>
                      <a:pt x="f98" y="f90"/>
                      <a:pt x="f99" y="f100"/>
                      <a:pt x="f101" y="f102"/>
                    </a:cubicBezTo>
                    <a:cubicBezTo>
                      <a:pt x="f103" y="f104"/>
                      <a:pt x="f105" y="f106"/>
                      <a:pt x="f107" y="f106"/>
                    </a:cubicBezTo>
                    <a:cubicBezTo>
                      <a:pt x="f108" y="f106"/>
                      <a:pt x="f109" y="f110"/>
                      <a:pt x="f111" y="f112"/>
                    </a:cubicBezTo>
                    <a:cubicBezTo>
                      <a:pt x="f113" y="f114"/>
                      <a:pt x="f54" y="f115"/>
                      <a:pt x="f116" y="f117"/>
                    </a:cubicBezTo>
                    <a:cubicBezTo>
                      <a:pt x="f118" y="f119"/>
                      <a:pt x="f120" y="f121"/>
                      <a:pt x="f122" y="f123"/>
                    </a:cubicBezTo>
                    <a:cubicBezTo>
                      <a:pt x="f124" y="f125"/>
                      <a:pt x="f126" y="f127"/>
                      <a:pt x="f128" y="f55"/>
                    </a:cubicBezTo>
                    <a:cubicBezTo>
                      <a:pt x="f129" y="f130"/>
                      <a:pt x="f131" y="f132"/>
                      <a:pt x="f133" y="f132"/>
                    </a:cubicBezTo>
                    <a:cubicBezTo>
                      <a:pt x="f134" y="f132"/>
                      <a:pt x="f135" y="f136"/>
                      <a:pt x="f137" y="f138"/>
                    </a:cubicBezTo>
                    <a:cubicBezTo>
                      <a:pt x="f139" y="f140"/>
                      <a:pt x="f141" y="f50"/>
                      <a:pt x="f49" y="f5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9" name="Google Shape;759;p10">
                <a:extLst>
                  <a:ext uri="{FF2B5EF4-FFF2-40B4-BE49-F238E27FC236}">
                    <a16:creationId xmlns:a16="http://schemas.microsoft.com/office/drawing/2014/main" id="{49857E55-8884-4009-A71A-A5F15C402B5B}"/>
                  </a:ext>
                </a:extLst>
              </p:cNvPr>
              <p:cNvSpPr/>
              <p:nvPr/>
            </p:nvSpPr>
            <p:spPr>
              <a:xfrm>
                <a:off x="215213" y="744605"/>
                <a:ext cx="102193" cy="73508"/>
              </a:xfrm>
              <a:custGeom>
                <a:avLst/>
                <a:gdLst>
                  <a:gd name="f0" fmla="val w"/>
                  <a:gd name="f1" fmla="val h"/>
                  <a:gd name="f2" fmla="val 0"/>
                  <a:gd name="f3" fmla="val 3164"/>
                  <a:gd name="f4" fmla="val 2276"/>
                  <a:gd name="f5" fmla="val 3163"/>
                  <a:gd name="f6" fmla="val 2448"/>
                  <a:gd name="f7" fmla="val 208"/>
                  <a:gd name="f8" fmla="val 1836"/>
                  <a:gd name="f9" fmla="val 519"/>
                  <a:gd name="f10" fmla="val 1328"/>
                  <a:gd name="f11" fmla="val 1050"/>
                  <a:gd name="f12" fmla="val 1236"/>
                  <a:gd name="f13" fmla="val 1143"/>
                  <a:gd name="f14" fmla="val 1155"/>
                  <a:gd name="f15" fmla="val 1235"/>
                  <a:gd name="f16" fmla="val 1051"/>
                  <a:gd name="f17" fmla="val 1316"/>
                  <a:gd name="f18" fmla="val 966"/>
                  <a:gd name="f19" fmla="val 1373"/>
                  <a:gd name="f20" fmla="val 865"/>
                  <a:gd name="f21" fmla="val 1414"/>
                  <a:gd name="f22" fmla="val 767"/>
                  <a:gd name="f23" fmla="val 746"/>
                  <a:gd name="f24" fmla="val 725"/>
                  <a:gd name="f25" fmla="val 1412"/>
                  <a:gd name="f26" fmla="val 705"/>
                  <a:gd name="f27" fmla="val 1408"/>
                  <a:gd name="f28" fmla="val 578"/>
                  <a:gd name="f29" fmla="val 1397"/>
                  <a:gd name="f30" fmla="val 462"/>
                  <a:gd name="f31" fmla="val 428"/>
                  <a:gd name="f32" fmla="val 1201"/>
                  <a:gd name="f33" fmla="val 405"/>
                  <a:gd name="f34" fmla="val 1085"/>
                  <a:gd name="f35" fmla="val 509"/>
                  <a:gd name="f36" fmla="val 935"/>
                  <a:gd name="f37" fmla="val 636"/>
                  <a:gd name="f38" fmla="val 139"/>
                  <a:gd name="f39" fmla="val 70"/>
                  <a:gd name="f40" fmla="val 1270"/>
                  <a:gd name="f41" fmla="val 1"/>
                  <a:gd name="f42" fmla="val 1489"/>
                  <a:gd name="f43" fmla="val 105"/>
                  <a:gd name="f44" fmla="val 1755"/>
                  <a:gd name="f45" fmla="val 289"/>
                  <a:gd name="f46" fmla="val 1893"/>
                  <a:gd name="f47" fmla="val 382"/>
                  <a:gd name="f48" fmla="val 1957"/>
                  <a:gd name="f49" fmla="val 488"/>
                  <a:gd name="f50" fmla="val 1985"/>
                  <a:gd name="f51" fmla="val 598"/>
                  <a:gd name="f52" fmla="val 708"/>
                  <a:gd name="f53" fmla="val 820"/>
                  <a:gd name="f54" fmla="val 924"/>
                  <a:gd name="f55" fmla="val 1905"/>
                  <a:gd name="f56" fmla="val 878"/>
                  <a:gd name="f57" fmla="val 1974"/>
                  <a:gd name="f58" fmla="val 832"/>
                  <a:gd name="f59" fmla="val 2066"/>
                  <a:gd name="f60" fmla="val 855"/>
                  <a:gd name="f61" fmla="val 2147"/>
                  <a:gd name="f62" fmla="val 868"/>
                  <a:gd name="f63" fmla="val 2239"/>
                  <a:gd name="f64" fmla="val 896"/>
                  <a:gd name="f65" fmla="val 933"/>
                  <a:gd name="f66" fmla="val 1061"/>
                  <a:gd name="f67" fmla="val 1292"/>
                  <a:gd name="f68" fmla="val 1831"/>
                  <a:gd name="f69" fmla="val 1778"/>
                  <a:gd name="f70" fmla="val 1721"/>
                  <a:gd name="f71" fmla="val 1097"/>
                  <a:gd name="f72" fmla="val 2390"/>
                  <a:gd name="f73" fmla="val 231"/>
                  <a:gd name="f74" fmla="*/ f0 1 3164"/>
                  <a:gd name="f75" fmla="*/ f1 1 2276"/>
                  <a:gd name="f76" fmla="val f2"/>
                  <a:gd name="f77" fmla="val f3"/>
                  <a:gd name="f78" fmla="val f4"/>
                  <a:gd name="f79" fmla="+- f78 0 f76"/>
                  <a:gd name="f80" fmla="+- f77 0 f76"/>
                  <a:gd name="f81" fmla="*/ f80 1 3164"/>
                  <a:gd name="f82" fmla="*/ f79 1 227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3164" h="2276">
                    <a:moveTo>
                      <a:pt x="f5" y="f2"/>
                    </a:moveTo>
                    <a:lnTo>
                      <a:pt x="f5" y="f2"/>
                    </a:lnTo>
                    <a:cubicBezTo>
                      <a:pt x="f6" y="f7"/>
                      <a:pt x="f8" y="f9"/>
                      <a:pt x="f10" y="f11"/>
                    </a:cubicBezTo>
                    <a:cubicBezTo>
                      <a:pt x="f12" y="f13"/>
                      <a:pt x="f14" y="f15"/>
                      <a:pt x="f16" y="f17"/>
                    </a:cubicBezTo>
                    <a:cubicBezTo>
                      <a:pt x="f18" y="f19"/>
                      <a:pt x="f20" y="f21"/>
                      <a:pt x="f22" y="f21"/>
                    </a:cubicBezTo>
                    <a:cubicBezTo>
                      <a:pt x="f23" y="f21"/>
                      <a:pt x="f24" y="f25"/>
                      <a:pt x="f26" y="f27"/>
                    </a:cubicBezTo>
                    <a:cubicBezTo>
                      <a:pt x="f28" y="f29"/>
                      <a:pt x="f30" y="f17"/>
                      <a:pt x="f31" y="f32"/>
                    </a:cubicBezTo>
                    <a:cubicBezTo>
                      <a:pt x="f33" y="f34"/>
                      <a:pt x="f35" y="f36"/>
                      <a:pt x="f37" y="f36"/>
                    </a:cubicBezTo>
                    <a:cubicBezTo>
                      <a:pt x="f33" y="f36"/>
                      <a:pt x="f38" y="f11"/>
                      <a:pt x="f39" y="f40"/>
                    </a:cubicBezTo>
                    <a:cubicBezTo>
                      <a:pt x="f41" y="f42"/>
                      <a:pt x="f43" y="f44"/>
                      <a:pt x="f45" y="f46"/>
                    </a:cubicBezTo>
                    <a:cubicBezTo>
                      <a:pt x="f47" y="f48"/>
                      <a:pt x="f49" y="f50"/>
                      <a:pt x="f51" y="f50"/>
                    </a:cubicBezTo>
                    <a:cubicBezTo>
                      <a:pt x="f52" y="f50"/>
                      <a:pt x="f53" y="f48"/>
                      <a:pt x="f54" y="f55"/>
                    </a:cubicBezTo>
                    <a:lnTo>
                      <a:pt x="f54" y="f55"/>
                    </a:lnTo>
                    <a:cubicBezTo>
                      <a:pt x="f56" y="f57"/>
                      <a:pt x="f58" y="f59"/>
                      <a:pt x="f60" y="f61"/>
                    </a:cubicBezTo>
                    <a:cubicBezTo>
                      <a:pt x="f62" y="f63"/>
                      <a:pt x="f64" y="f4"/>
                      <a:pt x="f65" y="f4"/>
                    </a:cubicBezTo>
                    <a:cubicBezTo>
                      <a:pt x="f66" y="f4"/>
                      <a:pt x="f67" y="f68"/>
                      <a:pt x="f10" y="f69"/>
                    </a:cubicBezTo>
                    <a:cubicBezTo>
                      <a:pt x="f70" y="f71"/>
                      <a:pt x="f72" y="f7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0" name="Google Shape;760;p10">
                <a:extLst>
                  <a:ext uri="{FF2B5EF4-FFF2-40B4-BE49-F238E27FC236}">
                    <a16:creationId xmlns:a16="http://schemas.microsoft.com/office/drawing/2014/main" id="{EB788939-9911-4A33-865E-2919133F3C36}"/>
                  </a:ext>
                </a:extLst>
              </p:cNvPr>
              <p:cNvSpPr/>
              <p:nvPr/>
            </p:nvSpPr>
            <p:spPr>
              <a:xfrm>
                <a:off x="396017" y="605177"/>
                <a:ext cx="231187" cy="135806"/>
              </a:xfrm>
              <a:custGeom>
                <a:avLst/>
                <a:gdLst>
                  <a:gd name="f0" fmla="val w"/>
                  <a:gd name="f1" fmla="val h"/>
                  <a:gd name="f2" fmla="val 0"/>
                  <a:gd name="f3" fmla="val 7158"/>
                  <a:gd name="f4" fmla="val 4205"/>
                  <a:gd name="f5" fmla="val 520"/>
                  <a:gd name="f6" fmla="val 266"/>
                  <a:gd name="f7" fmla="val 521"/>
                  <a:gd name="f8" fmla="val 1017"/>
                  <a:gd name="f9" fmla="val 589"/>
                  <a:gd name="f10" fmla="val 1236"/>
                  <a:gd name="f11" fmla="val 704"/>
                  <a:gd name="f12" fmla="val 1455"/>
                  <a:gd name="f13" fmla="val 854"/>
                  <a:gd name="f14" fmla="val 1640"/>
                  <a:gd name="f15" fmla="val 993"/>
                  <a:gd name="f16" fmla="val 1848"/>
                  <a:gd name="f17" fmla="val 1143"/>
                  <a:gd name="f18" fmla="val 2021"/>
                  <a:gd name="f19" fmla="val 1316"/>
                  <a:gd name="f20" fmla="val 2194"/>
                  <a:gd name="f21" fmla="val 1501"/>
                  <a:gd name="f22" fmla="val 2517"/>
                  <a:gd name="f23" fmla="val 1859"/>
                  <a:gd name="f24" fmla="val 2806"/>
                  <a:gd name="f25" fmla="val 2286"/>
                  <a:gd name="f26" fmla="val 3129"/>
                  <a:gd name="f27" fmla="val 2655"/>
                  <a:gd name="f28" fmla="val 3441"/>
                  <a:gd name="f29" fmla="val 3047"/>
                  <a:gd name="f30" fmla="val 3787"/>
                  <a:gd name="f31" fmla="val 3405"/>
                  <a:gd name="f32" fmla="val 4214"/>
                  <a:gd name="f33" fmla="val 3648"/>
                  <a:gd name="f34" fmla="val 4306"/>
                  <a:gd name="f35" fmla="val 3705"/>
                  <a:gd name="f36" fmla="val 4422"/>
                  <a:gd name="f37" fmla="val 3763"/>
                  <a:gd name="f38" fmla="val 4537"/>
                  <a:gd name="f39" fmla="val 3809"/>
                  <a:gd name="f40" fmla="val 4653"/>
                  <a:gd name="f41" fmla="val 3855"/>
                  <a:gd name="f42" fmla="val 4768"/>
                  <a:gd name="f43" fmla="val 3902"/>
                  <a:gd name="f44" fmla="val 4883"/>
                  <a:gd name="f45" fmla="val 3925"/>
                  <a:gd name="f46" fmla="val 4999"/>
                  <a:gd name="f47" fmla="val 3959"/>
                  <a:gd name="f48" fmla="val 5137"/>
                  <a:gd name="f49" fmla="val 3971"/>
                  <a:gd name="f50" fmla="val 5253"/>
                  <a:gd name="f51" fmla="val 5380"/>
                  <a:gd name="f52" fmla="val 5495"/>
                  <a:gd name="f53" fmla="val 5622"/>
                  <a:gd name="f54" fmla="val 3936"/>
                  <a:gd name="f55" fmla="val 5507"/>
                  <a:gd name="f56" fmla="val 3982"/>
                  <a:gd name="f57" fmla="val 3994"/>
                  <a:gd name="f58" fmla="val 5114"/>
                  <a:gd name="f59" fmla="val 4872"/>
                  <a:gd name="f60" fmla="val 4630"/>
                  <a:gd name="f61" fmla="val 4399"/>
                  <a:gd name="f62" fmla="val 3821"/>
                  <a:gd name="f63" fmla="val 4168"/>
                  <a:gd name="f64" fmla="val 3718"/>
                  <a:gd name="f65" fmla="val 3463"/>
                  <a:gd name="f66" fmla="val 3371"/>
                  <a:gd name="f67" fmla="val 3105"/>
                  <a:gd name="f68" fmla="val 3060"/>
                  <a:gd name="f69" fmla="val 2713"/>
                  <a:gd name="f70" fmla="val 2771"/>
                  <a:gd name="f71" fmla="val 2309"/>
                  <a:gd name="f72" fmla="val 2494"/>
                  <a:gd name="f73" fmla="val 1893"/>
                  <a:gd name="f74" fmla="val 2159"/>
                  <a:gd name="f75" fmla="val 1535"/>
                  <a:gd name="f76" fmla="val 1154"/>
                  <a:gd name="f77" fmla="val 1444"/>
                  <a:gd name="f78" fmla="val 3002"/>
                  <a:gd name="f79" fmla="val 2702"/>
                  <a:gd name="f80" fmla="val 300"/>
                  <a:gd name="f81" fmla="val 2621"/>
                  <a:gd name="f82" fmla="val 393"/>
                  <a:gd name="f83" fmla="val 2448"/>
                  <a:gd name="f84" fmla="val 785"/>
                  <a:gd name="f85" fmla="val 2263"/>
                  <a:gd name="f86" fmla="val 385"/>
                  <a:gd name="f87" fmla="val 2004"/>
                  <a:gd name="f88" fmla="val 295"/>
                  <a:gd name="f89" fmla="val 1715"/>
                  <a:gd name="f90" fmla="val 1478"/>
                  <a:gd name="f91" fmla="val 1220"/>
                  <a:gd name="f92" fmla="val 355"/>
                  <a:gd name="f93" fmla="val 965"/>
                  <a:gd name="f94" fmla="val 815"/>
                  <a:gd name="f95" fmla="val 665"/>
                  <a:gd name="f96" fmla="val 334"/>
                  <a:gd name="f97" fmla="val 1155"/>
                  <a:gd name="f98" fmla="val 567"/>
                  <a:gd name="f99" fmla="val 486"/>
                  <a:gd name="f100" fmla="val 1674"/>
                  <a:gd name="f101" fmla="val 1109"/>
                  <a:gd name="f102" fmla="val 1905"/>
                  <a:gd name="f103" fmla="val 717"/>
                  <a:gd name="f104" fmla="val 336"/>
                  <a:gd name="f105" fmla="val 1928"/>
                  <a:gd name="f106" fmla="val 1"/>
                  <a:gd name="f107" fmla="val 2147"/>
                  <a:gd name="f108" fmla="val 52"/>
                  <a:gd name="f109" fmla="val 2144"/>
                  <a:gd name="f110" fmla="val 103"/>
                  <a:gd name="f111" fmla="val 2143"/>
                  <a:gd name="f112" fmla="val 154"/>
                  <a:gd name="f113" fmla="val 1269"/>
                  <a:gd name="f114" fmla="val 2372"/>
                  <a:gd name="f115" fmla="val 2847"/>
                  <a:gd name="f116" fmla="val 3233"/>
                  <a:gd name="f117" fmla="val 3509"/>
                  <a:gd name="f118" fmla="val 3808"/>
                  <a:gd name="f119" fmla="val 3952"/>
                  <a:gd name="f120" fmla="val 4445"/>
                  <a:gd name="f121" fmla="val 4204"/>
                  <a:gd name="f122" fmla="val 5106"/>
                  <a:gd name="f123" fmla="val 5307"/>
                  <a:gd name="f124" fmla="val 5510"/>
                  <a:gd name="f125" fmla="val 4181"/>
                  <a:gd name="f126" fmla="val 5715"/>
                  <a:gd name="f127" fmla="val 4132"/>
                  <a:gd name="f128" fmla="val 5888"/>
                  <a:gd name="f129" fmla="val 4086"/>
                  <a:gd name="f130" fmla="val 6072"/>
                  <a:gd name="f131" fmla="val 4017"/>
                  <a:gd name="f132" fmla="val 6257"/>
                  <a:gd name="f133" fmla="val 6592"/>
                  <a:gd name="f134" fmla="val 3786"/>
                  <a:gd name="f135" fmla="val 6857"/>
                  <a:gd name="f136" fmla="val 3532"/>
                  <a:gd name="f137" fmla="val 7157"/>
                  <a:gd name="f138" fmla="val 3347"/>
                  <a:gd name="f139" fmla="val 6702"/>
                  <a:gd name="f140" fmla="val 3621"/>
                  <a:gd name="f141" fmla="val 6158"/>
                  <a:gd name="f142" fmla="val 5619"/>
                  <a:gd name="f143" fmla="val 5406"/>
                  <a:gd name="f144" fmla="val 5193"/>
                  <a:gd name="f145" fmla="val 3761"/>
                  <a:gd name="f146" fmla="val 4987"/>
                  <a:gd name="f147" fmla="val 4595"/>
                  <a:gd name="f148" fmla="val 3613"/>
                  <a:gd name="f149" fmla="val 3949"/>
                  <a:gd name="f150" fmla="val 3394"/>
                  <a:gd name="f151" fmla="val 2920"/>
                  <a:gd name="f152" fmla="val 3891"/>
                  <a:gd name="f153" fmla="val 2759"/>
                  <a:gd name="f154" fmla="val 2574"/>
                  <a:gd name="f155" fmla="val 4041"/>
                  <a:gd name="f156" fmla="val 2459"/>
                  <a:gd name="f157" fmla="val 4097"/>
                  <a:gd name="f158" fmla="val 2402"/>
                  <a:gd name="f159" fmla="val 4184"/>
                  <a:gd name="f160" fmla="val 2374"/>
                  <a:gd name="f161" fmla="val 4270"/>
                  <a:gd name="f162" fmla="val 4360"/>
                  <a:gd name="f163" fmla="val 4449"/>
                  <a:gd name="f164" fmla="val 2405"/>
                  <a:gd name="f165" fmla="val 4503"/>
                  <a:gd name="f166" fmla="val 2470"/>
                  <a:gd name="f167" fmla="val 4456"/>
                  <a:gd name="f168" fmla="val 2251"/>
                  <a:gd name="f169" fmla="val 4237"/>
                  <a:gd name="f170" fmla="val 2089"/>
                  <a:gd name="f171" fmla="val 4029"/>
                  <a:gd name="f172" fmla="val 3810"/>
                  <a:gd name="f173" fmla="val 2112"/>
                  <a:gd name="f174" fmla="val 3637"/>
                  <a:gd name="f175" fmla="val 3602"/>
                  <a:gd name="f176" fmla="val 2528"/>
                  <a:gd name="f177" fmla="val 3256"/>
                  <a:gd name="f178" fmla="val 1916"/>
                  <a:gd name="f179" fmla="val 3198"/>
                  <a:gd name="f180" fmla="val 1258"/>
                  <a:gd name="f181" fmla="val 3325"/>
                  <a:gd name="f182" fmla="val 566"/>
                  <a:gd name="f183" fmla="val 3152"/>
                  <a:gd name="f184" fmla="val 681"/>
                  <a:gd name="f185" fmla="val 3037"/>
                  <a:gd name="f186" fmla="val 797"/>
                  <a:gd name="f187" fmla="val 2944"/>
                  <a:gd name="f188" fmla="*/ f0 1 7158"/>
                  <a:gd name="f189" fmla="*/ f1 1 4205"/>
                  <a:gd name="f190" fmla="val f2"/>
                  <a:gd name="f191" fmla="val f3"/>
                  <a:gd name="f192" fmla="val f4"/>
                  <a:gd name="f193" fmla="+- f192 0 f190"/>
                  <a:gd name="f194" fmla="+- f191 0 f190"/>
                  <a:gd name="f195" fmla="*/ f194 1 7158"/>
                  <a:gd name="f196" fmla="*/ f193 1 4205"/>
                  <a:gd name="f197" fmla="*/ f190 1 f195"/>
                  <a:gd name="f198" fmla="*/ f191 1 f195"/>
                  <a:gd name="f199" fmla="*/ f190 1 f196"/>
                  <a:gd name="f200" fmla="*/ f192 1 f196"/>
                  <a:gd name="f201" fmla="*/ f197 f188 1"/>
                  <a:gd name="f202" fmla="*/ f198 f188 1"/>
                  <a:gd name="f203" fmla="*/ f200 f189 1"/>
                  <a:gd name="f204" fmla="*/ f199 f189 1"/>
                </a:gdLst>
                <a:ahLst/>
                <a:cxnLst>
                  <a:cxn ang="3cd4">
                    <a:pos x="hc" y="t"/>
                  </a:cxn>
                  <a:cxn ang="0">
                    <a:pos x="r" y="vc"/>
                  </a:cxn>
                  <a:cxn ang="cd4">
                    <a:pos x="hc" y="b"/>
                  </a:cxn>
                  <a:cxn ang="cd2">
                    <a:pos x="l" y="vc"/>
                  </a:cxn>
                </a:cxnLst>
                <a:rect l="f201" t="f204" r="f202" b="f203"/>
                <a:pathLst>
                  <a:path w="7158" h="4205">
                    <a:moveTo>
                      <a:pt x="f5" y="f6"/>
                    </a:moveTo>
                    <a:lnTo>
                      <a:pt x="f5" y="f6"/>
                    </a:lnTo>
                    <a:cubicBezTo>
                      <a:pt x="f7" y="f6"/>
                      <a:pt x="f7" y="f6"/>
                      <a:pt x="f7" y="f6"/>
                    </a:cubicBezTo>
                    <a:lnTo>
                      <a:pt x="f7" y="f6"/>
                    </a:lnTo>
                    <a:cubicBezTo>
                      <a:pt x="f7" y="f6"/>
                      <a:pt x="f7" y="f6"/>
                      <a:pt x="f5" y="f6"/>
                    </a:cubicBezTo>
                    <a:close/>
                    <a:moveTo>
                      <a:pt x="f8" y="f9"/>
                    </a:moveTo>
                    <a:lnTo>
                      <a:pt x="f8" y="f9"/>
                    </a:ln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49"/>
                    </a:cubicBezTo>
                    <a:cubicBezTo>
                      <a:pt x="f51" y="f49"/>
                      <a:pt x="f52" y="f47"/>
                      <a:pt x="f53" y="f54"/>
                    </a:cubicBezTo>
                    <a:lnTo>
                      <a:pt x="f53" y="f54"/>
                    </a:lnTo>
                    <a:cubicBezTo>
                      <a:pt x="f55" y="f49"/>
                      <a:pt x="f51" y="f56"/>
                      <a:pt x="f50" y="f57"/>
                    </a:cubicBezTo>
                    <a:cubicBezTo>
                      <a:pt x="f58" y="f57"/>
                      <a:pt x="f46" y="f56"/>
                      <a:pt x="f59" y="f49"/>
                    </a:cubicBezTo>
                    <a:cubicBezTo>
                      <a:pt x="f60" y="f45"/>
                      <a:pt x="f61" y="f62"/>
                      <a:pt x="f63" y="f35"/>
                    </a:cubicBezTo>
                    <a:cubicBezTo>
                      <a:pt x="f64" y="f65"/>
                      <a:pt x="f66" y="f67"/>
                      <a:pt x="f68" y="f69"/>
                    </a:cubicBezTo>
                    <a:cubicBezTo>
                      <a:pt x="f70" y="f71"/>
                      <a:pt x="f72" y="f73"/>
                      <a:pt x="f74" y="f75"/>
                    </a:cubicBezTo>
                    <a:cubicBezTo>
                      <a:pt x="f16" y="f76"/>
                      <a:pt x="f77" y="f13"/>
                      <a:pt x="f8" y="f9"/>
                    </a:cubicBezTo>
                    <a:close/>
                    <a:moveTo>
                      <a:pt x="f78" y="f2"/>
                    </a:moveTo>
                    <a:lnTo>
                      <a:pt x="f78" y="f2"/>
                    </a:lnTo>
                    <a:cubicBezTo>
                      <a:pt x="f79" y="f80"/>
                      <a:pt x="f81" y="f82"/>
                      <a:pt x="f83" y="f84"/>
                    </a:cubicBezTo>
                    <a:cubicBezTo>
                      <a:pt x="f85" y="f86"/>
                      <a:pt x="f87" y="f88"/>
                      <a:pt x="f89" y="f88"/>
                    </a:cubicBezTo>
                    <a:cubicBezTo>
                      <a:pt x="f90" y="f88"/>
                      <a:pt x="f91" y="f92"/>
                      <a:pt x="f93" y="f92"/>
                    </a:cubicBezTo>
                    <a:cubicBezTo>
                      <a:pt x="f94" y="f92"/>
                      <a:pt x="f95" y="f96"/>
                      <a:pt x="f7" y="f6"/>
                    </a:cubicBezTo>
                    <a:lnTo>
                      <a:pt x="f7" y="f6"/>
                    </a:lnTo>
                    <a:cubicBezTo>
                      <a:pt x="f97" y="f98"/>
                      <a:pt x="f99" y="f100"/>
                      <a:pt x="f101" y="f102"/>
                    </a:cubicBezTo>
                    <a:cubicBezTo>
                      <a:pt x="f103" y="f102"/>
                      <a:pt x="f104" y="f105"/>
                      <a:pt x="f106" y="f107"/>
                    </a:cubicBezTo>
                    <a:cubicBezTo>
                      <a:pt x="f108" y="f109"/>
                      <a:pt x="f110" y="f111"/>
                      <a:pt x="f112" y="f111"/>
                    </a:cubicBezTo>
                    <a:cubicBezTo>
                      <a:pt x="f113" y="f111"/>
                      <a:pt x="f114" y="f115"/>
                      <a:pt x="f116" y="f117"/>
                    </a:cubicBezTo>
                    <a:cubicBezTo>
                      <a:pt x="f118" y="f119"/>
                      <a:pt x="f120" y="f121"/>
                      <a:pt x="f122" y="f121"/>
                    </a:cubicBezTo>
                    <a:cubicBezTo>
                      <a:pt x="f123" y="f121"/>
                      <a:pt x="f124" y="f125"/>
                      <a:pt x="f126" y="f127"/>
                    </a:cubicBezTo>
                    <a:cubicBezTo>
                      <a:pt x="f128" y="f129"/>
                      <a:pt x="f130" y="f131"/>
                      <a:pt x="f132" y="f54"/>
                    </a:cubicBezTo>
                    <a:cubicBezTo>
                      <a:pt x="f133" y="f134"/>
                      <a:pt x="f135" y="f136"/>
                      <a:pt x="f137" y="f138"/>
                    </a:cubicBezTo>
                    <a:lnTo>
                      <a:pt x="f137" y="f138"/>
                    </a:lnTo>
                    <a:cubicBezTo>
                      <a:pt x="f139" y="f140"/>
                      <a:pt x="f141" y="f30"/>
                      <a:pt x="f142" y="f30"/>
                    </a:cubicBezTo>
                    <a:cubicBezTo>
                      <a:pt x="f143" y="f30"/>
                      <a:pt x="f144" y="f145"/>
                      <a:pt x="f146" y="f35"/>
                    </a:cubicBezTo>
                    <a:cubicBezTo>
                      <a:pt x="f147" y="f148"/>
                      <a:pt x="f149" y="f150"/>
                      <a:pt x="f43" y="f151"/>
                    </a:cubicBezTo>
                    <a:cubicBezTo>
                      <a:pt x="f152" y="f153"/>
                      <a:pt x="f45" y="f154"/>
                      <a:pt x="f155" y="f156"/>
                    </a:cubicBezTo>
                    <a:cubicBezTo>
                      <a:pt x="f157" y="f158"/>
                      <a:pt x="f159" y="f160"/>
                      <a:pt x="f161" y="f160"/>
                    </a:cubicBezTo>
                    <a:cubicBezTo>
                      <a:pt x="f162" y="f160"/>
                      <a:pt x="f163" y="f164"/>
                      <a:pt x="f165" y="f166"/>
                    </a:cubicBezTo>
                    <a:cubicBezTo>
                      <a:pt x="f167" y="f168"/>
                      <a:pt x="f169" y="f170"/>
                      <a:pt x="f171" y="f170"/>
                    </a:cubicBezTo>
                    <a:cubicBezTo>
                      <a:pt x="f172" y="f173"/>
                      <a:pt x="f174" y="f71"/>
                      <a:pt x="f175" y="f176"/>
                    </a:cubicBezTo>
                    <a:cubicBezTo>
                      <a:pt x="f177" y="f178"/>
                      <a:pt x="f179" y="f180"/>
                      <a:pt x="f181" y="f182"/>
                    </a:cubicBezTo>
                    <a:lnTo>
                      <a:pt x="f181" y="f182"/>
                    </a:lnTo>
                    <a:cubicBezTo>
                      <a:pt x="f181" y="f182"/>
                      <a:pt x="f183" y="f184"/>
                      <a:pt x="f185" y="f186"/>
                    </a:cubicBezTo>
                    <a:cubicBezTo>
                      <a:pt x="f185" y="f186"/>
                      <a:pt x="f187" y="f5"/>
                      <a:pt x="f7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761;p10">
                <a:extLst>
                  <a:ext uri="{FF2B5EF4-FFF2-40B4-BE49-F238E27FC236}">
                    <a16:creationId xmlns:a16="http://schemas.microsoft.com/office/drawing/2014/main" id="{28E46F1B-5604-4DCA-9E56-30D5AD997849}"/>
                  </a:ext>
                </a:extLst>
              </p:cNvPr>
              <p:cNvSpPr/>
              <p:nvPr/>
            </p:nvSpPr>
            <p:spPr>
              <a:xfrm>
                <a:off x="337495" y="686120"/>
                <a:ext cx="152156" cy="44348"/>
              </a:xfrm>
              <a:custGeom>
                <a:avLst/>
                <a:gdLst>
                  <a:gd name="f0" fmla="val w"/>
                  <a:gd name="f1" fmla="val h"/>
                  <a:gd name="f2" fmla="val 0"/>
                  <a:gd name="f3" fmla="val 4711"/>
                  <a:gd name="f4" fmla="val 1373"/>
                  <a:gd name="f5" fmla="val 2355"/>
                  <a:gd name="f6" fmla="val 622"/>
                  <a:gd name="f7" fmla="val 2586"/>
                  <a:gd name="f8" fmla="val 645"/>
                  <a:gd name="f9" fmla="val 2817"/>
                  <a:gd name="f10" fmla="val 668"/>
                  <a:gd name="f11" fmla="val 3048"/>
                  <a:gd name="f12" fmla="val 715"/>
                  <a:gd name="f13" fmla="val 3279"/>
                  <a:gd name="f14" fmla="val 761"/>
                  <a:gd name="f15" fmla="val 3487"/>
                  <a:gd name="f16" fmla="val 830"/>
                  <a:gd name="f17" fmla="val 3706"/>
                  <a:gd name="f18" fmla="val 911"/>
                  <a:gd name="f19" fmla="val 853"/>
                  <a:gd name="f20" fmla="val 3267"/>
                  <a:gd name="f21" fmla="val 795"/>
                  <a:gd name="f22" fmla="val 3036"/>
                  <a:gd name="f23" fmla="val 2806"/>
                  <a:gd name="f24" fmla="val 680"/>
                  <a:gd name="f25" fmla="val 2298"/>
                  <a:gd name="f26" fmla="val 677"/>
                  <a:gd name="f27" fmla="val 2240"/>
                  <a:gd name="f28" fmla="val 676"/>
                  <a:gd name="f29" fmla="val 2182"/>
                  <a:gd name="f30" fmla="val 2008"/>
                  <a:gd name="f31" fmla="val 1833"/>
                  <a:gd name="f32" fmla="val 689"/>
                  <a:gd name="f33" fmla="val 1651"/>
                  <a:gd name="f34" fmla="val 1421"/>
                  <a:gd name="f35" fmla="val 726"/>
                  <a:gd name="f36" fmla="val 1190"/>
                  <a:gd name="f37" fmla="val 772"/>
                  <a:gd name="f38" fmla="val 947"/>
                  <a:gd name="f39" fmla="val 818"/>
                  <a:gd name="f40" fmla="val 1178"/>
                  <a:gd name="f41" fmla="val 703"/>
                  <a:gd name="f42" fmla="val 1882"/>
                  <a:gd name="f43" fmla="val 2125"/>
                  <a:gd name="f44" fmla="val 1149"/>
                  <a:gd name="f45" fmla="val 956"/>
                  <a:gd name="f46" fmla="val 778"/>
                  <a:gd name="f47" fmla="val 25"/>
                  <a:gd name="f48" fmla="val 624"/>
                  <a:gd name="f49" fmla="val 80"/>
                  <a:gd name="f50" fmla="val 659"/>
                  <a:gd name="f51" fmla="val 126"/>
                  <a:gd name="f52" fmla="val 1351"/>
                  <a:gd name="f53" fmla="val 264"/>
                  <a:gd name="f54" fmla="val 1524"/>
                  <a:gd name="f55" fmla="val 391"/>
                  <a:gd name="f56" fmla="val 1498"/>
                  <a:gd name="f57" fmla="val 390"/>
                  <a:gd name="f58" fmla="val 1472"/>
                  <a:gd name="f59" fmla="val 389"/>
                  <a:gd name="f60" fmla="val 1445"/>
                  <a:gd name="f61" fmla="val 928"/>
                  <a:gd name="f62" fmla="val 308"/>
                  <a:gd name="f63" fmla="val 701"/>
                  <a:gd name="f64" fmla="val 1"/>
                  <a:gd name="f65" fmla="val 1119"/>
                  <a:gd name="f66" fmla="val 628"/>
                  <a:gd name="f67" fmla="val 973"/>
                  <a:gd name="f68" fmla="val 1275"/>
                  <a:gd name="f69" fmla="val 900"/>
                  <a:gd name="f70" fmla="val 1922"/>
                  <a:gd name="f71" fmla="val 2870"/>
                  <a:gd name="f72" fmla="val 3818"/>
                  <a:gd name="f73" fmla="val 1057"/>
                  <a:gd name="f74" fmla="val 4710"/>
                  <a:gd name="f75" fmla="val 1372"/>
                  <a:gd name="f76" fmla="val 4008"/>
                  <a:gd name="f77" fmla="val 868"/>
                  <a:gd name="f78" fmla="val 2300"/>
                  <a:gd name="f79" fmla="*/ f0 1 4711"/>
                  <a:gd name="f80" fmla="*/ f1 1 1373"/>
                  <a:gd name="f81" fmla="val f2"/>
                  <a:gd name="f82" fmla="val f3"/>
                  <a:gd name="f83" fmla="val f4"/>
                  <a:gd name="f84" fmla="+- f83 0 f81"/>
                  <a:gd name="f85" fmla="+- f82 0 f81"/>
                  <a:gd name="f86" fmla="*/ f85 1 4711"/>
                  <a:gd name="f87" fmla="*/ f84 1 1373"/>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711" h="1373">
                    <a:moveTo>
                      <a:pt x="f5" y="f6"/>
                    </a:moveTo>
                    <a:cubicBezTo>
                      <a:pt x="f7" y="f8"/>
                      <a:pt x="f9" y="f10"/>
                      <a:pt x="f11" y="f12"/>
                    </a:cubicBezTo>
                    <a:cubicBezTo>
                      <a:pt x="f13" y="f14"/>
                      <a:pt x="f15" y="f16"/>
                      <a:pt x="f17" y="f18"/>
                    </a:cubicBezTo>
                    <a:cubicBezTo>
                      <a:pt x="f15" y="f19"/>
                      <a:pt x="f20" y="f21"/>
                      <a:pt x="f22" y="f14"/>
                    </a:cubicBezTo>
                    <a:cubicBezTo>
                      <a:pt x="f23" y="f12"/>
                      <a:pt x="f7" y="f24"/>
                      <a:pt x="f5" y="f24"/>
                    </a:cubicBezTo>
                    <a:cubicBezTo>
                      <a:pt x="f25" y="f26"/>
                      <a:pt x="f27" y="f28"/>
                      <a:pt x="f29" y="f28"/>
                    </a:cubicBezTo>
                    <a:cubicBezTo>
                      <a:pt x="f30" y="f28"/>
                      <a:pt x="f31" y="f32"/>
                      <a:pt x="f33" y="f12"/>
                    </a:cubicBezTo>
                    <a:cubicBezTo>
                      <a:pt x="f34" y="f35"/>
                      <a:pt x="f36" y="f37"/>
                      <a:pt x="f38" y="f39"/>
                    </a:cubicBezTo>
                    <a:cubicBezTo>
                      <a:pt x="f40" y="f14"/>
                      <a:pt x="f34" y="f41"/>
                      <a:pt x="f33" y="f10"/>
                    </a:cubicBezTo>
                    <a:cubicBezTo>
                      <a:pt x="f42" y="f8"/>
                      <a:pt x="f43" y="f6"/>
                      <a:pt x="f5" y="f6"/>
                    </a:cubicBezTo>
                    <a:close/>
                    <a:moveTo>
                      <a:pt x="f44" y="f2"/>
                    </a:moveTo>
                    <a:cubicBezTo>
                      <a:pt x="f45" y="f2"/>
                      <a:pt x="f46" y="f47"/>
                      <a:pt x="f48" y="f49"/>
                    </a:cubicBezTo>
                    <a:cubicBezTo>
                      <a:pt x="f50" y="f51"/>
                      <a:pt x="f52" y="f53"/>
                      <a:pt x="f54" y="f55"/>
                    </a:cubicBezTo>
                    <a:cubicBezTo>
                      <a:pt x="f56" y="f57"/>
                      <a:pt x="f58" y="f59"/>
                      <a:pt x="f60" y="f59"/>
                    </a:cubicBezTo>
                    <a:cubicBezTo>
                      <a:pt x="f61" y="f59"/>
                      <a:pt x="f62" y="f63"/>
                      <a:pt x="f64" y="f65"/>
                    </a:cubicBezTo>
                    <a:cubicBezTo>
                      <a:pt x="f66" y="f67"/>
                      <a:pt x="f68" y="f69"/>
                      <a:pt x="f70" y="f69"/>
                    </a:cubicBezTo>
                    <a:cubicBezTo>
                      <a:pt x="f71" y="f69"/>
                      <a:pt x="f72" y="f73"/>
                      <a:pt x="f74" y="f75"/>
                    </a:cubicBezTo>
                    <a:cubicBezTo>
                      <a:pt x="f76" y="f77"/>
                      <a:pt x="f78" y="f2"/>
                      <a:pt x="f4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762;p10">
                <a:extLst>
                  <a:ext uri="{FF2B5EF4-FFF2-40B4-BE49-F238E27FC236}">
                    <a16:creationId xmlns:a16="http://schemas.microsoft.com/office/drawing/2014/main" id="{74BCAD27-42B3-419E-92F1-02289CCBBA92}"/>
                  </a:ext>
                </a:extLst>
              </p:cNvPr>
              <p:cNvSpPr/>
              <p:nvPr/>
            </p:nvSpPr>
            <p:spPr>
              <a:xfrm>
                <a:off x="634438" y="697614"/>
                <a:ext cx="93405" cy="163942"/>
              </a:xfrm>
              <a:custGeom>
                <a:avLst/>
                <a:gdLst>
                  <a:gd name="f0" fmla="val w"/>
                  <a:gd name="f1" fmla="val h"/>
                  <a:gd name="f2" fmla="val 0"/>
                  <a:gd name="f3" fmla="val 2892"/>
                  <a:gd name="f4" fmla="val 5076"/>
                  <a:gd name="f5" fmla="val 410"/>
                  <a:gd name="f6" fmla="val 1"/>
                  <a:gd name="f7" fmla="val 5075"/>
                  <a:gd name="f8" fmla="val 1285"/>
                  <a:gd name="f9" fmla="val 1330"/>
                  <a:gd name="f10" fmla="val 1377"/>
                  <a:gd name="f11" fmla="val 5069"/>
                  <a:gd name="f12" fmla="val 1426"/>
                  <a:gd name="f13" fmla="val 5056"/>
                  <a:gd name="f14" fmla="val 4675"/>
                  <a:gd name="f15" fmla="*/ f0 1 2892"/>
                  <a:gd name="f16" fmla="*/ f1 1 5076"/>
                  <a:gd name="f17" fmla="val f2"/>
                  <a:gd name="f18" fmla="val f3"/>
                  <a:gd name="f19" fmla="val f4"/>
                  <a:gd name="f20" fmla="+- f19 0 f17"/>
                  <a:gd name="f21" fmla="+- f18 0 f17"/>
                  <a:gd name="f22" fmla="*/ f21 1 2892"/>
                  <a:gd name="f23" fmla="*/ f20 1 507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892" h="5076">
                    <a:moveTo>
                      <a:pt x="f5" y="f6"/>
                    </a:moveTo>
                    <a:cubicBezTo>
                      <a:pt x="f5" y="f6"/>
                      <a:pt x="f6" y="f7"/>
                      <a:pt x="f8" y="f7"/>
                    </a:cubicBezTo>
                    <a:cubicBezTo>
                      <a:pt x="f9" y="f7"/>
                      <a:pt x="f10" y="f11"/>
                      <a:pt x="f12" y="f13"/>
                    </a:cubicBezTo>
                    <a:cubicBezTo>
                      <a:pt x="f3"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763;p10">
                <a:extLst>
                  <a:ext uri="{FF2B5EF4-FFF2-40B4-BE49-F238E27FC236}">
                    <a16:creationId xmlns:a16="http://schemas.microsoft.com/office/drawing/2014/main" id="{1D9676E5-BBD4-49DF-B92E-07E691C07570}"/>
                  </a:ext>
                </a:extLst>
              </p:cNvPr>
              <p:cNvSpPr/>
              <p:nvPr/>
            </p:nvSpPr>
            <p:spPr>
              <a:xfrm>
                <a:off x="673391" y="696132"/>
                <a:ext cx="139848" cy="103738"/>
              </a:xfrm>
              <a:custGeom>
                <a:avLst/>
                <a:gdLst>
                  <a:gd name="f0" fmla="val w"/>
                  <a:gd name="f1" fmla="val h"/>
                  <a:gd name="f2" fmla="val 0"/>
                  <a:gd name="f3" fmla="val 4330"/>
                  <a:gd name="f4" fmla="val 3212"/>
                  <a:gd name="f5" fmla="val 1"/>
                  <a:gd name="f6" fmla="val 1740"/>
                  <a:gd name="f7" fmla="val 2867"/>
                  <a:gd name="f8" fmla="val 3021"/>
                  <a:gd name="f9" fmla="val 3165"/>
                  <a:gd name="f10" fmla="val 3151"/>
                  <a:gd name="f11" fmla="val 3290"/>
                  <a:gd name="f12" fmla="val 3013"/>
                  <a:gd name="f13" fmla="val 4329"/>
                  <a:gd name="f14" fmla="val 1870"/>
                  <a:gd name="f15" fmla="*/ f0 1 4330"/>
                  <a:gd name="f16" fmla="*/ f1 1 3212"/>
                  <a:gd name="f17" fmla="val f2"/>
                  <a:gd name="f18" fmla="val f3"/>
                  <a:gd name="f19" fmla="val f4"/>
                  <a:gd name="f20" fmla="+- f19 0 f17"/>
                  <a:gd name="f21" fmla="+- f18 0 f17"/>
                  <a:gd name="f22" fmla="*/ f21 1 4330"/>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30" h="3212">
                    <a:moveTo>
                      <a:pt x="f5" y="f5"/>
                    </a:moveTo>
                    <a:lnTo>
                      <a:pt x="f5" y="f5"/>
                    </a:lnTo>
                    <a:cubicBezTo>
                      <a:pt x="f5" y="f5"/>
                      <a:pt x="f6" y="f4"/>
                      <a:pt x="f7" y="f4"/>
                    </a:cubicBezTo>
                    <a:cubicBezTo>
                      <a:pt x="f8" y="f4"/>
                      <a:pt x="f9" y="f10"/>
                      <a:pt x="f11" y="f12"/>
                    </a:cubicBezTo>
                    <a:cubicBezTo>
                      <a:pt x="f13" y="f14"/>
                      <a:pt x="f5" y="f5"/>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764;p10">
                <a:extLst>
                  <a:ext uri="{FF2B5EF4-FFF2-40B4-BE49-F238E27FC236}">
                    <a16:creationId xmlns:a16="http://schemas.microsoft.com/office/drawing/2014/main" id="{B4B7A493-9163-4674-AD2D-EB9C6B334677}"/>
                  </a:ext>
                </a:extLst>
              </p:cNvPr>
              <p:cNvSpPr/>
              <p:nvPr/>
            </p:nvSpPr>
            <p:spPr>
              <a:xfrm>
                <a:off x="671901" y="661705"/>
                <a:ext cx="169593" cy="45180"/>
              </a:xfrm>
              <a:custGeom>
                <a:avLst/>
                <a:gdLst>
                  <a:gd name="f0" fmla="val w"/>
                  <a:gd name="f1" fmla="val h"/>
                  <a:gd name="f2" fmla="val 0"/>
                  <a:gd name="f3" fmla="val 5251"/>
                  <a:gd name="f4" fmla="val 1399"/>
                  <a:gd name="f5" fmla="val 3070"/>
                  <a:gd name="f6" fmla="val 1"/>
                  <a:gd name="f7" fmla="val 1641"/>
                  <a:gd name="f8" fmla="val 282"/>
                  <a:gd name="f9" fmla="val 2633"/>
                  <a:gd name="f10" fmla="val 1398"/>
                  <a:gd name="f11" fmla="val 4133"/>
                  <a:gd name="f12" fmla="val 4673"/>
                  <a:gd name="f13" fmla="val 5067"/>
                  <a:gd name="f14" fmla="val 1253"/>
                  <a:gd name="f15" fmla="val 5137"/>
                  <a:gd name="f16" fmla="val 859"/>
                  <a:gd name="f17" fmla="val 186"/>
                  <a:gd name="f18" fmla="val 423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6" y="f8"/>
                    </a:cubicBezTo>
                    <a:cubicBezTo>
                      <a:pt x="f6" y="f8"/>
                      <a:pt x="f9" y="f10"/>
                      <a:pt x="f11" y="f10"/>
                    </a:cubicBezTo>
                    <a:cubicBezTo>
                      <a:pt x="f12" y="f10"/>
                      <a:pt x="f13" y="f14"/>
                      <a:pt x="f15" y="f16"/>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45" name="Google Shape;765;p10">
              <a:extLst>
                <a:ext uri="{FF2B5EF4-FFF2-40B4-BE49-F238E27FC236}">
                  <a16:creationId xmlns:a16="http://schemas.microsoft.com/office/drawing/2014/main" id="{40B02754-BDD0-4B22-8014-144F3424FA25}"/>
                </a:ext>
              </a:extLst>
            </p:cNvPr>
            <p:cNvGrpSpPr/>
            <p:nvPr/>
          </p:nvGrpSpPr>
          <p:grpSpPr>
            <a:xfrm>
              <a:off x="76178" y="4248695"/>
              <a:ext cx="779169" cy="746662"/>
              <a:chOff x="76178" y="4248695"/>
              <a:chExt cx="779169" cy="746662"/>
            </a:xfrm>
          </p:grpSpPr>
          <p:sp>
            <p:nvSpPr>
              <p:cNvPr id="46" name="Google Shape;766;p10">
                <a:extLst>
                  <a:ext uri="{FF2B5EF4-FFF2-40B4-BE49-F238E27FC236}">
                    <a16:creationId xmlns:a16="http://schemas.microsoft.com/office/drawing/2014/main" id="{70B83F02-2A66-4D8A-AA19-891DBAE3FBDB}"/>
                  </a:ext>
                </a:extLst>
              </p:cNvPr>
              <p:cNvSpPr/>
              <p:nvPr/>
            </p:nvSpPr>
            <p:spPr>
              <a:xfrm>
                <a:off x="76178" y="4329153"/>
                <a:ext cx="271430" cy="179350"/>
              </a:xfrm>
              <a:custGeom>
                <a:avLst/>
                <a:gdLst>
                  <a:gd name="f0" fmla="val w"/>
                  <a:gd name="f1" fmla="val h"/>
                  <a:gd name="f2" fmla="val 0"/>
                  <a:gd name="f3" fmla="val 8404"/>
                  <a:gd name="f4" fmla="val 5553"/>
                  <a:gd name="f5" fmla="val 2020"/>
                  <a:gd name="f6" fmla="val 1547"/>
                  <a:gd name="f7" fmla="val 577"/>
                  <a:gd name="f8" fmla="val 1443"/>
                  <a:gd name="f9" fmla="val 1524"/>
                  <a:gd name="f10" fmla="val 1940"/>
                  <a:gd name="f11" fmla="val 2089"/>
                  <a:gd name="f12" fmla="val 1854"/>
                  <a:gd name="f13" fmla="val 2072"/>
                  <a:gd name="f14" fmla="val 1765"/>
                  <a:gd name="f15" fmla="val 2064"/>
                  <a:gd name="f16" fmla="val 1673"/>
                  <a:gd name="f17" fmla="val 1031"/>
                  <a:gd name="f18" fmla="val 273"/>
                  <a:gd name="f19" fmla="val 2468"/>
                  <a:gd name="f20" fmla="val 3013"/>
                  <a:gd name="f21" fmla="val 440"/>
                  <a:gd name="f22" fmla="val 2873"/>
                  <a:gd name="f23" fmla="val 809"/>
                  <a:gd name="f24" fmla="val 2822"/>
                  <a:gd name="f25" fmla="val 1167"/>
                  <a:gd name="f26" fmla="val 2814"/>
                  <a:gd name="f27" fmla="val 3113"/>
                  <a:gd name="f28" fmla="val 4375"/>
                  <a:gd name="f29" fmla="val 3186"/>
                  <a:gd name="f30" fmla="val 7131"/>
                  <a:gd name="f31" fmla="val 3333"/>
                  <a:gd name="f32" fmla="val 8249"/>
                  <a:gd name="f33" fmla="val 4785"/>
                  <a:gd name="f34" fmla="val 8397"/>
                  <a:gd name="f35" fmla="val 5514"/>
                  <a:gd name="f36" fmla="val 8142"/>
                  <a:gd name="f37" fmla="val 4156"/>
                  <a:gd name="f38" fmla="val 7110"/>
                  <a:gd name="f39" fmla="val 2963"/>
                  <a:gd name="f40" fmla="val 5795"/>
                  <a:gd name="f41" fmla="val 2540"/>
                  <a:gd name="f42" fmla="val 5241"/>
                  <a:gd name="f43" fmla="val 2366"/>
                  <a:gd name="f44" fmla="val 4675"/>
                  <a:gd name="f45" fmla="val 2309"/>
                  <a:gd name="f46" fmla="val 4121"/>
                  <a:gd name="f47" fmla="val 2193"/>
                  <a:gd name="f48" fmla="val 3555"/>
                  <a:gd name="f49" fmla="val 2078"/>
                  <a:gd name="f50" fmla="val 2990"/>
                  <a:gd name="f51" fmla="val 1905"/>
                  <a:gd name="f52" fmla="val 2563"/>
                  <a:gd name="f53" fmla="val 2124"/>
                  <a:gd name="f54" fmla="val 1154"/>
                  <a:gd name="f55" fmla="val 1847"/>
                  <a:gd name="f56" fmla="val 543"/>
                  <a:gd name="f57" fmla="val 8399"/>
                  <a:gd name="f58" fmla="val 5527"/>
                  <a:gd name="f59" fmla="val 8401"/>
                  <a:gd name="f60" fmla="val 5540"/>
                  <a:gd name="f61" fmla="val 8403"/>
                  <a:gd name="f62" fmla="val 5552"/>
                  <a:gd name="f63" fmla="*/ f0 1 8404"/>
                  <a:gd name="f64" fmla="*/ f1 1 5553"/>
                  <a:gd name="f65" fmla="val f2"/>
                  <a:gd name="f66" fmla="val f3"/>
                  <a:gd name="f67" fmla="val f4"/>
                  <a:gd name="f68" fmla="+- f67 0 f65"/>
                  <a:gd name="f69" fmla="+- f66 0 f65"/>
                  <a:gd name="f70" fmla="*/ f69 1 8404"/>
                  <a:gd name="f71" fmla="*/ f68 1 5553"/>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8404" h="5553">
                    <a:moveTo>
                      <a:pt x="f5" y="f2"/>
                    </a:moveTo>
                    <a:lnTo>
                      <a:pt x="f5" y="f2"/>
                    </a:lnTo>
                    <a:cubicBezTo>
                      <a:pt x="f6" y="f7"/>
                      <a:pt x="f8" y="f9"/>
                      <a:pt x="f10" y="f11"/>
                    </a:cubicBezTo>
                    <a:cubicBezTo>
                      <a:pt x="f12" y="f13"/>
                      <a:pt x="f14" y="f15"/>
                      <a:pt x="f16" y="f15"/>
                    </a:cubicBezTo>
                    <a:cubicBezTo>
                      <a:pt x="f17" y="f15"/>
                      <a:pt x="f18" y="f19"/>
                      <a:pt x="f2" y="f20"/>
                    </a:cubicBezTo>
                    <a:cubicBezTo>
                      <a:pt x="f21" y="f22"/>
                      <a:pt x="f23" y="f24"/>
                      <a:pt x="f25" y="f24"/>
                    </a:cubicBezTo>
                    <a:cubicBezTo>
                      <a:pt x="f5" y="f24"/>
                      <a:pt x="f26" y="f27"/>
                      <a:pt x="f28" y="f29"/>
                    </a:cubicBezTo>
                    <a:cubicBezTo>
                      <a:pt x="f30" y="f31"/>
                      <a:pt x="f32" y="f33"/>
                      <a:pt x="f34" y="f35"/>
                    </a:cubicBezTo>
                    <a:lnTo>
                      <a:pt x="f34" y="f35"/>
                    </a:lnTo>
                    <a:cubicBezTo>
                      <a:pt x="f36" y="f37"/>
                      <a:pt x="f38" y="f39"/>
                      <a:pt x="f40" y="f41"/>
                    </a:cubicBezTo>
                    <a:cubicBezTo>
                      <a:pt x="f42" y="f43"/>
                      <a:pt x="f44" y="f45"/>
                      <a:pt x="f46" y="f47"/>
                    </a:cubicBezTo>
                    <a:cubicBezTo>
                      <a:pt x="f48" y="f49"/>
                      <a:pt x="f50" y="f51"/>
                      <a:pt x="f52" y="f9"/>
                    </a:cubicBezTo>
                    <a:cubicBezTo>
                      <a:pt x="f53" y="f54"/>
                      <a:pt x="f55" y="f56"/>
                      <a:pt x="f5" y="f2"/>
                    </a:cubicBezTo>
                    <a:close/>
                    <a:moveTo>
                      <a:pt x="f34" y="f35"/>
                    </a:moveTo>
                    <a:cubicBezTo>
                      <a:pt x="f57" y="f58"/>
                      <a:pt x="f59" y="f60"/>
                      <a:pt x="f61" y="f62"/>
                    </a:cubicBezTo>
                    <a:cubicBezTo>
                      <a:pt x="f59" y="f60"/>
                      <a:pt x="f57" y="f58"/>
                      <a:pt x="f34" y="f3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767;p10">
                <a:extLst>
                  <a:ext uri="{FF2B5EF4-FFF2-40B4-BE49-F238E27FC236}">
                    <a16:creationId xmlns:a16="http://schemas.microsoft.com/office/drawing/2014/main" id="{DED45924-D57E-472E-B062-8D5C56920643}"/>
                  </a:ext>
                </a:extLst>
              </p:cNvPr>
              <p:cNvSpPr/>
              <p:nvPr/>
            </p:nvSpPr>
            <p:spPr>
              <a:xfrm>
                <a:off x="131344" y="4453274"/>
                <a:ext cx="214033" cy="95856"/>
              </a:xfrm>
              <a:custGeom>
                <a:avLst/>
                <a:gdLst>
                  <a:gd name="f0" fmla="val w"/>
                  <a:gd name="f1" fmla="val h"/>
                  <a:gd name="f2" fmla="val 0"/>
                  <a:gd name="f3" fmla="val 6627"/>
                  <a:gd name="f4" fmla="val 2968"/>
                  <a:gd name="f5" fmla="val 4496"/>
                  <a:gd name="f6" fmla="val 424"/>
                  <a:gd name="f7" fmla="val 4675"/>
                  <a:gd name="f8" fmla="val 4852"/>
                  <a:gd name="f9" fmla="val 441"/>
                  <a:gd name="f10" fmla="val 5022"/>
                  <a:gd name="f11" fmla="val 486"/>
                  <a:gd name="f12" fmla="val 5137"/>
                  <a:gd name="f13" fmla="val 509"/>
                  <a:gd name="f14" fmla="val 5229"/>
                  <a:gd name="f15" fmla="val 555"/>
                  <a:gd name="f16" fmla="val 5333"/>
                  <a:gd name="f17" fmla="val 601"/>
                  <a:gd name="f18" fmla="val 5437"/>
                  <a:gd name="f19" fmla="val 659"/>
                  <a:gd name="f20" fmla="val 5541"/>
                  <a:gd name="f21" fmla="val 717"/>
                  <a:gd name="f22" fmla="val 5622"/>
                  <a:gd name="f23" fmla="val 786"/>
                  <a:gd name="f24" fmla="val 5315"/>
                  <a:gd name="f25" fmla="val 548"/>
                  <a:gd name="f26" fmla="val 4924"/>
                  <a:gd name="f27" fmla="val 455"/>
                  <a:gd name="f28" fmla="val 4542"/>
                  <a:gd name="f29" fmla="val 4478"/>
                  <a:gd name="f30" fmla="val 4415"/>
                  <a:gd name="f31" fmla="val 458"/>
                  <a:gd name="f32" fmla="val 4352"/>
                  <a:gd name="f33" fmla="val 463"/>
                  <a:gd name="f34" fmla="val 3914"/>
                  <a:gd name="f35" fmla="val 497"/>
                  <a:gd name="f36" fmla="val 3487"/>
                  <a:gd name="f37" fmla="val 670"/>
                  <a:gd name="f38" fmla="val 3083"/>
                  <a:gd name="f39" fmla="val 855"/>
                  <a:gd name="f40" fmla="val 2679"/>
                  <a:gd name="f41" fmla="val 1040"/>
                  <a:gd name="f42" fmla="val 2298"/>
                  <a:gd name="f43" fmla="val 1271"/>
                  <a:gd name="f44" fmla="val 1859"/>
                  <a:gd name="f45" fmla="val 1432"/>
                  <a:gd name="f46" fmla="val 1640"/>
                  <a:gd name="f47" fmla="val 1525"/>
                  <a:gd name="f48" fmla="val 1582"/>
                  <a:gd name="f49" fmla="val 1213"/>
                  <a:gd name="f50" fmla="val 993"/>
                  <a:gd name="f51" fmla="val 1675"/>
                  <a:gd name="f52" fmla="val 762"/>
                  <a:gd name="f53" fmla="val 1709"/>
                  <a:gd name="f54" fmla="val 532"/>
                  <a:gd name="f55" fmla="val 1721"/>
                  <a:gd name="f56" fmla="val 982"/>
                  <a:gd name="f57" fmla="val 1663"/>
                  <a:gd name="f58" fmla="val 1836"/>
                  <a:gd name="f59" fmla="val 1386"/>
                  <a:gd name="f60" fmla="val 2240"/>
                  <a:gd name="f61" fmla="val 1224"/>
                  <a:gd name="f62" fmla="val 2621"/>
                  <a:gd name="f63" fmla="val 994"/>
                  <a:gd name="f64" fmla="val 3048"/>
                  <a:gd name="f65" fmla="val 797"/>
                  <a:gd name="f66" fmla="val 3452"/>
                  <a:gd name="f67" fmla="val 613"/>
                  <a:gd name="f68" fmla="val 3879"/>
                  <a:gd name="f69" fmla="val 451"/>
                  <a:gd name="f70" fmla="val 4341"/>
                  <a:gd name="f71" fmla="val 428"/>
                  <a:gd name="f72" fmla="val 4393"/>
                  <a:gd name="f73" fmla="val 425"/>
                  <a:gd name="f74" fmla="val 4444"/>
                  <a:gd name="f75" fmla="val 6597"/>
                  <a:gd name="f76" fmla="val 1795"/>
                  <a:gd name="f77" fmla="val 6606"/>
                  <a:gd name="f78" fmla="val 1809"/>
                  <a:gd name="f79" fmla="val 6616"/>
                  <a:gd name="f80" fmla="val 1823"/>
                  <a:gd name="f81" fmla="val 6626"/>
                  <a:gd name="f82" fmla="val 6617"/>
                  <a:gd name="f83" fmla="val 6607"/>
                  <a:gd name="f84" fmla="val 289"/>
                  <a:gd name="f85" fmla="val 1"/>
                  <a:gd name="f86" fmla="val 485"/>
                  <a:gd name="f87" fmla="val 336"/>
                  <a:gd name="f88" fmla="val 1120"/>
                  <a:gd name="f89" fmla="val 1109"/>
                  <a:gd name="f90" fmla="val 658"/>
                  <a:gd name="f91" fmla="val 1098"/>
                  <a:gd name="f92" fmla="val 657"/>
                  <a:gd name="f93" fmla="val 1087"/>
                  <a:gd name="f94" fmla="val 535"/>
                  <a:gd name="f95" fmla="val 623"/>
                  <a:gd name="f96" fmla="val 1778"/>
                  <a:gd name="f97" fmla="val 517"/>
                  <a:gd name="f98" fmla="val 861"/>
                  <a:gd name="f99" fmla="val 2309"/>
                  <a:gd name="f100" fmla="val 1309"/>
                  <a:gd name="f101" fmla="val 1452"/>
                  <a:gd name="f102" fmla="val 1605"/>
                  <a:gd name="f103" fmla="val 2255"/>
                  <a:gd name="f104" fmla="val 2113"/>
                  <a:gd name="f105" fmla="val 1755"/>
                  <a:gd name="f106" fmla="val 2494"/>
                  <a:gd name="f107" fmla="val 1790"/>
                  <a:gd name="f108" fmla="val 2598"/>
                  <a:gd name="f109" fmla="val 1917"/>
                  <a:gd name="f110" fmla="val 2967"/>
                  <a:gd name="f111" fmla="val 2078"/>
                  <a:gd name="f112" fmla="val 2517"/>
                  <a:gd name="f113" fmla="val 2263"/>
                  <a:gd name="f114" fmla="val 2332"/>
                  <a:gd name="f115" fmla="val 2459"/>
                  <a:gd name="f116" fmla="val 2413"/>
                  <a:gd name="f117" fmla="val 2633"/>
                  <a:gd name="f118" fmla="val 2586"/>
                  <a:gd name="f119" fmla="val 2009"/>
                  <a:gd name="f120" fmla="val 2875"/>
                  <a:gd name="f121" fmla="val 1490"/>
                  <a:gd name="f122" fmla="val 3406"/>
                  <a:gd name="f123" fmla="val 1132"/>
                  <a:gd name="f124" fmla="val 3348"/>
                  <a:gd name="f125" fmla="val 1317"/>
                  <a:gd name="f126" fmla="val 1571"/>
                  <a:gd name="f127" fmla="val 3579"/>
                  <a:gd name="f128" fmla="val 1651"/>
                  <a:gd name="f129" fmla="val 3638"/>
                  <a:gd name="f130" fmla="val 1687"/>
                  <a:gd name="f131" fmla="val 3706"/>
                  <a:gd name="f132" fmla="val 1704"/>
                  <a:gd name="f133" fmla="val 3773"/>
                  <a:gd name="f134" fmla="val 3903"/>
                  <a:gd name="f135" fmla="val 4034"/>
                  <a:gd name="f136" fmla="val 1642"/>
                  <a:gd name="f137" fmla="val 4110"/>
                  <a:gd name="f138" fmla="val 1536"/>
                  <a:gd name="f139" fmla="val 4080"/>
                  <a:gd name="f140" fmla="val 1552"/>
                  <a:gd name="f141" fmla="val 4047"/>
                  <a:gd name="f142" fmla="val 1559"/>
                  <a:gd name="f143" fmla="val 4012"/>
                  <a:gd name="f144" fmla="val 3895"/>
                  <a:gd name="f145" fmla="val 3762"/>
                  <a:gd name="f146" fmla="val 1478"/>
                  <a:gd name="f147" fmla="val 3717"/>
                  <a:gd name="f148" fmla="val 1363"/>
                  <a:gd name="f149" fmla="val 3660"/>
                  <a:gd name="f150" fmla="val 1063"/>
                  <a:gd name="f151" fmla="val 3798"/>
                  <a:gd name="f152" fmla="val 936"/>
                  <a:gd name="f153" fmla="val 3934"/>
                  <a:gd name="f154" fmla="val 712"/>
                  <a:gd name="f155" fmla="val 4197"/>
                  <a:gd name="f156" fmla="val 652"/>
                  <a:gd name="f157" fmla="val 4464"/>
                  <a:gd name="f158" fmla="val 4651"/>
                  <a:gd name="f159" fmla="val 4840"/>
                  <a:gd name="f160" fmla="val 681"/>
                  <a:gd name="f161" fmla="val 4987"/>
                  <a:gd name="f162" fmla="val 705"/>
                  <a:gd name="f163" fmla="val 5651"/>
                  <a:gd name="f164" fmla="val 829"/>
                  <a:gd name="f165" fmla="val 6216"/>
                  <a:gd name="f166" fmla="val 6420"/>
                  <a:gd name="f167" fmla="val 1539"/>
                  <a:gd name="f168" fmla="val 6326"/>
                  <a:gd name="f169" fmla="val 1246"/>
                  <a:gd name="f170" fmla="val 6118"/>
                  <a:gd name="f171" fmla="val 1005"/>
                  <a:gd name="f172" fmla="val 6003"/>
                  <a:gd name="f173" fmla="val 5876"/>
                  <a:gd name="f174" fmla="val 740"/>
                  <a:gd name="f175" fmla="val 5737"/>
                  <a:gd name="f176" fmla="val 624"/>
                  <a:gd name="f177" fmla="val 5283"/>
                  <a:gd name="f178" fmla="val 252"/>
                  <a:gd name="f179" fmla="val 4751"/>
                  <a:gd name="f180" fmla="val 87"/>
                  <a:gd name="f181" fmla="val 4172"/>
                  <a:gd name="f182" fmla="val 3943"/>
                  <a:gd name="f183" fmla="val 113"/>
                  <a:gd name="f184" fmla="val 3463"/>
                  <a:gd name="f185" fmla="val 162"/>
                  <a:gd name="f186" fmla="val 2971"/>
                  <a:gd name="f187" fmla="val 266"/>
                  <a:gd name="f188" fmla="val 354"/>
                  <a:gd name="f189" fmla="val 1864"/>
                  <a:gd name="f190" fmla="val 1305"/>
                  <a:gd name="f191" fmla="val 755"/>
                  <a:gd name="f192" fmla="val 263"/>
                  <a:gd name="f193" fmla="*/ f0 1 6627"/>
                  <a:gd name="f194" fmla="*/ f1 1 2968"/>
                  <a:gd name="f195" fmla="val f2"/>
                  <a:gd name="f196" fmla="val f3"/>
                  <a:gd name="f197" fmla="val f4"/>
                  <a:gd name="f198" fmla="+- f197 0 f195"/>
                  <a:gd name="f199" fmla="+- f196 0 f195"/>
                  <a:gd name="f200" fmla="*/ f199 1 6627"/>
                  <a:gd name="f201" fmla="*/ f198 1 2968"/>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6627" h="2968">
                    <a:moveTo>
                      <a:pt x="f5" y="f6"/>
                    </a:moveTo>
                    <a:cubicBezTo>
                      <a:pt x="f7" y="f6"/>
                      <a:pt x="f8" y="f9"/>
                      <a:pt x="f10" y="f11"/>
                    </a:cubicBezTo>
                    <a:cubicBezTo>
                      <a:pt x="f12" y="f13"/>
                      <a:pt x="f14" y="f15"/>
                      <a:pt x="f16" y="f17"/>
                    </a:cubicBezTo>
                    <a:cubicBezTo>
                      <a:pt x="f18" y="f19"/>
                      <a:pt x="f20" y="f21"/>
                      <a:pt x="f22" y="f23"/>
                    </a:cubicBezTo>
                    <a:cubicBezTo>
                      <a:pt x="f24" y="f25"/>
                      <a:pt x="f26" y="f27"/>
                      <a:pt x="f28" y="f27"/>
                    </a:cubicBezTo>
                    <a:cubicBezTo>
                      <a:pt x="f29" y="f27"/>
                      <a:pt x="f30" y="f31"/>
                      <a:pt x="f32" y="f33"/>
                    </a:cubicBezTo>
                    <a:cubicBezTo>
                      <a:pt x="f34" y="f35"/>
                      <a:pt x="f36" y="f37"/>
                      <a:pt x="f38" y="f39"/>
                    </a:cubicBezTo>
                    <a:cubicBezTo>
                      <a:pt x="f40" y="f41"/>
                      <a:pt x="f42" y="f43"/>
                      <a:pt x="f44" y="f45"/>
                    </a:cubicBezTo>
                    <a:cubicBezTo>
                      <a:pt x="f46" y="f47"/>
                      <a:pt x="f45" y="f48"/>
                      <a:pt x="f49" y="f46"/>
                    </a:cubicBezTo>
                    <a:cubicBezTo>
                      <a:pt x="f50" y="f51"/>
                      <a:pt x="f52" y="f53"/>
                      <a:pt x="f54" y="f55"/>
                    </a:cubicBezTo>
                    <a:cubicBezTo>
                      <a:pt x="f56" y="f57"/>
                      <a:pt x="f45" y="f48"/>
                      <a:pt x="f58" y="f59"/>
                    </a:cubicBezTo>
                    <a:cubicBezTo>
                      <a:pt x="f60" y="f61"/>
                      <a:pt x="f62" y="f63"/>
                      <a:pt x="f64" y="f65"/>
                    </a:cubicBezTo>
                    <a:cubicBezTo>
                      <a:pt x="f66" y="f67"/>
                      <a:pt x="f68" y="f69"/>
                      <a:pt x="f70" y="f71"/>
                    </a:cubicBezTo>
                    <a:cubicBezTo>
                      <a:pt x="f72" y="f73"/>
                      <a:pt x="f74" y="f6"/>
                      <a:pt x="f5" y="f6"/>
                    </a:cubicBezTo>
                    <a:close/>
                    <a:moveTo>
                      <a:pt x="f75" y="f76"/>
                    </a:moveTo>
                    <a:cubicBezTo>
                      <a:pt x="f77" y="f78"/>
                      <a:pt x="f79" y="f80"/>
                      <a:pt x="f81" y="f58"/>
                    </a:cubicBezTo>
                    <a:cubicBezTo>
                      <a:pt x="f82" y="f80"/>
                      <a:pt x="f83" y="f78"/>
                      <a:pt x="f75" y="f76"/>
                    </a:cubicBezTo>
                    <a:close/>
                    <a:moveTo>
                      <a:pt x="f84" y="f85"/>
                    </a:moveTo>
                    <a:lnTo>
                      <a:pt x="f84" y="f85"/>
                    </a:lnTo>
                    <a:cubicBezTo>
                      <a:pt x="f86" y="f87"/>
                      <a:pt x="f23" y="f13"/>
                      <a:pt x="f88" y="f19"/>
                    </a:cubicBezTo>
                    <a:cubicBezTo>
                      <a:pt x="f89" y="f90"/>
                      <a:pt x="f91" y="f92"/>
                      <a:pt x="f93" y="f92"/>
                    </a:cubicBezTo>
                    <a:cubicBezTo>
                      <a:pt x="f94" y="f92"/>
                      <a:pt x="f95" y="f96"/>
                      <a:pt x="f85" y="f96"/>
                    </a:cubicBezTo>
                    <a:cubicBezTo>
                      <a:pt x="f97" y="f96"/>
                      <a:pt x="f98" y="f99"/>
                      <a:pt x="f100" y="f99"/>
                    </a:cubicBezTo>
                    <a:cubicBezTo>
                      <a:pt x="f101" y="f99"/>
                      <a:pt x="f102" y="f103"/>
                      <a:pt x="f96" y="f104"/>
                    </a:cubicBezTo>
                    <a:lnTo>
                      <a:pt x="f96" y="f104"/>
                    </a:lnTo>
                    <a:cubicBezTo>
                      <a:pt x="f105" y="f106"/>
                      <a:pt x="f107" y="f108"/>
                      <a:pt x="f109" y="f110"/>
                    </a:cubicBezTo>
                    <a:cubicBezTo>
                      <a:pt x="f111" y="f112"/>
                      <a:pt x="f113" y="f114"/>
                      <a:pt x="f113" y="f114"/>
                    </a:cubicBezTo>
                    <a:cubicBezTo>
                      <a:pt x="f99" y="f115"/>
                      <a:pt x="f116" y="f117"/>
                      <a:pt x="f116" y="f117"/>
                    </a:cubicBezTo>
                    <a:cubicBezTo>
                      <a:pt x="f118" y="f119"/>
                      <a:pt x="f120" y="f121"/>
                      <a:pt x="f122" y="f123"/>
                    </a:cubicBezTo>
                    <a:lnTo>
                      <a:pt x="f122" y="f123"/>
                    </a:lnTo>
                    <a:cubicBezTo>
                      <a:pt x="f124" y="f125"/>
                      <a:pt x="f122" y="f126"/>
                      <a:pt x="f127" y="f128"/>
                    </a:cubicBezTo>
                    <a:cubicBezTo>
                      <a:pt x="f129" y="f130"/>
                      <a:pt x="f131" y="f132"/>
                      <a:pt x="f133" y="f132"/>
                    </a:cubicBezTo>
                    <a:cubicBezTo>
                      <a:pt x="f134" y="f132"/>
                      <a:pt x="f135" y="f136"/>
                      <a:pt x="f137" y="f138"/>
                    </a:cubicBezTo>
                    <a:lnTo>
                      <a:pt x="f137" y="f138"/>
                    </a:lnTo>
                    <a:cubicBezTo>
                      <a:pt x="f139" y="f140"/>
                      <a:pt x="f141" y="f142"/>
                      <a:pt x="f143" y="f142"/>
                    </a:cubicBezTo>
                    <a:cubicBezTo>
                      <a:pt x="f144" y="f142"/>
                      <a:pt x="f145" y="f146"/>
                      <a:pt x="f147" y="f148"/>
                    </a:cubicBezTo>
                    <a:cubicBezTo>
                      <a:pt x="f149" y="f61"/>
                      <a:pt x="f147" y="f150"/>
                      <a:pt x="f151" y="f152"/>
                    </a:cubicBezTo>
                    <a:cubicBezTo>
                      <a:pt x="f153" y="f154"/>
                      <a:pt x="f155" y="f156"/>
                      <a:pt x="f157" y="f156"/>
                    </a:cubicBezTo>
                    <a:cubicBezTo>
                      <a:pt x="f158" y="f156"/>
                      <a:pt x="f159" y="f160"/>
                      <a:pt x="f161" y="f162"/>
                    </a:cubicBezTo>
                    <a:cubicBezTo>
                      <a:pt x="f163" y="f164"/>
                      <a:pt x="f165" y="f43"/>
                      <a:pt x="f75" y="f76"/>
                    </a:cubicBezTo>
                    <a:lnTo>
                      <a:pt x="f75" y="f76"/>
                    </a:lnTo>
                    <a:cubicBezTo>
                      <a:pt x="f166" y="f167"/>
                      <a:pt x="f168" y="f169"/>
                      <a:pt x="f170" y="f171"/>
                    </a:cubicBezTo>
                    <a:cubicBezTo>
                      <a:pt x="f172" y="f39"/>
                      <a:pt x="f173" y="f174"/>
                      <a:pt x="f175" y="f176"/>
                    </a:cubicBezTo>
                    <a:cubicBezTo>
                      <a:pt x="f177" y="f178"/>
                      <a:pt x="f179" y="f180"/>
                      <a:pt x="f181" y="f180"/>
                    </a:cubicBezTo>
                    <a:cubicBezTo>
                      <a:pt x="f182" y="f180"/>
                      <a:pt x="f131" y="f183"/>
                      <a:pt x="f184" y="f185"/>
                    </a:cubicBezTo>
                    <a:cubicBezTo>
                      <a:pt x="f186" y="f187"/>
                      <a:pt x="f116" y="f188"/>
                      <a:pt x="f189" y="f188"/>
                    </a:cubicBezTo>
                    <a:cubicBezTo>
                      <a:pt x="f190" y="f188"/>
                      <a:pt x="f191" y="f19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768;p10">
                <a:extLst>
                  <a:ext uri="{FF2B5EF4-FFF2-40B4-BE49-F238E27FC236}">
                    <a16:creationId xmlns:a16="http://schemas.microsoft.com/office/drawing/2014/main" id="{20BF1AEC-502C-41EF-A1E6-4E9DEA72FF40}"/>
                  </a:ext>
                </a:extLst>
              </p:cNvPr>
              <p:cNvSpPr/>
              <p:nvPr/>
            </p:nvSpPr>
            <p:spPr>
              <a:xfrm>
                <a:off x="171971" y="4440966"/>
                <a:ext cx="78318" cy="10369"/>
              </a:xfrm>
              <a:custGeom>
                <a:avLst/>
                <a:gdLst>
                  <a:gd name="f0" fmla="val w"/>
                  <a:gd name="f1" fmla="val h"/>
                  <a:gd name="f2" fmla="val 0"/>
                  <a:gd name="f3" fmla="val 2425"/>
                  <a:gd name="f4" fmla="val 321"/>
                  <a:gd name="f5" fmla="val 1"/>
                  <a:gd name="f6" fmla="val 434"/>
                  <a:gd name="f7" fmla="val 211"/>
                  <a:gd name="f8" fmla="val 897"/>
                  <a:gd name="f9" fmla="val 320"/>
                  <a:gd name="f10" fmla="val 1365"/>
                  <a:gd name="f11" fmla="val 1719"/>
                  <a:gd name="f12" fmla="val 2076"/>
                  <a:gd name="f13" fmla="val 257"/>
                  <a:gd name="f14" fmla="val 128"/>
                  <a:gd name="f15" fmla="*/ f0 1 2425"/>
                  <a:gd name="f16" fmla="*/ f1 1 321"/>
                  <a:gd name="f17" fmla="val f2"/>
                  <a:gd name="f18" fmla="val f3"/>
                  <a:gd name="f19" fmla="val f4"/>
                  <a:gd name="f20" fmla="+- f19 0 f17"/>
                  <a:gd name="f21" fmla="+- f18 0 f17"/>
                  <a:gd name="f22" fmla="*/ f21 1 2425"/>
                  <a:gd name="f23" fmla="*/ f20 1 32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425" h="321">
                    <a:moveTo>
                      <a:pt x="f5" y="f5"/>
                    </a:moveTo>
                    <a:lnTo>
                      <a:pt x="f5" y="f5"/>
                    </a:lnTo>
                    <a:cubicBezTo>
                      <a:pt x="f6" y="f7"/>
                      <a:pt x="f8" y="f9"/>
                      <a:pt x="f10" y="f9"/>
                    </a:cubicBezTo>
                    <a:cubicBezTo>
                      <a:pt x="f11" y="f9"/>
                      <a:pt x="f12" y="f13"/>
                      <a:pt x="f3" y="f14"/>
                    </a:cubicBezTo>
                    <a:lnTo>
                      <a:pt x="f5"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769;p10">
                <a:extLst>
                  <a:ext uri="{FF2B5EF4-FFF2-40B4-BE49-F238E27FC236}">
                    <a16:creationId xmlns:a16="http://schemas.microsoft.com/office/drawing/2014/main" id="{49BFFC45-4F24-4D84-A500-D0AF64A09EAD}"/>
                  </a:ext>
                </a:extLst>
              </p:cNvPr>
              <p:cNvSpPr/>
              <p:nvPr/>
            </p:nvSpPr>
            <p:spPr>
              <a:xfrm>
                <a:off x="312889" y="4315556"/>
                <a:ext cx="102193" cy="75447"/>
              </a:xfrm>
              <a:custGeom>
                <a:avLst/>
                <a:gdLst>
                  <a:gd name="f0" fmla="val w"/>
                  <a:gd name="f1" fmla="val h"/>
                  <a:gd name="f2" fmla="val 0"/>
                  <a:gd name="f3" fmla="val 3164"/>
                  <a:gd name="f4" fmla="val 2336"/>
                  <a:gd name="f5" fmla="val 1284"/>
                  <a:gd name="f6" fmla="val 1199"/>
                  <a:gd name="f7" fmla="val 1286"/>
                  <a:gd name="f8" fmla="val 1205"/>
                  <a:gd name="f9" fmla="val 1290"/>
                  <a:gd name="f10" fmla="val 1212"/>
                  <a:gd name="f11" fmla="val 1294"/>
                  <a:gd name="f12" fmla="val 1218"/>
                  <a:gd name="f13" fmla="val 1211"/>
                  <a:gd name="f14" fmla="val 1287"/>
                  <a:gd name="f15" fmla="val 740"/>
                  <a:gd name="f16" fmla="val 340"/>
                  <a:gd name="f17" fmla="val 901"/>
                  <a:gd name="f18" fmla="val 467"/>
                  <a:gd name="f19" fmla="val 1005"/>
                  <a:gd name="f20" fmla="val 617"/>
                  <a:gd name="f21" fmla="val 1086"/>
                  <a:gd name="f22" fmla="val 779"/>
                  <a:gd name="f23" fmla="val 1152"/>
                  <a:gd name="f24" fmla="val 923"/>
                  <a:gd name="f25" fmla="val 1208"/>
                  <a:gd name="f26" fmla="val 1056"/>
                  <a:gd name="f27" fmla="val 1271"/>
                  <a:gd name="f28" fmla="val 1168"/>
                  <a:gd name="f29" fmla="val 1133"/>
                  <a:gd name="f30" fmla="val 1114"/>
                  <a:gd name="f31" fmla="val 1259"/>
                  <a:gd name="f32" fmla="val 941"/>
                  <a:gd name="f33" fmla="val 767"/>
                  <a:gd name="f34" fmla="val 1386"/>
                  <a:gd name="f35" fmla="val 1328"/>
                  <a:gd name="f36" fmla="val 1317"/>
                  <a:gd name="f37" fmla="val 1091"/>
                  <a:gd name="f38" fmla="val 1340"/>
                  <a:gd name="f39" fmla="val 1206"/>
                  <a:gd name="f40" fmla="val 1375"/>
                  <a:gd name="f41" fmla="val 1322"/>
                  <a:gd name="f42" fmla="val 1421"/>
                  <a:gd name="f43" fmla="val 1437"/>
                  <a:gd name="f44" fmla="val 1478"/>
                  <a:gd name="f45" fmla="val 1529"/>
                  <a:gd name="f46" fmla="val 1548"/>
                  <a:gd name="f47" fmla="val 1610"/>
                  <a:gd name="f48" fmla="val 1628"/>
                  <a:gd name="f49" fmla="val 1691"/>
                  <a:gd name="f50" fmla="val 1767"/>
                  <a:gd name="f51" fmla="val 1806"/>
                  <a:gd name="f52" fmla="val 1929"/>
                  <a:gd name="f53" fmla="val 1887"/>
                  <a:gd name="f54" fmla="val 2079"/>
                  <a:gd name="f55" fmla="val 1979"/>
                  <a:gd name="f56" fmla="val 1905"/>
                  <a:gd name="f57" fmla="val 1922"/>
                  <a:gd name="f58" fmla="val 1732"/>
                  <a:gd name="f59" fmla="val 1852"/>
                  <a:gd name="f60" fmla="val 1594"/>
                  <a:gd name="f61" fmla="val 1726"/>
                  <a:gd name="f62" fmla="val 1444"/>
                  <a:gd name="f63" fmla="val 1460"/>
                  <a:gd name="f64" fmla="val 1248"/>
                  <a:gd name="f65" fmla="val 1298"/>
                  <a:gd name="f66" fmla="val 1155"/>
                  <a:gd name="f67" fmla="val 1137"/>
                  <a:gd name="f68" fmla="val 964"/>
                  <a:gd name="f69" fmla="val 1017"/>
                  <a:gd name="f70" fmla="val 802"/>
                  <a:gd name="f71" fmla="val 936"/>
                  <a:gd name="f72" fmla="val 652"/>
                  <a:gd name="f73" fmla="val 855"/>
                  <a:gd name="f74" fmla="val 490"/>
                  <a:gd name="f75" fmla="val 619"/>
                  <a:gd name="f76" fmla="val 1"/>
                  <a:gd name="f77" fmla="val 380"/>
                  <a:gd name="f78" fmla="val 200"/>
                  <a:gd name="f79" fmla="val 149"/>
                  <a:gd name="f80" fmla="val 306"/>
                  <a:gd name="f81" fmla="val 209"/>
                  <a:gd name="f82" fmla="val 393"/>
                  <a:gd name="f83" fmla="val 444"/>
                  <a:gd name="f84" fmla="val 520"/>
                  <a:gd name="f85" fmla="val 659"/>
                  <a:gd name="f86" fmla="val 791"/>
                  <a:gd name="f87" fmla="val 728"/>
                  <a:gd name="f88" fmla="val 998"/>
                  <a:gd name="f89" fmla="val 832"/>
                  <a:gd name="f90" fmla="val 1183"/>
                  <a:gd name="f91" fmla="val 1679"/>
                  <a:gd name="f92" fmla="val 1536"/>
                  <a:gd name="f93" fmla="val 2049"/>
                  <a:gd name="f94" fmla="val 2067"/>
                  <a:gd name="f95" fmla="val 2222"/>
                  <a:gd name="f96" fmla="val 2285"/>
                  <a:gd name="f97" fmla="val 2294"/>
                  <a:gd name="f98" fmla="val 2517"/>
                  <a:gd name="f99" fmla="val 2335"/>
                  <a:gd name="f100" fmla="val 2751"/>
                  <a:gd name="f101" fmla="val 2888"/>
                  <a:gd name="f102" fmla="val 3027"/>
                  <a:gd name="f103" fmla="val 2321"/>
                  <a:gd name="f104" fmla="val 2291"/>
                  <a:gd name="f105" fmla="val 3002"/>
                  <a:gd name="f106" fmla="val 2280"/>
                  <a:gd name="f107" fmla="val 2840"/>
                  <a:gd name="f108" fmla="val 2690"/>
                  <a:gd name="f109" fmla="val 2153"/>
                  <a:gd name="f110" fmla="val 2333"/>
                  <a:gd name="f111" fmla="val 2102"/>
                  <a:gd name="f112" fmla="val 1587"/>
                  <a:gd name="f113" fmla="val 2113"/>
                  <a:gd name="f114" fmla="val 1195"/>
                  <a:gd name="f115" fmla="val 2125"/>
                  <a:gd name="f116" fmla="val 814"/>
                  <a:gd name="f117" fmla="val 2402"/>
                  <a:gd name="f118" fmla="val 410"/>
                  <a:gd name="f119" fmla="val 2760"/>
                  <a:gd name="f120" fmla="val 260"/>
                  <a:gd name="f121" fmla="val 2676"/>
                  <a:gd name="f122" fmla="val 148"/>
                  <a:gd name="f123" fmla="val 2539"/>
                  <a:gd name="f124" fmla="val 73"/>
                  <a:gd name="f125" fmla="val 2398"/>
                  <a:gd name="f126" fmla="val 2365"/>
                  <a:gd name="f127" fmla="val 2331"/>
                  <a:gd name="f128" fmla="val 78"/>
                  <a:gd name="f129" fmla="val 2298"/>
                  <a:gd name="f130" fmla="val 86"/>
                  <a:gd name="f131" fmla="val 121"/>
                  <a:gd name="f132" fmla="val 2009"/>
                  <a:gd name="f133" fmla="val 271"/>
                  <a:gd name="f134" fmla="val 1963"/>
                  <a:gd name="f135" fmla="val 329"/>
                  <a:gd name="f136" fmla="val 1859"/>
                  <a:gd name="f137" fmla="val 202"/>
                  <a:gd name="f138" fmla="val 1779"/>
                  <a:gd name="f139" fmla="val 1722"/>
                  <a:gd name="f140" fmla="val 57"/>
                  <a:gd name="f141" fmla="val 1627"/>
                  <a:gd name="f142" fmla="val 15"/>
                  <a:gd name="f143" fmla="val 1539"/>
                  <a:gd name="f144" fmla="val 1501"/>
                  <a:gd name="f145" fmla="val 1464"/>
                  <a:gd name="f146" fmla="val 23"/>
                  <a:gd name="f147" fmla="val 1432"/>
                  <a:gd name="f148" fmla="val 40"/>
                  <a:gd name="f149" fmla="val 1305"/>
                  <a:gd name="f150" fmla="val 248"/>
                  <a:gd name="f151" fmla="val 1167"/>
                  <a:gd name="f152" fmla="val 144"/>
                  <a:gd name="f153" fmla="val 29"/>
                  <a:gd name="f154" fmla="val 694"/>
                  <a:gd name="f155" fmla="val 6"/>
                  <a:gd name="f156" fmla="val 668"/>
                  <a:gd name="f157" fmla="val 2"/>
                  <a:gd name="f158" fmla="val 643"/>
                  <a:gd name="f159" fmla="*/ f0 1 3164"/>
                  <a:gd name="f160" fmla="*/ f1 1 2336"/>
                  <a:gd name="f161" fmla="val f2"/>
                  <a:gd name="f162" fmla="val f3"/>
                  <a:gd name="f163" fmla="val f4"/>
                  <a:gd name="f164" fmla="+- f163 0 f161"/>
                  <a:gd name="f165" fmla="+- f162 0 f161"/>
                  <a:gd name="f166" fmla="*/ f165 1 3164"/>
                  <a:gd name="f167" fmla="*/ f164 1 2336"/>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3164" h="2336">
                    <a:moveTo>
                      <a:pt x="f5" y="f6"/>
                    </a:moveTo>
                    <a:cubicBezTo>
                      <a:pt x="f7" y="f8"/>
                      <a:pt x="f9" y="f10"/>
                      <a:pt x="f11" y="f12"/>
                    </a:cubicBezTo>
                    <a:cubicBezTo>
                      <a:pt x="f9" y="f13"/>
                      <a:pt x="f14" y="f8"/>
                      <a:pt x="f5" y="f6"/>
                    </a:cubicBezTo>
                    <a:close/>
                    <a:moveTo>
                      <a:pt x="f15" y="f16"/>
                    </a:moveTo>
                    <a:lnTo>
                      <a:pt x="f15" y="f16"/>
                    </a:lnTo>
                    <a:cubicBezTo>
                      <a:pt x="f17" y="f18"/>
                      <a:pt x="f19" y="f20"/>
                      <a:pt x="f21" y="f22"/>
                    </a:cubicBezTo>
                    <a:cubicBezTo>
                      <a:pt x="f23" y="f24"/>
                      <a:pt x="f25" y="f26"/>
                      <a:pt x="f5" y="f6"/>
                    </a:cubicBezTo>
                    <a:lnTo>
                      <a:pt x="f5" y="f6"/>
                    </a:lnTo>
                    <a:cubicBezTo>
                      <a:pt x="f27" y="f28"/>
                      <a:pt x="f27" y="f29"/>
                      <a:pt x="f27" y="f30"/>
                    </a:cubicBezTo>
                    <a:cubicBezTo>
                      <a:pt x="f31" y="f32"/>
                      <a:pt x="f11" y="f33"/>
                      <a:pt x="f34" y="f20"/>
                    </a:cubicBezTo>
                    <a:lnTo>
                      <a:pt x="f34" y="f20"/>
                    </a:lnTo>
                    <a:cubicBezTo>
                      <a:pt x="f35" y="f22"/>
                      <a:pt x="f36" y="f32"/>
                      <a:pt x="f35"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47"/>
                      <a:pt x="f35" y="f63"/>
                      <a:pt x="f64" y="f65"/>
                    </a:cubicBezTo>
                    <a:cubicBezTo>
                      <a:pt x="f66" y="f67"/>
                      <a:pt x="f21" y="f68"/>
                      <a:pt x="f69" y="f70"/>
                    </a:cubicBezTo>
                    <a:cubicBezTo>
                      <a:pt x="f71" y="f72"/>
                      <a:pt x="f73" y="f74"/>
                      <a:pt x="f15" y="f16"/>
                    </a:cubicBezTo>
                    <a:close/>
                    <a:moveTo>
                      <a:pt x="f75" y="f76"/>
                    </a:moveTo>
                    <a:cubicBezTo>
                      <a:pt x="f77" y="f76"/>
                      <a:pt x="f78" y="f79"/>
                      <a:pt x="f76" y="f80"/>
                    </a:cubicBezTo>
                    <a:cubicBezTo>
                      <a:pt x="f81" y="f80"/>
                      <a:pt x="f82" y="f83"/>
                      <a:pt x="f84" y="f20"/>
                    </a:cubicBezTo>
                    <a:cubicBezTo>
                      <a:pt x="f85" y="f86"/>
                      <a:pt x="f87" y="f88"/>
                      <a:pt x="f89" y="f90"/>
                    </a:cubicBezTo>
                    <a:cubicBezTo>
                      <a:pt x="f21" y="f91"/>
                      <a:pt x="f92" y="f93"/>
                      <a:pt x="f94" y="f95"/>
                    </a:cubicBezTo>
                    <a:cubicBezTo>
                      <a:pt x="f96" y="f97"/>
                      <a:pt x="f98" y="f99"/>
                      <a:pt x="f100" y="f99"/>
                    </a:cubicBezTo>
                    <a:cubicBezTo>
                      <a:pt x="f101" y="f99"/>
                      <a:pt x="f102" y="f103"/>
                      <a:pt x="f3" y="f104"/>
                    </a:cubicBezTo>
                    <a:cubicBezTo>
                      <a:pt x="f105" y="f106"/>
                      <a:pt x="f107" y="f95"/>
                      <a:pt x="f108" y="f109"/>
                    </a:cubicBezTo>
                    <a:cubicBezTo>
                      <a:pt x="f110" y="f55"/>
                      <a:pt x="f111" y="f112"/>
                      <a:pt x="f113" y="f114"/>
                    </a:cubicBezTo>
                    <a:cubicBezTo>
                      <a:pt x="f115" y="f116"/>
                      <a:pt x="f117" y="f118"/>
                      <a:pt x="f119" y="f120"/>
                    </a:cubicBezTo>
                    <a:cubicBezTo>
                      <a:pt x="f121" y="f122"/>
                      <a:pt x="f123" y="f124"/>
                      <a:pt x="f125" y="f124"/>
                    </a:cubicBezTo>
                    <a:cubicBezTo>
                      <a:pt x="f126" y="f124"/>
                      <a:pt x="f127" y="f128"/>
                      <a:pt x="f129" y="f130"/>
                    </a:cubicBezTo>
                    <a:cubicBezTo>
                      <a:pt x="f115" y="f131"/>
                      <a:pt x="f132" y="f133"/>
                      <a:pt x="f134" y="f83"/>
                    </a:cubicBezTo>
                    <a:cubicBezTo>
                      <a:pt x="f52" y="f135"/>
                      <a:pt x="f136" y="f137"/>
                      <a:pt x="f138" y="f131"/>
                    </a:cubicBezTo>
                    <a:cubicBezTo>
                      <a:pt x="f139" y="f140"/>
                      <a:pt x="f141" y="f142"/>
                      <a:pt x="f143" y="f142"/>
                    </a:cubicBezTo>
                    <a:cubicBezTo>
                      <a:pt x="f144" y="f142"/>
                      <a:pt x="f145" y="f146"/>
                      <a:pt x="f147" y="f148"/>
                    </a:cubicBezTo>
                    <a:cubicBezTo>
                      <a:pt x="f38" y="f130"/>
                      <a:pt x="f149" y="f150"/>
                      <a:pt x="f35" y="f135"/>
                    </a:cubicBezTo>
                    <a:cubicBezTo>
                      <a:pt x="f151" y="f152"/>
                      <a:pt x="f71" y="f153"/>
                      <a:pt x="f154" y="f155"/>
                    </a:cubicBezTo>
                    <a:cubicBezTo>
                      <a:pt x="f156" y="f157"/>
                      <a:pt x="f158" y="f76"/>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770;p10">
                <a:extLst>
                  <a:ext uri="{FF2B5EF4-FFF2-40B4-BE49-F238E27FC236}">
                    <a16:creationId xmlns:a16="http://schemas.microsoft.com/office/drawing/2014/main" id="{852ECED3-FC3A-41E0-9B2D-22FE98E987B2}"/>
                  </a:ext>
                </a:extLst>
              </p:cNvPr>
              <p:cNvSpPr/>
              <p:nvPr/>
            </p:nvSpPr>
            <p:spPr>
              <a:xfrm>
                <a:off x="228261" y="4249802"/>
                <a:ext cx="250179" cy="158776"/>
              </a:xfrm>
              <a:custGeom>
                <a:avLst/>
                <a:gdLst>
                  <a:gd name="f0" fmla="val w"/>
                  <a:gd name="f1" fmla="val h"/>
                  <a:gd name="f2" fmla="val 0"/>
                  <a:gd name="f3" fmla="val 7746"/>
                  <a:gd name="f4" fmla="val 4916"/>
                  <a:gd name="f5" fmla="val 601"/>
                  <a:gd name="f6" fmla="val 287"/>
                  <a:gd name="f7" fmla="val 486"/>
                  <a:gd name="f8" fmla="val 564"/>
                  <a:gd name="f9" fmla="val 416"/>
                  <a:gd name="f10" fmla="val 841"/>
                  <a:gd name="f11" fmla="val 393"/>
                  <a:gd name="f12" fmla="val 1130"/>
                  <a:gd name="f13" fmla="val 359"/>
                  <a:gd name="f14" fmla="val 1407"/>
                  <a:gd name="f15" fmla="val 1695"/>
                  <a:gd name="f16" fmla="val 428"/>
                  <a:gd name="f17" fmla="val 1961"/>
                  <a:gd name="f18" fmla="val 2238"/>
                  <a:gd name="f19" fmla="val 2503"/>
                  <a:gd name="f20" fmla="val 739"/>
                  <a:gd name="f21" fmla="val 2757"/>
                  <a:gd name="f22" fmla="val 866"/>
                  <a:gd name="f23" fmla="val 3000"/>
                  <a:gd name="f24" fmla="val 1028"/>
                  <a:gd name="f25" fmla="val 3254"/>
                  <a:gd name="f26" fmla="val 1224"/>
                  <a:gd name="f27" fmla="val 3450"/>
                  <a:gd name="f28" fmla="val 1005"/>
                  <a:gd name="f29" fmla="val 3265"/>
                  <a:gd name="f30" fmla="val 832"/>
                  <a:gd name="f31" fmla="val 3034"/>
                  <a:gd name="f32" fmla="val 693"/>
                  <a:gd name="f33" fmla="val 2769"/>
                  <a:gd name="f34" fmla="val 543"/>
                  <a:gd name="f35" fmla="val 2526"/>
                  <a:gd name="f36" fmla="val 439"/>
                  <a:gd name="f37" fmla="val 2249"/>
                  <a:gd name="f38" fmla="val 370"/>
                  <a:gd name="f39" fmla="val 1972"/>
                  <a:gd name="f40" fmla="val 301"/>
                  <a:gd name="f41" fmla="val 1707"/>
                  <a:gd name="f42" fmla="val 1395"/>
                  <a:gd name="f43" fmla="val 347"/>
                  <a:gd name="f44" fmla="val 1107"/>
                  <a:gd name="f45" fmla="val 382"/>
                  <a:gd name="f46" fmla="val 818"/>
                  <a:gd name="f47" fmla="val 474"/>
                  <a:gd name="f48" fmla="val 553"/>
                  <a:gd name="f49" fmla="val 770"/>
                  <a:gd name="f50" fmla="val 736"/>
                  <a:gd name="f51" fmla="val 698"/>
                  <a:gd name="f52" fmla="val 11"/>
                  <a:gd name="f53" fmla="val 659"/>
                  <a:gd name="f54" fmla="val 33"/>
                  <a:gd name="f55" fmla="val 589"/>
                  <a:gd name="f56" fmla="val 79"/>
                  <a:gd name="f57" fmla="val 532"/>
                  <a:gd name="f58" fmla="val 149"/>
                  <a:gd name="f59" fmla="val 218"/>
                  <a:gd name="f60" fmla="val 12"/>
                  <a:gd name="f61" fmla="val 1037"/>
                  <a:gd name="f62" fmla="val 1"/>
                  <a:gd name="f63" fmla="val 2007"/>
                  <a:gd name="f64" fmla="val 520"/>
                  <a:gd name="f65" fmla="val 2861"/>
                  <a:gd name="f66" fmla="val 1040"/>
                  <a:gd name="f67" fmla="val 3715"/>
                  <a:gd name="f68" fmla="val 1951"/>
                  <a:gd name="f69" fmla="val 4258"/>
                  <a:gd name="f70" fmla="val 2886"/>
                  <a:gd name="f71" fmla="val 4558"/>
                  <a:gd name="f72" fmla="val 3602"/>
                  <a:gd name="f73" fmla="val 4793"/>
                  <a:gd name="f74" fmla="val 4302"/>
                  <a:gd name="f75" fmla="val 4992"/>
                  <a:gd name="f76" fmla="val 5927"/>
                  <a:gd name="f77" fmla="val 6842"/>
                  <a:gd name="f78" fmla="val 4690"/>
                  <a:gd name="f79" fmla="val 4212"/>
                  <a:gd name="f80" fmla="val 7173"/>
                  <a:gd name="f81" fmla="val 4512"/>
                  <a:gd name="f82" fmla="val 6491"/>
                  <a:gd name="f83" fmla="val 4646"/>
                  <a:gd name="f84" fmla="val 5818"/>
                  <a:gd name="f85" fmla="val 5326"/>
                  <a:gd name="f86" fmla="val 4837"/>
                  <a:gd name="f87" fmla="val 4574"/>
                  <a:gd name="f88" fmla="val 4399"/>
                  <a:gd name="f89" fmla="val 4443"/>
                  <a:gd name="f90" fmla="val 4041"/>
                  <a:gd name="f91" fmla="val 4350"/>
                  <a:gd name="f92" fmla="val 3694"/>
                  <a:gd name="f93" fmla="val 4200"/>
                  <a:gd name="f94" fmla="val 3371"/>
                  <a:gd name="f95" fmla="val 4015"/>
                  <a:gd name="f96" fmla="val 3221"/>
                  <a:gd name="f97" fmla="val 3923"/>
                  <a:gd name="f98" fmla="val 3083"/>
                  <a:gd name="f99" fmla="val 3808"/>
                  <a:gd name="f100" fmla="val 2956"/>
                  <a:gd name="f101" fmla="val 2829"/>
                  <a:gd name="f102" fmla="val 3600"/>
                  <a:gd name="f103" fmla="val 2702"/>
                  <a:gd name="f104" fmla="val 3484"/>
                  <a:gd name="f105" fmla="val 2540"/>
                  <a:gd name="f106" fmla="val 3381"/>
                  <a:gd name="f107" fmla="val 2443"/>
                  <a:gd name="f108" fmla="val 3313"/>
                  <a:gd name="f109" fmla="val 2326"/>
                  <a:gd name="f110" fmla="val 3270"/>
                  <a:gd name="f111" fmla="val 2212"/>
                  <a:gd name="f112" fmla="val 2150"/>
                  <a:gd name="f113" fmla="val 2089"/>
                  <a:gd name="f114" fmla="val 3283"/>
                  <a:gd name="f115" fmla="val 2032"/>
                  <a:gd name="f116" fmla="val 3311"/>
                  <a:gd name="f117" fmla="val 1872"/>
                  <a:gd name="f118" fmla="val 3380"/>
                  <a:gd name="f119" fmla="val 1791"/>
                  <a:gd name="f120" fmla="val 3551"/>
                  <a:gd name="f121" fmla="val 1880"/>
                  <a:gd name="f122" fmla="val 3688"/>
                  <a:gd name="f123" fmla="val 1444"/>
                  <a:gd name="f124" fmla="val 3020"/>
                  <a:gd name="f125" fmla="val 2248"/>
                  <a:gd name="f126" fmla="val 1582"/>
                  <a:gd name="f127" fmla="val 1499"/>
                  <a:gd name="f128" fmla="val 1702"/>
                  <a:gd name="f129" fmla="val 929"/>
                  <a:gd name="f130" fmla="val 1491"/>
                  <a:gd name="f131" fmla="val 380"/>
                  <a:gd name="f132" fmla="val 1161"/>
                  <a:gd name="f133" fmla="val 1077"/>
                  <a:gd name="f134" fmla="val 985"/>
                  <a:gd name="f135" fmla="val 415"/>
                  <a:gd name="f136" fmla="val 890"/>
                  <a:gd name="f137" fmla="val 495"/>
                  <a:gd name="f138" fmla="val 403"/>
                  <a:gd name="f139" fmla="val 947"/>
                  <a:gd name="f140" fmla="val 322"/>
                  <a:gd name="f141" fmla="val 96"/>
                  <a:gd name="f142" fmla="val 875"/>
                  <a:gd name="f143" fmla="*/ f0 1 7746"/>
                  <a:gd name="f144" fmla="*/ f1 1 4916"/>
                  <a:gd name="f145" fmla="val f2"/>
                  <a:gd name="f146" fmla="val f3"/>
                  <a:gd name="f147" fmla="val f4"/>
                  <a:gd name="f148" fmla="+- f147 0 f145"/>
                  <a:gd name="f149" fmla="+- f146 0 f145"/>
                  <a:gd name="f150" fmla="*/ f149 1 7746"/>
                  <a:gd name="f151" fmla="*/ f148 1 4916"/>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7746" h="4916">
                    <a:moveTo>
                      <a:pt x="f5" y="f6"/>
                    </a:moveTo>
                    <a:lnTo>
                      <a:pt x="f5" y="f6"/>
                    </a:lnTo>
                    <a:cubicBezTo>
                      <a:pt x="f7" y="f8"/>
                      <a:pt x="f9" y="f10"/>
                      <a:pt x="f11" y="f12"/>
                    </a:cubicBezTo>
                    <a:cubicBezTo>
                      <a:pt x="f13" y="f14"/>
                      <a:pt x="f13" y="f15"/>
                      <a:pt x="f16" y="f17"/>
                    </a:cubicBezTo>
                    <a:cubicBezTo>
                      <a:pt x="f7" y="f18"/>
                      <a:pt x="f5" y="f19"/>
                      <a:pt x="f20" y="f21"/>
                    </a:cubicBezTo>
                    <a:cubicBezTo>
                      <a:pt x="f22" y="f23"/>
                      <a:pt x="f24" y="f25"/>
                      <a:pt x="f26" y="f27"/>
                    </a:cubicBezTo>
                    <a:cubicBezTo>
                      <a:pt x="f28" y="f29"/>
                      <a:pt x="f30" y="f31"/>
                      <a:pt x="f32" y="f33"/>
                    </a:cubicBezTo>
                    <a:cubicBezTo>
                      <a:pt x="f34" y="f35"/>
                      <a:pt x="f36" y="f37"/>
                      <a:pt x="f38" y="f39"/>
                    </a:cubicBezTo>
                    <a:cubicBezTo>
                      <a:pt x="f40" y="f41"/>
                      <a:pt x="f40" y="f42"/>
                      <a:pt x="f43" y="f44"/>
                    </a:cubicBezTo>
                    <a:cubicBezTo>
                      <a:pt x="f45" y="f46"/>
                      <a:pt x="f47" y="f48"/>
                      <a:pt x="f5" y="f6"/>
                    </a:cubicBezTo>
                    <a:close/>
                    <a:moveTo>
                      <a:pt x="f49" y="f2"/>
                    </a:moveTo>
                    <a:cubicBezTo>
                      <a:pt x="f50" y="f2"/>
                      <a:pt x="f51" y="f52"/>
                      <a:pt x="f53" y="f54"/>
                    </a:cubicBezTo>
                    <a:cubicBezTo>
                      <a:pt x="f55" y="f56"/>
                      <a:pt x="f57" y="f58"/>
                      <a:pt x="f7" y="f59"/>
                    </a:cubicBezTo>
                    <a:cubicBezTo>
                      <a:pt x="f60" y="f61"/>
                      <a:pt x="f62" y="f63"/>
                      <a:pt x="f64" y="f65"/>
                    </a:cubicBezTo>
                    <a:cubicBezTo>
                      <a:pt x="f66" y="f67"/>
                      <a:pt x="f68" y="f69"/>
                      <a:pt x="f70" y="f71"/>
                    </a:cubicBezTo>
                    <a:cubicBezTo>
                      <a:pt x="f72" y="f73"/>
                      <a:pt x="f74" y="f4"/>
                      <a:pt x="f75" y="f4"/>
                    </a:cubicBezTo>
                    <a:cubicBezTo>
                      <a:pt x="f76" y="f4"/>
                      <a:pt x="f77" y="f78"/>
                      <a:pt x="f3" y="f79"/>
                    </a:cubicBezTo>
                    <a:lnTo>
                      <a:pt x="f3" y="f79"/>
                    </a:lnTo>
                    <a:cubicBezTo>
                      <a:pt x="f80" y="f81"/>
                      <a:pt x="f82" y="f83"/>
                      <a:pt x="f84" y="f83"/>
                    </a:cubicBezTo>
                    <a:cubicBezTo>
                      <a:pt x="f85" y="f83"/>
                      <a:pt x="f86" y="f87"/>
                      <a:pt x="f88" y="f89"/>
                    </a:cubicBezTo>
                    <a:cubicBezTo>
                      <a:pt x="f90" y="f91"/>
                      <a:pt x="f92" y="f93"/>
                      <a:pt x="f94" y="f95"/>
                    </a:cubicBezTo>
                    <a:cubicBezTo>
                      <a:pt x="f96" y="f97"/>
                      <a:pt x="f98" y="f99"/>
                      <a:pt x="f100" y="f67"/>
                    </a:cubicBezTo>
                    <a:cubicBezTo>
                      <a:pt x="f101" y="f102"/>
                      <a:pt x="f103" y="f104"/>
                      <a:pt x="f105" y="f106"/>
                    </a:cubicBezTo>
                    <a:cubicBezTo>
                      <a:pt x="f107" y="f108"/>
                      <a:pt x="f109" y="f110"/>
                      <a:pt x="f111" y="f110"/>
                    </a:cubicBezTo>
                    <a:cubicBezTo>
                      <a:pt x="f112" y="f110"/>
                      <a:pt x="f113" y="f114"/>
                      <a:pt x="f115" y="f116"/>
                    </a:cubicBezTo>
                    <a:cubicBezTo>
                      <a:pt x="f117" y="f118"/>
                      <a:pt x="f119" y="f120"/>
                      <a:pt x="f121" y="f122"/>
                    </a:cubicBezTo>
                    <a:lnTo>
                      <a:pt x="f121" y="f122"/>
                    </a:lnTo>
                    <a:cubicBezTo>
                      <a:pt x="f123" y="f124"/>
                      <a:pt x="f123" y="f125"/>
                      <a:pt x="f126" y="f127"/>
                    </a:cubicBezTo>
                    <a:cubicBezTo>
                      <a:pt x="f128" y="f129"/>
                      <a:pt x="f130" y="f131"/>
                      <a:pt x="f132" y="f131"/>
                    </a:cubicBezTo>
                    <a:cubicBezTo>
                      <a:pt x="f133" y="f131"/>
                      <a:pt x="f134" y="f135"/>
                      <a:pt x="f136" y="f137"/>
                    </a:cubicBezTo>
                    <a:cubicBezTo>
                      <a:pt x="f136" y="f138"/>
                      <a:pt x="f139" y="f140"/>
                      <a:pt x="f139" y="f59"/>
                    </a:cubicBezTo>
                    <a:cubicBezTo>
                      <a:pt x="f139" y="f141"/>
                      <a:pt x="f142" y="f2"/>
                      <a:pt x="f4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771;p10">
                <a:extLst>
                  <a:ext uri="{FF2B5EF4-FFF2-40B4-BE49-F238E27FC236}">
                    <a16:creationId xmlns:a16="http://schemas.microsoft.com/office/drawing/2014/main" id="{CAB6EB19-371B-43D5-9195-DEBDBE9DD860}"/>
                  </a:ext>
                </a:extLst>
              </p:cNvPr>
              <p:cNvSpPr/>
              <p:nvPr/>
            </p:nvSpPr>
            <p:spPr>
              <a:xfrm>
                <a:off x="195096" y="4326017"/>
                <a:ext cx="104771" cy="67272"/>
              </a:xfrm>
              <a:custGeom>
                <a:avLst/>
                <a:gdLst>
                  <a:gd name="f0" fmla="val w"/>
                  <a:gd name="f1" fmla="val h"/>
                  <a:gd name="f2" fmla="val 0"/>
                  <a:gd name="f3" fmla="val 3244"/>
                  <a:gd name="f4" fmla="val 2083"/>
                  <a:gd name="f5" fmla="val 869"/>
                  <a:gd name="f6" fmla="val 829"/>
                  <a:gd name="f7" fmla="val 802"/>
                  <a:gd name="f8" fmla="val 40"/>
                  <a:gd name="f9" fmla="val 797"/>
                  <a:gd name="f10" fmla="val 143"/>
                  <a:gd name="f11" fmla="val 774"/>
                  <a:gd name="f12" fmla="val 213"/>
                  <a:gd name="f13" fmla="val 843"/>
                  <a:gd name="f14" fmla="val 317"/>
                  <a:gd name="f15" fmla="val 878"/>
                  <a:gd name="f16" fmla="val 374"/>
                  <a:gd name="f17" fmla="val 791"/>
                  <a:gd name="f18" fmla="val 334"/>
                  <a:gd name="f19" fmla="val 694"/>
                  <a:gd name="f20" fmla="val 311"/>
                  <a:gd name="f21" fmla="val 596"/>
                  <a:gd name="f22" fmla="val 472"/>
                  <a:gd name="f23" fmla="val 346"/>
                  <a:gd name="f24" fmla="val 348"/>
                  <a:gd name="f25" fmla="val 243"/>
                  <a:gd name="f26" fmla="val 432"/>
                  <a:gd name="f27" fmla="val 70"/>
                  <a:gd name="f28" fmla="val 570"/>
                  <a:gd name="f29" fmla="val 847"/>
                  <a:gd name="f30" fmla="val 81"/>
                  <a:gd name="f31" fmla="val 1067"/>
                  <a:gd name="f32" fmla="val 168"/>
                  <a:gd name="f33" fmla="val 1263"/>
                  <a:gd name="f34" fmla="val 400"/>
                  <a:gd name="f35" fmla="val 1356"/>
                  <a:gd name="f36" fmla="val 620"/>
                  <a:gd name="f37" fmla="val 626"/>
                  <a:gd name="f38" fmla="val 633"/>
                  <a:gd name="f39" fmla="val 640"/>
                  <a:gd name="f40" fmla="val 641"/>
                  <a:gd name="f41" fmla="val 642"/>
                  <a:gd name="f42" fmla="val 648"/>
                  <a:gd name="f43" fmla="val 653"/>
                  <a:gd name="f44" fmla="val 658"/>
                  <a:gd name="f45" fmla="val 1355"/>
                  <a:gd name="f46" fmla="val 652"/>
                  <a:gd name="f47" fmla="val 646"/>
                  <a:gd name="f48" fmla="val 521"/>
                  <a:gd name="f49" fmla="val 1354"/>
                  <a:gd name="f50" fmla="val 429"/>
                  <a:gd name="f51" fmla="val 1233"/>
                  <a:gd name="f52" fmla="val 451"/>
                  <a:gd name="f53" fmla="val 1101"/>
                  <a:gd name="f54" fmla="val 462"/>
                  <a:gd name="f55" fmla="val 974"/>
                  <a:gd name="f56" fmla="val 578"/>
                  <a:gd name="f57" fmla="val 894"/>
                  <a:gd name="f58" fmla="val 693"/>
                  <a:gd name="f59" fmla="val 859"/>
                  <a:gd name="f60" fmla="val 706"/>
                  <a:gd name="f61" fmla="val 858"/>
                  <a:gd name="f62" fmla="val 720"/>
                  <a:gd name="f63" fmla="val 857"/>
                  <a:gd name="f64" fmla="val 733"/>
                  <a:gd name="f65" fmla="val 846"/>
                  <a:gd name="f66" fmla="val 958"/>
                  <a:gd name="f67" fmla="val 900"/>
                  <a:gd name="f68" fmla="val 1051"/>
                  <a:gd name="f69" fmla="val 951"/>
                  <a:gd name="f70" fmla="val 1155"/>
                  <a:gd name="f71" fmla="val 1009"/>
                  <a:gd name="f72" fmla="val 1259"/>
                  <a:gd name="f73" fmla="val 1090"/>
                  <a:gd name="f74" fmla="val 1339"/>
                  <a:gd name="f75" fmla="val 1182"/>
                  <a:gd name="f76" fmla="val 1893"/>
                  <a:gd name="f77" fmla="val 1667"/>
                  <a:gd name="f78" fmla="val 2528"/>
                  <a:gd name="f79" fmla="val 1932"/>
                  <a:gd name="f80" fmla="val 2471"/>
                  <a:gd name="f81" fmla="val 1909"/>
                  <a:gd name="f82" fmla="val 1709"/>
                  <a:gd name="f83" fmla="val 1293"/>
                  <a:gd name="f84" fmla="val 467"/>
                  <a:gd name="f85" fmla="val 1249"/>
                  <a:gd name="f86" fmla="val 422"/>
                  <a:gd name="f87" fmla="val 996"/>
                  <a:gd name="f88" fmla="*/ f0 1 3244"/>
                  <a:gd name="f89" fmla="*/ f1 1 2083"/>
                  <a:gd name="f90" fmla="val f2"/>
                  <a:gd name="f91" fmla="val f3"/>
                  <a:gd name="f92" fmla="val f4"/>
                  <a:gd name="f93" fmla="+- f92 0 f90"/>
                  <a:gd name="f94" fmla="+- f91 0 f90"/>
                  <a:gd name="f95" fmla="*/ f94 1 3244"/>
                  <a:gd name="f96" fmla="*/ f93 1 2083"/>
                  <a:gd name="f97" fmla="*/ f90 1 f95"/>
                  <a:gd name="f98" fmla="*/ f91 1 f95"/>
                  <a:gd name="f99" fmla="*/ f90 1 f96"/>
                  <a:gd name="f100" fmla="*/ f92 1 f96"/>
                  <a:gd name="f101" fmla="*/ f97 f88 1"/>
                  <a:gd name="f102" fmla="*/ f98 f88 1"/>
                  <a:gd name="f103" fmla="*/ f100 f89 1"/>
                  <a:gd name="f104" fmla="*/ f99 f89 1"/>
                </a:gdLst>
                <a:ahLst/>
                <a:cxnLst>
                  <a:cxn ang="3cd4">
                    <a:pos x="hc" y="t"/>
                  </a:cxn>
                  <a:cxn ang="0">
                    <a:pos x="r" y="vc"/>
                  </a:cxn>
                  <a:cxn ang="cd4">
                    <a:pos x="hc" y="b"/>
                  </a:cxn>
                  <a:cxn ang="cd2">
                    <a:pos x="l" y="vc"/>
                  </a:cxn>
                </a:cxnLst>
                <a:rect l="f101" t="f104" r="f102" b="f103"/>
                <a:pathLst>
                  <a:path w="3244" h="2083">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 y="f29"/>
                      <a:pt x="f30" y="f31"/>
                    </a:cubicBezTo>
                    <a:cubicBezTo>
                      <a:pt x="f32" y="f33"/>
                      <a:pt x="f34" y="f35"/>
                      <a:pt x="f36" y="f35"/>
                    </a:cubicBezTo>
                    <a:cubicBezTo>
                      <a:pt x="f37" y="f35"/>
                      <a:pt x="f38" y="f35"/>
                      <a:pt x="f39" y="f35"/>
                    </a:cubicBezTo>
                    <a:lnTo>
                      <a:pt x="f39" y="f35"/>
                    </a:lnTo>
                    <a:cubicBezTo>
                      <a:pt x="f39" y="f35"/>
                      <a:pt x="f40" y="f35"/>
                      <a:pt x="f41" y="f35"/>
                    </a:cubicBezTo>
                    <a:cubicBezTo>
                      <a:pt x="f42" y="f35"/>
                      <a:pt x="f43" y="f35"/>
                      <a:pt x="f44" y="f45"/>
                    </a:cubicBezTo>
                    <a:lnTo>
                      <a:pt x="f44" y="f45"/>
                    </a:lnTo>
                    <a:cubicBezTo>
                      <a:pt x="f46" y="f35"/>
                      <a:pt x="f47" y="f35"/>
                      <a:pt x="f39" y="f35"/>
                    </a:cubicBezTo>
                    <a:lnTo>
                      <a:pt x="f39" y="f35"/>
                    </a:ln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3" y="f4"/>
                    </a:cubicBezTo>
                    <a:cubicBezTo>
                      <a:pt x="f80" y="f81"/>
                      <a:pt x="f82" y="f73"/>
                      <a:pt x="f83" y="f84"/>
                    </a:cubicBezTo>
                    <a:cubicBezTo>
                      <a:pt x="f85" y="f86"/>
                      <a:pt x="f87"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772;p10">
                <a:extLst>
                  <a:ext uri="{FF2B5EF4-FFF2-40B4-BE49-F238E27FC236}">
                    <a16:creationId xmlns:a16="http://schemas.microsoft.com/office/drawing/2014/main" id="{274A8D33-3373-4404-8C48-DD6354AEF59E}"/>
                  </a:ext>
                </a:extLst>
              </p:cNvPr>
              <p:cNvSpPr/>
              <p:nvPr/>
            </p:nvSpPr>
            <p:spPr>
              <a:xfrm>
                <a:off x="383362" y="4377699"/>
                <a:ext cx="227438" cy="140497"/>
              </a:xfrm>
              <a:custGeom>
                <a:avLst/>
                <a:gdLst>
                  <a:gd name="f0" fmla="val w"/>
                  <a:gd name="f1" fmla="val h"/>
                  <a:gd name="f2" fmla="val 0"/>
                  <a:gd name="f3" fmla="val 7042"/>
                  <a:gd name="f4" fmla="val 4350"/>
                  <a:gd name="f5" fmla="val 7025"/>
                  <a:gd name="f6" fmla="val 706"/>
                  <a:gd name="f7" fmla="val 7031"/>
                  <a:gd name="f8" fmla="val 708"/>
                  <a:gd name="f9" fmla="val 7036"/>
                  <a:gd name="f10" fmla="val 711"/>
                  <a:gd name="f11" fmla="val 713"/>
                  <a:gd name="f12" fmla="val 5137"/>
                  <a:gd name="f13" fmla="val 229"/>
                  <a:gd name="f14" fmla="val 5264"/>
                  <a:gd name="f15" fmla="val 5379"/>
                  <a:gd name="f16" fmla="val 5518"/>
                  <a:gd name="f17" fmla="val 252"/>
                  <a:gd name="f18" fmla="val 5449"/>
                  <a:gd name="f19" fmla="val 246"/>
                  <a:gd name="f20" fmla="val 5385"/>
                  <a:gd name="f21" fmla="val 243"/>
                  <a:gd name="f22" fmla="val 5323"/>
                  <a:gd name="f23" fmla="val 5261"/>
                  <a:gd name="f24" fmla="val 5200"/>
                  <a:gd name="f25" fmla="val 5010"/>
                  <a:gd name="f26" fmla="val 275"/>
                  <a:gd name="f27" fmla="val 4895"/>
                  <a:gd name="f28" fmla="val 298"/>
                  <a:gd name="f29" fmla="val 4779"/>
                  <a:gd name="f30" fmla="val 332"/>
                  <a:gd name="f31" fmla="val 4433"/>
                  <a:gd name="f32" fmla="val 459"/>
                  <a:gd name="f33" fmla="val 4317"/>
                  <a:gd name="f34" fmla="val 517"/>
                  <a:gd name="f35" fmla="val 4214"/>
                  <a:gd name="f36" fmla="val 575"/>
                  <a:gd name="f37" fmla="val 4110"/>
                  <a:gd name="f38" fmla="val 644"/>
                  <a:gd name="f39" fmla="val 3706"/>
                  <a:gd name="f40" fmla="val 921"/>
                  <a:gd name="f41" fmla="val 3394"/>
                  <a:gd name="f42" fmla="val 1314"/>
                  <a:gd name="f43" fmla="val 3105"/>
                  <a:gd name="f44" fmla="val 1706"/>
                  <a:gd name="f45" fmla="val 2817"/>
                  <a:gd name="f46" fmla="val 2110"/>
                  <a:gd name="f47" fmla="val 2563"/>
                  <a:gd name="f48" fmla="val 2549"/>
                  <a:gd name="f49" fmla="val 2251"/>
                  <a:gd name="f50" fmla="val 2941"/>
                  <a:gd name="f51" fmla="val 2090"/>
                  <a:gd name="f52" fmla="val 3137"/>
                  <a:gd name="f53" fmla="val 1917"/>
                  <a:gd name="f54" fmla="val 3310"/>
                  <a:gd name="f55" fmla="val 1743"/>
                  <a:gd name="f56" fmla="val 3484"/>
                  <a:gd name="f57" fmla="val 1559"/>
                  <a:gd name="f58" fmla="val 3645"/>
                  <a:gd name="f59" fmla="val 1351"/>
                  <a:gd name="f60" fmla="val 3807"/>
                  <a:gd name="f61" fmla="val 1155"/>
                  <a:gd name="f62" fmla="val 3934"/>
                  <a:gd name="f63" fmla="val 3634"/>
                  <a:gd name="f64" fmla="val 3299"/>
                  <a:gd name="f65" fmla="val 2228"/>
                  <a:gd name="f66" fmla="val 2906"/>
                  <a:gd name="f67" fmla="val 2517"/>
                  <a:gd name="f68" fmla="val 2526"/>
                  <a:gd name="f69" fmla="val 2759"/>
                  <a:gd name="f70" fmla="val 2087"/>
                  <a:gd name="f71" fmla="val 3048"/>
                  <a:gd name="f72" fmla="val 1683"/>
                  <a:gd name="f73" fmla="val 3336"/>
                  <a:gd name="f74" fmla="val 1279"/>
                  <a:gd name="f75" fmla="val 3648"/>
                  <a:gd name="f76" fmla="val 887"/>
                  <a:gd name="f77" fmla="val 4087"/>
                  <a:gd name="f78" fmla="val 598"/>
                  <a:gd name="f79" fmla="val 4306"/>
                  <a:gd name="f80" fmla="val 471"/>
                  <a:gd name="f81" fmla="val 4514"/>
                  <a:gd name="f82" fmla="val 356"/>
                  <a:gd name="f83" fmla="val 4768"/>
                  <a:gd name="f84" fmla="val 286"/>
                  <a:gd name="f85" fmla="val 4883"/>
                  <a:gd name="f86" fmla="val 5138"/>
                  <a:gd name="f87" fmla="val 1"/>
                  <a:gd name="f88" fmla="val 4407"/>
                  <a:gd name="f89" fmla="val 3713"/>
                  <a:gd name="f90" fmla="val 313"/>
                  <a:gd name="f91" fmla="val 3117"/>
                  <a:gd name="f92" fmla="val 840"/>
                  <a:gd name="f93" fmla="val 2274"/>
                  <a:gd name="f94" fmla="val 1602"/>
                  <a:gd name="f95" fmla="val 1166"/>
                  <a:gd name="f96" fmla="val 2422"/>
                  <a:gd name="f97" fmla="val 2433"/>
                  <a:gd name="f98" fmla="val 244"/>
                  <a:gd name="f99" fmla="val 2574"/>
                  <a:gd name="f100" fmla="val 498"/>
                  <a:gd name="f101" fmla="val 2620"/>
                  <a:gd name="f102" fmla="val 758"/>
                  <a:gd name="f103" fmla="val 881"/>
                  <a:gd name="f104" fmla="val 1006"/>
                  <a:gd name="f105" fmla="val 2610"/>
                  <a:gd name="f106" fmla="val 1132"/>
                  <a:gd name="f107" fmla="val 2595"/>
                  <a:gd name="f108" fmla="val 531"/>
                  <a:gd name="f109" fmla="val 2872"/>
                  <a:gd name="f110" fmla="val 1270"/>
                  <a:gd name="f111" fmla="val 670"/>
                  <a:gd name="f112" fmla="val 4280"/>
                  <a:gd name="f113" fmla="val 851"/>
                  <a:gd name="f114" fmla="val 4176"/>
                  <a:gd name="f115" fmla="val 1051"/>
                  <a:gd name="f116" fmla="val 4154"/>
                  <a:gd name="f117" fmla="val 1252"/>
                  <a:gd name="f118" fmla="val 1409"/>
                  <a:gd name="f119" fmla="val 1567"/>
                  <a:gd name="f120" fmla="val 4167"/>
                  <a:gd name="f121" fmla="val 1717"/>
                  <a:gd name="f122" fmla="val 2061"/>
                  <a:gd name="f123" fmla="val 2367"/>
                  <a:gd name="f124" fmla="val 4095"/>
                  <a:gd name="f125" fmla="val 2540"/>
                  <a:gd name="f126" fmla="val 3622"/>
                  <a:gd name="f127" fmla="val 2725"/>
                  <a:gd name="f128" fmla="val 3991"/>
                  <a:gd name="f129" fmla="val 2828"/>
                  <a:gd name="f130" fmla="val 4084"/>
                  <a:gd name="f131" fmla="val 3152"/>
                  <a:gd name="f132" fmla="val 4349"/>
                  <a:gd name="f133" fmla="val 3830"/>
                  <a:gd name="f134" fmla="val 3129"/>
                  <a:gd name="f135" fmla="val 3564"/>
                  <a:gd name="f136" fmla="val 3244"/>
                  <a:gd name="f137" fmla="val 3657"/>
                  <a:gd name="f138" fmla="val 3440"/>
                  <a:gd name="f139" fmla="val 3761"/>
                  <a:gd name="f140" fmla="val 3267"/>
                  <a:gd name="f141" fmla="val 3080"/>
                  <a:gd name="f142" fmla="val 3567"/>
                  <a:gd name="f143" fmla="val 1787"/>
                  <a:gd name="f144" fmla="val 3613"/>
                  <a:gd name="f145" fmla="val 2006"/>
                  <a:gd name="f146" fmla="val 3798"/>
                  <a:gd name="f147" fmla="val 2191"/>
                  <a:gd name="f148" fmla="val 4017"/>
                  <a:gd name="f149" fmla="val 4225"/>
                  <a:gd name="f150" fmla="val 4456"/>
                  <a:gd name="f151" fmla="val 4409"/>
                  <a:gd name="f152" fmla="val 1868"/>
                  <a:gd name="f153" fmla="val 4307"/>
                  <a:gd name="f154" fmla="val 1909"/>
                  <a:gd name="f155" fmla="val 4202"/>
                  <a:gd name="f156" fmla="val 4128"/>
                  <a:gd name="f157" fmla="val 4052"/>
                  <a:gd name="f158" fmla="val 1888"/>
                  <a:gd name="f159" fmla="val 3994"/>
                  <a:gd name="f160" fmla="val 1845"/>
                  <a:gd name="f161" fmla="val 3867"/>
                  <a:gd name="f162" fmla="val 1741"/>
                  <a:gd name="f163" fmla="val 3821"/>
                  <a:gd name="f164" fmla="val 1556"/>
                  <a:gd name="f165" fmla="val 3844"/>
                  <a:gd name="f166" fmla="val 1394"/>
                  <a:gd name="f167" fmla="val 3856"/>
                  <a:gd name="f168" fmla="val 4491"/>
                  <a:gd name="f169" fmla="val 4860"/>
                  <a:gd name="f170" fmla="val 5122"/>
                  <a:gd name="f171" fmla="val 424"/>
                  <a:gd name="f172" fmla="val 5396"/>
                  <a:gd name="f173" fmla="val 382"/>
                  <a:gd name="f174" fmla="val 5670"/>
                  <a:gd name="f175" fmla="val 6141"/>
                  <a:gd name="f176" fmla="val 6612"/>
                  <a:gd name="f177" fmla="val 505"/>
                  <a:gd name="f178" fmla="val 6699"/>
                  <a:gd name="f179" fmla="val 544"/>
                  <a:gd name="f180" fmla="val 6447"/>
                  <a:gd name="f181" fmla="val 319"/>
                  <a:gd name="f182" fmla="val 6107"/>
                  <a:gd name="f183" fmla="val 194"/>
                  <a:gd name="f184" fmla="val 5922"/>
                  <a:gd name="f185" fmla="val 125"/>
                  <a:gd name="f186" fmla="val 5726"/>
                  <a:gd name="f187" fmla="val 79"/>
                  <a:gd name="f188" fmla="val 5541"/>
                  <a:gd name="f189" fmla="val 32"/>
                  <a:gd name="f190" fmla="val 5406"/>
                  <a:gd name="f191" fmla="val 11"/>
                  <a:gd name="f192" fmla="val 5271"/>
                  <a:gd name="f193" fmla="*/ f0 1 7042"/>
                  <a:gd name="f194" fmla="*/ f1 1 4350"/>
                  <a:gd name="f195" fmla="val f2"/>
                  <a:gd name="f196" fmla="val f3"/>
                  <a:gd name="f197" fmla="val f4"/>
                  <a:gd name="f198" fmla="+- f197 0 f195"/>
                  <a:gd name="f199" fmla="+- f196 0 f195"/>
                  <a:gd name="f200" fmla="*/ f199 1 7042"/>
                  <a:gd name="f201" fmla="*/ f198 1 4350"/>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7042" h="4350">
                    <a:moveTo>
                      <a:pt x="f5" y="f6"/>
                    </a:moveTo>
                    <a:cubicBezTo>
                      <a:pt x="f7" y="f8"/>
                      <a:pt x="f9" y="f10"/>
                      <a:pt x="f3" y="f11"/>
                    </a:cubicBezTo>
                    <a:cubicBezTo>
                      <a:pt x="f9" y="f10"/>
                      <a:pt x="f7" y="f8"/>
                      <a:pt x="f5" y="f6"/>
                    </a:cubicBezTo>
                    <a:close/>
                    <a:moveTo>
                      <a:pt x="f12" y="f13"/>
                    </a:moveTo>
                    <a:cubicBezTo>
                      <a:pt x="f14" y="f13"/>
                      <a:pt x="f15" y="f13"/>
                      <a:pt x="f16" y="f17"/>
                    </a:cubicBezTo>
                    <a:cubicBezTo>
                      <a:pt x="f18" y="f19"/>
                      <a:pt x="f20" y="f21"/>
                      <a:pt x="f22" y="f21"/>
                    </a:cubicBezTo>
                    <a:cubicBezTo>
                      <a:pt x="f23" y="f21"/>
                      <a:pt x="f24" y="f19"/>
                      <a:pt x="f12" y="f17"/>
                    </a:cubicBezTo>
                    <a:cubicBezTo>
                      <a:pt x="f25" y="f26"/>
                      <a:pt x="f27" y="f28"/>
                      <a:pt x="f29" y="f30"/>
                    </a:cubicBez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57" y="f63"/>
                      <a:pt x="f53" y="f64"/>
                      <a:pt x="f65" y="f66"/>
                    </a:cubicBezTo>
                    <a:cubicBezTo>
                      <a:pt x="f67" y="f68"/>
                      <a:pt x="f69" y="f70"/>
                      <a:pt x="f71" y="f72"/>
                    </a:cubicBezTo>
                    <a:cubicBezTo>
                      <a:pt x="f73" y="f74"/>
                      <a:pt x="f75" y="f76"/>
                      <a:pt x="f77" y="f78"/>
                    </a:cubicBezTo>
                    <a:cubicBezTo>
                      <a:pt x="f79" y="f80"/>
                      <a:pt x="f81" y="f82"/>
                      <a:pt x="f83" y="f84"/>
                    </a:cubicBezTo>
                    <a:cubicBezTo>
                      <a:pt x="f85" y="f17"/>
                      <a:pt x="f25" y="f13"/>
                      <a:pt x="f12" y="f13"/>
                    </a:cubicBezTo>
                    <a:close/>
                    <a:moveTo>
                      <a:pt x="f86" y="f87"/>
                    </a:moveTo>
                    <a:cubicBezTo>
                      <a:pt x="f88" y="f87"/>
                      <a:pt x="f89" y="f90"/>
                      <a:pt x="f91" y="f92"/>
                    </a:cubicBezTo>
                    <a:cubicBezTo>
                      <a:pt x="f93" y="f94"/>
                      <a:pt x="f95" y="f96"/>
                      <a:pt x="f87" y="f97"/>
                    </a:cubicBezTo>
                    <a:cubicBezTo>
                      <a:pt x="f98" y="f99"/>
                      <a:pt x="f100" y="f101"/>
                      <a:pt x="f102" y="f101"/>
                    </a:cubicBezTo>
                    <a:cubicBezTo>
                      <a:pt x="f103" y="f101"/>
                      <a:pt x="f104" y="f105"/>
                      <a:pt x="f106" y="f107"/>
                    </a:cubicBezTo>
                    <a:lnTo>
                      <a:pt x="f106" y="f107"/>
                    </a:lnTo>
                    <a:cubicBezTo>
                      <a:pt x="f108" y="f109"/>
                      <a:pt x="f110" y="f62"/>
                      <a:pt x="f111" y="f112"/>
                    </a:cubicBezTo>
                    <a:cubicBezTo>
                      <a:pt x="f113" y="f114"/>
                      <a:pt x="f115" y="f116"/>
                      <a:pt x="f117" y="f116"/>
                    </a:cubicBezTo>
                    <a:cubicBezTo>
                      <a:pt x="f118" y="f116"/>
                      <a:pt x="f119" y="f120"/>
                      <a:pt x="f121" y="f120"/>
                    </a:cubicBezTo>
                    <a:cubicBezTo>
                      <a:pt x="f122" y="f120"/>
                      <a:pt x="f123" y="f124"/>
                      <a:pt x="f125" y="f126"/>
                    </a:cubicBezTo>
                    <a:cubicBezTo>
                      <a:pt x="f127" y="f128"/>
                      <a:pt x="f129" y="f130"/>
                      <a:pt x="f131" y="f132"/>
                    </a:cubicBezTo>
                    <a:cubicBezTo>
                      <a:pt x="f71" y="f133"/>
                      <a:pt x="f134" y="f135"/>
                      <a:pt x="f134" y="f135"/>
                    </a:cubicBezTo>
                    <a:lnTo>
                      <a:pt x="f134" y="f135"/>
                    </a:lnTo>
                    <a:cubicBezTo>
                      <a:pt x="f136" y="f137"/>
                      <a:pt x="f138" y="f139"/>
                      <a:pt x="f138" y="f139"/>
                    </a:cubicBezTo>
                    <a:cubicBezTo>
                      <a:pt x="f140" y="f141"/>
                      <a:pt x="f140" y="f96"/>
                      <a:pt x="f142" y="f143"/>
                    </a:cubicBezTo>
                    <a:cubicBezTo>
                      <a:pt x="f144" y="f145"/>
                      <a:pt x="f146" y="f147"/>
                      <a:pt x="f148" y="f147"/>
                    </a:cubicBezTo>
                    <a:cubicBezTo>
                      <a:pt x="f149" y="f147"/>
                      <a:pt x="f31" y="f145"/>
                      <a:pt x="f150" y="f143"/>
                    </a:cubicBezTo>
                    <a:lnTo>
                      <a:pt x="f150" y="f143"/>
                    </a:lnTo>
                    <a:cubicBezTo>
                      <a:pt x="f151" y="f152"/>
                      <a:pt x="f153" y="f154"/>
                      <a:pt x="f155" y="f154"/>
                    </a:cubicBezTo>
                    <a:cubicBezTo>
                      <a:pt x="f156" y="f154"/>
                      <a:pt x="f157" y="f158"/>
                      <a:pt x="f159" y="f160"/>
                    </a:cubicBezTo>
                    <a:cubicBezTo>
                      <a:pt x="f161" y="f162"/>
                      <a:pt x="f163" y="f164"/>
                      <a:pt x="f165" y="f166"/>
                    </a:cubicBezTo>
                    <a:cubicBezTo>
                      <a:pt x="f167" y="f40"/>
                      <a:pt x="f168" y="f38"/>
                      <a:pt x="f169" y="f34"/>
                    </a:cubicBezTo>
                    <a:cubicBezTo>
                      <a:pt x="f170" y="f171"/>
                      <a:pt x="f172" y="f173"/>
                      <a:pt x="f174" y="f173"/>
                    </a:cubicBezTo>
                    <a:cubicBezTo>
                      <a:pt x="f175" y="f173"/>
                      <a:pt x="f176" y="f177"/>
                      <a:pt x="f5" y="f6"/>
                    </a:cubicBezTo>
                    <a:lnTo>
                      <a:pt x="f5" y="f6"/>
                    </a:lnTo>
                    <a:cubicBezTo>
                      <a:pt x="f178" y="f179"/>
                      <a:pt x="f180" y="f181"/>
                      <a:pt x="f182" y="f183"/>
                    </a:cubicBezTo>
                    <a:cubicBezTo>
                      <a:pt x="f184" y="f185"/>
                      <a:pt x="f186" y="f187"/>
                      <a:pt x="f188" y="f189"/>
                    </a:cubicBezTo>
                    <a:cubicBezTo>
                      <a:pt x="f190" y="f191"/>
                      <a:pt x="f192" y="f87"/>
                      <a:pt x="f86" y="f87"/>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773;p10">
                <a:extLst>
                  <a:ext uri="{FF2B5EF4-FFF2-40B4-BE49-F238E27FC236}">
                    <a16:creationId xmlns:a16="http://schemas.microsoft.com/office/drawing/2014/main" id="{B2CABAFD-3D85-4B34-8DBC-EDBC38D8E36F}"/>
                  </a:ext>
                </a:extLst>
              </p:cNvPr>
              <p:cNvSpPr/>
              <p:nvPr/>
            </p:nvSpPr>
            <p:spPr>
              <a:xfrm>
                <a:off x="321832" y="4394396"/>
                <a:ext cx="150665" cy="53583"/>
              </a:xfrm>
              <a:custGeom>
                <a:avLst/>
                <a:gdLst>
                  <a:gd name="f0" fmla="val w"/>
                  <a:gd name="f1" fmla="val h"/>
                  <a:gd name="f2" fmla="val 0"/>
                  <a:gd name="f3" fmla="val 4665"/>
                  <a:gd name="f4" fmla="val 1659"/>
                  <a:gd name="f5" fmla="val 3706"/>
                  <a:gd name="f6" fmla="val 520"/>
                  <a:gd name="f7" fmla="val 3510"/>
                  <a:gd name="f8" fmla="val 623"/>
                  <a:gd name="f9" fmla="val 3302"/>
                  <a:gd name="f10" fmla="val 704"/>
                  <a:gd name="f11" fmla="val 3094"/>
                  <a:gd name="f12" fmla="val 774"/>
                  <a:gd name="f13" fmla="val 2875"/>
                  <a:gd name="f14" fmla="val 854"/>
                  <a:gd name="f15" fmla="val 2644"/>
                  <a:gd name="f16" fmla="val 889"/>
                  <a:gd name="f17" fmla="val 2413"/>
                  <a:gd name="f18" fmla="val 924"/>
                  <a:gd name="f19" fmla="val 2278"/>
                  <a:gd name="f20" fmla="val 937"/>
                  <a:gd name="f21" fmla="val 2139"/>
                  <a:gd name="f22" fmla="val 943"/>
                  <a:gd name="f23" fmla="val 2000"/>
                  <a:gd name="f24" fmla="val 1903"/>
                  <a:gd name="f25" fmla="val 1805"/>
                  <a:gd name="f26" fmla="val 940"/>
                  <a:gd name="f27" fmla="val 1709"/>
                  <a:gd name="f28" fmla="val 935"/>
                  <a:gd name="f29" fmla="val 1455"/>
                  <a:gd name="f30" fmla="val 1224"/>
                  <a:gd name="f31" fmla="val 982"/>
                  <a:gd name="f32" fmla="val 1201"/>
                  <a:gd name="f33" fmla="val 866"/>
                  <a:gd name="f34" fmla="val 1444"/>
                  <a:gd name="f35" fmla="val 877"/>
                  <a:gd name="f36" fmla="val 1675"/>
                  <a:gd name="f37" fmla="val 1906"/>
                  <a:gd name="f38" fmla="val 2148"/>
                  <a:gd name="f39" fmla="val 2379"/>
                  <a:gd name="f40" fmla="val 2610"/>
                  <a:gd name="f41" fmla="val 831"/>
                  <a:gd name="f42" fmla="val 2840"/>
                  <a:gd name="f43" fmla="val 797"/>
                  <a:gd name="f44" fmla="val 3060"/>
                  <a:gd name="f45" fmla="val 739"/>
                  <a:gd name="f46" fmla="val 3279"/>
                  <a:gd name="f47" fmla="val 681"/>
                  <a:gd name="f48" fmla="val 3498"/>
                  <a:gd name="f49" fmla="val 600"/>
                  <a:gd name="f50" fmla="val 4664"/>
                  <a:gd name="f51" fmla="val 3613"/>
                  <a:gd name="f52" fmla="val 468"/>
                  <a:gd name="f53" fmla="val 2464"/>
                  <a:gd name="f54" fmla="val 706"/>
                  <a:gd name="f55" fmla="val 1316"/>
                  <a:gd name="f56" fmla="val 876"/>
                  <a:gd name="f57" fmla="val 436"/>
                  <a:gd name="f58" fmla="val 671"/>
                  <a:gd name="f59" fmla="val 1"/>
                  <a:gd name="f60" fmla="val 310"/>
                  <a:gd name="f61" fmla="val 896"/>
                  <a:gd name="f62" fmla="val 1235"/>
                  <a:gd name="f63" fmla="val 1388"/>
                  <a:gd name="f64" fmla="val 1447"/>
                  <a:gd name="f65" fmla="val 1504"/>
                  <a:gd name="f66" fmla="val 1231"/>
                  <a:gd name="f67" fmla="val 1559"/>
                  <a:gd name="f68" fmla="val 1386"/>
                  <a:gd name="f69" fmla="val 1374"/>
                  <a:gd name="f70" fmla="val 705"/>
                  <a:gd name="f71" fmla="val 1570"/>
                  <a:gd name="f72" fmla="val 694"/>
                  <a:gd name="f73" fmla="val 1616"/>
                  <a:gd name="f74" fmla="val 804"/>
                  <a:gd name="f75" fmla="val 1645"/>
                  <a:gd name="f76" fmla="val 926"/>
                  <a:gd name="f77" fmla="val 1055"/>
                  <a:gd name="f78" fmla="val 2203"/>
                  <a:gd name="f79" fmla="val 3979"/>
                  <a:gd name="f80" fmla="val 592"/>
                  <a:gd name="f81" fmla="*/ f0 1 4665"/>
                  <a:gd name="f82" fmla="*/ f1 1 1659"/>
                  <a:gd name="f83" fmla="val f2"/>
                  <a:gd name="f84" fmla="val f3"/>
                  <a:gd name="f85" fmla="val f4"/>
                  <a:gd name="f86" fmla="+- f85 0 f83"/>
                  <a:gd name="f87" fmla="+- f84 0 f83"/>
                  <a:gd name="f88" fmla="*/ f87 1 4665"/>
                  <a:gd name="f89" fmla="*/ f86 1 1659"/>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4665" h="1659">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18"/>
                      <a:pt x="f30" y="f16"/>
                      <a:pt x="f31" y="f14"/>
                    </a:cubicBezTo>
                    <a:lnTo>
                      <a:pt x="f31" y="f14"/>
                    </a:lnTo>
                    <a:cubicBezTo>
                      <a:pt x="f32" y="f33"/>
                      <a:pt x="f34" y="f35"/>
                      <a:pt x="f36" y="f16"/>
                    </a:cubicBezTo>
                    <a:cubicBezTo>
                      <a:pt x="f37" y="f16"/>
                      <a:pt x="f38" y="f16"/>
                      <a:pt x="f39" y="f33"/>
                    </a:cubicBezTo>
                    <a:cubicBezTo>
                      <a:pt x="f40" y="f41"/>
                      <a:pt x="f42" y="f43"/>
                      <a:pt x="f44" y="f45"/>
                    </a:cubicBezTo>
                    <a:cubicBezTo>
                      <a:pt x="f46" y="f47"/>
                      <a:pt x="f48" y="f49"/>
                      <a:pt x="f5" y="f6"/>
                    </a:cubicBezTo>
                    <a:close/>
                    <a:moveTo>
                      <a:pt x="f50" y="f2"/>
                    </a:moveTo>
                    <a:lnTo>
                      <a:pt x="f50" y="f2"/>
                    </a:lnTo>
                    <a:cubicBezTo>
                      <a:pt x="f51" y="f52"/>
                      <a:pt x="f53" y="f54"/>
                      <a:pt x="f55" y="f54"/>
                    </a:cubicBezTo>
                    <a:cubicBezTo>
                      <a:pt x="f56" y="f54"/>
                      <a:pt x="f57" y="f58"/>
                      <a:pt x="f59" y="f49"/>
                    </a:cubicBezTo>
                    <a:lnTo>
                      <a:pt x="f59" y="f49"/>
                    </a:lnTo>
                    <a:cubicBezTo>
                      <a:pt x="f60" y="f31"/>
                      <a:pt x="f61" y="f62"/>
                      <a:pt x="f63" y="f62"/>
                    </a:cubicBezTo>
                    <a:cubicBezTo>
                      <a:pt x="f64" y="f62"/>
                      <a:pt x="f65" y="f66"/>
                      <a:pt x="f67" y="f30"/>
                    </a:cubicBezTo>
                    <a:lnTo>
                      <a:pt x="f67" y="f30"/>
                    </a:lnTo>
                    <a:cubicBezTo>
                      <a:pt x="f68" y="f69"/>
                      <a:pt x="f70" y="f71"/>
                      <a:pt x="f72" y="f73"/>
                    </a:cubicBezTo>
                    <a:cubicBezTo>
                      <a:pt x="f74" y="f75"/>
                      <a:pt x="f76" y="f4"/>
                      <a:pt x="f77" y="f4"/>
                    </a:cubicBezTo>
                    <a:cubicBezTo>
                      <a:pt x="f78" y="f4"/>
                      <a:pt x="f79" y="f80"/>
                      <a:pt x="f5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774;p10">
                <a:extLst>
                  <a:ext uri="{FF2B5EF4-FFF2-40B4-BE49-F238E27FC236}">
                    <a16:creationId xmlns:a16="http://schemas.microsoft.com/office/drawing/2014/main" id="{CF2D4800-30F3-4434-958E-80A876AF1930}"/>
                  </a:ext>
                </a:extLst>
              </p:cNvPr>
              <p:cNvSpPr/>
              <p:nvPr/>
            </p:nvSpPr>
            <p:spPr>
              <a:xfrm>
                <a:off x="587282" y="4730648"/>
                <a:ext cx="194620" cy="264709"/>
              </a:xfrm>
              <a:custGeom>
                <a:avLst/>
                <a:gdLst>
                  <a:gd name="f0" fmla="val w"/>
                  <a:gd name="f1" fmla="val h"/>
                  <a:gd name="f2" fmla="val 0"/>
                  <a:gd name="f3" fmla="val 6026"/>
                  <a:gd name="f4" fmla="val 8196"/>
                  <a:gd name="f5" fmla="val 1"/>
                  <a:gd name="f6" fmla="val 20"/>
                  <a:gd name="f7" fmla="val 3"/>
                  <a:gd name="f8" fmla="val 40"/>
                  <a:gd name="f9" fmla="val 5"/>
                  <a:gd name="f10" fmla="val 59"/>
                  <a:gd name="f11" fmla="val 7"/>
                  <a:gd name="f12" fmla="val 39"/>
                  <a:gd name="f13" fmla="val 4"/>
                  <a:gd name="f14" fmla="val 19"/>
                  <a:gd name="f15" fmla="val 2"/>
                  <a:gd name="f16" fmla="val 819"/>
                  <a:gd name="f17" fmla="val 111"/>
                  <a:gd name="f18" fmla="val 2318"/>
                  <a:gd name="f19" fmla="val 1135"/>
                  <a:gd name="f20" fmla="val 2655"/>
                  <a:gd name="f21" fmla="val 3856"/>
                  <a:gd name="f22" fmla="val 2921"/>
                  <a:gd name="f23" fmla="val 6049"/>
                  <a:gd name="f24" fmla="val 3521"/>
                  <a:gd name="f25" fmla="val 6684"/>
                  <a:gd name="f26" fmla="val 3163"/>
                  <a:gd name="f27" fmla="val 3775"/>
                  <a:gd name="f28" fmla="val 7838"/>
                  <a:gd name="f29" fmla="val 4144"/>
                  <a:gd name="f30" fmla="val 6868"/>
                  <a:gd name="f31" fmla="val 3948"/>
                  <a:gd name="f32" fmla="val 6199"/>
                  <a:gd name="f33" fmla="val 4179"/>
                  <a:gd name="f34" fmla="val 6371"/>
                  <a:gd name="f35" fmla="val 4466"/>
                  <a:gd name="f36" fmla="val 6449"/>
                  <a:gd name="f37" fmla="val 4762"/>
                  <a:gd name="f38" fmla="val 5222"/>
                  <a:gd name="f39" fmla="val 5703"/>
                  <a:gd name="f40" fmla="val 6261"/>
                  <a:gd name="f41" fmla="val 5945"/>
                  <a:gd name="f42" fmla="val 5878"/>
                  <a:gd name="f43" fmla="val 6005"/>
                  <a:gd name="f44" fmla="val 5724"/>
                  <a:gd name="f45" fmla="val 6032"/>
                  <a:gd name="f46" fmla="val 5570"/>
                  <a:gd name="f47" fmla="val 5156"/>
                  <a:gd name="f48" fmla="val 4739"/>
                  <a:gd name="f49" fmla="val 5835"/>
                  <a:gd name="f50" fmla="val 4444"/>
                  <a:gd name="f51" fmla="val 5541"/>
                  <a:gd name="f52" fmla="val 4040"/>
                  <a:gd name="f53" fmla="val 5137"/>
                  <a:gd name="f54" fmla="val 3809"/>
                  <a:gd name="f55" fmla="val 4583"/>
                  <a:gd name="f56" fmla="val 3671"/>
                  <a:gd name="f57" fmla="val 4029"/>
                  <a:gd name="f58" fmla="val 3486"/>
                  <a:gd name="f59" fmla="val 3429"/>
                  <a:gd name="f60" fmla="val 3209"/>
                  <a:gd name="f61" fmla="val 2390"/>
                  <a:gd name="f62" fmla="val 2686"/>
                  <a:gd name="f63" fmla="val 1104"/>
                  <a:gd name="f64" fmla="val 1422"/>
                  <a:gd name="f65" fmla="val 166"/>
                  <a:gd name="f66" fmla="*/ f0 1 6026"/>
                  <a:gd name="f67" fmla="*/ f1 1 8196"/>
                  <a:gd name="f68" fmla="val f2"/>
                  <a:gd name="f69" fmla="val f3"/>
                  <a:gd name="f70" fmla="val f4"/>
                  <a:gd name="f71" fmla="+- f70 0 f68"/>
                  <a:gd name="f72" fmla="+- f69 0 f68"/>
                  <a:gd name="f73" fmla="*/ f72 1 6026"/>
                  <a:gd name="f74" fmla="*/ f71 1 8196"/>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6026" h="8196">
                    <a:moveTo>
                      <a:pt x="f2" y="f5"/>
                    </a:moveTo>
                    <a:cubicBezTo>
                      <a:pt x="f6" y="f7"/>
                      <a:pt x="f8" y="f9"/>
                      <a:pt x="f10" y="f11"/>
                    </a:cubicBezTo>
                    <a:lnTo>
                      <a:pt x="f10" y="f11"/>
                    </a:lnTo>
                    <a:cubicBezTo>
                      <a:pt x="f12" y="f13"/>
                      <a:pt x="f14" y="f15"/>
                      <a:pt x="f2" y="f5"/>
                    </a:cubicBezTo>
                    <a:close/>
                    <a:moveTo>
                      <a:pt x="f10" y="f11"/>
                    </a:moveTo>
                    <a:cubicBezTo>
                      <a:pt x="f16" y="f17"/>
                      <a:pt x="f18" y="f19"/>
                      <a:pt x="f20" y="f21"/>
                    </a:cubicBezTo>
                    <a:cubicBezTo>
                      <a:pt x="f22" y="f23"/>
                      <a:pt x="f24" y="f25"/>
                      <a:pt x="f26" y="f4"/>
                    </a:cubicBezTo>
                    <a:cubicBezTo>
                      <a:pt x="f27" y="f28"/>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6" y="f57"/>
                    </a:cubicBezTo>
                    <a:cubicBezTo>
                      <a:pt x="f24" y="f58"/>
                      <a:pt x="f59" y="f22"/>
                      <a:pt x="f60" y="f61"/>
                    </a:cubicBezTo>
                    <a:cubicBezTo>
                      <a:pt x="f62" y="f63"/>
                      <a:pt x="f64" y="f65"/>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775;p10">
                <a:extLst>
                  <a:ext uri="{FF2B5EF4-FFF2-40B4-BE49-F238E27FC236}">
                    <a16:creationId xmlns:a16="http://schemas.microsoft.com/office/drawing/2014/main" id="{D18DB7E3-E16D-4ACD-A947-4B367CCAD189}"/>
                  </a:ext>
                </a:extLst>
              </p:cNvPr>
              <p:cNvSpPr/>
              <p:nvPr/>
            </p:nvSpPr>
            <p:spPr>
              <a:xfrm>
                <a:off x="559311" y="4732513"/>
                <a:ext cx="98087" cy="213649"/>
              </a:xfrm>
              <a:custGeom>
                <a:avLst/>
                <a:gdLst>
                  <a:gd name="f0" fmla="val w"/>
                  <a:gd name="f1" fmla="val h"/>
                  <a:gd name="f2" fmla="val 0"/>
                  <a:gd name="f3" fmla="val 3037"/>
                  <a:gd name="f4" fmla="val 6615"/>
                  <a:gd name="f5" fmla="val 728"/>
                  <a:gd name="f6" fmla="val 750"/>
                  <a:gd name="f7" fmla="val 14"/>
                  <a:gd name="f8" fmla="val 772"/>
                  <a:gd name="f9" fmla="val 27"/>
                  <a:gd name="f10" fmla="val 795"/>
                  <a:gd name="f11" fmla="val 40"/>
                  <a:gd name="f12" fmla="val 13"/>
                  <a:gd name="f13" fmla="val 1998"/>
                  <a:gd name="f14" fmla="val 1136"/>
                  <a:gd name="f15" fmla="val 2022"/>
                  <a:gd name="f16" fmla="val 1168"/>
                  <a:gd name="f17" fmla="val 2045"/>
                  <a:gd name="f18" fmla="val 1201"/>
                  <a:gd name="f19" fmla="val 2067"/>
                  <a:gd name="f20" fmla="val 1235"/>
                  <a:gd name="f21" fmla="val 2124"/>
                  <a:gd name="f22" fmla="val 1328"/>
                  <a:gd name="f23" fmla="val 2171"/>
                  <a:gd name="f24" fmla="val 1432"/>
                  <a:gd name="f25" fmla="val 2217"/>
                  <a:gd name="f26" fmla="val 1535"/>
                  <a:gd name="f27" fmla="val 2286"/>
                  <a:gd name="f28" fmla="val 1755"/>
                  <a:gd name="f29" fmla="val 2332"/>
                  <a:gd name="f30" fmla="val 1986"/>
                  <a:gd name="f31" fmla="val 2193"/>
                  <a:gd name="f32" fmla="val 2344"/>
                  <a:gd name="f33" fmla="val 2655"/>
                  <a:gd name="f34" fmla="val 3105"/>
                  <a:gd name="f35" fmla="val 2055"/>
                  <a:gd name="f36" fmla="val 3521"/>
                  <a:gd name="f37" fmla="val 1894"/>
                  <a:gd name="f38" fmla="val 3948"/>
                  <a:gd name="f39" fmla="val 1709"/>
                  <a:gd name="f40" fmla="val 4352"/>
                  <a:gd name="f41" fmla="val 1570"/>
                  <a:gd name="f42" fmla="val 4779"/>
                  <a:gd name="f43" fmla="val 1420"/>
                  <a:gd name="f44" fmla="val 5194"/>
                  <a:gd name="f45" fmla="val 1351"/>
                  <a:gd name="f46" fmla="val 5645"/>
                  <a:gd name="f47" fmla="val 1340"/>
                  <a:gd name="f48" fmla="val 6106"/>
                  <a:gd name="f49" fmla="val 5875"/>
                  <a:gd name="f50" fmla="val 5656"/>
                  <a:gd name="f51" fmla="val 1363"/>
                  <a:gd name="f52" fmla="val 5425"/>
                  <a:gd name="f53" fmla="val 1386"/>
                  <a:gd name="f54" fmla="val 4987"/>
                  <a:gd name="f55" fmla="val 1513"/>
                  <a:gd name="f56" fmla="val 4767"/>
                  <a:gd name="f57" fmla="val 1640"/>
                  <a:gd name="f58" fmla="val 4329"/>
                  <a:gd name="f59" fmla="val 1836"/>
                  <a:gd name="f60" fmla="val 3925"/>
                  <a:gd name="f61" fmla="val 3509"/>
                  <a:gd name="f62" fmla="val 2159"/>
                  <a:gd name="f63" fmla="val 3094"/>
                  <a:gd name="f64" fmla="val 2216"/>
                  <a:gd name="f65" fmla="val 1837"/>
                  <a:gd name="f66" fmla="val 2204"/>
                  <a:gd name="f67" fmla="val 1449"/>
                  <a:gd name="f68" fmla="val 1344"/>
                  <a:gd name="f69" fmla="val 378"/>
                  <a:gd name="f70" fmla="val 1820"/>
                  <a:gd name="f71" fmla="val 915"/>
                  <a:gd name="f72" fmla="val 1547"/>
                  <a:gd name="f73" fmla="val 2101"/>
                  <a:gd name="f74" fmla="val 1893"/>
                  <a:gd name="f75" fmla="val 2517"/>
                  <a:gd name="f76" fmla="val 1871"/>
                  <a:gd name="f77" fmla="val 2759"/>
                  <a:gd name="f78" fmla="val 1783"/>
                  <a:gd name="f79" fmla="val 2829"/>
                  <a:gd name="f80" fmla="val 1669"/>
                  <a:gd name="f81" fmla="val 2879"/>
                  <a:gd name="f82" fmla="val 1553"/>
                  <a:gd name="f83" fmla="val 1517"/>
                  <a:gd name="f84" fmla="val 1480"/>
                  <a:gd name="f85" fmla="val 2874"/>
                  <a:gd name="f86" fmla="val 1443"/>
                  <a:gd name="f87" fmla="val 2863"/>
                  <a:gd name="f88" fmla="val 1305"/>
                  <a:gd name="f89" fmla="val 2817"/>
                  <a:gd name="f90" fmla="val 1190"/>
                  <a:gd name="f91" fmla="val 2632"/>
                  <a:gd name="f92" fmla="val 1247"/>
                  <a:gd name="f93" fmla="val 2482"/>
                  <a:gd name="f94" fmla="val 1097"/>
                  <a:gd name="f95" fmla="val 2620"/>
                  <a:gd name="f96" fmla="val 1074"/>
                  <a:gd name="f97" fmla="val 1178"/>
                  <a:gd name="f98" fmla="val 3036"/>
                  <a:gd name="f99" fmla="val 1239"/>
                  <a:gd name="f100" fmla="val 3150"/>
                  <a:gd name="f101" fmla="val 1371"/>
                  <a:gd name="f102" fmla="val 3199"/>
                  <a:gd name="f103" fmla="val 1506"/>
                  <a:gd name="f104" fmla="val 1576"/>
                  <a:gd name="f105" fmla="val 1646"/>
                  <a:gd name="f106" fmla="val 3186"/>
                  <a:gd name="f107" fmla="val 3163"/>
                  <a:gd name="f108" fmla="val 3705"/>
                  <a:gd name="f109" fmla="val 889"/>
                  <a:gd name="f110" fmla="val 4063"/>
                  <a:gd name="f111" fmla="val 289"/>
                  <a:gd name="f112" fmla="val 4271"/>
                  <a:gd name="f113" fmla="val 462"/>
                  <a:gd name="f114" fmla="val 4363"/>
                  <a:gd name="f115" fmla="val 612"/>
                  <a:gd name="f116" fmla="val 4410"/>
                  <a:gd name="f117" fmla="val 439"/>
                  <a:gd name="f118" fmla="val 4606"/>
                  <a:gd name="f119" fmla="val 1"/>
                  <a:gd name="f120" fmla="val 4790"/>
                  <a:gd name="f121" fmla="val 257"/>
                  <a:gd name="f122" fmla="val 4861"/>
                  <a:gd name="f123" fmla="val 388"/>
                  <a:gd name="f124" fmla="val 4899"/>
                  <a:gd name="f125" fmla="val 560"/>
                  <a:gd name="f126" fmla="val 642"/>
                  <a:gd name="f127" fmla="val 734"/>
                  <a:gd name="f128" fmla="val 4890"/>
                  <a:gd name="f129" fmla="val 855"/>
                  <a:gd name="f130" fmla="val 4871"/>
                  <a:gd name="f131" fmla="val 325"/>
                  <a:gd name="f132" fmla="val 5620"/>
                  <a:gd name="f133" fmla="val 1268"/>
                  <a:gd name="f134" fmla="val 5932"/>
                  <a:gd name="f135" fmla="val 1316"/>
                  <a:gd name="f136" fmla="val 6611"/>
                  <a:gd name="f137" fmla="val 1274"/>
                  <a:gd name="f138" fmla="val 5979"/>
                  <a:gd name="f139" fmla="val 2448"/>
                  <a:gd name="f140" fmla="val 5990"/>
                  <a:gd name="f141" fmla="val 2355"/>
                  <a:gd name="f142" fmla="val 5402"/>
                  <a:gd name="f143" fmla="val 5748"/>
                  <a:gd name="f144" fmla="val 2725"/>
                  <a:gd name="f145" fmla="val 6014"/>
                  <a:gd name="f146" fmla="val 6199"/>
                  <a:gd name="f147" fmla="val 5298"/>
                  <a:gd name="f148" fmla="val 2505"/>
                  <a:gd name="f149" fmla="val 4040"/>
                  <a:gd name="f150" fmla="val 2748"/>
                  <a:gd name="f151" fmla="val 2182"/>
                  <a:gd name="f152" fmla="val 2563"/>
                  <a:gd name="f153" fmla="val 1385"/>
                  <a:gd name="f154" fmla="val 797"/>
                  <a:gd name="f155" fmla="val 1882"/>
                  <a:gd name="f156" fmla="val 681"/>
                  <a:gd name="f157" fmla="val 566"/>
                  <a:gd name="f158" fmla="val 1594"/>
                  <a:gd name="f159" fmla="val 450"/>
                  <a:gd name="f160" fmla="val 1339"/>
                  <a:gd name="f161" fmla="val 280"/>
                  <a:gd name="f162" fmla="val 1054"/>
                  <a:gd name="f163" fmla="val 189"/>
                  <a:gd name="f164" fmla="val 6612"/>
                  <a:gd name="f165" fmla="val 6613"/>
                  <a:gd name="f166" fmla="val 1317"/>
                  <a:gd name="f167" fmla="val 6614"/>
                  <a:gd name="f168" fmla="*/ f0 1 3037"/>
                  <a:gd name="f169" fmla="*/ f1 1 6615"/>
                  <a:gd name="f170" fmla="val f2"/>
                  <a:gd name="f171" fmla="val f3"/>
                  <a:gd name="f172" fmla="val f4"/>
                  <a:gd name="f173" fmla="+- f172 0 f170"/>
                  <a:gd name="f174" fmla="+- f171 0 f170"/>
                  <a:gd name="f175" fmla="*/ f174 1 3037"/>
                  <a:gd name="f176" fmla="*/ f173 1 6615"/>
                  <a:gd name="f177" fmla="*/ f170 1 f175"/>
                  <a:gd name="f178" fmla="*/ f171 1 f175"/>
                  <a:gd name="f179" fmla="*/ f170 1 f176"/>
                  <a:gd name="f180" fmla="*/ f172 1 f176"/>
                  <a:gd name="f181" fmla="*/ f177 f168 1"/>
                  <a:gd name="f182" fmla="*/ f178 f168 1"/>
                  <a:gd name="f183" fmla="*/ f180 f169 1"/>
                  <a:gd name="f184" fmla="*/ f179 f169 1"/>
                </a:gdLst>
                <a:ahLst/>
                <a:cxnLst>
                  <a:cxn ang="3cd4">
                    <a:pos x="hc" y="t"/>
                  </a:cxn>
                  <a:cxn ang="0">
                    <a:pos x="r" y="vc"/>
                  </a:cxn>
                  <a:cxn ang="cd4">
                    <a:pos x="hc" y="b"/>
                  </a:cxn>
                  <a:cxn ang="cd2">
                    <a:pos x="l" y="vc"/>
                  </a:cxn>
                </a:cxnLst>
                <a:rect l="f181" t="f184" r="f182" b="f183"/>
                <a:pathLst>
                  <a:path w="3037" h="6615">
                    <a:moveTo>
                      <a:pt x="f5" y="f2"/>
                    </a:moveTo>
                    <a:cubicBezTo>
                      <a:pt x="f6" y="f7"/>
                      <a:pt x="f8" y="f9"/>
                      <a:pt x="f10" y="f11"/>
                    </a:cubicBezTo>
                    <a:lnTo>
                      <a:pt x="f10" y="f11"/>
                    </a:lnTo>
                    <a:cubicBezTo>
                      <a:pt x="f8" y="f9"/>
                      <a:pt x="f6" y="f12"/>
                      <a:pt x="f5" y="f2"/>
                    </a:cubicBezTo>
                    <a:close/>
                    <a:moveTo>
                      <a:pt x="f13" y="f14"/>
                    </a:moveTo>
                    <a:cubicBezTo>
                      <a:pt x="f15" y="f16"/>
                      <a:pt x="f17" y="f18"/>
                      <a:pt x="f19" y="f20"/>
                    </a:cubicBezTo>
                    <a:cubicBezTo>
                      <a:pt x="f21" y="f22"/>
                      <a:pt x="f23" y="f24"/>
                      <a:pt x="f25" y="f26"/>
                    </a:cubicBezTo>
                    <a:cubicBezTo>
                      <a:pt x="f27" y="f28"/>
                      <a:pt x="f29" y="f30"/>
                      <a:pt x="f29" y="f31"/>
                    </a:cubicBezTo>
                    <a:cubicBezTo>
                      <a:pt x="f32" y="f33"/>
                      <a:pt x="f25" y="f34"/>
                      <a:pt x="f35" y="f36"/>
                    </a:cubicBezTo>
                    <a:cubicBezTo>
                      <a:pt x="f37" y="f38"/>
                      <a:pt x="f39" y="f40"/>
                      <a:pt x="f41" y="f42"/>
                    </a:cubicBezTo>
                    <a:cubicBezTo>
                      <a:pt x="f43" y="f44"/>
                      <a:pt x="f45" y="f46"/>
                      <a:pt x="f47" y="f48"/>
                    </a:cubicBezTo>
                    <a:cubicBezTo>
                      <a:pt x="f47" y="f49"/>
                      <a:pt x="f47" y="f50"/>
                      <a:pt x="f51" y="f52"/>
                    </a:cubicBezTo>
                    <a:cubicBezTo>
                      <a:pt x="f53" y="f44"/>
                      <a:pt x="f24" y="f54"/>
                      <a:pt x="f55" y="f56"/>
                    </a:cubicBezTo>
                    <a:cubicBezTo>
                      <a:pt x="f57" y="f58"/>
                      <a:pt x="f59" y="f60"/>
                      <a:pt x="f13" y="f61"/>
                    </a:cubicBezTo>
                    <a:cubicBezTo>
                      <a:pt x="f62" y="f63"/>
                      <a:pt x="f27" y="f33"/>
                      <a:pt x="f27" y="f64"/>
                    </a:cubicBezTo>
                    <a:cubicBezTo>
                      <a:pt x="f27" y="f65"/>
                      <a:pt x="f66" y="f67"/>
                      <a:pt x="f13" y="f14"/>
                    </a:cubicBezTo>
                    <a:close/>
                    <a:moveTo>
                      <a:pt x="f10" y="f11"/>
                    </a:moveTo>
                    <a:lnTo>
                      <a:pt x="f10" y="f11"/>
                    </a:lnTo>
                    <a:cubicBezTo>
                      <a:pt x="f68" y="f69"/>
                      <a:pt x="f70" y="f71"/>
                      <a:pt x="f13" y="f72"/>
                    </a:cubicBezTo>
                    <a:cubicBezTo>
                      <a:pt x="f73" y="f74"/>
                      <a:pt x="f25" y="f75"/>
                      <a:pt x="f76" y="f77"/>
                    </a:cubicBezTo>
                    <a:cubicBezTo>
                      <a:pt x="f78" y="f79"/>
                      <a:pt x="f80" y="f81"/>
                      <a:pt x="f82" y="f81"/>
                    </a:cubicBezTo>
                    <a:cubicBezTo>
                      <a:pt x="f83" y="f81"/>
                      <a:pt x="f84" y="f85"/>
                      <a:pt x="f86" y="f87"/>
                    </a:cubicBezTo>
                    <a:cubicBezTo>
                      <a:pt x="f88" y="f89"/>
                      <a:pt x="f90" y="f91"/>
                      <a:pt x="f92" y="f93"/>
                    </a:cubicBezTo>
                    <a:lnTo>
                      <a:pt x="f92" y="f93"/>
                    </a:lnTo>
                    <a:cubicBezTo>
                      <a:pt x="f94" y="f95"/>
                      <a:pt x="f96" y="f87"/>
                      <a:pt x="f97" y="f98"/>
                    </a:cubicBezTo>
                    <a:cubicBezTo>
                      <a:pt x="f99" y="f100"/>
                      <a:pt x="f101" y="f102"/>
                      <a:pt x="f103" y="f102"/>
                    </a:cubicBezTo>
                    <a:cubicBezTo>
                      <a:pt x="f104" y="f102"/>
                      <a:pt x="f105" y="f106"/>
                      <a:pt x="f39" y="f107"/>
                    </a:cubicBezTo>
                    <a:lnTo>
                      <a:pt x="f39" y="f107"/>
                    </a:lnTo>
                    <a:cubicBezTo>
                      <a:pt x="f53" y="f108"/>
                      <a:pt x="f109" y="f110"/>
                      <a:pt x="f111" y="f112"/>
                    </a:cubicBezTo>
                    <a:cubicBezTo>
                      <a:pt x="f111" y="f112"/>
                      <a:pt x="f113" y="f114"/>
                      <a:pt x="f115" y="f116"/>
                    </a:cubicBezTo>
                    <a:cubicBezTo>
                      <a:pt x="f115"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6"/>
                    </a:cubicBezTo>
                    <a:lnTo>
                      <a:pt x="f135" y="f136"/>
                    </a:lnTo>
                    <a:cubicBezTo>
                      <a:pt x="f137" y="f138"/>
                      <a:pt x="f139" y="f140"/>
                      <a:pt x="f141" y="f142"/>
                    </a:cubicBezTo>
                    <a:lnTo>
                      <a:pt x="f141" y="f142"/>
                    </a:lnTo>
                    <a:cubicBezTo>
                      <a:pt x="f75" y="f143"/>
                      <a:pt x="f144" y="f145"/>
                      <a:pt x="f98" y="f146"/>
                    </a:cubicBezTo>
                    <a:cubicBezTo>
                      <a:pt x="f139" y="f147"/>
                      <a:pt x="f148" y="f149"/>
                      <a:pt x="f91" y="f98"/>
                    </a:cubicBezTo>
                    <a:cubicBezTo>
                      <a:pt x="f150" y="f151"/>
                      <a:pt x="f152" y="f153"/>
                      <a:pt x="f13" y="f154"/>
                    </a:cubicBezTo>
                    <a:cubicBezTo>
                      <a:pt x="f155" y="f156"/>
                      <a:pt x="f28" y="f157"/>
                      <a:pt x="f158" y="f159"/>
                    </a:cubicBezTo>
                    <a:cubicBezTo>
                      <a:pt x="f160" y="f161"/>
                      <a:pt x="f162" y="f163"/>
                      <a:pt x="f10" y="f11"/>
                    </a:cubicBezTo>
                    <a:close/>
                    <a:moveTo>
                      <a:pt x="f135" y="f136"/>
                    </a:moveTo>
                    <a:cubicBezTo>
                      <a:pt x="f135" y="f164"/>
                      <a:pt x="f135" y="f165"/>
                      <a:pt x="f166" y="f167"/>
                    </a:cubicBezTo>
                    <a:cubicBezTo>
                      <a:pt x="f135" y="f165"/>
                      <a:pt x="f135" y="f164"/>
                      <a:pt x="f135" y="f13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776;p10">
                <a:extLst>
                  <a:ext uri="{FF2B5EF4-FFF2-40B4-BE49-F238E27FC236}">
                    <a16:creationId xmlns:a16="http://schemas.microsoft.com/office/drawing/2014/main" id="{53568239-F8C7-44D7-A341-80D095032E25}"/>
                  </a:ext>
                </a:extLst>
              </p:cNvPr>
              <p:cNvSpPr/>
              <p:nvPr/>
            </p:nvSpPr>
            <p:spPr>
              <a:xfrm>
                <a:off x="650293" y="4823112"/>
                <a:ext cx="18278" cy="77934"/>
              </a:xfrm>
              <a:custGeom>
                <a:avLst/>
                <a:gdLst>
                  <a:gd name="f0" fmla="val w"/>
                  <a:gd name="f1" fmla="val h"/>
                  <a:gd name="f2" fmla="val 0"/>
                  <a:gd name="f3" fmla="val 566"/>
                  <a:gd name="f4" fmla="val 2413"/>
                  <a:gd name="f5" fmla="val 254"/>
                  <a:gd name="f6" fmla="val 831"/>
                  <a:gd name="f7" fmla="val 139"/>
                  <a:gd name="f8" fmla="val 1674"/>
                  <a:gd name="f9" fmla="val 462"/>
                  <a:gd name="f10" fmla="val 1605"/>
                  <a:gd name="f11" fmla="val 346"/>
                  <a:gd name="f12" fmla="val 808"/>
                  <a:gd name="f13" fmla="*/ f0 1 566"/>
                  <a:gd name="f14" fmla="*/ f1 1 2413"/>
                  <a:gd name="f15" fmla="val f2"/>
                  <a:gd name="f16" fmla="val f3"/>
                  <a:gd name="f17" fmla="val f4"/>
                  <a:gd name="f18" fmla="+- f17 0 f15"/>
                  <a:gd name="f19" fmla="+- f16 0 f15"/>
                  <a:gd name="f20" fmla="*/ f19 1 566"/>
                  <a:gd name="f21" fmla="*/ f18 1 241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566" h="2413">
                    <a:moveTo>
                      <a:pt x="f5" y="f2"/>
                    </a:moveTo>
                    <a:cubicBezTo>
                      <a:pt x="f2" y="f6"/>
                      <a:pt x="f7" y="f8"/>
                      <a:pt x="f3" y="f4"/>
                    </a:cubicBezTo>
                    <a:cubicBezTo>
                      <a:pt x="f9" y="f10"/>
                      <a:pt x="f11" y="f1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777;p10">
                <a:extLst>
                  <a:ext uri="{FF2B5EF4-FFF2-40B4-BE49-F238E27FC236}">
                    <a16:creationId xmlns:a16="http://schemas.microsoft.com/office/drawing/2014/main" id="{8B97157E-56E7-4E15-8439-5926F995751D}"/>
                  </a:ext>
                </a:extLst>
              </p:cNvPr>
              <p:cNvSpPr/>
              <p:nvPr/>
            </p:nvSpPr>
            <p:spPr>
              <a:xfrm>
                <a:off x="699488" y="4654972"/>
                <a:ext cx="82808" cy="96953"/>
              </a:xfrm>
              <a:custGeom>
                <a:avLst/>
                <a:gdLst>
                  <a:gd name="f0" fmla="val w"/>
                  <a:gd name="f1" fmla="val h"/>
                  <a:gd name="f2" fmla="val 0"/>
                  <a:gd name="f3" fmla="val 2564"/>
                  <a:gd name="f4" fmla="val 3002"/>
                  <a:gd name="f5" fmla="val 1282"/>
                  <a:gd name="f6" fmla="val 1755"/>
                  <a:gd name="f7" fmla="val 1284"/>
                  <a:gd name="f8" fmla="val 1756"/>
                  <a:gd name="f9" fmla="val 1287"/>
                  <a:gd name="f10" fmla="val 1757"/>
                  <a:gd name="f11" fmla="val 1289"/>
                  <a:gd name="f12" fmla="val 1758"/>
                  <a:gd name="f13" fmla="val 462"/>
                  <a:gd name="f14" fmla="val 1016"/>
                  <a:gd name="f15" fmla="val 543"/>
                  <a:gd name="f16" fmla="val 1178"/>
                  <a:gd name="f17" fmla="val 647"/>
                  <a:gd name="f18" fmla="val 1328"/>
                  <a:gd name="f19" fmla="val 774"/>
                  <a:gd name="f20" fmla="val 1455"/>
                  <a:gd name="f21" fmla="val 843"/>
                  <a:gd name="f22" fmla="val 1524"/>
                  <a:gd name="f23" fmla="val 947"/>
                  <a:gd name="f24" fmla="val 1593"/>
                  <a:gd name="f25" fmla="val 1040"/>
                  <a:gd name="f26" fmla="val 1639"/>
                  <a:gd name="f27" fmla="val 1155"/>
                  <a:gd name="f28" fmla="val 1686"/>
                  <a:gd name="f29" fmla="val 1270"/>
                  <a:gd name="f30" fmla="val 1697"/>
                  <a:gd name="f31" fmla="val 1386"/>
                  <a:gd name="f32" fmla="val 1536"/>
                  <a:gd name="f33" fmla="val 1663"/>
                  <a:gd name="f34" fmla="val 1859"/>
                  <a:gd name="f35" fmla="val 1605"/>
                  <a:gd name="f36" fmla="val 1732"/>
                  <a:gd name="f37" fmla="val 1720"/>
                  <a:gd name="f38" fmla="val 1559"/>
                  <a:gd name="f39" fmla="val 1766"/>
                  <a:gd name="f40" fmla="val 1354"/>
                  <a:gd name="f41" fmla="val 1314"/>
                  <a:gd name="f42" fmla="val 1426"/>
                  <a:gd name="f43" fmla="val 1815"/>
                  <a:gd name="f44" fmla="val 1585"/>
                  <a:gd name="f45" fmla="val 1871"/>
                  <a:gd name="f46" fmla="val 1928"/>
                  <a:gd name="f47" fmla="val 1882"/>
                  <a:gd name="f48" fmla="val 2020"/>
                  <a:gd name="f49" fmla="val 2044"/>
                  <a:gd name="f50" fmla="val 2101"/>
                  <a:gd name="f51" fmla="val 2171"/>
                  <a:gd name="f52" fmla="val 2228"/>
                  <a:gd name="f53" fmla="val 2032"/>
                  <a:gd name="f54" fmla="val 2113"/>
                  <a:gd name="f55" fmla="val 2043"/>
                  <a:gd name="f56" fmla="val 1986"/>
                  <a:gd name="f57" fmla="val 1351"/>
                  <a:gd name="f58" fmla="val 1870"/>
                  <a:gd name="f59" fmla="val 1190"/>
                  <a:gd name="f60" fmla="val 1801"/>
                  <a:gd name="f61" fmla="val 855"/>
                  <a:gd name="f62" fmla="val 1628"/>
                  <a:gd name="f63" fmla="val 751"/>
                  <a:gd name="f64" fmla="val 1478"/>
                  <a:gd name="f65" fmla="val 612"/>
                  <a:gd name="f66" fmla="val 532"/>
                  <a:gd name="f67" fmla="val 35"/>
                  <a:gd name="f68" fmla="val 1"/>
                  <a:gd name="f69" fmla="val 358"/>
                  <a:gd name="f70" fmla="val 58"/>
                  <a:gd name="f71" fmla="val 728"/>
                  <a:gd name="f72" fmla="val 197"/>
                  <a:gd name="f73" fmla="val 1074"/>
                  <a:gd name="f74" fmla="val 416"/>
                  <a:gd name="f75" fmla="val 1582"/>
                  <a:gd name="f76" fmla="val 832"/>
                  <a:gd name="f77" fmla="val 1997"/>
                  <a:gd name="f78" fmla="val 1340"/>
                  <a:gd name="f79" fmla="val 2320"/>
                  <a:gd name="f80" fmla="val 1744"/>
                  <a:gd name="f81" fmla="val 2378"/>
                  <a:gd name="f82" fmla="val 2494"/>
                  <a:gd name="f83" fmla="val 2598"/>
                  <a:gd name="f84" fmla="val 2263"/>
                  <a:gd name="f85" fmla="val 2782"/>
                  <a:gd name="f86" fmla="val 3001"/>
                  <a:gd name="f87" fmla="val 2425"/>
                  <a:gd name="f88" fmla="val 2563"/>
                  <a:gd name="f89" fmla="val 2551"/>
                  <a:gd name="f90" fmla="val 2517"/>
                  <a:gd name="f91" fmla="val 2286"/>
                  <a:gd name="f92" fmla="val 2482"/>
                  <a:gd name="f93" fmla="val 2332"/>
                  <a:gd name="f94" fmla="val 1824"/>
                  <a:gd name="f95" fmla="val 2148"/>
                  <a:gd name="f96" fmla="val 2163"/>
                  <a:gd name="f97" fmla="val 1689"/>
                  <a:gd name="f98" fmla="val 2180"/>
                  <a:gd name="f99" fmla="val 1691"/>
                  <a:gd name="f100" fmla="val 2197"/>
                  <a:gd name="f101" fmla="val 2291"/>
                  <a:gd name="f102" fmla="val 2397"/>
                  <a:gd name="f103" fmla="val 2436"/>
                  <a:gd name="f104" fmla="val 1570"/>
                  <a:gd name="f105" fmla="val 1305"/>
                  <a:gd name="f106" fmla="val 2344"/>
                  <a:gd name="f107" fmla="val 1224"/>
                  <a:gd name="f108" fmla="val 2251"/>
                  <a:gd name="f109" fmla="val 1132"/>
                  <a:gd name="f110" fmla="val 2136"/>
                  <a:gd name="f111" fmla="val 1097"/>
                  <a:gd name="f112" fmla="val 1998"/>
                  <a:gd name="f113" fmla="val 1051"/>
                  <a:gd name="f114" fmla="val 2159"/>
                  <a:gd name="f115" fmla="val 993"/>
                  <a:gd name="f116" fmla="val 2321"/>
                  <a:gd name="f117" fmla="val 866"/>
                  <a:gd name="f118" fmla="val 693"/>
                  <a:gd name="f119" fmla="val 520"/>
                  <a:gd name="f120" fmla="val 324"/>
                  <a:gd name="f121" fmla="val 243"/>
                  <a:gd name="f122" fmla="val 1617"/>
                  <a:gd name="f123" fmla="val 924"/>
                  <a:gd name="f124" fmla="val 958"/>
                  <a:gd name="f125" fmla="val 1186"/>
                  <a:gd name="f126" fmla="val 963"/>
                  <a:gd name="f127" fmla="val 1148"/>
                  <a:gd name="f128" fmla="val 965"/>
                  <a:gd name="f129" fmla="val 1110"/>
                  <a:gd name="f130" fmla="val 755"/>
                  <a:gd name="f131" fmla="val 409"/>
                  <a:gd name="f132" fmla="val 775"/>
                  <a:gd name="f133" fmla="val 232"/>
                  <a:gd name="f134" fmla="val 139"/>
                  <a:gd name="f135" fmla="val 301"/>
                  <a:gd name="f136" fmla="val 70"/>
                  <a:gd name="f137" fmla="val 150"/>
                  <a:gd name="f138" fmla="*/ f0 1 2564"/>
                  <a:gd name="f139" fmla="*/ f1 1 3002"/>
                  <a:gd name="f140" fmla="val f2"/>
                  <a:gd name="f141" fmla="val f3"/>
                  <a:gd name="f142" fmla="val f4"/>
                  <a:gd name="f143" fmla="+- f142 0 f140"/>
                  <a:gd name="f144" fmla="+- f141 0 f140"/>
                  <a:gd name="f145" fmla="*/ f144 1 2564"/>
                  <a:gd name="f146" fmla="*/ f143 1 300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564" h="300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0"/>
                    </a:cubicBezTo>
                    <a:cubicBezTo>
                      <a:pt x="f32" y="f30"/>
                      <a:pt x="f30" y="f33"/>
                      <a:pt x="f34" y="f35"/>
                    </a:cubicBezTo>
                    <a:lnTo>
                      <a:pt x="f34" y="f35"/>
                    </a:lnTo>
                    <a:cubicBezTo>
                      <a:pt x="f36" y="f37"/>
                      <a:pt x="f38" y="f39"/>
                      <a:pt x="f31" y="f39"/>
                    </a:cubicBezTo>
                    <a:cubicBezTo>
                      <a:pt x="f40" y="f39"/>
                      <a:pt x="f41" y="f39"/>
                      <a:pt x="f11" y="f12"/>
                    </a:cubicBezTo>
                    <a:lnTo>
                      <a:pt x="f11" y="f12"/>
                    </a:lnTo>
                    <a:cubicBezTo>
                      <a:pt x="f42" y="f43"/>
                      <a:pt x="f44" y="f45"/>
                      <a:pt x="f36" y="f46"/>
                    </a:cubicBezTo>
                    <a:cubicBezTo>
                      <a:pt x="f47" y="f48"/>
                      <a:pt x="f49" y="f50"/>
                      <a:pt x="f51" y="f52"/>
                    </a:cubicBezTo>
                    <a:cubicBezTo>
                      <a:pt x="f53" y="f54"/>
                      <a:pt x="f45" y="f55"/>
                      <a:pt x="f30" y="f56"/>
                    </a:cubicBezTo>
                    <a:cubicBezTo>
                      <a:pt x="f22" y="f46"/>
                      <a:pt x="f57" y="f58"/>
                      <a:pt x="f59" y="f60"/>
                    </a:cubicBezTo>
                    <a:cubicBezTo>
                      <a:pt x="f14" y="f36"/>
                      <a:pt x="f61" y="f62"/>
                      <a:pt x="f63" y="f64"/>
                    </a:cubicBezTo>
                    <a:cubicBezTo>
                      <a:pt x="f65" y="f57"/>
                      <a:pt x="f66" y="f16"/>
                      <a:pt x="f13" y="f14"/>
                    </a:cubicBezTo>
                    <a:close/>
                    <a:moveTo>
                      <a:pt x="f67" y="f2"/>
                    </a:moveTo>
                    <a:cubicBezTo>
                      <a:pt x="f68" y="f69"/>
                      <a:pt x="f70" y="f71"/>
                      <a:pt x="f72" y="f73"/>
                    </a:cubicBezTo>
                    <a:cubicBezTo>
                      <a:pt x="f74" y="f75"/>
                      <a:pt x="f76" y="f77"/>
                      <a:pt x="f78" y="f52"/>
                    </a:cubicBezTo>
                    <a:cubicBezTo>
                      <a:pt x="f32" y="f79"/>
                      <a:pt x="f80" y="f81"/>
                      <a:pt x="f46" y="f82"/>
                    </a:cubicBezTo>
                    <a:cubicBezTo>
                      <a:pt x="f50" y="f83"/>
                      <a:pt x="f84" y="f85"/>
                      <a:pt x="f84" y="f86"/>
                    </a:cubicBezTo>
                    <a:cubicBezTo>
                      <a:pt x="f87" y="f85"/>
                      <a:pt x="f88" y="f89"/>
                      <a:pt x="f90" y="f91"/>
                    </a:cubicBezTo>
                    <a:cubicBezTo>
                      <a:pt x="f92" y="f55"/>
                      <a:pt x="f93" y="f94"/>
                      <a:pt x="f95" y="f28"/>
                    </a:cubicBezTo>
                    <a:lnTo>
                      <a:pt x="f95" y="f28"/>
                    </a:lnTo>
                    <a:cubicBezTo>
                      <a:pt x="f96" y="f97"/>
                      <a:pt x="f98" y="f99"/>
                      <a:pt x="f100" y="f99"/>
                    </a:cubicBezTo>
                    <a:cubicBezTo>
                      <a:pt x="f101" y="f99"/>
                      <a:pt x="f102" y="f26"/>
                      <a:pt x="f103" y="f104"/>
                    </a:cubicBezTo>
                    <a:cubicBezTo>
                      <a:pt x="f82" y="f20"/>
                      <a:pt x="f103" y="f105"/>
                      <a:pt x="f106" y="f107"/>
                    </a:cubicBezTo>
                    <a:cubicBezTo>
                      <a:pt x="f108" y="f109"/>
                      <a:pt x="f110" y="f111"/>
                      <a:pt x="f112" y="f113"/>
                    </a:cubicBezTo>
                    <a:cubicBezTo>
                      <a:pt x="f114" y="f115"/>
                      <a:pt x="f116" y="f117"/>
                      <a:pt x="f93" y="f118"/>
                    </a:cubicBezTo>
                    <a:cubicBezTo>
                      <a:pt x="f106" y="f119"/>
                      <a:pt x="f84" y="f120"/>
                      <a:pt x="f54" y="f121"/>
                    </a:cubicBezTo>
                    <a:cubicBezTo>
                      <a:pt x="f112" y="f65"/>
                      <a:pt x="f122" y="f123"/>
                      <a:pt x="f107" y="f124"/>
                    </a:cubicBezTo>
                    <a:cubicBezTo>
                      <a:pt x="f125" y="f126"/>
                      <a:pt x="f127" y="f128"/>
                      <a:pt x="f129" y="f128"/>
                    </a:cubicBezTo>
                    <a:cubicBezTo>
                      <a:pt x="f130" y="f128"/>
                      <a:pt x="f131" y="f132"/>
                      <a:pt x="f133" y="f13"/>
                    </a:cubicBezTo>
                    <a:cubicBezTo>
                      <a:pt x="f134" y="f135"/>
                      <a:pt x="f136" y="f137"/>
                      <a:pt x="f67"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778;p10">
                <a:extLst>
                  <a:ext uri="{FF2B5EF4-FFF2-40B4-BE49-F238E27FC236}">
                    <a16:creationId xmlns:a16="http://schemas.microsoft.com/office/drawing/2014/main" id="{F5D501E5-DB9E-496B-A575-28E3F1A569B0}"/>
                  </a:ext>
                </a:extLst>
              </p:cNvPr>
              <p:cNvSpPr/>
              <p:nvPr/>
            </p:nvSpPr>
            <p:spPr>
              <a:xfrm>
                <a:off x="677908" y="4590114"/>
                <a:ext cx="177439" cy="239682"/>
              </a:xfrm>
              <a:custGeom>
                <a:avLst/>
                <a:gdLst>
                  <a:gd name="f0" fmla="val w"/>
                  <a:gd name="f1" fmla="val h"/>
                  <a:gd name="f2" fmla="val 0"/>
                  <a:gd name="f3" fmla="val 5494"/>
                  <a:gd name="f4" fmla="val 7421"/>
                  <a:gd name="f5" fmla="val 692"/>
                  <a:gd name="f6" fmla="val 681"/>
                  <a:gd name="f7" fmla="val 24"/>
                  <a:gd name="f8" fmla="val 671"/>
                  <a:gd name="f9" fmla="val 49"/>
                  <a:gd name="f10" fmla="val 661"/>
                  <a:gd name="f11" fmla="val 73"/>
                  <a:gd name="f12" fmla="val 1950"/>
                  <a:gd name="f13" fmla="val 6475"/>
                  <a:gd name="f14" fmla="val 2181"/>
                  <a:gd name="f15" fmla="val 6649"/>
                  <a:gd name="f16" fmla="val 2423"/>
                  <a:gd name="f17" fmla="val 6799"/>
                  <a:gd name="f18" fmla="val 2689"/>
                  <a:gd name="f19" fmla="val 6914"/>
                  <a:gd name="f20" fmla="val 2943"/>
                  <a:gd name="f21" fmla="val 7029"/>
                  <a:gd name="f22" fmla="val 3220"/>
                  <a:gd name="f23" fmla="val 7110"/>
                  <a:gd name="f24" fmla="val 3497"/>
                  <a:gd name="f25" fmla="val 7156"/>
                  <a:gd name="f26" fmla="val 3622"/>
                  <a:gd name="f27" fmla="val 7178"/>
                  <a:gd name="f28" fmla="val 3752"/>
                  <a:gd name="f29" fmla="val 7190"/>
                  <a:gd name="f30" fmla="val 3884"/>
                  <a:gd name="f31" fmla="val 4032"/>
                  <a:gd name="f32" fmla="val 4181"/>
                  <a:gd name="f33" fmla="val 7175"/>
                  <a:gd name="f34" fmla="val 4328"/>
                  <a:gd name="f35" fmla="val 7145"/>
                  <a:gd name="f36" fmla="val 4605"/>
                  <a:gd name="f37" fmla="val 7087"/>
                  <a:gd name="f38" fmla="val 4882"/>
                  <a:gd name="f39" fmla="val 6983"/>
                  <a:gd name="f40" fmla="val 5136"/>
                  <a:gd name="f41" fmla="val 6868"/>
                  <a:gd name="f42" fmla="val 4893"/>
                  <a:gd name="f43" fmla="val 7006"/>
                  <a:gd name="f44" fmla="val 4616"/>
                  <a:gd name="f45" fmla="val 4339"/>
                  <a:gd name="f46" fmla="val 7180"/>
                  <a:gd name="f47" fmla="val 4170"/>
                  <a:gd name="f48" fmla="val 7216"/>
                  <a:gd name="f49" fmla="val 3981"/>
                  <a:gd name="f50" fmla="val 7244"/>
                  <a:gd name="f51" fmla="val 3792"/>
                  <a:gd name="f52" fmla="val 3685"/>
                  <a:gd name="f53" fmla="val 3578"/>
                  <a:gd name="f54" fmla="val 7235"/>
                  <a:gd name="f55" fmla="val 3474"/>
                  <a:gd name="f56" fmla="val 7214"/>
                  <a:gd name="f57" fmla="val 3185"/>
                  <a:gd name="f58" fmla="val 7168"/>
                  <a:gd name="f59" fmla="val 2919"/>
                  <a:gd name="f60" fmla="val 2654"/>
                  <a:gd name="f61" fmla="val 6949"/>
                  <a:gd name="f62" fmla="val 2400"/>
                  <a:gd name="f63" fmla="val 6822"/>
                  <a:gd name="f64" fmla="val 2146"/>
                  <a:gd name="f65" fmla="val 6683"/>
                  <a:gd name="f66" fmla="val 1"/>
                  <a:gd name="f67" fmla="val 1676"/>
                  <a:gd name="f68" fmla="val 55"/>
                  <a:gd name="f69" fmla="val 3257"/>
                  <a:gd name="f70" fmla="val 715"/>
                  <a:gd name="f71" fmla="val 4871"/>
                  <a:gd name="f72" fmla="val 1096"/>
                  <a:gd name="f73" fmla="val 5794"/>
                  <a:gd name="f74" fmla="val 1719"/>
                  <a:gd name="f75" fmla="val 2596"/>
                  <a:gd name="f76" fmla="val 2983"/>
                  <a:gd name="f77" fmla="val 7319"/>
                  <a:gd name="f78" fmla="val 3389"/>
                  <a:gd name="f79" fmla="val 7420"/>
                  <a:gd name="f80" fmla="val 3790"/>
                  <a:gd name="f81" fmla="val 4298"/>
                  <a:gd name="f82" fmla="val 4800"/>
                  <a:gd name="f83" fmla="val 7258"/>
                  <a:gd name="f84" fmla="val 5251"/>
                  <a:gd name="f85" fmla="val 5320"/>
                  <a:gd name="f86" fmla="val 5401"/>
                  <a:gd name="f87" fmla="val 6856"/>
                  <a:gd name="f88" fmla="val 5424"/>
                  <a:gd name="f89" fmla="val 6764"/>
                  <a:gd name="f90" fmla="val 6602"/>
                  <a:gd name="f91" fmla="val 5367"/>
                  <a:gd name="f92" fmla="val 6487"/>
                  <a:gd name="f93" fmla="val 5205"/>
                  <a:gd name="f94" fmla="val 5113"/>
                  <a:gd name="f95" fmla="val 5020"/>
                  <a:gd name="f96" fmla="val 6568"/>
                  <a:gd name="f97" fmla="val 4939"/>
                  <a:gd name="f98" fmla="val 5216"/>
                  <a:gd name="f99" fmla="val 6163"/>
                  <a:gd name="f100" fmla="val 4816"/>
                  <a:gd name="f101" fmla="val 5890"/>
                  <a:gd name="f102" fmla="val 4286"/>
                  <a:gd name="f103" fmla="val 4151"/>
                  <a:gd name="f104" fmla="val 4008"/>
                  <a:gd name="f105" fmla="val 5907"/>
                  <a:gd name="f106" fmla="val 3866"/>
                  <a:gd name="f107" fmla="val 5944"/>
                  <a:gd name="f108" fmla="val 3519"/>
                  <a:gd name="f109" fmla="val 6037"/>
                  <a:gd name="f110" fmla="val 3167"/>
                  <a:gd name="f111" fmla="val 6098"/>
                  <a:gd name="f112" fmla="val 2819"/>
                  <a:gd name="f113" fmla="val 2439"/>
                  <a:gd name="f114" fmla="val 2064"/>
                  <a:gd name="f115" fmla="val 6025"/>
                  <a:gd name="f116" fmla="val 1703"/>
                  <a:gd name="f117" fmla="val 5839"/>
                  <a:gd name="f118" fmla="val 1728"/>
                  <a:gd name="f119" fmla="val 5849"/>
                  <a:gd name="f120" fmla="val 1753"/>
                  <a:gd name="f121" fmla="val 5854"/>
                  <a:gd name="f122" fmla="val 1778"/>
                  <a:gd name="f123" fmla="val 1885"/>
                  <a:gd name="f124" fmla="val 1989"/>
                  <a:gd name="f125" fmla="val 5771"/>
                  <a:gd name="f126" fmla="val 2031"/>
                  <a:gd name="f127" fmla="val 5644"/>
                  <a:gd name="f128" fmla="val 2088"/>
                  <a:gd name="f129" fmla="val 5471"/>
                  <a:gd name="f130" fmla="val 5275"/>
                  <a:gd name="f131" fmla="val 1915"/>
                  <a:gd name="f132" fmla="val 1811"/>
                  <a:gd name="f133" fmla="val 4986"/>
                  <a:gd name="f134" fmla="val 1684"/>
                  <a:gd name="f135" fmla="val 1557"/>
                  <a:gd name="f136" fmla="val 4744"/>
                  <a:gd name="f137" fmla="val 1442"/>
                  <a:gd name="f138" fmla="val 4629"/>
                  <a:gd name="f139" fmla="val 1315"/>
                  <a:gd name="f140" fmla="val 4502"/>
                  <a:gd name="f141" fmla="val 1223"/>
                  <a:gd name="f142" fmla="val 4352"/>
                  <a:gd name="f143" fmla="val 1026"/>
                  <a:gd name="f144" fmla="val 4051"/>
                  <a:gd name="f145" fmla="val 853"/>
                  <a:gd name="f146" fmla="val 3705"/>
                  <a:gd name="f147" fmla="val 3359"/>
                  <a:gd name="f148" fmla="val 343"/>
                  <a:gd name="f149" fmla="val 2356"/>
                  <a:gd name="f150" fmla="val 246"/>
                  <a:gd name="f151" fmla="val 1099"/>
                  <a:gd name="f152" fmla="*/ f0 1 5494"/>
                  <a:gd name="f153" fmla="*/ f1 1 7421"/>
                  <a:gd name="f154" fmla="val f2"/>
                  <a:gd name="f155" fmla="val f3"/>
                  <a:gd name="f156" fmla="val f4"/>
                  <a:gd name="f157" fmla="+- f156 0 f154"/>
                  <a:gd name="f158" fmla="+- f155 0 f154"/>
                  <a:gd name="f159" fmla="*/ f158 1 5494"/>
                  <a:gd name="f160" fmla="*/ f157 1 742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5494" h="7421">
                    <a:moveTo>
                      <a:pt x="f5" y="f2"/>
                    </a:moveTo>
                    <a:cubicBezTo>
                      <a:pt x="f6" y="f7"/>
                      <a:pt x="f8" y="f9"/>
                      <a:pt x="f10" y="f11"/>
                    </a:cubicBezTo>
                    <a:lnTo>
                      <a:pt x="f10" y="f11"/>
                    </a:lnTo>
                    <a:cubicBezTo>
                      <a:pt x="f8" y="f9"/>
                      <a:pt x="f6" y="f7"/>
                      <a:pt x="f5" y="f2"/>
                    </a:cubicBezTo>
                    <a:close/>
                    <a:moveTo>
                      <a:pt x="f12" y="f13"/>
                    </a:moveTo>
                    <a:lnTo>
                      <a:pt x="f12" y="f13"/>
                    </a:lnTo>
                    <a:cubicBezTo>
                      <a:pt x="f14" y="f15"/>
                      <a:pt x="f16"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lnTo>
                      <a:pt x="f40" y="f41"/>
                    </a:lnTo>
                    <a:cubicBezTo>
                      <a:pt x="f42" y="f43"/>
                      <a:pt x="f44" y="f23"/>
                      <a:pt x="f45" y="f46"/>
                    </a:cubicBezTo>
                    <a:cubicBezTo>
                      <a:pt x="f47" y="f48"/>
                      <a:pt x="f49" y="f50"/>
                      <a:pt x="f51" y="f50"/>
                    </a:cubicBezTo>
                    <a:cubicBezTo>
                      <a:pt x="f52" y="f50"/>
                      <a:pt x="f53" y="f54"/>
                      <a:pt x="f55" y="f56"/>
                    </a:cubicBezTo>
                    <a:cubicBezTo>
                      <a:pt x="f57" y="f58"/>
                      <a:pt x="f59" y="f37"/>
                      <a:pt x="f60" y="f61"/>
                    </a:cubicBezTo>
                    <a:cubicBezTo>
                      <a:pt x="f62" y="f63"/>
                      <a:pt x="f64" y="f65"/>
                      <a:pt x="f12" y="f13"/>
                    </a:cubicBezTo>
                    <a:close/>
                    <a:moveTo>
                      <a:pt x="f10" y="f11"/>
                    </a:moveTo>
                    <a:cubicBezTo>
                      <a:pt x="f66" y="f67"/>
                      <a:pt x="f68" y="f69"/>
                      <a:pt x="f70" y="f71"/>
                    </a:cubicBezTo>
                    <a:cubicBezTo>
                      <a:pt x="f72" y="f73"/>
                      <a:pt x="f74" y="f15"/>
                      <a:pt x="f75" y="f23"/>
                    </a:cubicBezTo>
                    <a:cubicBezTo>
                      <a:pt x="f76" y="f77"/>
                      <a:pt x="f78" y="f79"/>
                      <a:pt x="f80" y="f79"/>
                    </a:cubicBezTo>
                    <a:cubicBezTo>
                      <a:pt x="f81" y="f79"/>
                      <a:pt x="f82" y="f83"/>
                      <a:pt x="f84" y="f61"/>
                    </a:cubicBezTo>
                    <a:cubicBezTo>
                      <a:pt x="f85" y="f19"/>
                      <a:pt x="f86" y="f87"/>
                      <a:pt x="f88" y="f89"/>
                    </a:cubicBezTo>
                    <a:cubicBezTo>
                      <a:pt x="f3" y="f90"/>
                      <a:pt x="f91" y="f92"/>
                      <a:pt x="f93" y="f92"/>
                    </a:cubicBezTo>
                    <a:cubicBezTo>
                      <a:pt x="f94" y="f92"/>
                      <a:pt x="f95" y="f96"/>
                      <a:pt x="f97" y="f96"/>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117"/>
                    </a:cubicBezTo>
                    <a:lnTo>
                      <a:pt x="f116" y="f117"/>
                    </a:lnTo>
                    <a:cubicBezTo>
                      <a:pt x="f118" y="f119"/>
                      <a:pt x="f120" y="f121"/>
                      <a:pt x="f122" y="f121"/>
                    </a:cubicBezTo>
                    <a:cubicBezTo>
                      <a:pt x="f123" y="f121"/>
                      <a:pt x="f124" y="f125"/>
                      <a:pt x="f126" y="f127"/>
                    </a:cubicBezTo>
                    <a:cubicBezTo>
                      <a:pt x="f128" y="f129"/>
                      <a:pt x="f126" y="f130"/>
                      <a:pt x="f131" y="f40"/>
                    </a:cubicBezTo>
                    <a:cubicBezTo>
                      <a:pt x="f132" y="f133"/>
                      <a:pt x="f134" y="f71"/>
                      <a:pt x="f135" y="f136"/>
                    </a:cubicBezTo>
                    <a:cubicBezTo>
                      <a:pt x="f137" y="f138"/>
                      <a:pt x="f139" y="f140"/>
                      <a:pt x="f141" y="f142"/>
                    </a:cubicBezTo>
                    <a:cubicBezTo>
                      <a:pt x="f143" y="f144"/>
                      <a:pt x="f145" y="f146"/>
                      <a:pt x="f70" y="f147"/>
                    </a:cubicBezTo>
                    <a:cubicBezTo>
                      <a:pt x="f148" y="f149"/>
                      <a:pt x="f150" y="f151"/>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9" name="Google Shape;779;p10">
                <a:extLst>
                  <a:ext uri="{FF2B5EF4-FFF2-40B4-BE49-F238E27FC236}">
                    <a16:creationId xmlns:a16="http://schemas.microsoft.com/office/drawing/2014/main" id="{CDFBD1AF-B0E3-468E-9649-F3829AA73268}"/>
                  </a:ext>
                </a:extLst>
              </p:cNvPr>
              <p:cNvSpPr/>
              <p:nvPr/>
            </p:nvSpPr>
            <p:spPr>
              <a:xfrm>
                <a:off x="705816" y="4769437"/>
                <a:ext cx="83164" cy="100611"/>
              </a:xfrm>
              <a:custGeom>
                <a:avLst/>
                <a:gdLst>
                  <a:gd name="f0" fmla="val w"/>
                  <a:gd name="f1" fmla="val h"/>
                  <a:gd name="f2" fmla="val 0"/>
                  <a:gd name="f3" fmla="val 2575"/>
                  <a:gd name="f4" fmla="val 3115"/>
                  <a:gd name="f5" fmla="val 1"/>
                  <a:gd name="f6" fmla="val 4"/>
                  <a:gd name="f7" fmla="val 9"/>
                  <a:gd name="f8" fmla="val 6"/>
                  <a:gd name="f9" fmla="val 18"/>
                  <a:gd name="f10" fmla="val 27"/>
                  <a:gd name="f11" fmla="val 7"/>
                  <a:gd name="f12" fmla="val 228"/>
                  <a:gd name="f13" fmla="val 720"/>
                  <a:gd name="f14" fmla="val 527"/>
                  <a:gd name="f15" fmla="val 1334"/>
                  <a:gd name="f16" fmla="val 1051"/>
                  <a:gd name="f17" fmla="val 1835"/>
                  <a:gd name="f18" fmla="val 1144"/>
                  <a:gd name="f19" fmla="val 1916"/>
                  <a:gd name="f20" fmla="val 1248"/>
                  <a:gd name="f21" fmla="val 2008"/>
                  <a:gd name="f22" fmla="val 1317"/>
                  <a:gd name="f23" fmla="val 2112"/>
                  <a:gd name="f24" fmla="val 1386"/>
                  <a:gd name="f25" fmla="val 2205"/>
                  <a:gd name="f26" fmla="val 1432"/>
                  <a:gd name="f27" fmla="val 2343"/>
                  <a:gd name="f28" fmla="val 1421"/>
                  <a:gd name="f29" fmla="val 2459"/>
                  <a:gd name="f30" fmla="val 1398"/>
                  <a:gd name="f31" fmla="val 2586"/>
                  <a:gd name="f32" fmla="val 2701"/>
                  <a:gd name="f33" fmla="val 1201"/>
                  <a:gd name="f34" fmla="val 2724"/>
                  <a:gd name="f35" fmla="val 1186"/>
                  <a:gd name="f36" fmla="val 2729"/>
                  <a:gd name="f37" fmla="val 1170"/>
                  <a:gd name="f38" fmla="val 2731"/>
                  <a:gd name="f39" fmla="val 1154"/>
                  <a:gd name="f40" fmla="val 1049"/>
                  <a:gd name="f41" fmla="val 936"/>
                  <a:gd name="f42" fmla="val 2638"/>
                  <a:gd name="f43" fmla="val 2528"/>
                  <a:gd name="f44" fmla="val 2759"/>
                  <a:gd name="f45" fmla="val 3013"/>
                  <a:gd name="f46" fmla="val 1271"/>
                  <a:gd name="f47" fmla="val 3093"/>
                  <a:gd name="f48" fmla="val 3108"/>
                  <a:gd name="f49" fmla="val 1366"/>
                  <a:gd name="f50" fmla="val 1416"/>
                  <a:gd name="f51" fmla="val 1601"/>
                  <a:gd name="f52" fmla="val 1794"/>
                  <a:gd name="f53" fmla="val 3020"/>
                  <a:gd name="f54" fmla="val 1894"/>
                  <a:gd name="f55" fmla="val 2874"/>
                  <a:gd name="f56" fmla="val 2021"/>
                  <a:gd name="f57" fmla="val 2689"/>
                  <a:gd name="f58" fmla="val 2009"/>
                  <a:gd name="f59" fmla="val 2435"/>
                  <a:gd name="f60" fmla="val 1905"/>
                  <a:gd name="f61" fmla="val 2239"/>
                  <a:gd name="f62" fmla="val 1966"/>
                  <a:gd name="f63" fmla="val 2279"/>
                  <a:gd name="f64" fmla="val 2043"/>
                  <a:gd name="f65" fmla="val 2311"/>
                  <a:gd name="f66" fmla="val 2115"/>
                  <a:gd name="f67" fmla="val 2126"/>
                  <a:gd name="f68" fmla="val 2137"/>
                  <a:gd name="f69" fmla="val 2310"/>
                  <a:gd name="f70" fmla="val 2148"/>
                  <a:gd name="f71" fmla="val 2309"/>
                  <a:gd name="f72" fmla="val 2251"/>
                  <a:gd name="f73" fmla="val 1848"/>
                  <a:gd name="f74" fmla="val 1881"/>
                  <a:gd name="f75" fmla="val 1778"/>
                  <a:gd name="f76" fmla="val 1117"/>
                  <a:gd name="f77" fmla="val 1459"/>
                  <a:gd name="f78" fmla="val 253"/>
                  <a:gd name="f79" fmla="val 778"/>
                  <a:gd name="f80" fmla="*/ f0 1 2575"/>
                  <a:gd name="f81" fmla="*/ f1 1 3115"/>
                  <a:gd name="f82" fmla="val f2"/>
                  <a:gd name="f83" fmla="val f3"/>
                  <a:gd name="f84" fmla="val f4"/>
                  <a:gd name="f85" fmla="+- f84 0 f82"/>
                  <a:gd name="f86" fmla="+- f83 0 f82"/>
                  <a:gd name="f87" fmla="*/ f86 1 2575"/>
                  <a:gd name="f88" fmla="*/ f85 1 3115"/>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575" h="3115">
                    <a:moveTo>
                      <a:pt x="f5" y="f2"/>
                    </a:moveTo>
                    <a:cubicBezTo>
                      <a:pt x="f6" y="f7"/>
                      <a:pt x="f8" y="f9"/>
                      <a:pt x="f7" y="f10"/>
                    </a:cubicBezTo>
                    <a:lnTo>
                      <a:pt x="f7" y="f10"/>
                    </a:lnTo>
                    <a:cubicBezTo>
                      <a:pt x="f11" y="f9"/>
                      <a:pt x="f6" y="f7"/>
                      <a:pt x="f5" y="f2"/>
                    </a:cubicBezTo>
                    <a:close/>
                    <a:moveTo>
                      <a:pt x="f7" y="f10"/>
                    </a:moveTo>
                    <a:lnTo>
                      <a:pt x="f7" y="f10"/>
                    </a:lnTo>
                    <a:cubicBezTo>
                      <a:pt x="f12" y="f13"/>
                      <a:pt x="f14" y="f15"/>
                      <a:pt x="f16" y="f17"/>
                    </a:cubicBezTo>
                    <a:cubicBezTo>
                      <a:pt x="f18" y="f19"/>
                      <a:pt x="f20" y="f21"/>
                      <a:pt x="f22" y="f23"/>
                    </a:cubicBezTo>
                    <a:cubicBezTo>
                      <a:pt x="f24" y="f25"/>
                      <a:pt x="f26" y="f27"/>
                      <a:pt x="f28" y="f29"/>
                    </a:cubicBezTo>
                    <a:cubicBezTo>
                      <a:pt x="f30" y="f31"/>
                      <a:pt x="f22" y="f32"/>
                      <a:pt x="f33" y="f34"/>
                    </a:cubicBezTo>
                    <a:cubicBezTo>
                      <a:pt x="f35" y="f36"/>
                      <a:pt x="f37" y="f38"/>
                      <a:pt x="f39" y="f38"/>
                    </a:cubicBezTo>
                    <a:cubicBezTo>
                      <a:pt x="f40" y="f38"/>
                      <a:pt x="f41" y="f42"/>
                      <a:pt x="f41" y="f43"/>
                    </a:cubicBezTo>
                    <a:lnTo>
                      <a:pt x="f41" y="f43"/>
                    </a:lnTo>
                    <a:cubicBezTo>
                      <a:pt x="f41" y="f44"/>
                      <a:pt x="f16" y="f45"/>
                      <a:pt x="f46" y="f47"/>
                    </a:cubicBezTo>
                    <a:cubicBezTo>
                      <a:pt x="f22" y="f48"/>
                      <a:pt x="f49" y="f4"/>
                      <a:pt x="f50" y="f4"/>
                    </a:cubicBezTo>
                    <a:cubicBezTo>
                      <a:pt x="f51" y="f4"/>
                      <a:pt x="f52" y="f53"/>
                      <a:pt x="f54" y="f55"/>
                    </a:cubicBezTo>
                    <a:cubicBezTo>
                      <a:pt x="f56" y="f57"/>
                      <a:pt x="f58" y="f59"/>
                      <a:pt x="f60" y="f61"/>
                    </a:cubicBezTo>
                    <a:lnTo>
                      <a:pt x="f60" y="f61"/>
                    </a:lnTo>
                    <a:cubicBezTo>
                      <a:pt x="f62" y="f63"/>
                      <a:pt x="f64" y="f65"/>
                      <a:pt x="f66" y="f65"/>
                    </a:cubicBezTo>
                    <a:cubicBezTo>
                      <a:pt x="f67" y="f65"/>
                      <a:pt x="f68" y="f69"/>
                      <a:pt x="f70" y="f71"/>
                    </a:cubicBezTo>
                    <a:cubicBezTo>
                      <a:pt x="f3" y="f72"/>
                      <a:pt x="f73" y="f74"/>
                      <a:pt x="f75" y="f17"/>
                    </a:cubicBezTo>
                    <a:cubicBezTo>
                      <a:pt x="f76" y="f77"/>
                      <a:pt x="f78" y="f79"/>
                      <a:pt x="f7" y="f1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0" name="Google Shape;780;p10">
                <a:extLst>
                  <a:ext uri="{FF2B5EF4-FFF2-40B4-BE49-F238E27FC236}">
                    <a16:creationId xmlns:a16="http://schemas.microsoft.com/office/drawing/2014/main" id="{71D83E2A-049B-49C1-92E9-FC94500A06D3}"/>
                  </a:ext>
                </a:extLst>
              </p:cNvPr>
              <p:cNvSpPr/>
              <p:nvPr/>
            </p:nvSpPr>
            <p:spPr>
              <a:xfrm>
                <a:off x="562447" y="4459986"/>
                <a:ext cx="144923" cy="231187"/>
              </a:xfrm>
              <a:custGeom>
                <a:avLst/>
                <a:gdLst>
                  <a:gd name="f0" fmla="val 360"/>
                  <a:gd name="f1" fmla="val w"/>
                  <a:gd name="f2" fmla="val h"/>
                  <a:gd name="f3" fmla="val 0"/>
                  <a:gd name="f4" fmla="val 4487"/>
                  <a:gd name="f5" fmla="val 7158"/>
                  <a:gd name="f6" fmla="val 4071"/>
                  <a:gd name="f7" fmla="val 1536"/>
                  <a:gd name="f8" fmla="val 4094"/>
                  <a:gd name="f9" fmla="val 1651"/>
                  <a:gd name="f10" fmla="val 4105"/>
                  <a:gd name="f11" fmla="val 1778"/>
                  <a:gd name="f12" fmla="val 4128"/>
                  <a:gd name="f13" fmla="val 1905"/>
                  <a:gd name="f14" fmla="val 2032"/>
                  <a:gd name="f15" fmla="val 2148"/>
                  <a:gd name="f16" fmla="val 2286"/>
                  <a:gd name="f17" fmla="val 4047"/>
                  <a:gd name="f18" fmla="val 2528"/>
                  <a:gd name="f19" fmla="val 3955"/>
                  <a:gd name="f20" fmla="val 2759"/>
                  <a:gd name="f21" fmla="val 3840"/>
                  <a:gd name="f22" fmla="val 2990"/>
                  <a:gd name="f23" fmla="val 3586"/>
                  <a:gd name="f24" fmla="val 3440"/>
                  <a:gd name="f25" fmla="val 3228"/>
                  <a:gd name="f26" fmla="val 3787"/>
                  <a:gd name="f27" fmla="val 2835"/>
                  <a:gd name="f28" fmla="val 4098"/>
                  <a:gd name="f29" fmla="val 2431"/>
                  <a:gd name="f30" fmla="val 4375"/>
                  <a:gd name="f31" fmla="val 2027"/>
                  <a:gd name="f32" fmla="val 4664"/>
                  <a:gd name="f33" fmla="val 1658"/>
                  <a:gd name="f34" fmla="val 4999"/>
                  <a:gd name="f35" fmla="val 1277"/>
                  <a:gd name="f36" fmla="val 5310"/>
                  <a:gd name="f37" fmla="val 977"/>
                  <a:gd name="f38" fmla="val 5714"/>
                  <a:gd name="f39" fmla="val 723"/>
                  <a:gd name="f40" fmla="val 6130"/>
                  <a:gd name="f41" fmla="val 839"/>
                  <a:gd name="f42" fmla="val 5922"/>
                  <a:gd name="f43" fmla="val 5703"/>
                  <a:gd name="f44" fmla="val 1127"/>
                  <a:gd name="f45" fmla="val 5518"/>
                  <a:gd name="f46" fmla="val 1266"/>
                  <a:gd name="f47" fmla="val 1439"/>
                  <a:gd name="f48" fmla="val 5137"/>
                  <a:gd name="f49" fmla="val 1623"/>
                  <a:gd name="f50" fmla="val 4964"/>
                  <a:gd name="f51" fmla="val 1993"/>
                  <a:gd name="f52" fmla="val 4629"/>
                  <a:gd name="f53" fmla="val 2408"/>
                  <a:gd name="f54" fmla="val 4341"/>
                  <a:gd name="f55" fmla="val 2778"/>
                  <a:gd name="f56" fmla="val 4029"/>
                  <a:gd name="f57" fmla="val 3170"/>
                  <a:gd name="f58" fmla="val 3706"/>
                  <a:gd name="f59" fmla="val 3528"/>
                  <a:gd name="f60" fmla="val 3360"/>
                  <a:gd name="f61" fmla="val 3782"/>
                  <a:gd name="f62" fmla="val 2944"/>
                  <a:gd name="f63" fmla="val 2840"/>
                  <a:gd name="f64" fmla="val 3897"/>
                  <a:gd name="f65" fmla="val 2725"/>
                  <a:gd name="f66" fmla="val 3932"/>
                  <a:gd name="f67" fmla="val 2609"/>
                  <a:gd name="f68" fmla="val 3978"/>
                  <a:gd name="f69" fmla="val 2494"/>
                  <a:gd name="f70" fmla="val 4024"/>
                  <a:gd name="f71" fmla="val 2378"/>
                  <a:gd name="f72" fmla="val 2263"/>
                  <a:gd name="f73" fmla="val 4082"/>
                  <a:gd name="f74" fmla="val 2021"/>
                  <a:gd name="f75" fmla="val 1663"/>
                  <a:gd name="f76" fmla="val 404"/>
                  <a:gd name="f77" fmla="val 6628"/>
                  <a:gd name="f78" fmla="val 403"/>
                  <a:gd name="f79" fmla="val 6631"/>
                  <a:gd name="f80" fmla="val 401"/>
                  <a:gd name="f81" fmla="val 6635"/>
                  <a:gd name="f82" fmla="val 400"/>
                  <a:gd name="f83" fmla="val 6638"/>
                  <a:gd name="f84" fmla="val 3493"/>
                  <a:gd name="f85" fmla="val 1"/>
                  <a:gd name="f86" fmla="val 3863"/>
                  <a:gd name="f87" fmla="val 635"/>
                  <a:gd name="f88" fmla="val 4036"/>
                  <a:gd name="f89" fmla="val 1443"/>
                  <a:gd name="f90" fmla="val 3851"/>
                  <a:gd name="f91" fmla="val 2171"/>
                  <a:gd name="f92" fmla="val 3747"/>
                  <a:gd name="f93" fmla="val 2552"/>
                  <a:gd name="f94" fmla="val 3209"/>
                  <a:gd name="f95" fmla="val 3055"/>
                  <a:gd name="f96" fmla="val 3244"/>
                  <a:gd name="f97" fmla="val 3024"/>
                  <a:gd name="f98" fmla="val 3249"/>
                  <a:gd name="f99" fmla="val 2992"/>
                  <a:gd name="f100" fmla="val 3251"/>
                  <a:gd name="f101" fmla="val 2960"/>
                  <a:gd name="f102" fmla="val 2825"/>
                  <a:gd name="f103" fmla="val 2686"/>
                  <a:gd name="f104" fmla="val 3210"/>
                  <a:gd name="f105" fmla="val 2593"/>
                  <a:gd name="f106" fmla="val 3117"/>
                  <a:gd name="f107" fmla="val 2478"/>
                  <a:gd name="f108" fmla="val 3002"/>
                  <a:gd name="f109" fmla="val 2605"/>
                  <a:gd name="f110" fmla="val 2655"/>
                  <a:gd name="f111" fmla="val 2397"/>
                  <a:gd name="f112" fmla="val 2702"/>
                  <a:gd name="f113" fmla="val 2235"/>
                  <a:gd name="f114" fmla="val 2909"/>
                  <a:gd name="f115" fmla="val 3129"/>
                  <a:gd name="f116" fmla="val 2247"/>
                  <a:gd name="f117" fmla="val 3348"/>
                  <a:gd name="f118" fmla="val 2455"/>
                  <a:gd name="f119" fmla="val 3521"/>
                  <a:gd name="f120" fmla="val 2662"/>
                  <a:gd name="f121" fmla="val 3544"/>
                  <a:gd name="f122" fmla="val 2252"/>
                  <a:gd name="f123" fmla="val 3781"/>
                  <a:gd name="f124" fmla="val 1808"/>
                  <a:gd name="f125" fmla="val 3883"/>
                  <a:gd name="f126" fmla="val 1348"/>
                  <a:gd name="f127" fmla="val 1135"/>
                  <a:gd name="f128" fmla="val 919"/>
                  <a:gd name="f129" fmla="val 3861"/>
                  <a:gd name="f130" fmla="val 700"/>
                  <a:gd name="f131" fmla="val 3821"/>
                  <a:gd name="f132" fmla="val 816"/>
                  <a:gd name="f133" fmla="val 3994"/>
                  <a:gd name="f134" fmla="val 931"/>
                  <a:gd name="f135" fmla="val 4110"/>
                  <a:gd name="f136" fmla="val 768"/>
                  <a:gd name="f137" fmla="val 4173"/>
                  <a:gd name="f138" fmla="val 449"/>
                  <a:gd name="f139" fmla="val 259"/>
                  <a:gd name="f140" fmla="val 4169"/>
                  <a:gd name="f141" fmla="val 146"/>
                  <a:gd name="f142" fmla="val 4156"/>
                  <a:gd name="f143" fmla="val 446"/>
                  <a:gd name="f144" fmla="val 4456"/>
                  <a:gd name="f145" fmla="val 527"/>
                  <a:gd name="f146" fmla="val 4525"/>
                  <a:gd name="f147" fmla="val 4698"/>
                  <a:gd name="f148" fmla="val 5135"/>
                  <a:gd name="f149" fmla="val 728"/>
                  <a:gd name="f150" fmla="val 5949"/>
                  <a:gd name="f151" fmla="val 533"/>
                  <a:gd name="f152" fmla="val 6369"/>
                  <a:gd name="f153" fmla="val 803"/>
                  <a:gd name="f154" fmla="val 6332"/>
                  <a:gd name="f155" fmla="val 1090"/>
                  <a:gd name="f156" fmla="val 1203"/>
                  <a:gd name="f157" fmla="val 1319"/>
                  <a:gd name="f158" fmla="val 6338"/>
                  <a:gd name="f159" fmla="val 1430"/>
                  <a:gd name="f160" fmla="val 1708"/>
                  <a:gd name="f161" fmla="val 1955"/>
                  <a:gd name="f162" fmla="val 6302"/>
                  <a:gd name="f163" fmla="val 2051"/>
                  <a:gd name="f164" fmla="val 6049"/>
                  <a:gd name="f165" fmla="val 6441"/>
                  <a:gd name="f166" fmla="val 2074"/>
                  <a:gd name="f167" fmla="val 6811"/>
                  <a:gd name="f168" fmla="val 2293"/>
                  <a:gd name="f169" fmla="val 7157"/>
                  <a:gd name="f170" fmla="val 2212"/>
                  <a:gd name="f171" fmla="val 5991"/>
                  <a:gd name="f172" fmla="val 2951"/>
                  <a:gd name="f173" fmla="val 4825"/>
                  <a:gd name="f174" fmla="val 3643"/>
                  <a:gd name="f175" fmla="val 3925"/>
                  <a:gd name="f176" fmla="val 4221"/>
                  <a:gd name="f177" fmla="val 3175"/>
                  <a:gd name="f178" fmla="val 4486"/>
                  <a:gd name="f179" fmla="val 2321"/>
                  <a:gd name="f180" fmla="val 4267"/>
                  <a:gd name="f181" fmla="val 1270"/>
                  <a:gd name="f182" fmla="val 4151"/>
                  <a:gd name="f183" fmla="val 1086"/>
                  <a:gd name="f184" fmla="val 901"/>
                  <a:gd name="f185" fmla="val 3920"/>
                  <a:gd name="f186" fmla="val 566"/>
                  <a:gd name="f187" fmla="val 3678"/>
                  <a:gd name="f188" fmla="val 301"/>
                  <a:gd name="f189" fmla="*/ f1 1 4487"/>
                  <a:gd name="f190" fmla="*/ f2 1 7158"/>
                  <a:gd name="f191" fmla="val f3"/>
                  <a:gd name="f192" fmla="val f4"/>
                  <a:gd name="f193" fmla="val f5"/>
                  <a:gd name="f194" fmla="+- f193 0 f191"/>
                  <a:gd name="f195" fmla="+- f192 0 f191"/>
                  <a:gd name="f196" fmla="*/ f195 1 4487"/>
                  <a:gd name="f197" fmla="*/ f194 1 7158"/>
                  <a:gd name="f198" fmla="*/ f191 1 f196"/>
                  <a:gd name="f199" fmla="*/ f192 1 f196"/>
                  <a:gd name="f200" fmla="*/ f191 1 f197"/>
                  <a:gd name="f201" fmla="*/ f193 1 f197"/>
                  <a:gd name="f202" fmla="*/ f198 f189 1"/>
                  <a:gd name="f203" fmla="*/ f199 f189 1"/>
                  <a:gd name="f204" fmla="*/ f201 f190 1"/>
                  <a:gd name="f205" fmla="*/ f200 f190 1"/>
                </a:gdLst>
                <a:ahLst/>
                <a:cxnLst>
                  <a:cxn ang="3cd4">
                    <a:pos x="hc" y="t"/>
                  </a:cxn>
                  <a:cxn ang="0">
                    <a:pos x="r" y="vc"/>
                  </a:cxn>
                  <a:cxn ang="cd4">
                    <a:pos x="hc" y="b"/>
                  </a:cxn>
                  <a:cxn ang="cd2">
                    <a:pos x="l" y="vc"/>
                  </a:cxn>
                </a:cxnLst>
                <a:rect l="f202" t="f205" r="f203" b="f204"/>
                <a:pathLst>
                  <a:path w="4487" h="7158">
                    <a:moveTo>
                      <a:pt x="f6" y="f7"/>
                    </a:moveTo>
                    <a:lnTo>
                      <a:pt x="f6" y="f7"/>
                    </a:lnTo>
                    <a:cubicBezTo>
                      <a:pt x="f8" y="f9"/>
                      <a:pt x="f10" y="f11"/>
                      <a:pt x="f12" y="f13"/>
                    </a:cubicBezTo>
                    <a:cubicBezTo>
                      <a:pt x="f12" y="f14"/>
                      <a:pt x="f10" y="f15"/>
                      <a:pt x="f8"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37" y="f43"/>
                      <a:pt x="f44" y="f45"/>
                    </a:cubicBezTo>
                    <a:cubicBezTo>
                      <a:pt x="f46" y="f36"/>
                      <a:pt x="f47" y="f48"/>
                      <a:pt x="f49" y="f50"/>
                    </a:cubicBezTo>
                    <a:cubicBezTo>
                      <a:pt x="f51" y="f52"/>
                      <a:pt x="f53" y="f54"/>
                      <a:pt x="f55" y="f56"/>
                    </a:cubicBezTo>
                    <a:cubicBezTo>
                      <a:pt x="f57" y="f58"/>
                      <a:pt x="f59" y="f60"/>
                      <a:pt x="f61" y="f62"/>
                    </a:cubicBezTo>
                    <a:cubicBezTo>
                      <a:pt x="f21" y="f63"/>
                      <a:pt x="f64" y="f65"/>
                      <a:pt x="f66" y="f67"/>
                    </a:cubicBezTo>
                    <a:cubicBezTo>
                      <a:pt x="f68" y="f69"/>
                      <a:pt x="f70" y="f71"/>
                      <a:pt x="f17" y="f72"/>
                    </a:cubicBezTo>
                    <a:cubicBezTo>
                      <a:pt x="f73" y="f15"/>
                      <a:pt x="f8" y="f74"/>
                      <a:pt x="f8" y="f13"/>
                    </a:cubicBezTo>
                    <a:cubicBezTo>
                      <a:pt x="f8" y="f11"/>
                      <a:pt x="f73" y="f75"/>
                      <a:pt x="f6" y="f7"/>
                    </a:cubicBezTo>
                    <a:close/>
                    <a:moveTo>
                      <a:pt x="f76" y="f77"/>
                    </a:moveTo>
                    <a:lnTo>
                      <a:pt x="f76" y="f77"/>
                    </a:lnTo>
                    <a:cubicBezTo>
                      <a:pt x="f78" y="f79"/>
                      <a:pt x="f80" y="f81"/>
                      <a:pt x="f82" y="f83"/>
                    </a:cubicBezTo>
                    <a:cubicBezTo>
                      <a:pt x="f80" y="f81"/>
                      <a:pt x="f78" y="f79"/>
                      <a:pt x="f76" y="f77"/>
                    </a:cubicBezTo>
                    <a:close/>
                    <a:moveTo>
                      <a:pt x="f84" y="f85"/>
                    </a:moveTo>
                    <a:cubicBezTo>
                      <a:pt x="f86" y="f87"/>
                      <a:pt x="f88" y="f89"/>
                      <a:pt x="f90" y="f91"/>
                    </a:cubicBezTo>
                    <a:cubicBezTo>
                      <a:pt x="f92" y="f93"/>
                      <a:pt x="f59" y="f94"/>
                      <a:pt x="f95" y="f96"/>
                    </a:cubicBezTo>
                    <a:cubicBezTo>
                      <a:pt x="f97" y="f98"/>
                      <a:pt x="f99" y="f100"/>
                      <a:pt x="f101" y="f100"/>
                    </a:cubicBezTo>
                    <a:cubicBezTo>
                      <a:pt x="f102" y="f100"/>
                      <a:pt x="f103" y="f104"/>
                      <a:pt x="f105" y="f106"/>
                    </a:cubicBezTo>
                    <a:cubicBezTo>
                      <a:pt x="f107" y="f108"/>
                      <a:pt x="f107" y="f20"/>
                      <a:pt x="f109" y="f110"/>
                    </a:cubicBezTo>
                    <a:lnTo>
                      <a:pt x="f109" y="f110"/>
                    </a:lnTo>
                    <a:cubicBezTo>
                      <a:pt x="f111" y="f112"/>
                      <a:pt x="f113" y="f114"/>
                      <a:pt x="f113" y="f115"/>
                    </a:cubicBezTo>
                    <a:cubicBezTo>
                      <a:pt x="f116" y="f117"/>
                      <a:pt x="f118" y="f119"/>
                      <a:pt x="f120" y="f121"/>
                    </a:cubicBezTo>
                    <a:cubicBezTo>
                      <a:pt x="f122" y="f123"/>
                      <a:pt x="f124" y="f125"/>
                      <a:pt x="f126" y="f125"/>
                    </a:cubicBezTo>
                    <a:cubicBezTo>
                      <a:pt x="f127" y="f125"/>
                      <a:pt x="f128" y="f129"/>
                      <a:pt x="f130" y="f131"/>
                    </a:cubicBezTo>
                    <a:lnTo>
                      <a:pt x="f130" y="f131"/>
                    </a:lnTo>
                    <a:cubicBezTo>
                      <a:pt x="f130" y="f131"/>
                      <a:pt x="f132" y="f133"/>
                      <a:pt x="f134" y="f135"/>
                    </a:cubicBezTo>
                    <a:cubicBezTo>
                      <a:pt x="f134" y="f135"/>
                      <a:pt x="f136" y="f137"/>
                      <a:pt x="f138" y="f137"/>
                    </a:cubicBezTo>
                    <a:cubicBezTo>
                      <a:pt x="f0" y="f137"/>
                      <a:pt x="f139" y="f140"/>
                      <a:pt x="f141" y="f142"/>
                    </a:cubicBezTo>
                    <a:lnTo>
                      <a:pt x="f141" y="f142"/>
                    </a:lnTo>
                    <a:cubicBezTo>
                      <a:pt x="f143" y="f144"/>
                      <a:pt x="f145" y="f146"/>
                      <a:pt x="f128" y="f147"/>
                    </a:cubicBezTo>
                    <a:cubicBezTo>
                      <a:pt x="f3" y="f148"/>
                      <a:pt x="f149" y="f150"/>
                      <a:pt x="f76" y="f77"/>
                    </a:cubicBezTo>
                    <a:lnTo>
                      <a:pt x="f76" y="f77"/>
                    </a:lnTo>
                    <a:cubicBezTo>
                      <a:pt x="f151" y="f152"/>
                      <a:pt x="f153" y="f154"/>
                      <a:pt x="f155" y="f154"/>
                    </a:cubicBezTo>
                    <a:cubicBezTo>
                      <a:pt x="f156" y="f154"/>
                      <a:pt x="f157" y="f158"/>
                      <a:pt x="f159" y="f158"/>
                    </a:cubicBezTo>
                    <a:cubicBezTo>
                      <a:pt x="f160" y="f158"/>
                      <a:pt x="f161" y="f162"/>
                      <a:pt x="f163" y="f164"/>
                    </a:cubicBezTo>
                    <a:cubicBezTo>
                      <a:pt x="f163" y="f165"/>
                      <a:pt x="f166" y="f167"/>
                      <a:pt x="f168" y="f169"/>
                    </a:cubicBezTo>
                    <a:cubicBezTo>
                      <a:pt x="f170" y="f171"/>
                      <a:pt x="f172" y="f173"/>
                      <a:pt x="f174" y="f175"/>
                    </a:cubicBezTo>
                    <a:cubicBezTo>
                      <a:pt x="f176" y="f177"/>
                      <a:pt x="f178" y="f179"/>
                      <a:pt x="f180" y="f89"/>
                    </a:cubicBezTo>
                    <a:cubicBezTo>
                      <a:pt x="f176" y="f181"/>
                      <a:pt x="f182" y="f183"/>
                      <a:pt x="f73" y="f184"/>
                    </a:cubicBezTo>
                    <a:cubicBezTo>
                      <a:pt x="f185" y="f186"/>
                      <a:pt x="f187" y="f188"/>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1" name="Google Shape;781;p10">
                <a:extLst>
                  <a:ext uri="{FF2B5EF4-FFF2-40B4-BE49-F238E27FC236}">
                    <a16:creationId xmlns:a16="http://schemas.microsoft.com/office/drawing/2014/main" id="{AFA938F0-ABCD-4600-A1A5-7DB1696F8B49}"/>
                  </a:ext>
                </a:extLst>
              </p:cNvPr>
              <p:cNvSpPr/>
              <p:nvPr/>
            </p:nvSpPr>
            <p:spPr>
              <a:xfrm>
                <a:off x="637995" y="4597191"/>
                <a:ext cx="54068" cy="151762"/>
              </a:xfrm>
              <a:custGeom>
                <a:avLst/>
                <a:gdLst>
                  <a:gd name="f0" fmla="val w"/>
                  <a:gd name="f1" fmla="val h"/>
                  <a:gd name="f2" fmla="val 0"/>
                  <a:gd name="f3" fmla="val 1674"/>
                  <a:gd name="f4" fmla="val 4699"/>
                  <a:gd name="f5" fmla="val 1201"/>
                  <a:gd name="f6" fmla="val 1005"/>
                  <a:gd name="f7" fmla="val 1143"/>
                  <a:gd name="f8" fmla="val 1224"/>
                  <a:gd name="f9" fmla="val 1085"/>
                  <a:gd name="f10" fmla="val 1443"/>
                  <a:gd name="f11" fmla="val 1051"/>
                  <a:gd name="f12" fmla="val 1004"/>
                  <a:gd name="f13" fmla="val 1905"/>
                  <a:gd name="f14" fmla="val 970"/>
                  <a:gd name="f15" fmla="val 2113"/>
                  <a:gd name="f16" fmla="val 2343"/>
                  <a:gd name="f17" fmla="val 958"/>
                  <a:gd name="f18" fmla="val 2574"/>
                  <a:gd name="f19" fmla="val 2805"/>
                  <a:gd name="f20" fmla="val 3059"/>
                  <a:gd name="f21" fmla="val 1027"/>
                  <a:gd name="f22" fmla="val 3302"/>
                  <a:gd name="f23" fmla="val 1074"/>
                  <a:gd name="f24" fmla="val 3532"/>
                  <a:gd name="f25" fmla="val 1108"/>
                  <a:gd name="f26" fmla="val 3763"/>
                  <a:gd name="f27" fmla="val 993"/>
                  <a:gd name="f28" fmla="val 3290"/>
                  <a:gd name="f29" fmla="val 935"/>
                  <a:gd name="f30" fmla="val 2828"/>
                  <a:gd name="f31" fmla="val 912"/>
                  <a:gd name="f32" fmla="val 1882"/>
                  <a:gd name="f33" fmla="val 1651"/>
                  <a:gd name="f34" fmla="val 1420"/>
                  <a:gd name="f35" fmla="val 1120"/>
                  <a:gd name="f36" fmla="val 820"/>
                  <a:gd name="f37" fmla="val 3013"/>
                  <a:gd name="f38" fmla="val 370"/>
                  <a:gd name="f39" fmla="val 4075"/>
                  <a:gd name="f40" fmla="val 416"/>
                  <a:gd name="f41" fmla="val 4052"/>
                  <a:gd name="f42" fmla="val 554"/>
                  <a:gd name="f43" fmla="val 3359"/>
                  <a:gd name="f44" fmla="val 693"/>
                  <a:gd name="f45" fmla="val 3186"/>
                  <a:gd name="f46" fmla="val 658"/>
                  <a:gd name="f47" fmla="val 3729"/>
                  <a:gd name="f48" fmla="val 981"/>
                  <a:gd name="f49" fmla="val 4398"/>
                  <a:gd name="f50" fmla="val 1408"/>
                  <a:gd name="f51" fmla="val 4698"/>
                  <a:gd name="f52" fmla="val 3151"/>
                  <a:gd name="f53" fmla="val 1131"/>
                  <a:gd name="f54" fmla="val 1501"/>
                  <a:gd name="f55" fmla="*/ f0 1 1674"/>
                  <a:gd name="f56" fmla="*/ f1 1 4699"/>
                  <a:gd name="f57" fmla="val f2"/>
                  <a:gd name="f58" fmla="val f3"/>
                  <a:gd name="f59" fmla="val f4"/>
                  <a:gd name="f60" fmla="+- f59 0 f57"/>
                  <a:gd name="f61" fmla="+- f58 0 f57"/>
                  <a:gd name="f62" fmla="*/ f61 1 1674"/>
                  <a:gd name="f63" fmla="*/ f60 1 469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674" h="4699">
                    <a:moveTo>
                      <a:pt x="f5" y="f6"/>
                    </a:moveTo>
                    <a:lnTo>
                      <a:pt x="f5" y="f6"/>
                    </a:lnTo>
                    <a:cubicBezTo>
                      <a:pt x="f7" y="f8"/>
                      <a:pt x="f9" y="f10"/>
                      <a:pt x="f11" y="f3"/>
                    </a:cubicBezTo>
                    <a:cubicBezTo>
                      <a:pt x="f12" y="f13"/>
                      <a:pt x="f14" y="f15"/>
                      <a:pt x="f14" y="f16"/>
                    </a:cubicBezTo>
                    <a:cubicBezTo>
                      <a:pt x="f17" y="f18"/>
                      <a:pt x="f14" y="f19"/>
                      <a:pt x="f12" y="f20"/>
                    </a:cubicBezTo>
                    <a:cubicBezTo>
                      <a:pt x="f21" y="f22"/>
                      <a:pt x="f23" y="f24"/>
                      <a:pt x="f25" y="f26"/>
                    </a:cubicBezTo>
                    <a:cubicBezTo>
                      <a:pt x="f11" y="f24"/>
                      <a:pt x="f27" y="f28"/>
                      <a:pt x="f17" y="f20"/>
                    </a:cubicBezTo>
                    <a:cubicBezTo>
                      <a:pt x="f29" y="f30"/>
                      <a:pt x="f31" y="f18"/>
                      <a:pt x="f31" y="f16"/>
                    </a:cubicBezTo>
                    <a:cubicBezTo>
                      <a:pt x="f29" y="f15"/>
                      <a:pt x="f17" y="f32"/>
                      <a:pt x="f12" y="f33"/>
                    </a:cubicBezTo>
                    <a:cubicBezTo>
                      <a:pt x="f11" y="f34"/>
                      <a:pt x="f35" y="f8"/>
                      <a:pt x="f5" y="f6"/>
                    </a:cubicBezTo>
                    <a:close/>
                    <a:moveTo>
                      <a:pt x="f3" y="f2"/>
                    </a:moveTo>
                    <a:lnTo>
                      <a:pt x="f3" y="f2"/>
                    </a:lnTo>
                    <a:cubicBezTo>
                      <a:pt x="f23" y="f36"/>
                      <a:pt x="f2" y="f37"/>
                      <a:pt x="f38" y="f39"/>
                    </a:cubicBezTo>
                    <a:cubicBezTo>
                      <a:pt x="f40" y="f41"/>
                      <a:pt x="f42" y="f43"/>
                      <a:pt x="f44" y="f45"/>
                    </a:cubicBezTo>
                    <a:lnTo>
                      <a:pt x="f44" y="f45"/>
                    </a:lnTo>
                    <a:cubicBezTo>
                      <a:pt x="f46" y="f47"/>
                      <a:pt x="f48" y="f49"/>
                      <a:pt x="f50" y="f51"/>
                    </a:cubicBezTo>
                    <a:cubicBezTo>
                      <a:pt x="f11" y="f52"/>
                      <a:pt x="f53" y="f54"/>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2" name="Google Shape;782;p10">
                <a:extLst>
                  <a:ext uri="{FF2B5EF4-FFF2-40B4-BE49-F238E27FC236}">
                    <a16:creationId xmlns:a16="http://schemas.microsoft.com/office/drawing/2014/main" id="{EBFCE6A5-B3E2-4010-B8E6-23F9C7D90658}"/>
                  </a:ext>
                </a:extLst>
              </p:cNvPr>
              <p:cNvSpPr/>
              <p:nvPr/>
            </p:nvSpPr>
            <p:spPr>
              <a:xfrm>
                <a:off x="658852" y="4391168"/>
                <a:ext cx="171340" cy="50063"/>
              </a:xfrm>
              <a:custGeom>
                <a:avLst/>
                <a:gdLst>
                  <a:gd name="f0" fmla="val w"/>
                  <a:gd name="f1" fmla="val h"/>
                  <a:gd name="f2" fmla="val 0"/>
                  <a:gd name="f3" fmla="val 5305"/>
                  <a:gd name="f4" fmla="val 1550"/>
                  <a:gd name="f5" fmla="val 4245"/>
                  <a:gd name="f6" fmla="val 1"/>
                  <a:gd name="f7" fmla="val 2797"/>
                  <a:gd name="f8" fmla="val 1485"/>
                  <a:gd name="f9" fmla="val 782"/>
                  <a:gd name="f10" fmla="val 1732"/>
                  <a:gd name="f11" fmla="val 3291"/>
                  <a:gd name="f12" fmla="val 5304"/>
                  <a:gd name="f13" fmla="val 1376"/>
                  <a:gd name="f14" fmla="val 5068"/>
                  <a:gd name="f15" fmla="val 458"/>
                  <a:gd name="f16" fmla="val 4979"/>
                  <a:gd name="f17" fmla="val 128"/>
                  <a:gd name="f18" fmla="val 4670"/>
                  <a:gd name="f19" fmla="*/ f0 1 5305"/>
                  <a:gd name="f20" fmla="*/ f1 1 1550"/>
                  <a:gd name="f21" fmla="val f2"/>
                  <a:gd name="f22" fmla="val f3"/>
                  <a:gd name="f23" fmla="val f4"/>
                  <a:gd name="f24" fmla="+- f23 0 f21"/>
                  <a:gd name="f25" fmla="+- f22 0 f21"/>
                  <a:gd name="f26" fmla="*/ f25 1 5305"/>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05" h="1550">
                    <a:moveTo>
                      <a:pt x="f5" y="f6"/>
                    </a:moveTo>
                    <a:cubicBezTo>
                      <a:pt x="f7" y="f6"/>
                      <a:pt x="f6" y="f8"/>
                      <a:pt x="f6" y="f8"/>
                    </a:cubicBezTo>
                    <a:cubicBezTo>
                      <a:pt x="f6" y="f8"/>
                      <a:pt x="f9" y="f4"/>
                      <a:pt x="f10" y="f4"/>
                    </a:cubicBezTo>
                    <a:cubicBezTo>
                      <a:pt x="f11" y="f4"/>
                      <a:pt x="f12" y="f13"/>
                      <a:pt x="f14" y="f15"/>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783;p10">
                <a:extLst>
                  <a:ext uri="{FF2B5EF4-FFF2-40B4-BE49-F238E27FC236}">
                    <a16:creationId xmlns:a16="http://schemas.microsoft.com/office/drawing/2014/main" id="{AC4089BD-E14C-4B23-A490-CBC4428D79D2}"/>
                  </a:ext>
                </a:extLst>
              </p:cNvPr>
              <p:cNvSpPr/>
              <p:nvPr/>
            </p:nvSpPr>
            <p:spPr>
              <a:xfrm>
                <a:off x="657727" y="4301959"/>
                <a:ext cx="134261" cy="111456"/>
              </a:xfrm>
              <a:custGeom>
                <a:avLst/>
                <a:gdLst>
                  <a:gd name="f0" fmla="val w"/>
                  <a:gd name="f1" fmla="val h"/>
                  <a:gd name="f2" fmla="val 0"/>
                  <a:gd name="f3" fmla="val 4157"/>
                  <a:gd name="f4" fmla="val 3451"/>
                  <a:gd name="f5" fmla="val 2636"/>
                  <a:gd name="f6" fmla="val 1501"/>
                  <a:gd name="f7" fmla="val 1"/>
                  <a:gd name="f8" fmla="val 4156"/>
                  <a:gd name="f9" fmla="val 1200"/>
                  <a:gd name="f10" fmla="val 3025"/>
                  <a:gd name="f11" fmla="val 161"/>
                  <a:gd name="f12" fmla="val 2903"/>
                  <a:gd name="f13" fmla="val 50"/>
                  <a:gd name="f14" fmla="val 2772"/>
                  <a:gd name="f15" fmla="*/ f0 1 4157"/>
                  <a:gd name="f16" fmla="*/ f1 1 3451"/>
                  <a:gd name="f17" fmla="val f2"/>
                  <a:gd name="f18" fmla="val f3"/>
                  <a:gd name="f19" fmla="val f4"/>
                  <a:gd name="f20" fmla="+- f19 0 f17"/>
                  <a:gd name="f21" fmla="+- f18 0 f17"/>
                  <a:gd name="f22" fmla="*/ f21 1 4157"/>
                  <a:gd name="f23" fmla="*/ f20 1 345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7" h="3450">
                    <a:moveTo>
                      <a:pt x="f5" y="f2"/>
                    </a:moveTo>
                    <a:cubicBezTo>
                      <a:pt x="f6" y="f2"/>
                      <a:pt x="f7" y="f4"/>
                      <a:pt x="f7" y="f4"/>
                    </a:cubicBezTo>
                    <a:cubicBezTo>
                      <a:pt x="f7" y="f4"/>
                      <a:pt x="f8" y="f9"/>
                      <a:pt x="f10" y="f11"/>
                    </a:cubicBezTo>
                    <a:cubicBezTo>
                      <a:pt x="f12" y="f13"/>
                      <a:pt x="f14"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4" name="Google Shape;784;p10">
                <a:extLst>
                  <a:ext uri="{FF2B5EF4-FFF2-40B4-BE49-F238E27FC236}">
                    <a16:creationId xmlns:a16="http://schemas.microsoft.com/office/drawing/2014/main" id="{6BF7F12A-A046-4DAE-88A3-4272EC0D0F32}"/>
                  </a:ext>
                </a:extLst>
              </p:cNvPr>
              <p:cNvSpPr/>
              <p:nvPr/>
            </p:nvSpPr>
            <p:spPr>
              <a:xfrm>
                <a:off x="604336" y="4248695"/>
                <a:ext cx="94439" cy="166201"/>
              </a:xfrm>
              <a:custGeom>
                <a:avLst/>
                <a:gdLst>
                  <a:gd name="f0" fmla="val w"/>
                  <a:gd name="f1" fmla="val h"/>
                  <a:gd name="f2" fmla="val 0"/>
                  <a:gd name="f3" fmla="val 2924"/>
                  <a:gd name="f4" fmla="val 5146"/>
                  <a:gd name="f5" fmla="val 1343"/>
                  <a:gd name="f6" fmla="val 869"/>
                  <a:gd name="f7" fmla="val 263"/>
                  <a:gd name="f8" fmla="val 1446"/>
                  <a:gd name="f9" fmla="val 10"/>
                  <a:gd name="f10" fmla="val 1410"/>
                  <a:gd name="f11" fmla="val 3"/>
                  <a:gd name="f12" fmla="val 1376"/>
                  <a:gd name="f13" fmla="*/ f0 1 2924"/>
                  <a:gd name="f14" fmla="*/ f1 1 5146"/>
                  <a:gd name="f15" fmla="val f2"/>
                  <a:gd name="f16" fmla="val f3"/>
                  <a:gd name="f17" fmla="val f4"/>
                  <a:gd name="f18" fmla="+- f17 0 f15"/>
                  <a:gd name="f19" fmla="+- f16 0 f15"/>
                  <a:gd name="f20" fmla="*/ f19 1 2924"/>
                  <a:gd name="f21" fmla="*/ f18 1 514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924" h="5146">
                    <a:moveTo>
                      <a:pt x="f5" y="f2"/>
                    </a:moveTo>
                    <a:cubicBezTo>
                      <a:pt x="f2" y="f2"/>
                      <a:pt x="f6" y="f4"/>
                      <a:pt x="f6" y="f4"/>
                    </a:cubicBezTo>
                    <a:cubicBezTo>
                      <a:pt x="f6" y="f4"/>
                      <a:pt x="f3" y="f7"/>
                      <a:pt x="f8" y="f9"/>
                    </a:cubicBezTo>
                    <a:cubicBezTo>
                      <a:pt x="f10" y="f11"/>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65" name="Google Shape;785;p10">
              <a:extLst>
                <a:ext uri="{FF2B5EF4-FFF2-40B4-BE49-F238E27FC236}">
                  <a16:creationId xmlns:a16="http://schemas.microsoft.com/office/drawing/2014/main" id="{E9B1F288-5751-4121-8D2B-313A33AF604D}"/>
                </a:ext>
              </a:extLst>
            </p:cNvPr>
            <p:cNvGrpSpPr/>
            <p:nvPr/>
          </p:nvGrpSpPr>
          <p:grpSpPr>
            <a:xfrm>
              <a:off x="8735866" y="1034698"/>
              <a:ext cx="213292" cy="3005888"/>
              <a:chOff x="8735866" y="1034698"/>
              <a:chExt cx="213292" cy="3005888"/>
            </a:xfrm>
          </p:grpSpPr>
          <p:sp>
            <p:nvSpPr>
              <p:cNvPr id="66" name="Google Shape;786;p10">
                <a:extLst>
                  <a:ext uri="{FF2B5EF4-FFF2-40B4-BE49-F238E27FC236}">
                    <a16:creationId xmlns:a16="http://schemas.microsoft.com/office/drawing/2014/main" id="{32272101-9387-4FA8-B740-06F2FCD7C014}"/>
                  </a:ext>
                </a:extLst>
              </p:cNvPr>
              <p:cNvSpPr/>
              <p:nvPr/>
            </p:nvSpPr>
            <p:spPr>
              <a:xfrm>
                <a:off x="8932718" y="1165530"/>
                <a:ext cx="14950" cy="1487491"/>
              </a:xfrm>
              <a:custGeom>
                <a:avLst/>
                <a:gdLst>
                  <a:gd name="f0" fmla="val w"/>
                  <a:gd name="f1" fmla="val h"/>
                  <a:gd name="f2" fmla="val 0"/>
                  <a:gd name="f3" fmla="val 463"/>
                  <a:gd name="f4" fmla="val 46056"/>
                  <a:gd name="f5" fmla="val 1"/>
                  <a:gd name="f6" fmla="val 462"/>
                  <a:gd name="f7" fmla="*/ f0 1 463"/>
                  <a:gd name="f8" fmla="*/ f1 1 46056"/>
                  <a:gd name="f9" fmla="val f2"/>
                  <a:gd name="f10" fmla="val f3"/>
                  <a:gd name="f11" fmla="val f4"/>
                  <a:gd name="f12" fmla="+- f11 0 f9"/>
                  <a:gd name="f13" fmla="+- f10 0 f9"/>
                  <a:gd name="f14" fmla="*/ f13 1 463"/>
                  <a:gd name="f15" fmla="*/ f12 1 4605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62" h="46056">
                    <a:moveTo>
                      <a:pt x="f2" y="f5"/>
                    </a:moveTo>
                    <a:lnTo>
                      <a:pt x="f2" y="f4"/>
                    </a:lnTo>
                    <a:lnTo>
                      <a:pt x="f6" y="f4"/>
                    </a:lnTo>
                    <a:lnTo>
                      <a:pt x="f6"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7" name="Google Shape;787;p10">
                <a:extLst>
                  <a:ext uri="{FF2B5EF4-FFF2-40B4-BE49-F238E27FC236}">
                    <a16:creationId xmlns:a16="http://schemas.microsoft.com/office/drawing/2014/main" id="{7F446269-EF23-4D12-BEAC-E0B770077E3A}"/>
                  </a:ext>
                </a:extLst>
              </p:cNvPr>
              <p:cNvSpPr/>
              <p:nvPr/>
            </p:nvSpPr>
            <p:spPr>
              <a:xfrm>
                <a:off x="8735866" y="1034698"/>
                <a:ext cx="213292" cy="143917"/>
              </a:xfrm>
              <a:custGeom>
                <a:avLst/>
                <a:gdLst>
                  <a:gd name="f0" fmla="val w"/>
                  <a:gd name="f1" fmla="val h"/>
                  <a:gd name="f2" fmla="val 0"/>
                  <a:gd name="f3" fmla="val 6604"/>
                  <a:gd name="f4" fmla="val 4456"/>
                  <a:gd name="f5" fmla="val 2679"/>
                  <a:gd name="f6" fmla="val 2517"/>
                  <a:gd name="f7" fmla="val 2379"/>
                  <a:gd name="f8" fmla="val 2217"/>
                  <a:gd name="f9" fmla="val 35"/>
                  <a:gd name="f10" fmla="val 1617"/>
                  <a:gd name="f11" fmla="val 116"/>
                  <a:gd name="f12" fmla="val 1040"/>
                  <a:gd name="f13" fmla="val 451"/>
                  <a:gd name="f14" fmla="val 636"/>
                  <a:gd name="f15" fmla="val 924"/>
                  <a:gd name="f16" fmla="val 232"/>
                  <a:gd name="f17" fmla="val 1420"/>
                  <a:gd name="f18" fmla="val 1"/>
                  <a:gd name="f19" fmla="val 2020"/>
                  <a:gd name="f20" fmla="val 12"/>
                  <a:gd name="f21" fmla="val 2701"/>
                  <a:gd name="f22" fmla="val 36"/>
                  <a:gd name="f23" fmla="val 3452"/>
                  <a:gd name="f24" fmla="val 555"/>
                  <a:gd name="f25" fmla="val 4144"/>
                  <a:gd name="f26" fmla="val 1294"/>
                  <a:gd name="f27" fmla="val 4375"/>
                  <a:gd name="f28" fmla="val 1467"/>
                  <a:gd name="f29" fmla="val 4433"/>
                  <a:gd name="f30" fmla="val 1652"/>
                  <a:gd name="f31" fmla="val 1859"/>
                  <a:gd name="f32" fmla="val 2090"/>
                  <a:gd name="f33" fmla="val 2333"/>
                  <a:gd name="f34" fmla="val 4387"/>
                  <a:gd name="f35" fmla="val 2540"/>
                  <a:gd name="f36" fmla="val 4271"/>
                  <a:gd name="f37" fmla="val 2944"/>
                  <a:gd name="f38" fmla="val 4040"/>
                  <a:gd name="f39" fmla="val 3233"/>
                  <a:gd name="f40" fmla="val 3579"/>
                  <a:gd name="f41" fmla="val 3094"/>
                  <a:gd name="f42" fmla="val 2898"/>
                  <a:gd name="f43" fmla="val 2828"/>
                  <a:gd name="f44" fmla="val 3210"/>
                  <a:gd name="f45" fmla="val 2771"/>
                  <a:gd name="f46" fmla="val 3198"/>
                  <a:gd name="f47" fmla="val 3103"/>
                  <a:gd name="f48" fmla="val 2406"/>
                  <a:gd name="f49" fmla="val 2835"/>
                  <a:gd name="f50" fmla="val 2213"/>
                  <a:gd name="f51" fmla="val 2536"/>
                  <a:gd name="f52" fmla="val 2473"/>
                  <a:gd name="f53" fmla="val 2409"/>
                  <a:gd name="f54" fmla="val 2222"/>
                  <a:gd name="f55" fmla="val 2344"/>
                  <a:gd name="f56" fmla="val 2240"/>
                  <a:gd name="f57" fmla="val 1986"/>
                  <a:gd name="f58" fmla="val 2355"/>
                  <a:gd name="f59" fmla="val 1790"/>
                  <a:gd name="f60" fmla="val 2725"/>
                  <a:gd name="f61" fmla="val 1882"/>
                  <a:gd name="f62" fmla="val 3117"/>
                  <a:gd name="f63" fmla="val 3152"/>
                  <a:gd name="f64" fmla="val 3175"/>
                  <a:gd name="f65" fmla="val 3186"/>
                  <a:gd name="f66" fmla="val 1825"/>
                  <a:gd name="f67" fmla="val 3209"/>
                  <a:gd name="f68" fmla="val 1813"/>
                  <a:gd name="f69" fmla="val 1755"/>
                  <a:gd name="f70" fmla="val 1686"/>
                  <a:gd name="f71" fmla="val 1628"/>
                  <a:gd name="f72" fmla="val 1363"/>
                  <a:gd name="f73" fmla="val 3128"/>
                  <a:gd name="f74" fmla="val 1132"/>
                  <a:gd name="f75" fmla="val 1109"/>
                  <a:gd name="f76" fmla="val 2609"/>
                  <a:gd name="f77" fmla="val 1074"/>
                  <a:gd name="f78" fmla="val 2263"/>
                  <a:gd name="f79" fmla="val 1178"/>
                  <a:gd name="f80" fmla="val 1847"/>
                  <a:gd name="f81" fmla="val 1409"/>
                  <a:gd name="f82" fmla="val 1547"/>
                  <a:gd name="f83" fmla="val 1640"/>
                  <a:gd name="f84" fmla="val 1224"/>
                  <a:gd name="f85" fmla="val 982"/>
                  <a:gd name="f86" fmla="val 901"/>
                  <a:gd name="f87" fmla="val 2483"/>
                  <a:gd name="f88" fmla="val 866"/>
                  <a:gd name="f89" fmla="val 2575"/>
                  <a:gd name="f90" fmla="val 855"/>
                  <a:gd name="f91" fmla="val 3014"/>
                  <a:gd name="f92" fmla="val 3348"/>
                  <a:gd name="f93" fmla="val 3464"/>
                  <a:gd name="f94" fmla="val 3556"/>
                  <a:gd name="f95" fmla="val 935"/>
                  <a:gd name="f96" fmla="val 3671"/>
                  <a:gd name="f97" fmla="val 970"/>
                  <a:gd name="f98" fmla="val 4122"/>
                  <a:gd name="f99" fmla="val 1085"/>
                  <a:gd name="f100" fmla="val 4526"/>
                  <a:gd name="f101" fmla="val 1316"/>
                  <a:gd name="f102" fmla="val 4883"/>
                  <a:gd name="f103" fmla="val 1605"/>
                  <a:gd name="f104" fmla="val 5611"/>
                  <a:gd name="f105" fmla="val 2182"/>
                  <a:gd name="f106" fmla="val 6072"/>
                  <a:gd name="f107" fmla="val 6095"/>
                  <a:gd name="f108" fmla="val 4052"/>
                  <a:gd name="f109" fmla="val 6119"/>
                  <a:gd name="f110" fmla="val 4167"/>
                  <a:gd name="f111" fmla="val 6199"/>
                  <a:gd name="f112" fmla="val 6326"/>
                  <a:gd name="f113" fmla="val 6333"/>
                  <a:gd name="f114" fmla="val 4272"/>
                  <a:gd name="f115" fmla="val 6339"/>
                  <a:gd name="f116" fmla="val 6346"/>
                  <a:gd name="f117" fmla="val 6454"/>
                  <a:gd name="f118" fmla="val 6557"/>
                  <a:gd name="f119" fmla="val 4183"/>
                  <a:gd name="f120" fmla="val 6603"/>
                  <a:gd name="f121" fmla="val 2978"/>
                  <a:gd name="f122" fmla="val 6153"/>
                  <a:gd name="f123" fmla="val 5345"/>
                  <a:gd name="f124" fmla="val 1097"/>
                  <a:gd name="f125" fmla="val 4964"/>
                  <a:gd name="f126" fmla="val 705"/>
                  <a:gd name="f127" fmla="val 4468"/>
                  <a:gd name="f128" fmla="val 404"/>
                  <a:gd name="f129" fmla="val 3937"/>
                  <a:gd name="f130" fmla="val 220"/>
                  <a:gd name="f131" fmla="val 3810"/>
                  <a:gd name="f132" fmla="val 174"/>
                  <a:gd name="f133" fmla="val 3660"/>
                  <a:gd name="f134" fmla="val 151"/>
                  <a:gd name="f135" fmla="val 3533"/>
                  <a:gd name="f136" fmla="val 104"/>
                  <a:gd name="f137" fmla="*/ f0 1 6604"/>
                  <a:gd name="f138" fmla="*/ f1 1 4456"/>
                  <a:gd name="f139" fmla="val f2"/>
                  <a:gd name="f140" fmla="val f3"/>
                  <a:gd name="f141" fmla="val f4"/>
                  <a:gd name="f142" fmla="+- f141 0 f139"/>
                  <a:gd name="f143" fmla="+- f140 0 f139"/>
                  <a:gd name="f144" fmla="*/ f143 1 6604"/>
                  <a:gd name="f145" fmla="*/ f142 1 4456"/>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04" h="4456">
                    <a:moveTo>
                      <a:pt x="f5" y="f2"/>
                    </a:moveTo>
                    <a:cubicBezTo>
                      <a:pt x="f6" y="f2"/>
                      <a:pt x="f7" y="f2"/>
                      <a:pt x="f8" y="f9"/>
                    </a:cubicBezTo>
                    <a:cubicBezTo>
                      <a:pt x="f10" y="f11"/>
                      <a:pt x="f12" y="f13"/>
                      <a:pt x="f14" y="f15"/>
                    </a:cubicBezTo>
                    <a:cubicBezTo>
                      <a:pt x="f16" y="f17"/>
                      <a:pt x="f18" y="f19"/>
                      <a:pt x="f20" y="f21"/>
                    </a:cubicBezTo>
                    <a:cubicBezTo>
                      <a:pt x="f22" y="f23"/>
                      <a:pt x="f24" y="f25"/>
                      <a:pt x="f26" y="f27"/>
                    </a:cubicBezTo>
                    <a:cubicBezTo>
                      <a:pt x="f28" y="f29"/>
                      <a:pt x="f30" y="f4"/>
                      <a:pt x="f31" y="f4"/>
                    </a:cubicBezTo>
                    <a:cubicBezTo>
                      <a:pt x="f32" y="f4"/>
                      <a:pt x="f33" y="f34"/>
                      <a:pt x="f35" y="f36"/>
                    </a:cubicBezTo>
                    <a:cubicBezTo>
                      <a:pt x="f37" y="f38"/>
                      <a:pt x="f39" y="f40"/>
                      <a:pt x="f39" y="f41"/>
                    </a:cubicBezTo>
                    <a:lnTo>
                      <a:pt x="f39" y="f42"/>
                    </a:lnTo>
                    <a:cubicBezTo>
                      <a:pt x="f39" y="f43"/>
                      <a:pt x="f44" y="f45"/>
                      <a:pt x="f46" y="f21"/>
                    </a:cubicBezTo>
                    <a:cubicBezTo>
                      <a:pt x="f47" y="f48"/>
                      <a:pt x="f49" y="f50"/>
                      <a:pt x="f51" y="f50"/>
                    </a:cubicBezTo>
                    <a:cubicBezTo>
                      <a:pt x="f52" y="f50"/>
                      <a:pt x="f53" y="f54"/>
                      <a:pt x="f55" y="f56"/>
                    </a:cubicBezTo>
                    <a:cubicBezTo>
                      <a:pt x="f57" y="f58"/>
                      <a:pt x="f59" y="f60"/>
                      <a:pt x="f61" y="f41"/>
                    </a:cubicBezTo>
                    <a:cubicBezTo>
                      <a:pt x="f61" y="f62"/>
                      <a:pt x="f61" y="f63"/>
                      <a:pt x="f31" y="f64"/>
                    </a:cubicBezTo>
                    <a:cubicBezTo>
                      <a:pt x="f31" y="f65"/>
                      <a:pt x="f66" y="f67"/>
                      <a:pt x="f68" y="f67"/>
                    </a:cubicBezTo>
                    <a:cubicBezTo>
                      <a:pt x="f69" y="f67"/>
                      <a:pt x="f70" y="f67"/>
                      <a:pt x="f71" y="f65"/>
                    </a:cubicBezTo>
                    <a:cubicBezTo>
                      <a:pt x="f72" y="f73"/>
                      <a:pt x="f74" y="f42"/>
                      <a:pt x="f75" y="f76"/>
                    </a:cubicBezTo>
                    <a:cubicBezTo>
                      <a:pt x="f77" y="f78"/>
                      <a:pt x="f79" y="f80"/>
                      <a:pt x="f81" y="f82"/>
                    </a:cubicBezTo>
                    <a:cubicBezTo>
                      <a:pt x="f83" y="f84"/>
                      <a:pt x="f57" y="f85"/>
                      <a:pt x="f7" y="f86"/>
                    </a:cubicBezTo>
                    <a:cubicBezTo>
                      <a:pt x="f87" y="f88"/>
                      <a:pt x="f89" y="f88"/>
                      <a:pt x="f5" y="f90"/>
                    </a:cubicBezTo>
                    <a:lnTo>
                      <a:pt x="f91" y="f90"/>
                    </a:lnTo>
                    <a:lnTo>
                      <a:pt x="f92" y="f86"/>
                    </a:lnTo>
                    <a:cubicBezTo>
                      <a:pt x="f93" y="f15"/>
                      <a:pt x="f94" y="f95"/>
                      <a:pt x="f96" y="f97"/>
                    </a:cubicBezTo>
                    <a:cubicBezTo>
                      <a:pt x="f98" y="f99"/>
                      <a:pt x="f100" y="f101"/>
                      <a:pt x="f102" y="f103"/>
                    </a:cubicBezTo>
                    <a:cubicBezTo>
                      <a:pt x="f104" y="f105"/>
                      <a:pt x="f106" y="f41"/>
                      <a:pt x="f107" y="f108"/>
                    </a:cubicBezTo>
                    <a:cubicBezTo>
                      <a:pt x="f109" y="f110"/>
                      <a:pt x="f111" y="f36"/>
                      <a:pt x="f112" y="f36"/>
                    </a:cubicBezTo>
                    <a:cubicBezTo>
                      <a:pt x="f113" y="f114"/>
                      <a:pt x="f115" y="f114"/>
                      <a:pt x="f116" y="f114"/>
                    </a:cubicBezTo>
                    <a:cubicBezTo>
                      <a:pt x="f117" y="f114"/>
                      <a:pt x="f118" y="f119"/>
                      <a:pt x="f118" y="f108"/>
                    </a:cubicBezTo>
                    <a:cubicBezTo>
                      <a:pt x="f120" y="f121"/>
                      <a:pt x="f122" y="f31"/>
                      <a:pt x="f123" y="f124"/>
                    </a:cubicBezTo>
                    <a:cubicBezTo>
                      <a:pt x="f125" y="f126"/>
                      <a:pt x="f127" y="f128"/>
                      <a:pt x="f129" y="f130"/>
                    </a:cubicBezTo>
                    <a:cubicBezTo>
                      <a:pt x="f131" y="f132"/>
                      <a:pt x="f133" y="f134"/>
                      <a:pt x="f135" y="f136"/>
                    </a:cubicBezTo>
                    <a:lnTo>
                      <a:pt x="f62" y="f9"/>
                    </a:lnTo>
                    <a:lnTo>
                      <a:pt x="f5"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8" name="Google Shape;788;p10">
                <a:extLst>
                  <a:ext uri="{FF2B5EF4-FFF2-40B4-BE49-F238E27FC236}">
                    <a16:creationId xmlns:a16="http://schemas.microsoft.com/office/drawing/2014/main" id="{B45649A1-E4BF-4656-89B4-ABF18C0C77BE}"/>
                  </a:ext>
                </a:extLst>
              </p:cNvPr>
              <p:cNvSpPr/>
              <p:nvPr/>
            </p:nvSpPr>
            <p:spPr>
              <a:xfrm>
                <a:off x="8932718" y="2421870"/>
                <a:ext cx="14950" cy="1487491"/>
              </a:xfrm>
              <a:custGeom>
                <a:avLst/>
                <a:gdLst>
                  <a:gd name="f0" fmla="val w"/>
                  <a:gd name="f1" fmla="val h"/>
                  <a:gd name="f2" fmla="val 0"/>
                  <a:gd name="f3" fmla="val 463"/>
                  <a:gd name="f4" fmla="val 46056"/>
                  <a:gd name="f5" fmla="val 46055"/>
                  <a:gd name="f6" fmla="val 462"/>
                  <a:gd name="f7" fmla="*/ f0 1 463"/>
                  <a:gd name="f8" fmla="*/ f1 1 46056"/>
                  <a:gd name="f9" fmla="val f2"/>
                  <a:gd name="f10" fmla="val f3"/>
                  <a:gd name="f11" fmla="val f4"/>
                  <a:gd name="f12" fmla="+- f11 0 f9"/>
                  <a:gd name="f13" fmla="+- f10 0 f9"/>
                  <a:gd name="f14" fmla="*/ f13 1 463"/>
                  <a:gd name="f15" fmla="*/ f12 1 4605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62" h="46056">
                    <a:moveTo>
                      <a:pt x="f2" y="f2"/>
                    </a:moveTo>
                    <a:lnTo>
                      <a:pt x="f2" y="f5"/>
                    </a:lnTo>
                    <a:lnTo>
                      <a:pt x="f6" y="f5"/>
                    </a:lnTo>
                    <a:lnTo>
                      <a:pt x="f6"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9" name="Google Shape;789;p10">
                <a:extLst>
                  <a:ext uri="{FF2B5EF4-FFF2-40B4-BE49-F238E27FC236}">
                    <a16:creationId xmlns:a16="http://schemas.microsoft.com/office/drawing/2014/main" id="{9A852EB9-E9DE-49CC-9D6F-593AEF33E14D}"/>
                  </a:ext>
                </a:extLst>
              </p:cNvPr>
              <p:cNvSpPr/>
              <p:nvPr/>
            </p:nvSpPr>
            <p:spPr>
              <a:xfrm>
                <a:off x="8735866" y="3896285"/>
                <a:ext cx="213292" cy="144301"/>
              </a:xfrm>
              <a:custGeom>
                <a:avLst/>
                <a:gdLst>
                  <a:gd name="f0" fmla="val w"/>
                  <a:gd name="f1" fmla="val h"/>
                  <a:gd name="f2" fmla="val 0"/>
                  <a:gd name="f3" fmla="val 6604"/>
                  <a:gd name="f4" fmla="val 4468"/>
                  <a:gd name="f5" fmla="val 1859"/>
                  <a:gd name="f6" fmla="val 1652"/>
                  <a:gd name="f7" fmla="val 1467"/>
                  <a:gd name="f8" fmla="val 35"/>
                  <a:gd name="f9" fmla="val 1294"/>
                  <a:gd name="f10" fmla="val 93"/>
                  <a:gd name="f11" fmla="val 555"/>
                  <a:gd name="f12" fmla="val 324"/>
                  <a:gd name="f13" fmla="val 36"/>
                  <a:gd name="f14" fmla="val 1016"/>
                  <a:gd name="f15" fmla="val 12"/>
                  <a:gd name="f16" fmla="val 1766"/>
                  <a:gd name="f17" fmla="val 1"/>
                  <a:gd name="f18" fmla="val 2447"/>
                  <a:gd name="f19" fmla="val 232"/>
                  <a:gd name="f20" fmla="val 3048"/>
                  <a:gd name="f21" fmla="val 636"/>
                  <a:gd name="f22" fmla="val 3544"/>
                  <a:gd name="f23" fmla="val 1040"/>
                  <a:gd name="f24" fmla="val 4017"/>
                  <a:gd name="f25" fmla="val 1617"/>
                  <a:gd name="f26" fmla="val 4352"/>
                  <a:gd name="f27" fmla="val 2217"/>
                  <a:gd name="f28" fmla="val 4433"/>
                  <a:gd name="f29" fmla="val 2379"/>
                  <a:gd name="f30" fmla="val 4467"/>
                  <a:gd name="f31" fmla="val 2517"/>
                  <a:gd name="f32" fmla="val 2679"/>
                  <a:gd name="f33" fmla="val 3117"/>
                  <a:gd name="f34" fmla="val 3533"/>
                  <a:gd name="f35" fmla="val 4364"/>
                  <a:gd name="f36" fmla="val 3660"/>
                  <a:gd name="f37" fmla="val 4317"/>
                  <a:gd name="f38" fmla="val 3810"/>
                  <a:gd name="f39" fmla="val 4294"/>
                  <a:gd name="f40" fmla="val 3937"/>
                  <a:gd name="f41" fmla="val 4248"/>
                  <a:gd name="f42" fmla="val 4063"/>
                  <a:gd name="f43" fmla="val 4964"/>
                  <a:gd name="f44" fmla="val 3752"/>
                  <a:gd name="f45" fmla="val 5345"/>
                  <a:gd name="f46" fmla="val 3371"/>
                  <a:gd name="f47" fmla="val 6153"/>
                  <a:gd name="f48" fmla="val 2598"/>
                  <a:gd name="f49" fmla="val 6603"/>
                  <a:gd name="f50" fmla="val 1489"/>
                  <a:gd name="f51" fmla="val 6557"/>
                  <a:gd name="f52" fmla="val 404"/>
                  <a:gd name="f53" fmla="val 289"/>
                  <a:gd name="f54" fmla="val 6463"/>
                  <a:gd name="f55" fmla="val 193"/>
                  <a:gd name="f56" fmla="val 6359"/>
                  <a:gd name="f57" fmla="val 6348"/>
                  <a:gd name="f58" fmla="val 6337"/>
                  <a:gd name="f59" fmla="val 194"/>
                  <a:gd name="f60" fmla="val 6326"/>
                  <a:gd name="f61" fmla="val 197"/>
                  <a:gd name="f62" fmla="val 6199"/>
                  <a:gd name="f63" fmla="val 6119"/>
                  <a:gd name="f64" fmla="val 6095"/>
                  <a:gd name="f65" fmla="val 6072"/>
                  <a:gd name="f66" fmla="val 1374"/>
                  <a:gd name="f67" fmla="val 5611"/>
                  <a:gd name="f68" fmla="val 2286"/>
                  <a:gd name="f69" fmla="val 4883"/>
                  <a:gd name="f70" fmla="val 2863"/>
                  <a:gd name="f71" fmla="val 4526"/>
                  <a:gd name="f72" fmla="val 3152"/>
                  <a:gd name="f73" fmla="val 4122"/>
                  <a:gd name="f74" fmla="val 3382"/>
                  <a:gd name="f75" fmla="val 3671"/>
                  <a:gd name="f76" fmla="val 3498"/>
                  <a:gd name="f77" fmla="val 3556"/>
                  <a:gd name="f78" fmla="val 3521"/>
                  <a:gd name="f79" fmla="val 3464"/>
                  <a:gd name="f80" fmla="val 3348"/>
                  <a:gd name="f81" fmla="val 3567"/>
                  <a:gd name="f82" fmla="val 3014"/>
                  <a:gd name="f83" fmla="val 3613"/>
                  <a:gd name="f84" fmla="val 2575"/>
                  <a:gd name="f85" fmla="val 3602"/>
                  <a:gd name="f86" fmla="val 2483"/>
                  <a:gd name="f87" fmla="val 1986"/>
                  <a:gd name="f88" fmla="val 3486"/>
                  <a:gd name="f89" fmla="val 1640"/>
                  <a:gd name="f90" fmla="val 3232"/>
                  <a:gd name="f91" fmla="val 1409"/>
                  <a:gd name="f92" fmla="val 2921"/>
                  <a:gd name="f93" fmla="val 1178"/>
                  <a:gd name="f94" fmla="val 2621"/>
                  <a:gd name="f95" fmla="val 1074"/>
                  <a:gd name="f96" fmla="val 2194"/>
                  <a:gd name="f97" fmla="val 1109"/>
                  <a:gd name="f98" fmla="val 1847"/>
                  <a:gd name="f99" fmla="val 1132"/>
                  <a:gd name="f100" fmla="val 1559"/>
                  <a:gd name="f101" fmla="val 1363"/>
                  <a:gd name="f102" fmla="val 1328"/>
                  <a:gd name="f103" fmla="val 1628"/>
                  <a:gd name="f104" fmla="val 1270"/>
                  <a:gd name="f105" fmla="val 1686"/>
                  <a:gd name="f106" fmla="val 1259"/>
                  <a:gd name="f107" fmla="val 1755"/>
                  <a:gd name="f108" fmla="val 1813"/>
                  <a:gd name="f109" fmla="val 1825"/>
                  <a:gd name="f110" fmla="val 1293"/>
                  <a:gd name="f111" fmla="val 1882"/>
                  <a:gd name="f112" fmla="val 1316"/>
                  <a:gd name="f113" fmla="val 1351"/>
                  <a:gd name="f114" fmla="val 1790"/>
                  <a:gd name="f115" fmla="val 1732"/>
                  <a:gd name="f116" fmla="val 2113"/>
                  <a:gd name="f117" fmla="val 2344"/>
                  <a:gd name="f118" fmla="val 2228"/>
                  <a:gd name="f119" fmla="val 2409"/>
                  <a:gd name="f120" fmla="val 2246"/>
                  <a:gd name="f121" fmla="val 2473"/>
                  <a:gd name="f122" fmla="val 2255"/>
                  <a:gd name="f123" fmla="val 2536"/>
                  <a:gd name="f124" fmla="val 2835"/>
                  <a:gd name="f125" fmla="val 3103"/>
                  <a:gd name="f126" fmla="val 2062"/>
                  <a:gd name="f127" fmla="val 3198"/>
                  <a:gd name="f128" fmla="val 3210"/>
                  <a:gd name="f129" fmla="val 1697"/>
                  <a:gd name="f130" fmla="val 3233"/>
                  <a:gd name="f131" fmla="val 1639"/>
                  <a:gd name="f132" fmla="val 889"/>
                  <a:gd name="f133" fmla="val 2944"/>
                  <a:gd name="f134" fmla="val 427"/>
                  <a:gd name="f135" fmla="val 2540"/>
                  <a:gd name="f136" fmla="val 2333"/>
                  <a:gd name="f137" fmla="val 81"/>
                  <a:gd name="f138" fmla="val 2090"/>
                  <a:gd name="f139" fmla="*/ f0 1 6604"/>
                  <a:gd name="f140" fmla="*/ f1 1 4468"/>
                  <a:gd name="f141" fmla="val f2"/>
                  <a:gd name="f142" fmla="val f3"/>
                  <a:gd name="f143" fmla="val f4"/>
                  <a:gd name="f144" fmla="+- f143 0 f141"/>
                  <a:gd name="f145" fmla="+- f142 0 f141"/>
                  <a:gd name="f146" fmla="*/ f145 1 6604"/>
                  <a:gd name="f147" fmla="*/ f144 1 4468"/>
                  <a:gd name="f148" fmla="*/ f141 1 f146"/>
                  <a:gd name="f149" fmla="*/ f142 1 f146"/>
                  <a:gd name="f150" fmla="*/ f141 1 f147"/>
                  <a:gd name="f151" fmla="*/ f143 1 f147"/>
                  <a:gd name="f152" fmla="*/ f148 f139 1"/>
                  <a:gd name="f153" fmla="*/ f149 f139 1"/>
                  <a:gd name="f154" fmla="*/ f151 f140 1"/>
                  <a:gd name="f155" fmla="*/ f150 f140 1"/>
                </a:gdLst>
                <a:ahLst/>
                <a:cxnLst>
                  <a:cxn ang="3cd4">
                    <a:pos x="hc" y="t"/>
                  </a:cxn>
                  <a:cxn ang="0">
                    <a:pos x="r" y="vc"/>
                  </a:cxn>
                  <a:cxn ang="cd4">
                    <a:pos x="hc" y="b"/>
                  </a:cxn>
                  <a:cxn ang="cd2">
                    <a:pos x="l" y="vc"/>
                  </a:cxn>
                </a:cxnLst>
                <a:rect l="f152" t="f155" r="f153" b="f154"/>
                <a:pathLst>
                  <a:path w="6604" h="4468">
                    <a:moveTo>
                      <a:pt x="f5" y="f2"/>
                    </a:moveTo>
                    <a:cubicBezTo>
                      <a:pt x="f6" y="f2"/>
                      <a:pt x="f7" y="f8"/>
                      <a:pt x="f9" y="f10"/>
                    </a:cubicBezTo>
                    <a:cubicBezTo>
                      <a:pt x="f11" y="f12"/>
                      <a:pt x="f13" y="f14"/>
                      <a:pt x="f15" y="f16"/>
                    </a:cubicBezTo>
                    <a:cubicBezTo>
                      <a:pt x="f17" y="f18"/>
                      <a:pt x="f19" y="f20"/>
                      <a:pt x="f21" y="f22"/>
                    </a:cubicBezTo>
                    <a:cubicBezTo>
                      <a:pt x="f23" y="f24"/>
                      <a:pt x="f25" y="f26"/>
                      <a:pt x="f27" y="f28"/>
                    </a:cubicBezTo>
                    <a:cubicBezTo>
                      <a:pt x="f29" y="f30"/>
                      <a:pt x="f31" y="f30"/>
                      <a:pt x="f32" y="f30"/>
                    </a:cubicBezTo>
                    <a:lnTo>
                      <a:pt x="f33" y="f28"/>
                    </a:lnTo>
                    <a:lnTo>
                      <a:pt x="f34" y="f35"/>
                    </a:lnTo>
                    <a:cubicBezTo>
                      <a:pt x="f36" y="f37"/>
                      <a:pt x="f38" y="f39"/>
                      <a:pt x="f40" y="f41"/>
                    </a:cubicBezTo>
                    <a:cubicBezTo>
                      <a:pt x="f4" y="f42"/>
                      <a:pt x="f43" y="f44"/>
                      <a:pt x="f45" y="f46"/>
                    </a:cubicBezTo>
                    <a:cubicBezTo>
                      <a:pt x="f47" y="f48"/>
                      <a:pt x="f49" y="f50"/>
                      <a:pt x="f51" y="f52"/>
                    </a:cubicBezTo>
                    <a:cubicBezTo>
                      <a:pt x="f51" y="f53"/>
                      <a:pt x="f54" y="f55"/>
                      <a:pt x="f56" y="f55"/>
                    </a:cubicBezTo>
                    <a:cubicBezTo>
                      <a:pt x="f57" y="f55"/>
                      <a:pt x="f58" y="f59"/>
                      <a:pt x="f60" y="f61"/>
                    </a:cubicBezTo>
                    <a:cubicBezTo>
                      <a:pt x="f62" y="f61"/>
                      <a:pt x="f63" y="f53"/>
                      <a:pt x="f64" y="f52"/>
                    </a:cubicBezTo>
                    <a:cubicBezTo>
                      <a:pt x="f65" y="f66"/>
                      <a:pt x="f67" y="f68"/>
                      <a:pt x="f69" y="f70"/>
                    </a:cubicBezTo>
                    <a:cubicBezTo>
                      <a:pt x="f71" y="f72"/>
                      <a:pt x="f73" y="f74"/>
                      <a:pt x="f75" y="f76"/>
                    </a:cubicBezTo>
                    <a:cubicBezTo>
                      <a:pt x="f77" y="f78"/>
                      <a:pt x="f79" y="f22"/>
                      <a:pt x="f80" y="f81"/>
                    </a:cubicBezTo>
                    <a:lnTo>
                      <a:pt x="f82" y="f83"/>
                    </a:lnTo>
                    <a:lnTo>
                      <a:pt x="f32" y="f83"/>
                    </a:lnTo>
                    <a:cubicBezTo>
                      <a:pt x="f84" y="f85"/>
                      <a:pt x="f86" y="f85"/>
                      <a:pt x="f29" y="f81"/>
                    </a:cubicBezTo>
                    <a:cubicBezTo>
                      <a:pt x="f87" y="f88"/>
                      <a:pt x="f89" y="f90"/>
                      <a:pt x="f91" y="f92"/>
                    </a:cubicBezTo>
                    <a:cubicBezTo>
                      <a:pt x="f93" y="f94"/>
                      <a:pt x="f95" y="f96"/>
                      <a:pt x="f97" y="f98"/>
                    </a:cubicBezTo>
                    <a:cubicBezTo>
                      <a:pt x="f99" y="f100"/>
                      <a:pt x="f101" y="f102"/>
                      <a:pt x="f103" y="f104"/>
                    </a:cubicBezTo>
                    <a:cubicBezTo>
                      <a:pt x="f105" y="f106"/>
                      <a:pt x="f107" y="f106"/>
                      <a:pt x="f108" y="f106"/>
                    </a:cubicBezTo>
                    <a:cubicBezTo>
                      <a:pt x="f109" y="f106"/>
                      <a:pt x="f5" y="f104"/>
                      <a:pt x="f5" y="f110"/>
                    </a:cubicBezTo>
                    <a:cubicBezTo>
                      <a:pt x="f111" y="f112"/>
                      <a:pt x="f111" y="f113"/>
                      <a:pt x="f111" y="f66"/>
                    </a:cubicBezTo>
                    <a:cubicBezTo>
                      <a:pt x="f114" y="f115"/>
                      <a:pt x="f87" y="f116"/>
                      <a:pt x="f117" y="f118"/>
                    </a:cubicBezTo>
                    <a:cubicBezTo>
                      <a:pt x="f119" y="f120"/>
                      <a:pt x="f121" y="f122"/>
                      <a:pt x="f123" y="f122"/>
                    </a:cubicBezTo>
                    <a:cubicBezTo>
                      <a:pt x="f124" y="f122"/>
                      <a:pt x="f125" y="f126"/>
                      <a:pt x="f127" y="f16"/>
                    </a:cubicBezTo>
                    <a:cubicBezTo>
                      <a:pt x="f128" y="f129"/>
                      <a:pt x="f130" y="f131"/>
                      <a:pt x="f130" y="f100"/>
                    </a:cubicBezTo>
                    <a:lnTo>
                      <a:pt x="f130" y="f66"/>
                    </a:lnTo>
                    <a:cubicBezTo>
                      <a:pt x="f130" y="f132"/>
                      <a:pt x="f133" y="f134"/>
                      <a:pt x="f135" y="f61"/>
                    </a:cubicBezTo>
                    <a:cubicBezTo>
                      <a:pt x="f136" y="f137"/>
                      <a:pt x="f138"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70" name="Google Shape;790;p10">
              <a:extLst>
                <a:ext uri="{FF2B5EF4-FFF2-40B4-BE49-F238E27FC236}">
                  <a16:creationId xmlns:a16="http://schemas.microsoft.com/office/drawing/2014/main" id="{A4C41A1A-5B85-4523-83D4-319AC1C5171C}"/>
                </a:ext>
              </a:extLst>
            </p:cNvPr>
            <p:cNvGrpSpPr/>
            <p:nvPr/>
          </p:nvGrpSpPr>
          <p:grpSpPr>
            <a:xfrm>
              <a:off x="8302322" y="114940"/>
              <a:ext cx="750045" cy="777047"/>
              <a:chOff x="8302322" y="114940"/>
              <a:chExt cx="750045" cy="777047"/>
            </a:xfrm>
          </p:grpSpPr>
          <p:sp>
            <p:nvSpPr>
              <p:cNvPr id="71" name="Google Shape;791;p10">
                <a:extLst>
                  <a:ext uri="{FF2B5EF4-FFF2-40B4-BE49-F238E27FC236}">
                    <a16:creationId xmlns:a16="http://schemas.microsoft.com/office/drawing/2014/main" id="{2A77B410-BA43-4E5F-9952-165D5D06FF1A}"/>
                  </a:ext>
                </a:extLst>
              </p:cNvPr>
              <p:cNvSpPr/>
              <p:nvPr/>
            </p:nvSpPr>
            <p:spPr>
              <a:xfrm>
                <a:off x="8386520" y="114940"/>
                <a:ext cx="179350" cy="271430"/>
              </a:xfrm>
              <a:custGeom>
                <a:avLst/>
                <a:gdLst>
                  <a:gd name="f0" fmla="val w"/>
                  <a:gd name="f1" fmla="val h"/>
                  <a:gd name="f2" fmla="val 0"/>
                  <a:gd name="f3" fmla="val 5553"/>
                  <a:gd name="f4" fmla="val 8404"/>
                  <a:gd name="f5" fmla="val 3013"/>
                  <a:gd name="f6" fmla="val 1"/>
                  <a:gd name="f7" fmla="val 2390"/>
                  <a:gd name="f8" fmla="val 301"/>
                  <a:gd name="f9" fmla="val 1951"/>
                  <a:gd name="f10" fmla="val 1259"/>
                  <a:gd name="f11" fmla="val 2090"/>
                  <a:gd name="f12" fmla="val 1928"/>
                  <a:gd name="f13" fmla="val 1836"/>
                  <a:gd name="f14" fmla="val 1710"/>
                  <a:gd name="f15" fmla="val 1505"/>
                  <a:gd name="f16" fmla="val 1611"/>
                  <a:gd name="f17" fmla="val 1165"/>
                  <a:gd name="f18" fmla="val 748"/>
                  <a:gd name="f19" fmla="val 318"/>
                  <a:gd name="f20" fmla="val 1760"/>
                  <a:gd name="f21" fmla="val 2021"/>
                  <a:gd name="f22" fmla="val 113"/>
                  <a:gd name="f23" fmla="val 1985"/>
                  <a:gd name="f24" fmla="val 228"/>
                  <a:gd name="f25" fmla="val 1968"/>
                  <a:gd name="f26" fmla="val 343"/>
                  <a:gd name="f27" fmla="val 785"/>
                  <a:gd name="f28" fmla="val 1231"/>
                  <a:gd name="f29" fmla="val 2213"/>
                  <a:gd name="f30" fmla="val 1524"/>
                  <a:gd name="f31" fmla="val 2552"/>
                  <a:gd name="f32" fmla="val 1905"/>
                  <a:gd name="f33" fmla="val 2990"/>
                  <a:gd name="f34" fmla="val 2078"/>
                  <a:gd name="f35" fmla="val 3544"/>
                  <a:gd name="f36" fmla="val 2194"/>
                  <a:gd name="f37" fmla="val 4110"/>
                  <a:gd name="f38" fmla="val 2309"/>
                  <a:gd name="f39" fmla="val 4675"/>
                  <a:gd name="f40" fmla="val 2367"/>
                  <a:gd name="f41" fmla="val 5241"/>
                  <a:gd name="f42" fmla="val 2540"/>
                  <a:gd name="f43" fmla="val 5783"/>
                  <a:gd name="f44" fmla="val 2967"/>
                  <a:gd name="f45" fmla="val 7111"/>
                  <a:gd name="f46" fmla="val 4179"/>
                  <a:gd name="f47" fmla="val 8150"/>
                  <a:gd name="f48" fmla="val 4814"/>
                  <a:gd name="f49" fmla="val 8265"/>
                  <a:gd name="f50" fmla="val 3313"/>
                  <a:gd name="f51" fmla="val 7157"/>
                  <a:gd name="f52" fmla="val 3186"/>
                  <a:gd name="f53" fmla="val 4375"/>
                  <a:gd name="f54" fmla="val 3083"/>
                  <a:gd name="f55" fmla="val 2148"/>
                  <a:gd name="f56" fmla="val 1490"/>
                  <a:gd name="f57" fmla="*/ f0 1 5553"/>
                  <a:gd name="f58" fmla="*/ f1 1 8404"/>
                  <a:gd name="f59" fmla="val f2"/>
                  <a:gd name="f60" fmla="val f3"/>
                  <a:gd name="f61" fmla="val f4"/>
                  <a:gd name="f62" fmla="+- f61 0 f59"/>
                  <a:gd name="f63" fmla="+- f60 0 f59"/>
                  <a:gd name="f64" fmla="*/ f63 1 5553"/>
                  <a:gd name="f65" fmla="*/ f62 1 8404"/>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5553" h="8404">
                    <a:moveTo>
                      <a:pt x="f5" y="f6"/>
                    </a:moveTo>
                    <a:lnTo>
                      <a:pt x="f5" y="f6"/>
                    </a:lnTo>
                    <a:cubicBezTo>
                      <a:pt x="f7" y="f8"/>
                      <a:pt x="f9" y="f10"/>
                      <a:pt x="f11" y="f12"/>
                    </a:cubicBezTo>
                    <a:cubicBezTo>
                      <a:pt x="f13" y="f14"/>
                      <a:pt x="f15" y="f16"/>
                      <a:pt x="f17" y="f16"/>
                    </a:cubicBezTo>
                    <a:cubicBezTo>
                      <a:pt x="f18" y="f16"/>
                      <a:pt x="f19" y="f20"/>
                      <a:pt x="f6" y="f21"/>
                    </a:cubicBezTo>
                    <a:cubicBezTo>
                      <a:pt x="f22" y="f23"/>
                      <a:pt x="f24" y="f25"/>
                      <a:pt x="f26" y="f25"/>
                    </a:cubicBezTo>
                    <a:cubicBezTo>
                      <a:pt x="f27" y="f25"/>
                      <a:pt x="f28" y="f29"/>
                      <a:pt x="f30" y="f31"/>
                    </a:cubicBezTo>
                    <a:cubicBezTo>
                      <a:pt x="f32" y="f33"/>
                      <a:pt x="f34" y="f35"/>
                      <a:pt x="f36" y="f37"/>
                    </a:cubicBezTo>
                    <a:cubicBezTo>
                      <a:pt x="f38" y="f39"/>
                      <a:pt x="f40" y="f41"/>
                      <a:pt x="f42" y="f43"/>
                    </a:cubicBezTo>
                    <a:cubicBezTo>
                      <a:pt x="f44" y="f45"/>
                      <a:pt x="f46" y="f47"/>
                      <a:pt x="f3" y="f4"/>
                    </a:cubicBezTo>
                    <a:cubicBezTo>
                      <a:pt x="f48" y="f49"/>
                      <a:pt x="f50" y="f51"/>
                      <a:pt x="f52" y="f53"/>
                    </a:cubicBezTo>
                    <a:cubicBezTo>
                      <a:pt x="f54" y="f55"/>
                      <a:pt x="f42" y="f5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2" name="Google Shape;792;p10">
                <a:extLst>
                  <a:ext uri="{FF2B5EF4-FFF2-40B4-BE49-F238E27FC236}">
                    <a16:creationId xmlns:a16="http://schemas.microsoft.com/office/drawing/2014/main" id="{71C9E28B-D448-46A0-B1E3-7304E4B43A77}"/>
                  </a:ext>
                </a:extLst>
              </p:cNvPr>
              <p:cNvSpPr/>
              <p:nvPr/>
            </p:nvSpPr>
            <p:spPr>
              <a:xfrm>
                <a:off x="8510668" y="170105"/>
                <a:ext cx="96213" cy="213649"/>
              </a:xfrm>
              <a:custGeom>
                <a:avLst/>
                <a:gdLst>
                  <a:gd name="f0" fmla="val w"/>
                  <a:gd name="f1" fmla="val h"/>
                  <a:gd name="f2" fmla="val 0"/>
                  <a:gd name="f3" fmla="val 2979"/>
                  <a:gd name="f4" fmla="val 6615"/>
                  <a:gd name="f5" fmla="val 1709"/>
                  <a:gd name="f6" fmla="val 520"/>
                  <a:gd name="f7" fmla="val 1697"/>
                  <a:gd name="f8" fmla="val 751"/>
                  <a:gd name="f9" fmla="val 1662"/>
                  <a:gd name="f10" fmla="val 959"/>
                  <a:gd name="f11" fmla="val 1628"/>
                  <a:gd name="f12" fmla="val 1190"/>
                  <a:gd name="f13" fmla="val 1582"/>
                  <a:gd name="f14" fmla="val 1409"/>
                  <a:gd name="f15" fmla="val 1512"/>
                  <a:gd name="f16" fmla="val 1420"/>
                  <a:gd name="f17" fmla="val 1848"/>
                  <a:gd name="f18" fmla="val 1247"/>
                  <a:gd name="f19" fmla="val 2263"/>
                  <a:gd name="f20" fmla="val 1028"/>
                  <a:gd name="f21" fmla="val 2656"/>
                  <a:gd name="f22" fmla="val 843"/>
                  <a:gd name="f23" fmla="val 3071"/>
                  <a:gd name="f24" fmla="val 658"/>
                  <a:gd name="f25" fmla="val 3475"/>
                  <a:gd name="f26" fmla="val 497"/>
                  <a:gd name="f27" fmla="val 3891"/>
                  <a:gd name="f28" fmla="val 450"/>
                  <a:gd name="f29" fmla="val 4341"/>
                  <a:gd name="f30" fmla="val 419"/>
                  <a:gd name="f31" fmla="val 4742"/>
                  <a:gd name="f32" fmla="val 484"/>
                  <a:gd name="f33" fmla="val 5172"/>
                  <a:gd name="f34" fmla="val 707"/>
                  <a:gd name="f35" fmla="val 5517"/>
                  <a:gd name="f36" fmla="val 665"/>
                  <a:gd name="f37" fmla="val 5455"/>
                  <a:gd name="f38" fmla="val 627"/>
                  <a:gd name="f39" fmla="val 5391"/>
                  <a:gd name="f40" fmla="val 589"/>
                  <a:gd name="f41" fmla="val 5322"/>
                  <a:gd name="f42" fmla="val 543"/>
                  <a:gd name="f43" fmla="val 5218"/>
                  <a:gd name="f44" fmla="val 5114"/>
                  <a:gd name="f45" fmla="val 474"/>
                  <a:gd name="f46" fmla="val 4999"/>
                  <a:gd name="f47" fmla="val 416"/>
                  <a:gd name="f48" fmla="val 4780"/>
                  <a:gd name="f49" fmla="val 393"/>
                  <a:gd name="f50" fmla="val 4560"/>
                  <a:gd name="f51" fmla="val 4318"/>
                  <a:gd name="f52" fmla="val 439"/>
                  <a:gd name="f53" fmla="val 3856"/>
                  <a:gd name="f54" fmla="val 601"/>
                  <a:gd name="f55" fmla="val 3429"/>
                  <a:gd name="f56" fmla="val 785"/>
                  <a:gd name="f57" fmla="val 3025"/>
                  <a:gd name="f58" fmla="val 970"/>
                  <a:gd name="f59" fmla="val 2621"/>
                  <a:gd name="f60" fmla="val 1201"/>
                  <a:gd name="f61" fmla="val 2229"/>
                  <a:gd name="f62" fmla="val 1374"/>
                  <a:gd name="f63" fmla="val 1813"/>
                  <a:gd name="f64" fmla="val 1547"/>
                  <a:gd name="f65" fmla="val 1651"/>
                  <a:gd name="f66" fmla="val 1801"/>
                  <a:gd name="f67" fmla="val 1"/>
                  <a:gd name="f68" fmla="val 636"/>
                  <a:gd name="f69" fmla="val 624"/>
                  <a:gd name="f70" fmla="val 532"/>
                  <a:gd name="f71" fmla="val 670"/>
                  <a:gd name="f72" fmla="val 1121"/>
                  <a:gd name="f73" fmla="val 774"/>
                  <a:gd name="f74" fmla="val 324"/>
                  <a:gd name="f75" fmla="val 486"/>
                  <a:gd name="f76" fmla="val 23"/>
                  <a:gd name="f77" fmla="val 290"/>
                  <a:gd name="f78" fmla="val 1224"/>
                  <a:gd name="f79" fmla="val 2460"/>
                  <a:gd name="f80" fmla="val 185"/>
                  <a:gd name="f81" fmla="val 3464"/>
                  <a:gd name="f82" fmla="val 4306"/>
                  <a:gd name="f83" fmla="val 116"/>
                  <a:gd name="f84" fmla="val 5103"/>
                  <a:gd name="f85" fmla="val 647"/>
                  <a:gd name="f86" fmla="val 5738"/>
                  <a:gd name="f87" fmla="val 739"/>
                  <a:gd name="f88" fmla="val 5865"/>
                  <a:gd name="f89" fmla="val 866"/>
                  <a:gd name="f90" fmla="val 6003"/>
                  <a:gd name="f91" fmla="val 1016"/>
                  <a:gd name="f92" fmla="val 6119"/>
                  <a:gd name="f93" fmla="val 1264"/>
                  <a:gd name="f94" fmla="val 6322"/>
                  <a:gd name="f95" fmla="val 1568"/>
                  <a:gd name="f96" fmla="val 6426"/>
                  <a:gd name="f97" fmla="val 1830"/>
                  <a:gd name="f98" fmla="val 6603"/>
                  <a:gd name="f99" fmla="val 1295"/>
                  <a:gd name="f100" fmla="val 6233"/>
                  <a:gd name="f101" fmla="val 842"/>
                  <a:gd name="f102" fmla="val 5638"/>
                  <a:gd name="f103" fmla="val 716"/>
                  <a:gd name="f104" fmla="val 4987"/>
                  <a:gd name="f105" fmla="val 635"/>
                  <a:gd name="f106" fmla="val 4630"/>
                  <a:gd name="f107" fmla="val 566"/>
                  <a:gd name="f108" fmla="val 4006"/>
                  <a:gd name="f109" fmla="val 947"/>
                  <a:gd name="f110" fmla="val 3787"/>
                  <a:gd name="f111" fmla="val 1037"/>
                  <a:gd name="f112" fmla="val 3738"/>
                  <a:gd name="f113" fmla="val 1145"/>
                  <a:gd name="f114" fmla="val 3694"/>
                  <a:gd name="f115" fmla="val 1250"/>
                  <a:gd name="f116" fmla="val 1292"/>
                  <a:gd name="f117" fmla="val 1334"/>
                  <a:gd name="f118" fmla="val 3701"/>
                  <a:gd name="f119" fmla="val 3718"/>
                  <a:gd name="f120" fmla="val 1524"/>
                  <a:gd name="f121" fmla="val 3775"/>
                  <a:gd name="f122" fmla="val 1605"/>
                  <a:gd name="f123" fmla="val 3983"/>
                  <a:gd name="f124" fmla="val 4110"/>
                  <a:gd name="f125" fmla="val 3995"/>
                  <a:gd name="f126" fmla="val 1755"/>
                  <a:gd name="f127" fmla="val 3752"/>
                  <a:gd name="f128" fmla="val 3579"/>
                  <a:gd name="f129" fmla="val 1585"/>
                  <a:gd name="f130" fmla="val 3449"/>
                  <a:gd name="f131" fmla="val 1435"/>
                  <a:gd name="f132" fmla="val 3384"/>
                  <a:gd name="f133" fmla="val 1288"/>
                  <a:gd name="f134" fmla="val 1238"/>
                  <a:gd name="f135" fmla="val 1189"/>
                  <a:gd name="f136" fmla="val 3392"/>
                  <a:gd name="f137" fmla="val 1143"/>
                  <a:gd name="f138" fmla="val 3406"/>
                  <a:gd name="f139" fmla="val 1501"/>
                  <a:gd name="f140" fmla="val 2887"/>
                  <a:gd name="f141" fmla="val 2020"/>
                  <a:gd name="f142" fmla="val 2575"/>
                  <a:gd name="f143" fmla="val 2644"/>
                  <a:gd name="f144" fmla="val 2402"/>
                  <a:gd name="f145" fmla="val 2494"/>
                  <a:gd name="f146" fmla="val 2309"/>
                  <a:gd name="f147" fmla="val 2343"/>
                  <a:gd name="f148" fmla="val 2528"/>
                  <a:gd name="f149" fmla="val 2079"/>
                  <a:gd name="f150" fmla="val 2978"/>
                  <a:gd name="f151" fmla="val 1917"/>
                  <a:gd name="f152" fmla="val 2663"/>
                  <a:gd name="f153" fmla="val 1805"/>
                  <a:gd name="f154" fmla="val 2545"/>
                  <a:gd name="f155" fmla="val 1765"/>
                  <a:gd name="f156" fmla="val 2252"/>
                  <a:gd name="f157" fmla="val 2213"/>
                  <a:gd name="f158" fmla="val 2171"/>
                  <a:gd name="f159" fmla="val 1766"/>
                  <a:gd name="f160" fmla="val 2124"/>
                  <a:gd name="f161" fmla="val 1767"/>
                  <a:gd name="f162" fmla="val 2713"/>
                  <a:gd name="f163" fmla="val 1063"/>
                  <a:gd name="f164" fmla="val 1835"/>
                  <a:gd name="f165" fmla="val 6607"/>
                  <a:gd name="f166" fmla="val 1841"/>
                  <a:gd name="f167" fmla="val 6611"/>
                  <a:gd name="f168" fmla="val 1847"/>
                  <a:gd name="f169" fmla="val 1836"/>
                  <a:gd name="f170" fmla="*/ f0 1 2979"/>
                  <a:gd name="f171" fmla="*/ f1 1 6615"/>
                  <a:gd name="f172" fmla="val f2"/>
                  <a:gd name="f173" fmla="val f3"/>
                  <a:gd name="f174" fmla="val f4"/>
                  <a:gd name="f175" fmla="+- f174 0 f172"/>
                  <a:gd name="f176" fmla="+- f173 0 f172"/>
                  <a:gd name="f177" fmla="*/ f176 1 2979"/>
                  <a:gd name="f178" fmla="*/ f175 1 6615"/>
                  <a:gd name="f179" fmla="*/ f172 1 f177"/>
                  <a:gd name="f180" fmla="*/ f173 1 f177"/>
                  <a:gd name="f181" fmla="*/ f172 1 f178"/>
                  <a:gd name="f182" fmla="*/ f174 1 f178"/>
                  <a:gd name="f183" fmla="*/ f179 f170 1"/>
                  <a:gd name="f184" fmla="*/ f180 f170 1"/>
                  <a:gd name="f185" fmla="*/ f182 f171 1"/>
                  <a:gd name="f186" fmla="*/ f181 f171 1"/>
                </a:gdLst>
                <a:ahLst/>
                <a:cxnLst>
                  <a:cxn ang="3cd4">
                    <a:pos x="hc" y="t"/>
                  </a:cxn>
                  <a:cxn ang="0">
                    <a:pos x="r" y="vc"/>
                  </a:cxn>
                  <a:cxn ang="cd4">
                    <a:pos x="hc" y="b"/>
                  </a:cxn>
                  <a:cxn ang="cd2">
                    <a:pos x="l" y="vc"/>
                  </a:cxn>
                </a:cxnLst>
                <a:rect l="f183" t="f186" r="f184" b="f185"/>
                <a:pathLst>
                  <a:path w="2979" h="6615">
                    <a:moveTo>
                      <a:pt x="f5" y="f6"/>
                    </a:moveTo>
                    <a:cubicBezTo>
                      <a:pt x="f7" y="f8"/>
                      <a:pt x="f9" y="f10"/>
                      <a:pt x="f11" y="f12"/>
                    </a:cubicBezTo>
                    <a:cubicBezTo>
                      <a:pt x="f13" y="f14"/>
                      <a:pt x="f15" y="f11"/>
                      <a:pt x="f16" y="f17"/>
                    </a:cubicBezTo>
                    <a:cubicBezTo>
                      <a:pt x="f18" y="f19"/>
                      <a:pt x="f20" y="f21"/>
                      <a:pt x="f22" y="f23"/>
                    </a:cubicBezTo>
                    <a:cubicBezTo>
                      <a:pt x="f24" y="f25"/>
                      <a:pt x="f26" y="f27"/>
                      <a:pt x="f28" y="f29"/>
                    </a:cubicBezTo>
                    <a:cubicBezTo>
                      <a:pt x="f30" y="f31"/>
                      <a:pt x="f32" y="f33"/>
                      <a:pt x="f34" y="f35"/>
                    </a:cubicBezTo>
                    <a:lnTo>
                      <a:pt x="f34" y="f35"/>
                    </a:lnTo>
                    <a:cubicBezTo>
                      <a:pt x="f36" y="f37"/>
                      <a:pt x="f38" y="f39"/>
                      <a:pt x="f40" y="f41"/>
                    </a:cubicBezTo>
                    <a:cubicBezTo>
                      <a:pt x="f42" y="f43"/>
                      <a:pt x="f26" y="f44"/>
                      <a:pt x="f45" y="f46"/>
                    </a:cubicBezTo>
                    <a:cubicBezTo>
                      <a:pt x="f47" y="f48"/>
                      <a:pt x="f49" y="f50"/>
                      <a:pt x="f47" y="f51"/>
                    </a:cubicBezTo>
                    <a:cubicBezTo>
                      <a:pt x="f52" y="f53"/>
                      <a:pt x="f54" y="f55"/>
                      <a:pt x="f56" y="f57"/>
                    </a:cubicBezTo>
                    <a:cubicBezTo>
                      <a:pt x="f58" y="f59"/>
                      <a:pt x="f60" y="f61"/>
                      <a:pt x="f62" y="f63"/>
                    </a:cubicBezTo>
                    <a:cubicBezTo>
                      <a:pt x="f64" y="f14"/>
                      <a:pt x="f65" y="f10"/>
                      <a:pt x="f5" y="f6"/>
                    </a:cubicBezTo>
                    <a:close/>
                    <a:moveTo>
                      <a:pt x="f66" y="f67"/>
                    </a:moveTo>
                    <a:cubicBezTo>
                      <a:pt x="f66" y="f68"/>
                      <a:pt x="f69" y="f70"/>
                      <a:pt x="f71" y="f72"/>
                    </a:cubicBezTo>
                    <a:cubicBezTo>
                      <a:pt x="f26" y="f73"/>
                      <a:pt x="f74" y="f75"/>
                      <a:pt x="f76" y="f77"/>
                    </a:cubicBezTo>
                    <a:lnTo>
                      <a:pt x="f76" y="f77"/>
                    </a:lnTo>
                    <a:cubicBezTo>
                      <a:pt x="f42" y="f78"/>
                      <a:pt x="f49" y="f79"/>
                      <a:pt x="f80" y="f81"/>
                    </a:cubicBezTo>
                    <a:cubicBezTo>
                      <a:pt x="f2" y="f82"/>
                      <a:pt x="f83" y="f84"/>
                      <a:pt x="f85" y="f86"/>
                    </a:cubicBezTo>
                    <a:cubicBezTo>
                      <a:pt x="f87" y="f88"/>
                      <a:pt x="f89" y="f90"/>
                      <a:pt x="f91" y="f92"/>
                    </a:cubicBezTo>
                    <a:cubicBezTo>
                      <a:pt x="f93" y="f94"/>
                      <a:pt x="f95" y="f96"/>
                      <a:pt x="f97" y="f98"/>
                    </a:cubicBezTo>
                    <a:lnTo>
                      <a:pt x="f97" y="f98"/>
                    </a:lnTo>
                    <a:cubicBezTo>
                      <a:pt x="f99" y="f100"/>
                      <a:pt x="f101" y="f102"/>
                      <a:pt x="f103" y="f104"/>
                    </a:cubicBezTo>
                    <a:cubicBezTo>
                      <a:pt x="f105" y="f106"/>
                      <a:pt x="f107" y="f108"/>
                      <a:pt x="f109" y="f110"/>
                    </a:cubicBezTo>
                    <a:cubicBezTo>
                      <a:pt x="f111" y="f112"/>
                      <a:pt x="f113" y="f114"/>
                      <a:pt x="f115" y="f114"/>
                    </a:cubicBezTo>
                    <a:cubicBezTo>
                      <a:pt x="f116" y="f114"/>
                      <a:pt x="f117" y="f118"/>
                      <a:pt x="f62" y="f119"/>
                    </a:cubicBezTo>
                    <a:cubicBezTo>
                      <a:pt x="f120" y="f121"/>
                      <a:pt x="f122" y="f123"/>
                      <a:pt x="f64" y="f124"/>
                    </a:cubicBezTo>
                    <a:cubicBezTo>
                      <a:pt x="f5" y="f125"/>
                      <a:pt x="f126" y="f127"/>
                      <a:pt x="f9" y="f128"/>
                    </a:cubicBezTo>
                    <a:cubicBezTo>
                      <a:pt x="f129" y="f130"/>
                      <a:pt x="f131" y="f132"/>
                      <a:pt x="f133" y="f132"/>
                    </a:cubicBezTo>
                    <a:cubicBezTo>
                      <a:pt x="f134" y="f132"/>
                      <a:pt x="f135" y="f136"/>
                      <a:pt x="f137" y="f138"/>
                    </a:cubicBezTo>
                    <a:cubicBezTo>
                      <a:pt x="f139" y="f140"/>
                      <a:pt x="f141" y="f142"/>
                      <a:pt x="f143" y="f144"/>
                    </a:cubicBezTo>
                    <a:cubicBezTo>
                      <a:pt x="f143" y="f144"/>
                      <a:pt x="f145" y="f146"/>
                      <a:pt x="f147" y="f19"/>
                    </a:cubicBezTo>
                    <a:cubicBezTo>
                      <a:pt x="f147" y="f19"/>
                      <a:pt x="f148" y="f149"/>
                      <a:pt x="f150" y="f151"/>
                    </a:cubicBezTo>
                    <a:cubicBezTo>
                      <a:pt x="f152" y="f153"/>
                      <a:pt x="f154" y="f155"/>
                      <a:pt x="f156" y="f155"/>
                    </a:cubicBezTo>
                    <a:cubicBezTo>
                      <a:pt x="f157" y="f155"/>
                      <a:pt x="f158" y="f159"/>
                      <a:pt x="f160" y="f161"/>
                    </a:cubicBezTo>
                    <a:cubicBezTo>
                      <a:pt x="f162" y="f163"/>
                      <a:pt x="f66" y="f71"/>
                      <a:pt x="f66" y="f67"/>
                    </a:cubicBezTo>
                    <a:close/>
                    <a:moveTo>
                      <a:pt x="f97" y="f98"/>
                    </a:moveTo>
                    <a:lnTo>
                      <a:pt x="f97" y="f98"/>
                    </a:lnTo>
                    <a:cubicBezTo>
                      <a:pt x="f164" y="f165"/>
                      <a:pt x="f166" y="f167"/>
                      <a:pt x="f168" y="f4"/>
                    </a:cubicBezTo>
                    <a:cubicBezTo>
                      <a:pt x="f166" y="f167"/>
                      <a:pt x="f169" y="f165"/>
                      <a:pt x="f97" y="f98"/>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3" name="Google Shape;793;p10">
                <a:extLst>
                  <a:ext uri="{FF2B5EF4-FFF2-40B4-BE49-F238E27FC236}">
                    <a16:creationId xmlns:a16="http://schemas.microsoft.com/office/drawing/2014/main" id="{456CD2C2-8D85-436D-AB9A-B8B5202E4674}"/>
                  </a:ext>
                </a:extLst>
              </p:cNvPr>
              <p:cNvSpPr/>
              <p:nvPr/>
            </p:nvSpPr>
            <p:spPr>
              <a:xfrm>
                <a:off x="8497976" y="209991"/>
                <a:ext cx="13825" cy="78318"/>
              </a:xfrm>
              <a:custGeom>
                <a:avLst/>
                <a:gdLst>
                  <a:gd name="f0" fmla="val w"/>
                  <a:gd name="f1" fmla="val h"/>
                  <a:gd name="f2" fmla="val 0"/>
                  <a:gd name="f3" fmla="val 428"/>
                  <a:gd name="f4" fmla="val 2425"/>
                  <a:gd name="f5" fmla="val 1"/>
                  <a:gd name="f6" fmla="val 128"/>
                  <a:gd name="f7" fmla="val 1617"/>
                  <a:gd name="f8" fmla="val 370"/>
                  <a:gd name="f9" fmla="val 786"/>
                  <a:gd name="f10" fmla="*/ f0 1 428"/>
                  <a:gd name="f11" fmla="*/ f1 1 2425"/>
                  <a:gd name="f12" fmla="val f2"/>
                  <a:gd name="f13" fmla="val f3"/>
                  <a:gd name="f14" fmla="val f4"/>
                  <a:gd name="f15" fmla="+- f14 0 f12"/>
                  <a:gd name="f16" fmla="+- f13 0 f12"/>
                  <a:gd name="f17" fmla="*/ f16 1 428"/>
                  <a:gd name="f18" fmla="*/ f15 1 2425"/>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428" h="2425">
                    <a:moveTo>
                      <a:pt x="f5" y="f5"/>
                    </a:moveTo>
                    <a:lnTo>
                      <a:pt x="f6" y="f4"/>
                    </a:lnTo>
                    <a:cubicBezTo>
                      <a:pt x="f3" y="f7"/>
                      <a:pt x="f8" y="f9"/>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4" name="Google Shape;794;p10">
                <a:extLst>
                  <a:ext uri="{FF2B5EF4-FFF2-40B4-BE49-F238E27FC236}">
                    <a16:creationId xmlns:a16="http://schemas.microsoft.com/office/drawing/2014/main" id="{9C71C446-E096-48C9-BF44-87245B6BF332}"/>
                  </a:ext>
                </a:extLst>
              </p:cNvPr>
              <p:cNvSpPr/>
              <p:nvPr/>
            </p:nvSpPr>
            <p:spPr>
              <a:xfrm>
                <a:off x="8371597" y="350937"/>
                <a:ext cx="77221" cy="101800"/>
              </a:xfrm>
              <a:custGeom>
                <a:avLst/>
                <a:gdLst>
                  <a:gd name="f0" fmla="val w"/>
                  <a:gd name="f1" fmla="val h"/>
                  <a:gd name="f2" fmla="val 0"/>
                  <a:gd name="f3" fmla="val 2391"/>
                  <a:gd name="f4" fmla="val 3152"/>
                  <a:gd name="f5" fmla="val 370"/>
                  <a:gd name="f6" fmla="val 762"/>
                  <a:gd name="f7" fmla="val 509"/>
                  <a:gd name="f8" fmla="val 877"/>
                  <a:gd name="f9" fmla="val 659"/>
                  <a:gd name="f10" fmla="val 958"/>
                  <a:gd name="f11" fmla="val 832"/>
                  <a:gd name="f12" fmla="val 1039"/>
                  <a:gd name="f13" fmla="val 994"/>
                  <a:gd name="f14" fmla="val 1108"/>
                  <a:gd name="f15" fmla="val 1167"/>
                  <a:gd name="f16" fmla="val 1177"/>
                  <a:gd name="f17" fmla="val 1328"/>
                  <a:gd name="f18" fmla="val 1270"/>
                  <a:gd name="f19" fmla="val 1490"/>
                  <a:gd name="f20" fmla="val 1351"/>
                  <a:gd name="f21" fmla="val 1640"/>
                  <a:gd name="f22" fmla="val 1466"/>
                  <a:gd name="f23" fmla="val 1755"/>
                  <a:gd name="f24" fmla="val 1616"/>
                  <a:gd name="f25" fmla="val 1871"/>
                  <a:gd name="f26" fmla="val 1952"/>
                  <a:gd name="f27" fmla="val 1928"/>
                  <a:gd name="f28" fmla="val 2009"/>
                  <a:gd name="f29" fmla="val 2101"/>
                  <a:gd name="f30" fmla="val 1929"/>
                  <a:gd name="f31" fmla="val 1939"/>
                  <a:gd name="f32" fmla="val 1836"/>
                  <a:gd name="f33" fmla="val 1789"/>
                  <a:gd name="f34" fmla="val 1721"/>
                  <a:gd name="f35" fmla="val 1651"/>
                  <a:gd name="f36" fmla="val 1570"/>
                  <a:gd name="f37" fmla="val 1559"/>
                  <a:gd name="f38" fmla="val 1512"/>
                  <a:gd name="f39" fmla="val 1467"/>
                  <a:gd name="f40" fmla="val 1443"/>
                  <a:gd name="f41" fmla="val 1397"/>
                  <a:gd name="f42" fmla="val 1236"/>
                  <a:gd name="f43" fmla="val 1362"/>
                  <a:gd name="f44" fmla="val 1121"/>
                  <a:gd name="f45" fmla="val 1087"/>
                  <a:gd name="f46" fmla="val 1348"/>
                  <a:gd name="f47" fmla="val 1053"/>
                  <a:gd name="f48" fmla="val 1347"/>
                  <a:gd name="f49" fmla="val 1018"/>
                  <a:gd name="f50" fmla="val 898"/>
                  <a:gd name="f51" fmla="val 773"/>
                  <a:gd name="f52" fmla="val 1364"/>
                  <a:gd name="f53" fmla="val 647"/>
                  <a:gd name="f54" fmla="val 1408"/>
                  <a:gd name="f55" fmla="val 749"/>
                  <a:gd name="f56" fmla="val 1325"/>
                  <a:gd name="f57" fmla="val 896"/>
                  <a:gd name="f58" fmla="val 1286"/>
                  <a:gd name="f59" fmla="val 1040"/>
                  <a:gd name="f60" fmla="val 1075"/>
                  <a:gd name="f61" fmla="val 1110"/>
                  <a:gd name="f62" fmla="val 1288"/>
                  <a:gd name="f63" fmla="val 1144"/>
                  <a:gd name="f64" fmla="val 1293"/>
                  <a:gd name="f65" fmla="val 1213"/>
                  <a:gd name="f66" fmla="val 1304"/>
                  <a:gd name="f67" fmla="val 1097"/>
                  <a:gd name="f68" fmla="val 1235"/>
                  <a:gd name="f69" fmla="val 947"/>
                  <a:gd name="f70" fmla="val 809"/>
                  <a:gd name="f71" fmla="val 1004"/>
                  <a:gd name="f72" fmla="val 486"/>
                  <a:gd name="f73" fmla="val 900"/>
                  <a:gd name="f74" fmla="val 347"/>
                  <a:gd name="f75" fmla="val 174"/>
                  <a:gd name="f76" fmla="val 208"/>
                  <a:gd name="f77" fmla="val 1"/>
                  <a:gd name="f78" fmla="val 416"/>
                  <a:gd name="f79" fmla="val 47"/>
                  <a:gd name="f80" fmla="val 693"/>
                  <a:gd name="f81" fmla="val 70"/>
                  <a:gd name="f82" fmla="val 935"/>
                  <a:gd name="f83" fmla="val 197"/>
                  <a:gd name="f84" fmla="val 1166"/>
                  <a:gd name="f85" fmla="val 1327"/>
                  <a:gd name="f86" fmla="val 349"/>
                  <a:gd name="f87" fmla="val 1320"/>
                  <a:gd name="f88" fmla="val 325"/>
                  <a:gd name="f89" fmla="val 1316"/>
                  <a:gd name="f90" fmla="val 300"/>
                  <a:gd name="f91" fmla="val 215"/>
                  <a:gd name="f92" fmla="val 117"/>
                  <a:gd name="f93" fmla="val 1358"/>
                  <a:gd name="f94" fmla="val 82"/>
                  <a:gd name="f95" fmla="val 1420"/>
                  <a:gd name="f96" fmla="val 12"/>
                  <a:gd name="f97" fmla="val 1535"/>
                  <a:gd name="f98" fmla="val 59"/>
                  <a:gd name="f99" fmla="val 1685"/>
                  <a:gd name="f100" fmla="val 163"/>
                  <a:gd name="f101" fmla="val 1766"/>
                  <a:gd name="f102" fmla="val 243"/>
                  <a:gd name="f103" fmla="val 1858"/>
                  <a:gd name="f104" fmla="val 1916"/>
                  <a:gd name="f105" fmla="val 1962"/>
                  <a:gd name="f106" fmla="val 313"/>
                  <a:gd name="f107" fmla="val 1997"/>
                  <a:gd name="f108" fmla="val 2112"/>
                  <a:gd name="f109" fmla="val 128"/>
                  <a:gd name="f110" fmla="val 2286"/>
                  <a:gd name="f111" fmla="val 105"/>
                  <a:gd name="f112" fmla="val 2459"/>
                  <a:gd name="f113" fmla="val 2655"/>
                  <a:gd name="f114" fmla="val 301"/>
                  <a:gd name="f115" fmla="val 2747"/>
                  <a:gd name="f116" fmla="val 451"/>
                  <a:gd name="f117" fmla="val 2389"/>
                  <a:gd name="f118" fmla="val 855"/>
                  <a:gd name="f119" fmla="val 1245"/>
                  <a:gd name="f120" fmla="val 1254"/>
                  <a:gd name="f121" fmla="val 2100"/>
                  <a:gd name="f122" fmla="val 1263"/>
                  <a:gd name="f123" fmla="val 1646"/>
                  <a:gd name="f124" fmla="val 2025"/>
                  <a:gd name="f125" fmla="val 2340"/>
                  <a:gd name="f126" fmla="val 2194"/>
                  <a:gd name="f127" fmla="val 2678"/>
                  <a:gd name="f128" fmla="val 2263"/>
                  <a:gd name="f129" fmla="val 2840"/>
                  <a:gd name="f130" fmla="val 2321"/>
                  <a:gd name="f131" fmla="val 3001"/>
                  <a:gd name="f132" fmla="val 2333"/>
                  <a:gd name="f133" fmla="val 3151"/>
                  <a:gd name="f134" fmla="val 2390"/>
                  <a:gd name="f135" fmla="val 2793"/>
                  <a:gd name="f136" fmla="val 2379"/>
                  <a:gd name="f137" fmla="val 2424"/>
                  <a:gd name="f138" fmla="val 2055"/>
                  <a:gd name="f139" fmla="val 2090"/>
                  <a:gd name="f140" fmla="val 1698"/>
                  <a:gd name="f141" fmla="val 1074"/>
                  <a:gd name="f142" fmla="val 1224"/>
                  <a:gd name="f143" fmla="val 820"/>
                  <a:gd name="f144" fmla="val 716"/>
                  <a:gd name="f145" fmla="val 646"/>
                  <a:gd name="f146" fmla="val 520"/>
                  <a:gd name="f147" fmla="val 474"/>
                  <a:gd name="f148" fmla="val 336"/>
                  <a:gd name="f149" fmla="*/ f0 1 2391"/>
                  <a:gd name="f150" fmla="*/ f1 1 3152"/>
                  <a:gd name="f151" fmla="val f2"/>
                  <a:gd name="f152" fmla="val f3"/>
                  <a:gd name="f153" fmla="val f4"/>
                  <a:gd name="f154" fmla="+- f153 0 f151"/>
                  <a:gd name="f155" fmla="+- f152 0 f151"/>
                  <a:gd name="f156" fmla="*/ f155 1 2391"/>
                  <a:gd name="f157" fmla="*/ f154 1 3152"/>
                  <a:gd name="f158" fmla="*/ f151 1 f156"/>
                  <a:gd name="f159" fmla="*/ f152 1 f156"/>
                  <a:gd name="f160" fmla="*/ f151 1 f157"/>
                  <a:gd name="f161" fmla="*/ f153 1 f157"/>
                  <a:gd name="f162" fmla="*/ f158 f149 1"/>
                  <a:gd name="f163" fmla="*/ f159 f149 1"/>
                  <a:gd name="f164" fmla="*/ f161 f150 1"/>
                  <a:gd name="f165" fmla="*/ f160 f150 1"/>
                </a:gdLst>
                <a:ahLst/>
                <a:cxnLst>
                  <a:cxn ang="3cd4">
                    <a:pos x="hc" y="t"/>
                  </a:cxn>
                  <a:cxn ang="0">
                    <a:pos x="r" y="vc"/>
                  </a:cxn>
                  <a:cxn ang="cd4">
                    <a:pos x="hc" y="b"/>
                  </a:cxn>
                  <a:cxn ang="cd2">
                    <a:pos x="l" y="vc"/>
                  </a:cxn>
                </a:cxnLst>
                <a:rect l="f162" t="f165" r="f163" b="f164"/>
                <a:pathLst>
                  <a:path w="2391" h="3152">
                    <a:moveTo>
                      <a:pt x="f5" y="f6"/>
                    </a:moveTo>
                    <a:cubicBezTo>
                      <a:pt x="f7" y="f8"/>
                      <a:pt x="f9" y="f10"/>
                      <a:pt x="f11" y="f12"/>
                    </a:cubicBezTo>
                    <a:cubicBezTo>
                      <a:pt x="f13" y="f14"/>
                      <a:pt x="f15" y="f16"/>
                      <a:pt x="f17" y="f18"/>
                    </a:cubicBezTo>
                    <a:cubicBezTo>
                      <a:pt x="f19" y="f20"/>
                      <a:pt x="f21" y="f22"/>
                      <a:pt x="f23" y="f24"/>
                    </a:cubicBezTo>
                    <a:cubicBezTo>
                      <a:pt x="f25" y="f23"/>
                      <a:pt x="f26" y="f27"/>
                      <a:pt x="f28" y="f29"/>
                    </a:cubicBezTo>
                    <a:cubicBezTo>
                      <a:pt x="f30" y="f31"/>
                      <a:pt x="f32" y="f33"/>
                      <a:pt x="f34" y="f35"/>
                    </a:cubicBezTo>
                    <a:cubicBezTo>
                      <a:pt x="f21" y="f36"/>
                      <a:pt x="f37" y="f38"/>
                      <a:pt x="f39" y="f40"/>
                    </a:cubicBezTo>
                    <a:cubicBezTo>
                      <a:pt x="f20" y="f41"/>
                      <a:pt x="f42" y="f43"/>
                      <a:pt x="f44" y="f20"/>
                    </a:cubicBezTo>
                    <a:cubicBezTo>
                      <a:pt x="f45" y="f46"/>
                      <a:pt x="f47" y="f48"/>
                      <a:pt x="f49" y="f48"/>
                    </a:cubicBezTo>
                    <a:cubicBezTo>
                      <a:pt x="f50" y="f48"/>
                      <a:pt x="f51" y="f52"/>
                      <a:pt x="f53" y="f54"/>
                    </a:cubicBezTo>
                    <a:cubicBezTo>
                      <a:pt x="f55" y="f56"/>
                      <a:pt x="f57" y="f58"/>
                      <a:pt x="f59" y="f58"/>
                    </a:cubicBezTo>
                    <a:cubicBezTo>
                      <a:pt x="f60" y="f58"/>
                      <a:pt x="f61" y="f62"/>
                      <a:pt x="f63" y="f64"/>
                    </a:cubicBezTo>
                    <a:cubicBezTo>
                      <a:pt x="f15" y="f64"/>
                      <a:pt x="f65" y="f66"/>
                      <a:pt x="f42" y="f66"/>
                    </a:cubicBezTo>
                    <a:cubicBezTo>
                      <a:pt x="f67" y="f68"/>
                      <a:pt x="f69" y="f16"/>
                      <a:pt x="f70" y="f14"/>
                    </a:cubicBezTo>
                    <a:cubicBezTo>
                      <a:pt x="f53" y="f71"/>
                      <a:pt x="f72" y="f73"/>
                      <a:pt x="f5" y="f6"/>
                    </a:cubicBezTo>
                    <a:close/>
                    <a:moveTo>
                      <a:pt x="f74" y="f2"/>
                    </a:moveTo>
                    <a:lnTo>
                      <a:pt x="f74" y="f2"/>
                    </a:lnTo>
                    <a:cubicBezTo>
                      <a:pt x="f75" y="f76"/>
                      <a:pt x="f77" y="f78"/>
                      <a:pt x="f79" y="f80"/>
                    </a:cubicBezTo>
                    <a:cubicBezTo>
                      <a:pt x="f81" y="f82"/>
                      <a:pt x="f83" y="f84"/>
                      <a:pt x="f5" y="f85"/>
                    </a:cubicBezTo>
                    <a:cubicBezTo>
                      <a:pt x="f86" y="f87"/>
                      <a:pt x="f88" y="f89"/>
                      <a:pt x="f90" y="f89"/>
                    </a:cubicBezTo>
                    <a:cubicBezTo>
                      <a:pt x="f91" y="f89"/>
                      <a:pt x="f92" y="f93"/>
                      <a:pt x="f94" y="f95"/>
                    </a:cubicBezTo>
                    <a:cubicBezTo>
                      <a:pt x="f96" y="f97"/>
                      <a:pt x="f98" y="f99"/>
                      <a:pt x="f100" y="f101"/>
                    </a:cubicBezTo>
                    <a:cubicBezTo>
                      <a:pt x="f102" y="f103"/>
                      <a:pt x="f5" y="f104"/>
                      <a:pt x="f72" y="f105"/>
                    </a:cubicBezTo>
                    <a:cubicBezTo>
                      <a:pt x="f106" y="f107"/>
                      <a:pt x="f100" y="f108"/>
                      <a:pt x="f109" y="f110"/>
                    </a:cubicBezTo>
                    <a:cubicBezTo>
                      <a:pt x="f111" y="f112"/>
                      <a:pt x="f75" y="f113"/>
                      <a:pt x="f114" y="f115"/>
                    </a:cubicBezTo>
                    <a:cubicBezTo>
                      <a:pt x="f116" y="f117"/>
                      <a:pt x="f118" y="f29"/>
                      <a:pt x="f42" y="f29"/>
                    </a:cubicBezTo>
                    <a:cubicBezTo>
                      <a:pt x="f119" y="f29"/>
                      <a:pt x="f120" y="f121"/>
                      <a:pt x="f122" y="f121"/>
                    </a:cubicBezTo>
                    <a:cubicBezTo>
                      <a:pt x="f123" y="f121"/>
                      <a:pt x="f124" y="f125"/>
                      <a:pt x="f126" y="f127"/>
                    </a:cubicBezTo>
                    <a:cubicBezTo>
                      <a:pt x="f128" y="f129"/>
                      <a:pt x="f130" y="f131"/>
                      <a:pt x="f132" y="f133"/>
                    </a:cubicBezTo>
                    <a:cubicBezTo>
                      <a:pt x="f134" y="f135"/>
                      <a:pt x="f136" y="f137"/>
                      <a:pt x="f128" y="f138"/>
                    </a:cubicBezTo>
                    <a:cubicBezTo>
                      <a:pt x="f139" y="f97"/>
                      <a:pt x="f140" y="f141"/>
                      <a:pt x="f142" y="f143"/>
                    </a:cubicBezTo>
                    <a:cubicBezTo>
                      <a:pt x="f59" y="f144"/>
                      <a:pt x="f11" y="f145"/>
                      <a:pt x="f9" y="f146"/>
                    </a:cubicBezTo>
                    <a:cubicBezTo>
                      <a:pt x="f147" y="f78"/>
                      <a:pt x="f148" y="f76"/>
                      <a:pt x="f7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5" name="Google Shape;795;p10">
                <a:extLst>
                  <a:ext uri="{FF2B5EF4-FFF2-40B4-BE49-F238E27FC236}">
                    <a16:creationId xmlns:a16="http://schemas.microsoft.com/office/drawing/2014/main" id="{FB72CE9B-0615-4CB1-82B3-1AD276D0B75D}"/>
                  </a:ext>
                </a:extLst>
              </p:cNvPr>
              <p:cNvSpPr/>
              <p:nvPr/>
            </p:nvSpPr>
            <p:spPr>
              <a:xfrm>
                <a:off x="8304516" y="270808"/>
                <a:ext cx="166265" cy="246430"/>
              </a:xfrm>
              <a:custGeom>
                <a:avLst/>
                <a:gdLst>
                  <a:gd name="f0" fmla="val w"/>
                  <a:gd name="f1" fmla="val h"/>
                  <a:gd name="f2" fmla="val 0"/>
                  <a:gd name="f3" fmla="val 5148"/>
                  <a:gd name="f4" fmla="val 7630"/>
                  <a:gd name="f5" fmla="val 1550"/>
                  <a:gd name="f6" fmla="val 164"/>
                  <a:gd name="f7" fmla="val 1715"/>
                  <a:gd name="f8" fmla="val 1879"/>
                  <a:gd name="f9" fmla="val 184"/>
                  <a:gd name="f10" fmla="val 2043"/>
                  <a:gd name="f11" fmla="val 230"/>
                  <a:gd name="f12" fmla="val 2320"/>
                  <a:gd name="f13" fmla="val 300"/>
                  <a:gd name="f14" fmla="val 2597"/>
                  <a:gd name="f15" fmla="val 403"/>
                  <a:gd name="f16" fmla="val 2840"/>
                  <a:gd name="f17" fmla="val 542"/>
                  <a:gd name="f18" fmla="val 3082"/>
                  <a:gd name="f19" fmla="val 692"/>
                  <a:gd name="f20" fmla="val 3313"/>
                  <a:gd name="f21" fmla="val 865"/>
                  <a:gd name="f22" fmla="val 3521"/>
                  <a:gd name="f23" fmla="val 1073"/>
                  <a:gd name="f24" fmla="val 3301"/>
                  <a:gd name="f25" fmla="val 888"/>
                  <a:gd name="f26" fmla="val 3071"/>
                  <a:gd name="f27" fmla="val 715"/>
                  <a:gd name="f28" fmla="val 2828"/>
                  <a:gd name="f29" fmla="val 588"/>
                  <a:gd name="f30" fmla="val 2586"/>
                  <a:gd name="f31" fmla="val 461"/>
                  <a:gd name="f32" fmla="val 2309"/>
                  <a:gd name="f33" fmla="val 357"/>
                  <a:gd name="f34" fmla="val 2032"/>
                  <a:gd name="f35" fmla="val 288"/>
                  <a:gd name="f36" fmla="val 1861"/>
                  <a:gd name="f37" fmla="val 238"/>
                  <a:gd name="f38" fmla="val 1687"/>
                  <a:gd name="f39" fmla="val 215"/>
                  <a:gd name="f40" fmla="val 1516"/>
                  <a:gd name="f41" fmla="val 1409"/>
                  <a:gd name="f42" fmla="val 1303"/>
                  <a:gd name="f43" fmla="val 224"/>
                  <a:gd name="f44" fmla="val 1201"/>
                  <a:gd name="f45" fmla="val 242"/>
                  <a:gd name="f46" fmla="val 912"/>
                  <a:gd name="f47" fmla="val 635"/>
                  <a:gd name="f48" fmla="val 369"/>
                  <a:gd name="f49" fmla="val 358"/>
                  <a:gd name="f50" fmla="val 624"/>
                  <a:gd name="f51" fmla="val 346"/>
                  <a:gd name="f52" fmla="val 889"/>
                  <a:gd name="f53" fmla="val 1178"/>
                  <a:gd name="f54" fmla="val 196"/>
                  <a:gd name="f55" fmla="val 1302"/>
                  <a:gd name="f56" fmla="val 176"/>
                  <a:gd name="f57" fmla="val 1426"/>
                  <a:gd name="f58" fmla="val 1581"/>
                  <a:gd name="f59" fmla="val 1"/>
                  <a:gd name="f60" fmla="val 1132"/>
                  <a:gd name="f61" fmla="val 679"/>
                  <a:gd name="f62" fmla="val 128"/>
                  <a:gd name="f63" fmla="val 254"/>
                  <a:gd name="f64" fmla="val 185"/>
                  <a:gd name="f65" fmla="val 415"/>
                  <a:gd name="f66" fmla="val 116"/>
                  <a:gd name="f67" fmla="val 473"/>
                  <a:gd name="f68" fmla="val 69"/>
                  <a:gd name="f69" fmla="val 831"/>
                  <a:gd name="f70" fmla="val 450"/>
                  <a:gd name="f71" fmla="val 773"/>
                  <a:gd name="f72" fmla="val 531"/>
                  <a:gd name="f73" fmla="val 219"/>
                  <a:gd name="f74" fmla="val 1173"/>
                  <a:gd name="f75" fmla="val 650"/>
                  <a:gd name="f76" fmla="val 1499"/>
                  <a:gd name="f77" fmla="val 1223"/>
                  <a:gd name="f78" fmla="val 1328"/>
                  <a:gd name="f79" fmla="val 1437"/>
                  <a:gd name="f80" fmla="val 1488"/>
                  <a:gd name="f81" fmla="val 1547"/>
                  <a:gd name="f82" fmla="val 1465"/>
                  <a:gd name="f83" fmla="val 1817"/>
                  <a:gd name="f84" fmla="val 1416"/>
                  <a:gd name="f85" fmla="val 2088"/>
                  <a:gd name="f86" fmla="val 1384"/>
                  <a:gd name="f87" fmla="val 2357"/>
                  <a:gd name="f88" fmla="val 3290"/>
                  <a:gd name="f89" fmla="val 1482"/>
                  <a:gd name="f90" fmla="val 3721"/>
                  <a:gd name="f91" fmla="val 1753"/>
                  <a:gd name="f92" fmla="val 3681"/>
                  <a:gd name="f93" fmla="val 1730"/>
                  <a:gd name="f94" fmla="val 3640"/>
                  <a:gd name="f95" fmla="val 1719"/>
                  <a:gd name="f96" fmla="val 3600"/>
                  <a:gd name="f97" fmla="val 3494"/>
                  <a:gd name="f98" fmla="val 3396"/>
                  <a:gd name="f99" fmla="val 1795"/>
                  <a:gd name="f100" fmla="val 3348"/>
                  <a:gd name="f101" fmla="val 1916"/>
                  <a:gd name="f102" fmla="val 3278"/>
                  <a:gd name="f103" fmla="val 2089"/>
                  <a:gd name="f104" fmla="val 2273"/>
                  <a:gd name="f105" fmla="val 3417"/>
                  <a:gd name="f106" fmla="val 2423"/>
                  <a:gd name="f107" fmla="val 2562"/>
                  <a:gd name="f108" fmla="val 3636"/>
                  <a:gd name="f109" fmla="val 2712"/>
                  <a:gd name="f110" fmla="val 3752"/>
                  <a:gd name="f111" fmla="val 2839"/>
                  <a:gd name="f112" fmla="val 3867"/>
                  <a:gd name="f113" fmla="val 2966"/>
                  <a:gd name="f114" fmla="val 3971"/>
                  <a:gd name="f115" fmla="val 3093"/>
                  <a:gd name="f116" fmla="val 4052"/>
                  <a:gd name="f117" fmla="val 3254"/>
                  <a:gd name="f118" fmla="val 4236"/>
                  <a:gd name="f119" fmla="val 3578"/>
                  <a:gd name="f120" fmla="val 4375"/>
                  <a:gd name="f121" fmla="val 3935"/>
                  <a:gd name="f122" fmla="val 4490"/>
                  <a:gd name="f123" fmla="val 4282"/>
                  <a:gd name="f124" fmla="val 4801"/>
                  <a:gd name="f125" fmla="val 5329"/>
                  <a:gd name="f126" fmla="val 4779"/>
                  <a:gd name="f127" fmla="val 6628"/>
                  <a:gd name="f128" fmla="val 4265"/>
                  <a:gd name="f129" fmla="val 7619"/>
                  <a:gd name="f130" fmla="val 5079"/>
                  <a:gd name="f131" fmla="val 6052"/>
                  <a:gd name="f132" fmla="val 5147"/>
                  <a:gd name="f133" fmla="val 4451"/>
                  <a:gd name="f134" fmla="val 4606"/>
                  <a:gd name="f135" fmla="val 2770"/>
                  <a:gd name="f136" fmla="val 4294"/>
                  <a:gd name="f137" fmla="val 1823"/>
                  <a:gd name="f138" fmla="val 923"/>
                  <a:gd name="f139" fmla="val 2897"/>
                  <a:gd name="f140" fmla="val 2485"/>
                  <a:gd name="f141" fmla="val 131"/>
                  <a:gd name="f142" fmla="val 2035"/>
                  <a:gd name="f143" fmla="val 4263"/>
                  <a:gd name="f144" fmla="val 7622"/>
                  <a:gd name="f145" fmla="val 4261"/>
                  <a:gd name="f146" fmla="val 7626"/>
                  <a:gd name="f147" fmla="val 4259"/>
                  <a:gd name="f148" fmla="val 7629"/>
                  <a:gd name="f149" fmla="*/ f0 1 5148"/>
                  <a:gd name="f150" fmla="*/ f1 1 7630"/>
                  <a:gd name="f151" fmla="val f2"/>
                  <a:gd name="f152" fmla="val f3"/>
                  <a:gd name="f153" fmla="val f4"/>
                  <a:gd name="f154" fmla="+- f153 0 f151"/>
                  <a:gd name="f155" fmla="+- f152 0 f151"/>
                  <a:gd name="f156" fmla="*/ f155 1 5148"/>
                  <a:gd name="f157" fmla="*/ f154 1 7630"/>
                  <a:gd name="f158" fmla="*/ f151 1 f156"/>
                  <a:gd name="f159" fmla="*/ f152 1 f156"/>
                  <a:gd name="f160" fmla="*/ f151 1 f157"/>
                  <a:gd name="f161" fmla="*/ f153 1 f157"/>
                  <a:gd name="f162" fmla="*/ f158 f149 1"/>
                  <a:gd name="f163" fmla="*/ f159 f149 1"/>
                  <a:gd name="f164" fmla="*/ f161 f150 1"/>
                  <a:gd name="f165" fmla="*/ f160 f150 1"/>
                </a:gdLst>
                <a:ahLst/>
                <a:cxnLst>
                  <a:cxn ang="3cd4">
                    <a:pos x="hc" y="t"/>
                  </a:cxn>
                  <a:cxn ang="0">
                    <a:pos x="r" y="vc"/>
                  </a:cxn>
                  <a:cxn ang="cd4">
                    <a:pos x="hc" y="b"/>
                  </a:cxn>
                  <a:cxn ang="cd2">
                    <a:pos x="l" y="vc"/>
                  </a:cxn>
                </a:cxnLst>
                <a:rect l="f162" t="f165" r="f163" b="f164"/>
                <a:pathLst>
                  <a:path w="5148" h="7630">
                    <a:moveTo>
                      <a:pt x="f5" y="f6"/>
                    </a:moveTo>
                    <a:cubicBezTo>
                      <a:pt x="f7" y="f6"/>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39"/>
                    </a:cubicBezTo>
                    <a:cubicBezTo>
                      <a:pt x="f41" y="f39"/>
                      <a:pt x="f42" y="f43"/>
                      <a:pt x="f44" y="f45"/>
                    </a:cubicBezTo>
                    <a:cubicBezTo>
                      <a:pt x="f46" y="f35"/>
                      <a:pt x="f47" y="f48"/>
                      <a:pt x="f49" y="f31"/>
                    </a:cubicBezTo>
                    <a:cubicBezTo>
                      <a:pt x="f50" y="f51"/>
                      <a:pt x="f52" y="f45"/>
                      <a:pt x="f53" y="f54"/>
                    </a:cubicBezTo>
                    <a:cubicBezTo>
                      <a:pt x="f55" y="f56"/>
                      <a:pt x="f57" y="f6"/>
                      <a:pt x="f5" y="f6"/>
                    </a:cubicBezTo>
                    <a:close/>
                    <a:moveTo>
                      <a:pt x="f58" y="f59"/>
                    </a:moveTo>
                    <a:cubicBezTo>
                      <a:pt x="f60" y="f59"/>
                      <a:pt x="f61" y="f62"/>
                      <a:pt x="f63" y="f48"/>
                    </a:cubicBezTo>
                    <a:cubicBezTo>
                      <a:pt x="f64" y="f65"/>
                      <a:pt x="f66" y="f67"/>
                      <a:pt x="f68" y="f17"/>
                    </a:cubicBezTo>
                    <a:cubicBezTo>
                      <a:pt x="f2" y="f19"/>
                      <a:pt x="f66" y="f69"/>
                      <a:pt x="f63" y="f69"/>
                    </a:cubicBezTo>
                    <a:cubicBezTo>
                      <a:pt x="f49" y="f69"/>
                      <a:pt x="f70" y="f71"/>
                      <a:pt x="f72" y="f71"/>
                    </a:cubicBezTo>
                    <a:cubicBezTo>
                      <a:pt x="f73" y="f74"/>
                      <a:pt x="f75" y="f76"/>
                      <a:pt x="f77" y="f76"/>
                    </a:cubicBezTo>
                    <a:cubicBezTo>
                      <a:pt x="f78" y="f76"/>
                      <a:pt x="f79" y="f80"/>
                      <a:pt x="f81" y="f82"/>
                    </a:cubicBezTo>
                    <a:cubicBezTo>
                      <a:pt x="f83" y="f84"/>
                      <a:pt x="f85" y="f86"/>
                      <a:pt x="f87" y="f86"/>
                    </a:cubicBezTo>
                    <a:cubicBezTo>
                      <a:pt x="f28" y="f86"/>
                      <a:pt x="f88" y="f89"/>
                      <a:pt x="f90" y="f91"/>
                    </a:cubicBezTo>
                    <a:lnTo>
                      <a:pt x="f90" y="f91"/>
                    </a:lnTo>
                    <a:cubicBezTo>
                      <a:pt x="f92" y="f93"/>
                      <a:pt x="f94" y="f95"/>
                      <a:pt x="f96" y="f95"/>
                    </a:cubicBezTo>
                    <a:cubicBezTo>
                      <a:pt x="f97" y="f95"/>
                      <a:pt x="f98" y="f99"/>
                      <a:pt x="f100" y="f101"/>
                    </a:cubicBezTo>
                    <a:cubicBezTo>
                      <a:pt x="f102" y="f103"/>
                      <a:pt x="f20" y="f104"/>
                      <a:pt x="f105" y="f106"/>
                    </a:cubicBezTo>
                    <a:cubicBezTo>
                      <a:pt x="f22" y="f107"/>
                      <a:pt x="f108" y="f109"/>
                      <a:pt x="f110" y="f111"/>
                    </a:cubicBezTo>
                    <a:cubicBezTo>
                      <a:pt x="f112" y="f113"/>
                      <a:pt x="f114" y="f115"/>
                      <a:pt x="f116" y="f117"/>
                    </a:cubicBezTo>
                    <a:cubicBezTo>
                      <a:pt x="f118" y="f119"/>
                      <a:pt x="f120" y="f121"/>
                      <a:pt x="f122" y="f123"/>
                    </a:cubicBezTo>
                    <a:cubicBezTo>
                      <a:pt x="f124" y="f125"/>
                      <a:pt x="f126" y="f127"/>
                      <a:pt x="f128" y="f129"/>
                    </a:cubicBezTo>
                    <a:lnTo>
                      <a:pt x="f128" y="f129"/>
                    </a:lnTo>
                    <a:cubicBezTo>
                      <a:pt x="f130" y="f131"/>
                      <a:pt x="f132" y="f133"/>
                      <a:pt x="f134" y="f135"/>
                    </a:cubicBezTo>
                    <a:cubicBezTo>
                      <a:pt x="f136" y="f137"/>
                      <a:pt x="f110" y="f138"/>
                      <a:pt x="f139" y="f15"/>
                    </a:cubicBezTo>
                    <a:cubicBezTo>
                      <a:pt x="f140" y="f141"/>
                      <a:pt x="f142" y="f59"/>
                      <a:pt x="f58" y="f59"/>
                    </a:cubicBezTo>
                    <a:close/>
                    <a:moveTo>
                      <a:pt x="f128" y="f129"/>
                    </a:moveTo>
                    <a:cubicBezTo>
                      <a:pt x="f143" y="f144"/>
                      <a:pt x="f145" y="f146"/>
                      <a:pt x="f147" y="f148"/>
                    </a:cubicBezTo>
                    <a:cubicBezTo>
                      <a:pt x="f145" y="f146"/>
                      <a:pt x="f143" y="f144"/>
                      <a:pt x="f128" y="f129"/>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6" name="Google Shape;796;p10">
                <a:extLst>
                  <a:ext uri="{FF2B5EF4-FFF2-40B4-BE49-F238E27FC236}">
                    <a16:creationId xmlns:a16="http://schemas.microsoft.com/office/drawing/2014/main" id="{1E17A054-EFA2-4D00-BCCB-7D99C10D0B28}"/>
                  </a:ext>
                </a:extLst>
              </p:cNvPr>
              <p:cNvSpPr/>
              <p:nvPr/>
            </p:nvSpPr>
            <p:spPr>
              <a:xfrm>
                <a:off x="8373471" y="234854"/>
                <a:ext cx="76837" cy="103418"/>
              </a:xfrm>
              <a:custGeom>
                <a:avLst/>
                <a:gdLst>
                  <a:gd name="f0" fmla="val w"/>
                  <a:gd name="f1" fmla="val h"/>
                  <a:gd name="f2" fmla="val 0"/>
                  <a:gd name="f3" fmla="val 2379"/>
                  <a:gd name="f4" fmla="val 3202"/>
                  <a:gd name="f5" fmla="val 1642"/>
                  <a:gd name="f6" fmla="val 584"/>
                  <a:gd name="f7" fmla="val 595"/>
                  <a:gd name="f8" fmla="val 1641"/>
                  <a:gd name="f9" fmla="val 605"/>
                  <a:gd name="f10" fmla="val 1640"/>
                  <a:gd name="f11" fmla="val 616"/>
                  <a:gd name="f12" fmla="val 594"/>
                  <a:gd name="f13" fmla="val 1161"/>
                  <a:gd name="f14" fmla="val 995"/>
                  <a:gd name="f15" fmla="val 823"/>
                  <a:gd name="f16" fmla="val 77"/>
                  <a:gd name="f17" fmla="val 716"/>
                  <a:gd name="f18" fmla="val 201"/>
                  <a:gd name="f19" fmla="val 578"/>
                  <a:gd name="f20" fmla="val 385"/>
                  <a:gd name="f21" fmla="val 628"/>
                  <a:gd name="f22" fmla="val 659"/>
                  <a:gd name="f23" fmla="val 835"/>
                  <a:gd name="f24" fmla="val 606"/>
                  <a:gd name="f25" fmla="val 793"/>
                  <a:gd name="f26" fmla="val 524"/>
                  <a:gd name="f27" fmla="val 742"/>
                  <a:gd name="f28" fmla="val 449"/>
                  <a:gd name="f29" fmla="val 442"/>
                  <a:gd name="f30" fmla="val 435"/>
                  <a:gd name="f31" fmla="val 428"/>
                  <a:gd name="f32" fmla="val 743"/>
                  <a:gd name="f33" fmla="val 1"/>
                  <a:gd name="f34" fmla="val 778"/>
                  <a:gd name="f35" fmla="val 705"/>
                  <a:gd name="f36" fmla="val 1193"/>
                  <a:gd name="f37" fmla="val 762"/>
                  <a:gd name="f38" fmla="val 1251"/>
                  <a:gd name="f39" fmla="val 1384"/>
                  <a:gd name="f40" fmla="val 1666"/>
                  <a:gd name="f41" fmla="val 2201"/>
                  <a:gd name="f42" fmla="val 2413"/>
                  <a:gd name="f43" fmla="val 2377"/>
                  <a:gd name="f44" fmla="val 3196"/>
                  <a:gd name="f45" fmla="val 2216"/>
                  <a:gd name="f46" fmla="val 2471"/>
                  <a:gd name="f47" fmla="val 1962"/>
                  <a:gd name="f48" fmla="val 1838"/>
                  <a:gd name="f49" fmla="val 1467"/>
                  <a:gd name="f50" fmla="val 1297"/>
                  <a:gd name="f51" fmla="val 1386"/>
                  <a:gd name="f52" fmla="val 1205"/>
                  <a:gd name="f53" fmla="val 1293"/>
                  <a:gd name="f54" fmla="val 1112"/>
                  <a:gd name="f55" fmla="val 1236"/>
                  <a:gd name="f56" fmla="val 1009"/>
                  <a:gd name="f57" fmla="val 1178"/>
                  <a:gd name="f58" fmla="val 905"/>
                  <a:gd name="f59" fmla="val 1143"/>
                  <a:gd name="f60" fmla="val 1155"/>
                  <a:gd name="f61" fmla="val 651"/>
                  <a:gd name="f62" fmla="val 535"/>
                  <a:gd name="f63" fmla="val 1270"/>
                  <a:gd name="f64" fmla="val 420"/>
                  <a:gd name="f65" fmla="val 1397"/>
                  <a:gd name="f66" fmla="val 397"/>
                  <a:gd name="f67" fmla="val 1404"/>
                  <a:gd name="f68" fmla="val 396"/>
                  <a:gd name="f69" fmla="val 1410"/>
                  <a:gd name="f70" fmla="val 1417"/>
                  <a:gd name="f71" fmla="val 1527"/>
                  <a:gd name="f72" fmla="val 1639"/>
                  <a:gd name="f73" fmla="val 478"/>
                  <a:gd name="f74" fmla="val 1654"/>
                  <a:gd name="f75" fmla="val 362"/>
                  <a:gd name="f76" fmla="val 1560"/>
                  <a:gd name="f77" fmla="val 127"/>
                  <a:gd name="f78" fmla="val 1351"/>
                  <a:gd name="f79" fmla="val 39"/>
                  <a:gd name="f80" fmla="val 1292"/>
                  <a:gd name="f81" fmla="val 13"/>
                  <a:gd name="f82" fmla="val 1227"/>
                  <a:gd name="f83" fmla="val 2378"/>
                  <a:gd name="f84" fmla="val 3198"/>
                  <a:gd name="f85" fmla="val 3200"/>
                  <a:gd name="f86" fmla="*/ f0 1 2379"/>
                  <a:gd name="f87" fmla="*/ f1 1 3202"/>
                  <a:gd name="f88" fmla="val f2"/>
                  <a:gd name="f89" fmla="val f3"/>
                  <a:gd name="f90" fmla="val f4"/>
                  <a:gd name="f91" fmla="+- f90 0 f88"/>
                  <a:gd name="f92" fmla="+- f89 0 f88"/>
                  <a:gd name="f93" fmla="*/ f92 1 2379"/>
                  <a:gd name="f94" fmla="*/ f91 1 3202"/>
                  <a:gd name="f95" fmla="*/ f88 1 f93"/>
                  <a:gd name="f96" fmla="*/ f89 1 f93"/>
                  <a:gd name="f97" fmla="*/ f88 1 f94"/>
                  <a:gd name="f98" fmla="*/ f90 1 f94"/>
                  <a:gd name="f99" fmla="*/ f95 f86 1"/>
                  <a:gd name="f100" fmla="*/ f96 f86 1"/>
                  <a:gd name="f101" fmla="*/ f98 f87 1"/>
                  <a:gd name="f102" fmla="*/ f97 f87 1"/>
                </a:gdLst>
                <a:ahLst/>
                <a:cxnLst>
                  <a:cxn ang="3cd4">
                    <a:pos x="hc" y="t"/>
                  </a:cxn>
                  <a:cxn ang="0">
                    <a:pos x="r" y="vc"/>
                  </a:cxn>
                  <a:cxn ang="cd4">
                    <a:pos x="hc" y="b"/>
                  </a:cxn>
                  <a:cxn ang="cd2">
                    <a:pos x="l" y="vc"/>
                  </a:cxn>
                </a:cxnLst>
                <a:rect l="f99" t="f102" r="f100" b="f101"/>
                <a:pathLst>
                  <a:path w="2379" h="3202">
                    <a:moveTo>
                      <a:pt x="f5" y="f6"/>
                    </a:moveTo>
                    <a:cubicBezTo>
                      <a:pt x="f5" y="f7"/>
                      <a:pt x="f8" y="f9"/>
                      <a:pt x="f10" y="f11"/>
                    </a:cubicBezTo>
                    <a:cubicBezTo>
                      <a:pt x="f5" y="f9"/>
                      <a:pt x="f5" y="f12"/>
                      <a:pt x="f5" y="f6"/>
                    </a:cubicBezTo>
                    <a:close/>
                    <a:moveTo>
                      <a:pt x="f13" y="f2"/>
                    </a:moveTo>
                    <a:cubicBezTo>
                      <a:pt x="f14" y="f2"/>
                      <a:pt x="f15" y="f16"/>
                      <a:pt x="f17" y="f18"/>
                    </a:cubicBezTo>
                    <a:cubicBezTo>
                      <a:pt x="f19" y="f20"/>
                      <a:pt x="f19" y="f21"/>
                      <a:pt x="f22" y="f23"/>
                    </a:cubicBezTo>
                    <a:cubicBezTo>
                      <a:pt x="f24" y="f25"/>
                      <a:pt x="f26" y="f27"/>
                      <a:pt x="f28" y="f27"/>
                    </a:cubicBezTo>
                    <a:cubicBezTo>
                      <a:pt x="f29" y="f27"/>
                      <a:pt x="f30" y="f27"/>
                      <a:pt x="f31" y="f32"/>
                    </a:cubicBezTo>
                    <a:cubicBezTo>
                      <a:pt x="f33" y="f34"/>
                      <a:pt x="f35" y="f36"/>
                      <a:pt x="f37" y="f38"/>
                    </a:cubicBezTo>
                    <a:cubicBezTo>
                      <a:pt x="f39" y="f40"/>
                      <a:pt x="f41" y="f42"/>
                      <a:pt x="f43" y="f44"/>
                    </a:cubicBezTo>
                    <a:lnTo>
                      <a:pt x="f43" y="f44"/>
                    </a:lnTo>
                    <a:cubicBezTo>
                      <a:pt x="f45" y="f46"/>
                      <a:pt x="f47" y="f48"/>
                      <a:pt x="f49" y="f50"/>
                    </a:cubicBezTo>
                    <a:cubicBezTo>
                      <a:pt x="f51" y="f52"/>
                      <a:pt x="f53" y="f54"/>
                      <a:pt x="f55" y="f56"/>
                    </a:cubicBezTo>
                    <a:cubicBezTo>
                      <a:pt x="f57" y="f58"/>
                      <a:pt x="f59" y="f34"/>
                      <a:pt x="f60" y="f61"/>
                    </a:cubicBezTo>
                    <a:cubicBezTo>
                      <a:pt x="f57" y="f62"/>
                      <a:pt x="f63" y="f64"/>
                      <a:pt x="f65" y="f66"/>
                    </a:cubicBezTo>
                    <a:cubicBezTo>
                      <a:pt x="f67" y="f68"/>
                      <a:pt x="f69" y="f68"/>
                      <a:pt x="f70" y="f68"/>
                    </a:cubicBezTo>
                    <a:cubicBezTo>
                      <a:pt x="f71" y="f68"/>
                      <a:pt x="f72" y="f73"/>
                      <a:pt x="f5" y="f6"/>
                    </a:cubicBezTo>
                    <a:lnTo>
                      <a:pt x="f5" y="f6"/>
                    </a:lnTo>
                    <a:cubicBezTo>
                      <a:pt x="f74" y="f75"/>
                      <a:pt x="f76" y="f77"/>
                      <a:pt x="f78" y="f79"/>
                    </a:cubicBezTo>
                    <a:cubicBezTo>
                      <a:pt x="f80" y="f81"/>
                      <a:pt x="f82" y="f2"/>
                      <a:pt x="f13" y="f2"/>
                    </a:cubicBezTo>
                    <a:close/>
                    <a:moveTo>
                      <a:pt x="f43" y="f44"/>
                    </a:moveTo>
                    <a:lnTo>
                      <a:pt x="f43" y="f44"/>
                    </a:lnTo>
                    <a:cubicBezTo>
                      <a:pt x="f83" y="f84"/>
                      <a:pt x="f83" y="f85"/>
                      <a:pt x="f83" y="f4"/>
                    </a:cubicBezTo>
                    <a:cubicBezTo>
                      <a:pt x="f83" y="f85"/>
                      <a:pt x="f83" y="f84"/>
                      <a:pt x="f43" y="f4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7" name="Google Shape;797;p10">
                <a:extLst>
                  <a:ext uri="{FF2B5EF4-FFF2-40B4-BE49-F238E27FC236}">
                    <a16:creationId xmlns:a16="http://schemas.microsoft.com/office/drawing/2014/main" id="{0A233100-F4FA-4200-8617-567AC7AE535A}"/>
                  </a:ext>
                </a:extLst>
              </p:cNvPr>
              <p:cNvSpPr/>
              <p:nvPr/>
            </p:nvSpPr>
            <p:spPr>
              <a:xfrm>
                <a:off x="8431993" y="422114"/>
                <a:ext cx="150921" cy="227438"/>
              </a:xfrm>
              <a:custGeom>
                <a:avLst/>
                <a:gdLst>
                  <a:gd name="f0" fmla="val w"/>
                  <a:gd name="f1" fmla="val h"/>
                  <a:gd name="f2" fmla="val 0"/>
                  <a:gd name="f3" fmla="val 4673"/>
                  <a:gd name="f4" fmla="val 7042"/>
                  <a:gd name="f5" fmla="val 4387"/>
                  <a:gd name="f6" fmla="val 659"/>
                  <a:gd name="f7" fmla="val 4386"/>
                  <a:gd name="f8" fmla="val 661"/>
                  <a:gd name="f9" fmla="val 4384"/>
                  <a:gd name="f10" fmla="val 663"/>
                  <a:gd name="f11" fmla="val 4383"/>
                  <a:gd name="f12" fmla="val 666"/>
                  <a:gd name="f13" fmla="val 3980"/>
                  <a:gd name="f14" fmla="val 1173"/>
                  <a:gd name="f15" fmla="val 3844"/>
                  <a:gd name="f16" fmla="val 1362"/>
                  <a:gd name="f17" fmla="val 3715"/>
                  <a:gd name="f18" fmla="val 1541"/>
                  <a:gd name="f19" fmla="val 3568"/>
                  <a:gd name="f20" fmla="val 1721"/>
                  <a:gd name="f21" fmla="val 3406"/>
                  <a:gd name="f22" fmla="val 1905"/>
                  <a:gd name="f23" fmla="val 3221"/>
                  <a:gd name="f24" fmla="val 2078"/>
                  <a:gd name="f25" fmla="val 3025"/>
                  <a:gd name="f26" fmla="val 2217"/>
                  <a:gd name="f27" fmla="val 2633"/>
                  <a:gd name="f28" fmla="val 2517"/>
                  <a:gd name="f29" fmla="val 2194"/>
                  <a:gd name="f30" fmla="val 2782"/>
                  <a:gd name="f31" fmla="val 1790"/>
                  <a:gd name="f32" fmla="val 3071"/>
                  <a:gd name="f33" fmla="val 1386"/>
                  <a:gd name="f34" fmla="val 3348"/>
                  <a:gd name="f35" fmla="val 1005"/>
                  <a:gd name="f36" fmla="val 3660"/>
                  <a:gd name="f37" fmla="val 728"/>
                  <a:gd name="f38" fmla="val 4087"/>
                  <a:gd name="f39" fmla="val 4179"/>
                  <a:gd name="f40" fmla="val 601"/>
                  <a:gd name="f41" fmla="val 4283"/>
                  <a:gd name="f42" fmla="val 543"/>
                  <a:gd name="f43" fmla="val 4398"/>
                  <a:gd name="f44" fmla="val 486"/>
                  <a:gd name="f45" fmla="val 4514"/>
                  <a:gd name="f46" fmla="val 439"/>
                  <a:gd name="f47" fmla="val 4629"/>
                  <a:gd name="f48" fmla="val 405"/>
                  <a:gd name="f49" fmla="val 4745"/>
                  <a:gd name="f50" fmla="val 382"/>
                  <a:gd name="f51" fmla="val 4860"/>
                  <a:gd name="f52" fmla="val 347"/>
                  <a:gd name="f53" fmla="val 4987"/>
                  <a:gd name="f54" fmla="val 336"/>
                  <a:gd name="f55" fmla="val 5103"/>
                  <a:gd name="f56" fmla="val 324"/>
                  <a:gd name="f57" fmla="val 5241"/>
                  <a:gd name="f58" fmla="val 5356"/>
                  <a:gd name="f59" fmla="val 5483"/>
                  <a:gd name="f60" fmla="val 5368"/>
                  <a:gd name="f61" fmla="val 312"/>
                  <a:gd name="f62" fmla="val 4976"/>
                  <a:gd name="f63" fmla="val 370"/>
                  <a:gd name="f64" fmla="val 4733"/>
                  <a:gd name="f65" fmla="val 4491"/>
                  <a:gd name="f66" fmla="val 4260"/>
                  <a:gd name="f67" fmla="val 682"/>
                  <a:gd name="f68" fmla="val 4052"/>
                  <a:gd name="f69" fmla="val 959"/>
                  <a:gd name="f70" fmla="val 3637"/>
                  <a:gd name="f71" fmla="val 1351"/>
                  <a:gd name="f72" fmla="val 3302"/>
                  <a:gd name="f73" fmla="val 1767"/>
                  <a:gd name="f74" fmla="val 3013"/>
                  <a:gd name="f75" fmla="val 2171"/>
                  <a:gd name="f76" fmla="val 2736"/>
                  <a:gd name="f77" fmla="val 2598"/>
                  <a:gd name="f78" fmla="val 2494"/>
                  <a:gd name="f79" fmla="val 2990"/>
                  <a:gd name="f80" fmla="val 3377"/>
                  <a:gd name="f81" fmla="val 1918"/>
                  <a:gd name="f82" fmla="val 3700"/>
                  <a:gd name="f83" fmla="val 1558"/>
                  <a:gd name="f84" fmla="val 2540"/>
                  <a:gd name="f85" fmla="val 1"/>
                  <a:gd name="f86" fmla="val 2529"/>
                  <a:gd name="f87" fmla="val 1167"/>
                  <a:gd name="f88" fmla="val 1709"/>
                  <a:gd name="f89" fmla="val 2275"/>
                  <a:gd name="f90" fmla="val 3117"/>
                  <a:gd name="f91" fmla="val 3821"/>
                  <a:gd name="f92" fmla="val 4641"/>
                  <a:gd name="f93" fmla="val 151"/>
                  <a:gd name="f94" fmla="val 5541"/>
                  <a:gd name="f95" fmla="val 174"/>
                  <a:gd name="f96" fmla="val 5726"/>
                  <a:gd name="f97" fmla="val 232"/>
                  <a:gd name="f98" fmla="val 5911"/>
                  <a:gd name="f99" fmla="val 6107"/>
                  <a:gd name="f100" fmla="val 6453"/>
                  <a:gd name="f101" fmla="val 670"/>
                  <a:gd name="f102" fmla="val 6719"/>
                  <a:gd name="f103" fmla="val 832"/>
                  <a:gd name="f104" fmla="val 509"/>
                  <a:gd name="f105" fmla="val 6372"/>
                  <a:gd name="f106" fmla="val 5564"/>
                  <a:gd name="f107" fmla="val 624"/>
                  <a:gd name="f108" fmla="val 751"/>
                  <a:gd name="f109" fmla="val 1028"/>
                  <a:gd name="f110" fmla="val 3856"/>
                  <a:gd name="f111" fmla="val 1501"/>
                  <a:gd name="f112" fmla="val 3833"/>
                  <a:gd name="f113" fmla="val 1663"/>
                  <a:gd name="f114" fmla="val 1848"/>
                  <a:gd name="f115" fmla="val 3879"/>
                  <a:gd name="f116" fmla="val 1952"/>
                  <a:gd name="f117" fmla="val 3994"/>
                  <a:gd name="f118" fmla="val 2055"/>
                  <a:gd name="f119" fmla="val 4121"/>
                  <a:gd name="f120" fmla="val 2032"/>
                  <a:gd name="f121" fmla="val 4375"/>
                  <a:gd name="f122" fmla="val 1894"/>
                  <a:gd name="f123" fmla="val 4456"/>
                  <a:gd name="f124" fmla="val 2113"/>
                  <a:gd name="f125" fmla="val 4433"/>
                  <a:gd name="f126" fmla="val 2298"/>
                  <a:gd name="f127" fmla="val 4225"/>
                  <a:gd name="f128" fmla="val 4006"/>
                  <a:gd name="f129" fmla="val 3798"/>
                  <a:gd name="f130" fmla="val 3602"/>
                  <a:gd name="f131" fmla="val 3567"/>
                  <a:gd name="f132" fmla="val 2258"/>
                  <a:gd name="f133" fmla="val 3389"/>
                  <a:gd name="f134" fmla="val 2629"/>
                  <a:gd name="f135" fmla="val 3313"/>
                  <a:gd name="f136" fmla="val 3008"/>
                  <a:gd name="f137" fmla="val 3290"/>
                  <a:gd name="f138" fmla="val 3577"/>
                  <a:gd name="f139" fmla="val 3355"/>
                  <a:gd name="f140" fmla="val 3868"/>
                  <a:gd name="f141" fmla="val 3429"/>
                  <a:gd name="f142" fmla="val 3764"/>
                  <a:gd name="f143" fmla="val 3244"/>
                  <a:gd name="f144" fmla="val 3671"/>
                  <a:gd name="f145" fmla="val 3129"/>
                  <a:gd name="f146" fmla="val 3777"/>
                  <a:gd name="f147" fmla="val 3101"/>
                  <a:gd name="f148" fmla="val 3986"/>
                  <a:gd name="f149" fmla="val 4108"/>
                  <a:gd name="f150" fmla="val 4265"/>
                  <a:gd name="f151" fmla="val 3111"/>
                  <a:gd name="f152" fmla="val 3140"/>
                  <a:gd name="f153" fmla="val 4191"/>
                  <a:gd name="f154" fmla="val 2829"/>
                  <a:gd name="f155" fmla="val 4098"/>
                  <a:gd name="f156" fmla="val 3729"/>
                  <a:gd name="f157" fmla="val 4672"/>
                  <a:gd name="f158" fmla="val 2184"/>
                  <a:gd name="f159" fmla="val 4022"/>
                  <a:gd name="f160" fmla="val 1300"/>
                  <a:gd name="f161" fmla="val 4264"/>
                  <a:gd name="f162" fmla="val 870"/>
                  <a:gd name="f163" fmla="val 4062"/>
                  <a:gd name="f164" fmla="val 920"/>
                  <a:gd name="f165" fmla="val 3838"/>
                  <a:gd name="f166" fmla="val 3625"/>
                  <a:gd name="f167" fmla="val 3392"/>
                  <a:gd name="f168" fmla="val 875"/>
                  <a:gd name="f169" fmla="val 3188"/>
                  <a:gd name="f170" fmla="val 2975"/>
                  <a:gd name="f171" fmla="val 2795"/>
                  <a:gd name="f172" fmla="val 923"/>
                  <a:gd name="f173" fmla="val 2702"/>
                  <a:gd name="f174" fmla="val 1120"/>
                  <a:gd name="f175" fmla="val 716"/>
                  <a:gd name="f176" fmla="val 2713"/>
                  <a:gd name="f177" fmla="*/ f0 1 4673"/>
                  <a:gd name="f178" fmla="*/ f1 1 7042"/>
                  <a:gd name="f179" fmla="val f2"/>
                  <a:gd name="f180" fmla="val f3"/>
                  <a:gd name="f181" fmla="val f4"/>
                  <a:gd name="f182" fmla="+- f181 0 f179"/>
                  <a:gd name="f183" fmla="+- f180 0 f179"/>
                  <a:gd name="f184" fmla="*/ f183 1 4673"/>
                  <a:gd name="f185" fmla="*/ f182 1 7042"/>
                  <a:gd name="f186" fmla="*/ f179 1 f184"/>
                  <a:gd name="f187" fmla="*/ f180 1 f184"/>
                  <a:gd name="f188" fmla="*/ f179 1 f185"/>
                  <a:gd name="f189" fmla="*/ f181 1 f185"/>
                  <a:gd name="f190" fmla="*/ f186 f177 1"/>
                  <a:gd name="f191" fmla="*/ f187 f177 1"/>
                  <a:gd name="f192" fmla="*/ f189 f178 1"/>
                  <a:gd name="f193" fmla="*/ f188 f178 1"/>
                </a:gdLst>
                <a:ahLst/>
                <a:cxnLst>
                  <a:cxn ang="3cd4">
                    <a:pos x="hc" y="t"/>
                  </a:cxn>
                  <a:cxn ang="0">
                    <a:pos x="r" y="vc"/>
                  </a:cxn>
                  <a:cxn ang="cd4">
                    <a:pos x="hc" y="b"/>
                  </a:cxn>
                  <a:cxn ang="cd2">
                    <a:pos x="l" y="vc"/>
                  </a:cxn>
                </a:cxnLst>
                <a:rect l="f190" t="f193" r="f191" b="f192"/>
                <a:pathLst>
                  <a:path w="4673" h="704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6" y="f39"/>
                      <a:pt x="f40" y="f41"/>
                      <a:pt x="f42" y="f43"/>
                    </a:cubicBezTo>
                    <a:cubicBezTo>
                      <a:pt x="f44" y="f45"/>
                      <a:pt x="f46" y="f47"/>
                      <a:pt x="f48" y="f49"/>
                    </a:cubicBezTo>
                    <a:cubicBezTo>
                      <a:pt x="f50" y="f51"/>
                      <a:pt x="f52" y="f53"/>
                      <a:pt x="f54" y="f55"/>
                    </a:cubicBezTo>
                    <a:cubicBezTo>
                      <a:pt x="f56" y="f57"/>
                      <a:pt x="f56" y="f58"/>
                      <a:pt x="f54" y="f59"/>
                    </a:cubicBezTo>
                    <a:cubicBezTo>
                      <a:pt x="f56" y="f60"/>
                      <a:pt x="f61" y="f57"/>
                      <a:pt x="f61" y="f55"/>
                    </a:cubicBezTo>
                    <a:cubicBezTo>
                      <a:pt x="f56" y="f62"/>
                      <a:pt x="f54" y="f51"/>
                      <a:pt x="f63" y="f64"/>
                    </a:cubicBezTo>
                    <a:cubicBezTo>
                      <a:pt x="f46" y="f65"/>
                      <a:pt x="f42" y="f66"/>
                      <a:pt x="f67" y="f68"/>
                    </a:cubicBezTo>
                    <a:cubicBezTo>
                      <a:pt x="f69" y="f70"/>
                      <a:pt x="f71" y="f72"/>
                      <a:pt x="f73" y="f74"/>
                    </a:cubicBezTo>
                    <a:cubicBezTo>
                      <a:pt x="f75" y="f76"/>
                      <a:pt x="f77" y="f78"/>
                      <a:pt x="f79" y="f29"/>
                    </a:cubicBezTo>
                    <a:cubicBezTo>
                      <a:pt x="f80" y="f81"/>
                      <a:pt x="f82" y="f83"/>
                      <a:pt x="f13" y="f14"/>
                    </a:cubicBezTo>
                    <a:close/>
                    <a:moveTo>
                      <a:pt x="f84" y="f85"/>
                    </a:moveTo>
                    <a:cubicBezTo>
                      <a:pt x="f86" y="f87"/>
                      <a:pt x="f88" y="f89"/>
                      <a:pt x="f69" y="f90"/>
                    </a:cubicBezTo>
                    <a:cubicBezTo>
                      <a:pt x="f56" y="f91"/>
                      <a:pt x="f85" y="f92"/>
                      <a:pt x="f93" y="f94"/>
                    </a:cubicBezTo>
                    <a:cubicBezTo>
                      <a:pt x="f95" y="f96"/>
                      <a:pt x="f97" y="f98"/>
                      <a:pt x="f61" y="f99"/>
                    </a:cubicBezTo>
                    <a:cubicBezTo>
                      <a:pt x="f46" y="f100"/>
                      <a:pt x="f101" y="f102"/>
                      <a:pt x="f103" y="f4"/>
                    </a:cubicBezTo>
                    <a:cubicBezTo>
                      <a:pt x="f104" y="f105"/>
                      <a:pt x="f50" y="f106"/>
                      <a:pt x="f107" y="f51"/>
                    </a:cubicBezTo>
                    <a:cubicBezTo>
                      <a:pt x="f108" y="f65"/>
                      <a:pt x="f109" y="f110"/>
                      <a:pt x="f111" y="f112"/>
                    </a:cubicBezTo>
                    <a:cubicBezTo>
                      <a:pt x="f113" y="f112"/>
                      <a:pt x="f114" y="f115"/>
                      <a:pt x="f116" y="f117"/>
                    </a:cubicBezTo>
                    <a:cubicBezTo>
                      <a:pt x="f118" y="f119"/>
                      <a:pt x="f120" y="f121"/>
                      <a:pt x="f122" y="f123"/>
                    </a:cubicBezTo>
                    <a:cubicBezTo>
                      <a:pt x="f124" y="f125"/>
                      <a:pt x="f126" y="f127"/>
                      <a:pt x="f126" y="f128"/>
                    </a:cubicBezTo>
                    <a:cubicBezTo>
                      <a:pt x="f126" y="f129"/>
                      <a:pt x="f124" y="f130"/>
                      <a:pt x="f122" y="f131"/>
                    </a:cubicBezTo>
                    <a:cubicBezTo>
                      <a:pt x="f132" y="f133"/>
                      <a:pt x="f134" y="f135"/>
                      <a:pt x="f136" y="f135"/>
                    </a:cubicBezTo>
                    <a:cubicBezTo>
                      <a:pt x="f137" y="f135"/>
                      <a:pt x="f138" y="f139"/>
                      <a:pt x="f140" y="f141"/>
                    </a:cubicBezTo>
                    <a:cubicBezTo>
                      <a:pt x="f140" y="f141"/>
                      <a:pt x="f142" y="f143"/>
                      <a:pt x="f144" y="f145"/>
                    </a:cubicBezTo>
                    <a:cubicBezTo>
                      <a:pt x="f144" y="f145"/>
                      <a:pt x="f146" y="f147"/>
                      <a:pt x="f148" y="f147"/>
                    </a:cubicBezTo>
                    <a:cubicBezTo>
                      <a:pt x="f149" y="f147"/>
                      <a:pt x="f150" y="f151"/>
                      <a:pt x="f123" y="f152"/>
                    </a:cubicBezTo>
                    <a:cubicBezTo>
                      <a:pt x="f153" y="f154"/>
                      <a:pt x="f155" y="f76"/>
                      <a:pt x="f156" y="f84"/>
                    </a:cubicBezTo>
                    <a:cubicBezTo>
                      <a:pt x="f157" y="f158"/>
                      <a:pt x="f159" y="f160"/>
                      <a:pt x="f11" y="f12"/>
                    </a:cubicBezTo>
                    <a:lnTo>
                      <a:pt x="f11" y="f12"/>
                    </a:lnTo>
                    <a:cubicBezTo>
                      <a:pt x="f161" y="f162"/>
                      <a:pt x="f163" y="f164"/>
                      <a:pt x="f165" y="f164"/>
                    </a:cubicBezTo>
                    <a:cubicBezTo>
                      <a:pt x="f166" y="f164"/>
                      <a:pt x="f167" y="f168"/>
                      <a:pt x="f169" y="f168"/>
                    </a:cubicBezTo>
                    <a:cubicBezTo>
                      <a:pt x="f170" y="f168"/>
                      <a:pt x="f171" y="f172"/>
                      <a:pt x="f173" y="f174"/>
                    </a:cubicBezTo>
                    <a:cubicBezTo>
                      <a:pt x="f76" y="f175"/>
                      <a:pt x="f176" y="f5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8" name="Google Shape;798;p10">
                <a:extLst>
                  <a:ext uri="{FF2B5EF4-FFF2-40B4-BE49-F238E27FC236}">
                    <a16:creationId xmlns:a16="http://schemas.microsoft.com/office/drawing/2014/main" id="{255D5410-C20B-4005-8966-2DAF707570A9}"/>
                  </a:ext>
                </a:extLst>
              </p:cNvPr>
              <p:cNvSpPr/>
              <p:nvPr/>
            </p:nvSpPr>
            <p:spPr>
              <a:xfrm>
                <a:off x="8451762" y="360237"/>
                <a:ext cx="61557" cy="150281"/>
              </a:xfrm>
              <a:custGeom>
                <a:avLst/>
                <a:gdLst>
                  <a:gd name="f0" fmla="val w"/>
                  <a:gd name="f1" fmla="val h"/>
                  <a:gd name="f2" fmla="val 0"/>
                  <a:gd name="f3" fmla="val 1906"/>
                  <a:gd name="f4" fmla="val 4653"/>
                  <a:gd name="f5" fmla="val 832"/>
                  <a:gd name="f6" fmla="val 959"/>
                  <a:gd name="f7" fmla="val 878"/>
                  <a:gd name="f8" fmla="val 1190"/>
                  <a:gd name="f9" fmla="val 912"/>
                  <a:gd name="f10" fmla="val 1443"/>
                  <a:gd name="f11" fmla="val 924"/>
                  <a:gd name="f12" fmla="val 1686"/>
                  <a:gd name="f13" fmla="val 936"/>
                  <a:gd name="f14" fmla="val 1928"/>
                  <a:gd name="f15" fmla="val 2159"/>
                  <a:gd name="f16" fmla="val 2390"/>
                  <a:gd name="f17" fmla="val 2621"/>
                  <a:gd name="f18" fmla="val 2852"/>
                  <a:gd name="f19" fmla="val 762"/>
                  <a:gd name="f20" fmla="val 3071"/>
                  <a:gd name="f21" fmla="val 693"/>
                  <a:gd name="f22" fmla="val 3290"/>
                  <a:gd name="f23" fmla="val 601"/>
                  <a:gd name="f24" fmla="val 3498"/>
                  <a:gd name="f25" fmla="val 508"/>
                  <a:gd name="f26" fmla="val 3694"/>
                  <a:gd name="f27" fmla="val 589"/>
                  <a:gd name="f28" fmla="val 3475"/>
                  <a:gd name="f29" fmla="val 659"/>
                  <a:gd name="f30" fmla="val 3267"/>
                  <a:gd name="f31" fmla="val 716"/>
                  <a:gd name="f32" fmla="val 3036"/>
                  <a:gd name="f33" fmla="val 774"/>
                  <a:gd name="f34" fmla="val 2829"/>
                  <a:gd name="f35" fmla="val 820"/>
                  <a:gd name="f36" fmla="val 2598"/>
                  <a:gd name="f37" fmla="val 855"/>
                  <a:gd name="f38" fmla="val 2367"/>
                  <a:gd name="f39" fmla="val 2136"/>
                  <a:gd name="f40" fmla="val 1905"/>
                  <a:gd name="f41" fmla="val 1651"/>
                  <a:gd name="f42" fmla="val 866"/>
                  <a:gd name="f43" fmla="val 1"/>
                  <a:gd name="f44" fmla="val 1570"/>
                  <a:gd name="f45" fmla="val 635"/>
                  <a:gd name="f46" fmla="val 3210"/>
                  <a:gd name="f47" fmla="val 4652"/>
                  <a:gd name="f48" fmla="val 3891"/>
                  <a:gd name="f49" fmla="val 1790"/>
                  <a:gd name="f50" fmla="val 1617"/>
                  <a:gd name="f51" fmla="val 705"/>
                  <a:gd name="f52" fmla="val 1374"/>
                  <a:gd name="f53" fmla="val 1397"/>
                  <a:gd name="f54" fmla="val 1224"/>
                  <a:gd name="f55" fmla="val 1559"/>
                  <a:gd name="f56" fmla="val 1282"/>
                  <a:gd name="f57" fmla="val 1039"/>
                  <a:gd name="f58" fmla="val 1005"/>
                  <a:gd name="f59" fmla="val 335"/>
                  <a:gd name="f60" fmla="*/ f0 1 1906"/>
                  <a:gd name="f61" fmla="*/ f1 1 4653"/>
                  <a:gd name="f62" fmla="val f2"/>
                  <a:gd name="f63" fmla="val f3"/>
                  <a:gd name="f64" fmla="val f4"/>
                  <a:gd name="f65" fmla="+- f64 0 f62"/>
                  <a:gd name="f66" fmla="+- f63 0 f62"/>
                  <a:gd name="f67" fmla="*/ f66 1 1906"/>
                  <a:gd name="f68" fmla="*/ f65 1 4653"/>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1906" h="4653">
                    <a:moveTo>
                      <a:pt x="f5" y="f6"/>
                    </a:moveTo>
                    <a:lnTo>
                      <a:pt x="f5" y="f6"/>
                    </a:lnTo>
                    <a:cubicBezTo>
                      <a:pt x="f7" y="f8"/>
                      <a:pt x="f9" y="f10"/>
                      <a:pt x="f11" y="f12"/>
                    </a:cubicBezTo>
                    <a:cubicBezTo>
                      <a:pt x="f13" y="f14"/>
                      <a:pt x="f11" y="f15"/>
                      <a:pt x="f9" y="f16"/>
                    </a:cubicBezTo>
                    <a:cubicBezTo>
                      <a:pt x="f7" y="f17"/>
                      <a:pt x="f5" y="f18"/>
                      <a:pt x="f19" y="f20"/>
                    </a:cubicBezTo>
                    <a:cubicBezTo>
                      <a:pt x="f21" y="f22"/>
                      <a:pt x="f23" y="f24"/>
                      <a:pt x="f25" y="f26"/>
                    </a:cubicBezTo>
                    <a:cubicBezTo>
                      <a:pt x="f27" y="f28"/>
                      <a:pt x="f29" y="f30"/>
                      <a:pt x="f31" y="f32"/>
                    </a:cubicBezTo>
                    <a:cubicBezTo>
                      <a:pt x="f33" y="f34"/>
                      <a:pt x="f35" y="f36"/>
                      <a:pt x="f37" y="f38"/>
                    </a:cubicBezTo>
                    <a:cubicBezTo>
                      <a:pt x="f7" y="f39"/>
                      <a:pt x="f7" y="f40"/>
                      <a:pt x="f7" y="f41"/>
                    </a:cubicBezTo>
                    <a:cubicBezTo>
                      <a:pt x="f42" y="f10"/>
                      <a:pt x="f37" y="f8"/>
                      <a:pt x="f5" y="f6"/>
                    </a:cubicBezTo>
                    <a:close/>
                    <a:moveTo>
                      <a:pt x="f23" y="f43"/>
                    </a:moveTo>
                    <a:lnTo>
                      <a:pt x="f23" y="f43"/>
                    </a:lnTo>
                    <a:cubicBezTo>
                      <a:pt x="f37" y="f44"/>
                      <a:pt x="f45" y="f46"/>
                      <a:pt x="f43" y="f47"/>
                    </a:cubicBezTo>
                    <a:cubicBezTo>
                      <a:pt x="f29" y="f48"/>
                      <a:pt x="f40" y="f49"/>
                      <a:pt x="f50" y="f21"/>
                    </a:cubicBezTo>
                    <a:lnTo>
                      <a:pt x="f50" y="f21"/>
                    </a:lnTo>
                    <a:cubicBezTo>
                      <a:pt x="f44" y="f51"/>
                      <a:pt x="f52" y="f53"/>
                      <a:pt x="f54" y="f55"/>
                    </a:cubicBezTo>
                    <a:cubicBezTo>
                      <a:pt x="f56" y="f57"/>
                      <a:pt x="f58" y="f59"/>
                      <a:pt x="f23" y="f4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9" name="Google Shape;799;p10">
                <a:extLst>
                  <a:ext uri="{FF2B5EF4-FFF2-40B4-BE49-F238E27FC236}">
                    <a16:creationId xmlns:a16="http://schemas.microsoft.com/office/drawing/2014/main" id="{8BFB1961-F5D5-4E5E-B7C3-6BE8F55DF285}"/>
                  </a:ext>
                </a:extLst>
              </p:cNvPr>
              <p:cNvSpPr/>
              <p:nvPr/>
            </p:nvSpPr>
            <p:spPr>
              <a:xfrm>
                <a:off x="8787658" y="625687"/>
                <a:ext cx="264709" cy="194236"/>
              </a:xfrm>
              <a:custGeom>
                <a:avLst/>
                <a:gdLst>
                  <a:gd name="f0" fmla="val w"/>
                  <a:gd name="f1" fmla="val h"/>
                  <a:gd name="f2" fmla="val 0"/>
                  <a:gd name="f3" fmla="val 8196"/>
                  <a:gd name="f4" fmla="val 6014"/>
                  <a:gd name="f5" fmla="val 1"/>
                  <a:gd name="f6" fmla="val 127"/>
                  <a:gd name="f7" fmla="val 1385"/>
                  <a:gd name="f8" fmla="val 1086"/>
                  <a:gd name="f9" fmla="val 2666"/>
                  <a:gd name="f10" fmla="val 2378"/>
                  <a:gd name="f11" fmla="val 3197"/>
                  <a:gd name="f12" fmla="val 2921"/>
                  <a:gd name="f13" fmla="val 3417"/>
                  <a:gd name="f14" fmla="val 3475"/>
                  <a:gd name="f15" fmla="val 3520"/>
                  <a:gd name="f16" fmla="val 4029"/>
                  <a:gd name="f17" fmla="val 3659"/>
                  <a:gd name="f18" fmla="val 4571"/>
                  <a:gd name="f19" fmla="val 3809"/>
                  <a:gd name="f20" fmla="val 5137"/>
                  <a:gd name="f21" fmla="val 4040"/>
                  <a:gd name="f22" fmla="val 5541"/>
                  <a:gd name="f23" fmla="val 4444"/>
                  <a:gd name="f24" fmla="val 5945"/>
                  <a:gd name="f25" fmla="val 4848"/>
                  <a:gd name="f26" fmla="val 6164"/>
                  <a:gd name="f27" fmla="val 5483"/>
                  <a:gd name="f28" fmla="val 6464"/>
                  <a:gd name="f29" fmla="val 6638"/>
                  <a:gd name="f30" fmla="val 4525"/>
                  <a:gd name="f31" fmla="val 6187"/>
                  <a:gd name="f32" fmla="val 3936"/>
                  <a:gd name="f33" fmla="val 6315"/>
                  <a:gd name="f34" fmla="val 3975"/>
                  <a:gd name="f35" fmla="val 6453"/>
                  <a:gd name="f36" fmla="val 3993"/>
                  <a:gd name="f37" fmla="val 6595"/>
                  <a:gd name="f38" fmla="val 7210"/>
                  <a:gd name="f39" fmla="val 7905"/>
                  <a:gd name="f40" fmla="val 3650"/>
                  <a:gd name="f41" fmla="val 3163"/>
                  <a:gd name="f42" fmla="val 7868"/>
                  <a:gd name="f43" fmla="val 3240"/>
                  <a:gd name="f44" fmla="val 7582"/>
                  <a:gd name="f45" fmla="val 3272"/>
                  <a:gd name="f46" fmla="val 7312"/>
                  <a:gd name="f47" fmla="val 6335"/>
                  <a:gd name="f48" fmla="val 5574"/>
                  <a:gd name="f49" fmla="val 2854"/>
                  <a:gd name="f50" fmla="val 3856"/>
                  <a:gd name="f51" fmla="val 2655"/>
                  <a:gd name="f52" fmla="val 1051"/>
                  <a:gd name="f53" fmla="val 2320"/>
                  <a:gd name="f54" fmla="val 70"/>
                  <a:gd name="f55" fmla="val 739"/>
                  <a:gd name="f56" fmla="*/ f0 1 8196"/>
                  <a:gd name="f57" fmla="*/ f1 1 6014"/>
                  <a:gd name="f58" fmla="val f2"/>
                  <a:gd name="f59" fmla="val f3"/>
                  <a:gd name="f60" fmla="val f4"/>
                  <a:gd name="f61" fmla="+- f60 0 f58"/>
                  <a:gd name="f62" fmla="+- f59 0 f58"/>
                  <a:gd name="f63" fmla="*/ f62 1 8196"/>
                  <a:gd name="f64" fmla="*/ f61 1 6014"/>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4">
                    <a:moveTo>
                      <a:pt x="f5" y="f2"/>
                    </a:moveTo>
                    <a:cubicBezTo>
                      <a:pt x="f6" y="f7"/>
                      <a:pt x="f8" y="f9"/>
                      <a:pt x="f10" y="f11"/>
                    </a:cubicBezTo>
                    <a:cubicBezTo>
                      <a:pt x="f12" y="f13"/>
                      <a:pt x="f14" y="f15"/>
                      <a:pt x="f16" y="f17"/>
                    </a:cubicBezTo>
                    <a:cubicBezTo>
                      <a:pt x="f18" y="f19"/>
                      <a:pt x="f20" y="f21"/>
                      <a:pt x="f22" y="f23"/>
                    </a:cubicBezTo>
                    <a:cubicBezTo>
                      <a:pt x="f24" y="f25"/>
                      <a:pt x="f26" y="f27"/>
                      <a:pt x="f24" y="f4"/>
                    </a:cubicBezTo>
                    <a:cubicBezTo>
                      <a:pt x="f28" y="f27"/>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0" name="Google Shape;800;p10">
                <a:extLst>
                  <a:ext uri="{FF2B5EF4-FFF2-40B4-BE49-F238E27FC236}">
                    <a16:creationId xmlns:a16="http://schemas.microsoft.com/office/drawing/2014/main" id="{F35A80D9-654C-4FA9-8D86-93194E29BC58}"/>
                  </a:ext>
                </a:extLst>
              </p:cNvPr>
              <p:cNvSpPr/>
              <p:nvPr/>
            </p:nvSpPr>
            <p:spPr>
              <a:xfrm>
                <a:off x="8790273" y="597715"/>
                <a:ext cx="213649" cy="98051"/>
              </a:xfrm>
              <a:custGeom>
                <a:avLst/>
                <a:gdLst>
                  <a:gd name="f0" fmla="val w"/>
                  <a:gd name="f1" fmla="val h"/>
                  <a:gd name="f2" fmla="val 0"/>
                  <a:gd name="f3" fmla="val 6615"/>
                  <a:gd name="f4" fmla="val 3036"/>
                  <a:gd name="f5" fmla="val 6611"/>
                  <a:gd name="f6" fmla="val 1316"/>
                  <a:gd name="f7" fmla="val 6612"/>
                  <a:gd name="f8" fmla="val 6613"/>
                  <a:gd name="f9" fmla="val 6614"/>
                  <a:gd name="f10" fmla="val 5912"/>
                  <a:gd name="f11" fmla="val 1335"/>
                  <a:gd name="f12" fmla="val 5969"/>
                  <a:gd name="f13" fmla="val 6026"/>
                  <a:gd name="f14" fmla="val 1336"/>
                  <a:gd name="f15" fmla="val 6083"/>
                  <a:gd name="f16" fmla="val 1339"/>
                  <a:gd name="f17" fmla="val 5633"/>
                  <a:gd name="f18" fmla="val 1362"/>
                  <a:gd name="f19" fmla="val 5183"/>
                  <a:gd name="f20" fmla="val 1432"/>
                  <a:gd name="f21" fmla="val 4756"/>
                  <a:gd name="f22" fmla="val 1570"/>
                  <a:gd name="f23" fmla="val 4317"/>
                  <a:gd name="f24" fmla="val 1709"/>
                  <a:gd name="f25" fmla="val 3913"/>
                  <a:gd name="f26" fmla="val 1905"/>
                  <a:gd name="f27" fmla="val 3498"/>
                  <a:gd name="f28" fmla="val 2066"/>
                  <a:gd name="f29" fmla="val 3100"/>
                  <a:gd name="f30" fmla="val 2221"/>
                  <a:gd name="f31" fmla="val 2670"/>
                  <a:gd name="f32" fmla="val 2344"/>
                  <a:gd name="f33" fmla="val 2229"/>
                  <a:gd name="f34" fmla="val 2209"/>
                  <a:gd name="f35" fmla="val 2190"/>
                  <a:gd name="f36" fmla="val 2170"/>
                  <a:gd name="f37" fmla="val 2343"/>
                  <a:gd name="f38" fmla="val 1939"/>
                  <a:gd name="f39" fmla="val 2297"/>
                  <a:gd name="f40" fmla="val 1512"/>
                  <a:gd name="f41" fmla="val 2228"/>
                  <a:gd name="f42" fmla="val 1409"/>
                  <a:gd name="f43" fmla="val 2182"/>
                  <a:gd name="f44" fmla="val 1293"/>
                  <a:gd name="f45" fmla="val 2136"/>
                  <a:gd name="f46" fmla="val 1201"/>
                  <a:gd name="f47" fmla="val 2078"/>
                  <a:gd name="f48" fmla="val 1108"/>
                  <a:gd name="f49" fmla="val 2020"/>
                  <a:gd name="f50" fmla="val 1016"/>
                  <a:gd name="f51" fmla="val 1951"/>
                  <a:gd name="f52" fmla="val 947"/>
                  <a:gd name="f53" fmla="val 1870"/>
                  <a:gd name="f54" fmla="val 1755"/>
                  <a:gd name="f55" fmla="val 2632"/>
                  <a:gd name="f56" fmla="val 3071"/>
                  <a:gd name="f57" fmla="val 2159"/>
                  <a:gd name="f58" fmla="val 3486"/>
                  <a:gd name="f59" fmla="val 2009"/>
                  <a:gd name="f60" fmla="val 3902"/>
                  <a:gd name="f61" fmla="val 1847"/>
                  <a:gd name="f62" fmla="val 4306"/>
                  <a:gd name="f63" fmla="val 1662"/>
                  <a:gd name="f64" fmla="val 4744"/>
                  <a:gd name="f65" fmla="val 4952"/>
                  <a:gd name="f66" fmla="val 1443"/>
                  <a:gd name="f67" fmla="val 5171"/>
                  <a:gd name="f68" fmla="val 1397"/>
                  <a:gd name="f69" fmla="val 5402"/>
                  <a:gd name="f70" fmla="val 1374"/>
                  <a:gd name="f71" fmla="val 5575"/>
                  <a:gd name="f72" fmla="val 1348"/>
                  <a:gd name="f73" fmla="val 5742"/>
                  <a:gd name="f74" fmla="val 4802"/>
                  <a:gd name="f75" fmla="val 4606"/>
                  <a:gd name="f76" fmla="val 439"/>
                  <a:gd name="f77" fmla="val 4410"/>
                  <a:gd name="f78" fmla="val 612"/>
                  <a:gd name="f79" fmla="val 4375"/>
                  <a:gd name="f80" fmla="val 462"/>
                  <a:gd name="f81" fmla="val 4283"/>
                  <a:gd name="f82" fmla="val 289"/>
                  <a:gd name="f83" fmla="val 4063"/>
                  <a:gd name="f84" fmla="val 901"/>
                  <a:gd name="f85" fmla="val 3729"/>
                  <a:gd name="f86" fmla="val 1385"/>
                  <a:gd name="f87" fmla="val 3163"/>
                  <a:gd name="f88" fmla="val 3244"/>
                  <a:gd name="f89" fmla="val 3209"/>
                  <a:gd name="f90" fmla="val 1282"/>
                  <a:gd name="f91" fmla="val 1166"/>
                  <a:gd name="f92" fmla="val 2968"/>
                  <a:gd name="f93" fmla="val 1130"/>
                  <a:gd name="f94" fmla="val 2891"/>
                  <a:gd name="f95" fmla="val 1111"/>
                  <a:gd name="f96" fmla="val 2815"/>
                  <a:gd name="f97" fmla="val 2696"/>
                  <a:gd name="f98" fmla="val 2578"/>
                  <a:gd name="f99" fmla="val 1156"/>
                  <a:gd name="f100" fmla="val 2494"/>
                  <a:gd name="f101" fmla="val 1247"/>
                  <a:gd name="f102" fmla="val 2516"/>
                  <a:gd name="f103" fmla="val 1236"/>
                  <a:gd name="f104" fmla="val 2542"/>
                  <a:gd name="f105" fmla="val 1232"/>
                  <a:gd name="f106" fmla="val 2568"/>
                  <a:gd name="f107" fmla="val 2687"/>
                  <a:gd name="f108" fmla="val 2825"/>
                  <a:gd name="f109" fmla="val 1330"/>
                  <a:gd name="f110" fmla="val 2863"/>
                  <a:gd name="f111" fmla="val 2909"/>
                  <a:gd name="f112" fmla="val 1593"/>
                  <a:gd name="f113" fmla="val 2851"/>
                  <a:gd name="f114" fmla="val 1743"/>
                  <a:gd name="f115" fmla="val 2759"/>
                  <a:gd name="f116" fmla="val 1859"/>
                  <a:gd name="f117" fmla="val 2629"/>
                  <a:gd name="f118" fmla="val 2036"/>
                  <a:gd name="f119" fmla="val 2404"/>
                  <a:gd name="f120" fmla="val 2093"/>
                  <a:gd name="f121" fmla="val 2169"/>
                  <a:gd name="f122" fmla="val 1947"/>
                  <a:gd name="f123" fmla="val 1716"/>
                  <a:gd name="f124" fmla="val 2042"/>
                  <a:gd name="f125" fmla="val 1547"/>
                  <a:gd name="f126" fmla="val 1997"/>
                  <a:gd name="f127" fmla="val 889"/>
                  <a:gd name="f128" fmla="val 1824"/>
                  <a:gd name="f129" fmla="val 347"/>
                  <a:gd name="f130" fmla="val 727"/>
                  <a:gd name="f131" fmla="val 162"/>
                  <a:gd name="f132" fmla="val 254"/>
                  <a:gd name="f133" fmla="val 450"/>
                  <a:gd name="f134" fmla="val 554"/>
                  <a:gd name="f135" fmla="val 1732"/>
                  <a:gd name="f136" fmla="val 670"/>
                  <a:gd name="f137" fmla="val 1882"/>
                  <a:gd name="f138" fmla="val 797"/>
                  <a:gd name="f139" fmla="val 1287"/>
                  <a:gd name="f140" fmla="val 2458"/>
                  <a:gd name="f141" fmla="val 1912"/>
                  <a:gd name="f142" fmla="val 2656"/>
                  <a:gd name="f143" fmla="val 2608"/>
                  <a:gd name="f144" fmla="val 2748"/>
                  <a:gd name="f145" fmla="val 2647"/>
                  <a:gd name="f146" fmla="val 3407"/>
                  <a:gd name="f147" fmla="val 2581"/>
                  <a:gd name="f148" fmla="val 3813"/>
                  <a:gd name="f149" fmla="val 2541"/>
                  <a:gd name="f150" fmla="val 4222"/>
                  <a:gd name="f151" fmla="val 4921"/>
                  <a:gd name="f152" fmla="val 5631"/>
                  <a:gd name="f153" fmla="val 2658"/>
                  <a:gd name="f154" fmla="val 6199"/>
                  <a:gd name="f155" fmla="val 6014"/>
                  <a:gd name="f156" fmla="val 2713"/>
                  <a:gd name="f157" fmla="val 5725"/>
                  <a:gd name="f158" fmla="val 2517"/>
                  <a:gd name="f159" fmla="val 2355"/>
                  <a:gd name="f160" fmla="val 5425"/>
                  <a:gd name="f161" fmla="val 2358"/>
                  <a:gd name="f162" fmla="val 5446"/>
                  <a:gd name="f163" fmla="val 2360"/>
                  <a:gd name="f164" fmla="val 5466"/>
                  <a:gd name="f165" fmla="val 5981"/>
                  <a:gd name="f166" fmla="val 6003"/>
                  <a:gd name="f167" fmla="val 1315"/>
                  <a:gd name="f168" fmla="val 6578"/>
                  <a:gd name="f169" fmla="val 6589"/>
                  <a:gd name="f170" fmla="val 6600"/>
                  <a:gd name="f171" fmla="val 6080"/>
                  <a:gd name="f172" fmla="val 1278"/>
                  <a:gd name="f173" fmla="val 5774"/>
                  <a:gd name="f174" fmla="val 693"/>
                  <a:gd name="f175" fmla="val 5308"/>
                  <a:gd name="f176" fmla="val 5177"/>
                  <a:gd name="f177" fmla="val 5035"/>
                  <a:gd name="f178" fmla="val 739"/>
                  <a:gd name="f179" fmla="val 4871"/>
                  <a:gd name="f180" fmla="val 854"/>
                  <a:gd name="f181" fmla="val 4917"/>
                  <a:gd name="f182" fmla="val 474"/>
                  <a:gd name="f183" fmla="val 4894"/>
                  <a:gd name="f184" fmla="val 358"/>
                  <a:gd name="f185" fmla="*/ f0 1 6615"/>
                  <a:gd name="f186" fmla="*/ f1 1 3036"/>
                  <a:gd name="f187" fmla="val f2"/>
                  <a:gd name="f188" fmla="val f3"/>
                  <a:gd name="f189" fmla="val f4"/>
                  <a:gd name="f190" fmla="+- f189 0 f187"/>
                  <a:gd name="f191" fmla="+- f188 0 f187"/>
                  <a:gd name="f192" fmla="*/ f191 1 6615"/>
                  <a:gd name="f193" fmla="*/ f190 1 3036"/>
                  <a:gd name="f194" fmla="*/ f187 1 f192"/>
                  <a:gd name="f195" fmla="*/ f188 1 f192"/>
                  <a:gd name="f196" fmla="*/ f187 1 f193"/>
                  <a:gd name="f197" fmla="*/ f189 1 f193"/>
                  <a:gd name="f198" fmla="*/ f194 f185 1"/>
                  <a:gd name="f199" fmla="*/ f195 f185 1"/>
                  <a:gd name="f200" fmla="*/ f197 f186 1"/>
                  <a:gd name="f201" fmla="*/ f196 f186 1"/>
                </a:gdLst>
                <a:ahLst/>
                <a:cxnLst>
                  <a:cxn ang="3cd4">
                    <a:pos x="hc" y="t"/>
                  </a:cxn>
                  <a:cxn ang="0">
                    <a:pos x="r" y="vc"/>
                  </a:cxn>
                  <a:cxn ang="cd4">
                    <a:pos x="hc" y="b"/>
                  </a:cxn>
                  <a:cxn ang="cd2">
                    <a:pos x="l" y="vc"/>
                  </a:cxn>
                </a:cxnLst>
                <a:rect l="f198" t="f201" r="f199" b="f200"/>
                <a:pathLst>
                  <a:path w="6615" h="3036">
                    <a:moveTo>
                      <a:pt x="f5" y="f6"/>
                    </a:moveTo>
                    <a:cubicBezTo>
                      <a:pt x="f7" y="f6"/>
                      <a:pt x="f8" y="f6"/>
                      <a:pt x="f9" y="f6"/>
                    </a:cubicBezTo>
                    <a:cubicBezTo>
                      <a:pt x="f8" y="f6"/>
                      <a:pt x="f7" y="f6"/>
                      <a:pt x="f5" y="f6"/>
                    </a:cubicBezTo>
                    <a:close/>
                    <a:moveTo>
                      <a:pt x="f10" y="f11"/>
                    </a:moveTo>
                    <a:cubicBezTo>
                      <a:pt x="f12" y="f11"/>
                      <a:pt x="f13" y="f14"/>
                      <a:pt x="f15" y="f16"/>
                    </a:cubicBezTo>
                    <a:cubicBezTo>
                      <a:pt x="f17" y="f18"/>
                      <a:pt x="f19" y="f20"/>
                      <a:pt x="f21" y="f22"/>
                    </a:cubicBezTo>
                    <a:cubicBezTo>
                      <a:pt x="f23" y="f24"/>
                      <a:pt x="f25" y="f26"/>
                      <a:pt x="f27" y="f28"/>
                    </a:cubicBezTo>
                    <a:cubicBezTo>
                      <a:pt x="f29" y="f30"/>
                      <a:pt x="f31" y="f32"/>
                      <a:pt x="f33" y="f32"/>
                    </a:cubicBezTo>
                    <a:cubicBezTo>
                      <a:pt x="f34" y="f32"/>
                      <a:pt x="f35" y="f32"/>
                      <a:pt x="f36" y="f37"/>
                    </a:cubicBezTo>
                    <a:cubicBezTo>
                      <a:pt x="f38" y="f37"/>
                      <a:pt x="f24" y="f39"/>
                      <a:pt x="f40" y="f41"/>
                    </a:cubicBezTo>
                    <a:cubicBezTo>
                      <a:pt x="f42" y="f43"/>
                      <a:pt x="f44" y="f45"/>
                      <a:pt x="f46" y="f47"/>
                    </a:cubicBezTo>
                    <a:cubicBezTo>
                      <a:pt x="f48" y="f49"/>
                      <a:pt x="f50" y="f51"/>
                      <a:pt x="f52" y="f53"/>
                    </a:cubicBezTo>
                    <a:lnTo>
                      <a:pt x="f52" y="f53"/>
                    </a:lnTo>
                    <a:cubicBezTo>
                      <a:pt x="f44" y="f43"/>
                      <a:pt x="f54" y="f39"/>
                      <a:pt x="f43" y="f39"/>
                    </a:cubicBezTo>
                    <a:cubicBezTo>
                      <a:pt x="f55" y="f39"/>
                      <a:pt x="f56" y="f57"/>
                      <a:pt x="f58" y="f59"/>
                    </a:cubicBezTo>
                    <a:cubicBezTo>
                      <a:pt x="f60" y="f61"/>
                      <a:pt x="f62" y="f63"/>
                      <a:pt x="f64" y="f40"/>
                    </a:cubicBezTo>
                    <a:cubicBezTo>
                      <a:pt x="f65" y="f66"/>
                      <a:pt x="f67" y="f68"/>
                      <a:pt x="f69" y="f70"/>
                    </a:cubicBezTo>
                    <a:cubicBezTo>
                      <a:pt x="f71" y="f72"/>
                      <a:pt x="f73" y="f11"/>
                      <a:pt x="f10" y="f11"/>
                    </a:cubicBezTo>
                    <a:close/>
                    <a:moveTo>
                      <a:pt x="f74" y="f2"/>
                    </a:moveTo>
                    <a:cubicBezTo>
                      <a:pt x="f75" y="f76"/>
                      <a:pt x="f77" y="f78"/>
                      <a:pt x="f77" y="f78"/>
                    </a:cubicBezTo>
                    <a:cubicBezTo>
                      <a:pt x="f79" y="f80"/>
                      <a:pt x="f81" y="f82"/>
                      <a:pt x="f81" y="f82"/>
                    </a:cubicBezTo>
                    <a:cubicBezTo>
                      <a:pt x="f83" y="f84"/>
                      <a:pt x="f85" y="f86"/>
                      <a:pt x="f87" y="f24"/>
                    </a:cubicBezTo>
                    <a:cubicBezTo>
                      <a:pt x="f88" y="f40"/>
                      <a:pt x="f89" y="f90"/>
                      <a:pt x="f4" y="f91"/>
                    </a:cubicBezTo>
                    <a:cubicBezTo>
                      <a:pt x="f92" y="f93"/>
                      <a:pt x="f94" y="f95"/>
                      <a:pt x="f96" y="f95"/>
                    </a:cubicBezTo>
                    <a:cubicBezTo>
                      <a:pt x="f97" y="f95"/>
                      <a:pt x="f98" y="f99"/>
                      <a:pt x="f100" y="f101"/>
                    </a:cubicBezTo>
                    <a:cubicBezTo>
                      <a:pt x="f102" y="f103"/>
                      <a:pt x="f104" y="f105"/>
                      <a:pt x="f106" y="f105"/>
                    </a:cubicBezTo>
                    <a:cubicBezTo>
                      <a:pt x="f107" y="f105"/>
                      <a:pt x="f108" y="f109"/>
                      <a:pt x="f110" y="f66"/>
                    </a:cubicBezTo>
                    <a:cubicBezTo>
                      <a:pt x="f111" y="f112"/>
                      <a:pt x="f113" y="f114"/>
                      <a:pt x="f115" y="f116"/>
                    </a:cubicBezTo>
                    <a:cubicBezTo>
                      <a:pt x="f117" y="f118"/>
                      <a:pt x="f119" y="f120"/>
                      <a:pt x="f121" y="f120"/>
                    </a:cubicBezTo>
                    <a:cubicBezTo>
                      <a:pt x="f122" y="f120"/>
                      <a:pt x="f123" y="f124"/>
                      <a:pt x="f125" y="f126"/>
                    </a:cubicBezTo>
                    <a:cubicBezTo>
                      <a:pt x="f127" y="f128"/>
                      <a:pt x="f129" y="f6"/>
                      <a:pt x="f2" y="f130"/>
                    </a:cubicBezTo>
                    <a:lnTo>
                      <a:pt x="f2" y="f130"/>
                    </a:lnTo>
                    <a:cubicBezTo>
                      <a:pt x="f131" y="f50"/>
                      <a:pt x="f132" y="f6"/>
                      <a:pt x="f133" y="f112"/>
                    </a:cubicBezTo>
                    <a:cubicBezTo>
                      <a:pt x="f134" y="f135"/>
                      <a:pt x="f136" y="f137"/>
                      <a:pt x="f138" y="f126"/>
                    </a:cubicBezTo>
                    <a:cubicBezTo>
                      <a:pt x="f139" y="f140"/>
                      <a:pt x="f141" y="f142"/>
                      <a:pt x="f143" y="f142"/>
                    </a:cubicBezTo>
                    <a:cubicBezTo>
                      <a:pt x="f144" y="f142"/>
                      <a:pt x="f94" y="f145"/>
                      <a:pt x="f4" y="f55"/>
                    </a:cubicBezTo>
                    <a:cubicBezTo>
                      <a:pt x="f146" y="f147"/>
                      <a:pt x="f148" y="f149"/>
                      <a:pt x="f150" y="f149"/>
                    </a:cubicBezTo>
                    <a:cubicBezTo>
                      <a:pt x="f151" y="f149"/>
                      <a:pt x="f152" y="f153"/>
                      <a:pt x="f154" y="f4"/>
                    </a:cubicBezTo>
                    <a:cubicBezTo>
                      <a:pt x="f155" y="f156"/>
                      <a:pt x="f157" y="f158"/>
                      <a:pt x="f69" y="f159"/>
                    </a:cubicBezTo>
                    <a:lnTo>
                      <a:pt x="f69" y="f159"/>
                    </a:lnTo>
                    <a:cubicBezTo>
                      <a:pt x="f160" y="f161"/>
                      <a:pt x="f162" y="f163"/>
                      <a:pt x="f164" y="f163"/>
                    </a:cubicBezTo>
                    <a:cubicBezTo>
                      <a:pt x="f165" y="f163"/>
                      <a:pt x="f166" y="f167"/>
                      <a:pt x="f168" y="f167"/>
                    </a:cubicBezTo>
                    <a:cubicBezTo>
                      <a:pt x="f169" y="f167"/>
                      <a:pt x="f170" y="f167"/>
                      <a:pt x="f5" y="f6"/>
                    </a:cubicBezTo>
                    <a:lnTo>
                      <a:pt x="f5" y="f6"/>
                    </a:lnTo>
                    <a:cubicBezTo>
                      <a:pt x="f171" y="f172"/>
                      <a:pt x="f173" y="f174"/>
                      <a:pt x="f175" y="f174"/>
                    </a:cubicBezTo>
                    <a:cubicBezTo>
                      <a:pt x="f176" y="f174"/>
                      <a:pt x="f177" y="f178"/>
                      <a:pt x="f179" y="f180"/>
                    </a:cubicBezTo>
                    <a:cubicBezTo>
                      <a:pt x="f181" y="f182"/>
                      <a:pt x="f183" y="f184"/>
                      <a:pt x="f7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1" name="Google Shape;801;p10">
                <a:extLst>
                  <a:ext uri="{FF2B5EF4-FFF2-40B4-BE49-F238E27FC236}">
                    <a16:creationId xmlns:a16="http://schemas.microsoft.com/office/drawing/2014/main" id="{653F44C2-ABE4-4A30-8127-03C99A1651AC}"/>
                  </a:ext>
                </a:extLst>
              </p:cNvPr>
              <p:cNvSpPr/>
              <p:nvPr/>
            </p:nvSpPr>
            <p:spPr>
              <a:xfrm>
                <a:off x="8880479" y="692575"/>
                <a:ext cx="77961" cy="14401"/>
              </a:xfrm>
              <a:custGeom>
                <a:avLst/>
                <a:gdLst>
                  <a:gd name="f0" fmla="val w"/>
                  <a:gd name="f1" fmla="val h"/>
                  <a:gd name="f2" fmla="val 0"/>
                  <a:gd name="f3" fmla="val 2414"/>
                  <a:gd name="f4" fmla="val 446"/>
                  <a:gd name="f5" fmla="val 833"/>
                  <a:gd name="f6" fmla="val 1"/>
                  <a:gd name="f7" fmla="val 556"/>
                  <a:gd name="f8" fmla="val 277"/>
                  <a:gd name="f9" fmla="val 40"/>
                  <a:gd name="f10" fmla="val 122"/>
                  <a:gd name="f11" fmla="val 809"/>
                  <a:gd name="f12" fmla="val 226"/>
                  <a:gd name="f13" fmla="val 1605"/>
                  <a:gd name="f14" fmla="val 341"/>
                  <a:gd name="f15" fmla="val 2413"/>
                  <a:gd name="f16" fmla="val 445"/>
                  <a:gd name="f17" fmla="val 1916"/>
                  <a:gd name="f18" fmla="val 154"/>
                  <a:gd name="f19" fmla="val 137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2" name="Google Shape;802;p10">
                <a:extLst>
                  <a:ext uri="{FF2B5EF4-FFF2-40B4-BE49-F238E27FC236}">
                    <a16:creationId xmlns:a16="http://schemas.microsoft.com/office/drawing/2014/main" id="{DEFC4600-24DE-4A06-8ED5-9BC99D53AEC9}"/>
                  </a:ext>
                </a:extLst>
              </p:cNvPr>
              <p:cNvSpPr/>
              <p:nvPr/>
            </p:nvSpPr>
            <p:spPr>
              <a:xfrm>
                <a:off x="8711589" y="738121"/>
                <a:ext cx="96953" cy="81098"/>
              </a:xfrm>
              <a:custGeom>
                <a:avLst/>
                <a:gdLst>
                  <a:gd name="f0" fmla="val w"/>
                  <a:gd name="f1" fmla="val h"/>
                  <a:gd name="f2" fmla="val 0"/>
                  <a:gd name="f3" fmla="val 3002"/>
                  <a:gd name="f4" fmla="val 2511"/>
                  <a:gd name="f5" fmla="val 1040"/>
                  <a:gd name="f6" fmla="val 443"/>
                  <a:gd name="f7" fmla="val 1213"/>
                  <a:gd name="f8" fmla="val 501"/>
                  <a:gd name="f9" fmla="val 1374"/>
                  <a:gd name="f10" fmla="val 605"/>
                  <a:gd name="f11" fmla="val 1501"/>
                  <a:gd name="f12" fmla="val 732"/>
                  <a:gd name="f13" fmla="val 1640"/>
                  <a:gd name="f14" fmla="val 859"/>
                  <a:gd name="f15" fmla="val 1732"/>
                  <a:gd name="f16" fmla="val 1021"/>
                  <a:gd name="f17" fmla="val 1825"/>
                  <a:gd name="f18" fmla="val 1182"/>
                  <a:gd name="f19" fmla="val 1894"/>
                  <a:gd name="f20" fmla="val 1355"/>
                  <a:gd name="f21" fmla="val 1952"/>
                  <a:gd name="f22" fmla="val 1528"/>
                  <a:gd name="f23" fmla="val 2009"/>
                  <a:gd name="f24" fmla="val 1679"/>
                  <a:gd name="f25" fmla="val 2067"/>
                  <a:gd name="f26" fmla="val 1852"/>
                  <a:gd name="f27" fmla="val 2136"/>
                  <a:gd name="f28" fmla="val 2013"/>
                  <a:gd name="f29" fmla="val 2252"/>
                  <a:gd name="f30" fmla="val 2163"/>
                  <a:gd name="f31" fmla="val 2113"/>
                  <a:gd name="f32" fmla="val 2048"/>
                  <a:gd name="f33" fmla="val 2021"/>
                  <a:gd name="f34" fmla="val 1875"/>
                  <a:gd name="f35" fmla="val 1713"/>
                  <a:gd name="f36" fmla="val 1575"/>
                  <a:gd name="f37" fmla="val 1836"/>
                  <a:gd name="f38" fmla="val 1413"/>
                  <a:gd name="f39" fmla="val 1778"/>
                  <a:gd name="f40" fmla="val 1263"/>
                  <a:gd name="f41" fmla="val 1298"/>
                  <a:gd name="f42" fmla="val 1790"/>
                  <a:gd name="f43" fmla="val 1344"/>
                  <a:gd name="f44" fmla="val 1367"/>
                  <a:gd name="f45" fmla="val 1540"/>
                  <a:gd name="f46" fmla="val 1755"/>
                  <a:gd name="f47" fmla="val 1840"/>
                  <a:gd name="f48" fmla="val 1698"/>
                  <a:gd name="f49" fmla="val 1690"/>
                  <a:gd name="f50" fmla="val 1721"/>
                  <a:gd name="f51" fmla="val 1251"/>
                  <a:gd name="f52" fmla="val 1686"/>
                  <a:gd name="f53" fmla="val 1136"/>
                  <a:gd name="f54" fmla="val 1663"/>
                  <a:gd name="f55" fmla="val 1605"/>
                  <a:gd name="f56" fmla="val 940"/>
                  <a:gd name="f57" fmla="val 1548"/>
                  <a:gd name="f58" fmla="val 836"/>
                  <a:gd name="f59" fmla="val 1478"/>
                  <a:gd name="f60" fmla="val 755"/>
                  <a:gd name="f61" fmla="val 1363"/>
                  <a:gd name="f62" fmla="val 628"/>
                  <a:gd name="f63" fmla="val 1201"/>
                  <a:gd name="f64" fmla="val 524"/>
                  <a:gd name="f65" fmla="val 255"/>
                  <a:gd name="f66" fmla="val 1"/>
                  <a:gd name="f67" fmla="val 170"/>
                  <a:gd name="f68" fmla="val 85"/>
                  <a:gd name="f69" fmla="val 6"/>
                  <a:gd name="f70" fmla="val 16"/>
                  <a:gd name="f71" fmla="val 162"/>
                  <a:gd name="f72" fmla="val 39"/>
                  <a:gd name="f73" fmla="val 312"/>
                  <a:gd name="f74" fmla="val 109"/>
                  <a:gd name="f75" fmla="val 463"/>
                  <a:gd name="f76" fmla="val 201"/>
                  <a:gd name="f77" fmla="val 809"/>
                  <a:gd name="f78" fmla="val 397"/>
                  <a:gd name="f79" fmla="val 1017"/>
                  <a:gd name="f80" fmla="val 801"/>
                  <a:gd name="f81" fmla="val 970"/>
                  <a:gd name="f82" fmla="val 1194"/>
                  <a:gd name="f83" fmla="val 924"/>
                  <a:gd name="f84" fmla="val 1586"/>
                  <a:gd name="f85" fmla="val 624"/>
                  <a:gd name="f86" fmla="val 1979"/>
                  <a:gd name="f87" fmla="val 2094"/>
                  <a:gd name="f88" fmla="val 338"/>
                  <a:gd name="f89" fmla="val 2218"/>
                  <a:gd name="f90" fmla="val 485"/>
                  <a:gd name="f91" fmla="val 2305"/>
                  <a:gd name="f92" fmla="val 640"/>
                  <a:gd name="f93" fmla="val 658"/>
                  <a:gd name="f94" fmla="val 676"/>
                  <a:gd name="f95" fmla="val 2304"/>
                  <a:gd name="f96" fmla="val 693"/>
                  <a:gd name="f97" fmla="val 2302"/>
                  <a:gd name="f98" fmla="val 867"/>
                  <a:gd name="f99" fmla="val 2290"/>
                  <a:gd name="f100" fmla="val 993"/>
                  <a:gd name="f101" fmla="val 2129"/>
                  <a:gd name="f102" fmla="val 1063"/>
                  <a:gd name="f103" fmla="val 1097"/>
                  <a:gd name="f104" fmla="val 1144"/>
                  <a:gd name="f105" fmla="val 2221"/>
                  <a:gd name="f106" fmla="val 1236"/>
                  <a:gd name="f107" fmla="val 2325"/>
                  <a:gd name="f108" fmla="val 1292"/>
                  <a:gd name="f109" fmla="val 2389"/>
                  <a:gd name="f110" fmla="val 1382"/>
                  <a:gd name="f111" fmla="val 2431"/>
                  <a:gd name="f112" fmla="val 1470"/>
                  <a:gd name="f113" fmla="val 1509"/>
                  <a:gd name="f114" fmla="val 1547"/>
                  <a:gd name="f115" fmla="val 2423"/>
                  <a:gd name="f116" fmla="val 1582"/>
                  <a:gd name="f117" fmla="val 2406"/>
                  <a:gd name="f118" fmla="val 2360"/>
                  <a:gd name="f119" fmla="val 2117"/>
                  <a:gd name="f120" fmla="val 2055"/>
                  <a:gd name="f121" fmla="val 2452"/>
                  <a:gd name="f122" fmla="val 2298"/>
                  <a:gd name="f123" fmla="val 2498"/>
                  <a:gd name="f124" fmla="val 2339"/>
                  <a:gd name="f125" fmla="val 2507"/>
                  <a:gd name="f126" fmla="val 2379"/>
                  <a:gd name="f127" fmla="val 2418"/>
                  <a:gd name="f128" fmla="val 2640"/>
                  <a:gd name="f129" fmla="val 2825"/>
                  <a:gd name="f130" fmla="val 2380"/>
                  <a:gd name="f131" fmla="val 2233"/>
                  <a:gd name="f132" fmla="val 2994"/>
                  <a:gd name="f133" fmla="val 2987"/>
                  <a:gd name="f134" fmla="val 2979"/>
                  <a:gd name="f135" fmla="val 2782"/>
                  <a:gd name="f136" fmla="val 2617"/>
                  <a:gd name="f137" fmla="val 2087"/>
                  <a:gd name="f138" fmla="val 2506"/>
                  <a:gd name="f139" fmla="val 1898"/>
                  <a:gd name="f140" fmla="val 2390"/>
                  <a:gd name="f141" fmla="val 2332"/>
                  <a:gd name="f142" fmla="val 1517"/>
                  <a:gd name="f143" fmla="val 2240"/>
                  <a:gd name="f144" fmla="val 1309"/>
                  <a:gd name="f145" fmla="val 1594"/>
                  <a:gd name="f146" fmla="val 386"/>
                  <a:gd name="f147" fmla="val 1086"/>
                  <a:gd name="f148" fmla="val 166"/>
                  <a:gd name="f149" fmla="val 827"/>
                  <a:gd name="f150" fmla="val 60"/>
                  <a:gd name="f151" fmla="val 541"/>
                  <a:gd name="f152" fmla="*/ f0 1 3002"/>
                  <a:gd name="f153" fmla="*/ f1 1 2511"/>
                  <a:gd name="f154" fmla="val f2"/>
                  <a:gd name="f155" fmla="val f3"/>
                  <a:gd name="f156" fmla="val f4"/>
                  <a:gd name="f157" fmla="+- f156 0 f154"/>
                  <a:gd name="f158" fmla="+- f155 0 f154"/>
                  <a:gd name="f159" fmla="*/ f158 1 3002"/>
                  <a:gd name="f160" fmla="*/ f157 1 251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3002" h="2511">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21" y="f35"/>
                    </a:cubicBezTo>
                    <a:cubicBezTo>
                      <a:pt x="f19" y="f36"/>
                      <a:pt x="f37" y="f38"/>
                      <a:pt x="f39" y="f40"/>
                    </a:cubicBezTo>
                    <a:lnTo>
                      <a:pt x="f39" y="f40"/>
                    </a:lnTo>
                    <a:cubicBezTo>
                      <a:pt x="f39" y="f41"/>
                      <a:pt x="f42" y="f43"/>
                      <a:pt x="f42" y="f44"/>
                    </a:cubicBezTo>
                    <a:cubicBezTo>
                      <a:pt x="f42" y="f45"/>
                      <a:pt x="f46" y="f35"/>
                      <a:pt x="f13" y="f47"/>
                    </a:cubicBezTo>
                    <a:cubicBezTo>
                      <a:pt x="f48" y="f49"/>
                      <a:pt x="f50" y="f22"/>
                      <a:pt x="f50" y="f44"/>
                    </a:cubicBezTo>
                    <a:cubicBezTo>
                      <a:pt x="f50" y="f51"/>
                      <a:pt x="f52" y="f53"/>
                      <a:pt x="f54" y="f16"/>
                    </a:cubicBezTo>
                    <a:cubicBezTo>
                      <a:pt x="f55" y="f56"/>
                      <a:pt x="f57" y="f58"/>
                      <a:pt x="f59" y="f60"/>
                    </a:cubicBezTo>
                    <a:cubicBezTo>
                      <a:pt x="f61" y="f62"/>
                      <a:pt x="f63" y="f64"/>
                      <a:pt x="f5" y="f6"/>
                    </a:cubicBezTo>
                    <a:close/>
                    <a:moveTo>
                      <a:pt x="f65" y="f66"/>
                    </a:moveTo>
                    <a:cubicBezTo>
                      <a:pt x="f67" y="f66"/>
                      <a:pt x="f68" y="f69"/>
                      <a:pt x="f66" y="f70"/>
                    </a:cubicBezTo>
                    <a:cubicBezTo>
                      <a:pt x="f71" y="f72"/>
                      <a:pt x="f73" y="f74"/>
                      <a:pt x="f75" y="f76"/>
                    </a:cubicBezTo>
                    <a:cubicBezTo>
                      <a:pt x="f77" y="f78"/>
                      <a:pt x="f79" y="f80"/>
                      <a:pt x="f81" y="f82"/>
                    </a:cubicBezTo>
                    <a:cubicBezTo>
                      <a:pt x="f83" y="f84"/>
                      <a:pt x="f85" y="f86"/>
                      <a:pt x="f65" y="f87"/>
                    </a:cubicBezTo>
                    <a:cubicBezTo>
                      <a:pt x="f88" y="f89"/>
                      <a:pt x="f90" y="f91"/>
                      <a:pt x="f92" y="f91"/>
                    </a:cubicBezTo>
                    <a:cubicBezTo>
                      <a:pt x="f93" y="f91"/>
                      <a:pt x="f94" y="f95"/>
                      <a:pt x="f96" y="f97"/>
                    </a:cubicBezTo>
                    <a:cubicBezTo>
                      <a:pt x="f98" y="f99"/>
                      <a:pt x="f100" y="f101"/>
                      <a:pt x="f102" y="f86"/>
                    </a:cubicBezTo>
                    <a:cubicBezTo>
                      <a:pt x="f103" y="f87"/>
                      <a:pt x="f104" y="f105"/>
                      <a:pt x="f106" y="f107"/>
                    </a:cubicBezTo>
                    <a:cubicBezTo>
                      <a:pt x="f108" y="f109"/>
                      <a:pt x="f110" y="f111"/>
                      <a:pt x="f112" y="f111"/>
                    </a:cubicBezTo>
                    <a:cubicBezTo>
                      <a:pt x="f113" y="f111"/>
                      <a:pt x="f114" y="f115"/>
                      <a:pt x="f116" y="f117"/>
                    </a:cubicBezTo>
                    <a:cubicBezTo>
                      <a:pt x="f54" y="f118"/>
                      <a:pt x="f50" y="f105"/>
                      <a:pt x="f48" y="f119"/>
                    </a:cubicBezTo>
                    <a:lnTo>
                      <a:pt x="f48" y="f119"/>
                    </a:lnTo>
                    <a:cubicBezTo>
                      <a:pt x="f37" y="f97"/>
                      <a:pt x="f120" y="f121"/>
                      <a:pt x="f122" y="f123"/>
                    </a:cubicBezTo>
                    <a:cubicBezTo>
                      <a:pt x="f124" y="f125"/>
                      <a:pt x="f126" y="f4"/>
                      <a:pt x="f127" y="f4"/>
                    </a:cubicBezTo>
                    <a:cubicBezTo>
                      <a:pt x="f128" y="f4"/>
                      <a:pt x="f129" y="f130"/>
                      <a:pt x="f3" y="f131"/>
                    </a:cubicBezTo>
                    <a:lnTo>
                      <a:pt x="f3" y="f131"/>
                    </a:lnTo>
                    <a:cubicBezTo>
                      <a:pt x="f132" y="f131"/>
                      <a:pt x="f133" y="f131"/>
                      <a:pt x="f134" y="f131"/>
                    </a:cubicBezTo>
                    <a:cubicBezTo>
                      <a:pt x="f135" y="f131"/>
                      <a:pt x="f136" y="f137"/>
                      <a:pt x="f138" y="f139"/>
                    </a:cubicBezTo>
                    <a:cubicBezTo>
                      <a:pt x="f140" y="f35"/>
                      <a:pt x="f141" y="f142"/>
                      <a:pt x="f143" y="f144"/>
                    </a:cubicBezTo>
                    <a:cubicBezTo>
                      <a:pt x="f33" y="f80"/>
                      <a:pt x="f145" y="f146"/>
                      <a:pt x="f147" y="f148"/>
                    </a:cubicBezTo>
                    <a:cubicBezTo>
                      <a:pt x="f149" y="f150"/>
                      <a:pt x="f151" y="f66"/>
                      <a:pt x="f65" y="f6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3" name="Google Shape;803;p10">
                <a:extLst>
                  <a:ext uri="{FF2B5EF4-FFF2-40B4-BE49-F238E27FC236}">
                    <a16:creationId xmlns:a16="http://schemas.microsoft.com/office/drawing/2014/main" id="{A32F0420-57E7-4150-98DD-5358669BB16F}"/>
                  </a:ext>
                </a:extLst>
              </p:cNvPr>
              <p:cNvSpPr/>
              <p:nvPr/>
            </p:nvSpPr>
            <p:spPr>
              <a:xfrm>
                <a:off x="8647873" y="722357"/>
                <a:ext cx="244199" cy="169630"/>
              </a:xfrm>
              <a:custGeom>
                <a:avLst/>
                <a:gdLst>
                  <a:gd name="f0" fmla="val 180"/>
                  <a:gd name="f1" fmla="val w"/>
                  <a:gd name="f2" fmla="val h"/>
                  <a:gd name="f3" fmla="val 0"/>
                  <a:gd name="f4" fmla="val 7561"/>
                  <a:gd name="f5" fmla="val 5252"/>
                  <a:gd name="f6" fmla="val 13"/>
                  <a:gd name="f7" fmla="val 499"/>
                  <a:gd name="f8" fmla="val 9"/>
                  <a:gd name="f9" fmla="val 501"/>
                  <a:gd name="f10" fmla="val 4"/>
                  <a:gd name="f11" fmla="val 503"/>
                  <a:gd name="f12" fmla="val 504"/>
                  <a:gd name="f13" fmla="val 6429"/>
                  <a:gd name="f14" fmla="val 1751"/>
                  <a:gd name="f15" fmla="val 6637"/>
                  <a:gd name="f16" fmla="val 1959"/>
                  <a:gd name="f17" fmla="val 6799"/>
                  <a:gd name="f18" fmla="val 2201"/>
                  <a:gd name="f19" fmla="val 6914"/>
                  <a:gd name="f20" fmla="val 2467"/>
                  <a:gd name="f21" fmla="val 7041"/>
                  <a:gd name="f22" fmla="val 2721"/>
                  <a:gd name="f23" fmla="val 7122"/>
                  <a:gd name="f24" fmla="val 2998"/>
                  <a:gd name="f25" fmla="val 7168"/>
                  <a:gd name="f26" fmla="val 3286"/>
                  <a:gd name="f27" fmla="val 7226"/>
                  <a:gd name="f28" fmla="val 3575"/>
                  <a:gd name="f29" fmla="val 7203"/>
                  <a:gd name="f30" fmla="val 3863"/>
                  <a:gd name="f31" fmla="val 7145"/>
                  <a:gd name="f32" fmla="val 4152"/>
                  <a:gd name="f33" fmla="val 7064"/>
                  <a:gd name="f34" fmla="val 4429"/>
                  <a:gd name="f35" fmla="val 6972"/>
                  <a:gd name="f36" fmla="val 4694"/>
                  <a:gd name="f37" fmla="val 6822"/>
                  <a:gd name="f38" fmla="val 4948"/>
                  <a:gd name="f39" fmla="val 6960"/>
                  <a:gd name="f40" fmla="val 4683"/>
                  <a:gd name="f41" fmla="val 7053"/>
                  <a:gd name="f42" fmla="val 4406"/>
                  <a:gd name="f43" fmla="val 7099"/>
                  <a:gd name="f44" fmla="val 4140"/>
                  <a:gd name="f45" fmla="val 7156"/>
                  <a:gd name="f46" fmla="val 7110"/>
                  <a:gd name="f47" fmla="val 3298"/>
                  <a:gd name="f48" fmla="val 7076"/>
                  <a:gd name="f49" fmla="val 3021"/>
                  <a:gd name="f50" fmla="val 6983"/>
                  <a:gd name="f51" fmla="val 2744"/>
                  <a:gd name="f52" fmla="val 6868"/>
                  <a:gd name="f53" fmla="val 2490"/>
                  <a:gd name="f54" fmla="val 6752"/>
                  <a:gd name="f55" fmla="val 2224"/>
                  <a:gd name="f56" fmla="val 6614"/>
                  <a:gd name="f57" fmla="val 1982"/>
                  <a:gd name="f58" fmla="val 2382"/>
                  <a:gd name="f59" fmla="val 1"/>
                  <a:gd name="f60" fmla="val 1592"/>
                  <a:gd name="f61" fmla="val 805"/>
                  <a:gd name="f62" fmla="val 164"/>
                  <a:gd name="f63" fmla="val 495"/>
                  <a:gd name="f64" fmla="val 296"/>
                  <a:gd name="f65" fmla="val 1040"/>
                  <a:gd name="f66" fmla="val 203"/>
                  <a:gd name="f67" fmla="val 1587"/>
                  <a:gd name="f68" fmla="val 2204"/>
                  <a:gd name="f69" fmla="val 2823"/>
                  <a:gd name="f70" fmla="val 320"/>
                  <a:gd name="f71" fmla="val 3359"/>
                  <a:gd name="f72" fmla="val 527"/>
                  <a:gd name="f73" fmla="val 3705"/>
                  <a:gd name="f74" fmla="val 654"/>
                  <a:gd name="f75" fmla="val 4040"/>
                  <a:gd name="f76" fmla="val 828"/>
                  <a:gd name="f77" fmla="val 4363"/>
                  <a:gd name="f78" fmla="val 1035"/>
                  <a:gd name="f79" fmla="val 4502"/>
                  <a:gd name="f80" fmla="val 1128"/>
                  <a:gd name="f81" fmla="val 4629"/>
                  <a:gd name="f82" fmla="val 1255"/>
                  <a:gd name="f83" fmla="val 4744"/>
                  <a:gd name="f84" fmla="val 1370"/>
                  <a:gd name="f85" fmla="val 4883"/>
                  <a:gd name="f86" fmla="val 1497"/>
                  <a:gd name="f87" fmla="val 4998"/>
                  <a:gd name="f88" fmla="val 1624"/>
                  <a:gd name="f89" fmla="val 5137"/>
                  <a:gd name="f90" fmla="val 1728"/>
                  <a:gd name="f91" fmla="val 5249"/>
                  <a:gd name="f92" fmla="val 1806"/>
                  <a:gd name="f93" fmla="val 5381"/>
                  <a:gd name="f94" fmla="val 1864"/>
                  <a:gd name="f95" fmla="val 5513"/>
                  <a:gd name="f96" fmla="val 5557"/>
                  <a:gd name="f97" fmla="val 5601"/>
                  <a:gd name="f98" fmla="val 1858"/>
                  <a:gd name="f99" fmla="val 5644"/>
                  <a:gd name="f100" fmla="val 1843"/>
                  <a:gd name="f101" fmla="val 5818"/>
                  <a:gd name="f102" fmla="val 1786"/>
                  <a:gd name="f103" fmla="val 5898"/>
                  <a:gd name="f104" fmla="val 1462"/>
                  <a:gd name="f105" fmla="val 6210"/>
                  <a:gd name="f106" fmla="val 2190"/>
                  <a:gd name="f107" fmla="val 6152"/>
                  <a:gd name="f108" fmla="val 2940"/>
                  <a:gd name="f109" fmla="val 5944"/>
                  <a:gd name="f110" fmla="val 3679"/>
                  <a:gd name="f111" fmla="val 5793"/>
                  <a:gd name="f112" fmla="val 4257"/>
                  <a:gd name="f113" fmla="val 5968"/>
                  <a:gd name="f114" fmla="val 4827"/>
                  <a:gd name="f115" fmla="val 6317"/>
                  <a:gd name="f116" fmla="val 6393"/>
                  <a:gd name="f117" fmla="val 6477"/>
                  <a:gd name="f118" fmla="val 4800"/>
                  <a:gd name="f119" fmla="val 6568"/>
                  <a:gd name="f120" fmla="val 4741"/>
                  <a:gd name="f121" fmla="val 4833"/>
                  <a:gd name="f122" fmla="val 6499"/>
                  <a:gd name="f123" fmla="val 4914"/>
                  <a:gd name="f124" fmla="val 5018"/>
                  <a:gd name="f125" fmla="val 6480"/>
                  <a:gd name="f126" fmla="val 5150"/>
                  <a:gd name="f127" fmla="val 6570"/>
                  <a:gd name="f128" fmla="val 6686"/>
                  <a:gd name="f129" fmla="val 6711"/>
                  <a:gd name="f130" fmla="val 6737"/>
                  <a:gd name="f131" fmla="val 5247"/>
                  <a:gd name="f132" fmla="val 6764"/>
                  <a:gd name="f133" fmla="val 5237"/>
                  <a:gd name="f134" fmla="val 6856"/>
                  <a:gd name="f135" fmla="val 5202"/>
                  <a:gd name="f136" fmla="val 6903"/>
                  <a:gd name="f137" fmla="val 5133"/>
                  <a:gd name="f138" fmla="val 5064"/>
                  <a:gd name="f139" fmla="val 7480"/>
                  <a:gd name="f140" fmla="val 4256"/>
                  <a:gd name="f141" fmla="val 7560"/>
                  <a:gd name="f142" fmla="val 2409"/>
                  <a:gd name="f143" fmla="val 6672"/>
                  <a:gd name="f144" fmla="val 1520"/>
                  <a:gd name="f145" fmla="val 5806"/>
                  <a:gd name="f146" fmla="val 897"/>
                  <a:gd name="f147" fmla="val 3209"/>
                  <a:gd name="f148" fmla="*/ f1 1 7561"/>
                  <a:gd name="f149" fmla="*/ f2 1 5252"/>
                  <a:gd name="f150" fmla="val f3"/>
                  <a:gd name="f151" fmla="val f4"/>
                  <a:gd name="f152" fmla="val f5"/>
                  <a:gd name="f153" fmla="+- f152 0 f150"/>
                  <a:gd name="f154" fmla="+- f151 0 f150"/>
                  <a:gd name="f155" fmla="*/ f154 1 7561"/>
                  <a:gd name="f156" fmla="*/ f153 1 5252"/>
                  <a:gd name="f157" fmla="*/ f150 1 f155"/>
                  <a:gd name="f158" fmla="*/ f151 1 f155"/>
                  <a:gd name="f159" fmla="*/ f150 1 f156"/>
                  <a:gd name="f160" fmla="*/ f152 1 f156"/>
                  <a:gd name="f161" fmla="*/ f157 f148 1"/>
                  <a:gd name="f162" fmla="*/ f158 f148 1"/>
                  <a:gd name="f163" fmla="*/ f160 f149 1"/>
                  <a:gd name="f164" fmla="*/ f159 f149 1"/>
                </a:gdLst>
                <a:ahLst/>
                <a:cxnLst>
                  <a:cxn ang="3cd4">
                    <a:pos x="hc" y="t"/>
                  </a:cxn>
                  <a:cxn ang="0">
                    <a:pos x="r" y="vc"/>
                  </a:cxn>
                  <a:cxn ang="cd4">
                    <a:pos x="hc" y="b"/>
                  </a:cxn>
                  <a:cxn ang="cd2">
                    <a:pos x="l" y="vc"/>
                  </a:cxn>
                </a:cxnLst>
                <a:rect l="f161" t="f164" r="f162" b="f163"/>
                <a:pathLst>
                  <a:path w="7561" h="5252">
                    <a:moveTo>
                      <a:pt x="f6" y="f7"/>
                    </a:moveTo>
                    <a:cubicBezTo>
                      <a:pt x="f8" y="f9"/>
                      <a:pt x="f10" y="f11"/>
                      <a:pt x="f3" y="f12"/>
                    </a:cubicBezTo>
                    <a:cubicBezTo>
                      <a:pt x="f10" y="f11"/>
                      <a:pt x="f8" y="f9"/>
                      <a:pt x="f6" y="f7"/>
                    </a:cubicBezTo>
                    <a:close/>
                    <a:moveTo>
                      <a:pt x="f13" y="f14"/>
                    </a:moveTo>
                    <a:lnTo>
                      <a:pt x="f13" y="f14"/>
                    </a:ln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40"/>
                      <a:pt x="f41" y="f42"/>
                      <a:pt x="f43" y="f44"/>
                    </a:cubicBezTo>
                    <a:cubicBezTo>
                      <a:pt x="f45" y="f30"/>
                      <a:pt x="f25" y="f28"/>
                      <a:pt x="f46" y="f47"/>
                    </a:cubicBezTo>
                    <a:cubicBezTo>
                      <a:pt x="f48" y="f49"/>
                      <a:pt x="f50" y="f51"/>
                      <a:pt x="f52" y="f53"/>
                    </a:cubicBezTo>
                    <a:cubicBezTo>
                      <a:pt x="f54" y="f55"/>
                      <a:pt x="f56" y="f57"/>
                      <a:pt x="f13" y="f14"/>
                    </a:cubicBezTo>
                    <a:close/>
                    <a:moveTo>
                      <a:pt x="f58" y="f59"/>
                    </a:moveTo>
                    <a:cubicBezTo>
                      <a:pt x="f60" y="f59"/>
                      <a:pt x="f61" y="f62"/>
                      <a:pt x="f6" y="f7"/>
                    </a:cubicBezTo>
                    <a:lnTo>
                      <a:pt x="f6" y="f7"/>
                    </a:lnTo>
                    <a:cubicBezTo>
                      <a:pt x="f63" y="f64"/>
                      <a:pt x="f65" y="f66"/>
                      <a:pt x="f67" y="f66"/>
                    </a:cubicBezTo>
                    <a:cubicBezTo>
                      <a:pt x="f68" y="f66"/>
                      <a:pt x="f6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4"/>
                    </a:cubicBezTo>
                    <a:cubicBezTo>
                      <a:pt x="f96" y="f94"/>
                      <a:pt x="f97" y="f98"/>
                      <a:pt x="f99" y="f100"/>
                    </a:cubicBezTo>
                    <a:cubicBezTo>
                      <a:pt x="f101" y="f102"/>
                      <a:pt x="f103" y="f88"/>
                      <a:pt x="f101" y="f104"/>
                    </a:cubicBezTo>
                    <a:lnTo>
                      <a:pt x="f101" y="f104"/>
                    </a:lnTo>
                    <a:cubicBezTo>
                      <a:pt x="f105" y="f106"/>
                      <a:pt x="f107" y="f108"/>
                      <a:pt x="f109" y="f110"/>
                    </a:cubicBezTo>
                    <a:cubicBezTo>
                      <a:pt x="f111" y="f112"/>
                      <a:pt x="f113" y="f114"/>
                      <a:pt x="f115" y="f114"/>
                    </a:cubicBezTo>
                    <a:cubicBezTo>
                      <a:pt x="f116" y="f114"/>
                      <a:pt x="f117" y="f118"/>
                      <a:pt x="f119" y="f120"/>
                    </a:cubicBezTo>
                    <a:lnTo>
                      <a:pt x="f119" y="f120"/>
                    </a:lnTo>
                    <a:cubicBezTo>
                      <a:pt x="f119" y="f121"/>
                      <a:pt x="f122" y="f123"/>
                      <a:pt x="f122" y="f124"/>
                    </a:cubicBezTo>
                    <a:cubicBezTo>
                      <a:pt x="f125" y="f126"/>
                      <a:pt x="f127" y="f5"/>
                      <a:pt x="f128" y="f5"/>
                    </a:cubicBezTo>
                    <a:cubicBezTo>
                      <a:pt x="f129" y="f5"/>
                      <a:pt x="f130" y="f131"/>
                      <a:pt x="f132" y="f133"/>
                    </a:cubicBezTo>
                    <a:cubicBezTo>
                      <a:pt x="f134" y="f135"/>
                      <a:pt x="f136" y="f137"/>
                      <a:pt x="f39" y="f138"/>
                    </a:cubicBezTo>
                    <a:cubicBezTo>
                      <a:pt x="f139" y="f140"/>
                      <a:pt x="f141" y="f26"/>
                      <a:pt x="f46" y="f142"/>
                    </a:cubicBezTo>
                    <a:cubicBezTo>
                      <a:pt x="f143" y="f144"/>
                      <a:pt x="f145" y="f146"/>
                      <a:pt x="f85" y="f72"/>
                    </a:cubicBezTo>
                    <a:cubicBezTo>
                      <a:pt x="f75" y="f0"/>
                      <a:pt x="f147" y="f59"/>
                      <a:pt x="f58" y="f59"/>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4" name="Google Shape;804;p10">
                <a:extLst>
                  <a:ext uri="{FF2B5EF4-FFF2-40B4-BE49-F238E27FC236}">
                    <a16:creationId xmlns:a16="http://schemas.microsoft.com/office/drawing/2014/main" id="{3ABCD49D-F145-49F6-8D39-502842369596}"/>
                  </a:ext>
                </a:extLst>
              </p:cNvPr>
              <p:cNvSpPr/>
              <p:nvPr/>
            </p:nvSpPr>
            <p:spPr>
              <a:xfrm>
                <a:off x="8826794" y="744605"/>
                <a:ext cx="102193" cy="73508"/>
              </a:xfrm>
              <a:custGeom>
                <a:avLst/>
                <a:gdLst>
                  <a:gd name="f0" fmla="val w"/>
                  <a:gd name="f1" fmla="val h"/>
                  <a:gd name="f2" fmla="val 0"/>
                  <a:gd name="f3" fmla="val 3164"/>
                  <a:gd name="f4" fmla="val 2276"/>
                  <a:gd name="f5" fmla="val 1"/>
                  <a:gd name="f6" fmla="val 762"/>
                  <a:gd name="f7" fmla="val 231"/>
                  <a:gd name="f8" fmla="val 1443"/>
                  <a:gd name="f9" fmla="val 1097"/>
                  <a:gd name="f10" fmla="val 1836"/>
                  <a:gd name="f11" fmla="val 1778"/>
                  <a:gd name="f12" fmla="val 1872"/>
                  <a:gd name="f13" fmla="val 1831"/>
                  <a:gd name="f14" fmla="val 2103"/>
                  <a:gd name="f15" fmla="val 2231"/>
                  <a:gd name="f16" fmla="val 2268"/>
                  <a:gd name="f17" fmla="val 2296"/>
                  <a:gd name="f18" fmla="val 2239"/>
                  <a:gd name="f19" fmla="val 2309"/>
                  <a:gd name="f20" fmla="val 2147"/>
                  <a:gd name="f21" fmla="val 2321"/>
                  <a:gd name="f22" fmla="val 2066"/>
                  <a:gd name="f23" fmla="val 2286"/>
                  <a:gd name="f24" fmla="val 1974"/>
                  <a:gd name="f25" fmla="val 2240"/>
                  <a:gd name="f26" fmla="val 1905"/>
                  <a:gd name="f27" fmla="val 2338"/>
                  <a:gd name="f28" fmla="val 1957"/>
                  <a:gd name="f29" fmla="val 2450"/>
                  <a:gd name="f30" fmla="val 1985"/>
                  <a:gd name="f31" fmla="val 2562"/>
                  <a:gd name="f32" fmla="val 2673"/>
                  <a:gd name="f33" fmla="val 2782"/>
                  <a:gd name="f34" fmla="val 2875"/>
                  <a:gd name="f35" fmla="val 1893"/>
                  <a:gd name="f36" fmla="val 3059"/>
                  <a:gd name="f37" fmla="val 1755"/>
                  <a:gd name="f38" fmla="val 3163"/>
                  <a:gd name="f39" fmla="val 1489"/>
                  <a:gd name="f40" fmla="val 3094"/>
                  <a:gd name="f41" fmla="val 1270"/>
                  <a:gd name="f42" fmla="val 3013"/>
                  <a:gd name="f43" fmla="val 1050"/>
                  <a:gd name="f44" fmla="val 2759"/>
                  <a:gd name="f45" fmla="val 935"/>
                  <a:gd name="f46" fmla="val 2528"/>
                  <a:gd name="f47" fmla="val 2655"/>
                  <a:gd name="f48" fmla="val 1085"/>
                  <a:gd name="f49" fmla="val 2725"/>
                  <a:gd name="f50" fmla="val 1201"/>
                  <a:gd name="f51" fmla="val 2701"/>
                  <a:gd name="f52" fmla="val 1316"/>
                  <a:gd name="f53" fmla="val 2586"/>
                  <a:gd name="f54" fmla="val 1397"/>
                  <a:gd name="f55" fmla="val 2459"/>
                  <a:gd name="f56" fmla="val 1408"/>
                  <a:gd name="f57" fmla="val 2439"/>
                  <a:gd name="f58" fmla="val 1412"/>
                  <a:gd name="f59" fmla="val 2417"/>
                  <a:gd name="f60" fmla="val 1414"/>
                  <a:gd name="f61" fmla="val 2396"/>
                  <a:gd name="f62" fmla="val 2189"/>
                  <a:gd name="f63" fmla="val 1373"/>
                  <a:gd name="f64" fmla="val 2113"/>
                  <a:gd name="f65" fmla="val 2009"/>
                  <a:gd name="f66" fmla="val 1235"/>
                  <a:gd name="f67" fmla="val 1917"/>
                  <a:gd name="f68" fmla="val 1143"/>
                  <a:gd name="f69" fmla="val 1328"/>
                  <a:gd name="f70" fmla="val 519"/>
                  <a:gd name="f71" fmla="val 705"/>
                  <a:gd name="f72" fmla="val 208"/>
                  <a:gd name="f73" fmla="*/ f0 1 3164"/>
                  <a:gd name="f74" fmla="*/ f1 1 2276"/>
                  <a:gd name="f75" fmla="val f2"/>
                  <a:gd name="f76" fmla="val f3"/>
                  <a:gd name="f77" fmla="val f4"/>
                  <a:gd name="f78" fmla="+- f77 0 f75"/>
                  <a:gd name="f79" fmla="+- f76 0 f75"/>
                  <a:gd name="f80" fmla="*/ f79 1 3164"/>
                  <a:gd name="f81" fmla="*/ f78 1 2276"/>
                  <a:gd name="f82" fmla="*/ f75 1 f80"/>
                  <a:gd name="f83" fmla="*/ f76 1 f80"/>
                  <a:gd name="f84" fmla="*/ f75 1 f81"/>
                  <a:gd name="f85" fmla="*/ f77 1 f81"/>
                  <a:gd name="f86" fmla="*/ f82 f73 1"/>
                  <a:gd name="f87" fmla="*/ f83 f73 1"/>
                  <a:gd name="f88" fmla="*/ f85 f74 1"/>
                  <a:gd name="f89" fmla="*/ f84 f74 1"/>
                </a:gdLst>
                <a:ahLst/>
                <a:cxnLst>
                  <a:cxn ang="3cd4">
                    <a:pos x="hc" y="t"/>
                  </a:cxn>
                  <a:cxn ang="0">
                    <a:pos x="r" y="vc"/>
                  </a:cxn>
                  <a:cxn ang="cd4">
                    <a:pos x="hc" y="b"/>
                  </a:cxn>
                  <a:cxn ang="cd2">
                    <a:pos x="l" y="vc"/>
                  </a:cxn>
                </a:cxnLst>
                <a:rect l="f86" t="f89" r="f87" b="f88"/>
                <a:pathLst>
                  <a:path w="3164" h="2276">
                    <a:moveTo>
                      <a:pt x="f5" y="f2"/>
                    </a:moveTo>
                    <a:cubicBezTo>
                      <a:pt x="f6" y="f7"/>
                      <a:pt x="f8" y="f9"/>
                      <a:pt x="f10" y="f11"/>
                    </a:cubicBezTo>
                    <a:cubicBezTo>
                      <a:pt x="f12" y="f13"/>
                      <a:pt x="f14" y="f4"/>
                      <a:pt x="f15" y="f4"/>
                    </a:cubicBezTo>
                    <a:cubicBezTo>
                      <a:pt x="f16" y="f4"/>
                      <a:pt x="f17" y="f18"/>
                      <a:pt x="f19" y="f20"/>
                    </a:cubicBezTo>
                    <a:cubicBezTo>
                      <a:pt x="f21" y="f22"/>
                      <a:pt x="f23" y="f24"/>
                      <a:pt x="f25" y="f26"/>
                    </a:cubicBezTo>
                    <a:lnTo>
                      <a:pt x="f25" y="f26"/>
                    </a:lnTo>
                    <a:cubicBezTo>
                      <a:pt x="f27" y="f28"/>
                      <a:pt x="f29" y="f30"/>
                      <a:pt x="f31" y="f30"/>
                    </a:cubicBezTo>
                    <a:cubicBezTo>
                      <a:pt x="f32" y="f30"/>
                      <a:pt x="f33" y="f28"/>
                      <a:pt x="f34" y="f35"/>
                    </a:cubicBezTo>
                    <a:cubicBezTo>
                      <a:pt x="f36" y="f37"/>
                      <a:pt x="f38" y="f39"/>
                      <a:pt x="f40" y="f41"/>
                    </a:cubicBezTo>
                    <a:cubicBezTo>
                      <a:pt x="f42" y="f43"/>
                      <a:pt x="f44" y="f45"/>
                      <a:pt x="f46" y="f45"/>
                    </a:cubicBezTo>
                    <a:cubicBezTo>
                      <a:pt x="f47" y="f45"/>
                      <a:pt x="f44" y="f48"/>
                      <a:pt x="f49" y="f50"/>
                    </a:cubicBezTo>
                    <a:cubicBezTo>
                      <a:pt x="f51" y="f52"/>
                      <a:pt x="f53" y="f54"/>
                      <a:pt x="f55" y="f56"/>
                    </a:cubicBezTo>
                    <a:cubicBezTo>
                      <a:pt x="f57" y="f58"/>
                      <a:pt x="f59" y="f60"/>
                      <a:pt x="f61" y="f60"/>
                    </a:cubicBezTo>
                    <a:cubicBezTo>
                      <a:pt x="f17" y="f60"/>
                      <a:pt x="f62" y="f63"/>
                      <a:pt x="f64" y="f52"/>
                    </a:cubicBezTo>
                    <a:cubicBezTo>
                      <a:pt x="f65" y="f66"/>
                      <a:pt x="f67" y="f68"/>
                      <a:pt x="f10" y="f43"/>
                    </a:cubicBezTo>
                    <a:cubicBezTo>
                      <a:pt x="f69" y="f70"/>
                      <a:pt x="f71" y="f7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5" name="Google Shape;805;p10">
                <a:extLst>
                  <a:ext uri="{FF2B5EF4-FFF2-40B4-BE49-F238E27FC236}">
                    <a16:creationId xmlns:a16="http://schemas.microsoft.com/office/drawing/2014/main" id="{8E65D04F-B590-40DE-A2F7-60373A28A13F}"/>
                  </a:ext>
                </a:extLst>
              </p:cNvPr>
              <p:cNvSpPr/>
              <p:nvPr/>
            </p:nvSpPr>
            <p:spPr>
              <a:xfrm>
                <a:off x="8517005" y="605533"/>
                <a:ext cx="231151" cy="135806"/>
              </a:xfrm>
              <a:custGeom>
                <a:avLst/>
                <a:gdLst>
                  <a:gd name="f0" fmla="val 360"/>
                  <a:gd name="f1" fmla="val w"/>
                  <a:gd name="f2" fmla="val h"/>
                  <a:gd name="f3" fmla="val 0"/>
                  <a:gd name="f4" fmla="val 7157"/>
                  <a:gd name="f5" fmla="val 4205"/>
                  <a:gd name="f6" fmla="val 6638"/>
                  <a:gd name="f7" fmla="val 266"/>
                  <a:gd name="f8" fmla="val 6634"/>
                  <a:gd name="f9" fmla="val 268"/>
                  <a:gd name="f10" fmla="val 6631"/>
                  <a:gd name="f11" fmla="val 269"/>
                  <a:gd name="f12" fmla="val 6628"/>
                  <a:gd name="f13" fmla="val 271"/>
                  <a:gd name="f14" fmla="val 1"/>
                  <a:gd name="f15" fmla="val 3348"/>
                  <a:gd name="f16" fmla="val 18"/>
                  <a:gd name="f17" fmla="val 3358"/>
                  <a:gd name="f18" fmla="val 35"/>
                  <a:gd name="f19" fmla="val 3368"/>
                  <a:gd name="f20" fmla="val 52"/>
                  <a:gd name="f21" fmla="val 3378"/>
                  <a:gd name="f22" fmla="val 6107"/>
                  <a:gd name="f23" fmla="val 555"/>
                  <a:gd name="f24" fmla="val 5680"/>
                  <a:gd name="f25" fmla="val 809"/>
                  <a:gd name="f26" fmla="val 5299"/>
                  <a:gd name="f27" fmla="val 1132"/>
                  <a:gd name="f28" fmla="val 4964"/>
                  <a:gd name="f29" fmla="val 1490"/>
                  <a:gd name="f30" fmla="val 4664"/>
                  <a:gd name="f31" fmla="val 1882"/>
                  <a:gd name="f32" fmla="val 4387"/>
                  <a:gd name="f33" fmla="val 2298"/>
                  <a:gd name="f34" fmla="val 4064"/>
                  <a:gd name="f35" fmla="val 2679"/>
                  <a:gd name="f36" fmla="val 3752"/>
                  <a:gd name="f37" fmla="val 3048"/>
                  <a:gd name="f38" fmla="val 3406"/>
                  <a:gd name="f39" fmla="val 3429"/>
                  <a:gd name="f40" fmla="val 2955"/>
                  <a:gd name="f41" fmla="val 3671"/>
                  <a:gd name="f42" fmla="val 2736"/>
                  <a:gd name="f43" fmla="val 3787"/>
                  <a:gd name="f44" fmla="val 2494"/>
                  <a:gd name="f45" fmla="val 3891"/>
                  <a:gd name="f46" fmla="val 2251"/>
                  <a:gd name="f47" fmla="val 3925"/>
                  <a:gd name="f48" fmla="val 2113"/>
                  <a:gd name="f49" fmla="val 3948"/>
                  <a:gd name="f50" fmla="val 2009"/>
                  <a:gd name="f51" fmla="val 3960"/>
                  <a:gd name="f52" fmla="val 1870"/>
                  <a:gd name="f53" fmla="val 1743"/>
                  <a:gd name="f54" fmla="val 1628"/>
                  <a:gd name="f55" fmla="val 1501"/>
                  <a:gd name="f56" fmla="val 3902"/>
                  <a:gd name="f57" fmla="val 1617"/>
                  <a:gd name="f58" fmla="val 2124"/>
                  <a:gd name="f59" fmla="val 3914"/>
                  <a:gd name="f60" fmla="val 2240"/>
                  <a:gd name="f61" fmla="val 3879"/>
                  <a:gd name="f62" fmla="val 2355"/>
                  <a:gd name="f63" fmla="val 3856"/>
                  <a:gd name="f64" fmla="val 2471"/>
                  <a:gd name="f65" fmla="val 3821"/>
                  <a:gd name="f66" fmla="val 2586"/>
                  <a:gd name="f67" fmla="val 3764"/>
                  <a:gd name="f68" fmla="val 2702"/>
                  <a:gd name="f69" fmla="val 3729"/>
                  <a:gd name="f70" fmla="val 2817"/>
                  <a:gd name="f71" fmla="val 2909"/>
                  <a:gd name="f72" fmla="val 3614"/>
                  <a:gd name="f73" fmla="val 3360"/>
                  <a:gd name="f74" fmla="val 3694"/>
                  <a:gd name="f75" fmla="val 3002"/>
                  <a:gd name="f76" fmla="val 3994"/>
                  <a:gd name="f77" fmla="val 2609"/>
                  <a:gd name="f78" fmla="val 4318"/>
                  <a:gd name="f79" fmla="val 4583"/>
                  <a:gd name="f80" fmla="val 1824"/>
                  <a:gd name="f81" fmla="val 4929"/>
                  <a:gd name="f82" fmla="val 1455"/>
                  <a:gd name="f83" fmla="val 5102"/>
                  <a:gd name="f84" fmla="val 1270"/>
                  <a:gd name="f85" fmla="val 5276"/>
                  <a:gd name="f86" fmla="val 1109"/>
                  <a:gd name="f87" fmla="val 5483"/>
                  <a:gd name="f88" fmla="val 959"/>
                  <a:gd name="f89" fmla="val 5887"/>
                  <a:gd name="f90" fmla="val 670"/>
                  <a:gd name="f91" fmla="val 4156"/>
                  <a:gd name="f92" fmla="val 4214"/>
                  <a:gd name="f93" fmla="val 520"/>
                  <a:gd name="f94" fmla="val 4110"/>
                  <a:gd name="f95" fmla="val 797"/>
                  <a:gd name="f96" fmla="val 682"/>
                  <a:gd name="f97" fmla="val 566"/>
                  <a:gd name="f98" fmla="val 1259"/>
                  <a:gd name="f99" fmla="val 3890"/>
                  <a:gd name="f100" fmla="val 1917"/>
                  <a:gd name="f101" fmla="val 3544"/>
                  <a:gd name="f102" fmla="val 2529"/>
                  <a:gd name="f103" fmla="val 3521"/>
                  <a:gd name="f104" fmla="val 2309"/>
                  <a:gd name="f105" fmla="val 3129"/>
                  <a:gd name="f106" fmla="val 2090"/>
                  <a:gd name="f107" fmla="val 3122"/>
                  <a:gd name="f108" fmla="val 3115"/>
                  <a:gd name="f109" fmla="val 2089"/>
                  <a:gd name="f110" fmla="val 3108"/>
                  <a:gd name="f111" fmla="val 2896"/>
                  <a:gd name="f112" fmla="val 2689"/>
                  <a:gd name="f113" fmla="val 2258"/>
                  <a:gd name="f114" fmla="val 2655"/>
                  <a:gd name="f115" fmla="val 2709"/>
                  <a:gd name="f116" fmla="val 2406"/>
                  <a:gd name="f117" fmla="val 2798"/>
                  <a:gd name="f118" fmla="val 2374"/>
                  <a:gd name="f119" fmla="val 2888"/>
                  <a:gd name="f120" fmla="val 2974"/>
                  <a:gd name="f121" fmla="val 3061"/>
                  <a:gd name="f122" fmla="val 2403"/>
                  <a:gd name="f123" fmla="val 3117"/>
                  <a:gd name="f124" fmla="val 2459"/>
                  <a:gd name="f125" fmla="val 3232"/>
                  <a:gd name="f126" fmla="val 2575"/>
                  <a:gd name="f127" fmla="val 3256"/>
                  <a:gd name="f128" fmla="val 2748"/>
                  <a:gd name="f129" fmla="val 3244"/>
                  <a:gd name="f130" fmla="val 2921"/>
                  <a:gd name="f131" fmla="val 3198"/>
                  <a:gd name="f132" fmla="val 3394"/>
                  <a:gd name="f133" fmla="val 2551"/>
                  <a:gd name="f134" fmla="val 2159"/>
                  <a:gd name="f135" fmla="val 3706"/>
                  <a:gd name="f136" fmla="val 1956"/>
                  <a:gd name="f137" fmla="val 3761"/>
                  <a:gd name="f138" fmla="val 1747"/>
                  <a:gd name="f139" fmla="val 1537"/>
                  <a:gd name="f140" fmla="val 1024"/>
                  <a:gd name="f141" fmla="val 504"/>
                  <a:gd name="f142" fmla="val 3633"/>
                  <a:gd name="f143" fmla="val 341"/>
                  <a:gd name="f144" fmla="val 3551"/>
                  <a:gd name="f145" fmla="val 584"/>
                  <a:gd name="f146" fmla="val 3795"/>
                  <a:gd name="f147" fmla="val 889"/>
                  <a:gd name="f148" fmla="val 3937"/>
                  <a:gd name="f149" fmla="val 1086"/>
                  <a:gd name="f150" fmla="val 4029"/>
                  <a:gd name="f151" fmla="val 4087"/>
                  <a:gd name="f152" fmla="val 1443"/>
                  <a:gd name="f153" fmla="val 4133"/>
                  <a:gd name="f154" fmla="val 1648"/>
                  <a:gd name="f155" fmla="val 4181"/>
                  <a:gd name="f156" fmla="val 1851"/>
                  <a:gd name="f157" fmla="val 2051"/>
                  <a:gd name="f158" fmla="val 3341"/>
                  <a:gd name="f159" fmla="val 3952"/>
                  <a:gd name="f160" fmla="val 3510"/>
                  <a:gd name="f161" fmla="val 4775"/>
                  <a:gd name="f162" fmla="val 2858"/>
                  <a:gd name="f163" fmla="val 5890"/>
                  <a:gd name="f164" fmla="val 2143"/>
                  <a:gd name="f165" fmla="val 7006"/>
                  <a:gd name="f166" fmla="val 7056"/>
                  <a:gd name="f167" fmla="val 7107"/>
                  <a:gd name="f168" fmla="val 2145"/>
                  <a:gd name="f169" fmla="val 2148"/>
                  <a:gd name="f170" fmla="val 6865"/>
                  <a:gd name="f171" fmla="val 1946"/>
                  <a:gd name="f172" fmla="val 6528"/>
                  <a:gd name="f173" fmla="val 1903"/>
                  <a:gd name="f174" fmla="val 6194"/>
                  <a:gd name="f175" fmla="val 6146"/>
                  <a:gd name="f176" fmla="val 6097"/>
                  <a:gd name="f177" fmla="val 1904"/>
                  <a:gd name="f178" fmla="val 6049"/>
                  <a:gd name="f179" fmla="val 1905"/>
                  <a:gd name="f180" fmla="val 6658"/>
                  <a:gd name="f181" fmla="val 1676"/>
                  <a:gd name="f182" fmla="val 6009"/>
                  <a:gd name="f183" fmla="val 577"/>
                  <a:gd name="f184" fmla="val 6485"/>
                  <a:gd name="f185" fmla="val 339"/>
                  <a:gd name="f186" fmla="val 6336"/>
                  <a:gd name="f187" fmla="val 6185"/>
                  <a:gd name="f188" fmla="val 5930"/>
                  <a:gd name="f189" fmla="val 5672"/>
                  <a:gd name="f190" fmla="val 299"/>
                  <a:gd name="f191" fmla="val 5434"/>
                  <a:gd name="f192" fmla="val 5146"/>
                  <a:gd name="f193" fmla="val 4887"/>
                  <a:gd name="f194" fmla="val 389"/>
                  <a:gd name="f195" fmla="val 4698"/>
                  <a:gd name="f196" fmla="val 786"/>
                  <a:gd name="f197" fmla="val 4548"/>
                  <a:gd name="f198" fmla="val 393"/>
                  <a:gd name="f199" fmla="val 4456"/>
                  <a:gd name="f200" fmla="val 301"/>
                  <a:gd name="f201" fmla="*/ f1 1 7157"/>
                  <a:gd name="f202" fmla="*/ f2 1 4205"/>
                  <a:gd name="f203" fmla="val f3"/>
                  <a:gd name="f204" fmla="val f4"/>
                  <a:gd name="f205" fmla="val f5"/>
                  <a:gd name="f206" fmla="+- f205 0 f203"/>
                  <a:gd name="f207" fmla="+- f204 0 f203"/>
                  <a:gd name="f208" fmla="*/ f207 1 7157"/>
                  <a:gd name="f209" fmla="*/ f206 1 4205"/>
                  <a:gd name="f210" fmla="*/ f203 1 f208"/>
                  <a:gd name="f211" fmla="*/ f204 1 f208"/>
                  <a:gd name="f212" fmla="*/ f203 1 f209"/>
                  <a:gd name="f213" fmla="*/ f205 1 f209"/>
                  <a:gd name="f214" fmla="*/ f210 f201 1"/>
                  <a:gd name="f215" fmla="*/ f211 f201 1"/>
                  <a:gd name="f216" fmla="*/ f213 f202 1"/>
                  <a:gd name="f217" fmla="*/ f212 f202 1"/>
                </a:gdLst>
                <a:ahLst/>
                <a:cxnLst>
                  <a:cxn ang="3cd4">
                    <a:pos x="hc" y="t"/>
                  </a:cxn>
                  <a:cxn ang="0">
                    <a:pos x="r" y="vc"/>
                  </a:cxn>
                  <a:cxn ang="cd4">
                    <a:pos x="hc" y="b"/>
                  </a:cxn>
                  <a:cxn ang="cd2">
                    <a:pos x="l" y="vc"/>
                  </a:cxn>
                </a:cxnLst>
                <a:rect l="f214" t="f217" r="f215" b="f216"/>
                <a:pathLst>
                  <a:path w="7157" h="4205">
                    <a:moveTo>
                      <a:pt x="f6" y="f7"/>
                    </a:moveTo>
                    <a:cubicBezTo>
                      <a:pt x="f8" y="f9"/>
                      <a:pt x="f10" y="f11"/>
                      <a:pt x="f12" y="f13"/>
                    </a:cubicBezTo>
                    <a:lnTo>
                      <a:pt x="f12" y="f13"/>
                    </a:lnTo>
                    <a:cubicBezTo>
                      <a:pt x="f10" y="f11"/>
                      <a:pt x="f8" y="f9"/>
                      <a:pt x="f6" y="f7"/>
                    </a:cubicBezTo>
                    <a:close/>
                    <a:moveTo>
                      <a:pt x="f14" y="f15"/>
                    </a:moveTo>
                    <a:cubicBezTo>
                      <a:pt x="f16" y="f17"/>
                      <a:pt x="f18" y="f19"/>
                      <a:pt x="f20" y="f21"/>
                    </a:cubicBezTo>
                    <a:lnTo>
                      <a:pt x="f20" y="f21"/>
                    </a:lnTo>
                    <a:cubicBezTo>
                      <a:pt x="f18" y="f19"/>
                      <a:pt x="f16" y="f17"/>
                      <a:pt x="f14" y="f15"/>
                    </a:cubicBezTo>
                    <a:close/>
                    <a:moveTo>
                      <a:pt x="f22" y="f23"/>
                    </a:moveTo>
                    <a:lnTo>
                      <a:pt x="f22" y="f23"/>
                    </a:ln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1"/>
                    </a:cubicBezTo>
                    <a:cubicBezTo>
                      <a:pt x="f53" y="f51"/>
                      <a:pt x="f54" y="f49"/>
                      <a:pt x="f55" y="f56"/>
                    </a:cubicBezTo>
                    <a:lnTo>
                      <a:pt x="f55" y="f56"/>
                    </a:lnTo>
                    <a:cubicBezTo>
                      <a:pt x="f57" y="f47"/>
                      <a:pt x="f53" y="f47"/>
                      <a:pt x="f52" y="f47"/>
                    </a:cubicBezTo>
                    <a:cubicBezTo>
                      <a:pt x="f50" y="f47"/>
                      <a:pt x="f58" y="f59"/>
                      <a:pt x="f60" y="f61"/>
                    </a:cubicBezTo>
                    <a:cubicBezTo>
                      <a:pt x="f62" y="f63"/>
                      <a:pt x="f64" y="f65"/>
                      <a:pt x="f66" y="f67"/>
                    </a:cubicBezTo>
                    <a:cubicBezTo>
                      <a:pt x="f68" y="f69"/>
                      <a:pt x="f70" y="f41"/>
                      <a:pt x="f71" y="f72"/>
                    </a:cubicBezTo>
                    <a:cubicBezTo>
                      <a:pt x="f15" y="f73"/>
                      <a:pt x="f74" y="f75"/>
                      <a:pt x="f76" y="f77"/>
                    </a:cubicBezTo>
                    <a:cubicBezTo>
                      <a:pt x="f78" y="f60"/>
                      <a:pt x="f79" y="f80"/>
                      <a:pt x="f81" y="f82"/>
                    </a:cubicBezTo>
                    <a:cubicBezTo>
                      <a:pt x="f83" y="f84"/>
                      <a:pt x="f85" y="f86"/>
                      <a:pt x="f87" y="f88"/>
                    </a:cubicBezTo>
                    <a:cubicBezTo>
                      <a:pt x="f24" y="f25"/>
                      <a:pt x="f89" y="f90"/>
                      <a:pt x="f22" y="f23"/>
                    </a:cubicBezTo>
                    <a:close/>
                    <a:moveTo>
                      <a:pt x="f91" y="f14"/>
                    </a:moveTo>
                    <a:lnTo>
                      <a:pt x="f91" y="f14"/>
                    </a:lnTo>
                    <a:cubicBezTo>
                      <a:pt x="f92" y="f93"/>
                      <a:pt x="f94" y="f95"/>
                      <a:pt x="f94" y="f95"/>
                    </a:cubicBezTo>
                    <a:cubicBezTo>
                      <a:pt x="f76" y="f96"/>
                      <a:pt x="f65" y="f97"/>
                      <a:pt x="f65" y="f97"/>
                    </a:cubicBezTo>
                    <a:lnTo>
                      <a:pt x="f65" y="f97"/>
                    </a:lnTo>
                    <a:cubicBezTo>
                      <a:pt x="f49" y="f98"/>
                      <a:pt x="f99" y="f100"/>
                      <a:pt x="f101" y="f102"/>
                    </a:cubicBezTo>
                    <a:cubicBezTo>
                      <a:pt x="f103" y="f104"/>
                      <a:pt x="f15" y="f48"/>
                      <a:pt x="f105" y="f106"/>
                    </a:cubicBezTo>
                    <a:cubicBezTo>
                      <a:pt x="f107" y="f106"/>
                      <a:pt x="f108" y="f109"/>
                      <a:pt x="f110" y="f109"/>
                    </a:cubicBezTo>
                    <a:cubicBezTo>
                      <a:pt x="f111" y="f109"/>
                      <a:pt x="f112" y="f113"/>
                      <a:pt x="f114" y="f64"/>
                    </a:cubicBezTo>
                    <a:cubicBezTo>
                      <a:pt x="f115" y="f116"/>
                      <a:pt x="f117" y="f118"/>
                      <a:pt x="f119" y="f118"/>
                    </a:cubicBezTo>
                    <a:cubicBezTo>
                      <a:pt x="f120" y="f118"/>
                      <a:pt x="f121" y="f122"/>
                      <a:pt x="f123" y="f124"/>
                    </a:cubicBezTo>
                    <a:cubicBezTo>
                      <a:pt x="f125" y="f126"/>
                      <a:pt x="f127" y="f128"/>
                      <a:pt x="f129" y="f130"/>
                    </a:cubicBezTo>
                    <a:cubicBezTo>
                      <a:pt x="f131" y="f132"/>
                      <a:pt x="f133" y="f72"/>
                      <a:pt x="f134" y="f135"/>
                    </a:cubicBezTo>
                    <a:cubicBezTo>
                      <a:pt x="f136" y="f137"/>
                      <a:pt x="f138" y="f43"/>
                      <a:pt x="f139" y="f43"/>
                    </a:cubicBezTo>
                    <a:cubicBezTo>
                      <a:pt x="f140" y="f43"/>
                      <a:pt x="f141" y="f142"/>
                      <a:pt x="f20" y="f21"/>
                    </a:cubicBezTo>
                    <a:lnTo>
                      <a:pt x="f20" y="f21"/>
                    </a:lnTo>
                    <a:cubicBezTo>
                      <a:pt x="f143" y="f144"/>
                      <a:pt x="f145" y="f146"/>
                      <a:pt x="f147" y="f148"/>
                    </a:cubicBezTo>
                    <a:cubicBezTo>
                      <a:pt x="f149" y="f150"/>
                      <a:pt x="f98" y="f151"/>
                      <a:pt x="f152" y="f153"/>
                    </a:cubicBezTo>
                    <a:cubicBezTo>
                      <a:pt x="f154" y="f155"/>
                      <a:pt x="f156" y="f5"/>
                      <a:pt x="f157" y="f5"/>
                    </a:cubicBezTo>
                    <a:cubicBezTo>
                      <a:pt x="f115" y="f5"/>
                      <a:pt x="f158" y="f159"/>
                      <a:pt x="f47" y="f160"/>
                    </a:cubicBezTo>
                    <a:cubicBezTo>
                      <a:pt x="f161" y="f162"/>
                      <a:pt x="f163" y="f164"/>
                      <a:pt x="f165" y="f164"/>
                    </a:cubicBezTo>
                    <a:cubicBezTo>
                      <a:pt x="f166" y="f164"/>
                      <a:pt x="f167" y="f168"/>
                      <a:pt x="f4" y="f169"/>
                    </a:cubicBezTo>
                    <a:cubicBezTo>
                      <a:pt x="f170" y="f171"/>
                      <a:pt x="f172" y="f173"/>
                      <a:pt x="f174" y="f173"/>
                    </a:cubicBezTo>
                    <a:cubicBezTo>
                      <a:pt x="f175" y="f173"/>
                      <a:pt x="f176" y="f177"/>
                      <a:pt x="f178" y="f179"/>
                    </a:cubicBezTo>
                    <a:cubicBezTo>
                      <a:pt x="f180" y="f181"/>
                      <a:pt x="f182" y="f183"/>
                      <a:pt x="f12" y="f13"/>
                    </a:cubicBezTo>
                    <a:lnTo>
                      <a:pt x="f12" y="f13"/>
                    </a:lnTo>
                    <a:cubicBezTo>
                      <a:pt x="f184" y="f185"/>
                      <a:pt x="f186" y="f0"/>
                      <a:pt x="f187" y="f0"/>
                    </a:cubicBezTo>
                    <a:cubicBezTo>
                      <a:pt x="f188" y="f0"/>
                      <a:pt x="f189" y="f190"/>
                      <a:pt x="f191" y="f190"/>
                    </a:cubicBezTo>
                    <a:cubicBezTo>
                      <a:pt x="f192" y="f190"/>
                      <a:pt x="f193" y="f194"/>
                      <a:pt x="f195" y="f196"/>
                    </a:cubicBezTo>
                    <a:cubicBezTo>
                      <a:pt x="f197" y="f198"/>
                      <a:pt x="f199" y="f200"/>
                      <a:pt x="f91" y="f1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6" name="Google Shape;806;p10">
                <a:extLst>
                  <a:ext uri="{FF2B5EF4-FFF2-40B4-BE49-F238E27FC236}">
                    <a16:creationId xmlns:a16="http://schemas.microsoft.com/office/drawing/2014/main" id="{B01F4DED-CA70-4B63-B715-1DBCA5A3EF9A}"/>
                  </a:ext>
                </a:extLst>
              </p:cNvPr>
              <p:cNvSpPr/>
              <p:nvPr/>
            </p:nvSpPr>
            <p:spPr>
              <a:xfrm>
                <a:off x="8654558" y="685726"/>
                <a:ext cx="151762" cy="44348"/>
              </a:xfrm>
              <a:custGeom>
                <a:avLst/>
                <a:gdLst>
                  <a:gd name="f0" fmla="val w"/>
                  <a:gd name="f1" fmla="val h"/>
                  <a:gd name="f2" fmla="val 0"/>
                  <a:gd name="f3" fmla="val 4699"/>
                  <a:gd name="f4" fmla="val 1373"/>
                  <a:gd name="f5" fmla="val 2344"/>
                  <a:gd name="f6" fmla="val 634"/>
                  <a:gd name="f7" fmla="val 2575"/>
                  <a:gd name="f8" fmla="val 2829"/>
                  <a:gd name="f9" fmla="val 3060"/>
                  <a:gd name="f10" fmla="val 680"/>
                  <a:gd name="f11" fmla="val 3290"/>
                  <a:gd name="f12" fmla="val 715"/>
                  <a:gd name="f13" fmla="val 3533"/>
                  <a:gd name="f14" fmla="val 750"/>
                  <a:gd name="f15" fmla="val 3764"/>
                  <a:gd name="f16" fmla="val 830"/>
                  <a:gd name="f17" fmla="val 3521"/>
                  <a:gd name="f18" fmla="val 784"/>
                  <a:gd name="f19" fmla="val 738"/>
                  <a:gd name="f20" fmla="val 727"/>
                  <a:gd name="f21" fmla="val 692"/>
                  <a:gd name="f22" fmla="val 2113"/>
                  <a:gd name="f23" fmla="val 1882"/>
                  <a:gd name="f24" fmla="val 1674"/>
                  <a:gd name="f25" fmla="val 773"/>
                  <a:gd name="f26" fmla="val 1444"/>
                  <a:gd name="f27" fmla="val 807"/>
                  <a:gd name="f28" fmla="val 1224"/>
                  <a:gd name="f29" fmla="val 865"/>
                  <a:gd name="f30" fmla="val 1005"/>
                  <a:gd name="f31" fmla="val 923"/>
                  <a:gd name="f32" fmla="val 1213"/>
                  <a:gd name="f33" fmla="val 842"/>
                  <a:gd name="f34" fmla="val 1421"/>
                  <a:gd name="f35" fmla="val 1651"/>
                  <a:gd name="f36" fmla="val 657"/>
                  <a:gd name="f37" fmla="val 3555"/>
                  <a:gd name="f38" fmla="val 1"/>
                  <a:gd name="f39" fmla="val 2411"/>
                  <a:gd name="f40" fmla="val 703"/>
                  <a:gd name="f41" fmla="val 869"/>
                  <a:gd name="f42" fmla="val 895"/>
                  <a:gd name="f43" fmla="val 1057"/>
                  <a:gd name="f44" fmla="val 1838"/>
                  <a:gd name="f45" fmla="val 896"/>
                  <a:gd name="f46" fmla="val 2785"/>
                  <a:gd name="f47" fmla="val 3426"/>
                  <a:gd name="f48" fmla="val 4069"/>
                  <a:gd name="f49" fmla="val 970"/>
                  <a:gd name="f50" fmla="val 1119"/>
                  <a:gd name="f51" fmla="val 4398"/>
                  <a:gd name="f52" fmla="val 706"/>
                  <a:gd name="f53" fmla="val 3762"/>
                  <a:gd name="f54" fmla="val 391"/>
                  <a:gd name="f55" fmla="val 3241"/>
                  <a:gd name="f56" fmla="val 3223"/>
                  <a:gd name="f57" fmla="val 3204"/>
                  <a:gd name="f58" fmla="val 3187"/>
                  <a:gd name="f59" fmla="val 392"/>
                  <a:gd name="f60" fmla="val 3360"/>
                  <a:gd name="f61" fmla="val 265"/>
                  <a:gd name="f62" fmla="val 4052"/>
                  <a:gd name="f63" fmla="val 103"/>
                  <a:gd name="f64" fmla="val 4075"/>
                  <a:gd name="f65" fmla="val 80"/>
                  <a:gd name="f66" fmla="val 3923"/>
                  <a:gd name="f67" fmla="val 25"/>
                  <a:gd name="f68" fmla="val 3747"/>
                  <a:gd name="f69" fmla="*/ f0 1 4699"/>
                  <a:gd name="f70" fmla="*/ f1 1 1373"/>
                  <a:gd name="f71" fmla="val f2"/>
                  <a:gd name="f72" fmla="val f3"/>
                  <a:gd name="f73" fmla="val f4"/>
                  <a:gd name="f74" fmla="+- f73 0 f71"/>
                  <a:gd name="f75" fmla="+- f72 0 f71"/>
                  <a:gd name="f76" fmla="*/ f75 1 4699"/>
                  <a:gd name="f77" fmla="*/ f74 1 1373"/>
                  <a:gd name="f78" fmla="*/ f71 1 f76"/>
                  <a:gd name="f79" fmla="*/ f72 1 f76"/>
                  <a:gd name="f80" fmla="*/ f71 1 f77"/>
                  <a:gd name="f81" fmla="*/ f73 1 f77"/>
                  <a:gd name="f82" fmla="*/ f78 f69 1"/>
                  <a:gd name="f83" fmla="*/ f79 f69 1"/>
                  <a:gd name="f84" fmla="*/ f81 f70 1"/>
                  <a:gd name="f85" fmla="*/ f80 f70 1"/>
                </a:gdLst>
                <a:ahLst/>
                <a:cxnLst>
                  <a:cxn ang="3cd4">
                    <a:pos x="hc" y="t"/>
                  </a:cxn>
                  <a:cxn ang="0">
                    <a:pos x="r" y="vc"/>
                  </a:cxn>
                  <a:cxn ang="cd4">
                    <a:pos x="hc" y="b"/>
                  </a:cxn>
                  <a:cxn ang="cd2">
                    <a:pos x="l" y="vc"/>
                  </a:cxn>
                </a:cxnLst>
                <a:rect l="f82" t="f85" r="f83" b="f84"/>
                <a:pathLst>
                  <a:path w="4699" h="1373">
                    <a:moveTo>
                      <a:pt x="f5" y="f6"/>
                    </a:moveTo>
                    <a:cubicBezTo>
                      <a:pt x="f7" y="f6"/>
                      <a:pt x="f8" y="f6"/>
                      <a:pt x="f9" y="f10"/>
                    </a:cubicBezTo>
                    <a:cubicBezTo>
                      <a:pt x="f11" y="f12"/>
                      <a:pt x="f13" y="f14"/>
                      <a:pt x="f15" y="f16"/>
                    </a:cubicBezTo>
                    <a:cubicBezTo>
                      <a:pt x="f17" y="f18"/>
                      <a:pt x="f11" y="f19"/>
                      <a:pt x="f9" y="f20"/>
                    </a:cubicBezTo>
                    <a:cubicBezTo>
                      <a:pt x="f8" y="f12"/>
                      <a:pt x="f7" y="f21"/>
                      <a:pt x="f5" y="f21"/>
                    </a:cubicBezTo>
                    <a:cubicBezTo>
                      <a:pt x="f22" y="f21"/>
                      <a:pt x="f23" y="f20"/>
                      <a:pt x="f24" y="f25"/>
                    </a:cubicBezTo>
                    <a:cubicBezTo>
                      <a:pt x="f26" y="f27"/>
                      <a:pt x="f28" y="f29"/>
                      <a:pt x="f30" y="f31"/>
                    </a:cubicBezTo>
                    <a:cubicBezTo>
                      <a:pt x="f32" y="f33"/>
                      <a:pt x="f34" y="f25"/>
                      <a:pt x="f35" y="f20"/>
                    </a:cubicBezTo>
                    <a:cubicBezTo>
                      <a:pt x="f23" y="f10"/>
                      <a:pt x="f22" y="f36"/>
                      <a:pt x="f5" y="f6"/>
                    </a:cubicBezTo>
                    <a:close/>
                    <a:moveTo>
                      <a:pt x="f37" y="f38"/>
                    </a:moveTo>
                    <a:cubicBezTo>
                      <a:pt x="f39" y="f38"/>
                      <a:pt x="f40" y="f41"/>
                      <a:pt x="f38" y="f4"/>
                    </a:cubicBezTo>
                    <a:cubicBezTo>
                      <a:pt x="f42" y="f43"/>
                      <a:pt x="f44" y="f45"/>
                      <a:pt x="f46" y="f45"/>
                    </a:cubicBezTo>
                    <a:cubicBezTo>
                      <a:pt x="f47" y="f45"/>
                      <a:pt x="f48" y="f49"/>
                      <a:pt x="f3" y="f50"/>
                    </a:cubicBezTo>
                    <a:cubicBezTo>
                      <a:pt x="f51" y="f52"/>
                      <a:pt x="f53" y="f54"/>
                      <a:pt x="f55" y="f54"/>
                    </a:cubicBezTo>
                    <a:cubicBezTo>
                      <a:pt x="f56" y="f54"/>
                      <a:pt x="f57" y="f54"/>
                      <a:pt x="f58" y="f59"/>
                    </a:cubicBezTo>
                    <a:cubicBezTo>
                      <a:pt x="f60" y="f61"/>
                      <a:pt x="f62" y="f63"/>
                      <a:pt x="f64" y="f65"/>
                    </a:cubicBezTo>
                    <a:cubicBezTo>
                      <a:pt x="f66" y="f67"/>
                      <a:pt x="f68" y="f38"/>
                      <a:pt x="f37" y="f38"/>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7" name="Google Shape;807;p10">
                <a:extLst>
                  <a:ext uri="{FF2B5EF4-FFF2-40B4-BE49-F238E27FC236}">
                    <a16:creationId xmlns:a16="http://schemas.microsoft.com/office/drawing/2014/main" id="{E76B5A70-C337-4905-B913-AFD02651A90A}"/>
                  </a:ext>
                </a:extLst>
              </p:cNvPr>
              <p:cNvSpPr/>
              <p:nvPr/>
            </p:nvSpPr>
            <p:spPr>
              <a:xfrm>
                <a:off x="8416366" y="697614"/>
                <a:ext cx="93049" cy="163942"/>
              </a:xfrm>
              <a:custGeom>
                <a:avLst/>
                <a:gdLst>
                  <a:gd name="f0" fmla="val w"/>
                  <a:gd name="f1" fmla="val h"/>
                  <a:gd name="f2" fmla="val 0"/>
                  <a:gd name="f3" fmla="val 2881"/>
                  <a:gd name="f4" fmla="val 5076"/>
                  <a:gd name="f5" fmla="val 2482"/>
                  <a:gd name="f6" fmla="val 1"/>
                  <a:gd name="f7" fmla="val 2481"/>
                  <a:gd name="f8" fmla="val 4675"/>
                  <a:gd name="f9" fmla="val 1454"/>
                  <a:gd name="f10" fmla="val 5056"/>
                  <a:gd name="f11" fmla="val 1504"/>
                  <a:gd name="f12" fmla="val 5069"/>
                  <a:gd name="f13" fmla="val 1551"/>
                  <a:gd name="f14" fmla="val 5075"/>
                  <a:gd name="f15" fmla="val 1596"/>
                  <a:gd name="f16" fmla="val 2880"/>
                  <a:gd name="f17" fmla="*/ f0 1 2881"/>
                  <a:gd name="f18" fmla="*/ f1 1 5076"/>
                  <a:gd name="f19" fmla="val f2"/>
                  <a:gd name="f20" fmla="val f3"/>
                  <a:gd name="f21" fmla="val f4"/>
                  <a:gd name="f22" fmla="+- f21 0 f19"/>
                  <a:gd name="f23" fmla="+- f20 0 f19"/>
                  <a:gd name="f24" fmla="*/ f23 1 2881"/>
                  <a:gd name="f25" fmla="*/ f22 1 5076"/>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2881" h="5076">
                    <a:moveTo>
                      <a:pt x="f5" y="f6"/>
                    </a:moveTo>
                    <a:cubicBezTo>
                      <a:pt x="f7" y="f6"/>
                      <a:pt x="f2" y="f8"/>
                      <a:pt x="f9" y="f10"/>
                    </a:cubicBezTo>
                    <a:cubicBezTo>
                      <a:pt x="f11" y="f12"/>
                      <a:pt x="f13" y="f14"/>
                      <a:pt x="f15" y="f14"/>
                    </a:cubicBezTo>
                    <a:cubicBezTo>
                      <a:pt x="f16"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8" name="Google Shape;808;p10">
                <a:extLst>
                  <a:ext uri="{FF2B5EF4-FFF2-40B4-BE49-F238E27FC236}">
                    <a16:creationId xmlns:a16="http://schemas.microsoft.com/office/drawing/2014/main" id="{44596AB7-0B95-43F2-9C94-6F0BF8E4C216}"/>
                  </a:ext>
                </a:extLst>
              </p:cNvPr>
              <p:cNvSpPr/>
              <p:nvPr/>
            </p:nvSpPr>
            <p:spPr>
              <a:xfrm>
                <a:off x="8330613" y="696132"/>
                <a:ext cx="140204" cy="103738"/>
              </a:xfrm>
              <a:custGeom>
                <a:avLst/>
                <a:gdLst>
                  <a:gd name="f0" fmla="val w"/>
                  <a:gd name="f1" fmla="val h"/>
                  <a:gd name="f2" fmla="val 0"/>
                  <a:gd name="f3" fmla="val 4341"/>
                  <a:gd name="f4" fmla="val 3212"/>
                  <a:gd name="f5" fmla="val 4340"/>
                  <a:gd name="f6" fmla="val 1"/>
                  <a:gd name="f7" fmla="val 1870"/>
                  <a:gd name="f8" fmla="val 1051"/>
                  <a:gd name="f9" fmla="val 3013"/>
                  <a:gd name="f10" fmla="val 1176"/>
                  <a:gd name="f11" fmla="val 3151"/>
                  <a:gd name="f12" fmla="val 1319"/>
                  <a:gd name="f13" fmla="val 1474"/>
                  <a:gd name="f14" fmla="val 2601"/>
                  <a:gd name="f15" fmla="*/ f0 1 4341"/>
                  <a:gd name="f16" fmla="*/ f1 1 3212"/>
                  <a:gd name="f17" fmla="val f2"/>
                  <a:gd name="f18" fmla="val f3"/>
                  <a:gd name="f19" fmla="val f4"/>
                  <a:gd name="f20" fmla="+- f19 0 f17"/>
                  <a:gd name="f21" fmla="+- f18 0 f17"/>
                  <a:gd name="f22" fmla="*/ f21 1 4341"/>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41" h="3212">
                    <a:moveTo>
                      <a:pt x="f5" y="f6"/>
                    </a:moveTo>
                    <a:cubicBezTo>
                      <a:pt x="f5" y="f6"/>
                      <a:pt x="f2" y="f7"/>
                      <a:pt x="f8" y="f9"/>
                    </a:cubicBezTo>
                    <a:cubicBezTo>
                      <a:pt x="f10" y="f11"/>
                      <a:pt x="f12" y="f4"/>
                      <a:pt x="f13" y="f4"/>
                    </a:cubicBezTo>
                    <a:cubicBezTo>
                      <a:pt x="f14" y="f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9" name="Google Shape;809;p10">
                <a:extLst>
                  <a:ext uri="{FF2B5EF4-FFF2-40B4-BE49-F238E27FC236}">
                    <a16:creationId xmlns:a16="http://schemas.microsoft.com/office/drawing/2014/main" id="{9AEE1BA3-D691-4E5A-8FA4-94F6D93A1209}"/>
                  </a:ext>
                </a:extLst>
              </p:cNvPr>
              <p:cNvSpPr/>
              <p:nvPr/>
            </p:nvSpPr>
            <p:spPr>
              <a:xfrm>
                <a:off x="8302322" y="661705"/>
                <a:ext cx="169593" cy="45180"/>
              </a:xfrm>
              <a:custGeom>
                <a:avLst/>
                <a:gdLst>
                  <a:gd name="f0" fmla="val w"/>
                  <a:gd name="f1" fmla="val h"/>
                  <a:gd name="f2" fmla="val 0"/>
                  <a:gd name="f3" fmla="val 5251"/>
                  <a:gd name="f4" fmla="val 1399"/>
                  <a:gd name="f5" fmla="val 2182"/>
                  <a:gd name="f6" fmla="val 1"/>
                  <a:gd name="f7" fmla="val 1021"/>
                  <a:gd name="f8" fmla="val 186"/>
                  <a:gd name="f9" fmla="val 114"/>
                  <a:gd name="f10" fmla="val 859"/>
                  <a:gd name="f11" fmla="val 182"/>
                  <a:gd name="f12" fmla="val 1253"/>
                  <a:gd name="f13" fmla="val 574"/>
                  <a:gd name="f14" fmla="val 1398"/>
                  <a:gd name="f15" fmla="val 1114"/>
                  <a:gd name="f16" fmla="val 2612"/>
                  <a:gd name="f17" fmla="val 282"/>
                  <a:gd name="f18" fmla="val 361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9" y="f10"/>
                    </a:cubicBezTo>
                    <a:cubicBezTo>
                      <a:pt x="f11" y="f12"/>
                      <a:pt x="f13" y="f14"/>
                      <a:pt x="f15" y="f14"/>
                    </a:cubicBezTo>
                    <a:cubicBezTo>
                      <a:pt x="f16" y="f14"/>
                      <a:pt x="f3" y="f17"/>
                      <a:pt x="f3" y="f17"/>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90" name="Google Shape;810;p10">
              <a:extLst>
                <a:ext uri="{FF2B5EF4-FFF2-40B4-BE49-F238E27FC236}">
                  <a16:creationId xmlns:a16="http://schemas.microsoft.com/office/drawing/2014/main" id="{D02E40AC-9C1C-42F5-8F31-C24A688E0738}"/>
                </a:ext>
              </a:extLst>
            </p:cNvPr>
            <p:cNvGrpSpPr/>
            <p:nvPr/>
          </p:nvGrpSpPr>
          <p:grpSpPr>
            <a:xfrm>
              <a:off x="8288917" y="4248695"/>
              <a:ext cx="778757" cy="746662"/>
              <a:chOff x="8288917" y="4248695"/>
              <a:chExt cx="778757" cy="746662"/>
            </a:xfrm>
          </p:grpSpPr>
          <p:sp>
            <p:nvSpPr>
              <p:cNvPr id="91" name="Google Shape;811;p10">
                <a:extLst>
                  <a:ext uri="{FF2B5EF4-FFF2-40B4-BE49-F238E27FC236}">
                    <a16:creationId xmlns:a16="http://schemas.microsoft.com/office/drawing/2014/main" id="{18D2122E-0E15-4B06-A749-06BB16DCA79A}"/>
                  </a:ext>
                </a:extLst>
              </p:cNvPr>
              <p:cNvSpPr/>
              <p:nvPr/>
            </p:nvSpPr>
            <p:spPr>
              <a:xfrm>
                <a:off x="8796601" y="4329153"/>
                <a:ext cx="271073" cy="179350"/>
              </a:xfrm>
              <a:custGeom>
                <a:avLst/>
                <a:gdLst>
                  <a:gd name="f0" fmla="val w"/>
                  <a:gd name="f1" fmla="val h"/>
                  <a:gd name="f2" fmla="val 0"/>
                  <a:gd name="f3" fmla="val 8393"/>
                  <a:gd name="f4" fmla="val 5553"/>
                  <a:gd name="f5" fmla="val 6372"/>
                  <a:gd name="f6" fmla="val 6545"/>
                  <a:gd name="f7" fmla="val 543"/>
                  <a:gd name="f8" fmla="val 6268"/>
                  <a:gd name="f9" fmla="val 1154"/>
                  <a:gd name="f10" fmla="val 5841"/>
                  <a:gd name="f11" fmla="val 1524"/>
                  <a:gd name="f12" fmla="val 5403"/>
                  <a:gd name="f13" fmla="val 1905"/>
                  <a:gd name="f14" fmla="val 4848"/>
                  <a:gd name="f15" fmla="val 2078"/>
                  <a:gd name="f16" fmla="val 4283"/>
                  <a:gd name="f17" fmla="val 2193"/>
                  <a:gd name="f18" fmla="val 3717"/>
                  <a:gd name="f19" fmla="val 2309"/>
                  <a:gd name="f20" fmla="val 3163"/>
                  <a:gd name="f21" fmla="val 2366"/>
                  <a:gd name="f22" fmla="val 2609"/>
                  <a:gd name="f23" fmla="val 2540"/>
                  <a:gd name="f24" fmla="val 1294"/>
                  <a:gd name="f25" fmla="val 2963"/>
                  <a:gd name="f26" fmla="val 262"/>
                  <a:gd name="f27" fmla="val 4156"/>
                  <a:gd name="f28" fmla="val 7"/>
                  <a:gd name="f29" fmla="val 5514"/>
                  <a:gd name="f30" fmla="val 155"/>
                  <a:gd name="f31" fmla="val 4785"/>
                  <a:gd name="f32" fmla="val 1273"/>
                  <a:gd name="f33" fmla="val 3333"/>
                  <a:gd name="f34" fmla="val 4029"/>
                  <a:gd name="f35" fmla="val 3186"/>
                  <a:gd name="f36" fmla="val 5590"/>
                  <a:gd name="f37" fmla="val 3113"/>
                  <a:gd name="f38" fmla="val 6384"/>
                  <a:gd name="f39" fmla="val 2822"/>
                  <a:gd name="f40" fmla="val 7233"/>
                  <a:gd name="f41" fmla="val 7590"/>
                  <a:gd name="f42" fmla="val 7956"/>
                  <a:gd name="f43" fmla="val 2873"/>
                  <a:gd name="f44" fmla="val 8392"/>
                  <a:gd name="f45" fmla="val 3013"/>
                  <a:gd name="f46" fmla="val 8130"/>
                  <a:gd name="f47" fmla="val 2468"/>
                  <a:gd name="f48" fmla="val 7364"/>
                  <a:gd name="f49" fmla="val 2064"/>
                  <a:gd name="f50" fmla="val 6728"/>
                  <a:gd name="f51" fmla="val 6637"/>
                  <a:gd name="f52" fmla="val 6548"/>
                  <a:gd name="f53" fmla="val 2072"/>
                  <a:gd name="f54" fmla="val 6464"/>
                  <a:gd name="f55" fmla="val 2089"/>
                  <a:gd name="f56" fmla="val 6949"/>
                  <a:gd name="f57" fmla="val 6845"/>
                  <a:gd name="f58" fmla="val 577"/>
                  <a:gd name="f59" fmla="val 5"/>
                  <a:gd name="f60" fmla="val 5527"/>
                  <a:gd name="f61" fmla="val 3"/>
                  <a:gd name="f62" fmla="val 5540"/>
                  <a:gd name="f63" fmla="val 1"/>
                  <a:gd name="f64" fmla="val 5552"/>
                  <a:gd name="f65" fmla="*/ f0 1 8393"/>
                  <a:gd name="f66" fmla="*/ f1 1 5553"/>
                  <a:gd name="f67" fmla="val f2"/>
                  <a:gd name="f68" fmla="val f3"/>
                  <a:gd name="f69" fmla="val f4"/>
                  <a:gd name="f70" fmla="+- f69 0 f67"/>
                  <a:gd name="f71" fmla="+- f68 0 f67"/>
                  <a:gd name="f72" fmla="*/ f71 1 8393"/>
                  <a:gd name="f73" fmla="*/ f70 1 5553"/>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8393" h="5553">
                    <a:moveTo>
                      <a:pt x="f5" y="f2"/>
                    </a:moveTo>
                    <a:lnTo>
                      <a:pt x="f5" y="f2"/>
                    </a:lnTo>
                    <a:cubicBezTo>
                      <a:pt x="f6" y="f7"/>
                      <a:pt x="f8" y="f9"/>
                      <a:pt x="f10" y="f11"/>
                    </a:cubicBezTo>
                    <a:cubicBezTo>
                      <a:pt x="f12" y="f13"/>
                      <a:pt x="f14" y="f15"/>
                      <a:pt x="f16" y="f17"/>
                    </a:cubicBezTo>
                    <a:cubicBezTo>
                      <a:pt x="f18" y="f19"/>
                      <a:pt x="f20" y="f21"/>
                      <a:pt x="f22" y="f23"/>
                    </a:cubicBezTo>
                    <a:cubicBezTo>
                      <a:pt x="f24" y="f25"/>
                      <a:pt x="f26" y="f27"/>
                      <a:pt x="f28" y="f29"/>
                    </a:cubicBezTo>
                    <a:lnTo>
                      <a:pt x="f28" y="f29"/>
                    </a:lnTo>
                    <a:cubicBezTo>
                      <a:pt x="f30" y="f31"/>
                      <a:pt x="f32" y="f33"/>
                      <a:pt x="f34" y="f35"/>
                    </a:cubicBezTo>
                    <a:cubicBezTo>
                      <a:pt x="f36" y="f37"/>
                      <a:pt x="f38" y="f39"/>
                      <a:pt x="f40" y="f39"/>
                    </a:cubicBezTo>
                    <a:cubicBezTo>
                      <a:pt x="f41" y="f39"/>
                      <a:pt x="f42" y="f43"/>
                      <a:pt x="f44" y="f45"/>
                    </a:cubicBezTo>
                    <a:cubicBezTo>
                      <a:pt x="f46" y="f47"/>
                      <a:pt x="f48" y="f49"/>
                      <a:pt x="f50" y="f49"/>
                    </a:cubicBezTo>
                    <a:cubicBezTo>
                      <a:pt x="f51" y="f49"/>
                      <a:pt x="f52" y="f53"/>
                      <a:pt x="f54" y="f55"/>
                    </a:cubicBezTo>
                    <a:cubicBezTo>
                      <a:pt x="f56" y="f11"/>
                      <a:pt x="f57" y="f58"/>
                      <a:pt x="f5" y="f2"/>
                    </a:cubicBezTo>
                    <a:close/>
                    <a:moveTo>
                      <a:pt x="f28" y="f29"/>
                    </a:moveTo>
                    <a:lnTo>
                      <a:pt x="f28" y="f29"/>
                    </a:lnTo>
                    <a:cubicBezTo>
                      <a:pt x="f59" y="f60"/>
                      <a:pt x="f61" y="f62"/>
                      <a:pt x="f63" y="f64"/>
                    </a:cubicBezTo>
                    <a:cubicBezTo>
                      <a:pt x="f61" y="f62"/>
                      <a:pt x="f59" y="f60"/>
                      <a:pt x="f28" y="f29"/>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2" name="Google Shape;812;p10">
                <a:extLst>
                  <a:ext uri="{FF2B5EF4-FFF2-40B4-BE49-F238E27FC236}">
                    <a16:creationId xmlns:a16="http://schemas.microsoft.com/office/drawing/2014/main" id="{FC30F10A-4AB1-4F85-BA10-5361818D012E}"/>
                  </a:ext>
                </a:extLst>
              </p:cNvPr>
              <p:cNvSpPr/>
              <p:nvPr/>
            </p:nvSpPr>
            <p:spPr>
              <a:xfrm>
                <a:off x="8798475" y="4454399"/>
                <a:ext cx="214006" cy="95472"/>
              </a:xfrm>
              <a:custGeom>
                <a:avLst/>
                <a:gdLst>
                  <a:gd name="f0" fmla="val w"/>
                  <a:gd name="f1" fmla="val h"/>
                  <a:gd name="f2" fmla="val 0"/>
                  <a:gd name="f3" fmla="val 6626"/>
                  <a:gd name="f4" fmla="val 2956"/>
                  <a:gd name="f5" fmla="val 2142"/>
                  <a:gd name="f6" fmla="val 389"/>
                  <a:gd name="f7" fmla="val 2193"/>
                  <a:gd name="f8" fmla="val 2245"/>
                  <a:gd name="f9" fmla="val 390"/>
                  <a:gd name="f10" fmla="val 2297"/>
                  <a:gd name="f11" fmla="val 393"/>
                  <a:gd name="f12" fmla="val 2759"/>
                  <a:gd name="f13" fmla="val 416"/>
                  <a:gd name="f14" fmla="val 3186"/>
                  <a:gd name="f15" fmla="val 578"/>
                  <a:gd name="f16" fmla="val 3590"/>
                  <a:gd name="f17" fmla="val 762"/>
                  <a:gd name="f18" fmla="val 3994"/>
                  <a:gd name="f19" fmla="val 959"/>
                  <a:gd name="f20" fmla="val 4398"/>
                  <a:gd name="f21" fmla="val 1189"/>
                  <a:gd name="f22" fmla="val 4802"/>
                  <a:gd name="f23" fmla="val 1363"/>
                  <a:gd name="f24" fmla="val 5206"/>
                  <a:gd name="f25" fmla="val 1536"/>
                  <a:gd name="f26" fmla="val 5656"/>
                  <a:gd name="f27" fmla="val 1628"/>
                  <a:gd name="f28" fmla="val 6106"/>
                  <a:gd name="f29" fmla="val 1686"/>
                  <a:gd name="f30" fmla="val 5875"/>
                  <a:gd name="f31" fmla="val 1674"/>
                  <a:gd name="f32" fmla="val 1651"/>
                  <a:gd name="f33" fmla="val 5425"/>
                  <a:gd name="f34" fmla="val 1605"/>
                  <a:gd name="f35" fmla="val 1559"/>
                  <a:gd name="f36" fmla="val 4987"/>
                  <a:gd name="f37" fmla="val 1490"/>
                  <a:gd name="f38" fmla="val 4779"/>
                  <a:gd name="f39" fmla="val 1397"/>
                  <a:gd name="f40" fmla="val 4352"/>
                  <a:gd name="f41" fmla="val 1224"/>
                  <a:gd name="f42" fmla="val 3971"/>
                  <a:gd name="f43" fmla="val 1016"/>
                  <a:gd name="f44" fmla="val 3544"/>
                  <a:gd name="f45" fmla="val 820"/>
                  <a:gd name="f46" fmla="val 3140"/>
                  <a:gd name="f47" fmla="val 635"/>
                  <a:gd name="f48" fmla="val 2724"/>
                  <a:gd name="f49" fmla="val 474"/>
                  <a:gd name="f50" fmla="val 2274"/>
                  <a:gd name="f51" fmla="val 439"/>
                  <a:gd name="f52" fmla="val 2198"/>
                  <a:gd name="f53" fmla="val 431"/>
                  <a:gd name="f54" fmla="val 2121"/>
                  <a:gd name="f55" fmla="val 427"/>
                  <a:gd name="f56" fmla="val 2044"/>
                  <a:gd name="f57" fmla="val 1719"/>
                  <a:gd name="f58" fmla="val 1392"/>
                  <a:gd name="f59" fmla="val 502"/>
                  <a:gd name="f60" fmla="val 1109"/>
                  <a:gd name="f61" fmla="val 679"/>
                  <a:gd name="f62" fmla="val 1171"/>
                  <a:gd name="f63" fmla="val 639"/>
                  <a:gd name="f64" fmla="val 1234"/>
                  <a:gd name="f65" fmla="val 603"/>
                  <a:gd name="f66" fmla="val 1293"/>
                  <a:gd name="f67" fmla="val 566"/>
                  <a:gd name="f68" fmla="val 520"/>
                  <a:gd name="f69" fmla="val 1501"/>
                  <a:gd name="f70" fmla="val 1616"/>
                  <a:gd name="f71" fmla="val 451"/>
                  <a:gd name="f72" fmla="val 1786"/>
                  <a:gd name="f73" fmla="val 406"/>
                  <a:gd name="f74" fmla="val 1963"/>
                  <a:gd name="f75" fmla="val 6337"/>
                  <a:gd name="f76" fmla="val 1"/>
                  <a:gd name="f77" fmla="val 5856"/>
                  <a:gd name="f78" fmla="val 264"/>
                  <a:gd name="f79" fmla="val 5301"/>
                  <a:gd name="f80" fmla="val 358"/>
                  <a:gd name="f81" fmla="val 4741"/>
                  <a:gd name="f82" fmla="val 4199"/>
                  <a:gd name="f83" fmla="val 3651"/>
                  <a:gd name="f84" fmla="val 270"/>
                  <a:gd name="f85" fmla="val 3163"/>
                  <a:gd name="f86" fmla="val 162"/>
                  <a:gd name="f87" fmla="val 2920"/>
                  <a:gd name="f88" fmla="val 113"/>
                  <a:gd name="f89" fmla="val 2683"/>
                  <a:gd name="f90" fmla="val 87"/>
                  <a:gd name="f91" fmla="val 2452"/>
                  <a:gd name="f92" fmla="val 1870"/>
                  <a:gd name="f93" fmla="val 1332"/>
                  <a:gd name="f94" fmla="val 252"/>
                  <a:gd name="f95" fmla="val 878"/>
                  <a:gd name="f96" fmla="val 624"/>
                  <a:gd name="f97" fmla="val 751"/>
                  <a:gd name="f98" fmla="val 728"/>
                  <a:gd name="f99" fmla="val 855"/>
                  <a:gd name="f100" fmla="val 508"/>
                  <a:gd name="f101" fmla="val 993"/>
                  <a:gd name="f102" fmla="val 289"/>
                  <a:gd name="f103" fmla="val 1259"/>
                  <a:gd name="f104" fmla="val 185"/>
                  <a:gd name="f105" fmla="val 1836"/>
                  <a:gd name="f106" fmla="val 370"/>
                  <a:gd name="f107" fmla="val 1282"/>
                  <a:gd name="f108" fmla="val 970"/>
                  <a:gd name="f109" fmla="val 693"/>
                  <a:gd name="f110" fmla="val 1770"/>
                  <a:gd name="f111" fmla="val 666"/>
                  <a:gd name="f112" fmla="val 1954"/>
                  <a:gd name="f113" fmla="val 638"/>
                  <a:gd name="f114" fmla="val 2138"/>
                  <a:gd name="f115" fmla="val 2417"/>
                  <a:gd name="f116" fmla="val 2696"/>
                  <a:gd name="f117" fmla="val 701"/>
                  <a:gd name="f118" fmla="val 2828"/>
                  <a:gd name="f119" fmla="val 924"/>
                  <a:gd name="f120" fmla="val 2897"/>
                  <a:gd name="f121" fmla="val 1051"/>
                  <a:gd name="f122" fmla="val 2955"/>
                  <a:gd name="f123" fmla="val 1212"/>
                  <a:gd name="f124" fmla="val 2852"/>
                  <a:gd name="f125" fmla="val 1472"/>
                  <a:gd name="f126" fmla="val 2719"/>
                  <a:gd name="f127" fmla="val 1553"/>
                  <a:gd name="f128" fmla="val 2597"/>
                  <a:gd name="f129" fmla="val 2565"/>
                  <a:gd name="f130" fmla="val 2534"/>
                  <a:gd name="f131" fmla="val 1548"/>
                  <a:gd name="f132" fmla="val 2505"/>
                  <a:gd name="f133" fmla="val 2583"/>
                  <a:gd name="f134" fmla="val 1637"/>
                  <a:gd name="f135" fmla="val 2723"/>
                  <a:gd name="f136" fmla="val 1690"/>
                  <a:gd name="f137" fmla="val 2859"/>
                  <a:gd name="f138" fmla="val 2925"/>
                  <a:gd name="f139" fmla="val 2991"/>
                  <a:gd name="f140" fmla="val 1678"/>
                  <a:gd name="f141" fmla="val 3048"/>
                  <a:gd name="f142" fmla="val 3221"/>
                  <a:gd name="f143" fmla="val 1547"/>
                  <a:gd name="f144" fmla="val 3278"/>
                  <a:gd name="f145" fmla="val 1316"/>
                  <a:gd name="f146" fmla="val 1132"/>
                  <a:gd name="f147" fmla="val 3740"/>
                  <a:gd name="f148" fmla="val 4040"/>
                  <a:gd name="f149" fmla="val 2009"/>
                  <a:gd name="f150" fmla="val 4213"/>
                  <a:gd name="f151" fmla="val 2632"/>
                  <a:gd name="f152" fmla="val 4317"/>
                  <a:gd name="f153" fmla="val 2471"/>
                  <a:gd name="f154" fmla="val 2321"/>
                  <a:gd name="f155" fmla="val 4548"/>
                  <a:gd name="f156" fmla="val 2517"/>
                  <a:gd name="f157" fmla="val 4698"/>
                  <a:gd name="f158" fmla="val 4837"/>
                  <a:gd name="f159" fmla="val 2598"/>
                  <a:gd name="f160" fmla="val 4860"/>
                  <a:gd name="f161" fmla="val 2494"/>
                  <a:gd name="f162" fmla="val 4848"/>
                  <a:gd name="f163" fmla="val 2113"/>
                  <a:gd name="f164" fmla="val 5018"/>
                  <a:gd name="f165" fmla="val 2255"/>
                  <a:gd name="f166" fmla="val 5170"/>
                  <a:gd name="f167" fmla="val 2309"/>
                  <a:gd name="f168" fmla="val 5313"/>
                  <a:gd name="f169" fmla="val 5759"/>
                  <a:gd name="f170" fmla="val 6109"/>
                  <a:gd name="f171" fmla="val 1778"/>
                  <a:gd name="f172" fmla="val 6000"/>
                  <a:gd name="f173" fmla="val 6081"/>
                  <a:gd name="f174" fmla="val 646"/>
                  <a:gd name="f175" fmla="val 5520"/>
                  <a:gd name="f176" fmla="val 5512"/>
                  <a:gd name="f177" fmla="val 5503"/>
                  <a:gd name="f178" fmla="val 5495"/>
                  <a:gd name="f179" fmla="val 647"/>
                  <a:gd name="f180" fmla="val 5841"/>
                  <a:gd name="f181" fmla="val 6141"/>
                  <a:gd name="f182" fmla="val 301"/>
                  <a:gd name="f183" fmla="*/ f0 1 6626"/>
                  <a:gd name="f184" fmla="*/ f1 1 2956"/>
                  <a:gd name="f185" fmla="val f2"/>
                  <a:gd name="f186" fmla="val f3"/>
                  <a:gd name="f187" fmla="val f4"/>
                  <a:gd name="f188" fmla="+- f187 0 f185"/>
                  <a:gd name="f189" fmla="+- f186 0 f185"/>
                  <a:gd name="f190" fmla="*/ f189 1 6626"/>
                  <a:gd name="f191" fmla="*/ f188 1 2956"/>
                  <a:gd name="f192" fmla="*/ f185 1 f190"/>
                  <a:gd name="f193" fmla="*/ f186 1 f190"/>
                  <a:gd name="f194" fmla="*/ f185 1 f191"/>
                  <a:gd name="f195" fmla="*/ f187 1 f191"/>
                  <a:gd name="f196" fmla="*/ f192 f183 1"/>
                  <a:gd name="f197" fmla="*/ f193 f183 1"/>
                  <a:gd name="f198" fmla="*/ f195 f184 1"/>
                  <a:gd name="f199" fmla="*/ f194 f184 1"/>
                </a:gdLst>
                <a:ahLst/>
                <a:cxnLst>
                  <a:cxn ang="3cd4">
                    <a:pos x="hc" y="t"/>
                  </a:cxn>
                  <a:cxn ang="0">
                    <a:pos x="r" y="vc"/>
                  </a:cxn>
                  <a:cxn ang="cd4">
                    <a:pos x="hc" y="b"/>
                  </a:cxn>
                  <a:cxn ang="cd2">
                    <a:pos x="l" y="vc"/>
                  </a:cxn>
                </a:cxnLst>
                <a:rect l="f196" t="f199" r="f197" b="f198"/>
                <a:pathLst>
                  <a:path w="6626" h="2956">
                    <a:moveTo>
                      <a:pt x="f5" y="f6"/>
                    </a:moveTo>
                    <a:cubicBezTo>
                      <a:pt x="f7" y="f6"/>
                      <a:pt x="f8" y="f9"/>
                      <a:pt x="f10" y="f11"/>
                    </a:cubicBezTo>
                    <a:cubicBezTo>
                      <a:pt x="f12" y="f13"/>
                      <a:pt x="f14" y="f15"/>
                      <a:pt x="f16" y="f17"/>
                    </a:cubicBezTo>
                    <a:cubicBezTo>
                      <a:pt x="f18" y="f19"/>
                      <a:pt x="f20" y="f21"/>
                      <a:pt x="f22" y="f23"/>
                    </a:cubicBezTo>
                    <a:cubicBezTo>
                      <a:pt x="f24" y="f25"/>
                      <a:pt x="f26" y="f27"/>
                      <a:pt x="f28" y="f29"/>
                    </a:cubicBezTo>
                    <a:cubicBezTo>
                      <a:pt x="f30" y="f31"/>
                      <a:pt x="f26" y="f32"/>
                      <a:pt x="f33" y="f34"/>
                    </a:cubicBezTo>
                    <a:cubicBezTo>
                      <a:pt x="f24" y="f35"/>
                      <a:pt x="f36" y="f37"/>
                      <a:pt x="f38" y="f39"/>
                    </a:cubicBezTo>
                    <a:cubicBezTo>
                      <a:pt x="f40" y="f41"/>
                      <a:pt x="f42" y="f43"/>
                      <a:pt x="f44" y="f45"/>
                    </a:cubicBezTo>
                    <a:cubicBezTo>
                      <a:pt x="f46" y="f47"/>
                      <a:pt x="f48" y="f49"/>
                      <a:pt x="f50" y="f51"/>
                    </a:cubicBezTo>
                    <a:cubicBezTo>
                      <a:pt x="f52" y="f53"/>
                      <a:pt x="f54" y="f55"/>
                      <a:pt x="f56" y="f55"/>
                    </a:cubicBezTo>
                    <a:cubicBezTo>
                      <a:pt x="f57" y="f55"/>
                      <a:pt x="f58" y="f59"/>
                      <a:pt x="f60" y="f61"/>
                    </a:cubicBezTo>
                    <a:lnTo>
                      <a:pt x="f60" y="f61"/>
                    </a:lnTo>
                    <a:cubicBezTo>
                      <a:pt x="f62" y="f63"/>
                      <a:pt x="f64" y="f65"/>
                      <a:pt x="f66" y="f67"/>
                    </a:cubicBezTo>
                    <a:cubicBezTo>
                      <a:pt x="f39" y="f68"/>
                      <a:pt x="f69" y="f49"/>
                      <a:pt x="f70" y="f71"/>
                    </a:cubicBezTo>
                    <a:cubicBezTo>
                      <a:pt x="f72" y="f73"/>
                      <a:pt x="f74" y="f6"/>
                      <a:pt x="f5" y="f6"/>
                    </a:cubicBezTo>
                    <a:close/>
                    <a:moveTo>
                      <a:pt x="f75" y="f76"/>
                    </a:moveTo>
                    <a:cubicBezTo>
                      <a:pt x="f77" y="f78"/>
                      <a:pt x="f79" y="f80"/>
                      <a:pt x="f81" y="f80"/>
                    </a:cubicBezTo>
                    <a:cubicBezTo>
                      <a:pt x="f82" y="f80"/>
                      <a:pt x="f83" y="f84"/>
                      <a:pt x="f85" y="f86"/>
                    </a:cubicBezTo>
                    <a:cubicBezTo>
                      <a:pt x="f87" y="f88"/>
                      <a:pt x="f89" y="f90"/>
                      <a:pt x="f91" y="f90"/>
                    </a:cubicBezTo>
                    <a:cubicBezTo>
                      <a:pt x="f92" y="f90"/>
                      <a:pt x="f93" y="f94"/>
                      <a:pt x="f95" y="f96"/>
                    </a:cubicBezTo>
                    <a:cubicBezTo>
                      <a:pt x="f97" y="f98"/>
                      <a:pt x="f96" y="f99"/>
                      <a:pt x="f100" y="f101"/>
                    </a:cubicBezTo>
                    <a:cubicBezTo>
                      <a:pt x="f102" y="f103"/>
                      <a:pt x="f104" y="f35"/>
                      <a:pt x="f2" y="f105"/>
                    </a:cubicBezTo>
                    <a:cubicBezTo>
                      <a:pt x="f106" y="f107"/>
                      <a:pt x="f108" y="f45"/>
                      <a:pt x="f27" y="f109"/>
                    </a:cubicBezTo>
                    <a:cubicBezTo>
                      <a:pt x="f110" y="f111"/>
                      <a:pt x="f112" y="f113"/>
                      <a:pt x="f114" y="f113"/>
                    </a:cubicBezTo>
                    <a:cubicBezTo>
                      <a:pt x="f115" y="f113"/>
                      <a:pt x="f116" y="f117"/>
                      <a:pt x="f118" y="f119"/>
                    </a:cubicBezTo>
                    <a:cubicBezTo>
                      <a:pt x="f120" y="f121"/>
                      <a:pt x="f122" y="f123"/>
                      <a:pt x="f120" y="f23"/>
                    </a:cubicBezTo>
                    <a:cubicBezTo>
                      <a:pt x="f124" y="f125"/>
                      <a:pt x="f126" y="f127"/>
                      <a:pt x="f128" y="f127"/>
                    </a:cubicBezTo>
                    <a:cubicBezTo>
                      <a:pt x="f129" y="f127"/>
                      <a:pt x="f130" y="f131"/>
                      <a:pt x="f132" y="f25"/>
                    </a:cubicBezTo>
                    <a:lnTo>
                      <a:pt x="f132" y="f25"/>
                    </a:lnTo>
                    <a:cubicBezTo>
                      <a:pt x="f133" y="f134"/>
                      <a:pt x="f135" y="f136"/>
                      <a:pt x="f137" y="f136"/>
                    </a:cubicBezTo>
                    <a:cubicBezTo>
                      <a:pt x="f138" y="f136"/>
                      <a:pt x="f139" y="f140"/>
                      <a:pt x="f141" y="f32"/>
                    </a:cubicBezTo>
                    <a:cubicBezTo>
                      <a:pt x="f142" y="f143"/>
                      <a:pt x="f144" y="f145"/>
                      <a:pt x="f142" y="f146"/>
                    </a:cubicBezTo>
                    <a:lnTo>
                      <a:pt x="f142" y="f146"/>
                    </a:lnTo>
                    <a:cubicBezTo>
                      <a:pt x="f147" y="f37"/>
                      <a:pt x="f148" y="f149"/>
                      <a:pt x="f150" y="f151"/>
                    </a:cubicBezTo>
                    <a:cubicBezTo>
                      <a:pt x="f150" y="f151"/>
                      <a:pt x="f152" y="f153"/>
                      <a:pt x="f40" y="f154"/>
                    </a:cubicBezTo>
                    <a:cubicBezTo>
                      <a:pt x="f40" y="f154"/>
                      <a:pt x="f155" y="f156"/>
                      <a:pt x="f157" y="f122"/>
                    </a:cubicBezTo>
                    <a:cubicBezTo>
                      <a:pt x="f158" y="f159"/>
                      <a:pt x="f160" y="f161"/>
                      <a:pt x="f162" y="f163"/>
                    </a:cubicBezTo>
                    <a:lnTo>
                      <a:pt x="f162" y="f163"/>
                    </a:lnTo>
                    <a:cubicBezTo>
                      <a:pt x="f164" y="f165"/>
                      <a:pt x="f166" y="f167"/>
                      <a:pt x="f168" y="f167"/>
                    </a:cubicBezTo>
                    <a:cubicBezTo>
                      <a:pt x="f169" y="f167"/>
                      <a:pt x="f170" y="f171"/>
                      <a:pt x="f3" y="f171"/>
                    </a:cubicBezTo>
                    <a:cubicBezTo>
                      <a:pt x="f172" y="f171"/>
                      <a:pt x="f173" y="f174"/>
                      <a:pt x="f175" y="f174"/>
                    </a:cubicBezTo>
                    <a:cubicBezTo>
                      <a:pt x="f176" y="f174"/>
                      <a:pt x="f177" y="f174"/>
                      <a:pt x="f178" y="f179"/>
                    </a:cubicBezTo>
                    <a:cubicBezTo>
                      <a:pt x="f180" y="f49"/>
                      <a:pt x="f181" y="f182"/>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3" name="Google Shape;813;p10">
                <a:extLst>
                  <a:ext uri="{FF2B5EF4-FFF2-40B4-BE49-F238E27FC236}">
                    <a16:creationId xmlns:a16="http://schemas.microsoft.com/office/drawing/2014/main" id="{2E2DD417-B5EC-48F3-97E2-50049AD46D4A}"/>
                  </a:ext>
                </a:extLst>
              </p:cNvPr>
              <p:cNvSpPr/>
              <p:nvPr/>
            </p:nvSpPr>
            <p:spPr>
              <a:xfrm>
                <a:off x="8893911" y="4440966"/>
                <a:ext cx="78318" cy="10369"/>
              </a:xfrm>
              <a:custGeom>
                <a:avLst/>
                <a:gdLst>
                  <a:gd name="f0" fmla="val w"/>
                  <a:gd name="f1" fmla="val h"/>
                  <a:gd name="f2" fmla="val 0"/>
                  <a:gd name="f3" fmla="val 2425"/>
                  <a:gd name="f4" fmla="val 321"/>
                  <a:gd name="f5" fmla="val 2424"/>
                  <a:gd name="f6" fmla="val 1"/>
                  <a:gd name="f7" fmla="val 128"/>
                  <a:gd name="f8" fmla="val 349"/>
                  <a:gd name="f9" fmla="val 257"/>
                  <a:gd name="f10" fmla="val 704"/>
                  <a:gd name="f11" fmla="val 320"/>
                  <a:gd name="f12" fmla="val 1057"/>
                  <a:gd name="f13" fmla="val 1522"/>
                  <a:gd name="f14" fmla="val 1984"/>
                  <a:gd name="f15" fmla="val 211"/>
                  <a:gd name="f16" fmla="*/ f0 1 2425"/>
                  <a:gd name="f17" fmla="*/ f1 1 321"/>
                  <a:gd name="f18" fmla="val f2"/>
                  <a:gd name="f19" fmla="val f3"/>
                  <a:gd name="f20" fmla="val f4"/>
                  <a:gd name="f21" fmla="+- f20 0 f18"/>
                  <a:gd name="f22" fmla="+- f19 0 f18"/>
                  <a:gd name="f23" fmla="*/ f22 1 2425"/>
                  <a:gd name="f24" fmla="*/ f21 1 321"/>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425" h="321">
                    <a:moveTo>
                      <a:pt x="f5" y="f6"/>
                    </a:moveTo>
                    <a:lnTo>
                      <a:pt x="f2" y="f7"/>
                    </a:lnTo>
                    <a:cubicBezTo>
                      <a:pt x="f8" y="f9"/>
                      <a:pt x="f10" y="f11"/>
                      <a:pt x="f12" y="f11"/>
                    </a:cubicBezTo>
                    <a:cubicBezTo>
                      <a:pt x="f13" y="f11"/>
                      <a:pt x="f14" y="f15"/>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4" name="Google Shape;814;p10">
                <a:extLst>
                  <a:ext uri="{FF2B5EF4-FFF2-40B4-BE49-F238E27FC236}">
                    <a16:creationId xmlns:a16="http://schemas.microsoft.com/office/drawing/2014/main" id="{E61D4518-CC3F-4ED8-A2D2-5C9CE534A23E}"/>
                  </a:ext>
                </a:extLst>
              </p:cNvPr>
              <p:cNvSpPr/>
              <p:nvPr/>
            </p:nvSpPr>
            <p:spPr>
              <a:xfrm>
                <a:off x="8729484" y="4315849"/>
                <a:ext cx="102193" cy="75447"/>
              </a:xfrm>
              <a:custGeom>
                <a:avLst/>
                <a:gdLst>
                  <a:gd name="f0" fmla="val w"/>
                  <a:gd name="f1" fmla="val h"/>
                  <a:gd name="f2" fmla="val 0"/>
                  <a:gd name="f3" fmla="val 3164"/>
                  <a:gd name="f4" fmla="val 2336"/>
                  <a:gd name="f5" fmla="val 2390"/>
                  <a:gd name="f6" fmla="val 343"/>
                  <a:gd name="f7" fmla="val 2275"/>
                  <a:gd name="f8" fmla="val 470"/>
                  <a:gd name="f9" fmla="val 2194"/>
                  <a:gd name="f10" fmla="val 632"/>
                  <a:gd name="f11" fmla="val 2125"/>
                  <a:gd name="f12" fmla="val 805"/>
                  <a:gd name="f13" fmla="val 2044"/>
                  <a:gd name="f14" fmla="val 955"/>
                  <a:gd name="f15" fmla="val 1975"/>
                  <a:gd name="f16" fmla="val 1128"/>
                  <a:gd name="f17" fmla="val 1894"/>
                  <a:gd name="f18" fmla="val 1289"/>
                  <a:gd name="f19" fmla="val 1802"/>
                  <a:gd name="f20" fmla="val 1451"/>
                  <a:gd name="f21" fmla="val 1686"/>
                  <a:gd name="f22" fmla="val 1613"/>
                  <a:gd name="f23" fmla="val 1548"/>
                  <a:gd name="f24" fmla="val 1728"/>
                  <a:gd name="f25" fmla="val 1398"/>
                  <a:gd name="f26" fmla="val 1843"/>
                  <a:gd name="f27" fmla="val 1224"/>
                  <a:gd name="f28" fmla="val 1913"/>
                  <a:gd name="f29" fmla="val 1051"/>
                  <a:gd name="f30" fmla="val 1970"/>
                  <a:gd name="f31" fmla="val 1213"/>
                  <a:gd name="f32" fmla="val 1901"/>
                  <a:gd name="f33" fmla="val 1374"/>
                  <a:gd name="f34" fmla="val 1797"/>
                  <a:gd name="f35" fmla="val 1501"/>
                  <a:gd name="f36" fmla="val 1682"/>
                  <a:gd name="f37" fmla="val 1582"/>
                  <a:gd name="f38" fmla="val 1640"/>
                  <a:gd name="f39" fmla="val 1520"/>
                  <a:gd name="f40" fmla="val 1709"/>
                  <a:gd name="f41" fmla="val 1439"/>
                  <a:gd name="f42" fmla="val 1755"/>
                  <a:gd name="f43" fmla="val 1324"/>
                  <a:gd name="f44" fmla="val 1790"/>
                  <a:gd name="f45" fmla="val 1209"/>
                  <a:gd name="f46" fmla="val 1093"/>
                  <a:gd name="f47" fmla="val 1813"/>
                  <a:gd name="f48" fmla="val 932"/>
                  <a:gd name="f49" fmla="val 770"/>
                  <a:gd name="f50" fmla="val 1744"/>
                  <a:gd name="f51" fmla="val 608"/>
                  <a:gd name="f52" fmla="val 1848"/>
                  <a:gd name="f53" fmla="val 747"/>
                  <a:gd name="f54" fmla="val 1882"/>
                  <a:gd name="f55" fmla="val 1859"/>
                  <a:gd name="f56" fmla="val 1105"/>
                  <a:gd name="f57" fmla="val 1174"/>
                  <a:gd name="f58" fmla="val 1917"/>
                  <a:gd name="f59" fmla="val 1059"/>
                  <a:gd name="f60" fmla="val 920"/>
                  <a:gd name="f61" fmla="val 2148"/>
                  <a:gd name="f62" fmla="val 2252"/>
                  <a:gd name="f63" fmla="val 458"/>
                  <a:gd name="f64" fmla="val 2558"/>
                  <a:gd name="f65" fmla="val 1"/>
                  <a:gd name="f66" fmla="val 2529"/>
                  <a:gd name="f67" fmla="val 2501"/>
                  <a:gd name="f68" fmla="val 3"/>
                  <a:gd name="f69" fmla="val 2471"/>
                  <a:gd name="f70" fmla="val 8"/>
                  <a:gd name="f71" fmla="val 2217"/>
                  <a:gd name="f72" fmla="val 31"/>
                  <a:gd name="f73" fmla="val 1986"/>
                  <a:gd name="f74" fmla="val 170"/>
                  <a:gd name="f75" fmla="val 1836"/>
                  <a:gd name="f76" fmla="val 239"/>
                  <a:gd name="f77" fmla="val 89"/>
                  <a:gd name="f78" fmla="val 1732"/>
                  <a:gd name="f79" fmla="val 54"/>
                  <a:gd name="f80" fmla="val 1692"/>
                  <a:gd name="f81" fmla="val 26"/>
                  <a:gd name="f82" fmla="val 1647"/>
                  <a:gd name="f83" fmla="val 13"/>
                  <a:gd name="f84" fmla="val 1602"/>
                  <a:gd name="f85" fmla="val 1438"/>
                  <a:gd name="f86" fmla="val 56"/>
                  <a:gd name="f87" fmla="val 1386"/>
                  <a:gd name="f88" fmla="val 124"/>
                  <a:gd name="f89" fmla="val 1294"/>
                  <a:gd name="f90" fmla="val 204"/>
                  <a:gd name="f91" fmla="val 1236"/>
                  <a:gd name="f92" fmla="val 1201"/>
                  <a:gd name="f93" fmla="val 447"/>
                  <a:gd name="f94" fmla="val 1155"/>
                  <a:gd name="f95" fmla="val 274"/>
                  <a:gd name="f96" fmla="val 1040"/>
                  <a:gd name="f97" fmla="val 867"/>
                  <a:gd name="f98" fmla="val 844"/>
                  <a:gd name="f99" fmla="val 86"/>
                  <a:gd name="f100" fmla="val 822"/>
                  <a:gd name="f101" fmla="val 85"/>
                  <a:gd name="f102" fmla="val 800"/>
                  <a:gd name="f103" fmla="val 647"/>
                  <a:gd name="f104" fmla="val 495"/>
                  <a:gd name="f105" fmla="val 151"/>
                  <a:gd name="f106" fmla="val 405"/>
                  <a:gd name="f107" fmla="val 262"/>
                  <a:gd name="f108" fmla="val 763"/>
                  <a:gd name="f109" fmla="val 412"/>
                  <a:gd name="f110" fmla="val 816"/>
                  <a:gd name="f111" fmla="val 1063"/>
                  <a:gd name="f112" fmla="val 1590"/>
                  <a:gd name="f113" fmla="val 820"/>
                  <a:gd name="f114" fmla="val 1982"/>
                  <a:gd name="f115" fmla="val 474"/>
                  <a:gd name="f116" fmla="val 2155"/>
                  <a:gd name="f117" fmla="val 313"/>
                  <a:gd name="f118" fmla="val 2224"/>
                  <a:gd name="f119" fmla="val 2282"/>
                  <a:gd name="f120" fmla="val 2305"/>
                  <a:gd name="f121" fmla="val 126"/>
                  <a:gd name="f122" fmla="val 2325"/>
                  <a:gd name="f123" fmla="val 252"/>
                  <a:gd name="f124" fmla="val 379"/>
                  <a:gd name="f125" fmla="val 616"/>
                  <a:gd name="f126" fmla="val 857"/>
                  <a:gd name="f127" fmla="val 2300"/>
                  <a:gd name="f128" fmla="val 1097"/>
                  <a:gd name="f129" fmla="val 1617"/>
                  <a:gd name="f130" fmla="val 2051"/>
                  <a:gd name="f131" fmla="val 2079"/>
                  <a:gd name="f132" fmla="val 1670"/>
                  <a:gd name="f133" fmla="val 2332"/>
                  <a:gd name="f134" fmla="val 1186"/>
                  <a:gd name="f135" fmla="val 2436"/>
                  <a:gd name="f136" fmla="val 1001"/>
                  <a:gd name="f137" fmla="val 2506"/>
                  <a:gd name="f138" fmla="val 793"/>
                  <a:gd name="f139" fmla="val 2633"/>
                  <a:gd name="f140" fmla="val 2732"/>
                  <a:gd name="f141" fmla="val 443"/>
                  <a:gd name="f142" fmla="val 2928"/>
                  <a:gd name="f143" fmla="val 308"/>
                  <a:gd name="f144" fmla="val 3138"/>
                  <a:gd name="f145" fmla="val 3146"/>
                  <a:gd name="f146" fmla="val 3155"/>
                  <a:gd name="f147" fmla="val 2969"/>
                  <a:gd name="f148" fmla="val 154"/>
                  <a:gd name="f149" fmla="val 2783"/>
                  <a:gd name="f150" fmla="*/ f0 1 3164"/>
                  <a:gd name="f151" fmla="*/ f1 1 2336"/>
                  <a:gd name="f152" fmla="val f2"/>
                  <a:gd name="f153" fmla="val f3"/>
                  <a:gd name="f154" fmla="val f4"/>
                  <a:gd name="f155" fmla="+- f154 0 f152"/>
                  <a:gd name="f156" fmla="+- f153 0 f152"/>
                  <a:gd name="f157" fmla="*/ f156 1 3164"/>
                  <a:gd name="f158" fmla="*/ f155 1 2336"/>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3164" h="2336">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22"/>
                      <a:pt x="f38" y="f39"/>
                      <a:pt x="f40" y="f41"/>
                    </a:cubicBezTo>
                    <a:cubicBezTo>
                      <a:pt x="f42" y="f43"/>
                      <a:pt x="f44" y="f45"/>
                      <a:pt x="f19" y="f46"/>
                    </a:cubicBezTo>
                    <a:cubicBezTo>
                      <a:pt x="f47" y="f48"/>
                      <a:pt x="f19" y="f49"/>
                      <a:pt x="f50" y="f51"/>
                    </a:cubicBezTo>
                    <a:lnTo>
                      <a:pt x="f50" y="f51"/>
                    </a:lnTo>
                    <a:cubicBezTo>
                      <a:pt x="f52" y="f53"/>
                      <a:pt x="f54" y="f48"/>
                      <a:pt x="f55" y="f56"/>
                    </a:cubicBezTo>
                    <a:cubicBezTo>
                      <a:pt x="f55" y="f16"/>
                      <a:pt x="f52" y="f57"/>
                      <a:pt x="f52" y="f45"/>
                    </a:cubicBezTo>
                    <a:cubicBezTo>
                      <a:pt x="f58" y="f59"/>
                      <a:pt x="f15" y="f60"/>
                      <a:pt x="f13" y="f49"/>
                    </a:cubicBezTo>
                    <a:cubicBezTo>
                      <a:pt x="f61" y="f51"/>
                      <a:pt x="f62" y="f63"/>
                      <a:pt x="f5" y="f6"/>
                    </a:cubicBezTo>
                    <a:close/>
                    <a:moveTo>
                      <a:pt x="f64" y="f65"/>
                    </a:moveTo>
                    <a:cubicBezTo>
                      <a:pt x="f66" y="f65"/>
                      <a:pt x="f67" y="f68"/>
                      <a:pt x="f69" y="f70"/>
                    </a:cubicBezTo>
                    <a:cubicBezTo>
                      <a:pt x="f71" y="f72"/>
                      <a:pt x="f73" y="f74"/>
                      <a:pt x="f75" y="f6"/>
                    </a:cubicBezTo>
                    <a:cubicBezTo>
                      <a:pt x="f55" y="f76"/>
                      <a:pt x="f47" y="f77"/>
                      <a:pt x="f78" y="f79"/>
                    </a:cubicBezTo>
                    <a:cubicBezTo>
                      <a:pt x="f80" y="f81"/>
                      <a:pt x="f82" y="f83"/>
                      <a:pt x="f84" y="f83"/>
                    </a:cubicBezTo>
                    <a:cubicBezTo>
                      <a:pt x="f39" y="f83"/>
                      <a:pt x="f85" y="f86"/>
                      <a:pt x="f87" y="f88"/>
                    </a:cubicBezTo>
                    <a:cubicBezTo>
                      <a:pt x="f89" y="f90"/>
                      <a:pt x="f91" y="f6"/>
                      <a:pt x="f92" y="f93"/>
                    </a:cubicBezTo>
                    <a:cubicBezTo>
                      <a:pt x="f94" y="f95"/>
                      <a:pt x="f96" y="f88"/>
                      <a:pt x="f97" y="f77"/>
                    </a:cubicBezTo>
                    <a:cubicBezTo>
                      <a:pt x="f98" y="f99"/>
                      <a:pt x="f100" y="f101"/>
                      <a:pt x="f102" y="f101"/>
                    </a:cubicBezTo>
                    <a:cubicBezTo>
                      <a:pt x="f103" y="f101"/>
                      <a:pt x="f104" y="f105"/>
                      <a:pt x="f106" y="f107"/>
                    </a:cubicBezTo>
                    <a:cubicBezTo>
                      <a:pt x="f108" y="f109"/>
                      <a:pt x="f29" y="f110"/>
                      <a:pt x="f29" y="f45"/>
                    </a:cubicBezTo>
                    <a:cubicBezTo>
                      <a:pt x="f111" y="f112"/>
                      <a:pt x="f113" y="f114"/>
                      <a:pt x="f115" y="f116"/>
                    </a:cubicBezTo>
                    <a:cubicBezTo>
                      <a:pt x="f117" y="f118"/>
                      <a:pt x="f105" y="f119"/>
                      <a:pt x="f65" y="f120"/>
                    </a:cubicBezTo>
                    <a:cubicBezTo>
                      <a:pt x="f121" y="f122"/>
                      <a:pt x="f123" y="f4"/>
                      <a:pt x="f124" y="f4"/>
                    </a:cubicBezTo>
                    <a:cubicBezTo>
                      <a:pt x="f125" y="f4"/>
                      <a:pt x="f126" y="f127"/>
                      <a:pt x="f128" y="f118"/>
                    </a:cubicBezTo>
                    <a:cubicBezTo>
                      <a:pt x="f129" y="f130"/>
                      <a:pt x="f131" y="f132"/>
                      <a:pt x="f133" y="f134"/>
                    </a:cubicBezTo>
                    <a:cubicBezTo>
                      <a:pt x="f135" y="f136"/>
                      <a:pt x="f137" y="f138"/>
                      <a:pt x="f139" y="f10"/>
                    </a:cubicBezTo>
                    <a:cubicBezTo>
                      <a:pt x="f140" y="f141"/>
                      <a:pt x="f142" y="f143"/>
                      <a:pt x="f144" y="f143"/>
                    </a:cubicBezTo>
                    <a:cubicBezTo>
                      <a:pt x="f145" y="f143"/>
                      <a:pt x="f146" y="f143"/>
                      <a:pt x="f3" y="f143"/>
                    </a:cubicBezTo>
                    <a:cubicBezTo>
                      <a:pt x="f147" y="f148"/>
                      <a:pt x="f149" y="f65"/>
                      <a:pt x="f64" y="f6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5" name="Google Shape;815;p10">
                <a:extLst>
                  <a:ext uri="{FF2B5EF4-FFF2-40B4-BE49-F238E27FC236}">
                    <a16:creationId xmlns:a16="http://schemas.microsoft.com/office/drawing/2014/main" id="{1601F2B2-B370-4F96-83E7-ED0B08618460}"/>
                  </a:ext>
                </a:extLst>
              </p:cNvPr>
              <p:cNvSpPr/>
              <p:nvPr/>
            </p:nvSpPr>
            <p:spPr>
              <a:xfrm>
                <a:off x="8665018" y="4249088"/>
                <a:ext cx="250920" cy="158483"/>
              </a:xfrm>
              <a:custGeom>
                <a:avLst/>
                <a:gdLst>
                  <a:gd name="f0" fmla="val w"/>
                  <a:gd name="f1" fmla="val h"/>
                  <a:gd name="f2" fmla="val 0"/>
                  <a:gd name="f3" fmla="val 7769"/>
                  <a:gd name="f4" fmla="val 4907"/>
                  <a:gd name="f5" fmla="val 7180"/>
                  <a:gd name="f6" fmla="val 309"/>
                  <a:gd name="f7" fmla="val 7295"/>
                  <a:gd name="f8" fmla="val 575"/>
                  <a:gd name="f9" fmla="val 7387"/>
                  <a:gd name="f10" fmla="val 852"/>
                  <a:gd name="f11" fmla="val 7433"/>
                  <a:gd name="f12" fmla="val 1140"/>
                  <a:gd name="f13" fmla="val 7480"/>
                  <a:gd name="f14" fmla="val 1429"/>
                  <a:gd name="f15" fmla="val 1717"/>
                  <a:gd name="f16" fmla="val 7410"/>
                  <a:gd name="f17" fmla="val 2006"/>
                  <a:gd name="f18" fmla="val 7330"/>
                  <a:gd name="f19" fmla="val 2271"/>
                  <a:gd name="f20" fmla="val 7237"/>
                  <a:gd name="f21" fmla="val 2548"/>
                  <a:gd name="f22" fmla="val 7087"/>
                  <a:gd name="f23" fmla="val 2791"/>
                  <a:gd name="f24" fmla="val 6949"/>
                  <a:gd name="f25" fmla="val 3045"/>
                  <a:gd name="f26" fmla="val 6764"/>
                  <a:gd name="f27" fmla="val 3276"/>
                  <a:gd name="f28" fmla="val 6556"/>
                  <a:gd name="f29" fmla="val 3472"/>
                  <a:gd name="f30" fmla="val 6741"/>
                  <a:gd name="f31" fmla="val 3253"/>
                  <a:gd name="f32" fmla="val 6914"/>
                  <a:gd name="f33" fmla="val 3022"/>
                  <a:gd name="f34" fmla="val 7041"/>
                  <a:gd name="f35" fmla="val 2779"/>
                  <a:gd name="f36" fmla="val 2537"/>
                  <a:gd name="f37" fmla="val 7272"/>
                  <a:gd name="f38" fmla="val 2260"/>
                  <a:gd name="f39" fmla="val 7341"/>
                  <a:gd name="f40" fmla="val 1983"/>
                  <a:gd name="f41" fmla="val 7422"/>
                  <a:gd name="f42" fmla="val 1152"/>
                  <a:gd name="f43" fmla="val 7353"/>
                  <a:gd name="f44" fmla="val 863"/>
                  <a:gd name="f45" fmla="val 586"/>
                  <a:gd name="f46" fmla="val 7002"/>
                  <a:gd name="f47" fmla="val 6894"/>
                  <a:gd name="f48" fmla="val 6799"/>
                  <a:gd name="f49" fmla="val 97"/>
                  <a:gd name="f50" fmla="val 217"/>
                  <a:gd name="f51" fmla="val 6856"/>
                  <a:gd name="f52" fmla="val 402"/>
                  <a:gd name="f53" fmla="val 482"/>
                  <a:gd name="f54" fmla="val 411"/>
                  <a:gd name="f55" fmla="val 6677"/>
                  <a:gd name="f56" fmla="val 378"/>
                  <a:gd name="f57" fmla="val 6596"/>
                  <a:gd name="f58" fmla="val 6263"/>
                  <a:gd name="f59" fmla="val 6052"/>
                  <a:gd name="f60" fmla="val 931"/>
                  <a:gd name="f61" fmla="val 6164"/>
                  <a:gd name="f62" fmla="val 1498"/>
                  <a:gd name="f63" fmla="val 6313"/>
                  <a:gd name="f64" fmla="val 2244"/>
                  <a:gd name="f65" fmla="val 6314"/>
                  <a:gd name="f66" fmla="val 3001"/>
                  <a:gd name="f67" fmla="val 5872"/>
                  <a:gd name="f68" fmla="val 3679"/>
                  <a:gd name="f69" fmla="val 5963"/>
                  <a:gd name="f70" fmla="val 3532"/>
                  <a:gd name="f71" fmla="val 5882"/>
                  <a:gd name="f72" fmla="val 3366"/>
                  <a:gd name="f73" fmla="val 5714"/>
                  <a:gd name="f74" fmla="val 3299"/>
                  <a:gd name="f75" fmla="val 5664"/>
                  <a:gd name="f76" fmla="val 5607"/>
                  <a:gd name="f77" fmla="val 3265"/>
                  <a:gd name="f78" fmla="val 5549"/>
                  <a:gd name="f79" fmla="val 5433"/>
                  <a:gd name="f80" fmla="val 5310"/>
                  <a:gd name="f81" fmla="val 3306"/>
                  <a:gd name="f82" fmla="val 5217"/>
                  <a:gd name="f83" fmla="val 3368"/>
                  <a:gd name="f84" fmla="val 5067"/>
                  <a:gd name="f85" fmla="val 4929"/>
                  <a:gd name="f86" fmla="val 3587"/>
                  <a:gd name="f87" fmla="val 4790"/>
                  <a:gd name="f88" fmla="val 3703"/>
                  <a:gd name="f89" fmla="val 4663"/>
                  <a:gd name="f90" fmla="val 3818"/>
                  <a:gd name="f91" fmla="val 4536"/>
                  <a:gd name="f92" fmla="val 3922"/>
                  <a:gd name="f93" fmla="val 4375"/>
                  <a:gd name="f94" fmla="val 4003"/>
                  <a:gd name="f95" fmla="val 4063"/>
                  <a:gd name="f96" fmla="val 4199"/>
                  <a:gd name="f97" fmla="val 3694"/>
                  <a:gd name="f98" fmla="val 4326"/>
                  <a:gd name="f99" fmla="val 3347"/>
                  <a:gd name="f100" fmla="val 4441"/>
                  <a:gd name="f101" fmla="val 2904"/>
                  <a:gd name="f102" fmla="val 4573"/>
                  <a:gd name="f103" fmla="val 2417"/>
                  <a:gd name="f104" fmla="val 4645"/>
                  <a:gd name="f105" fmla="val 1926"/>
                  <a:gd name="f106" fmla="val 1256"/>
                  <a:gd name="f107" fmla="val 580"/>
                  <a:gd name="f108" fmla="val 4511"/>
                  <a:gd name="f109" fmla="val 4211"/>
                  <a:gd name="f110" fmla="val 912"/>
                  <a:gd name="f111" fmla="val 4683"/>
                  <a:gd name="f112" fmla="val 1828"/>
                  <a:gd name="f113" fmla="val 4906"/>
                  <a:gd name="f114" fmla="val 2766"/>
                  <a:gd name="f115" fmla="val 3454"/>
                  <a:gd name="f116" fmla="val 4153"/>
                  <a:gd name="f117" fmla="val 4786"/>
                  <a:gd name="f118" fmla="val 4871"/>
                  <a:gd name="f119" fmla="val 4557"/>
                  <a:gd name="f120" fmla="val 5806"/>
                  <a:gd name="f121" fmla="val 4245"/>
                  <a:gd name="f122" fmla="val 6718"/>
                  <a:gd name="f123" fmla="val 2849"/>
                  <a:gd name="f124" fmla="val 7768"/>
                  <a:gd name="f125" fmla="val 2029"/>
                  <a:gd name="f126" fmla="val 7757"/>
                  <a:gd name="f127" fmla="val 1059"/>
                  <a:gd name="f128" fmla="val 7260"/>
                  <a:gd name="f129" fmla="val 7214"/>
                  <a:gd name="f130" fmla="val 136"/>
                  <a:gd name="f131" fmla="val 7156"/>
                  <a:gd name="f132" fmla="val 67"/>
                  <a:gd name="f133" fmla="val 21"/>
                  <a:gd name="f134" fmla="val 7059"/>
                  <a:gd name="f135" fmla="val 6"/>
                  <a:gd name="f136" fmla="val 7030"/>
                  <a:gd name="f137" fmla="*/ f0 1 7769"/>
                  <a:gd name="f138" fmla="*/ f1 1 4907"/>
                  <a:gd name="f139" fmla="val f2"/>
                  <a:gd name="f140" fmla="val f3"/>
                  <a:gd name="f141" fmla="val f4"/>
                  <a:gd name="f142" fmla="+- f141 0 f139"/>
                  <a:gd name="f143" fmla="+- f140 0 f139"/>
                  <a:gd name="f144" fmla="*/ f143 1 7769"/>
                  <a:gd name="f145" fmla="*/ f142 1 4907"/>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7769" h="4907">
                    <a:moveTo>
                      <a:pt x="f5" y="f6"/>
                    </a:moveTo>
                    <a:cubicBezTo>
                      <a:pt x="f7" y="f8"/>
                      <a:pt x="f9" y="f10"/>
                      <a:pt x="f11" y="f12"/>
                    </a:cubicBezTo>
                    <a:cubicBezTo>
                      <a:pt x="f13" y="f14"/>
                      <a:pt x="f13" y="f15"/>
                      <a:pt x="f16" y="f17"/>
                    </a:cubicBezTo>
                    <a:cubicBezTo>
                      <a:pt x="f18" y="f19"/>
                      <a:pt x="f20" y="f21"/>
                      <a:pt x="f22" y="f23"/>
                    </a:cubicBezTo>
                    <a:cubicBezTo>
                      <a:pt x="f24" y="f25"/>
                      <a:pt x="f26" y="f27"/>
                      <a:pt x="f28" y="f29"/>
                    </a:cubicBezTo>
                    <a:cubicBezTo>
                      <a:pt x="f30" y="f31"/>
                      <a:pt x="f32" y="f33"/>
                      <a:pt x="f34" y="f35"/>
                    </a:cubicBezTo>
                    <a:cubicBezTo>
                      <a:pt x="f5" y="f36"/>
                      <a:pt x="f37" y="f38"/>
                      <a:pt x="f39" y="f40"/>
                    </a:cubicBezTo>
                    <a:cubicBezTo>
                      <a:pt x="f41" y="f15"/>
                      <a:pt x="f11" y="f14"/>
                      <a:pt x="f9" y="f42"/>
                    </a:cubicBezTo>
                    <a:cubicBezTo>
                      <a:pt x="f43" y="f44"/>
                      <a:pt x="f37" y="f45"/>
                      <a:pt x="f5" y="f6"/>
                    </a:cubicBezTo>
                    <a:close/>
                    <a:moveTo>
                      <a:pt x="f46" y="f2"/>
                    </a:moveTo>
                    <a:cubicBezTo>
                      <a:pt x="f47" y="f2"/>
                      <a:pt x="f48" y="f49"/>
                      <a:pt x="f48" y="f50"/>
                    </a:cubicBezTo>
                    <a:cubicBezTo>
                      <a:pt x="f48" y="f6"/>
                      <a:pt x="f51" y="f52"/>
                      <a:pt x="f51" y="f53"/>
                    </a:cubicBezTo>
                    <a:cubicBezTo>
                      <a:pt x="f26" y="f54"/>
                      <a:pt x="f55" y="f56"/>
                      <a:pt x="f57" y="f56"/>
                    </a:cubicBezTo>
                    <a:cubicBezTo>
                      <a:pt x="f58" y="f56"/>
                      <a:pt x="f59" y="f60"/>
                      <a:pt x="f61" y="f62"/>
                    </a:cubicBezTo>
                    <a:cubicBezTo>
                      <a:pt x="f63" y="f64"/>
                      <a:pt x="f65" y="f66"/>
                      <a:pt x="f67" y="f68"/>
                    </a:cubicBezTo>
                    <a:lnTo>
                      <a:pt x="f67" y="f68"/>
                    </a:lnTo>
                    <a:cubicBezTo>
                      <a:pt x="f69" y="f70"/>
                      <a:pt x="f71" y="f72"/>
                      <a:pt x="f73" y="f74"/>
                    </a:cubicBezTo>
                    <a:cubicBezTo>
                      <a:pt x="f75" y="f27"/>
                      <a:pt x="f76" y="f77"/>
                      <a:pt x="f78" y="f77"/>
                    </a:cubicBezTo>
                    <a:cubicBezTo>
                      <a:pt x="f79" y="f77"/>
                      <a:pt x="f80" y="f81"/>
                      <a:pt x="f82" y="f83"/>
                    </a:cubicBezTo>
                    <a:cubicBezTo>
                      <a:pt x="f84" y="f29"/>
                      <a:pt x="f85" y="f86"/>
                      <a:pt x="f87" y="f88"/>
                    </a:cubicBezTo>
                    <a:cubicBezTo>
                      <a:pt x="f89" y="f90"/>
                      <a:pt x="f91" y="f92"/>
                      <a:pt x="f93" y="f94"/>
                    </a:cubicBezTo>
                    <a:cubicBezTo>
                      <a:pt x="f95" y="f96"/>
                      <a:pt x="f97" y="f98"/>
                      <a:pt x="f99" y="f100"/>
                    </a:cubicBezTo>
                    <a:cubicBezTo>
                      <a:pt x="f101" y="f102"/>
                      <a:pt x="f103" y="f104"/>
                      <a:pt x="f105" y="f104"/>
                    </a:cubicBezTo>
                    <a:cubicBezTo>
                      <a:pt x="f106" y="f104"/>
                      <a:pt x="f107" y="f108"/>
                      <a:pt x="f2" y="f109"/>
                    </a:cubicBezTo>
                    <a:lnTo>
                      <a:pt x="f2" y="f109"/>
                    </a:lnTo>
                    <a:cubicBezTo>
                      <a:pt x="f110" y="f111"/>
                      <a:pt x="f112" y="f113"/>
                      <a:pt x="f114" y="f113"/>
                    </a:cubicBezTo>
                    <a:cubicBezTo>
                      <a:pt x="f115" y="f113"/>
                      <a:pt x="f116" y="f117"/>
                      <a:pt x="f118" y="f119"/>
                    </a:cubicBezTo>
                    <a:cubicBezTo>
                      <a:pt x="f120" y="f121"/>
                      <a:pt x="f122" y="f88"/>
                      <a:pt x="f20" y="f123"/>
                    </a:cubicBezTo>
                    <a:cubicBezTo>
                      <a:pt x="f124" y="f125"/>
                      <a:pt x="f126" y="f127"/>
                      <a:pt x="f128" y="f50"/>
                    </a:cubicBezTo>
                    <a:cubicBezTo>
                      <a:pt x="f129" y="f130"/>
                      <a:pt x="f131" y="f132"/>
                      <a:pt x="f22" y="f133"/>
                    </a:cubicBezTo>
                    <a:cubicBezTo>
                      <a:pt x="f134" y="f135"/>
                      <a:pt x="f136" y="f2"/>
                      <a:pt x="f4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6" name="Google Shape;816;p10">
                <a:extLst>
                  <a:ext uri="{FF2B5EF4-FFF2-40B4-BE49-F238E27FC236}">
                    <a16:creationId xmlns:a16="http://schemas.microsoft.com/office/drawing/2014/main" id="{7858143E-D23B-4145-A709-F39E28C59A2A}"/>
                  </a:ext>
                </a:extLst>
              </p:cNvPr>
              <p:cNvSpPr/>
              <p:nvPr/>
            </p:nvSpPr>
            <p:spPr>
              <a:xfrm>
                <a:off x="8843948" y="4326017"/>
                <a:ext cx="105165" cy="67272"/>
              </a:xfrm>
              <a:custGeom>
                <a:avLst/>
                <a:gdLst>
                  <a:gd name="f0" fmla="val w"/>
                  <a:gd name="f1" fmla="val h"/>
                  <a:gd name="f2" fmla="val 0"/>
                  <a:gd name="f3" fmla="val 3256"/>
                  <a:gd name="f4" fmla="val 2083"/>
                  <a:gd name="f5" fmla="val 2381"/>
                  <a:gd name="f6" fmla="val 2249"/>
                  <a:gd name="f7" fmla="val 1995"/>
                  <a:gd name="f8" fmla="val 422"/>
                  <a:gd name="f9" fmla="val 1951"/>
                  <a:gd name="f10" fmla="val 467"/>
                  <a:gd name="f11" fmla="val 1547"/>
                  <a:gd name="f12" fmla="val 1090"/>
                  <a:gd name="f13" fmla="val 785"/>
                  <a:gd name="f14" fmla="val 1909"/>
                  <a:gd name="f15" fmla="val 728"/>
                  <a:gd name="f16" fmla="val 1932"/>
                  <a:gd name="f17" fmla="val 1362"/>
                  <a:gd name="f18" fmla="val 1667"/>
                  <a:gd name="f19" fmla="val 1905"/>
                  <a:gd name="f20" fmla="val 1182"/>
                  <a:gd name="f21" fmla="val 1997"/>
                  <a:gd name="f22" fmla="val 2101"/>
                  <a:gd name="f23" fmla="val 1009"/>
                  <a:gd name="f24" fmla="val 2194"/>
                  <a:gd name="f25" fmla="val 951"/>
                  <a:gd name="f26" fmla="val 2287"/>
                  <a:gd name="f27" fmla="val 900"/>
                  <a:gd name="f28" fmla="val 2398"/>
                  <a:gd name="f29" fmla="val 857"/>
                  <a:gd name="f30" fmla="val 2520"/>
                  <a:gd name="f31" fmla="val 2534"/>
                  <a:gd name="f32" fmla="val 2548"/>
                  <a:gd name="f33" fmla="val 858"/>
                  <a:gd name="f34" fmla="val 2563"/>
                  <a:gd name="f35" fmla="val 859"/>
                  <a:gd name="f36" fmla="val 2678"/>
                  <a:gd name="f37" fmla="val 894"/>
                  <a:gd name="f38" fmla="val 2794"/>
                  <a:gd name="f39" fmla="val 974"/>
                  <a:gd name="f40" fmla="val 2805"/>
                  <a:gd name="f41" fmla="val 1101"/>
                  <a:gd name="f42" fmla="val 2816"/>
                  <a:gd name="f43" fmla="val 1233"/>
                  <a:gd name="f44" fmla="val 2723"/>
                  <a:gd name="f45" fmla="val 1354"/>
                  <a:gd name="f46" fmla="val 2605"/>
                  <a:gd name="f47" fmla="val 1356"/>
                  <a:gd name="f48" fmla="val 2599"/>
                  <a:gd name="f49" fmla="val 2592"/>
                  <a:gd name="f50" fmla="val 2586"/>
                  <a:gd name="f51" fmla="val 1355"/>
                  <a:gd name="f52" fmla="val 2591"/>
                  <a:gd name="f53" fmla="val 2597"/>
                  <a:gd name="f54" fmla="val 2602"/>
                  <a:gd name="f55" fmla="val 2603"/>
                  <a:gd name="f56" fmla="val 2604"/>
                  <a:gd name="f57" fmla="val 2611"/>
                  <a:gd name="f58" fmla="val 2618"/>
                  <a:gd name="f59" fmla="val 2625"/>
                  <a:gd name="f60" fmla="val 2846"/>
                  <a:gd name="f61" fmla="val 3087"/>
                  <a:gd name="f62" fmla="val 1263"/>
                  <a:gd name="f63" fmla="val 3163"/>
                  <a:gd name="f64" fmla="val 1067"/>
                  <a:gd name="f65" fmla="val 3255"/>
                  <a:gd name="f66" fmla="val 847"/>
                  <a:gd name="f67" fmla="val 3175"/>
                  <a:gd name="f68" fmla="val 570"/>
                  <a:gd name="f69" fmla="val 3002"/>
                  <a:gd name="f70" fmla="val 432"/>
                  <a:gd name="f71" fmla="val 2898"/>
                  <a:gd name="f72" fmla="val 348"/>
                  <a:gd name="f73" fmla="val 2776"/>
                  <a:gd name="f74" fmla="val 311"/>
                  <a:gd name="f75" fmla="val 2653"/>
                  <a:gd name="f76" fmla="val 2556"/>
                  <a:gd name="f77" fmla="val 2458"/>
                  <a:gd name="f78" fmla="val 334"/>
                  <a:gd name="f79" fmla="val 2367"/>
                  <a:gd name="f80" fmla="val 374"/>
                  <a:gd name="f81" fmla="val 2413"/>
                  <a:gd name="f82" fmla="val 317"/>
                  <a:gd name="f83" fmla="val 2471"/>
                  <a:gd name="f84" fmla="val 213"/>
                  <a:gd name="f85" fmla="val 2459"/>
                  <a:gd name="f86" fmla="val 143"/>
                  <a:gd name="f87" fmla="val 2451"/>
                  <a:gd name="f88" fmla="val 40"/>
                  <a:gd name="f89" fmla="val 2422"/>
                  <a:gd name="f90" fmla="*/ f0 1 3256"/>
                  <a:gd name="f91" fmla="*/ f1 1 2083"/>
                  <a:gd name="f92" fmla="val f2"/>
                  <a:gd name="f93" fmla="val f3"/>
                  <a:gd name="f94" fmla="val f4"/>
                  <a:gd name="f95" fmla="+- f94 0 f92"/>
                  <a:gd name="f96" fmla="+- f93 0 f92"/>
                  <a:gd name="f97" fmla="*/ f96 1 3256"/>
                  <a:gd name="f98" fmla="*/ f95 1 2083"/>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3256" h="2083">
                    <a:moveTo>
                      <a:pt x="f5" y="f2"/>
                    </a:moveTo>
                    <a:cubicBezTo>
                      <a:pt x="f6" y="f2"/>
                      <a:pt x="f7" y="f8"/>
                      <a:pt x="f9" y="f10"/>
                    </a:cubicBezTo>
                    <a:cubicBezTo>
                      <a:pt x="f11" y="f12"/>
                      <a:pt x="f13" y="f14"/>
                      <a:pt x="f2" y="f4"/>
                    </a:cubicBezTo>
                    <a:cubicBezTo>
                      <a:pt x="f15" y="f16"/>
                      <a:pt x="f17" y="f18"/>
                      <a:pt x="f19" y="f20"/>
                    </a:cubicBezTo>
                    <a:cubicBezTo>
                      <a:pt x="f21" y="f12"/>
                      <a:pt x="f22" y="f23"/>
                      <a:pt x="f24" y="f25"/>
                    </a:cubicBezTo>
                    <a:cubicBezTo>
                      <a:pt x="f26" y="f27"/>
                      <a:pt x="f28" y="f29"/>
                      <a:pt x="f30" y="f29"/>
                    </a:cubicBezTo>
                    <a:cubicBezTo>
                      <a:pt x="f31" y="f29"/>
                      <a:pt x="f32" y="f33"/>
                      <a:pt x="f34" y="f35"/>
                    </a:cubicBezTo>
                    <a:cubicBezTo>
                      <a:pt x="f36" y="f37"/>
                      <a:pt x="f38" y="f39"/>
                      <a:pt x="f40" y="f41"/>
                    </a:cubicBezTo>
                    <a:cubicBezTo>
                      <a:pt x="f42" y="f43"/>
                      <a:pt x="f44" y="f45"/>
                      <a:pt x="f46" y="f47"/>
                    </a:cubicBezTo>
                    <a:lnTo>
                      <a:pt x="f46" y="f47"/>
                    </a:lnTo>
                    <a:cubicBezTo>
                      <a:pt x="f48" y="f47"/>
                      <a:pt x="f49" y="f47"/>
                      <a:pt x="f50" y="f51"/>
                    </a:cubicBezTo>
                    <a:lnTo>
                      <a:pt x="f50" y="f51"/>
                    </a:lnTo>
                    <a:cubicBezTo>
                      <a:pt x="f52" y="f47"/>
                      <a:pt x="f53" y="f47"/>
                      <a:pt x="f54" y="f47"/>
                    </a:cubicBezTo>
                    <a:cubicBezTo>
                      <a:pt x="f55" y="f47"/>
                      <a:pt x="f56" y="f47"/>
                      <a:pt x="f46" y="f47"/>
                    </a:cubicBezTo>
                    <a:lnTo>
                      <a:pt x="f46" y="f47"/>
                    </a:lnTo>
                    <a:cubicBezTo>
                      <a:pt x="f57" y="f47"/>
                      <a:pt x="f58" y="f47"/>
                      <a:pt x="f59" y="f47"/>
                    </a:cubicBezTo>
                    <a:cubicBezTo>
                      <a:pt x="f60" y="f47"/>
                      <a:pt x="f61" y="f62"/>
                      <a:pt x="f63" y="f64"/>
                    </a:cubicBezTo>
                    <a:cubicBezTo>
                      <a:pt x="f65" y="f66"/>
                      <a:pt x="f67" y="f68"/>
                      <a:pt x="f69" y="f70"/>
                    </a:cubicBezTo>
                    <a:cubicBezTo>
                      <a:pt x="f71" y="f72"/>
                      <a:pt x="f73" y="f74"/>
                      <a:pt x="f75" y="f74"/>
                    </a:cubicBezTo>
                    <a:cubicBezTo>
                      <a:pt x="f76" y="f74"/>
                      <a:pt x="f77" y="f78"/>
                      <a:pt x="f79" y="f80"/>
                    </a:cubicBezTo>
                    <a:cubicBezTo>
                      <a:pt x="f81" y="f82"/>
                      <a:pt x="f83" y="f84"/>
                      <a:pt x="f85" y="f86"/>
                    </a:cubicBezTo>
                    <a:cubicBezTo>
                      <a:pt x="f87" y="f88"/>
                      <a:pt x="f89"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7" name="Google Shape;817;p10">
                <a:extLst>
                  <a:ext uri="{FF2B5EF4-FFF2-40B4-BE49-F238E27FC236}">
                    <a16:creationId xmlns:a16="http://schemas.microsoft.com/office/drawing/2014/main" id="{AFA75968-B49F-4F98-8F15-0EE8B93FC8D8}"/>
                  </a:ext>
                </a:extLst>
              </p:cNvPr>
              <p:cNvSpPr/>
              <p:nvPr/>
            </p:nvSpPr>
            <p:spPr>
              <a:xfrm>
                <a:off x="8532668" y="4378311"/>
                <a:ext cx="227438" cy="140625"/>
              </a:xfrm>
              <a:custGeom>
                <a:avLst/>
                <a:gdLst>
                  <a:gd name="f0" fmla="val w"/>
                  <a:gd name="f1" fmla="val h"/>
                  <a:gd name="f2" fmla="val 0"/>
                  <a:gd name="f3" fmla="val 7042"/>
                  <a:gd name="f4" fmla="val 4354"/>
                  <a:gd name="f5" fmla="val 1940"/>
                  <a:gd name="f6" fmla="val 210"/>
                  <a:gd name="f7" fmla="val 2066"/>
                  <a:gd name="f8" fmla="val 221"/>
                  <a:gd name="f9" fmla="val 2182"/>
                  <a:gd name="f10" fmla="val 233"/>
                  <a:gd name="f11" fmla="val 2309"/>
                  <a:gd name="f12" fmla="val 267"/>
                  <a:gd name="f13" fmla="val 2563"/>
                  <a:gd name="f14" fmla="val 337"/>
                  <a:gd name="f15" fmla="val 2782"/>
                  <a:gd name="f16" fmla="val 440"/>
                  <a:gd name="f17" fmla="val 2990"/>
                  <a:gd name="f18" fmla="val 579"/>
                  <a:gd name="f19" fmla="val 3405"/>
                  <a:gd name="f20" fmla="val 856"/>
                  <a:gd name="f21" fmla="val 3740"/>
                  <a:gd name="f22" fmla="val 1248"/>
                  <a:gd name="f23" fmla="val 4029"/>
                  <a:gd name="f24" fmla="val 1664"/>
                  <a:gd name="f25" fmla="val 4306"/>
                  <a:gd name="f26" fmla="val 2068"/>
                  <a:gd name="f27" fmla="val 4548"/>
                  <a:gd name="f28" fmla="val 2507"/>
                  <a:gd name="f29" fmla="val 4848"/>
                  <a:gd name="f30" fmla="val 2887"/>
                  <a:gd name="f31" fmla="val 5137"/>
                  <a:gd name="f32" fmla="val 3291"/>
                  <a:gd name="f33" fmla="val 5518"/>
                  <a:gd name="f34" fmla="val 3626"/>
                  <a:gd name="f35" fmla="val 5922"/>
                  <a:gd name="f36" fmla="val 3915"/>
                  <a:gd name="f37" fmla="val 5714"/>
                  <a:gd name="f38" fmla="val 3776"/>
                  <a:gd name="f39" fmla="val 5333"/>
                  <a:gd name="f40" fmla="val 3465"/>
                  <a:gd name="f41" fmla="val 3315"/>
                  <a:gd name="f42" fmla="val 4964"/>
                  <a:gd name="f43" fmla="val 3118"/>
                  <a:gd name="f44" fmla="val 4825"/>
                  <a:gd name="f45" fmla="val 2922"/>
                  <a:gd name="f46" fmla="val 4525"/>
                  <a:gd name="f47" fmla="val 2530"/>
                  <a:gd name="f48" fmla="val 4260"/>
                  <a:gd name="f49" fmla="val 2103"/>
                  <a:gd name="f50" fmla="val 3971"/>
                  <a:gd name="f51" fmla="val 1699"/>
                  <a:gd name="f52" fmla="val 3694"/>
                  <a:gd name="f53" fmla="val 1295"/>
                  <a:gd name="f54" fmla="val 3382"/>
                  <a:gd name="f55" fmla="val 902"/>
                  <a:gd name="f56" fmla="val 2967"/>
                  <a:gd name="f57" fmla="val 625"/>
                  <a:gd name="f58" fmla="val 2863"/>
                  <a:gd name="f59" fmla="val 556"/>
                  <a:gd name="f60" fmla="val 2759"/>
                  <a:gd name="f61" fmla="val 498"/>
                  <a:gd name="f62" fmla="val 2644"/>
                  <a:gd name="f63" fmla="val 2528"/>
                  <a:gd name="f64" fmla="val 383"/>
                  <a:gd name="f65" fmla="val 2413"/>
                  <a:gd name="f66" fmla="val 2297"/>
                  <a:gd name="f67" fmla="val 313"/>
                  <a:gd name="f68" fmla="val 279"/>
                  <a:gd name="f69" fmla="val 2055"/>
                  <a:gd name="f70" fmla="val 256"/>
                  <a:gd name="f71" fmla="val 1876"/>
                  <a:gd name="f72" fmla="val 227"/>
                  <a:gd name="f73" fmla="val 1815"/>
                  <a:gd name="f74" fmla="val 224"/>
                  <a:gd name="f75" fmla="val 1753"/>
                  <a:gd name="f76" fmla="val 1691"/>
                  <a:gd name="f77" fmla="val 1628"/>
                  <a:gd name="f78" fmla="val 1559"/>
                  <a:gd name="f79" fmla="val 1674"/>
                  <a:gd name="f80" fmla="val 1813"/>
                  <a:gd name="f81" fmla="val 6377"/>
                  <a:gd name="f82" fmla="val 4269"/>
                  <a:gd name="f83" fmla="val 6379"/>
                  <a:gd name="f84" fmla="val 4270"/>
                  <a:gd name="f85" fmla="val 6381"/>
                  <a:gd name="f86" fmla="val 4271"/>
                  <a:gd name="f87" fmla="val 6383"/>
                  <a:gd name="f88" fmla="val 4273"/>
                  <a:gd name="f89" fmla="val 1935"/>
                  <a:gd name="f90" fmla="val 1792"/>
                  <a:gd name="f91" fmla="val 1648"/>
                  <a:gd name="f92" fmla="val 12"/>
                  <a:gd name="f93" fmla="val 1501"/>
                  <a:gd name="f94" fmla="val 36"/>
                  <a:gd name="f95" fmla="val 1316"/>
                  <a:gd name="f96" fmla="val 60"/>
                  <a:gd name="f97" fmla="val 1132"/>
                  <a:gd name="f98" fmla="val 117"/>
                  <a:gd name="f99" fmla="val 947"/>
                  <a:gd name="f100" fmla="val 198"/>
                  <a:gd name="f101" fmla="val 601"/>
                  <a:gd name="f102" fmla="val 325"/>
                  <a:gd name="f103" fmla="val 324"/>
                  <a:gd name="f104" fmla="val 717"/>
                  <a:gd name="f105" fmla="val 430"/>
                  <a:gd name="f106" fmla="val 510"/>
                  <a:gd name="f107" fmla="val 917"/>
                  <a:gd name="f108" fmla="val 1396"/>
                  <a:gd name="f109" fmla="val 1930"/>
                  <a:gd name="f110" fmla="val 423"/>
                  <a:gd name="f111" fmla="val 637"/>
                  <a:gd name="f112" fmla="val 3198"/>
                  <a:gd name="f113" fmla="val 914"/>
                  <a:gd name="f114" fmla="val 3209"/>
                  <a:gd name="f115" fmla="val 1387"/>
                  <a:gd name="f116" fmla="val 1549"/>
                  <a:gd name="f117" fmla="val 3163"/>
                  <a:gd name="f118" fmla="val 1733"/>
                  <a:gd name="f119" fmla="val 3048"/>
                  <a:gd name="f120" fmla="val 1837"/>
                  <a:gd name="f121" fmla="val 2993"/>
                  <a:gd name="f122" fmla="val 1882"/>
                  <a:gd name="f123" fmla="val 2917"/>
                  <a:gd name="f124" fmla="val 1905"/>
                  <a:gd name="f125" fmla="val 2840"/>
                  <a:gd name="f126" fmla="val 2739"/>
                  <a:gd name="f127" fmla="val 2638"/>
                  <a:gd name="f128" fmla="val 1865"/>
                  <a:gd name="f129" fmla="val 2586"/>
                  <a:gd name="f130" fmla="val 1779"/>
                  <a:gd name="f131" fmla="val 2621"/>
                  <a:gd name="f132" fmla="val 1999"/>
                  <a:gd name="f133" fmla="val 2817"/>
                  <a:gd name="f134" fmla="val 2183"/>
                  <a:gd name="f135" fmla="val 3036"/>
                  <a:gd name="f136" fmla="val 3255"/>
                  <a:gd name="f137" fmla="val 3440"/>
                  <a:gd name="f138" fmla="val 3475"/>
                  <a:gd name="f139" fmla="val 3786"/>
                  <a:gd name="f140" fmla="val 2414"/>
                  <a:gd name="f141" fmla="val 3084"/>
                  <a:gd name="f142" fmla="val 3613"/>
                  <a:gd name="f143" fmla="val 3753"/>
                  <a:gd name="f144" fmla="val 3798"/>
                  <a:gd name="f145" fmla="val 3661"/>
                  <a:gd name="f146" fmla="val 3913"/>
                  <a:gd name="f147" fmla="val 3557"/>
                  <a:gd name="f148" fmla="val 3983"/>
                  <a:gd name="f149" fmla="val 3834"/>
                  <a:gd name="f150" fmla="val 3902"/>
                  <a:gd name="f151" fmla="val 4353"/>
                  <a:gd name="f152" fmla="val 4213"/>
                  <a:gd name="f153" fmla="val 4076"/>
                  <a:gd name="f154" fmla="val 3984"/>
                  <a:gd name="f155" fmla="val 4502"/>
                  <a:gd name="f156" fmla="val 3615"/>
                  <a:gd name="f157" fmla="val 4687"/>
                  <a:gd name="f158" fmla="val 4088"/>
                  <a:gd name="f159" fmla="val 4998"/>
                  <a:gd name="f160" fmla="val 4160"/>
                  <a:gd name="f161" fmla="val 5343"/>
                  <a:gd name="f162" fmla="val 5494"/>
                  <a:gd name="f163" fmla="val 5652"/>
                  <a:gd name="f164" fmla="val 4146"/>
                  <a:gd name="f165" fmla="val 5808"/>
                  <a:gd name="f166" fmla="val 6005"/>
                  <a:gd name="f167" fmla="val 6200"/>
                  <a:gd name="f168" fmla="val 4168"/>
                  <a:gd name="f169" fmla="val 5777"/>
                  <a:gd name="f170" fmla="val 3918"/>
                  <a:gd name="f171" fmla="val 6508"/>
                  <a:gd name="f172" fmla="val 2587"/>
                  <a:gd name="f173" fmla="val 6041"/>
                  <a:gd name="f174" fmla="val 2598"/>
                  <a:gd name="f175" fmla="val 6158"/>
                  <a:gd name="f176" fmla="val 2605"/>
                  <a:gd name="f177" fmla="val 6271"/>
                  <a:gd name="f178" fmla="val 6542"/>
                  <a:gd name="f179" fmla="val 6798"/>
                  <a:gd name="f180" fmla="val 2564"/>
                  <a:gd name="f181" fmla="val 7041"/>
                  <a:gd name="f182" fmla="val 2426"/>
                  <a:gd name="f183" fmla="val 5876"/>
                  <a:gd name="f184" fmla="val 4767"/>
                  <a:gd name="f185" fmla="val 1595"/>
                  <a:gd name="f186" fmla="val 3925"/>
                  <a:gd name="f187" fmla="val 844"/>
                  <a:gd name="f188" fmla="val 3336"/>
                  <a:gd name="f189" fmla="val 2665"/>
                  <a:gd name="f190" fmla="*/ f0 1 7042"/>
                  <a:gd name="f191" fmla="*/ f1 1 4354"/>
                  <a:gd name="f192" fmla="val f2"/>
                  <a:gd name="f193" fmla="val f3"/>
                  <a:gd name="f194" fmla="val f4"/>
                  <a:gd name="f195" fmla="+- f194 0 f192"/>
                  <a:gd name="f196" fmla="+- f193 0 f192"/>
                  <a:gd name="f197" fmla="*/ f196 1 7042"/>
                  <a:gd name="f198" fmla="*/ f195 1 4354"/>
                  <a:gd name="f199" fmla="*/ f192 1 f197"/>
                  <a:gd name="f200" fmla="*/ f193 1 f197"/>
                  <a:gd name="f201" fmla="*/ f192 1 f198"/>
                  <a:gd name="f202" fmla="*/ f194 1 f198"/>
                  <a:gd name="f203" fmla="*/ f199 f190 1"/>
                  <a:gd name="f204" fmla="*/ f200 f190 1"/>
                  <a:gd name="f205" fmla="*/ f202 f191 1"/>
                  <a:gd name="f206" fmla="*/ f201 f191 1"/>
                </a:gdLst>
                <a:ahLst/>
                <a:cxnLst>
                  <a:cxn ang="3cd4">
                    <a:pos x="hc" y="t"/>
                  </a:cxn>
                  <a:cxn ang="0">
                    <a:pos x="r" y="vc"/>
                  </a:cxn>
                  <a:cxn ang="cd4">
                    <a:pos x="hc" y="b"/>
                  </a:cxn>
                  <a:cxn ang="cd2">
                    <a:pos x="l" y="vc"/>
                  </a:cxn>
                </a:cxnLst>
                <a:rect l="f203" t="f206" r="f204" b="f205"/>
                <a:pathLst>
                  <a:path w="7042" h="4354">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3" y="f34"/>
                      <a:pt x="f39" y="f40"/>
                    </a:cubicBezTo>
                    <a:cubicBezTo>
                      <a:pt x="f31" y="f41"/>
                      <a:pt x="f42" y="f43"/>
                      <a:pt x="f44" y="f45"/>
                    </a:cubicBezTo>
                    <a:cubicBezTo>
                      <a:pt x="f46" y="f47"/>
                      <a:pt x="f48" y="f49"/>
                      <a:pt x="f50" y="f51"/>
                    </a:cubicBezTo>
                    <a:cubicBezTo>
                      <a:pt x="f52" y="f53"/>
                      <a:pt x="f54" y="f55"/>
                      <a:pt x="f56" y="f57"/>
                    </a:cubicBezTo>
                    <a:cubicBezTo>
                      <a:pt x="f58" y="f59"/>
                      <a:pt x="f60" y="f61"/>
                      <a:pt x="f62" y="f16"/>
                    </a:cubicBezTo>
                    <a:cubicBezTo>
                      <a:pt x="f63" y="f64"/>
                      <a:pt x="f65" y="f14"/>
                      <a:pt x="f66" y="f67"/>
                    </a:cubicBezTo>
                    <a:cubicBezTo>
                      <a:pt x="f9" y="f68"/>
                      <a:pt x="f69" y="f70"/>
                      <a:pt x="f5" y="f10"/>
                    </a:cubicBezTo>
                    <a:cubicBezTo>
                      <a:pt x="f71" y="f72"/>
                      <a:pt x="f73" y="f74"/>
                      <a:pt x="f75" y="f74"/>
                    </a:cubicBezTo>
                    <a:cubicBezTo>
                      <a:pt x="f76" y="f74"/>
                      <a:pt x="f77" y="f72"/>
                      <a:pt x="f78" y="f10"/>
                    </a:cubicBezTo>
                    <a:cubicBezTo>
                      <a:pt x="f79" y="f8"/>
                      <a:pt x="f80" y="f6"/>
                      <a:pt x="f5" y="f6"/>
                    </a:cubicBezTo>
                    <a:close/>
                    <a:moveTo>
                      <a:pt x="f81" y="f82"/>
                    </a:moveTo>
                    <a:cubicBezTo>
                      <a:pt x="f83" y="f84"/>
                      <a:pt x="f85" y="f86"/>
                      <a:pt x="f87" y="f88"/>
                    </a:cubicBezTo>
                    <a:cubicBezTo>
                      <a:pt x="f85" y="f86"/>
                      <a:pt x="f83" y="f84"/>
                      <a:pt x="f81" y="f82"/>
                    </a:cubicBezTo>
                    <a:close/>
                    <a:moveTo>
                      <a:pt x="f89" y="f2"/>
                    </a:moveTo>
                    <a:cubicBezTo>
                      <a:pt x="f90" y="f2"/>
                      <a:pt x="f91" y="f92"/>
                      <a:pt x="f93" y="f94"/>
                    </a:cubicBezTo>
                    <a:cubicBezTo>
                      <a:pt x="f95" y="f96"/>
                      <a:pt x="f97" y="f98"/>
                      <a:pt x="f99" y="f100"/>
                    </a:cubicBezTo>
                    <a:cubicBezTo>
                      <a:pt x="f101" y="f102"/>
                      <a:pt x="f103" y="f59"/>
                      <a:pt x="f2" y="f104"/>
                    </a:cubicBezTo>
                    <a:cubicBezTo>
                      <a:pt x="f105" y="f106"/>
                      <a:pt x="f107" y="f64"/>
                      <a:pt x="f108" y="f64"/>
                    </a:cubicBezTo>
                    <a:cubicBezTo>
                      <a:pt x="f24" y="f64"/>
                      <a:pt x="f109" y="f110"/>
                      <a:pt x="f9" y="f106"/>
                    </a:cubicBezTo>
                    <a:cubicBezTo>
                      <a:pt x="f13" y="f111"/>
                      <a:pt x="f112" y="f113"/>
                      <a:pt x="f114" y="f115"/>
                    </a:cubicBezTo>
                    <a:cubicBezTo>
                      <a:pt x="f114"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4"/>
                    </a:cubicBezTo>
                    <a:cubicBezTo>
                      <a:pt x="f136" y="f134"/>
                      <a:pt x="f137" y="f132"/>
                      <a:pt x="f138" y="f130"/>
                    </a:cubicBezTo>
                    <a:cubicBezTo>
                      <a:pt x="f139" y="f140"/>
                      <a:pt x="f139" y="f141"/>
                      <a:pt x="f142" y="f143"/>
                    </a:cubicBezTo>
                    <a:cubicBezTo>
                      <a:pt x="f142" y="f143"/>
                      <a:pt x="f144" y="f145"/>
                      <a:pt x="f146" y="f147"/>
                    </a:cubicBezTo>
                    <a:lnTo>
                      <a:pt x="f146" y="f147"/>
                    </a:lnTo>
                    <a:cubicBezTo>
                      <a:pt x="f146" y="f147"/>
                      <a:pt x="f148" y="f149"/>
                      <a:pt x="f150" y="f151"/>
                    </a:cubicBezTo>
                    <a:cubicBezTo>
                      <a:pt x="f152" y="f153"/>
                      <a:pt x="f25" y="f154"/>
                      <a:pt x="f155" y="f156"/>
                    </a:cubicBezTo>
                    <a:cubicBezTo>
                      <a:pt x="f157" y="f158"/>
                      <a:pt x="f159" y="f160"/>
                      <a:pt x="f161" y="f160"/>
                    </a:cubicBezTo>
                    <a:cubicBezTo>
                      <a:pt x="f162" y="f160"/>
                      <a:pt x="f163" y="f164"/>
                      <a:pt x="f165" y="f164"/>
                    </a:cubicBezTo>
                    <a:cubicBezTo>
                      <a:pt x="f166" y="f164"/>
                      <a:pt x="f167" y="f168"/>
                      <a:pt x="f81" y="f82"/>
                    </a:cubicBezTo>
                    <a:lnTo>
                      <a:pt x="f81" y="f82"/>
                    </a:lnTo>
                    <a:cubicBezTo>
                      <a:pt x="f169" y="f170"/>
                      <a:pt x="f171" y="f58"/>
                      <a:pt x="f35" y="f172"/>
                    </a:cubicBezTo>
                    <a:lnTo>
                      <a:pt x="f35" y="f172"/>
                    </a:lnTo>
                    <a:cubicBezTo>
                      <a:pt x="f173" y="f174"/>
                      <a:pt x="f175" y="f176"/>
                      <a:pt x="f177" y="f176"/>
                    </a:cubicBezTo>
                    <a:cubicBezTo>
                      <a:pt x="f178" y="f176"/>
                      <a:pt x="f179" y="f180"/>
                      <a:pt x="f181" y="f182"/>
                    </a:cubicBezTo>
                    <a:cubicBezTo>
                      <a:pt x="f183" y="f140"/>
                      <a:pt x="f184" y="f185"/>
                      <a:pt x="f186" y="f187"/>
                    </a:cubicBezTo>
                    <a:cubicBezTo>
                      <a:pt x="f188" y="f67"/>
                      <a:pt x="f189" y="f2"/>
                      <a:pt x="f8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8" name="Google Shape;818;p10">
                <a:extLst>
                  <a:ext uri="{FF2B5EF4-FFF2-40B4-BE49-F238E27FC236}">
                    <a16:creationId xmlns:a16="http://schemas.microsoft.com/office/drawing/2014/main" id="{9BBE6F6A-0616-4DB0-85F0-56F3CF69F9C0}"/>
                  </a:ext>
                </a:extLst>
              </p:cNvPr>
              <p:cNvSpPr/>
              <p:nvPr/>
            </p:nvSpPr>
            <p:spPr>
              <a:xfrm>
                <a:off x="8671703" y="4394752"/>
                <a:ext cx="150638" cy="53611"/>
              </a:xfrm>
              <a:custGeom>
                <a:avLst/>
                <a:gdLst>
                  <a:gd name="f0" fmla="val w"/>
                  <a:gd name="f1" fmla="val h"/>
                  <a:gd name="f2" fmla="val 0"/>
                  <a:gd name="f3" fmla="val 4664"/>
                  <a:gd name="f4" fmla="val 1660"/>
                  <a:gd name="f5" fmla="val 970"/>
                  <a:gd name="f6" fmla="val 509"/>
                  <a:gd name="f7" fmla="val 1178"/>
                  <a:gd name="f8" fmla="val 589"/>
                  <a:gd name="f9" fmla="val 1386"/>
                  <a:gd name="f10" fmla="val 670"/>
                  <a:gd name="f11" fmla="val 1617"/>
                  <a:gd name="f12" fmla="val 728"/>
                  <a:gd name="f13" fmla="val 1836"/>
                  <a:gd name="f14" fmla="val 786"/>
                  <a:gd name="f15" fmla="val 2055"/>
                  <a:gd name="f16" fmla="val 820"/>
                  <a:gd name="f17" fmla="val 2298"/>
                  <a:gd name="f18" fmla="val 855"/>
                  <a:gd name="f19" fmla="val 2517"/>
                  <a:gd name="f20" fmla="val 878"/>
                  <a:gd name="f21" fmla="val 2759"/>
                  <a:gd name="f22" fmla="val 3002"/>
                  <a:gd name="f23" fmla="val 3221"/>
                  <a:gd name="f24" fmla="val 866"/>
                  <a:gd name="f25" fmla="val 3464"/>
                  <a:gd name="f26" fmla="val 3694"/>
                  <a:gd name="f27" fmla="val 843"/>
                  <a:gd name="f28" fmla="val 913"/>
                  <a:gd name="f29" fmla="val 2967"/>
                  <a:gd name="f30" fmla="val 924"/>
                  <a:gd name="f31" fmla="val 2896"/>
                  <a:gd name="f32" fmla="val 927"/>
                  <a:gd name="f33" fmla="val 2826"/>
                  <a:gd name="f34" fmla="val 929"/>
                  <a:gd name="f35" fmla="val 2757"/>
                  <a:gd name="f36" fmla="val 2590"/>
                  <a:gd name="f37" fmla="val 2426"/>
                  <a:gd name="f38" fmla="val 921"/>
                  <a:gd name="f39" fmla="val 2263"/>
                  <a:gd name="f40" fmla="val 2032"/>
                  <a:gd name="f41" fmla="val 1801"/>
                  <a:gd name="f42" fmla="val 1582"/>
                  <a:gd name="f43" fmla="val 763"/>
                  <a:gd name="f44" fmla="val 1363"/>
                  <a:gd name="f45" fmla="val 693"/>
                  <a:gd name="f46" fmla="val 1155"/>
                  <a:gd name="f47" fmla="val 612"/>
                  <a:gd name="f48" fmla="val 1"/>
                  <a:gd name="f49" fmla="val 685"/>
                  <a:gd name="f50" fmla="val 602"/>
                  <a:gd name="f51" fmla="val 2459"/>
                  <a:gd name="f52" fmla="val 3607"/>
                  <a:gd name="f53" fmla="val 3738"/>
                  <a:gd name="f54" fmla="val 3860"/>
                  <a:gd name="f55" fmla="val 1646"/>
                  <a:gd name="f56" fmla="val 3971"/>
                  <a:gd name="f57" fmla="val 3948"/>
                  <a:gd name="f58" fmla="val 1570"/>
                  <a:gd name="f59" fmla="val 3256"/>
                  <a:gd name="f60" fmla="val 1374"/>
                  <a:gd name="f61" fmla="val 3106"/>
                  <a:gd name="f62" fmla="val 1224"/>
                  <a:gd name="f63" fmla="val 3153"/>
                  <a:gd name="f64" fmla="val 1229"/>
                  <a:gd name="f65" fmla="val 3202"/>
                  <a:gd name="f66" fmla="val 1232"/>
                  <a:gd name="f67" fmla="val 3253"/>
                  <a:gd name="f68" fmla="val 3749"/>
                  <a:gd name="f69" fmla="val 4349"/>
                  <a:gd name="f70" fmla="val 979"/>
                  <a:gd name="f71" fmla="val 4243"/>
                  <a:gd name="f72" fmla="val 677"/>
                  <a:gd name="f73" fmla="val 3819"/>
                  <a:gd name="f74" fmla="val 709"/>
                  <a:gd name="f75" fmla="val 3394"/>
                  <a:gd name="f76" fmla="val 2224"/>
                  <a:gd name="f77" fmla="val 1060"/>
                  <a:gd name="f78" fmla="val 467"/>
                  <a:gd name="f79" fmla="*/ f0 1 4664"/>
                  <a:gd name="f80" fmla="*/ f1 1 1660"/>
                  <a:gd name="f81" fmla="val f2"/>
                  <a:gd name="f82" fmla="val f3"/>
                  <a:gd name="f83" fmla="val f4"/>
                  <a:gd name="f84" fmla="+- f83 0 f81"/>
                  <a:gd name="f85" fmla="+- f82 0 f81"/>
                  <a:gd name="f86" fmla="*/ f85 1 4664"/>
                  <a:gd name="f87" fmla="*/ f84 1 1660"/>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664" h="1660">
                    <a:moveTo>
                      <a:pt x="f5" y="f6"/>
                    </a:moveTo>
                    <a:lnTo>
                      <a:pt x="f5" y="f6"/>
                    </a:lnTo>
                    <a:cubicBezTo>
                      <a:pt x="f7" y="f8"/>
                      <a:pt x="f9" y="f10"/>
                      <a:pt x="f11" y="f12"/>
                    </a:cubicBezTo>
                    <a:cubicBezTo>
                      <a:pt x="f13" y="f14"/>
                      <a:pt x="f15" y="f16"/>
                      <a:pt x="f17" y="f18"/>
                    </a:cubicBezTo>
                    <a:cubicBezTo>
                      <a:pt x="f19" y="f20"/>
                      <a:pt x="f21" y="f20"/>
                      <a:pt x="f22" y="f20"/>
                    </a:cubicBezTo>
                    <a:cubicBezTo>
                      <a:pt x="f23" y="f24"/>
                      <a:pt x="f25" y="f18"/>
                      <a:pt x="f26" y="f27"/>
                    </a:cubicBezTo>
                    <a:lnTo>
                      <a:pt x="f26" y="f27"/>
                    </a:lnTo>
                    <a:cubicBezTo>
                      <a:pt x="f25" y="f20"/>
                      <a:pt x="f23" y="f28"/>
                      <a:pt x="f29" y="f30"/>
                    </a:cubicBezTo>
                    <a:cubicBezTo>
                      <a:pt x="f31" y="f32"/>
                      <a:pt x="f33" y="f34"/>
                      <a:pt x="f35" y="f34"/>
                    </a:cubicBezTo>
                    <a:cubicBezTo>
                      <a:pt x="f36" y="f34"/>
                      <a:pt x="f37" y="f38"/>
                      <a:pt x="f39" y="f28"/>
                    </a:cubicBezTo>
                    <a:cubicBezTo>
                      <a:pt x="f40" y="f20"/>
                      <a:pt x="f41" y="f27"/>
                      <a:pt x="f42" y="f43"/>
                    </a:cubicBezTo>
                    <a:cubicBezTo>
                      <a:pt x="f44" y="f45"/>
                      <a:pt x="f46" y="f47"/>
                      <a:pt x="f5" y="f6"/>
                    </a:cubicBezTo>
                    <a:close/>
                    <a:moveTo>
                      <a:pt x="f48" y="f48"/>
                    </a:moveTo>
                    <a:cubicBezTo>
                      <a:pt x="f49" y="f50"/>
                      <a:pt x="f51" y="f4"/>
                      <a:pt x="f52" y="f4"/>
                    </a:cubicBezTo>
                    <a:cubicBezTo>
                      <a:pt x="f53" y="f4"/>
                      <a:pt x="f54" y="f55"/>
                      <a:pt x="f56" y="f11"/>
                    </a:cubicBezTo>
                    <a:cubicBezTo>
                      <a:pt x="f57" y="f58"/>
                      <a:pt x="f59" y="f60"/>
                      <a:pt x="f61" y="f62"/>
                    </a:cubicBezTo>
                    <a:lnTo>
                      <a:pt x="f61" y="f62"/>
                    </a:lnTo>
                    <a:cubicBezTo>
                      <a:pt x="f63" y="f64"/>
                      <a:pt x="f65" y="f66"/>
                      <a:pt x="f67" y="f66"/>
                    </a:cubicBezTo>
                    <a:cubicBezTo>
                      <a:pt x="f68" y="f66"/>
                      <a:pt x="f69" y="f70"/>
                      <a:pt x="f3" y="f47"/>
                    </a:cubicBezTo>
                    <a:lnTo>
                      <a:pt x="f3" y="f47"/>
                    </a:lnTo>
                    <a:cubicBezTo>
                      <a:pt x="f71" y="f72"/>
                      <a:pt x="f73" y="f74"/>
                      <a:pt x="f75" y="f74"/>
                    </a:cubicBezTo>
                    <a:cubicBezTo>
                      <a:pt x="f76" y="f74"/>
                      <a:pt x="f77" y="f78"/>
                      <a:pt x="f48" y="f48"/>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9" name="Google Shape;819;p10">
                <a:extLst>
                  <a:ext uri="{FF2B5EF4-FFF2-40B4-BE49-F238E27FC236}">
                    <a16:creationId xmlns:a16="http://schemas.microsoft.com/office/drawing/2014/main" id="{B6683C96-6AAD-469E-8647-15259D58E1E2}"/>
                  </a:ext>
                </a:extLst>
              </p:cNvPr>
              <p:cNvSpPr/>
              <p:nvPr/>
            </p:nvSpPr>
            <p:spPr>
              <a:xfrm>
                <a:off x="8362297" y="4730648"/>
                <a:ext cx="194273" cy="264709"/>
              </a:xfrm>
              <a:custGeom>
                <a:avLst/>
                <a:gdLst>
                  <a:gd name="f0" fmla="val w"/>
                  <a:gd name="f1" fmla="val h"/>
                  <a:gd name="f2" fmla="val 0"/>
                  <a:gd name="f3" fmla="val 6015"/>
                  <a:gd name="f4" fmla="val 8196"/>
                  <a:gd name="f5" fmla="val 6014"/>
                  <a:gd name="f6" fmla="val 1"/>
                  <a:gd name="f7" fmla="val 5995"/>
                  <a:gd name="f8" fmla="val 2"/>
                  <a:gd name="f9" fmla="val 5975"/>
                  <a:gd name="f10" fmla="val 4"/>
                  <a:gd name="f11" fmla="val 5955"/>
                  <a:gd name="f12" fmla="val 7"/>
                  <a:gd name="f13" fmla="val 5"/>
                  <a:gd name="f14" fmla="val 5994"/>
                  <a:gd name="f15" fmla="val 3"/>
                  <a:gd name="f16" fmla="val 4593"/>
                  <a:gd name="f17" fmla="val 166"/>
                  <a:gd name="f18" fmla="val 3340"/>
                  <a:gd name="f19" fmla="val 1104"/>
                  <a:gd name="f20" fmla="val 2817"/>
                  <a:gd name="f21" fmla="val 2390"/>
                  <a:gd name="f22" fmla="val 2597"/>
                  <a:gd name="f23" fmla="val 2921"/>
                  <a:gd name="f24" fmla="val 2494"/>
                  <a:gd name="f25" fmla="val 3486"/>
                  <a:gd name="f26" fmla="val 2355"/>
                  <a:gd name="f27" fmla="val 4029"/>
                  <a:gd name="f28" fmla="val 2205"/>
                  <a:gd name="f29" fmla="val 4583"/>
                  <a:gd name="f30" fmla="val 1974"/>
                  <a:gd name="f31" fmla="val 5137"/>
                  <a:gd name="f32" fmla="val 1570"/>
                  <a:gd name="f33" fmla="val 5541"/>
                  <a:gd name="f34" fmla="val 1276"/>
                  <a:gd name="f35" fmla="val 5835"/>
                  <a:gd name="f36" fmla="val 859"/>
                  <a:gd name="f37" fmla="val 6032"/>
                  <a:gd name="f38" fmla="val 449"/>
                  <a:gd name="f39" fmla="val 296"/>
                  <a:gd name="f40" fmla="val 144"/>
                  <a:gd name="f41" fmla="val 6005"/>
                  <a:gd name="f42" fmla="val 5945"/>
                  <a:gd name="f43" fmla="val 323"/>
                  <a:gd name="f44" fmla="val 6261"/>
                  <a:gd name="f45" fmla="val 800"/>
                  <a:gd name="f46" fmla="val 6449"/>
                  <a:gd name="f47" fmla="val 1259"/>
                  <a:gd name="f48" fmla="val 1555"/>
                  <a:gd name="f49" fmla="val 1843"/>
                  <a:gd name="f50" fmla="val 6371"/>
                  <a:gd name="f51" fmla="val 2078"/>
                  <a:gd name="f52" fmla="val 6199"/>
                  <a:gd name="f53" fmla="val 1870"/>
                  <a:gd name="f54" fmla="val 6868"/>
                  <a:gd name="f55" fmla="val 2251"/>
                  <a:gd name="f56" fmla="val 7838"/>
                  <a:gd name="f57" fmla="val 2851"/>
                  <a:gd name="f58" fmla="val 6684"/>
                  <a:gd name="f59" fmla="val 3105"/>
                  <a:gd name="f60" fmla="val 6049"/>
                  <a:gd name="f61" fmla="val 3359"/>
                  <a:gd name="f62" fmla="val 3856"/>
                  <a:gd name="f63" fmla="val 3697"/>
                  <a:gd name="f64" fmla="val 1135"/>
                  <a:gd name="f65" fmla="val 5195"/>
                  <a:gd name="f66" fmla="val 111"/>
                  <a:gd name="f67" fmla="*/ f0 1 6015"/>
                  <a:gd name="f68" fmla="*/ f1 1 8196"/>
                  <a:gd name="f69" fmla="val f2"/>
                  <a:gd name="f70" fmla="val f3"/>
                  <a:gd name="f71" fmla="val f4"/>
                  <a:gd name="f72" fmla="+- f71 0 f69"/>
                  <a:gd name="f73" fmla="+- f70 0 f69"/>
                  <a:gd name="f74" fmla="*/ f73 1 6015"/>
                  <a:gd name="f75" fmla="*/ f72 1 8196"/>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015" h="8196">
                    <a:moveTo>
                      <a:pt x="f5" y="f6"/>
                    </a:moveTo>
                    <a:cubicBezTo>
                      <a:pt x="f7" y="f8"/>
                      <a:pt x="f9" y="f10"/>
                      <a:pt x="f11" y="f12"/>
                    </a:cubicBezTo>
                    <a:lnTo>
                      <a:pt x="f11" y="f12"/>
                    </a:lnTo>
                    <a:cubicBezTo>
                      <a:pt x="f9" y="f13"/>
                      <a:pt x="f14" y="f15"/>
                      <a:pt x="f5" y="f6"/>
                    </a:cubicBezTo>
                    <a:close/>
                    <a:moveTo>
                      <a:pt x="f11" y="f12"/>
                    </a:moveTo>
                    <a:cubicBezTo>
                      <a:pt x="f16" y="f17"/>
                      <a:pt x="f18" y="f19"/>
                      <a:pt x="f20" y="f21"/>
                    </a:cubicBezTo>
                    <a:cubicBezTo>
                      <a:pt x="f22" y="f23"/>
                      <a:pt x="f24" y="f25"/>
                      <a:pt x="f26" y="f27"/>
                    </a:cubicBezTo>
                    <a:cubicBezTo>
                      <a:pt x="f28" y="f29"/>
                      <a:pt x="f30" y="f31"/>
                      <a:pt x="f32" y="f33"/>
                    </a:cubicBezTo>
                    <a:cubicBezTo>
                      <a:pt x="f34" y="f35"/>
                      <a:pt x="f36" y="f37"/>
                      <a:pt x="f38" y="f37"/>
                    </a:cubicBezTo>
                    <a:cubicBezTo>
                      <a:pt x="f39" y="f37"/>
                      <a:pt x="f40" y="f41"/>
                      <a:pt x="f2" y="f42"/>
                    </a:cubicBezTo>
                    <a:lnTo>
                      <a:pt x="f2" y="f42"/>
                    </a:lnTo>
                    <a:cubicBezTo>
                      <a:pt x="f43" y="f44"/>
                      <a:pt x="f45" y="f46"/>
                      <a:pt x="f47" y="f46"/>
                    </a:cubicBezTo>
                    <a:cubicBezTo>
                      <a:pt x="f48" y="f46"/>
                      <a:pt x="f49" y="f50"/>
                      <a:pt x="f51" y="f52"/>
                    </a:cubicBezTo>
                    <a:lnTo>
                      <a:pt x="f51" y="f52"/>
                    </a:lnTo>
                    <a:cubicBezTo>
                      <a:pt x="f53" y="f54"/>
                      <a:pt x="f55" y="f56"/>
                      <a:pt x="f57" y="f4"/>
                    </a:cubicBezTo>
                    <a:cubicBezTo>
                      <a:pt x="f24" y="f58"/>
                      <a:pt x="f59" y="f60"/>
                      <a:pt x="f61" y="f62"/>
                    </a:cubicBezTo>
                    <a:cubicBezTo>
                      <a:pt x="f63" y="f64"/>
                      <a:pt x="f65" y="f66"/>
                      <a:pt x="f11" y="f1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0" name="Google Shape;820;p10">
                <a:extLst>
                  <a:ext uri="{FF2B5EF4-FFF2-40B4-BE49-F238E27FC236}">
                    <a16:creationId xmlns:a16="http://schemas.microsoft.com/office/drawing/2014/main" id="{B54ED5D5-DA69-47F4-B88E-38AD4F0696C4}"/>
                  </a:ext>
                </a:extLst>
              </p:cNvPr>
              <p:cNvSpPr/>
              <p:nvPr/>
            </p:nvSpPr>
            <p:spPr>
              <a:xfrm>
                <a:off x="8486802" y="4733611"/>
                <a:ext cx="97703" cy="213292"/>
              </a:xfrm>
              <a:custGeom>
                <a:avLst/>
                <a:gdLst>
                  <a:gd name="f0" fmla="val w"/>
                  <a:gd name="f1" fmla="val h"/>
                  <a:gd name="f2" fmla="val 0"/>
                  <a:gd name="f3" fmla="val 3025"/>
                  <a:gd name="f4" fmla="val 6604"/>
                  <a:gd name="f5" fmla="val 1155"/>
                  <a:gd name="f6" fmla="val 936"/>
                  <a:gd name="f7" fmla="val 843"/>
                  <a:gd name="f8" fmla="val 1282"/>
                  <a:gd name="f9" fmla="val 728"/>
                  <a:gd name="f10" fmla="val 1744"/>
                  <a:gd name="f11" fmla="val 2182"/>
                  <a:gd name="f12" fmla="val 2621"/>
                  <a:gd name="f13" fmla="val 866"/>
                  <a:gd name="f14" fmla="val 3060"/>
                  <a:gd name="f15" fmla="val 1016"/>
                  <a:gd name="f16" fmla="val 3475"/>
                  <a:gd name="f17" fmla="val 1178"/>
                  <a:gd name="f18" fmla="val 3891"/>
                  <a:gd name="f19" fmla="val 1363"/>
                  <a:gd name="f20" fmla="val 4295"/>
                  <a:gd name="f21" fmla="val 1513"/>
                  <a:gd name="f22" fmla="val 4733"/>
                  <a:gd name="f23" fmla="val 1582"/>
                  <a:gd name="f24" fmla="val 4941"/>
                  <a:gd name="f25" fmla="val 1628"/>
                  <a:gd name="f26" fmla="val 5160"/>
                  <a:gd name="f27" fmla="val 1651"/>
                  <a:gd name="f28" fmla="val 5391"/>
                  <a:gd name="f29" fmla="val 1686"/>
                  <a:gd name="f30" fmla="val 5622"/>
                  <a:gd name="f31" fmla="val 1697"/>
                  <a:gd name="f32" fmla="val 5841"/>
                  <a:gd name="f33" fmla="val 6072"/>
                  <a:gd name="f34" fmla="val 1674"/>
                  <a:gd name="f35" fmla="val 1593"/>
                  <a:gd name="f36" fmla="val 5172"/>
                  <a:gd name="f37" fmla="val 1455"/>
                  <a:gd name="f38" fmla="val 4745"/>
                  <a:gd name="f39" fmla="val 1328"/>
                  <a:gd name="f40" fmla="val 4318"/>
                  <a:gd name="f41" fmla="val 1120"/>
                  <a:gd name="f42" fmla="val 3914"/>
                  <a:gd name="f43" fmla="val 959"/>
                  <a:gd name="f44" fmla="val 3487"/>
                  <a:gd name="f45" fmla="val 809"/>
                  <a:gd name="f46" fmla="val 3071"/>
                  <a:gd name="f47" fmla="val 670"/>
                  <a:gd name="f48" fmla="val 693"/>
                  <a:gd name="f49" fmla="val 2159"/>
                  <a:gd name="f50" fmla="val 1929"/>
                  <a:gd name="f51" fmla="val 1698"/>
                  <a:gd name="f52" fmla="val 1501"/>
                  <a:gd name="f53" fmla="val 1398"/>
                  <a:gd name="f54" fmla="val 889"/>
                  <a:gd name="f55" fmla="val 947"/>
                  <a:gd name="f56" fmla="val 1190"/>
                  <a:gd name="f57" fmla="val 1005"/>
                  <a:gd name="f58" fmla="val 1097"/>
                  <a:gd name="f59" fmla="val 1074"/>
                  <a:gd name="f60" fmla="val 2309"/>
                  <a:gd name="f61" fmla="val 1"/>
                  <a:gd name="f62" fmla="val 2021"/>
                  <a:gd name="f63" fmla="val 163"/>
                  <a:gd name="f64" fmla="val 1709"/>
                  <a:gd name="f65" fmla="val 243"/>
                  <a:gd name="f66" fmla="val 1443"/>
                  <a:gd name="f67" fmla="val 451"/>
                  <a:gd name="f68" fmla="val 1293"/>
                  <a:gd name="f69" fmla="val 543"/>
                  <a:gd name="f70" fmla="val 659"/>
                  <a:gd name="f71" fmla="val 1039"/>
                  <a:gd name="f72" fmla="val 797"/>
                  <a:gd name="f73" fmla="val 474"/>
                  <a:gd name="f74" fmla="val 1386"/>
                  <a:gd name="f75" fmla="val 301"/>
                  <a:gd name="f76" fmla="val 405"/>
                  <a:gd name="f77" fmla="val 532"/>
                  <a:gd name="f78" fmla="val 4041"/>
                  <a:gd name="f79" fmla="val 589"/>
                  <a:gd name="f80" fmla="val 5299"/>
                  <a:gd name="f81" fmla="val 6188"/>
                  <a:gd name="f82" fmla="val 312"/>
                  <a:gd name="f83" fmla="val 5980"/>
                  <a:gd name="f84" fmla="val 520"/>
                  <a:gd name="f85" fmla="val 5714"/>
                  <a:gd name="f86" fmla="val 578"/>
                  <a:gd name="f87" fmla="val 5979"/>
                  <a:gd name="f88" fmla="val 1752"/>
                  <a:gd name="f89" fmla="val 5968"/>
                  <a:gd name="f90" fmla="val 6601"/>
                  <a:gd name="f91" fmla="val 1757"/>
                  <a:gd name="f92" fmla="val 5933"/>
                  <a:gd name="f93" fmla="val 2713"/>
                  <a:gd name="f94" fmla="val 5610"/>
                  <a:gd name="f95" fmla="val 2171"/>
                  <a:gd name="f96" fmla="val 4860"/>
                  <a:gd name="f97" fmla="val 2308"/>
                  <a:gd name="f98" fmla="val 4877"/>
                  <a:gd name="f99" fmla="val 2411"/>
                  <a:gd name="f100" fmla="val 4886"/>
                  <a:gd name="f101" fmla="val 2503"/>
                  <a:gd name="f102" fmla="val 2666"/>
                  <a:gd name="f103" fmla="val 2796"/>
                  <a:gd name="f104" fmla="val 4857"/>
                  <a:gd name="f105" fmla="val 4791"/>
                  <a:gd name="f106" fmla="val 2598"/>
                  <a:gd name="f107" fmla="val 4606"/>
                  <a:gd name="f108" fmla="val 2425"/>
                  <a:gd name="f109" fmla="val 4399"/>
                  <a:gd name="f110" fmla="val 2563"/>
                  <a:gd name="f111" fmla="val 4376"/>
                  <a:gd name="f112" fmla="val 2736"/>
                  <a:gd name="f113" fmla="val 4272"/>
                  <a:gd name="f114" fmla="val 2136"/>
                  <a:gd name="f115" fmla="val 4052"/>
                  <a:gd name="f116" fmla="val 1640"/>
                  <a:gd name="f117" fmla="val 3718"/>
                  <a:gd name="f118" fmla="val 3164"/>
                  <a:gd name="f119" fmla="val 3186"/>
                  <a:gd name="f120" fmla="val 1450"/>
                  <a:gd name="f121" fmla="val 3197"/>
                  <a:gd name="f122" fmla="val 1512"/>
                  <a:gd name="f123" fmla="val 1647"/>
                  <a:gd name="f124" fmla="val 1780"/>
                  <a:gd name="f125" fmla="val 3143"/>
                  <a:gd name="f126" fmla="val 1859"/>
                  <a:gd name="f127" fmla="val 1963"/>
                  <a:gd name="f128" fmla="val 2852"/>
                  <a:gd name="f129" fmla="val 1928"/>
                  <a:gd name="f130" fmla="val 1790"/>
                  <a:gd name="f131" fmla="val 2483"/>
                  <a:gd name="f132" fmla="val 1847"/>
                  <a:gd name="f133" fmla="val 2610"/>
                  <a:gd name="f134" fmla="val 1732"/>
                  <a:gd name="f135" fmla="val 2817"/>
                  <a:gd name="f136" fmla="val 1548"/>
                  <a:gd name="f137" fmla="val 2863"/>
                  <a:gd name="f138" fmla="val 2868"/>
                  <a:gd name="f139" fmla="val 1477"/>
                  <a:gd name="f140" fmla="val 1367"/>
                  <a:gd name="f141" fmla="val 1253"/>
                  <a:gd name="f142" fmla="val 2821"/>
                  <a:gd name="f143" fmla="val 1166"/>
                  <a:gd name="f144" fmla="val 2760"/>
                  <a:gd name="f145" fmla="val 820"/>
                  <a:gd name="f146" fmla="val 2494"/>
                  <a:gd name="f147" fmla="val 1894"/>
                  <a:gd name="f148" fmla="val 1213"/>
                  <a:gd name="f149" fmla="val 878"/>
                  <a:gd name="f150" fmla="val 347"/>
                  <a:gd name="f151" fmla="val 6602"/>
                  <a:gd name="f152" fmla="val 6603"/>
                  <a:gd name="f153" fmla="*/ f0 1 3025"/>
                  <a:gd name="f154" fmla="*/ f1 1 6604"/>
                  <a:gd name="f155" fmla="val f2"/>
                  <a:gd name="f156" fmla="val f3"/>
                  <a:gd name="f157" fmla="val f4"/>
                  <a:gd name="f158" fmla="+- f157 0 f155"/>
                  <a:gd name="f159" fmla="+- f156 0 f155"/>
                  <a:gd name="f160" fmla="*/ f159 1 3025"/>
                  <a:gd name="f161" fmla="*/ f158 1 6604"/>
                  <a:gd name="f162" fmla="*/ f155 1 f160"/>
                  <a:gd name="f163" fmla="*/ f156 1 f160"/>
                  <a:gd name="f164" fmla="*/ f155 1 f161"/>
                  <a:gd name="f165" fmla="*/ f157 1 f161"/>
                  <a:gd name="f166" fmla="*/ f162 f153 1"/>
                  <a:gd name="f167" fmla="*/ f163 f153 1"/>
                  <a:gd name="f168" fmla="*/ f165 f154 1"/>
                  <a:gd name="f169" fmla="*/ f164 f154 1"/>
                </a:gdLst>
                <a:ahLst/>
                <a:cxnLst>
                  <a:cxn ang="3cd4">
                    <a:pos x="hc" y="t"/>
                  </a:cxn>
                  <a:cxn ang="0">
                    <a:pos x="r" y="vc"/>
                  </a:cxn>
                  <a:cxn ang="cd4">
                    <a:pos x="hc" y="b"/>
                  </a:cxn>
                  <a:cxn ang="cd2">
                    <a:pos x="l" y="vc"/>
                  </a:cxn>
                </a:cxnLst>
                <a:rect l="f166" t="f169" r="f167" b="f168"/>
                <a:pathLst>
                  <a:path w="3025" h="6604">
                    <a:moveTo>
                      <a:pt x="f5" y="f6"/>
                    </a:moveTo>
                    <a:lnTo>
                      <a:pt x="f5" y="f6"/>
                    </a:lnTo>
                    <a:cubicBezTo>
                      <a:pt x="f7" y="f8"/>
                      <a:pt x="f9" y="f10"/>
                      <a:pt x="f9" y="f11"/>
                    </a:cubicBezTo>
                    <a:cubicBezTo>
                      <a:pt x="f9" y="f12"/>
                      <a:pt x="f13" y="f14"/>
                      <a:pt x="f15" y="f16"/>
                    </a:cubicBezTo>
                    <a:cubicBezTo>
                      <a:pt x="f17" y="f18"/>
                      <a:pt x="f19" y="f20"/>
                      <a:pt x="f21" y="f22"/>
                    </a:cubicBezTo>
                    <a:cubicBezTo>
                      <a:pt x="f23" y="f24"/>
                      <a:pt x="f25" y="f26"/>
                      <a:pt x="f27" y="f28"/>
                    </a:cubicBezTo>
                    <a:cubicBezTo>
                      <a:pt x="f29" y="f30"/>
                      <a:pt x="f31" y="f32"/>
                      <a:pt x="f29" y="f33"/>
                    </a:cubicBezTo>
                    <a:cubicBezTo>
                      <a:pt x="f34" y="f30"/>
                      <a:pt x="f35" y="f36"/>
                      <a:pt x="f37" y="f38"/>
                    </a:cubicBezTo>
                    <a:cubicBezTo>
                      <a:pt x="f39" y="f40"/>
                      <a:pt x="f41" y="f42"/>
                      <a:pt x="f43" y="f44"/>
                    </a:cubicBezTo>
                    <a:cubicBezTo>
                      <a:pt x="f45" y="f46"/>
                      <a:pt x="f47" y="f12"/>
                      <a:pt x="f48" y="f49"/>
                    </a:cubicBezTo>
                    <a:cubicBezTo>
                      <a:pt x="f48" y="f50"/>
                      <a:pt x="f9" y="f51"/>
                      <a:pt x="f45" y="f52"/>
                    </a:cubicBezTo>
                    <a:cubicBezTo>
                      <a:pt x="f7" y="f53"/>
                      <a:pt x="f54" y="f8"/>
                      <a:pt x="f55" y="f56"/>
                    </a:cubicBezTo>
                    <a:cubicBezTo>
                      <a:pt x="f57" y="f58"/>
                      <a:pt x="f59" y="f57"/>
                      <a:pt x="f5" y="f6"/>
                    </a:cubicBezTo>
                    <a:close/>
                    <a:moveTo>
                      <a:pt x="f60" y="f61"/>
                    </a:moveTo>
                    <a:cubicBezTo>
                      <a:pt x="f62" y="f63"/>
                      <a:pt x="f64" y="f65"/>
                      <a:pt x="f66" y="f67"/>
                    </a:cubicBezTo>
                    <a:cubicBezTo>
                      <a:pt x="f68" y="f69"/>
                      <a:pt x="f5" y="f70"/>
                      <a:pt x="f71" y="f72"/>
                    </a:cubicBezTo>
                    <a:cubicBezTo>
                      <a:pt x="f73" y="f74"/>
                      <a:pt x="f75" y="f49"/>
                      <a:pt x="f76" y="f3"/>
                    </a:cubicBezTo>
                    <a:cubicBezTo>
                      <a:pt x="f77" y="f78"/>
                      <a:pt x="f79" y="f80"/>
                      <a:pt x="f61" y="f81"/>
                    </a:cubicBezTo>
                    <a:cubicBezTo>
                      <a:pt x="f82" y="f83"/>
                      <a:pt x="f84" y="f85"/>
                      <a:pt x="f47" y="f28"/>
                    </a:cubicBezTo>
                    <a:lnTo>
                      <a:pt x="f47" y="f28"/>
                    </a:lnTo>
                    <a:cubicBezTo>
                      <a:pt x="f86" y="f87"/>
                      <a:pt x="f88" y="f89"/>
                      <a:pt x="f64" y="f90"/>
                    </a:cubicBezTo>
                    <a:lnTo>
                      <a:pt x="f64" y="f90"/>
                    </a:lnTo>
                    <a:cubicBezTo>
                      <a:pt x="f91" y="f92"/>
                      <a:pt x="f93" y="f94"/>
                      <a:pt x="f95" y="f96"/>
                    </a:cubicBezTo>
                    <a:lnTo>
                      <a:pt x="f95" y="f96"/>
                    </a:lnTo>
                    <a:cubicBezTo>
                      <a:pt x="f97" y="f98"/>
                      <a:pt x="f99" y="f100"/>
                      <a:pt x="f101" y="f100"/>
                    </a:cubicBezTo>
                    <a:cubicBezTo>
                      <a:pt x="f102" y="f100"/>
                      <a:pt x="f103" y="f104"/>
                      <a:pt x="f3" y="f105"/>
                    </a:cubicBezTo>
                    <a:cubicBezTo>
                      <a:pt x="f106" y="f107"/>
                      <a:pt x="f108" y="f109"/>
                      <a:pt x="f108" y="f109"/>
                    </a:cubicBezTo>
                    <a:cubicBezTo>
                      <a:pt x="f110" y="f111"/>
                      <a:pt x="f112" y="f113"/>
                      <a:pt x="f112" y="f113"/>
                    </a:cubicBezTo>
                    <a:cubicBezTo>
                      <a:pt x="f114" y="f115"/>
                      <a:pt x="f116" y="f117"/>
                      <a:pt x="f39" y="f118"/>
                    </a:cubicBezTo>
                    <a:lnTo>
                      <a:pt x="f39" y="f118"/>
                    </a:lnTo>
                    <a:cubicBezTo>
                      <a:pt x="f74" y="f119"/>
                      <a:pt x="f120" y="f121"/>
                      <a:pt x="f122" y="f121"/>
                    </a:cubicBezTo>
                    <a:cubicBezTo>
                      <a:pt x="f123" y="f121"/>
                      <a:pt x="f124" y="f125"/>
                      <a:pt x="f126" y="f3"/>
                    </a:cubicBezTo>
                    <a:cubicBezTo>
                      <a:pt x="f127" y="f128"/>
                      <a:pt x="f129" y="f12"/>
                      <a:pt x="f130" y="f131"/>
                    </a:cubicBezTo>
                    <a:lnTo>
                      <a:pt x="f130" y="f131"/>
                    </a:lnTo>
                    <a:cubicBezTo>
                      <a:pt x="f132" y="f133"/>
                      <a:pt x="f134" y="f135"/>
                      <a:pt x="f23" y="f128"/>
                    </a:cubicBezTo>
                    <a:cubicBezTo>
                      <a:pt x="f136" y="f137"/>
                      <a:pt x="f122" y="f138"/>
                      <a:pt x="f139" y="f138"/>
                    </a:cubicBezTo>
                    <a:cubicBezTo>
                      <a:pt x="f140" y="f138"/>
                      <a:pt x="f141" y="f142"/>
                      <a:pt x="f143" y="f144"/>
                    </a:cubicBezTo>
                    <a:cubicBezTo>
                      <a:pt x="f145" y="f146"/>
                      <a:pt x="f6" y="f147"/>
                      <a:pt x="f71" y="f136"/>
                    </a:cubicBezTo>
                    <a:cubicBezTo>
                      <a:pt x="f148" y="f149"/>
                      <a:pt x="f64" y="f150"/>
                      <a:pt x="f60" y="f61"/>
                    </a:cubicBezTo>
                    <a:close/>
                    <a:moveTo>
                      <a:pt x="f64" y="f90"/>
                    </a:moveTo>
                    <a:cubicBezTo>
                      <a:pt x="f64" y="f151"/>
                      <a:pt x="f64" y="f152"/>
                      <a:pt x="f64" y="f152"/>
                    </a:cubicBezTo>
                    <a:cubicBezTo>
                      <a:pt x="f64" y="f152"/>
                      <a:pt x="f64" y="f151"/>
                      <a:pt x="f64" y="f9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1" name="Google Shape;821;p10">
                <a:extLst>
                  <a:ext uri="{FF2B5EF4-FFF2-40B4-BE49-F238E27FC236}">
                    <a16:creationId xmlns:a16="http://schemas.microsoft.com/office/drawing/2014/main" id="{F5FD6D98-A288-4628-AE83-5416F1549A19}"/>
                  </a:ext>
                </a:extLst>
              </p:cNvPr>
              <p:cNvSpPr/>
              <p:nvPr/>
            </p:nvSpPr>
            <p:spPr>
              <a:xfrm>
                <a:off x="8475628" y="4823112"/>
                <a:ext cx="17922" cy="77934"/>
              </a:xfrm>
              <a:custGeom>
                <a:avLst/>
                <a:gdLst>
                  <a:gd name="f0" fmla="val w"/>
                  <a:gd name="f1" fmla="val h"/>
                  <a:gd name="f2" fmla="val 0"/>
                  <a:gd name="f3" fmla="val 555"/>
                  <a:gd name="f4" fmla="val 2413"/>
                  <a:gd name="f5" fmla="val 312"/>
                  <a:gd name="f6" fmla="val 208"/>
                  <a:gd name="f7" fmla="val 808"/>
                  <a:gd name="f8" fmla="val 93"/>
                  <a:gd name="f9" fmla="val 1605"/>
                  <a:gd name="f10" fmla="val 427"/>
                  <a:gd name="f11" fmla="val 1674"/>
                  <a:gd name="f12" fmla="val 554"/>
                  <a:gd name="f13" fmla="val 831"/>
                  <a:gd name="f14" fmla="*/ f0 1 555"/>
                  <a:gd name="f15" fmla="*/ f1 1 2413"/>
                  <a:gd name="f16" fmla="val f2"/>
                  <a:gd name="f17" fmla="val f3"/>
                  <a:gd name="f18" fmla="val f4"/>
                  <a:gd name="f19" fmla="+- f18 0 f16"/>
                  <a:gd name="f20" fmla="+- f17 0 f16"/>
                  <a:gd name="f21" fmla="*/ f20 1 555"/>
                  <a:gd name="f22" fmla="*/ f19 1 2413"/>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555" h="2413">
                    <a:moveTo>
                      <a:pt x="f5" y="f2"/>
                    </a:moveTo>
                    <a:lnTo>
                      <a:pt x="f5" y="f2"/>
                    </a:lnTo>
                    <a:cubicBezTo>
                      <a:pt x="f6" y="f7"/>
                      <a:pt x="f8" y="f9"/>
                      <a:pt x="f2" y="f4"/>
                    </a:cubicBezTo>
                    <a:cubicBezTo>
                      <a:pt x="f10" y="f11"/>
                      <a:pt x="f12" y="f1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2" name="Google Shape;822;p10">
                <a:extLst>
                  <a:ext uri="{FF2B5EF4-FFF2-40B4-BE49-F238E27FC236}">
                    <a16:creationId xmlns:a16="http://schemas.microsoft.com/office/drawing/2014/main" id="{84139CF8-111A-4271-86CB-4E28C7576639}"/>
                  </a:ext>
                </a:extLst>
              </p:cNvPr>
              <p:cNvSpPr/>
              <p:nvPr/>
            </p:nvSpPr>
            <p:spPr>
              <a:xfrm>
                <a:off x="8361557" y="4654972"/>
                <a:ext cx="83521" cy="96953"/>
              </a:xfrm>
              <a:custGeom>
                <a:avLst/>
                <a:gdLst>
                  <a:gd name="f0" fmla="val w"/>
                  <a:gd name="f1" fmla="val h"/>
                  <a:gd name="f2" fmla="val 0"/>
                  <a:gd name="f3" fmla="val 2586"/>
                  <a:gd name="f4" fmla="val 3002"/>
                  <a:gd name="f5" fmla="val 2124"/>
                  <a:gd name="f6" fmla="val 1039"/>
                  <a:gd name="f7" fmla="val 2066"/>
                  <a:gd name="f8" fmla="val 1212"/>
                  <a:gd name="f9" fmla="val 1974"/>
                  <a:gd name="f10" fmla="val 1362"/>
                  <a:gd name="f11" fmla="val 1836"/>
                  <a:gd name="f12" fmla="val 1501"/>
                  <a:gd name="f13" fmla="val 1709"/>
                  <a:gd name="f14" fmla="val 1628"/>
                  <a:gd name="f15" fmla="val 1547"/>
                  <a:gd name="f16" fmla="val 1732"/>
                  <a:gd name="f17" fmla="val 1397"/>
                  <a:gd name="f18" fmla="val 1813"/>
                  <a:gd name="f19" fmla="val 1224"/>
                  <a:gd name="f20" fmla="val 1882"/>
                  <a:gd name="f21" fmla="val 1051"/>
                  <a:gd name="f22" fmla="val 1940"/>
                  <a:gd name="f23" fmla="val 889"/>
                  <a:gd name="f24" fmla="val 1997"/>
                  <a:gd name="f25" fmla="val 716"/>
                  <a:gd name="f26" fmla="val 2055"/>
                  <a:gd name="f27" fmla="val 554"/>
                  <a:gd name="f28" fmla="val 2136"/>
                  <a:gd name="f29" fmla="val 416"/>
                  <a:gd name="f30" fmla="val 2251"/>
                  <a:gd name="f31" fmla="val 508"/>
                  <a:gd name="f32" fmla="val 2101"/>
                  <a:gd name="f33" fmla="val 681"/>
                  <a:gd name="f34" fmla="val 2020"/>
                  <a:gd name="f35" fmla="val 854"/>
                  <a:gd name="f36" fmla="val 1004"/>
                  <a:gd name="f37" fmla="val 1155"/>
                  <a:gd name="f38" fmla="val 1824"/>
                  <a:gd name="f39" fmla="val 1305"/>
                  <a:gd name="f40" fmla="val 1766"/>
                  <a:gd name="f41" fmla="val 1270"/>
                  <a:gd name="f42" fmla="val 1235"/>
                  <a:gd name="f43" fmla="val 1790"/>
                  <a:gd name="f44" fmla="val 1201"/>
                  <a:gd name="f45" fmla="val 1028"/>
                  <a:gd name="f46" fmla="val 1743"/>
                  <a:gd name="f47" fmla="val 727"/>
                  <a:gd name="f48" fmla="val 1686"/>
                  <a:gd name="f49" fmla="val 1316"/>
                  <a:gd name="f50" fmla="val 1432"/>
                  <a:gd name="f51" fmla="val 1651"/>
                  <a:gd name="f52" fmla="val 1593"/>
                  <a:gd name="f53" fmla="val 1536"/>
                  <a:gd name="f54" fmla="val 1812"/>
                  <a:gd name="f55" fmla="val 1466"/>
                  <a:gd name="f56" fmla="val 1939"/>
                  <a:gd name="f57" fmla="val 1351"/>
                  <a:gd name="f58" fmla="val 2043"/>
                  <a:gd name="f59" fmla="val 1189"/>
                  <a:gd name="f60" fmla="val 2551"/>
                  <a:gd name="f61" fmla="val 2517"/>
                  <a:gd name="f62" fmla="val 150"/>
                  <a:gd name="f63" fmla="val 2447"/>
                  <a:gd name="f64" fmla="val 301"/>
                  <a:gd name="f65" fmla="val 2355"/>
                  <a:gd name="f66" fmla="val 462"/>
                  <a:gd name="f67" fmla="val 2178"/>
                  <a:gd name="f68" fmla="val 775"/>
                  <a:gd name="f69" fmla="val 1831"/>
                  <a:gd name="f70" fmla="val 965"/>
                  <a:gd name="f71" fmla="val 1477"/>
                  <a:gd name="f72" fmla="val 1439"/>
                  <a:gd name="f73" fmla="val 1400"/>
                  <a:gd name="f74" fmla="val 963"/>
                  <a:gd name="f75" fmla="val 958"/>
                  <a:gd name="f76" fmla="val 970"/>
                  <a:gd name="f77" fmla="val 924"/>
                  <a:gd name="f78" fmla="val 577"/>
                  <a:gd name="f79" fmla="val 612"/>
                  <a:gd name="f80" fmla="val 474"/>
                  <a:gd name="f81" fmla="val 243"/>
                  <a:gd name="f82" fmla="val 323"/>
                  <a:gd name="f83" fmla="val 347"/>
                  <a:gd name="f84" fmla="val 520"/>
                  <a:gd name="f85" fmla="val 254"/>
                  <a:gd name="f86" fmla="val 693"/>
                  <a:gd name="f87" fmla="val 266"/>
                  <a:gd name="f88" fmla="val 866"/>
                  <a:gd name="f89" fmla="val 427"/>
                  <a:gd name="f90" fmla="val 993"/>
                  <a:gd name="f91" fmla="val 1097"/>
                  <a:gd name="f92" fmla="val 335"/>
                  <a:gd name="f93" fmla="val 1132"/>
                  <a:gd name="f94" fmla="val 231"/>
                  <a:gd name="f95" fmla="val 139"/>
                  <a:gd name="f96" fmla="val 93"/>
                  <a:gd name="f97" fmla="val 1455"/>
                  <a:gd name="f98" fmla="val 1570"/>
                  <a:gd name="f99" fmla="val 190"/>
                  <a:gd name="f100" fmla="val 1639"/>
                  <a:gd name="f101" fmla="val 295"/>
                  <a:gd name="f102" fmla="val 1691"/>
                  <a:gd name="f103" fmla="val 390"/>
                  <a:gd name="f104" fmla="val 407"/>
                  <a:gd name="f105" fmla="val 423"/>
                  <a:gd name="f106" fmla="val 1689"/>
                  <a:gd name="f107" fmla="val 439"/>
                  <a:gd name="f108" fmla="val 104"/>
                  <a:gd name="f109" fmla="val 70"/>
                  <a:gd name="f110" fmla="val 2286"/>
                  <a:gd name="f111" fmla="val 2563"/>
                  <a:gd name="f112" fmla="val 2782"/>
                  <a:gd name="f113" fmla="val 3001"/>
                  <a:gd name="f114" fmla="val 312"/>
                  <a:gd name="f115" fmla="val 2598"/>
                  <a:gd name="f116" fmla="val 658"/>
                  <a:gd name="f117" fmla="val 2494"/>
                  <a:gd name="f118" fmla="val 843"/>
                  <a:gd name="f119" fmla="val 2378"/>
                  <a:gd name="f120" fmla="val 2320"/>
                  <a:gd name="f121" fmla="val 1247"/>
                  <a:gd name="f122" fmla="val 2228"/>
                  <a:gd name="f123" fmla="val 1755"/>
                  <a:gd name="f124" fmla="val 2170"/>
                  <a:gd name="f125" fmla="val 1582"/>
                  <a:gd name="f126" fmla="val 2390"/>
                  <a:gd name="f127" fmla="val 1074"/>
                  <a:gd name="f128" fmla="val 2528"/>
                  <a:gd name="f129" fmla="val 751"/>
                  <a:gd name="f130" fmla="val 358"/>
                  <a:gd name="f131" fmla="*/ f0 1 2586"/>
                  <a:gd name="f132" fmla="*/ f1 1 3002"/>
                  <a:gd name="f133" fmla="val f2"/>
                  <a:gd name="f134" fmla="val f3"/>
                  <a:gd name="f135" fmla="val f4"/>
                  <a:gd name="f136" fmla="+- f135 0 f133"/>
                  <a:gd name="f137" fmla="+- f134 0 f133"/>
                  <a:gd name="f138" fmla="*/ f137 1 2586"/>
                  <a:gd name="f139" fmla="*/ f136 1 3002"/>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2586" h="3002">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22"/>
                    </a:cubicBezTo>
                    <a:cubicBezTo>
                      <a:pt x="f36" y="f20"/>
                      <a:pt x="f37" y="f38"/>
                      <a:pt x="f39" y="f40"/>
                    </a:cubicBezTo>
                    <a:cubicBezTo>
                      <a:pt x="f41" y="f40"/>
                      <a:pt x="f42" y="f43"/>
                      <a:pt x="f44" y="f43"/>
                    </a:cubicBezTo>
                    <a:cubicBezTo>
                      <a:pt x="f45" y="f43"/>
                      <a:pt x="f35" y="f46"/>
                      <a:pt x="f47" y="f14"/>
                    </a:cubicBezTo>
                    <a:lnTo>
                      <a:pt x="f47" y="f14"/>
                    </a:lnTo>
                    <a:cubicBezTo>
                      <a:pt x="f23" y="f48"/>
                      <a:pt x="f21" y="f13"/>
                      <a:pt x="f44" y="f13"/>
                    </a:cubicBezTo>
                    <a:cubicBezTo>
                      <a:pt x="f49" y="f13"/>
                      <a:pt x="f50" y="f48"/>
                      <a:pt x="f15" y="f51"/>
                    </a:cubicBezTo>
                    <a:cubicBezTo>
                      <a:pt x="f51" y="f52"/>
                      <a:pt x="f16" y="f53"/>
                      <a:pt x="f54" y="f55"/>
                    </a:cubicBezTo>
                    <a:cubicBezTo>
                      <a:pt x="f56" y="f57"/>
                      <a:pt x="f58" y="f59"/>
                      <a:pt x="f5" y="f6"/>
                    </a:cubicBezTo>
                    <a:close/>
                    <a:moveTo>
                      <a:pt x="f60" y="f2"/>
                    </a:moveTo>
                    <a:lnTo>
                      <a:pt x="f60" y="f2"/>
                    </a:lnTo>
                    <a:cubicBezTo>
                      <a:pt x="f61" y="f62"/>
                      <a:pt x="f63" y="f64"/>
                      <a:pt x="f65" y="f66"/>
                    </a:cubicBezTo>
                    <a:cubicBezTo>
                      <a:pt x="f67" y="f68"/>
                      <a:pt x="f69" y="f70"/>
                      <a:pt x="f71" y="f70"/>
                    </a:cubicBezTo>
                    <a:cubicBezTo>
                      <a:pt x="f72" y="f70"/>
                      <a:pt x="f73" y="f74"/>
                      <a:pt x="f10" y="f75"/>
                    </a:cubicBezTo>
                    <a:cubicBezTo>
                      <a:pt x="f76" y="f77"/>
                      <a:pt x="f78" y="f79"/>
                      <a:pt x="f80" y="f81"/>
                    </a:cubicBezTo>
                    <a:cubicBezTo>
                      <a:pt x="f82" y="f83"/>
                      <a:pt x="f81" y="f84"/>
                      <a:pt x="f85" y="f86"/>
                    </a:cubicBezTo>
                    <a:cubicBezTo>
                      <a:pt x="f87" y="f88"/>
                      <a:pt x="f89" y="f90"/>
                      <a:pt x="f78" y="f21"/>
                    </a:cubicBezTo>
                    <a:cubicBezTo>
                      <a:pt x="f80" y="f91"/>
                      <a:pt x="f92" y="f93"/>
                      <a:pt x="f94" y="f19"/>
                    </a:cubicBezTo>
                    <a:cubicBezTo>
                      <a:pt x="f95" y="f39"/>
                      <a:pt x="f96" y="f97"/>
                      <a:pt x="f62" y="f98"/>
                    </a:cubicBezTo>
                    <a:cubicBezTo>
                      <a:pt x="f99" y="f100"/>
                      <a:pt x="f101" y="f102"/>
                      <a:pt x="f103" y="f102"/>
                    </a:cubicBezTo>
                    <a:cubicBezTo>
                      <a:pt x="f104" y="f102"/>
                      <a:pt x="f105" y="f106"/>
                      <a:pt x="f107" y="f48"/>
                    </a:cubicBezTo>
                    <a:lnTo>
                      <a:pt x="f107" y="f48"/>
                    </a:lnTo>
                    <a:cubicBezTo>
                      <a:pt x="f85" y="f38"/>
                      <a:pt x="f108" y="f58"/>
                      <a:pt x="f109" y="f110"/>
                    </a:cubicBezTo>
                    <a:cubicBezTo>
                      <a:pt x="f2" y="f111"/>
                      <a:pt x="f62" y="f112"/>
                      <a:pt x="f82" y="f113"/>
                    </a:cubicBezTo>
                    <a:cubicBezTo>
                      <a:pt x="f114" y="f112"/>
                      <a:pt x="f80" y="f115"/>
                      <a:pt x="f116" y="f117"/>
                    </a:cubicBezTo>
                    <a:cubicBezTo>
                      <a:pt x="f118" y="f119"/>
                      <a:pt x="f21" y="f120"/>
                      <a:pt x="f121" y="f122"/>
                    </a:cubicBezTo>
                    <a:cubicBezTo>
                      <a:pt x="f123" y="f34"/>
                      <a:pt x="f124" y="f125"/>
                      <a:pt x="f126" y="f127"/>
                    </a:cubicBezTo>
                    <a:cubicBezTo>
                      <a:pt x="f128" y="f129"/>
                      <a:pt x="f3" y="f130"/>
                      <a:pt x="f6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3" name="Google Shape;823;p10">
                <a:extLst>
                  <a:ext uri="{FF2B5EF4-FFF2-40B4-BE49-F238E27FC236}">
                    <a16:creationId xmlns:a16="http://schemas.microsoft.com/office/drawing/2014/main" id="{C9D716B8-572D-43D8-86C6-BA59AE148CF7}"/>
                  </a:ext>
                </a:extLst>
              </p:cNvPr>
              <p:cNvSpPr/>
              <p:nvPr/>
            </p:nvSpPr>
            <p:spPr>
              <a:xfrm>
                <a:off x="8288917" y="4590864"/>
                <a:ext cx="177411" cy="239225"/>
              </a:xfrm>
              <a:custGeom>
                <a:avLst/>
                <a:gdLst>
                  <a:gd name="f0" fmla="val w"/>
                  <a:gd name="f1" fmla="val h"/>
                  <a:gd name="f2" fmla="val 0"/>
                  <a:gd name="f3" fmla="val 5493"/>
                  <a:gd name="f4" fmla="val 7407"/>
                  <a:gd name="f5" fmla="val 3542"/>
                  <a:gd name="f6" fmla="val 6441"/>
                  <a:gd name="f7" fmla="val 3334"/>
                  <a:gd name="f8" fmla="val 6637"/>
                  <a:gd name="f9" fmla="val 3092"/>
                  <a:gd name="f10" fmla="val 6799"/>
                  <a:gd name="f11" fmla="val 2826"/>
                  <a:gd name="f12" fmla="val 6914"/>
                  <a:gd name="f13" fmla="val 2572"/>
                  <a:gd name="f14" fmla="val 7041"/>
                  <a:gd name="f15" fmla="val 2295"/>
                  <a:gd name="f16" fmla="val 7133"/>
                  <a:gd name="f17" fmla="val 2007"/>
                  <a:gd name="f18" fmla="val 7180"/>
                  <a:gd name="f19" fmla="val 1901"/>
                  <a:gd name="f20" fmla="val 7197"/>
                  <a:gd name="f21" fmla="val 1795"/>
                  <a:gd name="f22" fmla="val 7204"/>
                  <a:gd name="f23" fmla="val 1689"/>
                  <a:gd name="f24" fmla="val 1506"/>
                  <a:gd name="f25" fmla="val 1324"/>
                  <a:gd name="f26" fmla="val 7181"/>
                  <a:gd name="f27" fmla="val 1141"/>
                  <a:gd name="f28" fmla="val 7145"/>
                  <a:gd name="f29" fmla="val 864"/>
                  <a:gd name="f30" fmla="val 7076"/>
                  <a:gd name="f31" fmla="val 599"/>
                  <a:gd name="f32" fmla="val 6972"/>
                  <a:gd name="f33" fmla="val 345"/>
                  <a:gd name="f34" fmla="val 6822"/>
                  <a:gd name="f35" fmla="val 610"/>
                  <a:gd name="f36" fmla="val 6960"/>
                  <a:gd name="f37" fmla="val 887"/>
                  <a:gd name="f38" fmla="val 7064"/>
                  <a:gd name="f39" fmla="val 1164"/>
                  <a:gd name="f40" fmla="val 7099"/>
                  <a:gd name="f41" fmla="val 1323"/>
                  <a:gd name="f42" fmla="val 1489"/>
                  <a:gd name="f43" fmla="val 7155"/>
                  <a:gd name="f44" fmla="val 1656"/>
                  <a:gd name="f45" fmla="val 1770"/>
                  <a:gd name="f46" fmla="val 1883"/>
                  <a:gd name="f47" fmla="val 1995"/>
                  <a:gd name="f48" fmla="val 7122"/>
                  <a:gd name="f49" fmla="val 2272"/>
                  <a:gd name="f50" fmla="val 2538"/>
                  <a:gd name="f51" fmla="val 6983"/>
                  <a:gd name="f52" fmla="val 2803"/>
                  <a:gd name="f53" fmla="val 6868"/>
                  <a:gd name="f54" fmla="val 3057"/>
                  <a:gd name="f55" fmla="val 6753"/>
                  <a:gd name="f56" fmla="val 3311"/>
                  <a:gd name="f57" fmla="val 6614"/>
                  <a:gd name="f58" fmla="val 4800"/>
                  <a:gd name="f59" fmla="val 5227"/>
                  <a:gd name="f60" fmla="val 1027"/>
                  <a:gd name="f61" fmla="val 5158"/>
                  <a:gd name="f62" fmla="val 2343"/>
                  <a:gd name="f63" fmla="val 4766"/>
                  <a:gd name="f64" fmla="val 3371"/>
                  <a:gd name="f65" fmla="val 4639"/>
                  <a:gd name="f66" fmla="val 3717"/>
                  <a:gd name="f67" fmla="val 4465"/>
                  <a:gd name="f68" fmla="val 4040"/>
                  <a:gd name="f69" fmla="val 4258"/>
                  <a:gd name="f70" fmla="val 4363"/>
                  <a:gd name="f71" fmla="val 4165"/>
                  <a:gd name="f72" fmla="val 4502"/>
                  <a:gd name="f73" fmla="val 4050"/>
                  <a:gd name="f74" fmla="val 4629"/>
                  <a:gd name="f75" fmla="val 3934"/>
                  <a:gd name="f76" fmla="val 4756"/>
                  <a:gd name="f77" fmla="val 3796"/>
                  <a:gd name="f78" fmla="val 4883"/>
                  <a:gd name="f79" fmla="val 3669"/>
                  <a:gd name="f80" fmla="val 4998"/>
                  <a:gd name="f81" fmla="val 3565"/>
                  <a:gd name="f82" fmla="val 5137"/>
                  <a:gd name="f83" fmla="val 3473"/>
                  <a:gd name="f84" fmla="val 5287"/>
                  <a:gd name="f85" fmla="val 3392"/>
                  <a:gd name="f86" fmla="val 5471"/>
                  <a:gd name="f87" fmla="val 3450"/>
                  <a:gd name="f88" fmla="val 5644"/>
                  <a:gd name="f89" fmla="val 3492"/>
                  <a:gd name="f90" fmla="val 5771"/>
                  <a:gd name="f91" fmla="val 3589"/>
                  <a:gd name="f92" fmla="val 5854"/>
                  <a:gd name="f93" fmla="val 3701"/>
                  <a:gd name="f94" fmla="val 3738"/>
                  <a:gd name="f95" fmla="val 3777"/>
                  <a:gd name="f96" fmla="val 5845"/>
                  <a:gd name="f97" fmla="val 3815"/>
                  <a:gd name="f98" fmla="val 5826"/>
                  <a:gd name="f99" fmla="val 3435"/>
                  <a:gd name="f100" fmla="val 6027"/>
                  <a:gd name="f101" fmla="val 3049"/>
                  <a:gd name="f102" fmla="val 6107"/>
                  <a:gd name="f103" fmla="val 2663"/>
                  <a:gd name="f104" fmla="val 2316"/>
                  <a:gd name="f105" fmla="val 1968"/>
                  <a:gd name="f106" fmla="val 6042"/>
                  <a:gd name="f107" fmla="val 1626"/>
                  <a:gd name="f108" fmla="val 5945"/>
                  <a:gd name="f109" fmla="val 1481"/>
                  <a:gd name="f110" fmla="val 5907"/>
                  <a:gd name="f111" fmla="val 1338"/>
                  <a:gd name="f112" fmla="val 5890"/>
                  <a:gd name="f113" fmla="val 1203"/>
                  <a:gd name="f114" fmla="val 672"/>
                  <a:gd name="f115" fmla="val 285"/>
                  <a:gd name="f116" fmla="val 6163"/>
                  <a:gd name="f117" fmla="val 552"/>
                  <a:gd name="f118" fmla="val 6568"/>
                  <a:gd name="f119" fmla="val 472"/>
                  <a:gd name="f120" fmla="val 379"/>
                  <a:gd name="f121" fmla="val 6499"/>
                  <a:gd name="f122" fmla="val 275"/>
                  <a:gd name="f123" fmla="val 269"/>
                  <a:gd name="f124" fmla="val 6498"/>
                  <a:gd name="f125" fmla="val 263"/>
                  <a:gd name="f126" fmla="val 257"/>
                  <a:gd name="f127" fmla="val 115"/>
                  <a:gd name="f128" fmla="val 1"/>
                  <a:gd name="f129" fmla="val 6621"/>
                  <a:gd name="f130" fmla="val 56"/>
                  <a:gd name="f131" fmla="val 6776"/>
                  <a:gd name="f132" fmla="val 91"/>
                  <a:gd name="f133" fmla="val 6856"/>
                  <a:gd name="f134" fmla="val 160"/>
                  <a:gd name="f135" fmla="val 6903"/>
                  <a:gd name="f136" fmla="val 229"/>
                  <a:gd name="f137" fmla="val 691"/>
                  <a:gd name="f138" fmla="val 7253"/>
                  <a:gd name="f139" fmla="val 1196"/>
                  <a:gd name="f140" fmla="val 7406"/>
                  <a:gd name="f141" fmla="val 1708"/>
                  <a:gd name="f142" fmla="val 2105"/>
                  <a:gd name="f143" fmla="val 2507"/>
                  <a:gd name="f144" fmla="val 7314"/>
                  <a:gd name="f145" fmla="val 2896"/>
                  <a:gd name="f146" fmla="val 3773"/>
                  <a:gd name="f147" fmla="val 6672"/>
                  <a:gd name="f148" fmla="val 4396"/>
                  <a:gd name="f149" fmla="val 5806"/>
                  <a:gd name="f150" fmla="val 5447"/>
                  <a:gd name="f151" fmla="val 3232"/>
                  <a:gd name="f152" fmla="val 1639"/>
                  <a:gd name="f153" fmla="*/ f0 1 5493"/>
                  <a:gd name="f154" fmla="*/ f1 1 7407"/>
                  <a:gd name="f155" fmla="val f2"/>
                  <a:gd name="f156" fmla="val f3"/>
                  <a:gd name="f157" fmla="val f4"/>
                  <a:gd name="f158" fmla="+- f157 0 f155"/>
                  <a:gd name="f159" fmla="+- f156 0 f155"/>
                  <a:gd name="f160" fmla="*/ f159 1 5493"/>
                  <a:gd name="f161" fmla="*/ f158 1 7407"/>
                  <a:gd name="f162" fmla="*/ f155 1 f160"/>
                  <a:gd name="f163" fmla="*/ f156 1 f160"/>
                  <a:gd name="f164" fmla="*/ f155 1 f161"/>
                  <a:gd name="f165" fmla="*/ f157 1 f161"/>
                  <a:gd name="f166" fmla="*/ f162 f153 1"/>
                  <a:gd name="f167" fmla="*/ f163 f153 1"/>
                  <a:gd name="f168" fmla="*/ f165 f154 1"/>
                  <a:gd name="f169" fmla="*/ f164 f154 1"/>
                </a:gdLst>
                <a:ahLst/>
                <a:cxnLst>
                  <a:cxn ang="3cd4">
                    <a:pos x="hc" y="t"/>
                  </a:cxn>
                  <a:cxn ang="0">
                    <a:pos x="r" y="vc"/>
                  </a:cxn>
                  <a:cxn ang="cd4">
                    <a:pos x="hc" y="b"/>
                  </a:cxn>
                  <a:cxn ang="cd2">
                    <a:pos x="l" y="vc"/>
                  </a:cxn>
                </a:cxnLst>
                <a:rect l="f166" t="f169" r="f167" b="f168"/>
                <a:pathLst>
                  <a:path w="5493" h="7406">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30"/>
                      <a:pt x="f31" y="f32"/>
                      <a:pt x="f33" y="f34"/>
                    </a:cubicBezTo>
                    <a:lnTo>
                      <a:pt x="f33" y="f34"/>
                    </a:lnTo>
                    <a:cubicBezTo>
                      <a:pt x="f35" y="f36"/>
                      <a:pt x="f37" y="f38"/>
                      <a:pt x="f39" y="f40"/>
                    </a:cubicBezTo>
                    <a:cubicBezTo>
                      <a:pt x="f41" y="f16"/>
                      <a:pt x="f42" y="f43"/>
                      <a:pt x="f44" y="f43"/>
                    </a:cubicBezTo>
                    <a:cubicBezTo>
                      <a:pt x="f45" y="f43"/>
                      <a:pt x="f46" y="f28"/>
                      <a:pt x="f47" y="f48"/>
                    </a:cubicBezTo>
                    <a:cubicBezTo>
                      <a:pt x="f49" y="f30"/>
                      <a:pt x="f50" y="f51"/>
                      <a:pt x="f52" y="f53"/>
                    </a:cubicBezTo>
                    <a:cubicBezTo>
                      <a:pt x="f54" y="f55"/>
                      <a:pt x="f56" y="f57"/>
                      <a:pt x="f5" y="f6"/>
                    </a:cubicBezTo>
                    <a:close/>
                    <a:moveTo>
                      <a:pt x="f58" y="f2"/>
                    </a:moveTo>
                    <a:cubicBezTo>
                      <a:pt x="f59" y="f60"/>
                      <a:pt x="f61" y="f62"/>
                      <a:pt x="f63" y="f64"/>
                    </a:cubicBezTo>
                    <a:cubicBezTo>
                      <a:pt x="f65" y="f66"/>
                      <a:pt x="f67" y="f68"/>
                      <a:pt x="f69" y="f70"/>
                    </a:cubicBezTo>
                    <a:cubicBezTo>
                      <a:pt x="f71" y="f72"/>
                      <a:pt x="f73" y="f74"/>
                      <a:pt x="f75" y="f76"/>
                    </a:cubicBezTo>
                    <a:cubicBezTo>
                      <a:pt x="f77" y="f78"/>
                      <a:pt x="f79" y="f80"/>
                      <a:pt x="f81" y="f82"/>
                    </a:cubicBezTo>
                    <a:cubicBezTo>
                      <a:pt x="f83" y="f84"/>
                      <a:pt x="f85" y="f86"/>
                      <a:pt x="f87" y="f88"/>
                    </a:cubicBezTo>
                    <a:cubicBezTo>
                      <a:pt x="f89" y="f90"/>
                      <a:pt x="f91" y="f92"/>
                      <a:pt x="f93" y="f92"/>
                    </a:cubicBezTo>
                    <a:cubicBezTo>
                      <a:pt x="f94" y="f92"/>
                      <a:pt x="f95" y="f96"/>
                      <a:pt x="f97" y="f98"/>
                    </a:cubicBezTo>
                    <a:lnTo>
                      <a:pt x="f97" y="f98"/>
                    </a:lnTo>
                    <a:cubicBezTo>
                      <a:pt x="f99" y="f100"/>
                      <a:pt x="f101" y="f102"/>
                      <a:pt x="f103" y="f102"/>
                    </a:cubicBezTo>
                    <a:cubicBezTo>
                      <a:pt x="f104" y="f102"/>
                      <a:pt x="f105" y="f106"/>
                      <a:pt x="f107" y="f108"/>
                    </a:cubicBezTo>
                    <a:cubicBezTo>
                      <a:pt x="f109" y="f110"/>
                      <a:pt x="f111" y="f112"/>
                      <a:pt x="f113" y="f112"/>
                    </a:cubicBezTo>
                    <a:cubicBezTo>
                      <a:pt x="f114" y="f112"/>
                      <a:pt x="f115" y="f116"/>
                      <a:pt x="f117" y="f118"/>
                    </a:cubicBezTo>
                    <a:cubicBezTo>
                      <a:pt x="f119" y="f118"/>
                      <a:pt x="f120" y="f121"/>
                      <a:pt x="f122" y="f121"/>
                    </a:cubicBezTo>
                    <a:cubicBezTo>
                      <a:pt x="f123" y="f124"/>
                      <a:pt x="f125" y="f124"/>
                      <a:pt x="f126" y="f124"/>
                    </a:cubicBezTo>
                    <a:cubicBezTo>
                      <a:pt x="f127" y="f124"/>
                      <a:pt x="f128" y="f129"/>
                      <a:pt x="f130" y="f131"/>
                    </a:cubicBezTo>
                    <a:cubicBezTo>
                      <a:pt x="f132" y="f133"/>
                      <a:pt x="f134" y="f135"/>
                      <a:pt x="f136" y="f36"/>
                    </a:cubicBezTo>
                    <a:cubicBezTo>
                      <a:pt x="f137" y="f138"/>
                      <a:pt x="f139" y="f140"/>
                      <a:pt x="f141" y="f140"/>
                    </a:cubicBezTo>
                    <a:cubicBezTo>
                      <a:pt x="f142" y="f140"/>
                      <a:pt x="f143" y="f144"/>
                      <a:pt x="f145" y="f48"/>
                    </a:cubicBezTo>
                    <a:cubicBezTo>
                      <a:pt x="f146" y="f147"/>
                      <a:pt x="f148" y="f149"/>
                      <a:pt x="f63" y="f78"/>
                    </a:cubicBezTo>
                    <a:cubicBezTo>
                      <a:pt x="f150" y="f151"/>
                      <a:pt x="f3" y="f152"/>
                      <a:pt x="f5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4" name="Google Shape;824;p10">
                <a:extLst>
                  <a:ext uri="{FF2B5EF4-FFF2-40B4-BE49-F238E27FC236}">
                    <a16:creationId xmlns:a16="http://schemas.microsoft.com/office/drawing/2014/main" id="{0D09E0C0-1974-4D79-A496-492A2574F3E7}"/>
                  </a:ext>
                </a:extLst>
              </p:cNvPr>
              <p:cNvSpPr/>
              <p:nvPr/>
            </p:nvSpPr>
            <p:spPr>
              <a:xfrm>
                <a:off x="8354836" y="4769437"/>
                <a:ext cx="82780" cy="100611"/>
              </a:xfrm>
              <a:custGeom>
                <a:avLst/>
                <a:gdLst>
                  <a:gd name="f0" fmla="val w"/>
                  <a:gd name="f1" fmla="val h"/>
                  <a:gd name="f2" fmla="val 0"/>
                  <a:gd name="f3" fmla="val 2563"/>
                  <a:gd name="f4" fmla="val 3115"/>
                  <a:gd name="f5" fmla="val 2332"/>
                  <a:gd name="f6" fmla="val 762"/>
                  <a:gd name="f7" fmla="val 1466"/>
                  <a:gd name="f8" fmla="val 1454"/>
                  <a:gd name="f9" fmla="val 797"/>
                  <a:gd name="f10" fmla="val 1835"/>
                  <a:gd name="f11" fmla="val 716"/>
                  <a:gd name="f12" fmla="val 1881"/>
                  <a:gd name="f13" fmla="val 2251"/>
                  <a:gd name="f14" fmla="val 416"/>
                  <a:gd name="f15" fmla="val 2309"/>
                  <a:gd name="f16" fmla="val 428"/>
                  <a:gd name="f17" fmla="val 2310"/>
                  <a:gd name="f18" fmla="val 440"/>
                  <a:gd name="f19" fmla="val 2311"/>
                  <a:gd name="f20" fmla="val 452"/>
                  <a:gd name="f21" fmla="val 529"/>
                  <a:gd name="f22" fmla="val 598"/>
                  <a:gd name="f23" fmla="val 2279"/>
                  <a:gd name="f24" fmla="val 658"/>
                  <a:gd name="f25" fmla="val 2239"/>
                  <a:gd name="f26" fmla="val 566"/>
                  <a:gd name="f27" fmla="val 2435"/>
                  <a:gd name="f28" fmla="val 543"/>
                  <a:gd name="f29" fmla="val 2689"/>
                  <a:gd name="f30" fmla="val 682"/>
                  <a:gd name="f31" fmla="val 2874"/>
                  <a:gd name="f32" fmla="val 782"/>
                  <a:gd name="f33" fmla="val 3020"/>
                  <a:gd name="f34" fmla="val 975"/>
                  <a:gd name="f35" fmla="val 1154"/>
                  <a:gd name="f36" fmla="val 1202"/>
                  <a:gd name="f37" fmla="val 1249"/>
                  <a:gd name="f38" fmla="val 3108"/>
                  <a:gd name="f39" fmla="val 1293"/>
                  <a:gd name="f40" fmla="val 3093"/>
                  <a:gd name="f41" fmla="val 1513"/>
                  <a:gd name="f42" fmla="val 3013"/>
                  <a:gd name="f43" fmla="val 1628"/>
                  <a:gd name="f44" fmla="val 2759"/>
                  <a:gd name="f45" fmla="val 2528"/>
                  <a:gd name="f46" fmla="val 2638"/>
                  <a:gd name="f47" fmla="val 1524"/>
                  <a:gd name="f48" fmla="val 2731"/>
                  <a:gd name="f49" fmla="val 1421"/>
                  <a:gd name="f50" fmla="val 1405"/>
                  <a:gd name="f51" fmla="val 1389"/>
                  <a:gd name="f52" fmla="val 2729"/>
                  <a:gd name="f53" fmla="val 1374"/>
                  <a:gd name="f54" fmla="val 2724"/>
                  <a:gd name="f55" fmla="val 1259"/>
                  <a:gd name="f56" fmla="val 2701"/>
                  <a:gd name="f57" fmla="val 1166"/>
                  <a:gd name="f58" fmla="val 2586"/>
                  <a:gd name="f59" fmla="val 1155"/>
                  <a:gd name="f60" fmla="val 2459"/>
                  <a:gd name="f61" fmla="val 1143"/>
                  <a:gd name="f62" fmla="val 2343"/>
                  <a:gd name="f63" fmla="val 1178"/>
                  <a:gd name="f64" fmla="val 2205"/>
                  <a:gd name="f65" fmla="val 2112"/>
                  <a:gd name="f66" fmla="val 1328"/>
                  <a:gd name="f67" fmla="val 2008"/>
                  <a:gd name="f68" fmla="val 1432"/>
                  <a:gd name="f69" fmla="val 1916"/>
                  <a:gd name="f70" fmla="val 2044"/>
                  <a:gd name="f71" fmla="val 1327"/>
                  <a:gd name="f72" fmla="val 2355"/>
                  <a:gd name="f73" fmla="val 704"/>
                  <a:gd name="f74" fmla="*/ f0 1 2563"/>
                  <a:gd name="f75" fmla="*/ f1 1 3115"/>
                  <a:gd name="f76" fmla="val f2"/>
                  <a:gd name="f77" fmla="val f3"/>
                  <a:gd name="f78" fmla="val f4"/>
                  <a:gd name="f79" fmla="+- f78 0 f76"/>
                  <a:gd name="f80" fmla="+- f77 0 f76"/>
                  <a:gd name="f81" fmla="*/ f80 1 2563"/>
                  <a:gd name="f82" fmla="*/ f79 1 3115"/>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2563" h="3115">
                    <a:moveTo>
                      <a:pt x="f3" y="f2"/>
                    </a:moveTo>
                    <a:cubicBezTo>
                      <a:pt x="f5" y="f6"/>
                      <a:pt x="f7" y="f8"/>
                      <a:pt x="f9" y="f10"/>
                    </a:cubicBezTo>
                    <a:cubicBezTo>
                      <a:pt x="f11" y="f12"/>
                      <a:pt x="f2" y="f13"/>
                      <a:pt x="f14" y="f15"/>
                    </a:cubicBezTo>
                    <a:cubicBezTo>
                      <a:pt x="f16" y="f17"/>
                      <a:pt x="f18" y="f19"/>
                      <a:pt x="f20" y="f19"/>
                    </a:cubicBezTo>
                    <a:cubicBezTo>
                      <a:pt x="f21" y="f19"/>
                      <a:pt x="f22" y="f23"/>
                      <a:pt x="f24" y="f25"/>
                    </a:cubicBezTo>
                    <a:lnTo>
                      <a:pt x="f24" y="f25"/>
                    </a:lnTo>
                    <a:cubicBezTo>
                      <a:pt x="f26" y="f27"/>
                      <a:pt x="f28" y="f29"/>
                      <a:pt x="f30" y="f31"/>
                    </a:cubicBezTo>
                    <a:cubicBezTo>
                      <a:pt x="f32" y="f33"/>
                      <a:pt x="f34" y="f4"/>
                      <a:pt x="f35" y="f4"/>
                    </a:cubicBezTo>
                    <a:cubicBezTo>
                      <a:pt x="f36" y="f4"/>
                      <a:pt x="f37" y="f38"/>
                      <a:pt x="f39" y="f40"/>
                    </a:cubicBezTo>
                    <a:cubicBezTo>
                      <a:pt x="f41" y="f42"/>
                      <a:pt x="f43" y="f44"/>
                      <a:pt x="f43" y="f45"/>
                    </a:cubicBezTo>
                    <a:lnTo>
                      <a:pt x="f43" y="f45"/>
                    </a:lnTo>
                    <a:cubicBezTo>
                      <a:pt x="f43" y="f46"/>
                      <a:pt x="f47" y="f48"/>
                      <a:pt x="f49" y="f48"/>
                    </a:cubicBezTo>
                    <a:cubicBezTo>
                      <a:pt x="f50" y="f48"/>
                      <a:pt x="f51" y="f52"/>
                      <a:pt x="f53" y="f54"/>
                    </a:cubicBezTo>
                    <a:cubicBezTo>
                      <a:pt x="f55" y="f56"/>
                      <a:pt x="f57" y="f58"/>
                      <a:pt x="f59" y="f60"/>
                    </a:cubicBezTo>
                    <a:cubicBezTo>
                      <a:pt x="f61" y="f62"/>
                      <a:pt x="f63" y="f64"/>
                      <a:pt x="f55" y="f65"/>
                    </a:cubicBezTo>
                    <a:cubicBezTo>
                      <a:pt x="f66" y="f67"/>
                      <a:pt x="f68" y="f69"/>
                      <a:pt x="f41" y="f10"/>
                    </a:cubicBezTo>
                    <a:cubicBezTo>
                      <a:pt x="f70" y="f71"/>
                      <a:pt x="f72" y="f73"/>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5" name="Google Shape;825;p10">
                <a:extLst>
                  <a:ext uri="{FF2B5EF4-FFF2-40B4-BE49-F238E27FC236}">
                    <a16:creationId xmlns:a16="http://schemas.microsoft.com/office/drawing/2014/main" id="{205512F6-E560-472E-A59B-0F98462CAAC1}"/>
                  </a:ext>
                </a:extLst>
              </p:cNvPr>
              <p:cNvSpPr/>
              <p:nvPr/>
            </p:nvSpPr>
            <p:spPr>
              <a:xfrm>
                <a:off x="8436482" y="4459986"/>
                <a:ext cx="144658" cy="231187"/>
              </a:xfrm>
              <a:custGeom>
                <a:avLst/>
                <a:gdLst>
                  <a:gd name="f0" fmla="val w"/>
                  <a:gd name="f1" fmla="val h"/>
                  <a:gd name="f2" fmla="val 0"/>
                  <a:gd name="f3" fmla="val 4479"/>
                  <a:gd name="f4" fmla="val 7158"/>
                  <a:gd name="f5" fmla="val 993"/>
                  <a:gd name="f6" fmla="val 1"/>
                  <a:gd name="f7" fmla="val 977"/>
                  <a:gd name="f8" fmla="val 28"/>
                  <a:gd name="f9" fmla="val 962"/>
                  <a:gd name="f10" fmla="val 55"/>
                  <a:gd name="f11" fmla="val 946"/>
                  <a:gd name="f12" fmla="val 83"/>
                  <a:gd name="f13" fmla="val 56"/>
                  <a:gd name="f14" fmla="val 978"/>
                  <a:gd name="f15" fmla="val 439"/>
                  <a:gd name="f16" fmla="val 1501"/>
                  <a:gd name="f17" fmla="val 416"/>
                  <a:gd name="f18" fmla="val 1617"/>
                  <a:gd name="f19" fmla="val 1744"/>
                  <a:gd name="f20" fmla="val 1882"/>
                  <a:gd name="f21" fmla="val 2009"/>
                  <a:gd name="f22" fmla="val 427"/>
                  <a:gd name="f23" fmla="val 2124"/>
                  <a:gd name="f24" fmla="val 462"/>
                  <a:gd name="f25" fmla="val 2240"/>
                  <a:gd name="f26" fmla="val 485"/>
                  <a:gd name="f27" fmla="val 2355"/>
                  <a:gd name="f28" fmla="val 520"/>
                  <a:gd name="f29" fmla="val 2471"/>
                  <a:gd name="f30" fmla="val 566"/>
                  <a:gd name="f31" fmla="val 2586"/>
                  <a:gd name="f32" fmla="val 612"/>
                  <a:gd name="f33" fmla="val 2702"/>
                  <a:gd name="f34" fmla="val 670"/>
                  <a:gd name="f35" fmla="val 2817"/>
                  <a:gd name="f36" fmla="val 728"/>
                  <a:gd name="f37" fmla="val 2909"/>
                  <a:gd name="f38" fmla="val 970"/>
                  <a:gd name="f39" fmla="val 3348"/>
                  <a:gd name="f40" fmla="val 1339"/>
                  <a:gd name="f41" fmla="val 3694"/>
                  <a:gd name="f42" fmla="val 1720"/>
                  <a:gd name="f43" fmla="val 3994"/>
                  <a:gd name="f44" fmla="val 2101"/>
                  <a:gd name="f45" fmla="val 4318"/>
                  <a:gd name="f46" fmla="val 2517"/>
                  <a:gd name="f47" fmla="val 4595"/>
                  <a:gd name="f48" fmla="val 2874"/>
                  <a:gd name="f49" fmla="val 4929"/>
                  <a:gd name="f50" fmla="val 3071"/>
                  <a:gd name="f51" fmla="val 5114"/>
                  <a:gd name="f52" fmla="val 3232"/>
                  <a:gd name="f53" fmla="val 5276"/>
                  <a:gd name="f54" fmla="val 3382"/>
                  <a:gd name="f55" fmla="val 5483"/>
                  <a:gd name="f56" fmla="val 3532"/>
                  <a:gd name="f57" fmla="val 5680"/>
                  <a:gd name="f58" fmla="val 3671"/>
                  <a:gd name="f59" fmla="val 5887"/>
                  <a:gd name="f60" fmla="val 3786"/>
                  <a:gd name="f61" fmla="val 6107"/>
                  <a:gd name="f62" fmla="val 3209"/>
                  <a:gd name="f63" fmla="val 5299"/>
                  <a:gd name="f64" fmla="val 2851"/>
                  <a:gd name="f65" fmla="val 4964"/>
                  <a:gd name="f66" fmla="val 2459"/>
                  <a:gd name="f67" fmla="val 4664"/>
                  <a:gd name="f68" fmla="val 2043"/>
                  <a:gd name="f69" fmla="val 4375"/>
                  <a:gd name="f70" fmla="val 1674"/>
                  <a:gd name="f71" fmla="val 4075"/>
                  <a:gd name="f72" fmla="val 1293"/>
                  <a:gd name="f73" fmla="val 3752"/>
                  <a:gd name="f74" fmla="val 924"/>
                  <a:gd name="f75" fmla="val 3406"/>
                  <a:gd name="f76" fmla="val 2956"/>
                  <a:gd name="f77" fmla="val 554"/>
                  <a:gd name="f78" fmla="val 2748"/>
                  <a:gd name="f79" fmla="val 2494"/>
                  <a:gd name="f80" fmla="val 2251"/>
                  <a:gd name="f81" fmla="val 404"/>
                  <a:gd name="f82" fmla="val 381"/>
                  <a:gd name="f83" fmla="val 393"/>
                  <a:gd name="f84" fmla="val 1628"/>
                  <a:gd name="f85" fmla="val 6637"/>
                  <a:gd name="f86" fmla="val 6638"/>
                  <a:gd name="f87" fmla="val 775"/>
                  <a:gd name="f88" fmla="val 366"/>
                  <a:gd name="f89" fmla="val 541"/>
                  <a:gd name="f90" fmla="val 595"/>
                  <a:gd name="f91" fmla="val 901"/>
                  <a:gd name="f92" fmla="val 312"/>
                  <a:gd name="f93" fmla="val 1086"/>
                  <a:gd name="f94" fmla="val 254"/>
                  <a:gd name="f95" fmla="val 1259"/>
                  <a:gd name="f96" fmla="val 208"/>
                  <a:gd name="f97" fmla="val 1443"/>
                  <a:gd name="f98" fmla="val 2321"/>
                  <a:gd name="f99" fmla="val 3163"/>
                  <a:gd name="f100" fmla="val 831"/>
                  <a:gd name="f101" fmla="val 3925"/>
                  <a:gd name="f102" fmla="val 1512"/>
                  <a:gd name="f103" fmla="val 4825"/>
                  <a:gd name="f104" fmla="val 2263"/>
                  <a:gd name="f105" fmla="val 5991"/>
                  <a:gd name="f106" fmla="val 2193"/>
                  <a:gd name="f107" fmla="val 7157"/>
                  <a:gd name="f108" fmla="val 2424"/>
                  <a:gd name="f109" fmla="val 6811"/>
                  <a:gd name="f110" fmla="val 2447"/>
                  <a:gd name="f111" fmla="val 6441"/>
                  <a:gd name="f112" fmla="val 2436"/>
                  <a:gd name="f113" fmla="val 6049"/>
                  <a:gd name="f114" fmla="val 2531"/>
                  <a:gd name="f115" fmla="val 6302"/>
                  <a:gd name="f116" fmla="val 2776"/>
                  <a:gd name="f117" fmla="val 6338"/>
                  <a:gd name="f118" fmla="val 3052"/>
                  <a:gd name="f119" fmla="val 3162"/>
                  <a:gd name="f120" fmla="val 3277"/>
                  <a:gd name="f121" fmla="val 6332"/>
                  <a:gd name="f122" fmla="val 3390"/>
                  <a:gd name="f123" fmla="val 3677"/>
                  <a:gd name="f124" fmla="val 3948"/>
                  <a:gd name="f125" fmla="val 6370"/>
                  <a:gd name="f126" fmla="val 5956"/>
                  <a:gd name="f127" fmla="val 5137"/>
                  <a:gd name="f128" fmla="val 3555"/>
                  <a:gd name="f129" fmla="val 4710"/>
                  <a:gd name="f130" fmla="val 4548"/>
                  <a:gd name="f131" fmla="val 4040"/>
                  <a:gd name="f132" fmla="val 4456"/>
                  <a:gd name="f133" fmla="val 4340"/>
                  <a:gd name="f134" fmla="val 4156"/>
                  <a:gd name="f135" fmla="val 4227"/>
                  <a:gd name="f136" fmla="val 4169"/>
                  <a:gd name="f137" fmla="val 4126"/>
                  <a:gd name="f138" fmla="val 4173"/>
                  <a:gd name="f139" fmla="val 4036"/>
                  <a:gd name="f140" fmla="val 3714"/>
                  <a:gd name="f141" fmla="val 3544"/>
                  <a:gd name="f142" fmla="val 4110"/>
                  <a:gd name="f143" fmla="val 3659"/>
                  <a:gd name="f144" fmla="val 3775"/>
                  <a:gd name="f145" fmla="val 3821"/>
                  <a:gd name="f146" fmla="val 3548"/>
                  <a:gd name="f147" fmla="val 3867"/>
                  <a:gd name="f148" fmla="val 3325"/>
                  <a:gd name="f149" fmla="val 3891"/>
                  <a:gd name="f150" fmla="val 3106"/>
                  <a:gd name="f151" fmla="val 2656"/>
                  <a:gd name="f152" fmla="val 2224"/>
                  <a:gd name="f153" fmla="val 3789"/>
                  <a:gd name="f154" fmla="val 1813"/>
                  <a:gd name="f155" fmla="val 3556"/>
                  <a:gd name="f156" fmla="val 2032"/>
                  <a:gd name="f157" fmla="val 3521"/>
                  <a:gd name="f158" fmla="val 2228"/>
                  <a:gd name="f159" fmla="val 3129"/>
                  <a:gd name="f160" fmla="val 2921"/>
                  <a:gd name="f161" fmla="val 2090"/>
                  <a:gd name="f162" fmla="val 1870"/>
                  <a:gd name="f163" fmla="val 2655"/>
                  <a:gd name="f164" fmla="val 1997"/>
                  <a:gd name="f165" fmla="val 2759"/>
                  <a:gd name="f166" fmla="val 3002"/>
                  <a:gd name="f167" fmla="val 3117"/>
                  <a:gd name="f168" fmla="val 1789"/>
                  <a:gd name="f169" fmla="val 3210"/>
                  <a:gd name="f170" fmla="val 1658"/>
                  <a:gd name="f171" fmla="val 3251"/>
                  <a:gd name="f172" fmla="val 1520"/>
                  <a:gd name="f173" fmla="val 1487"/>
                  <a:gd name="f174" fmla="val 1453"/>
                  <a:gd name="f175" fmla="val 3249"/>
                  <a:gd name="f176" fmla="val 1420"/>
                  <a:gd name="f177" fmla="val 3244"/>
                  <a:gd name="f178" fmla="val 947"/>
                  <a:gd name="f179" fmla="val 2552"/>
                  <a:gd name="f180" fmla="val 635"/>
                  <a:gd name="f181" fmla="val 2171"/>
                  <a:gd name="f182" fmla="val 447"/>
                  <a:gd name="f183" fmla="val 1474"/>
                  <a:gd name="f184" fmla="val 598"/>
                  <a:gd name="f185" fmla="val 714"/>
                  <a:gd name="f186" fmla="*/ f0 1 4479"/>
                  <a:gd name="f187" fmla="*/ f1 1 7158"/>
                  <a:gd name="f188" fmla="val f2"/>
                  <a:gd name="f189" fmla="val f3"/>
                  <a:gd name="f190" fmla="val f4"/>
                  <a:gd name="f191" fmla="+- f190 0 f188"/>
                  <a:gd name="f192" fmla="+- f189 0 f188"/>
                  <a:gd name="f193" fmla="*/ f192 1 4479"/>
                  <a:gd name="f194" fmla="*/ f191 1 7158"/>
                  <a:gd name="f195" fmla="*/ f188 1 f193"/>
                  <a:gd name="f196" fmla="*/ f189 1 f193"/>
                  <a:gd name="f197" fmla="*/ f188 1 f194"/>
                  <a:gd name="f198" fmla="*/ f190 1 f194"/>
                  <a:gd name="f199" fmla="*/ f195 f186 1"/>
                  <a:gd name="f200" fmla="*/ f196 f186 1"/>
                  <a:gd name="f201" fmla="*/ f198 f187 1"/>
                  <a:gd name="f202" fmla="*/ f197 f187 1"/>
                </a:gdLst>
                <a:ahLst/>
                <a:cxnLst>
                  <a:cxn ang="3cd4">
                    <a:pos x="hc" y="t"/>
                  </a:cxn>
                  <a:cxn ang="0">
                    <a:pos x="r" y="vc"/>
                  </a:cxn>
                  <a:cxn ang="cd4">
                    <a:pos x="hc" y="b"/>
                  </a:cxn>
                  <a:cxn ang="cd2">
                    <a:pos x="l" y="vc"/>
                  </a:cxn>
                </a:cxnLst>
                <a:rect l="f199" t="f202" r="f200" b="f201"/>
                <a:pathLst>
                  <a:path w="4479" h="7158">
                    <a:moveTo>
                      <a:pt x="f5" y="f6"/>
                    </a:moveTo>
                    <a:cubicBezTo>
                      <a:pt x="f7" y="f8"/>
                      <a:pt x="f9" y="f10"/>
                      <a:pt x="f11" y="f12"/>
                    </a:cubicBezTo>
                    <a:lnTo>
                      <a:pt x="f11" y="f12"/>
                    </a:lnTo>
                    <a:cubicBezTo>
                      <a:pt x="f9" y="f13"/>
                      <a:pt x="f14" y="f8"/>
                      <a:pt x="f5" y="f6"/>
                    </a:cubicBezTo>
                    <a:close/>
                    <a:moveTo>
                      <a:pt x="f15" y="f16"/>
                    </a:moveTo>
                    <a:lnTo>
                      <a:pt x="f15" y="f16"/>
                    </a:lnTo>
                    <a:cubicBezTo>
                      <a:pt x="f17" y="f18"/>
                      <a:pt x="f17" y="f19"/>
                      <a:pt x="f17" y="f20"/>
                    </a:cubicBezTo>
                    <a:cubicBezTo>
                      <a:pt x="f17"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56" y="f57"/>
                      <a:pt x="f62" y="f63"/>
                      <a:pt x="f64" y="f65"/>
                    </a:cubicBezTo>
                    <a:cubicBezTo>
                      <a:pt x="f66" y="f67"/>
                      <a:pt x="f68" y="f69"/>
                      <a:pt x="f70" y="f71"/>
                    </a:cubicBezTo>
                    <a:cubicBezTo>
                      <a:pt x="f72" y="f73"/>
                      <a:pt x="f74" y="f75"/>
                      <a:pt x="f34" y="f76"/>
                    </a:cubicBezTo>
                    <a:cubicBezTo>
                      <a:pt x="f77" y="f78"/>
                      <a:pt x="f24" y="f79"/>
                      <a:pt x="f17" y="f80"/>
                    </a:cubicBezTo>
                    <a:cubicBezTo>
                      <a:pt x="f81" y="f23"/>
                      <a:pt x="f82" y="f21"/>
                      <a:pt x="f82" y="f20"/>
                    </a:cubicBezTo>
                    <a:cubicBezTo>
                      <a:pt x="f82" y="f19"/>
                      <a:pt x="f83" y="f84"/>
                      <a:pt x="f15" y="f16"/>
                    </a:cubicBezTo>
                    <a:close/>
                    <a:moveTo>
                      <a:pt x="f71" y="f85"/>
                    </a:moveTo>
                    <a:cubicBezTo>
                      <a:pt x="f71" y="f85"/>
                      <a:pt x="f71" y="f85"/>
                      <a:pt x="f71" y="f86"/>
                    </a:cubicBezTo>
                    <a:cubicBezTo>
                      <a:pt x="f71" y="f85"/>
                      <a:pt x="f71" y="f85"/>
                      <a:pt x="f71" y="f85"/>
                    </a:cubicBezTo>
                    <a:close/>
                    <a:moveTo>
                      <a:pt x="f11" y="f12"/>
                    </a:moveTo>
                    <a:cubicBezTo>
                      <a:pt x="f87" y="f88"/>
                      <a:pt x="f89" y="f90"/>
                      <a:pt x="f81" y="f91"/>
                    </a:cubicBezTo>
                    <a:cubicBezTo>
                      <a:pt x="f92" y="f93"/>
                      <a:pt x="f94" y="f95"/>
                      <a:pt x="f96" y="f97"/>
                    </a:cubicBezTo>
                    <a:cubicBezTo>
                      <a:pt x="f2" y="f98"/>
                      <a:pt x="f94" y="f99"/>
                      <a:pt x="f100" y="f101"/>
                    </a:cubicBezTo>
                    <a:cubicBezTo>
                      <a:pt x="f102" y="f103"/>
                      <a:pt x="f104" y="f105"/>
                      <a:pt x="f106" y="f107"/>
                    </a:cubicBezTo>
                    <a:cubicBezTo>
                      <a:pt x="f108" y="f109"/>
                      <a:pt x="f110" y="f111"/>
                      <a:pt x="f112" y="f113"/>
                    </a:cubicBezTo>
                    <a:lnTo>
                      <a:pt x="f112" y="f113"/>
                    </a:lnTo>
                    <a:cubicBezTo>
                      <a:pt x="f114" y="f115"/>
                      <a:pt x="f116" y="f117"/>
                      <a:pt x="f118" y="f117"/>
                    </a:cubicBezTo>
                    <a:cubicBezTo>
                      <a:pt x="f119" y="f117"/>
                      <a:pt x="f120" y="f121"/>
                      <a:pt x="f122" y="f121"/>
                    </a:cubicBezTo>
                    <a:cubicBezTo>
                      <a:pt x="f123" y="f121"/>
                      <a:pt x="f124" y="f125"/>
                      <a:pt x="f71" y="f85"/>
                    </a:cubicBezTo>
                    <a:lnTo>
                      <a:pt x="f71" y="f85"/>
                    </a:lnTo>
                    <a:cubicBezTo>
                      <a:pt x="f73" y="f126"/>
                      <a:pt x="f3" y="f127"/>
                      <a:pt x="f128" y="f129"/>
                    </a:cubicBezTo>
                    <a:cubicBezTo>
                      <a:pt x="f124" y="f130"/>
                      <a:pt x="f131" y="f132"/>
                      <a:pt x="f133" y="f134"/>
                    </a:cubicBezTo>
                    <a:lnTo>
                      <a:pt x="f133" y="f134"/>
                    </a:lnTo>
                    <a:cubicBezTo>
                      <a:pt x="f135" y="f136"/>
                      <a:pt x="f137" y="f138"/>
                      <a:pt x="f139" y="f138"/>
                    </a:cubicBezTo>
                    <a:cubicBezTo>
                      <a:pt x="f140" y="f138"/>
                      <a:pt x="f141" y="f142"/>
                      <a:pt x="f141" y="f142"/>
                    </a:cubicBezTo>
                    <a:cubicBezTo>
                      <a:pt x="f143" y="f43"/>
                      <a:pt x="f144" y="f145"/>
                      <a:pt x="f144" y="f145"/>
                    </a:cubicBezTo>
                    <a:lnTo>
                      <a:pt x="f144" y="f145"/>
                    </a:lnTo>
                    <a:cubicBezTo>
                      <a:pt x="f146" y="f147"/>
                      <a:pt x="f148" y="f149"/>
                      <a:pt x="f150" y="f149"/>
                    </a:cubicBezTo>
                    <a:cubicBezTo>
                      <a:pt x="f151" y="f149"/>
                      <a:pt x="f152" y="f153"/>
                      <a:pt x="f154" y="f155"/>
                    </a:cubicBezTo>
                    <a:cubicBezTo>
                      <a:pt x="f156" y="f157"/>
                      <a:pt x="f158" y="f39"/>
                      <a:pt x="f80" y="f159"/>
                    </a:cubicBezTo>
                    <a:cubicBezTo>
                      <a:pt x="f104" y="f160"/>
                      <a:pt x="f161" y="f33"/>
                      <a:pt x="f162" y="f163"/>
                    </a:cubicBezTo>
                    <a:lnTo>
                      <a:pt x="f162" y="f163"/>
                    </a:lnTo>
                    <a:cubicBezTo>
                      <a:pt x="f164" y="f165"/>
                      <a:pt x="f164" y="f166"/>
                      <a:pt x="f20" y="f167"/>
                    </a:cubicBezTo>
                    <a:cubicBezTo>
                      <a:pt x="f168" y="f169"/>
                      <a:pt x="f170" y="f171"/>
                      <a:pt x="f172" y="f171"/>
                    </a:cubicBezTo>
                    <a:cubicBezTo>
                      <a:pt x="f173" y="f171"/>
                      <a:pt x="f174" y="f175"/>
                      <a:pt x="f176" y="f177"/>
                    </a:cubicBezTo>
                    <a:cubicBezTo>
                      <a:pt x="f178" y="f62"/>
                      <a:pt x="f36" y="f179"/>
                      <a:pt x="f180" y="f181"/>
                    </a:cubicBezTo>
                    <a:cubicBezTo>
                      <a:pt x="f182" y="f183"/>
                      <a:pt x="f184" y="f185"/>
                      <a:pt x="f11" y="f1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6" name="Google Shape;826;p10">
                <a:extLst>
                  <a:ext uri="{FF2B5EF4-FFF2-40B4-BE49-F238E27FC236}">
                    <a16:creationId xmlns:a16="http://schemas.microsoft.com/office/drawing/2014/main" id="{A7BD54A9-4E17-4486-A702-D7A3090ABAFF}"/>
                  </a:ext>
                </a:extLst>
              </p:cNvPr>
              <p:cNvSpPr/>
              <p:nvPr/>
            </p:nvSpPr>
            <p:spPr>
              <a:xfrm>
                <a:off x="8452146" y="4597548"/>
                <a:ext cx="54068" cy="151762"/>
              </a:xfrm>
              <a:custGeom>
                <a:avLst/>
                <a:gdLst>
                  <a:gd name="f0" fmla="val w"/>
                  <a:gd name="f1" fmla="val h"/>
                  <a:gd name="f2" fmla="val 0"/>
                  <a:gd name="f3" fmla="val 1674"/>
                  <a:gd name="f4" fmla="val 4699"/>
                  <a:gd name="f5" fmla="val 450"/>
                  <a:gd name="f6" fmla="val 994"/>
                  <a:gd name="f7" fmla="val 531"/>
                  <a:gd name="f8" fmla="val 1201"/>
                  <a:gd name="f9" fmla="val 612"/>
                  <a:gd name="f10" fmla="val 1409"/>
                  <a:gd name="f11" fmla="val 647"/>
                  <a:gd name="f12" fmla="val 1640"/>
                  <a:gd name="f13" fmla="val 693"/>
                  <a:gd name="f14" fmla="val 1871"/>
                  <a:gd name="f15" fmla="val 727"/>
                  <a:gd name="f16" fmla="val 2102"/>
                  <a:gd name="f17" fmla="val 739"/>
                  <a:gd name="f18" fmla="val 2332"/>
                  <a:gd name="f19" fmla="val 2563"/>
                  <a:gd name="f20" fmla="val 2806"/>
                  <a:gd name="f21" fmla="val 3037"/>
                  <a:gd name="f22" fmla="val 670"/>
                  <a:gd name="f23" fmla="val 3267"/>
                  <a:gd name="f24" fmla="val 623"/>
                  <a:gd name="f25" fmla="val 3521"/>
                  <a:gd name="f26" fmla="val 554"/>
                  <a:gd name="f27" fmla="val 3752"/>
                  <a:gd name="f28" fmla="val 589"/>
                  <a:gd name="f29" fmla="val 635"/>
                  <a:gd name="f30" fmla="val 3291"/>
                  <a:gd name="f31" fmla="val 3048"/>
                  <a:gd name="f32" fmla="val 658"/>
                  <a:gd name="f33" fmla="val 2817"/>
                  <a:gd name="f34" fmla="val 681"/>
                  <a:gd name="f35" fmla="val 1663"/>
                  <a:gd name="f36" fmla="val 566"/>
                  <a:gd name="f37" fmla="val 1432"/>
                  <a:gd name="f38" fmla="val 508"/>
                  <a:gd name="f39" fmla="val 1213"/>
                  <a:gd name="f40" fmla="val 1"/>
                  <a:gd name="f41" fmla="val 1501"/>
                  <a:gd name="f42" fmla="val 3140"/>
                  <a:gd name="f43" fmla="val 266"/>
                  <a:gd name="f44" fmla="val 4387"/>
                  <a:gd name="f45" fmla="val 1016"/>
                  <a:gd name="f46" fmla="val 3718"/>
                  <a:gd name="f47" fmla="val 981"/>
                  <a:gd name="f48" fmla="val 3187"/>
                  <a:gd name="f49" fmla="val 1108"/>
                  <a:gd name="f50" fmla="val 3360"/>
                  <a:gd name="f51" fmla="val 1270"/>
                  <a:gd name="f52" fmla="val 4052"/>
                  <a:gd name="f53" fmla="val 1304"/>
                  <a:gd name="f54" fmla="val 4087"/>
                  <a:gd name="f55" fmla="val 3013"/>
                  <a:gd name="f56" fmla="val 820"/>
                  <a:gd name="f57" fmla="*/ f0 1 1674"/>
                  <a:gd name="f58" fmla="*/ f1 1 4699"/>
                  <a:gd name="f59" fmla="val f2"/>
                  <a:gd name="f60" fmla="val f3"/>
                  <a:gd name="f61" fmla="val f4"/>
                  <a:gd name="f62" fmla="+- f61 0 f59"/>
                  <a:gd name="f63" fmla="+- f60 0 f59"/>
                  <a:gd name="f64" fmla="*/ f63 1 1674"/>
                  <a:gd name="f65" fmla="*/ f62 1 4699"/>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1674" h="4699">
                    <a:moveTo>
                      <a:pt x="f5" y="f6"/>
                    </a:moveTo>
                    <a:lnTo>
                      <a:pt x="f5" y="f6"/>
                    </a:lnTo>
                    <a:cubicBezTo>
                      <a:pt x="f7" y="f8"/>
                      <a:pt x="f9" y="f10"/>
                      <a:pt x="f11" y="f12"/>
                    </a:cubicBezTo>
                    <a:cubicBezTo>
                      <a:pt x="f13" y="f14"/>
                      <a:pt x="f15" y="f16"/>
                      <a:pt x="f17" y="f18"/>
                    </a:cubicBezTo>
                    <a:cubicBezTo>
                      <a:pt x="f17" y="f19"/>
                      <a:pt x="f17" y="f20"/>
                      <a:pt x="f13" y="f21"/>
                    </a:cubicBezTo>
                    <a:cubicBezTo>
                      <a:pt x="f22" y="f23"/>
                      <a:pt x="f24" y="f25"/>
                      <a:pt x="f26" y="f27"/>
                    </a:cubicBezTo>
                    <a:cubicBezTo>
                      <a:pt x="f28" y="f25"/>
                      <a:pt x="f29" y="f30"/>
                      <a:pt x="f11" y="f31"/>
                    </a:cubicBezTo>
                    <a:cubicBezTo>
                      <a:pt x="f32" y="f33"/>
                      <a:pt x="f34" y="f19"/>
                      <a:pt x="f34" y="f18"/>
                    </a:cubicBezTo>
                    <a:cubicBezTo>
                      <a:pt x="f34" y="f16"/>
                      <a:pt x="f11" y="f14"/>
                      <a:pt x="f9" y="f35"/>
                    </a:cubicBezTo>
                    <a:cubicBezTo>
                      <a:pt x="f36" y="f37"/>
                      <a:pt x="f38" y="f39"/>
                      <a:pt x="f5" y="f6"/>
                    </a:cubicBezTo>
                    <a:close/>
                    <a:moveTo>
                      <a:pt x="f2" y="f40"/>
                    </a:moveTo>
                    <a:lnTo>
                      <a:pt x="f2" y="f40"/>
                    </a:lnTo>
                    <a:cubicBezTo>
                      <a:pt x="f7" y="f41"/>
                      <a:pt x="f24" y="f42"/>
                      <a:pt x="f43" y="f4"/>
                    </a:cubicBezTo>
                    <a:cubicBezTo>
                      <a:pt x="f13" y="f44"/>
                      <a:pt x="f45" y="f46"/>
                      <a:pt x="f47" y="f48"/>
                    </a:cubicBezTo>
                    <a:lnTo>
                      <a:pt x="f47" y="f48"/>
                    </a:lnTo>
                    <a:cubicBezTo>
                      <a:pt x="f49" y="f50"/>
                      <a:pt x="f51" y="f52"/>
                      <a:pt x="f53" y="f54"/>
                    </a:cubicBezTo>
                    <a:cubicBezTo>
                      <a:pt x="f3" y="f55"/>
                      <a:pt x="f28" y="f56"/>
                      <a:pt x="f2" y="f4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7" name="Google Shape;827;p10">
                <a:extLst>
                  <a:ext uri="{FF2B5EF4-FFF2-40B4-BE49-F238E27FC236}">
                    <a16:creationId xmlns:a16="http://schemas.microsoft.com/office/drawing/2014/main" id="{05057B53-4AD4-4B1D-8340-C6579F70DFEB}"/>
                  </a:ext>
                </a:extLst>
              </p:cNvPr>
              <p:cNvSpPr/>
              <p:nvPr/>
            </p:nvSpPr>
            <p:spPr>
              <a:xfrm>
                <a:off x="8313788" y="4391168"/>
                <a:ext cx="171559" cy="50063"/>
              </a:xfrm>
              <a:custGeom>
                <a:avLst/>
                <a:gdLst>
                  <a:gd name="f0" fmla="val w"/>
                  <a:gd name="f1" fmla="val h"/>
                  <a:gd name="f2" fmla="val 0"/>
                  <a:gd name="f3" fmla="val 5312"/>
                  <a:gd name="f4" fmla="val 1550"/>
                  <a:gd name="f5" fmla="val 1067"/>
                  <a:gd name="f6" fmla="val 1"/>
                  <a:gd name="f7" fmla="val 642"/>
                  <a:gd name="f8" fmla="val 333"/>
                  <a:gd name="f9" fmla="val 128"/>
                  <a:gd name="f10" fmla="val 244"/>
                  <a:gd name="f11" fmla="val 458"/>
                  <a:gd name="f12" fmla="val 1376"/>
                  <a:gd name="f13" fmla="val 2016"/>
                  <a:gd name="f14" fmla="val 3577"/>
                  <a:gd name="f15" fmla="val 4529"/>
                  <a:gd name="f16" fmla="val 5311"/>
                  <a:gd name="f17" fmla="val 1485"/>
                  <a:gd name="f18" fmla="val 2515"/>
                  <a:gd name="f19" fmla="*/ f0 1 5312"/>
                  <a:gd name="f20" fmla="*/ f1 1 1550"/>
                  <a:gd name="f21" fmla="val f2"/>
                  <a:gd name="f22" fmla="val f3"/>
                  <a:gd name="f23" fmla="val f4"/>
                  <a:gd name="f24" fmla="+- f23 0 f21"/>
                  <a:gd name="f25" fmla="+- f22 0 f21"/>
                  <a:gd name="f26" fmla="*/ f25 1 5312"/>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12" h="1550">
                    <a:moveTo>
                      <a:pt x="f5" y="f6"/>
                    </a:moveTo>
                    <a:cubicBezTo>
                      <a:pt x="f7" y="f6"/>
                      <a:pt x="f8" y="f9"/>
                      <a:pt x="f10" y="f11"/>
                    </a:cubicBezTo>
                    <a:cubicBezTo>
                      <a:pt x="f2" y="f12"/>
                      <a:pt x="f13" y="f4"/>
                      <a:pt x="f14" y="f4"/>
                    </a:cubicBezTo>
                    <a:cubicBezTo>
                      <a:pt x="f15" y="f4"/>
                      <a:pt x="f16" y="f17"/>
                      <a:pt x="f16" y="f17"/>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8" name="Google Shape;828;p10">
                <a:extLst>
                  <a:ext uri="{FF2B5EF4-FFF2-40B4-BE49-F238E27FC236}">
                    <a16:creationId xmlns:a16="http://schemas.microsoft.com/office/drawing/2014/main" id="{FD9E52B1-88A6-41D1-9B92-0F2A0FEBA8AC}"/>
                  </a:ext>
                </a:extLst>
              </p:cNvPr>
              <p:cNvSpPr/>
              <p:nvPr/>
            </p:nvSpPr>
            <p:spPr>
              <a:xfrm>
                <a:off x="8351864" y="4301959"/>
                <a:ext cx="134224" cy="111456"/>
              </a:xfrm>
              <a:custGeom>
                <a:avLst/>
                <a:gdLst>
                  <a:gd name="f0" fmla="val w"/>
                  <a:gd name="f1" fmla="val h"/>
                  <a:gd name="f2" fmla="val 0"/>
                  <a:gd name="f3" fmla="val 4156"/>
                  <a:gd name="f4" fmla="val 3451"/>
                  <a:gd name="f5" fmla="val 1532"/>
                  <a:gd name="f6" fmla="val 1396"/>
                  <a:gd name="f7" fmla="val 1265"/>
                  <a:gd name="f8" fmla="val 50"/>
                  <a:gd name="f9" fmla="val 1143"/>
                  <a:gd name="f10" fmla="val 161"/>
                  <a:gd name="f11" fmla="val 1200"/>
                  <a:gd name="f12" fmla="val 2665"/>
                  <a:gd name="f13" fmla="*/ f0 1 4156"/>
                  <a:gd name="f14" fmla="*/ f1 1 3451"/>
                  <a:gd name="f15" fmla="val f2"/>
                  <a:gd name="f16" fmla="val f3"/>
                  <a:gd name="f17" fmla="val f4"/>
                  <a:gd name="f18" fmla="+- f17 0 f15"/>
                  <a:gd name="f19" fmla="+- f16 0 f15"/>
                  <a:gd name="f20" fmla="*/ f19 1 4156"/>
                  <a:gd name="f21" fmla="*/ f18 1 3451"/>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4156" h="3450">
                    <a:moveTo>
                      <a:pt x="f5" y="f2"/>
                    </a:moveTo>
                    <a:cubicBezTo>
                      <a:pt x="f6" y="f2"/>
                      <a:pt x="f7" y="f8"/>
                      <a:pt x="f9" y="f10"/>
                    </a:cubicBezTo>
                    <a:cubicBezTo>
                      <a:pt x="f2" y="f11"/>
                      <a:pt x="f3" y="f4"/>
                      <a:pt x="f3" y="f4"/>
                    </a:cubicBezTo>
                    <a:cubicBezTo>
                      <a:pt x="f3" y="f4"/>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9" name="Google Shape;829;p10">
                <a:extLst>
                  <a:ext uri="{FF2B5EF4-FFF2-40B4-BE49-F238E27FC236}">
                    <a16:creationId xmlns:a16="http://schemas.microsoft.com/office/drawing/2014/main" id="{7E231103-65D2-49EE-9AC0-C9C0B48DB6CB}"/>
                  </a:ext>
                </a:extLst>
              </p:cNvPr>
              <p:cNvSpPr/>
              <p:nvPr/>
            </p:nvSpPr>
            <p:spPr>
              <a:xfrm>
                <a:off x="8445041" y="4248695"/>
                <a:ext cx="94823" cy="166201"/>
              </a:xfrm>
              <a:custGeom>
                <a:avLst/>
                <a:gdLst>
                  <a:gd name="f0" fmla="val w"/>
                  <a:gd name="f1" fmla="val h"/>
                  <a:gd name="f2" fmla="val 0"/>
                  <a:gd name="f3" fmla="val 2936"/>
                  <a:gd name="f4" fmla="val 5146"/>
                  <a:gd name="f5" fmla="val 1593"/>
                  <a:gd name="f6" fmla="val 1560"/>
                  <a:gd name="f7" fmla="val 1526"/>
                  <a:gd name="f8" fmla="val 3"/>
                  <a:gd name="f9" fmla="val 1490"/>
                  <a:gd name="f10" fmla="val 10"/>
                  <a:gd name="f11" fmla="val 1"/>
                  <a:gd name="f12" fmla="val 263"/>
                  <a:gd name="f13" fmla="val 2067"/>
                  <a:gd name="f14" fmla="*/ f0 1 2936"/>
                  <a:gd name="f15" fmla="*/ f1 1 5146"/>
                  <a:gd name="f16" fmla="val f2"/>
                  <a:gd name="f17" fmla="val f3"/>
                  <a:gd name="f18" fmla="val f4"/>
                  <a:gd name="f19" fmla="+- f18 0 f16"/>
                  <a:gd name="f20" fmla="+- f17 0 f16"/>
                  <a:gd name="f21" fmla="*/ f20 1 2936"/>
                  <a:gd name="f22" fmla="*/ f19 1 514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2936" h="5146">
                    <a:moveTo>
                      <a:pt x="f5" y="f2"/>
                    </a:moveTo>
                    <a:cubicBezTo>
                      <a:pt x="f6" y="f2"/>
                      <a:pt x="f7" y="f8"/>
                      <a:pt x="f9" y="f10"/>
                    </a:cubicBezTo>
                    <a:cubicBezTo>
                      <a:pt x="f11" y="f12"/>
                      <a:pt x="f13" y="f4"/>
                      <a:pt x="f13" y="f4"/>
                    </a:cubicBezTo>
                    <a:cubicBezTo>
                      <a:pt x="f13" y="f4"/>
                      <a:pt x="f3"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sp>
        <p:nvSpPr>
          <p:cNvPr id="110" name="Google Shape;831;p10">
            <a:extLst>
              <a:ext uri="{FF2B5EF4-FFF2-40B4-BE49-F238E27FC236}">
                <a16:creationId xmlns:a16="http://schemas.microsoft.com/office/drawing/2014/main" id="{2171DE73-079E-48B5-92A4-1A973603A0DD}"/>
              </a:ext>
            </a:extLst>
          </p:cNvPr>
          <p:cNvSpPr txBox="1">
            <a:spLocks noGrp="1"/>
          </p:cNvSpPr>
          <p:nvPr>
            <p:ph type="title"/>
          </p:nvPr>
        </p:nvSpPr>
        <p:spPr>
          <a:xfrm>
            <a:off x="817400" y="588626"/>
            <a:ext cx="4108198" cy="1069500"/>
          </a:xfrm>
        </p:spPr>
        <p:txBody>
          <a:bodyPr anchorCtr="0"/>
          <a:lstStyle>
            <a:lvl1pPr algn="l">
              <a:defRPr sz="3100">
                <a:solidFill>
                  <a:srgbClr val="D6B35F"/>
                </a:solidFill>
              </a:defRPr>
            </a:lvl1pPr>
          </a:lstStyle>
          <a:p>
            <a:pPr lvl="0"/>
            <a:endParaRPr lang="es-PE"/>
          </a:p>
        </p:txBody>
      </p:sp>
    </p:spTree>
    <p:extLst>
      <p:ext uri="{BB962C8B-B14F-4D97-AF65-F5344CB8AC3E}">
        <p14:creationId xmlns:p14="http://schemas.microsoft.com/office/powerpoint/2010/main" val="47130619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IG_NUMBER">
    <p:bg>
      <p:bgPr>
        <a:blipFill>
          <a:blip r:embed="rId2">
            <a:alphaModFix/>
          </a:blip>
          <a:stretch>
            <a:fillRect/>
          </a:stretch>
        </a:blipFill>
        <a:effectLst/>
      </p:bgPr>
    </p:bg>
    <p:spTree>
      <p:nvGrpSpPr>
        <p:cNvPr id="1" name=""/>
        <p:cNvGrpSpPr/>
        <p:nvPr/>
      </p:nvGrpSpPr>
      <p:grpSpPr>
        <a:xfrm>
          <a:off x="0" y="0"/>
          <a:ext cx="0" cy="0"/>
          <a:chOff x="0" y="0"/>
          <a:chExt cx="0" cy="0"/>
        </a:xfrm>
      </p:grpSpPr>
      <p:grpSp>
        <p:nvGrpSpPr>
          <p:cNvPr id="2" name="Google Shape;848;p11">
            <a:extLst>
              <a:ext uri="{FF2B5EF4-FFF2-40B4-BE49-F238E27FC236}">
                <a16:creationId xmlns:a16="http://schemas.microsoft.com/office/drawing/2014/main" id="{EDCD9070-1DD9-4B0B-904D-13B05D4B0FAF}"/>
              </a:ext>
            </a:extLst>
          </p:cNvPr>
          <p:cNvGrpSpPr/>
          <p:nvPr/>
        </p:nvGrpSpPr>
        <p:grpSpPr>
          <a:xfrm>
            <a:off x="3526913" y="3969053"/>
            <a:ext cx="2090172" cy="485372"/>
            <a:chOff x="3526913" y="3969053"/>
            <a:chExt cx="2090172" cy="485372"/>
          </a:xfrm>
        </p:grpSpPr>
        <p:sp>
          <p:nvSpPr>
            <p:cNvPr id="3" name="Google Shape;849;p11">
              <a:extLst>
                <a:ext uri="{FF2B5EF4-FFF2-40B4-BE49-F238E27FC236}">
                  <a16:creationId xmlns:a16="http://schemas.microsoft.com/office/drawing/2014/main" id="{27631B6D-8029-4BE1-97DE-48C03B64DFD7}"/>
                </a:ext>
              </a:extLst>
            </p:cNvPr>
            <p:cNvSpPr/>
            <p:nvPr/>
          </p:nvSpPr>
          <p:spPr>
            <a:xfrm rot="10799991">
              <a:off x="3776033" y="4008354"/>
              <a:ext cx="302154" cy="175647"/>
            </a:xfrm>
            <a:custGeom>
              <a:avLst/>
              <a:gdLst>
                <a:gd name="f0" fmla="val w"/>
                <a:gd name="f1" fmla="val h"/>
                <a:gd name="f2" fmla="val 0"/>
                <a:gd name="f3" fmla="val 12086"/>
                <a:gd name="f4" fmla="val 7026"/>
                <a:gd name="f5" fmla="val 4289"/>
                <a:gd name="f6" fmla="val 833"/>
                <a:gd name="f7" fmla="val 4660"/>
                <a:gd name="f8" fmla="val 5035"/>
                <a:gd name="f9" fmla="val 874"/>
                <a:gd name="f10" fmla="val 5406"/>
                <a:gd name="f11" fmla="val 970"/>
                <a:gd name="f12" fmla="val 5989"/>
                <a:gd name="f13" fmla="val 1113"/>
                <a:gd name="f14" fmla="val 6537"/>
                <a:gd name="f15" fmla="val 1435"/>
                <a:gd name="f16" fmla="val 7013"/>
                <a:gd name="f17" fmla="val 1792"/>
                <a:gd name="f18" fmla="val 7489"/>
                <a:gd name="f19" fmla="val 2161"/>
                <a:gd name="f20" fmla="val 7906"/>
                <a:gd name="f21" fmla="val 2578"/>
                <a:gd name="f22" fmla="val 8335"/>
                <a:gd name="f23" fmla="val 2982"/>
                <a:gd name="f24" fmla="val 8763"/>
                <a:gd name="f25" fmla="val 3375"/>
                <a:gd name="f26" fmla="val 9228"/>
                <a:gd name="f27" fmla="val 3732"/>
                <a:gd name="f28" fmla="val 9787"/>
                <a:gd name="f29" fmla="val 3971"/>
                <a:gd name="f30" fmla="val 9168"/>
                <a:gd name="f31" fmla="val 3816"/>
                <a:gd name="f32" fmla="val 8668"/>
                <a:gd name="f33" fmla="val 3482"/>
                <a:gd name="f34" fmla="val 8204"/>
                <a:gd name="f35" fmla="val 3113"/>
                <a:gd name="f36" fmla="val 7787"/>
                <a:gd name="f37" fmla="val 2780"/>
                <a:gd name="f38" fmla="val 7418"/>
                <a:gd name="f39" fmla="val 2423"/>
                <a:gd name="f40" fmla="val 2101"/>
                <a:gd name="f41" fmla="val 7084"/>
                <a:gd name="f42" fmla="val 2185"/>
                <a:gd name="f43" fmla="val 7144"/>
                <a:gd name="f44" fmla="val 2292"/>
                <a:gd name="f45" fmla="val 7204"/>
                <a:gd name="f46" fmla="val 2399"/>
                <a:gd name="f47" fmla="val 7477"/>
                <a:gd name="f48" fmla="val 2887"/>
                <a:gd name="f49" fmla="val 7620"/>
                <a:gd name="f50" fmla="val 3471"/>
                <a:gd name="f51" fmla="val 4018"/>
                <a:gd name="f52" fmla="val 7430"/>
                <a:gd name="f53" fmla="val 7263"/>
                <a:gd name="f54" fmla="val 2959"/>
                <a:gd name="f55" fmla="val 2518"/>
                <a:gd name="f56" fmla="val 6823"/>
                <a:gd name="f57" fmla="val 2173"/>
                <a:gd name="f58" fmla="val 6584"/>
                <a:gd name="f59" fmla="val 1875"/>
                <a:gd name="f60" fmla="val 6299"/>
                <a:gd name="f61" fmla="val 1589"/>
                <a:gd name="f62" fmla="val 6001"/>
                <a:gd name="f63" fmla="val 1399"/>
                <a:gd name="f64" fmla="val 5680"/>
                <a:gd name="f65" fmla="val 1244"/>
                <a:gd name="f66" fmla="val 5346"/>
                <a:gd name="f67" fmla="val 1137"/>
                <a:gd name="f68" fmla="val 4798"/>
                <a:gd name="f69" fmla="val 958"/>
                <a:gd name="f70" fmla="val 4215"/>
                <a:gd name="f71" fmla="val 899"/>
                <a:gd name="f72" fmla="val 3620"/>
                <a:gd name="f73" fmla="val 875"/>
                <a:gd name="f74" fmla="val 3840"/>
                <a:gd name="f75" fmla="val 848"/>
                <a:gd name="f76" fmla="val 4064"/>
                <a:gd name="f77" fmla="val 3999"/>
                <a:gd name="f78" fmla="val 1"/>
                <a:gd name="f79" fmla="val 3789"/>
                <a:gd name="f80" fmla="val 3579"/>
                <a:gd name="f81" fmla="val 10"/>
                <a:gd name="f82" fmla="val 3370"/>
                <a:gd name="f83" fmla="val 30"/>
                <a:gd name="f84" fmla="val 2155"/>
                <a:gd name="f85" fmla="val 137"/>
                <a:gd name="f86" fmla="val 1000"/>
                <a:gd name="f87" fmla="val 565"/>
                <a:gd name="f88" fmla="val 1232"/>
                <a:gd name="f89" fmla="val 422"/>
                <a:gd name="f90" fmla="val 1095"/>
                <a:gd name="f91" fmla="val 1051"/>
                <a:gd name="f92" fmla="val 1416"/>
                <a:gd name="f93" fmla="val 1483"/>
                <a:gd name="f94" fmla="val 1551"/>
                <a:gd name="f95" fmla="val 1052"/>
                <a:gd name="f96" fmla="val 1619"/>
                <a:gd name="f97" fmla="val 1054"/>
                <a:gd name="f98" fmla="val 2917"/>
                <a:gd name="f99" fmla="val 1089"/>
                <a:gd name="f100" fmla="val 4144"/>
                <a:gd name="f101" fmla="val 1947"/>
                <a:gd name="f102" fmla="val 4620"/>
                <a:gd name="f103" fmla="val 3137"/>
                <a:gd name="f104" fmla="val 5096"/>
                <a:gd name="f105" fmla="val 4328"/>
                <a:gd name="f106" fmla="val 5911"/>
                <a:gd name="f107" fmla="val 3905"/>
                <a:gd name="f108" fmla="val 6828"/>
                <a:gd name="f109" fmla="val 4136"/>
                <a:gd name="f110" fmla="val 6960"/>
                <a:gd name="f111" fmla="val 4400"/>
                <a:gd name="f112" fmla="val 4663"/>
                <a:gd name="f113" fmla="val 4969"/>
                <a:gd name="f114" fmla="val 5275"/>
                <a:gd name="f115" fmla="val 6936"/>
                <a:gd name="f116" fmla="val 5525"/>
                <a:gd name="f117" fmla="val 6757"/>
                <a:gd name="f118" fmla="val 6435"/>
                <a:gd name="f119" fmla="val 6120"/>
                <a:gd name="f120" fmla="val 5804"/>
                <a:gd name="f121" fmla="val 6049"/>
                <a:gd name="f122" fmla="val 5245"/>
                <a:gd name="f123" fmla="val 6346"/>
                <a:gd name="f124" fmla="val 5542"/>
                <a:gd name="f125" fmla="val 6656"/>
                <a:gd name="f126" fmla="val 5840"/>
                <a:gd name="f127" fmla="val 7061"/>
                <a:gd name="f128" fmla="val 5971"/>
                <a:gd name="f129" fmla="val 7190"/>
                <a:gd name="f130" fmla="val 6013"/>
                <a:gd name="f131" fmla="val 7327"/>
                <a:gd name="f132" fmla="val 6035"/>
                <a:gd name="f133" fmla="val 7462"/>
                <a:gd name="f134" fmla="val 7752"/>
                <a:gd name="f135" fmla="val 8033"/>
                <a:gd name="f136" fmla="val 5932"/>
                <a:gd name="f137" fmla="val 5697"/>
                <a:gd name="f138" fmla="val 8382"/>
                <a:gd name="f139" fmla="val 5447"/>
                <a:gd name="f140" fmla="val 8323"/>
                <a:gd name="f141" fmla="val 4947"/>
                <a:gd name="f142" fmla="val 8096"/>
                <a:gd name="f143" fmla="val 4709"/>
                <a:gd name="f144" fmla="val 8532"/>
                <a:gd name="f145" fmla="val 4902"/>
                <a:gd name="f146" fmla="val 9007"/>
                <a:gd name="f147" fmla="val 5005"/>
                <a:gd name="f148" fmla="val 9486"/>
                <a:gd name="f149" fmla="val 9806"/>
                <a:gd name="f150" fmla="val 10128"/>
                <a:gd name="f151" fmla="val 4959"/>
                <a:gd name="f152" fmla="val 10442"/>
                <a:gd name="f153" fmla="val 4864"/>
                <a:gd name="f154" fmla="val 11299"/>
                <a:gd name="f155" fmla="val 4614"/>
                <a:gd name="f156" fmla="val 11704"/>
                <a:gd name="f157" fmla="val 12085"/>
                <a:gd name="f158" fmla="val 3042"/>
                <a:gd name="f159" fmla="val 11855"/>
                <a:gd name="f160" fmla="val 3159"/>
                <a:gd name="f161" fmla="val 11607"/>
                <a:gd name="f162" fmla="val 3210"/>
                <a:gd name="f163" fmla="val 11355"/>
                <a:gd name="f164" fmla="val 10914"/>
                <a:gd name="f165" fmla="val 10463"/>
                <a:gd name="f166" fmla="val 3055"/>
                <a:gd name="f167" fmla="val 10085"/>
                <a:gd name="f168" fmla="val 2828"/>
                <a:gd name="f169" fmla="val 9466"/>
                <a:gd name="f170" fmla="val 2470"/>
                <a:gd name="f171" fmla="val 8989"/>
                <a:gd name="f172" fmla="val 1970"/>
                <a:gd name="f173" fmla="val 8442"/>
                <a:gd name="f174" fmla="val 1530"/>
                <a:gd name="f175" fmla="val 7179"/>
                <a:gd name="f176" fmla="val 551"/>
                <a:gd name="f177" fmla="val 5592"/>
                <a:gd name="f178" fmla="*/ f0 1 12086"/>
                <a:gd name="f179" fmla="*/ f1 1 7026"/>
                <a:gd name="f180" fmla="val f2"/>
                <a:gd name="f181" fmla="val f3"/>
                <a:gd name="f182" fmla="val f4"/>
                <a:gd name="f183" fmla="+- f182 0 f180"/>
                <a:gd name="f184" fmla="+- f181 0 f180"/>
                <a:gd name="f185" fmla="*/ f184 1 12086"/>
                <a:gd name="f186" fmla="*/ f183 1 7026"/>
                <a:gd name="f187" fmla="*/ f180 1 f185"/>
                <a:gd name="f188" fmla="*/ f181 1 f185"/>
                <a:gd name="f189" fmla="*/ f180 1 f186"/>
                <a:gd name="f190" fmla="*/ f182 1 f186"/>
                <a:gd name="f191" fmla="*/ f187 f178 1"/>
                <a:gd name="f192" fmla="*/ f188 f178 1"/>
                <a:gd name="f193" fmla="*/ f190 f179 1"/>
                <a:gd name="f194" fmla="*/ f189 f179 1"/>
              </a:gdLst>
              <a:ahLst/>
              <a:cxnLst>
                <a:cxn ang="3cd4">
                  <a:pos x="hc" y="t"/>
                </a:cxn>
                <a:cxn ang="0">
                  <a:pos x="r" y="vc"/>
                </a:cxn>
                <a:cxn ang="cd4">
                  <a:pos x="hc" y="b"/>
                </a:cxn>
                <a:cxn ang="cd2">
                  <a:pos x="l" y="vc"/>
                </a:cxn>
              </a:cxnLst>
              <a:rect l="f191" t="f194" r="f192" b="f193"/>
              <a:pathLst>
                <a:path w="12086" h="7026">
                  <a:moveTo>
                    <a:pt x="f5" y="f6"/>
                  </a:moveTo>
                  <a:cubicBezTo>
                    <a:pt x="f7" y="f6"/>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16" y="f40"/>
                  </a:cubicBezTo>
                  <a:lnTo>
                    <a:pt x="f16" y="f40"/>
                  </a:lnTo>
                  <a:cubicBezTo>
                    <a:pt x="f41" y="f42"/>
                    <a:pt x="f43" y="f44"/>
                    <a:pt x="f45" y="f46"/>
                  </a:cubicBezTo>
                  <a:cubicBezTo>
                    <a:pt x="f47" y="f48"/>
                    <a:pt x="f49" y="f50"/>
                    <a:pt x="f18" y="f51"/>
                  </a:cubicBezTo>
                  <a:cubicBezTo>
                    <a:pt x="f52" y="f50"/>
                    <a:pt x="f53" y="f54"/>
                    <a:pt x="f16" y="f55"/>
                  </a:cubicBezTo>
                  <a:cubicBezTo>
                    <a:pt x="f56" y="f57"/>
                    <a:pt x="f58" y="f59"/>
                    <a:pt x="f60" y="f61"/>
                  </a:cubicBezTo>
                  <a:cubicBezTo>
                    <a:pt x="f62" y="f63"/>
                    <a:pt x="f64" y="f65"/>
                    <a:pt x="f66" y="f67"/>
                  </a:cubicBezTo>
                  <a:cubicBezTo>
                    <a:pt x="f68" y="f69"/>
                    <a:pt x="f70" y="f71"/>
                    <a:pt x="f72" y="f73"/>
                  </a:cubicBezTo>
                  <a:cubicBezTo>
                    <a:pt x="f74" y="f75"/>
                    <a:pt x="f76" y="f6"/>
                    <a:pt x="f5" y="f6"/>
                  </a:cubicBezTo>
                  <a:close/>
                  <a:moveTo>
                    <a:pt x="f77" y="f78"/>
                  </a:moveTo>
                  <a:cubicBezTo>
                    <a:pt x="f79" y="f78"/>
                    <a:pt x="f80" y="f81"/>
                    <a:pt x="f82" y="f83"/>
                  </a:cubicBezTo>
                  <a:cubicBezTo>
                    <a:pt x="f84" y="f85"/>
                    <a:pt x="f86" y="f87"/>
                    <a:pt x="f2" y="f88"/>
                  </a:cubicBezTo>
                  <a:cubicBezTo>
                    <a:pt x="f89" y="f90"/>
                    <a:pt x="f71" y="f91"/>
                    <a:pt x="f92" y="f91"/>
                  </a:cubicBezTo>
                  <a:cubicBezTo>
                    <a:pt x="f93" y="f91"/>
                    <a:pt x="f94" y="f95"/>
                    <a:pt x="f96" y="f97"/>
                  </a:cubicBezTo>
                  <a:cubicBezTo>
                    <a:pt x="f98" y="f99"/>
                    <a:pt x="f100" y="f101"/>
                    <a:pt x="f102" y="f103"/>
                  </a:cubicBezTo>
                  <a:cubicBezTo>
                    <a:pt x="f104" y="f105"/>
                    <a:pt x="f68" y="f106"/>
                    <a:pt x="f107" y="f108"/>
                  </a:cubicBezTo>
                  <a:cubicBezTo>
                    <a:pt x="f109" y="f110"/>
                    <a:pt x="f111" y="f4"/>
                    <a:pt x="f112" y="f4"/>
                  </a:cubicBezTo>
                  <a:cubicBezTo>
                    <a:pt x="f113" y="f4"/>
                    <a:pt x="f114" y="f115"/>
                    <a:pt x="f116" y="f117"/>
                  </a:cubicBezTo>
                  <a:cubicBezTo>
                    <a:pt x="f62" y="f118"/>
                    <a:pt x="f119" y="f120"/>
                    <a:pt x="f121" y="f122"/>
                  </a:cubicBezTo>
                  <a:lnTo>
                    <a:pt x="f121" y="f122"/>
                  </a:lnTo>
                  <a:cubicBezTo>
                    <a:pt x="f123" y="f124"/>
                    <a:pt x="f125" y="f126"/>
                    <a:pt x="f127" y="f128"/>
                  </a:cubicBezTo>
                  <a:cubicBezTo>
                    <a:pt x="f129" y="f130"/>
                    <a:pt x="f131" y="f132"/>
                    <a:pt x="f133" y="f132"/>
                  </a:cubicBezTo>
                  <a:cubicBezTo>
                    <a:pt x="f134" y="f132"/>
                    <a:pt x="f135" y="f136"/>
                    <a:pt x="f34" y="f137"/>
                  </a:cubicBezTo>
                  <a:cubicBezTo>
                    <a:pt x="f138" y="f139"/>
                    <a:pt x="f140" y="f141"/>
                    <a:pt x="f142" y="f143"/>
                  </a:cubicBezTo>
                  <a:lnTo>
                    <a:pt x="f142" y="f143"/>
                  </a:lnTo>
                  <a:cubicBezTo>
                    <a:pt x="f144" y="f145"/>
                    <a:pt x="f146" y="f147"/>
                    <a:pt x="f148" y="f147"/>
                  </a:cubicBezTo>
                  <a:cubicBezTo>
                    <a:pt x="f149" y="f147"/>
                    <a:pt x="f150" y="f151"/>
                    <a:pt x="f152" y="f153"/>
                  </a:cubicBezTo>
                  <a:cubicBezTo>
                    <a:pt x="f154" y="f155"/>
                    <a:pt x="f156" y="f74"/>
                    <a:pt x="f157" y="f158"/>
                  </a:cubicBezTo>
                  <a:lnTo>
                    <a:pt x="f157" y="f158"/>
                  </a:lnTo>
                  <a:cubicBezTo>
                    <a:pt x="f159" y="f160"/>
                    <a:pt x="f161" y="f162"/>
                    <a:pt x="f163" y="f162"/>
                  </a:cubicBezTo>
                  <a:cubicBezTo>
                    <a:pt x="f164" y="f162"/>
                    <a:pt x="f165" y="f166"/>
                    <a:pt x="f167" y="f168"/>
                  </a:cubicBezTo>
                  <a:cubicBezTo>
                    <a:pt x="f169" y="f170"/>
                    <a:pt x="f171" y="f172"/>
                    <a:pt x="f173" y="f174"/>
                  </a:cubicBezTo>
                  <a:cubicBezTo>
                    <a:pt x="f175" y="f176"/>
                    <a:pt x="f177" y="f78"/>
                    <a:pt x="f77" y="f78"/>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 name="Google Shape;850;p11">
              <a:extLst>
                <a:ext uri="{FF2B5EF4-FFF2-40B4-BE49-F238E27FC236}">
                  <a16:creationId xmlns:a16="http://schemas.microsoft.com/office/drawing/2014/main" id="{E8C7D66D-7D56-43C9-A8E1-3FF58763AB91}"/>
                </a:ext>
              </a:extLst>
            </p:cNvPr>
            <p:cNvSpPr/>
            <p:nvPr/>
          </p:nvSpPr>
          <p:spPr>
            <a:xfrm rot="10799991">
              <a:off x="3538216" y="3990121"/>
              <a:ext cx="683449" cy="276176"/>
            </a:xfrm>
            <a:custGeom>
              <a:avLst/>
              <a:gdLst>
                <a:gd name="f0" fmla="val w"/>
                <a:gd name="f1" fmla="val h"/>
                <a:gd name="f2" fmla="val 0"/>
                <a:gd name="f3" fmla="val 27338"/>
                <a:gd name="f4" fmla="val 11047"/>
                <a:gd name="f5" fmla="val 20539"/>
                <a:gd name="f6" fmla="val 1214"/>
                <a:gd name="f7" fmla="val 21432"/>
                <a:gd name="f8" fmla="val 1512"/>
                <a:gd name="f9" fmla="val 22265"/>
                <a:gd name="f10" fmla="val 1964"/>
                <a:gd name="f11" fmla="val 23027"/>
                <a:gd name="f12" fmla="val 2536"/>
                <a:gd name="f13" fmla="val 23777"/>
                <a:gd name="f14" fmla="val 3084"/>
                <a:gd name="f15" fmla="val 24468"/>
                <a:gd name="f16" fmla="val 3750"/>
                <a:gd name="f17" fmla="val 25051"/>
                <a:gd name="f18" fmla="val 4500"/>
                <a:gd name="f19" fmla="val 25646"/>
                <a:gd name="f20" fmla="val 5239"/>
                <a:gd name="f21" fmla="val 26039"/>
                <a:gd name="f22" fmla="val 6120"/>
                <a:gd name="f23" fmla="val 26301"/>
                <a:gd name="f24" fmla="val 7048"/>
                <a:gd name="f25" fmla="val 26539"/>
                <a:gd name="f26" fmla="val 7953"/>
                <a:gd name="f27" fmla="val 26635"/>
                <a:gd name="f28" fmla="val 8906"/>
                <a:gd name="f29" fmla="val 26611"/>
                <a:gd name="f30" fmla="val 9846"/>
                <a:gd name="f31" fmla="val 8894"/>
                <a:gd name="f32" fmla="val 26385"/>
                <a:gd name="f33" fmla="val 7965"/>
                <a:gd name="f34" fmla="val 26123"/>
                <a:gd name="f35" fmla="val 7084"/>
                <a:gd name="f36" fmla="val 25849"/>
                <a:gd name="f37" fmla="val 6191"/>
                <a:gd name="f38" fmla="val 25444"/>
                <a:gd name="f39" fmla="val 5358"/>
                <a:gd name="f40" fmla="val 24873"/>
                <a:gd name="f41" fmla="val 4631"/>
                <a:gd name="f42" fmla="val 24313"/>
                <a:gd name="f43" fmla="val 3893"/>
                <a:gd name="f44" fmla="val 23634"/>
                <a:gd name="f45" fmla="val 3250"/>
                <a:gd name="f46" fmla="val 22920"/>
                <a:gd name="f47" fmla="val 2655"/>
                <a:gd name="f48" fmla="val 22194"/>
                <a:gd name="f49" fmla="val 2071"/>
                <a:gd name="f50" fmla="val 21396"/>
                <a:gd name="f51" fmla="val 1583"/>
                <a:gd name="f52" fmla="val 16076"/>
                <a:gd name="f53" fmla="val 15417"/>
                <a:gd name="f54" fmla="val 14759"/>
                <a:gd name="f55" fmla="val 37"/>
                <a:gd name="f56" fmla="val 14109"/>
                <a:gd name="f57" fmla="val 107"/>
                <a:gd name="f58" fmla="val 8323"/>
                <a:gd name="f59" fmla="val 714"/>
                <a:gd name="f60" fmla="val 3632"/>
                <a:gd name="f61" fmla="val 3036"/>
                <a:gd name="f62" fmla="val 7584"/>
                <a:gd name="f63" fmla="val 2286"/>
                <a:gd name="f64" fmla="val 4727"/>
                <a:gd name="f65" fmla="val 6192"/>
                <a:gd name="f66" fmla="val 2917"/>
                <a:gd name="f67" fmla="val 9752"/>
                <a:gd name="f68" fmla="val 2476"/>
                <a:gd name="f69" fmla="val 10516"/>
                <a:gd name="f70" fmla="val 2378"/>
                <a:gd name="f71" fmla="val 11285"/>
                <a:gd name="f72" fmla="val 2318"/>
                <a:gd name="f73" fmla="val 12059"/>
                <a:gd name="f74" fmla="val 12503"/>
                <a:gd name="f75" fmla="val 12948"/>
                <a:gd name="f76" fmla="val 2338"/>
                <a:gd name="f77" fmla="val 13395"/>
                <a:gd name="f78" fmla="val 2381"/>
                <a:gd name="f79" fmla="val 13955"/>
                <a:gd name="f80" fmla="val 2441"/>
                <a:gd name="f81" fmla="val 14514"/>
                <a:gd name="f82" fmla="val 2595"/>
                <a:gd name="f83" fmla="val 15026"/>
                <a:gd name="f84" fmla="val 2762"/>
                <a:gd name="f85" fmla="val 15598"/>
                <a:gd name="f86" fmla="val 2941"/>
                <a:gd name="f87" fmla="val 16145"/>
                <a:gd name="f88" fmla="val 3119"/>
                <a:gd name="f89" fmla="val 16729"/>
                <a:gd name="f90" fmla="val 3203"/>
                <a:gd name="f91" fmla="val 16852"/>
                <a:gd name="f92" fmla="val 3223"/>
                <a:gd name="f93" fmla="val 16977"/>
                <a:gd name="f94" fmla="val 3233"/>
                <a:gd name="f95" fmla="val 17102"/>
                <a:gd name="f96" fmla="val 17568"/>
                <a:gd name="f97" fmla="val 18026"/>
                <a:gd name="f98" fmla="val 3086"/>
                <a:gd name="f99" fmla="val 18336"/>
                <a:gd name="f100" fmla="val 2738"/>
                <a:gd name="f101" fmla="val 18691"/>
                <a:gd name="f102" fmla="val 2339"/>
                <a:gd name="f103" fmla="val 18746"/>
                <a:gd name="f104" fmla="val 1785"/>
                <a:gd name="f105" fmla="val 18338"/>
                <a:gd name="f106" fmla="val 1470"/>
                <a:gd name="f107" fmla="val 20508"/>
                <a:gd name="f108" fmla="val 2947"/>
                <a:gd name="f109" fmla="val 21487"/>
                <a:gd name="f110" fmla="val 5156"/>
                <a:gd name="f111" fmla="val 22039"/>
                <a:gd name="f112" fmla="val 7596"/>
                <a:gd name="f113" fmla="val 22405"/>
                <a:gd name="f114" fmla="val 9219"/>
                <a:gd name="f115" fmla="val 23481"/>
                <a:gd name="f116" fmla="val 10469"/>
                <a:gd name="f117" fmla="val 24409"/>
                <a:gd name="f118" fmla="val 24808"/>
                <a:gd name="f119" fmla="val 25180"/>
                <a:gd name="f120" fmla="val 10237"/>
                <a:gd name="f121" fmla="val 25456"/>
                <a:gd name="f122" fmla="val 9703"/>
                <a:gd name="f123" fmla="val 25575"/>
                <a:gd name="f124" fmla="val 9965"/>
                <a:gd name="f125" fmla="val 25516"/>
                <a:gd name="f126" fmla="val 10299"/>
                <a:gd name="f127" fmla="val 25658"/>
                <a:gd name="f128" fmla="val 10596"/>
                <a:gd name="f129" fmla="val 25780"/>
                <a:gd name="f130" fmla="val 10875"/>
                <a:gd name="f131" fmla="val 26026"/>
                <a:gd name="f132" fmla="val 11046"/>
                <a:gd name="f133" fmla="val 26277"/>
                <a:gd name="f134" fmla="val 26445"/>
                <a:gd name="f135" fmla="val 26616"/>
                <a:gd name="f136" fmla="val 10970"/>
                <a:gd name="f137" fmla="val 26754"/>
                <a:gd name="f138" fmla="val 10799"/>
                <a:gd name="f139" fmla="val 26932"/>
                <a:gd name="f140" fmla="val 10573"/>
                <a:gd name="f141" fmla="val 26980"/>
                <a:gd name="f142" fmla="val 10275"/>
                <a:gd name="f143" fmla="val 27004"/>
                <a:gd name="f144" fmla="val 9989"/>
                <a:gd name="f145" fmla="val 27337"/>
                <a:gd name="f146" fmla="val 6834"/>
                <a:gd name="f147" fmla="val 3917"/>
                <a:gd name="f148" fmla="val 23444"/>
                <a:gd name="f149" fmla="val 2060"/>
                <a:gd name="f150" fmla="val 21314"/>
                <a:gd name="f151" fmla="val 586"/>
                <a:gd name="f152" fmla="val 18690"/>
                <a:gd name="f153" fmla="*/ f0 1 27338"/>
                <a:gd name="f154" fmla="*/ f1 1 11047"/>
                <a:gd name="f155" fmla="val f2"/>
                <a:gd name="f156" fmla="val f3"/>
                <a:gd name="f157" fmla="val f4"/>
                <a:gd name="f158" fmla="+- f157 0 f155"/>
                <a:gd name="f159" fmla="+- f156 0 f155"/>
                <a:gd name="f160" fmla="*/ f159 1 27338"/>
                <a:gd name="f161" fmla="*/ f158 1 11047"/>
                <a:gd name="f162" fmla="*/ f155 1 f160"/>
                <a:gd name="f163" fmla="*/ f156 1 f160"/>
                <a:gd name="f164" fmla="*/ f155 1 f161"/>
                <a:gd name="f165" fmla="*/ f157 1 f161"/>
                <a:gd name="f166" fmla="*/ f162 f153 1"/>
                <a:gd name="f167" fmla="*/ f163 f153 1"/>
                <a:gd name="f168" fmla="*/ f165 f154 1"/>
                <a:gd name="f169" fmla="*/ f164 f154 1"/>
              </a:gdLst>
              <a:ahLst/>
              <a:cxnLst>
                <a:cxn ang="3cd4">
                  <a:pos x="hc" y="t"/>
                </a:cxn>
                <a:cxn ang="0">
                  <a:pos x="r" y="vc"/>
                </a:cxn>
                <a:cxn ang="cd4">
                  <a:pos x="hc" y="b"/>
                </a:cxn>
                <a:cxn ang="cd2">
                  <a:pos x="l" y="vc"/>
                </a:cxn>
              </a:cxnLst>
              <a:rect l="f166" t="f169" r="f167" b="f168"/>
              <a:pathLst>
                <a:path w="27338" h="11047">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25" y="f31"/>
                    <a:pt x="f32" y="f33"/>
                    <a:pt x="f34" y="f35"/>
                  </a:cubicBezTo>
                  <a:cubicBezTo>
                    <a:pt x="f36" y="f37"/>
                    <a:pt x="f38" y="f39"/>
                    <a:pt x="f40" y="f41"/>
                  </a:cubicBezTo>
                  <a:cubicBezTo>
                    <a:pt x="f42" y="f43"/>
                    <a:pt x="f44" y="f45"/>
                    <a:pt x="f46" y="f47"/>
                  </a:cubicBezTo>
                  <a:cubicBezTo>
                    <a:pt x="f48" y="f49"/>
                    <a:pt x="f50" y="f51"/>
                    <a:pt x="f5" y="f6"/>
                  </a:cubicBezTo>
                  <a:close/>
                  <a:moveTo>
                    <a:pt x="f52" y="f2"/>
                  </a:moveTo>
                  <a:cubicBezTo>
                    <a:pt x="f53" y="f2"/>
                    <a:pt x="f54" y="f55"/>
                    <a:pt x="f56" y="f57"/>
                  </a:cubicBezTo>
                  <a:cubicBezTo>
                    <a:pt x="f58" y="f59"/>
                    <a:pt x="f60" y="f61"/>
                    <a:pt x="f2" y="f62"/>
                  </a:cubicBezTo>
                  <a:cubicBezTo>
                    <a:pt x="f63" y="f64"/>
                    <a:pt x="f65" y="f66"/>
                    <a:pt x="f67" y="f68"/>
                  </a:cubicBezTo>
                  <a:cubicBezTo>
                    <a:pt x="f69" y="f70"/>
                    <a:pt x="f71" y="f72"/>
                    <a:pt x="f73" y="f72"/>
                  </a:cubicBezTo>
                  <a:cubicBezTo>
                    <a:pt x="f74" y="f72"/>
                    <a:pt x="f75" y="f76"/>
                    <a:pt x="f77" y="f78"/>
                  </a:cubicBezTo>
                  <a:cubicBezTo>
                    <a:pt x="f79" y="f80"/>
                    <a:pt x="f81" y="f82"/>
                    <a:pt x="f83" y="f84"/>
                  </a:cubicBezTo>
                  <a:cubicBezTo>
                    <a:pt x="f85" y="f86"/>
                    <a:pt x="f87" y="f88"/>
                    <a:pt x="f89" y="f90"/>
                  </a:cubicBezTo>
                  <a:cubicBezTo>
                    <a:pt x="f91" y="f92"/>
                    <a:pt x="f93" y="f94"/>
                    <a:pt x="f95" y="f94"/>
                  </a:cubicBezTo>
                  <a:cubicBezTo>
                    <a:pt x="f96" y="f94"/>
                    <a:pt x="f97" y="f98"/>
                    <a:pt x="f99" y="f100"/>
                  </a:cubicBezTo>
                  <a:cubicBezTo>
                    <a:pt x="f101" y="f102"/>
                    <a:pt x="f103" y="f104"/>
                    <a:pt x="f105" y="f106"/>
                  </a:cubicBezTo>
                  <a:lnTo>
                    <a:pt x="f105" y="f106"/>
                  </a:lnTo>
                  <a:cubicBezTo>
                    <a:pt x="f107" y="f108"/>
                    <a:pt x="f109" y="f110"/>
                    <a:pt x="f111" y="f112"/>
                  </a:cubicBezTo>
                  <a:cubicBezTo>
                    <a:pt x="f113" y="f114"/>
                    <a:pt x="f115" y="f116"/>
                    <a:pt x="f117" y="f116"/>
                  </a:cubicBezTo>
                  <a:cubicBezTo>
                    <a:pt x="f118" y="f116"/>
                    <a:pt x="f119" y="f120"/>
                    <a:pt x="f121" y="f122"/>
                  </a:cubicBezTo>
                  <a:cubicBezTo>
                    <a:pt x="f123" y="f124"/>
                    <a:pt x="f125" y="f126"/>
                    <a:pt x="f127" y="f128"/>
                  </a:cubicBezTo>
                  <a:cubicBezTo>
                    <a:pt x="f129" y="f130"/>
                    <a:pt x="f131" y="f132"/>
                    <a:pt x="f133" y="f132"/>
                  </a:cubicBezTo>
                  <a:cubicBezTo>
                    <a:pt x="f134" y="f132"/>
                    <a:pt x="f135" y="f136"/>
                    <a:pt x="f137" y="f138"/>
                  </a:cubicBezTo>
                  <a:cubicBezTo>
                    <a:pt x="f139" y="f140"/>
                    <a:pt x="f141" y="f142"/>
                    <a:pt x="f143" y="f144"/>
                  </a:cubicBezTo>
                  <a:cubicBezTo>
                    <a:pt x="f145" y="f146"/>
                    <a:pt x="f34" y="f147"/>
                    <a:pt x="f148" y="f149"/>
                  </a:cubicBezTo>
                  <a:cubicBezTo>
                    <a:pt x="f150" y="f151"/>
                    <a:pt x="f152" y="f2"/>
                    <a:pt x="f52" y="f2"/>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851;p11">
              <a:extLst>
                <a:ext uri="{FF2B5EF4-FFF2-40B4-BE49-F238E27FC236}">
                  <a16:creationId xmlns:a16="http://schemas.microsoft.com/office/drawing/2014/main" id="{CF60CDAC-108D-4D3D-B23F-8AAFCD7E1140}"/>
                </a:ext>
              </a:extLst>
            </p:cNvPr>
            <p:cNvSpPr/>
            <p:nvPr/>
          </p:nvSpPr>
          <p:spPr>
            <a:xfrm rot="10799991">
              <a:off x="3526913" y="4199756"/>
              <a:ext cx="288749" cy="115571"/>
            </a:xfrm>
            <a:custGeom>
              <a:avLst/>
              <a:gdLst>
                <a:gd name="f0" fmla="val w"/>
                <a:gd name="f1" fmla="val h"/>
                <a:gd name="f2" fmla="val 0"/>
                <a:gd name="f3" fmla="val 11550"/>
                <a:gd name="f4" fmla="val 4623"/>
                <a:gd name="f5" fmla="val 8790"/>
                <a:gd name="f6" fmla="val 252"/>
                <a:gd name="f7" fmla="val 8769"/>
                <a:gd name="f8" fmla="val 260"/>
                <a:gd name="f9" fmla="val 8748"/>
                <a:gd name="f10" fmla="val 270"/>
                <a:gd name="f11" fmla="val 8728"/>
                <a:gd name="f12" fmla="val 282"/>
                <a:gd name="f13" fmla="val 8749"/>
                <a:gd name="f14" fmla="val 272"/>
                <a:gd name="f15" fmla="val 262"/>
                <a:gd name="f16" fmla="val 31"/>
                <a:gd name="f17" fmla="val 1502"/>
                <a:gd name="f18" fmla="val 21"/>
                <a:gd name="f19" fmla="val 1504"/>
                <a:gd name="f20" fmla="val 11"/>
                <a:gd name="f21" fmla="val 1506"/>
                <a:gd name="f22" fmla="val 1"/>
                <a:gd name="f23" fmla="val 1508"/>
                <a:gd name="f24" fmla="val 9839"/>
                <a:gd name="f25" fmla="val 9486"/>
                <a:gd name="f26" fmla="val 9118"/>
                <a:gd name="f27" fmla="val 98"/>
                <a:gd name="f28" fmla="val 8860"/>
                <a:gd name="f29" fmla="val 223"/>
                <a:gd name="f30" fmla="val 8934"/>
                <a:gd name="f31" fmla="val 210"/>
                <a:gd name="f32" fmla="val 9008"/>
                <a:gd name="f33" fmla="val 9307"/>
                <a:gd name="f34" fmla="val 9614"/>
                <a:gd name="f35" fmla="val 423"/>
                <a:gd name="f36" fmla="val 9704"/>
                <a:gd name="f37" fmla="val 711"/>
                <a:gd name="f38" fmla="val 9823"/>
                <a:gd name="f39" fmla="val 1104"/>
                <a:gd name="f40" fmla="val 9597"/>
                <a:gd name="f41" fmla="val 1544"/>
                <a:gd name="f42" fmla="val 9264"/>
                <a:gd name="f43" fmla="val 1770"/>
                <a:gd name="f44" fmla="val 9001"/>
                <a:gd name="f45" fmla="val 1948"/>
                <a:gd name="f46" fmla="val 8672"/>
                <a:gd name="f47" fmla="val 2008"/>
                <a:gd name="f48" fmla="val 8352"/>
                <a:gd name="f49" fmla="val 8266"/>
                <a:gd name="f50" fmla="val 8180"/>
                <a:gd name="f51" fmla="val 2004"/>
                <a:gd name="f52" fmla="val 8097"/>
                <a:gd name="f53" fmla="val 1997"/>
                <a:gd name="f54" fmla="val 7692"/>
                <a:gd name="f55" fmla="val 1949"/>
                <a:gd name="f56" fmla="val 7299"/>
                <a:gd name="f57" fmla="val 1806"/>
                <a:gd name="f58" fmla="val 6918"/>
                <a:gd name="f59" fmla="val 1687"/>
                <a:gd name="f60" fmla="val 5718"/>
                <a:gd name="f61" fmla="val 1303"/>
                <a:gd name="f62" fmla="val 4533"/>
                <a:gd name="f63" fmla="val 1142"/>
                <a:gd name="f64" fmla="val 3341"/>
                <a:gd name="f65" fmla="val 2250"/>
                <a:gd name="f66" fmla="val 1152"/>
                <a:gd name="f67" fmla="val 1277"/>
                <a:gd name="f68" fmla="val 385"/>
                <a:gd name="f69" fmla="val 1432"/>
                <a:gd name="f70" fmla="val 754"/>
                <a:gd name="f71" fmla="val 1400"/>
                <a:gd name="f72" fmla="val 1133"/>
                <a:gd name="f73" fmla="val 3486"/>
                <a:gd name="f74" fmla="val 6207"/>
                <a:gd name="f75" fmla="val 2643"/>
                <a:gd name="f76" fmla="val 8025"/>
                <a:gd name="f77" fmla="val 3747"/>
                <a:gd name="f78" fmla="val 8184"/>
                <a:gd name="f79" fmla="val 3847"/>
                <a:gd name="f80" fmla="val 9317"/>
                <a:gd name="f81" fmla="val 4622"/>
                <a:gd name="f82" fmla="val 9809"/>
                <a:gd name="f83" fmla="val 10018"/>
                <a:gd name="f84" fmla="val 10112"/>
                <a:gd name="f85" fmla="val 4482"/>
                <a:gd name="f86" fmla="val 9966"/>
                <a:gd name="f87" fmla="val 4092"/>
                <a:gd name="f88" fmla="val 9871"/>
                <a:gd name="f89" fmla="val 3842"/>
                <a:gd name="f90" fmla="val 9609"/>
                <a:gd name="f91" fmla="val 3628"/>
                <a:gd name="f92" fmla="val 9383"/>
                <a:gd name="f93" fmla="val 3509"/>
                <a:gd name="f94" fmla="val 10109"/>
                <a:gd name="f95" fmla="val 10859"/>
                <a:gd name="f96" fmla="val 3187"/>
                <a:gd name="f97" fmla="val 11204"/>
                <a:gd name="f98" fmla="val 2497"/>
                <a:gd name="f99" fmla="val 1818"/>
                <a:gd name="f100" fmla="val 11395"/>
                <a:gd name="f101" fmla="val 925"/>
                <a:gd name="f102" fmla="val 389"/>
                <a:gd name="f103" fmla="val 10583"/>
                <a:gd name="f104" fmla="val 114"/>
                <a:gd name="f105" fmla="val 10220"/>
                <a:gd name="f106" fmla="*/ f0 1 11550"/>
                <a:gd name="f107" fmla="*/ f1 1 4623"/>
                <a:gd name="f108" fmla="val f2"/>
                <a:gd name="f109" fmla="val f3"/>
                <a:gd name="f110" fmla="val f4"/>
                <a:gd name="f111" fmla="+- f110 0 f108"/>
                <a:gd name="f112" fmla="+- f109 0 f108"/>
                <a:gd name="f113" fmla="*/ f112 1 11550"/>
                <a:gd name="f114" fmla="*/ f111 1 4623"/>
                <a:gd name="f115" fmla="*/ f108 1 f113"/>
                <a:gd name="f116" fmla="*/ f109 1 f113"/>
                <a:gd name="f117" fmla="*/ f108 1 f114"/>
                <a:gd name="f118" fmla="*/ f110 1 f114"/>
                <a:gd name="f119" fmla="*/ f115 f106 1"/>
                <a:gd name="f120" fmla="*/ f116 f106 1"/>
                <a:gd name="f121" fmla="*/ f118 f107 1"/>
                <a:gd name="f122" fmla="*/ f117 f107 1"/>
              </a:gdLst>
              <a:ahLst/>
              <a:cxnLst>
                <a:cxn ang="3cd4">
                  <a:pos x="hc" y="t"/>
                </a:cxn>
                <a:cxn ang="0">
                  <a:pos x="r" y="vc"/>
                </a:cxn>
                <a:cxn ang="cd4">
                  <a:pos x="hc" y="b"/>
                </a:cxn>
                <a:cxn ang="cd2">
                  <a:pos x="l" y="vc"/>
                </a:cxn>
              </a:cxnLst>
              <a:rect l="f119" t="f122" r="f120" b="f121"/>
              <a:pathLst>
                <a:path w="11550" h="4623">
                  <a:moveTo>
                    <a:pt x="f5" y="f6"/>
                  </a:moveTo>
                  <a:cubicBezTo>
                    <a:pt x="f7" y="f8"/>
                    <a:pt x="f9" y="f10"/>
                    <a:pt x="f11" y="f12"/>
                  </a:cubicBezTo>
                  <a:cubicBezTo>
                    <a:pt x="f13" y="f14"/>
                    <a:pt x="f7" y="f15"/>
                    <a:pt x="f5" y="f6"/>
                  </a:cubicBezTo>
                  <a:close/>
                  <a:moveTo>
                    <a:pt x="f16" y="f17"/>
                  </a:moveTo>
                  <a:lnTo>
                    <a:pt x="f16" y="f17"/>
                  </a:lnTo>
                  <a:cubicBezTo>
                    <a:pt x="f18" y="f19"/>
                    <a:pt x="f20" y="f21"/>
                    <a:pt x="f22" y="f23"/>
                  </a:cubicBezTo>
                  <a:cubicBezTo>
                    <a:pt x="f20" y="f21"/>
                    <a:pt x="f18" y="f19"/>
                    <a:pt x="f16" y="f17"/>
                  </a:cubicBezTo>
                  <a:close/>
                  <a:moveTo>
                    <a:pt x="f24" y="f22"/>
                  </a:moveTo>
                  <a:cubicBezTo>
                    <a:pt x="f25" y="f22"/>
                    <a:pt x="f26" y="f27"/>
                    <a:pt x="f5" y="f6"/>
                  </a:cubicBezTo>
                  <a:lnTo>
                    <a:pt x="f5" y="f6"/>
                  </a:lnTo>
                  <a:cubicBezTo>
                    <a:pt x="f28" y="f29"/>
                    <a:pt x="f30" y="f31"/>
                    <a:pt x="f32" y="f31"/>
                  </a:cubicBezTo>
                  <a:cubicBezTo>
                    <a:pt x="f33" y="f31"/>
                    <a:pt x="f34" y="f35"/>
                    <a:pt x="f36" y="f37"/>
                  </a:cubicBezTo>
                  <a:cubicBezTo>
                    <a:pt x="f38" y="f39"/>
                    <a:pt x="f40" y="f41"/>
                    <a:pt x="f42" y="f43"/>
                  </a:cubicBezTo>
                  <a:cubicBezTo>
                    <a:pt x="f44" y="f45"/>
                    <a:pt x="f46" y="f47"/>
                    <a:pt x="f48" y="f47"/>
                  </a:cubicBezTo>
                  <a:cubicBezTo>
                    <a:pt x="f49" y="f47"/>
                    <a:pt x="f50" y="f51"/>
                    <a:pt x="f52" y="f53"/>
                  </a:cubicBezTo>
                  <a:cubicBezTo>
                    <a:pt x="f54" y="f55"/>
                    <a:pt x="f56" y="f57"/>
                    <a:pt x="f58" y="f59"/>
                  </a:cubicBezTo>
                  <a:cubicBezTo>
                    <a:pt x="f60" y="f61"/>
                    <a:pt x="f62" y="f63"/>
                    <a:pt x="f64" y="f63"/>
                  </a:cubicBezTo>
                  <a:cubicBezTo>
                    <a:pt x="f65" y="f63"/>
                    <a:pt x="f66" y="f67"/>
                    <a:pt x="f16" y="f17"/>
                  </a:cubicBezTo>
                  <a:lnTo>
                    <a:pt x="f16" y="f17"/>
                  </a:lnTo>
                  <a:cubicBezTo>
                    <a:pt x="f68" y="f69"/>
                    <a:pt x="f70" y="f71"/>
                    <a:pt x="f72" y="f71"/>
                  </a:cubicBezTo>
                  <a:cubicBezTo>
                    <a:pt x="f73" y="f71"/>
                    <a:pt x="f74" y="f75"/>
                    <a:pt x="f76" y="f77"/>
                  </a:cubicBezTo>
                  <a:cubicBezTo>
                    <a:pt x="f78" y="f79"/>
                    <a:pt x="f80" y="f81"/>
                    <a:pt x="f82" y="f81"/>
                  </a:cubicBezTo>
                  <a:cubicBezTo>
                    <a:pt x="f83" y="f81"/>
                    <a:pt x="f84" y="f85"/>
                    <a:pt x="f86" y="f87"/>
                  </a:cubicBezTo>
                  <a:cubicBezTo>
                    <a:pt x="f88" y="f89"/>
                    <a:pt x="f90" y="f91"/>
                    <a:pt x="f92" y="f93"/>
                  </a:cubicBezTo>
                  <a:cubicBezTo>
                    <a:pt x="f94" y="f93"/>
                    <a:pt x="f95" y="f96"/>
                    <a:pt x="f97" y="f98"/>
                  </a:cubicBezTo>
                  <a:cubicBezTo>
                    <a:pt x="f3" y="f99"/>
                    <a:pt x="f100" y="f101"/>
                    <a:pt x="f95" y="f102"/>
                  </a:cubicBezTo>
                  <a:cubicBezTo>
                    <a:pt x="f103" y="f104"/>
                    <a:pt x="f105" y="f22"/>
                    <a:pt x="f24" y="f22"/>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852;p11">
              <a:extLst>
                <a:ext uri="{FF2B5EF4-FFF2-40B4-BE49-F238E27FC236}">
                  <a16:creationId xmlns:a16="http://schemas.microsoft.com/office/drawing/2014/main" id="{1F03C1D6-CD99-4712-8E67-43F98174E749}"/>
                </a:ext>
              </a:extLst>
            </p:cNvPr>
            <p:cNvSpPr/>
            <p:nvPr/>
          </p:nvSpPr>
          <p:spPr>
            <a:xfrm rot="10799991">
              <a:off x="4075178" y="3969053"/>
              <a:ext cx="470029" cy="485372"/>
            </a:xfrm>
            <a:custGeom>
              <a:avLst/>
              <a:gdLst>
                <a:gd name="f0" fmla="val w"/>
                <a:gd name="f1" fmla="val h"/>
                <a:gd name="f2" fmla="val 0"/>
                <a:gd name="f3" fmla="val 18801"/>
                <a:gd name="f4" fmla="val 19415"/>
                <a:gd name="f5" fmla="val 13419"/>
                <a:gd name="f6" fmla="val 1655"/>
                <a:gd name="f7" fmla="val 12609"/>
                <a:gd name="f8" fmla="val 3060"/>
                <a:gd name="f9" fmla="val 11942"/>
                <a:gd name="f10" fmla="val 4548"/>
                <a:gd name="f11" fmla="val 11585"/>
                <a:gd name="f12" fmla="val 6132"/>
                <a:gd name="f13" fmla="val 11228"/>
                <a:gd name="f14" fmla="val 7703"/>
                <a:gd name="f15" fmla="val 11049"/>
                <a:gd name="f16" fmla="val 9335"/>
                <a:gd name="f17" fmla="val 10740"/>
                <a:gd name="f18" fmla="val 10942"/>
                <a:gd name="f19" fmla="val 10406"/>
                <a:gd name="f20" fmla="val 12525"/>
                <a:gd name="f21" fmla="val 9966"/>
                <a:gd name="f22" fmla="val 14133"/>
                <a:gd name="f23" fmla="val 9073"/>
                <a:gd name="f24" fmla="val 15526"/>
                <a:gd name="f25" fmla="val 8620"/>
                <a:gd name="f26" fmla="val 16204"/>
                <a:gd name="f27" fmla="val 8085"/>
                <a:gd name="f28" fmla="val 16835"/>
                <a:gd name="f29" fmla="val 7454"/>
                <a:gd name="f30" fmla="val 17347"/>
                <a:gd name="f31" fmla="val 7120"/>
                <a:gd name="f32" fmla="val 17609"/>
                <a:gd name="f33" fmla="val 6775"/>
                <a:gd name="f34" fmla="val 17824"/>
                <a:gd name="f35" fmla="val 6418"/>
                <a:gd name="f36" fmla="val 18026"/>
                <a:gd name="f37" fmla="val 6049"/>
                <a:gd name="f38" fmla="val 18205"/>
                <a:gd name="f39" fmla="val 5680"/>
                <a:gd name="f40" fmla="val 18348"/>
                <a:gd name="f41" fmla="val 5275"/>
                <a:gd name="f42" fmla="val 18443"/>
                <a:gd name="f43" fmla="val 5668"/>
                <a:gd name="f44" fmla="val 18324"/>
                <a:gd name="f45" fmla="val 6037"/>
                <a:gd name="f46" fmla="val 18157"/>
                <a:gd name="f47" fmla="val 6394"/>
                <a:gd name="f48" fmla="val 17967"/>
                <a:gd name="f49" fmla="val 6751"/>
                <a:gd name="f50" fmla="val 17752"/>
                <a:gd name="f51" fmla="val 7073"/>
                <a:gd name="f52" fmla="val 17526"/>
                <a:gd name="f53" fmla="val 7370"/>
                <a:gd name="f54" fmla="val 17264"/>
                <a:gd name="f55" fmla="val 7668"/>
                <a:gd name="f56" fmla="val 16990"/>
                <a:gd name="f57" fmla="val 7954"/>
                <a:gd name="f58" fmla="val 16716"/>
                <a:gd name="f59" fmla="val 8228"/>
                <a:gd name="f60" fmla="val 16395"/>
                <a:gd name="f61" fmla="val 8478"/>
                <a:gd name="f62" fmla="val 16085"/>
                <a:gd name="f63" fmla="val 8716"/>
                <a:gd name="f64" fmla="val 15764"/>
                <a:gd name="f65" fmla="val 8918"/>
                <a:gd name="f66" fmla="val 15419"/>
                <a:gd name="f67" fmla="val 9775"/>
                <a:gd name="f68" fmla="val 14049"/>
                <a:gd name="f69" fmla="val 10216"/>
                <a:gd name="f70" fmla="val 12466"/>
                <a:gd name="f71" fmla="val 10514"/>
                <a:gd name="f72" fmla="val 10882"/>
                <a:gd name="f73" fmla="val 10847"/>
                <a:gd name="f74" fmla="val 9287"/>
                <a:gd name="f75" fmla="val 11026"/>
                <a:gd name="f76" fmla="val 7680"/>
                <a:gd name="f77" fmla="val 11418"/>
                <a:gd name="f78" fmla="val 6084"/>
                <a:gd name="f79" fmla="val 11633"/>
                <a:gd name="f80" fmla="val 5298"/>
                <a:gd name="f81" fmla="val 11895"/>
                <a:gd name="f82" fmla="val 4524"/>
                <a:gd name="f83" fmla="val 12240"/>
                <a:gd name="f84" fmla="val 3774"/>
                <a:gd name="f85" fmla="val 12585"/>
                <a:gd name="f86" fmla="val 3036"/>
                <a:gd name="f87" fmla="val 12990"/>
                <a:gd name="f88" fmla="val 2334"/>
                <a:gd name="f89" fmla="val 19086"/>
                <a:gd name="f90" fmla="val 12"/>
                <a:gd name="f91" fmla="val 23"/>
                <a:gd name="f92" fmla="val 19087"/>
                <a:gd name="f93" fmla="val 34"/>
                <a:gd name="f94" fmla="val 14395"/>
                <a:gd name="f95" fmla="val 12954"/>
                <a:gd name="f96" fmla="val 1977"/>
                <a:gd name="f97" fmla="val 9442"/>
                <a:gd name="f98" fmla="val 1131"/>
                <a:gd name="f99" fmla="val 9632"/>
                <a:gd name="f100" fmla="val 4465"/>
                <a:gd name="f101" fmla="val 8561"/>
                <a:gd name="f102" fmla="val 3596"/>
                <a:gd name="f103" fmla="val 8192"/>
                <a:gd name="f104" fmla="val 3465"/>
                <a:gd name="f105" fmla="val 6870"/>
                <a:gd name="f106" fmla="val 7835"/>
                <a:gd name="f107" fmla="val 4477"/>
                <a:gd name="f108" fmla="val 7966"/>
                <a:gd name="f109" fmla="val 5417"/>
                <a:gd name="f110" fmla="val 7477"/>
                <a:gd name="f111" fmla="val 5251"/>
                <a:gd name="f112" fmla="val 5191"/>
                <a:gd name="f113" fmla="val 6989"/>
                <a:gd name="f114" fmla="val 9085"/>
                <a:gd name="f115" fmla="val 8965"/>
                <a:gd name="f116" fmla="val 9013"/>
                <a:gd name="f117" fmla="val 11275"/>
                <a:gd name="f118" fmla="val 8706"/>
                <a:gd name="f119" fmla="val 10845"/>
                <a:gd name="f120" fmla="val 8177"/>
                <a:gd name="f121" fmla="val 10550"/>
                <a:gd name="f122" fmla="val 7663"/>
                <a:gd name="f123" fmla="val 7481"/>
                <a:gd name="f124" fmla="val 7300"/>
                <a:gd name="f125" fmla="val 10587"/>
                <a:gd name="f126" fmla="val 7132"/>
                <a:gd name="f127" fmla="val 10668"/>
                <a:gd name="f128" fmla="val 6501"/>
                <a:gd name="f129" fmla="val 10978"/>
                <a:gd name="f130" fmla="val 6120"/>
                <a:gd name="f131" fmla="val 11787"/>
                <a:gd name="f132" fmla="val 6323"/>
                <a:gd name="f133" fmla="val 6384"/>
                <a:gd name="f134" fmla="val 12007"/>
                <a:gd name="f135" fmla="val 6916"/>
                <a:gd name="f136" fmla="val 11662"/>
                <a:gd name="f137" fmla="val 7390"/>
                <a:gd name="f138" fmla="val 7469"/>
                <a:gd name="f139" fmla="val 7547"/>
                <a:gd name="f140" fmla="val 11671"/>
                <a:gd name="f141" fmla="val 7620"/>
                <a:gd name="f142" fmla="val 11692"/>
                <a:gd name="f143" fmla="val 8144"/>
                <a:gd name="f144" fmla="val 11847"/>
                <a:gd name="f145" fmla="val 8501"/>
                <a:gd name="f146" fmla="val 12323"/>
                <a:gd name="f147" fmla="val 12811"/>
                <a:gd name="f148" fmla="val 9311"/>
                <a:gd name="f149" fmla="val 14252"/>
                <a:gd name="f150" fmla="val 7775"/>
                <a:gd name="f151" fmla="val 15895"/>
                <a:gd name="f152" fmla="val 6811"/>
                <a:gd name="f153" fmla="val 16788"/>
                <a:gd name="f154" fmla="val 5096"/>
                <a:gd name="f155" fmla="val 18378"/>
                <a:gd name="f156" fmla="val 2698"/>
                <a:gd name="f157" fmla="val 19092"/>
                <a:gd name="f158" fmla="val 385"/>
                <a:gd name="f159" fmla="val 268"/>
                <a:gd name="f160" fmla="val 151"/>
                <a:gd name="f161" fmla="val 19091"/>
                <a:gd name="f162" fmla="val 1107"/>
                <a:gd name="f163" fmla="val 19125"/>
                <a:gd name="f164" fmla="val 2132"/>
                <a:gd name="f165" fmla="val 19414"/>
                <a:gd name="f166" fmla="val 3217"/>
                <a:gd name="f167" fmla="val 3311"/>
                <a:gd name="f168" fmla="val 3406"/>
                <a:gd name="f169" fmla="val 19412"/>
                <a:gd name="f170" fmla="val 3501"/>
                <a:gd name="f171" fmla="val 19407"/>
                <a:gd name="f172" fmla="val 4156"/>
                <a:gd name="f173" fmla="val 19372"/>
                <a:gd name="f174" fmla="val 4787"/>
                <a:gd name="f175" fmla="val 19264"/>
                <a:gd name="f176" fmla="val 5382"/>
                <a:gd name="f177" fmla="val 19121"/>
                <a:gd name="f178" fmla="val 8239"/>
                <a:gd name="f179" fmla="val 18395"/>
                <a:gd name="f180" fmla="val 10264"/>
                <a:gd name="f181" fmla="val 16324"/>
                <a:gd name="f182" fmla="val 11549"/>
                <a:gd name="f183" fmla="val 13490"/>
                <a:gd name="f184" fmla="val 13073"/>
                <a:gd name="f185" fmla="val 10144"/>
                <a:gd name="f186" fmla="val 15312"/>
                <a:gd name="f187" fmla="val 6203"/>
                <a:gd name="f188" fmla="val 18800"/>
                <a:gd name="f189" fmla="val 4596"/>
                <a:gd name="f190" fmla="val 18705"/>
                <a:gd name="f191" fmla="val 4590"/>
                <a:gd name="f192" fmla="val 18610"/>
                <a:gd name="f193" fmla="val 4587"/>
                <a:gd name="f194" fmla="val 18516"/>
                <a:gd name="f195" fmla="val 17355"/>
                <a:gd name="f196" fmla="val 16300"/>
                <a:gd name="f197" fmla="val 5051"/>
                <a:gd name="f198" fmla="val 15264"/>
                <a:gd name="f199" fmla="val 5667"/>
                <a:gd name="f200" fmla="val 16681"/>
                <a:gd name="f201" fmla="val 4048"/>
                <a:gd name="f202" fmla="val 13061"/>
                <a:gd name="f203" fmla="val 1846"/>
                <a:gd name="f204" fmla="*/ f0 1 18801"/>
                <a:gd name="f205" fmla="*/ f1 1 19415"/>
                <a:gd name="f206" fmla="val f2"/>
                <a:gd name="f207" fmla="val f3"/>
                <a:gd name="f208" fmla="val f4"/>
                <a:gd name="f209" fmla="+- f208 0 f206"/>
                <a:gd name="f210" fmla="+- f207 0 f206"/>
                <a:gd name="f211" fmla="*/ f210 1 18801"/>
                <a:gd name="f212" fmla="*/ f209 1 19415"/>
                <a:gd name="f213" fmla="*/ f206 1 f211"/>
                <a:gd name="f214" fmla="*/ f207 1 f211"/>
                <a:gd name="f215" fmla="*/ f206 1 f212"/>
                <a:gd name="f216" fmla="*/ f208 1 f212"/>
                <a:gd name="f217" fmla="*/ f213 f204 1"/>
                <a:gd name="f218" fmla="*/ f214 f204 1"/>
                <a:gd name="f219" fmla="*/ f216 f205 1"/>
                <a:gd name="f220" fmla="*/ f215 f205 1"/>
              </a:gdLst>
              <a:ahLst/>
              <a:cxnLst>
                <a:cxn ang="3cd4">
                  <a:pos x="hc" y="t"/>
                </a:cxn>
                <a:cxn ang="0">
                  <a:pos x="r" y="vc"/>
                </a:cxn>
                <a:cxn ang="cd4">
                  <a:pos x="hc" y="b"/>
                </a:cxn>
                <a:cxn ang="cd2">
                  <a:pos x="l" y="vc"/>
                </a:cxn>
              </a:cxnLst>
              <a:rect l="f217" t="f220" r="f218" b="f219"/>
              <a:pathLst>
                <a:path w="18801" h="19415">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8"/>
                  </a:cubicBezTo>
                  <a:cubicBezTo>
                    <a:pt x="f49" y="f50"/>
                    <a:pt x="f51" y="f52"/>
                    <a:pt x="f53" y="f54"/>
                  </a:cubicBezTo>
                  <a:cubicBezTo>
                    <a:pt x="f55" y="f56"/>
                    <a:pt x="f57" y="f58"/>
                    <a:pt x="f59" y="f60"/>
                  </a:cubicBezTo>
                  <a:cubicBezTo>
                    <a:pt x="f61" y="f62"/>
                    <a:pt x="f63" y="f64"/>
                    <a:pt x="f65" y="f66"/>
                  </a:cubicBezTo>
                  <a:cubicBezTo>
                    <a:pt x="f67" y="f68"/>
                    <a:pt x="f69" y="f70"/>
                    <a:pt x="f71" y="f72"/>
                  </a:cubicBezTo>
                  <a:cubicBezTo>
                    <a:pt x="f73" y="f74"/>
                    <a:pt x="f75" y="f76"/>
                    <a:pt x="f77" y="f78"/>
                  </a:cubicBezTo>
                  <a:cubicBezTo>
                    <a:pt x="f79" y="f80"/>
                    <a:pt x="f81" y="f82"/>
                    <a:pt x="f83" y="f84"/>
                  </a:cubicBezTo>
                  <a:cubicBezTo>
                    <a:pt x="f85" y="f86"/>
                    <a:pt x="f87" y="f88"/>
                    <a:pt x="f5" y="f6"/>
                  </a:cubicBezTo>
                  <a:close/>
                  <a:moveTo>
                    <a:pt x="f2" y="f89"/>
                  </a:moveTo>
                  <a:cubicBezTo>
                    <a:pt x="f90" y="f89"/>
                    <a:pt x="f91" y="f92"/>
                    <a:pt x="f93" y="f92"/>
                  </a:cubicBezTo>
                  <a:lnTo>
                    <a:pt x="f93" y="f92"/>
                  </a:lnTo>
                  <a:cubicBezTo>
                    <a:pt x="f91" y="f89"/>
                    <a:pt x="f90" y="f89"/>
                    <a:pt x="f2" y="f89"/>
                  </a:cubicBezTo>
                  <a:close/>
                  <a:moveTo>
                    <a:pt x="f94" y="f2"/>
                  </a:moveTo>
                  <a:cubicBezTo>
                    <a:pt x="f95" y="f96"/>
                    <a:pt x="f97" y="f98"/>
                    <a:pt x="f99" y="f100"/>
                  </a:cubicBezTo>
                  <a:cubicBezTo>
                    <a:pt x="f101" y="f102"/>
                    <a:pt x="f103" y="f104"/>
                    <a:pt x="f105" y="f8"/>
                  </a:cubicBezTo>
                  <a:lnTo>
                    <a:pt x="f105" y="f8"/>
                  </a:lnTo>
                  <a:cubicBezTo>
                    <a:pt x="f106" y="f107"/>
                    <a:pt x="f108" y="f109"/>
                    <a:pt x="f108" y="f109"/>
                  </a:cubicBezTo>
                  <a:cubicBezTo>
                    <a:pt x="f110" y="f111"/>
                    <a:pt x="f33" y="f112"/>
                    <a:pt x="f33" y="f112"/>
                  </a:cubicBezTo>
                  <a:lnTo>
                    <a:pt x="f33" y="f112"/>
                  </a:lnTo>
                  <a:cubicBezTo>
                    <a:pt x="f59" y="f113"/>
                    <a:pt x="f114" y="f115"/>
                    <a:pt x="f116" y="f117"/>
                  </a:cubicBezTo>
                  <a:cubicBezTo>
                    <a:pt x="f118" y="f119"/>
                    <a:pt x="f120" y="f121"/>
                    <a:pt x="f122" y="f121"/>
                  </a:cubicBezTo>
                  <a:cubicBezTo>
                    <a:pt x="f123" y="f121"/>
                    <a:pt x="f124" y="f125"/>
                    <a:pt x="f126" y="f127"/>
                  </a:cubicBezTo>
                  <a:cubicBezTo>
                    <a:pt x="f128" y="f129"/>
                    <a:pt x="f130" y="f131"/>
                    <a:pt x="f132" y="f70"/>
                  </a:cubicBezTo>
                  <a:cubicBezTo>
                    <a:pt x="f133" y="f134"/>
                    <a:pt x="f135" y="f136"/>
                    <a:pt x="f137" y="f136"/>
                  </a:cubicBezTo>
                  <a:cubicBezTo>
                    <a:pt x="f138" y="f136"/>
                    <a:pt x="f139" y="f140"/>
                    <a:pt x="f141" y="f142"/>
                  </a:cubicBezTo>
                  <a:cubicBezTo>
                    <a:pt x="f143" y="f144"/>
                    <a:pt x="f145" y="f146"/>
                    <a:pt x="f63" y="f147"/>
                  </a:cubicBezTo>
                  <a:cubicBezTo>
                    <a:pt x="f148" y="f149"/>
                    <a:pt x="f150" y="f151"/>
                    <a:pt x="f152" y="f153"/>
                  </a:cubicBezTo>
                  <a:cubicBezTo>
                    <a:pt x="f154" y="f155"/>
                    <a:pt x="f156" y="f157"/>
                    <a:pt x="f158" y="f157"/>
                  </a:cubicBezTo>
                  <a:cubicBezTo>
                    <a:pt x="f159" y="f157"/>
                    <a:pt x="f160" y="f161"/>
                    <a:pt x="f93" y="f92"/>
                  </a:cubicBezTo>
                  <a:lnTo>
                    <a:pt x="f93" y="f92"/>
                  </a:lnTo>
                  <a:cubicBezTo>
                    <a:pt x="f162" y="f163"/>
                    <a:pt x="f164" y="f165"/>
                    <a:pt x="f166" y="f165"/>
                  </a:cubicBezTo>
                  <a:cubicBezTo>
                    <a:pt x="f167" y="f165"/>
                    <a:pt x="f168" y="f169"/>
                    <a:pt x="f170" y="f171"/>
                  </a:cubicBezTo>
                  <a:cubicBezTo>
                    <a:pt x="f172" y="f173"/>
                    <a:pt x="f174" y="f175"/>
                    <a:pt x="f176" y="f177"/>
                  </a:cubicBezTo>
                  <a:cubicBezTo>
                    <a:pt x="f178" y="f179"/>
                    <a:pt x="f180" y="f181"/>
                    <a:pt x="f182" y="f183"/>
                  </a:cubicBezTo>
                  <a:cubicBezTo>
                    <a:pt x="f184" y="f185"/>
                    <a:pt x="f186" y="f187"/>
                    <a:pt x="f188" y="f189"/>
                  </a:cubicBezTo>
                  <a:cubicBezTo>
                    <a:pt x="f190" y="f191"/>
                    <a:pt x="f192" y="f193"/>
                    <a:pt x="f194" y="f193"/>
                  </a:cubicBezTo>
                  <a:cubicBezTo>
                    <a:pt x="f195" y="f193"/>
                    <a:pt x="f196" y="f197"/>
                    <a:pt x="f198" y="f199"/>
                  </a:cubicBezTo>
                  <a:cubicBezTo>
                    <a:pt x="f200" y="f201"/>
                    <a:pt x="f202" y="f203"/>
                    <a:pt x="f94" y="f2"/>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 name="Google Shape;853;p11">
              <a:extLst>
                <a:ext uri="{FF2B5EF4-FFF2-40B4-BE49-F238E27FC236}">
                  <a16:creationId xmlns:a16="http://schemas.microsoft.com/office/drawing/2014/main" id="{D19B62DD-BBBD-474D-AB20-1BD2D59D3A8C}"/>
                </a:ext>
              </a:extLst>
            </p:cNvPr>
            <p:cNvSpPr/>
            <p:nvPr/>
          </p:nvSpPr>
          <p:spPr>
            <a:xfrm rot="10799991">
              <a:off x="3887965" y="4103470"/>
              <a:ext cx="329220" cy="251551"/>
            </a:xfrm>
            <a:custGeom>
              <a:avLst/>
              <a:gdLst>
                <a:gd name="f0" fmla="val w"/>
                <a:gd name="f1" fmla="val h"/>
                <a:gd name="f2" fmla="val 0"/>
                <a:gd name="f3" fmla="val 13169"/>
                <a:gd name="f4" fmla="val 10062"/>
                <a:gd name="f5" fmla="val 10001"/>
                <a:gd name="f6" fmla="val 2632"/>
                <a:gd name="f7" fmla="val 9239"/>
                <a:gd name="f8" fmla="val 2894"/>
                <a:gd name="f9" fmla="val 8501"/>
                <a:gd name="f10" fmla="val 3168"/>
                <a:gd name="f11" fmla="val 7799"/>
                <a:gd name="f12" fmla="val 3465"/>
                <a:gd name="f13" fmla="val 7084"/>
                <a:gd name="f14" fmla="val 3763"/>
                <a:gd name="f15" fmla="val 6382"/>
                <a:gd name="f16" fmla="val 4085"/>
                <a:gd name="f17" fmla="val 5739"/>
                <a:gd name="f18" fmla="val 4477"/>
                <a:gd name="f19" fmla="val 5084"/>
                <a:gd name="f20" fmla="val 4847"/>
                <a:gd name="f21" fmla="val 4465"/>
                <a:gd name="f22" fmla="val 5275"/>
                <a:gd name="f23" fmla="val 3881"/>
                <a:gd name="f24" fmla="val 5740"/>
                <a:gd name="f25" fmla="val 3298"/>
                <a:gd name="f26" fmla="val 6204"/>
                <a:gd name="f27" fmla="val 2750"/>
                <a:gd name="f28" fmla="val 6704"/>
                <a:gd name="f29" fmla="val 2226"/>
                <a:gd name="f30" fmla="val 7228"/>
                <a:gd name="f31" fmla="val 2679"/>
                <a:gd name="f32" fmla="val 6668"/>
                <a:gd name="f33" fmla="val 3203"/>
                <a:gd name="f34" fmla="val 6121"/>
                <a:gd name="f35" fmla="val 3762"/>
                <a:gd name="f36" fmla="val 5632"/>
                <a:gd name="f37" fmla="val 4322"/>
                <a:gd name="f38" fmla="val 5144"/>
                <a:gd name="f39" fmla="val 4953"/>
                <a:gd name="f40" fmla="val 4716"/>
                <a:gd name="f41" fmla="val 5620"/>
                <a:gd name="f42" fmla="val 4311"/>
                <a:gd name="f43" fmla="val 6298"/>
                <a:gd name="f44" fmla="val 3918"/>
                <a:gd name="f45" fmla="val 7001"/>
                <a:gd name="f46" fmla="val 3596"/>
                <a:gd name="f47" fmla="val 7739"/>
                <a:gd name="f48" fmla="val 3311"/>
                <a:gd name="f49" fmla="val 8465"/>
                <a:gd name="f50" fmla="val 3025"/>
                <a:gd name="f51" fmla="val 9227"/>
                <a:gd name="f52" fmla="val 2811"/>
                <a:gd name="f53" fmla="val 9763"/>
                <a:gd name="f54" fmla="val 1"/>
                <a:gd name="f55" fmla="val 6096"/>
                <a:gd name="f56" fmla="val 560"/>
                <a:gd name="f57" fmla="val 1429"/>
                <a:gd name="f58" fmla="val 7085"/>
                <a:gd name="f59" fmla="val 3489"/>
                <a:gd name="f60" fmla="val 8144"/>
                <a:gd name="f61" fmla="val 3406"/>
                <a:gd name="f62" fmla="val 13168"/>
                <a:gd name="f63" fmla="val 2061"/>
                <a:gd name="f64" fmla="val 12468"/>
                <a:gd name="f65" fmla="val 1715"/>
                <a:gd name="f66" fmla="val 11596"/>
                <a:gd name="f67" fmla="val 1546"/>
                <a:gd name="f68" fmla="val 10714"/>
                <a:gd name="f69" fmla="val 9618"/>
                <a:gd name="f70" fmla="val 8504"/>
                <a:gd name="f71" fmla="val 1808"/>
                <a:gd name="f72" fmla="val 7680"/>
                <a:gd name="f73" fmla="val 2322"/>
                <a:gd name="f74" fmla="val 7989"/>
                <a:gd name="f75" fmla="val 1668"/>
                <a:gd name="f76" fmla="val 9751"/>
                <a:gd name="f77" fmla="val 144"/>
                <a:gd name="f78" fmla="*/ f0 1 13169"/>
                <a:gd name="f79" fmla="*/ f1 1 10062"/>
                <a:gd name="f80" fmla="val f2"/>
                <a:gd name="f81" fmla="val f3"/>
                <a:gd name="f82" fmla="val f4"/>
                <a:gd name="f83" fmla="+- f82 0 f80"/>
                <a:gd name="f84" fmla="+- f81 0 f80"/>
                <a:gd name="f85" fmla="*/ f84 1 13169"/>
                <a:gd name="f86" fmla="*/ f83 1 10062"/>
                <a:gd name="f87" fmla="*/ f80 1 f85"/>
                <a:gd name="f88" fmla="*/ f81 1 f85"/>
                <a:gd name="f89" fmla="*/ f80 1 f86"/>
                <a:gd name="f90" fmla="*/ f82 1 f86"/>
                <a:gd name="f91" fmla="*/ f87 f78 1"/>
                <a:gd name="f92" fmla="*/ f88 f78 1"/>
                <a:gd name="f93" fmla="*/ f90 f79 1"/>
                <a:gd name="f94" fmla="*/ f89 f79 1"/>
              </a:gdLst>
              <a:ahLst/>
              <a:cxnLst>
                <a:cxn ang="3cd4">
                  <a:pos x="hc" y="t"/>
                </a:cxn>
                <a:cxn ang="0">
                  <a:pos x="r" y="vc"/>
                </a:cxn>
                <a:cxn ang="cd4">
                  <a:pos x="hc" y="b"/>
                </a:cxn>
                <a:cxn ang="cd2">
                  <a:pos x="l" y="vc"/>
                </a:cxn>
              </a:cxnLst>
              <a:rect l="f91" t="f94" r="f92" b="f93"/>
              <a:pathLst>
                <a:path w="13169" h="10062">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8"/>
                  </a:cubicBezTo>
                  <a:cubicBezTo>
                    <a:pt x="f49" y="f50"/>
                    <a:pt x="f51" y="f52"/>
                    <a:pt x="f5" y="f6"/>
                  </a:cubicBezTo>
                  <a:close/>
                  <a:moveTo>
                    <a:pt x="f53" y="f54"/>
                  </a:moveTo>
                  <a:lnTo>
                    <a:pt x="f53" y="f54"/>
                  </a:lnTo>
                  <a:cubicBezTo>
                    <a:pt x="f55" y="f56"/>
                    <a:pt x="f57" y="f58"/>
                    <a:pt x="f2" y="f4"/>
                  </a:cubicBezTo>
                  <a:cubicBezTo>
                    <a:pt x="f59" y="f26"/>
                    <a:pt x="f60" y="f61"/>
                    <a:pt x="f62" y="f63"/>
                  </a:cubicBezTo>
                  <a:cubicBezTo>
                    <a:pt x="f64" y="f65"/>
                    <a:pt x="f66" y="f67"/>
                    <a:pt x="f68" y="f67"/>
                  </a:cubicBezTo>
                  <a:cubicBezTo>
                    <a:pt x="f69" y="f67"/>
                    <a:pt x="f70" y="f71"/>
                    <a:pt x="f72" y="f73"/>
                  </a:cubicBezTo>
                  <a:cubicBezTo>
                    <a:pt x="f74" y="f75"/>
                    <a:pt x="f76" y="f77"/>
                    <a:pt x="f53" y="f54"/>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 name="Google Shape;854;p11">
              <a:extLst>
                <a:ext uri="{FF2B5EF4-FFF2-40B4-BE49-F238E27FC236}">
                  <a16:creationId xmlns:a16="http://schemas.microsoft.com/office/drawing/2014/main" id="{640D7BAD-5C91-47EF-9D8A-CBB891E7F743}"/>
                </a:ext>
              </a:extLst>
            </p:cNvPr>
            <p:cNvSpPr/>
            <p:nvPr/>
          </p:nvSpPr>
          <p:spPr>
            <a:xfrm rot="10799991">
              <a:off x="4396965" y="4017745"/>
              <a:ext cx="155100" cy="153500"/>
            </a:xfrm>
            <a:custGeom>
              <a:avLst/>
              <a:gdLst>
                <a:gd name="f0" fmla="val w"/>
                <a:gd name="f1" fmla="val h"/>
                <a:gd name="f2" fmla="val 0"/>
                <a:gd name="f3" fmla="val 6204"/>
                <a:gd name="f4" fmla="val 6140"/>
                <a:gd name="f5" fmla="val 3952"/>
                <a:gd name="f6" fmla="val 1"/>
                <a:gd name="f7" fmla="val 2183"/>
                <a:gd name="f8" fmla="val 1317"/>
                <a:gd name="f9" fmla="val 4370"/>
                <a:gd name="f10" fmla="val 127"/>
                <a:gd name="f11" fmla="val 4234"/>
                <a:gd name="f12" fmla="val 41"/>
                <a:gd name="f13" fmla="val 4094"/>
                <a:gd name="f14" fmla="*/ f0 1 6204"/>
                <a:gd name="f15" fmla="*/ f1 1 6140"/>
                <a:gd name="f16" fmla="val f2"/>
                <a:gd name="f17" fmla="val f3"/>
                <a:gd name="f18" fmla="val f4"/>
                <a:gd name="f19" fmla="+- f18 0 f16"/>
                <a:gd name="f20" fmla="+- f17 0 f16"/>
                <a:gd name="f21" fmla="*/ f20 1 6204"/>
                <a:gd name="f22" fmla="*/ f19 1 614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204" h="6140">
                  <a:moveTo>
                    <a:pt x="f5" y="f6"/>
                  </a:moveTo>
                  <a:cubicBezTo>
                    <a:pt x="f7" y="f6"/>
                    <a:pt x="f2" y="f4"/>
                    <a:pt x="f2" y="f4"/>
                  </a:cubicBezTo>
                  <a:cubicBezTo>
                    <a:pt x="f2" y="f4"/>
                    <a:pt x="f3" y="f8"/>
                    <a:pt x="f9" y="f10"/>
                  </a:cubicBezTo>
                  <a:cubicBezTo>
                    <a:pt x="f11" y="f12"/>
                    <a:pt x="f13" y="f6"/>
                    <a:pt x="f5" y="f6"/>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 name="Google Shape;855;p11">
              <a:extLst>
                <a:ext uri="{FF2B5EF4-FFF2-40B4-BE49-F238E27FC236}">
                  <a16:creationId xmlns:a16="http://schemas.microsoft.com/office/drawing/2014/main" id="{44DED5A1-BFD2-41B3-B029-3F11AA5FA16B}"/>
                </a:ext>
              </a:extLst>
            </p:cNvPr>
            <p:cNvSpPr/>
            <p:nvPr/>
          </p:nvSpPr>
          <p:spPr>
            <a:xfrm rot="10799991">
              <a:off x="4516321" y="4037697"/>
              <a:ext cx="111346" cy="160751"/>
            </a:xfrm>
            <a:custGeom>
              <a:avLst/>
              <a:gdLst>
                <a:gd name="f0" fmla="val w"/>
                <a:gd name="f1" fmla="val h"/>
                <a:gd name="f2" fmla="val 0"/>
                <a:gd name="f3" fmla="val 4454"/>
                <a:gd name="f4" fmla="val 6430"/>
                <a:gd name="f5" fmla="val 2239"/>
                <a:gd name="f6" fmla="val 4453"/>
                <a:gd name="f7" fmla="*/ f0 1 4454"/>
                <a:gd name="f8" fmla="*/ f1 1 6430"/>
                <a:gd name="f9" fmla="val f2"/>
                <a:gd name="f10" fmla="val f3"/>
                <a:gd name="f11" fmla="val f4"/>
                <a:gd name="f12" fmla="+- f11 0 f9"/>
                <a:gd name="f13" fmla="+- f10 0 f9"/>
                <a:gd name="f14" fmla="*/ f13 1 4454"/>
                <a:gd name="f15" fmla="*/ f12 1 6430"/>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454" h="6430">
                  <a:moveTo>
                    <a:pt x="f5" y="f2"/>
                  </a:moveTo>
                  <a:cubicBezTo>
                    <a:pt x="f2" y="f2"/>
                    <a:pt x="f5" y="f4"/>
                    <a:pt x="f5" y="f4"/>
                  </a:cubicBezTo>
                  <a:cubicBezTo>
                    <a:pt x="f5" y="f4"/>
                    <a:pt x="f6" y="f2"/>
                    <a:pt x="f5" y="f2"/>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 name="Google Shape;856;p11">
              <a:extLst>
                <a:ext uri="{FF2B5EF4-FFF2-40B4-BE49-F238E27FC236}">
                  <a16:creationId xmlns:a16="http://schemas.microsoft.com/office/drawing/2014/main" id="{5696958B-DCDE-4801-A577-57BA805EE159}"/>
                </a:ext>
              </a:extLst>
            </p:cNvPr>
            <p:cNvSpPr/>
            <p:nvPr/>
          </p:nvSpPr>
          <p:spPr>
            <a:xfrm rot="10799991">
              <a:off x="5065483" y="4008455"/>
              <a:ext cx="302154" cy="175546"/>
            </a:xfrm>
            <a:custGeom>
              <a:avLst/>
              <a:gdLst>
                <a:gd name="f0" fmla="val w"/>
                <a:gd name="f1" fmla="val h"/>
                <a:gd name="f2" fmla="val 0"/>
                <a:gd name="f3" fmla="val 12086"/>
                <a:gd name="f4" fmla="val 7022"/>
                <a:gd name="f5" fmla="val 7788"/>
                <a:gd name="f6" fmla="val 833"/>
                <a:gd name="f7" fmla="val 8014"/>
                <a:gd name="f8" fmla="val 8241"/>
                <a:gd name="f9" fmla="val 848"/>
                <a:gd name="f10" fmla="val 8466"/>
                <a:gd name="f11" fmla="val 875"/>
                <a:gd name="f12" fmla="val 7870"/>
                <a:gd name="f13" fmla="val 899"/>
                <a:gd name="f14" fmla="val 7287"/>
                <a:gd name="f15" fmla="val 958"/>
                <a:gd name="f16" fmla="val 6739"/>
                <a:gd name="f17" fmla="val 1137"/>
                <a:gd name="f18" fmla="val 6394"/>
                <a:gd name="f19" fmla="val 1256"/>
                <a:gd name="f20" fmla="val 6084"/>
                <a:gd name="f21" fmla="val 1399"/>
                <a:gd name="f22" fmla="val 5787"/>
                <a:gd name="f23" fmla="val 1589"/>
                <a:gd name="f24" fmla="val 5501"/>
                <a:gd name="f25" fmla="val 1863"/>
                <a:gd name="f26" fmla="val 5263"/>
                <a:gd name="f27" fmla="val 2173"/>
                <a:gd name="f28" fmla="val 5072"/>
                <a:gd name="f29" fmla="val 2518"/>
                <a:gd name="f30" fmla="val 4822"/>
                <a:gd name="f31" fmla="val 2970"/>
                <a:gd name="f32" fmla="val 4644"/>
                <a:gd name="f33" fmla="val 3482"/>
                <a:gd name="f34" fmla="val 4596"/>
                <a:gd name="f35" fmla="val 4018"/>
                <a:gd name="f36" fmla="val 4465"/>
                <a:gd name="f37" fmla="val 4608"/>
                <a:gd name="f38" fmla="val 2887"/>
                <a:gd name="f39" fmla="val 4882"/>
                <a:gd name="f40" fmla="val 2399"/>
                <a:gd name="f41" fmla="val 4941"/>
                <a:gd name="f42" fmla="val 2292"/>
                <a:gd name="f43" fmla="val 5001"/>
                <a:gd name="f44" fmla="val 2197"/>
                <a:gd name="f45" fmla="val 2101"/>
                <a:gd name="f46" fmla="val 4668"/>
                <a:gd name="f47" fmla="val 2423"/>
                <a:gd name="f48" fmla="val 4299"/>
                <a:gd name="f49" fmla="val 2780"/>
                <a:gd name="f50" fmla="val 3882"/>
                <a:gd name="f51" fmla="val 3113"/>
                <a:gd name="f52" fmla="val 3406"/>
                <a:gd name="f53" fmla="val 2905"/>
                <a:gd name="f54" fmla="val 3816"/>
                <a:gd name="f55" fmla="val 2322"/>
                <a:gd name="f56" fmla="val 3971"/>
                <a:gd name="f57" fmla="val 2870"/>
                <a:gd name="f58" fmla="val 3732"/>
                <a:gd name="f59" fmla="val 3334"/>
                <a:gd name="f60" fmla="val 3363"/>
                <a:gd name="f61" fmla="val 3763"/>
                <a:gd name="f62" fmla="val 2982"/>
                <a:gd name="f63" fmla="val 4191"/>
                <a:gd name="f64" fmla="val 2578"/>
                <a:gd name="f65" fmla="val 2161"/>
                <a:gd name="f66" fmla="val 5084"/>
                <a:gd name="f67" fmla="val 1792"/>
                <a:gd name="f68" fmla="val 5561"/>
                <a:gd name="f69" fmla="val 1411"/>
                <a:gd name="f70" fmla="val 6096"/>
                <a:gd name="f71" fmla="val 1113"/>
                <a:gd name="f72" fmla="val 6680"/>
                <a:gd name="f73" fmla="val 970"/>
                <a:gd name="f74" fmla="val 7043"/>
                <a:gd name="f75" fmla="val 874"/>
                <a:gd name="f76" fmla="val 7415"/>
                <a:gd name="f77" fmla="val 8077"/>
                <a:gd name="f78" fmla="val 6485"/>
                <a:gd name="f79" fmla="val 4893"/>
                <a:gd name="f80" fmla="val 543"/>
                <a:gd name="f81" fmla="val 3644"/>
                <a:gd name="f82" fmla="val 1530"/>
                <a:gd name="f83" fmla="val 3096"/>
                <a:gd name="f84" fmla="val 1958"/>
                <a:gd name="f85" fmla="val 2596"/>
                <a:gd name="f86" fmla="val 2482"/>
                <a:gd name="f87" fmla="val 2001"/>
                <a:gd name="f88" fmla="val 2828"/>
                <a:gd name="f89" fmla="val 1618"/>
                <a:gd name="f90" fmla="val 3053"/>
                <a:gd name="f91" fmla="val 1170"/>
                <a:gd name="f92" fmla="val 3207"/>
                <a:gd name="f93" fmla="val 735"/>
                <a:gd name="f94" fmla="val 480"/>
                <a:gd name="f95" fmla="val 230"/>
                <a:gd name="f96" fmla="val 3153"/>
                <a:gd name="f97" fmla="val 3030"/>
                <a:gd name="f98" fmla="val 405"/>
                <a:gd name="f99" fmla="val 3840"/>
                <a:gd name="f100" fmla="val 786"/>
                <a:gd name="f101" fmla="val 4602"/>
                <a:gd name="f102" fmla="val 1655"/>
                <a:gd name="f103" fmla="val 4864"/>
                <a:gd name="f104" fmla="val 1957"/>
                <a:gd name="f105" fmla="val 4955"/>
                <a:gd name="f106" fmla="val 2277"/>
                <a:gd name="f107" fmla="val 4999"/>
                <a:gd name="f108" fmla="val 2598"/>
                <a:gd name="f109" fmla="val 3074"/>
                <a:gd name="f110" fmla="val 3555"/>
                <a:gd name="f111" fmla="val 4901"/>
                <a:gd name="f112" fmla="val 3989"/>
                <a:gd name="f113" fmla="val 4709"/>
                <a:gd name="f114" fmla="val 4947"/>
                <a:gd name="f115" fmla="val 3703"/>
                <a:gd name="f116" fmla="val 5447"/>
                <a:gd name="f117" fmla="val 5697"/>
                <a:gd name="f118" fmla="val 4044"/>
                <a:gd name="f119" fmla="val 5932"/>
                <a:gd name="f120" fmla="val 4333"/>
                <a:gd name="f121" fmla="val 6040"/>
                <a:gd name="f122" fmla="val 4625"/>
                <a:gd name="f123" fmla="val 4762"/>
                <a:gd name="f124" fmla="val 4899"/>
                <a:gd name="f125" fmla="val 6016"/>
                <a:gd name="f126" fmla="val 5025"/>
                <a:gd name="f127" fmla="val 5971"/>
                <a:gd name="f128" fmla="val 5430"/>
                <a:gd name="f129" fmla="val 5840"/>
                <a:gd name="f130" fmla="val 5739"/>
                <a:gd name="f131" fmla="val 5518"/>
                <a:gd name="f132" fmla="val 6037"/>
                <a:gd name="f133" fmla="val 5245"/>
                <a:gd name="f134" fmla="val 5965"/>
                <a:gd name="f135" fmla="val 5804"/>
                <a:gd name="f136" fmla="val 6447"/>
                <a:gd name="f137" fmla="val 6561"/>
                <a:gd name="f138" fmla="val 6757"/>
                <a:gd name="f139" fmla="val 6820"/>
                <a:gd name="f140" fmla="val 6932"/>
                <a:gd name="f141" fmla="val 7132"/>
                <a:gd name="f142" fmla="val 7441"/>
                <a:gd name="f143" fmla="val 7700"/>
                <a:gd name="f144" fmla="val 7957"/>
                <a:gd name="f145" fmla="val 6958"/>
                <a:gd name="f146" fmla="val 8180"/>
                <a:gd name="f147" fmla="val 6828"/>
                <a:gd name="f148" fmla="val 7275"/>
                <a:gd name="f149" fmla="val 5911"/>
                <a:gd name="f150" fmla="val 6977"/>
                <a:gd name="f151" fmla="val 4328"/>
                <a:gd name="f152" fmla="val 7466"/>
                <a:gd name="f153" fmla="val 3137"/>
                <a:gd name="f154" fmla="val 7942"/>
                <a:gd name="f155" fmla="val 1947"/>
                <a:gd name="f156" fmla="val 9180"/>
                <a:gd name="f157" fmla="val 1089"/>
                <a:gd name="f158" fmla="val 10466"/>
                <a:gd name="f159" fmla="val 1054"/>
                <a:gd name="f160" fmla="val 10521"/>
                <a:gd name="f161" fmla="val 1052"/>
                <a:gd name="f162" fmla="val 10577"/>
                <a:gd name="f163" fmla="val 10632"/>
                <a:gd name="f164" fmla="val 11146"/>
                <a:gd name="f165" fmla="val 11644"/>
                <a:gd name="f166" fmla="val 1103"/>
                <a:gd name="f167" fmla="val 12085"/>
                <a:gd name="f168" fmla="val 1232"/>
                <a:gd name="f169" fmla="val 11085"/>
                <a:gd name="f170" fmla="val 565"/>
                <a:gd name="f171" fmla="val 9930"/>
                <a:gd name="f172" fmla="val 137"/>
                <a:gd name="f173" fmla="val 8716"/>
                <a:gd name="f174" fmla="val 30"/>
                <a:gd name="f175" fmla="val 8503"/>
                <a:gd name="f176" fmla="val 10"/>
                <a:gd name="f177" fmla="val 8290"/>
                <a:gd name="f178" fmla="*/ f0 1 12086"/>
                <a:gd name="f179" fmla="*/ f1 1 7022"/>
                <a:gd name="f180" fmla="val f2"/>
                <a:gd name="f181" fmla="val f3"/>
                <a:gd name="f182" fmla="val f4"/>
                <a:gd name="f183" fmla="+- f182 0 f180"/>
                <a:gd name="f184" fmla="+- f181 0 f180"/>
                <a:gd name="f185" fmla="*/ f184 1 12086"/>
                <a:gd name="f186" fmla="*/ f183 1 7022"/>
                <a:gd name="f187" fmla="*/ f180 1 f185"/>
                <a:gd name="f188" fmla="*/ f181 1 f185"/>
                <a:gd name="f189" fmla="*/ f180 1 f186"/>
                <a:gd name="f190" fmla="*/ f182 1 f186"/>
                <a:gd name="f191" fmla="*/ f187 f178 1"/>
                <a:gd name="f192" fmla="*/ f188 f178 1"/>
                <a:gd name="f193" fmla="*/ f190 f179 1"/>
                <a:gd name="f194" fmla="*/ f189 f179 1"/>
              </a:gdLst>
              <a:ahLst/>
              <a:cxnLst>
                <a:cxn ang="3cd4">
                  <a:pos x="hc" y="t"/>
                </a:cxn>
                <a:cxn ang="0">
                  <a:pos x="r" y="vc"/>
                </a:cxn>
                <a:cxn ang="cd4">
                  <a:pos x="hc" y="b"/>
                </a:cxn>
                <a:cxn ang="cd2">
                  <a:pos x="l" y="vc"/>
                </a:cxn>
              </a:cxnLst>
              <a:rect l="f191" t="f194" r="f192" b="f193"/>
              <a:pathLst>
                <a:path w="12086" h="7022">
                  <a:moveTo>
                    <a:pt x="f5" y="f6"/>
                  </a:moveTo>
                  <a:cubicBezTo>
                    <a:pt x="f7" y="f6"/>
                    <a:pt x="f8" y="f9"/>
                    <a:pt x="f10" y="f11"/>
                  </a:cubicBezTo>
                  <a:cubicBezTo>
                    <a:pt x="f12" y="f13"/>
                    <a:pt x="f14" y="f15"/>
                    <a:pt x="f16" y="f17"/>
                  </a:cubicBezTo>
                  <a:cubicBezTo>
                    <a:pt x="f18" y="f19"/>
                    <a:pt x="f20" y="f21"/>
                    <a:pt x="f22" y="f23"/>
                  </a:cubicBezTo>
                  <a:cubicBezTo>
                    <a:pt x="f24" y="f25"/>
                    <a:pt x="f26" y="f27"/>
                    <a:pt x="f28" y="f29"/>
                  </a:cubicBezTo>
                  <a:cubicBezTo>
                    <a:pt x="f30" y="f31"/>
                    <a:pt x="f32" y="f33"/>
                    <a:pt x="f34" y="f35"/>
                  </a:cubicBezTo>
                  <a:cubicBezTo>
                    <a:pt x="f36" y="f33"/>
                    <a:pt x="f37" y="f38"/>
                    <a:pt x="f39" y="f40"/>
                  </a:cubicBezTo>
                  <a:cubicBezTo>
                    <a:pt x="f41" y="f42"/>
                    <a:pt x="f43" y="f44"/>
                    <a:pt x="f28" y="f45"/>
                  </a:cubicBezTo>
                  <a:lnTo>
                    <a:pt x="f28" y="f45"/>
                  </a:lnTo>
                  <a:cubicBezTo>
                    <a:pt x="f46" y="f47"/>
                    <a:pt x="f48" y="f49"/>
                    <a:pt x="f50" y="f51"/>
                  </a:cubicBezTo>
                  <a:cubicBezTo>
                    <a:pt x="f52" y="f33"/>
                    <a:pt x="f53" y="f54"/>
                    <a:pt x="f55" y="f56"/>
                  </a:cubicBezTo>
                  <a:cubicBezTo>
                    <a:pt x="f57" y="f58"/>
                    <a:pt x="f59" y="f60"/>
                    <a:pt x="f61" y="f62"/>
                  </a:cubicBezTo>
                  <a:cubicBezTo>
                    <a:pt x="f63" y="f64"/>
                    <a:pt x="f37" y="f65"/>
                    <a:pt x="f66" y="f67"/>
                  </a:cubicBezTo>
                  <a:cubicBezTo>
                    <a:pt x="f68" y="f69"/>
                    <a:pt x="f70" y="f71"/>
                    <a:pt x="f72" y="f73"/>
                  </a:cubicBezTo>
                  <a:cubicBezTo>
                    <a:pt x="f74" y="f75"/>
                    <a:pt x="f76" y="f6"/>
                    <a:pt x="f5" y="f6"/>
                  </a:cubicBezTo>
                  <a:close/>
                  <a:moveTo>
                    <a:pt x="f77" y="f2"/>
                  </a:moveTo>
                  <a:cubicBezTo>
                    <a:pt x="f78" y="f2"/>
                    <a:pt x="f79" y="f80"/>
                    <a:pt x="f81" y="f82"/>
                  </a:cubicBezTo>
                  <a:cubicBezTo>
                    <a:pt x="f83" y="f84"/>
                    <a:pt x="f85" y="f86"/>
                    <a:pt x="f87" y="f88"/>
                  </a:cubicBezTo>
                  <a:cubicBezTo>
                    <a:pt x="f89" y="f90"/>
                    <a:pt x="f91" y="f92"/>
                    <a:pt x="f93" y="f92"/>
                  </a:cubicBezTo>
                  <a:cubicBezTo>
                    <a:pt x="f94" y="f92"/>
                    <a:pt x="f95" y="f96"/>
                    <a:pt x="f2" y="f97"/>
                  </a:cubicBezTo>
                  <a:lnTo>
                    <a:pt x="f2" y="f97"/>
                  </a:lnTo>
                  <a:cubicBezTo>
                    <a:pt x="f98" y="f99"/>
                    <a:pt x="f100" y="f101"/>
                    <a:pt x="f102" y="f103"/>
                  </a:cubicBezTo>
                  <a:cubicBezTo>
                    <a:pt x="f104" y="f105"/>
                    <a:pt x="f106" y="f107"/>
                    <a:pt x="f108" y="f107"/>
                  </a:cubicBezTo>
                  <a:cubicBezTo>
                    <a:pt x="f109" y="f107"/>
                    <a:pt x="f110" y="f111"/>
                    <a:pt x="f112" y="f113"/>
                  </a:cubicBezTo>
                  <a:lnTo>
                    <a:pt x="f112" y="f113"/>
                  </a:lnTo>
                  <a:cubicBezTo>
                    <a:pt x="f61" y="f114"/>
                    <a:pt x="f115" y="f116"/>
                    <a:pt x="f50" y="f117"/>
                  </a:cubicBezTo>
                  <a:cubicBezTo>
                    <a:pt x="f118" y="f119"/>
                    <a:pt x="f120" y="f121"/>
                    <a:pt x="f122" y="f121"/>
                  </a:cubicBezTo>
                  <a:cubicBezTo>
                    <a:pt x="f123" y="f121"/>
                    <a:pt x="f124" y="f125"/>
                    <a:pt x="f126" y="f127"/>
                  </a:cubicBezTo>
                  <a:cubicBezTo>
                    <a:pt x="f128" y="f129"/>
                    <a:pt x="f130" y="f131"/>
                    <a:pt x="f132" y="f133"/>
                  </a:cubicBezTo>
                  <a:lnTo>
                    <a:pt x="f132" y="f133"/>
                  </a:lnTo>
                  <a:cubicBezTo>
                    <a:pt x="f134" y="f135"/>
                    <a:pt x="f20" y="f136"/>
                    <a:pt x="f137" y="f138"/>
                  </a:cubicBezTo>
                  <a:cubicBezTo>
                    <a:pt x="f139" y="f140"/>
                    <a:pt x="f141" y="f4"/>
                    <a:pt x="f142" y="f4"/>
                  </a:cubicBezTo>
                  <a:cubicBezTo>
                    <a:pt x="f143" y="f4"/>
                    <a:pt x="f144" y="f145"/>
                    <a:pt x="f146" y="f147"/>
                  </a:cubicBezTo>
                  <a:cubicBezTo>
                    <a:pt x="f148" y="f149"/>
                    <a:pt x="f150" y="f151"/>
                    <a:pt x="f152" y="f153"/>
                  </a:cubicBezTo>
                  <a:cubicBezTo>
                    <a:pt x="f154" y="f155"/>
                    <a:pt x="f156" y="f157"/>
                    <a:pt x="f158" y="f159"/>
                  </a:cubicBezTo>
                  <a:cubicBezTo>
                    <a:pt x="f160" y="f161"/>
                    <a:pt x="f162" y="f161"/>
                    <a:pt x="f163" y="f161"/>
                  </a:cubicBezTo>
                  <a:cubicBezTo>
                    <a:pt x="f164" y="f161"/>
                    <a:pt x="f165" y="f166"/>
                    <a:pt x="f167" y="f168"/>
                  </a:cubicBezTo>
                  <a:cubicBezTo>
                    <a:pt x="f169" y="f170"/>
                    <a:pt x="f171" y="f172"/>
                    <a:pt x="f173" y="f174"/>
                  </a:cubicBezTo>
                  <a:cubicBezTo>
                    <a:pt x="f175" y="f176"/>
                    <a:pt x="f177" y="f2"/>
                    <a:pt x="f77" y="f2"/>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857;p11">
              <a:extLst>
                <a:ext uri="{FF2B5EF4-FFF2-40B4-BE49-F238E27FC236}">
                  <a16:creationId xmlns:a16="http://schemas.microsoft.com/office/drawing/2014/main" id="{DCE3D0CA-292C-4AE2-A537-FFC9F6D9019D}"/>
                </a:ext>
              </a:extLst>
            </p:cNvPr>
            <p:cNvSpPr/>
            <p:nvPr/>
          </p:nvSpPr>
          <p:spPr>
            <a:xfrm rot="10799991">
              <a:off x="4922316" y="3989609"/>
              <a:ext cx="683449" cy="275847"/>
            </a:xfrm>
            <a:custGeom>
              <a:avLst/>
              <a:gdLst>
                <a:gd name="f0" fmla="val w"/>
                <a:gd name="f1" fmla="val h"/>
                <a:gd name="f2" fmla="val 0"/>
                <a:gd name="f3" fmla="val 27338"/>
                <a:gd name="f4" fmla="val 11034"/>
                <a:gd name="f5" fmla="val 27329"/>
                <a:gd name="f6" fmla="val 7564"/>
                <a:gd name="f7" fmla="val 27332"/>
                <a:gd name="f8" fmla="val 7568"/>
                <a:gd name="f9" fmla="val 27335"/>
                <a:gd name="f10" fmla="val 7571"/>
                <a:gd name="f11" fmla="val 27337"/>
                <a:gd name="f12" fmla="val 7574"/>
                <a:gd name="f13" fmla="val 6811"/>
                <a:gd name="f14" fmla="val 1156"/>
                <a:gd name="f15" fmla="val 5953"/>
                <a:gd name="f16" fmla="val 1526"/>
                <a:gd name="f17" fmla="val 5168"/>
                <a:gd name="f18" fmla="val 2037"/>
                <a:gd name="f19" fmla="val 4429"/>
                <a:gd name="f20" fmla="val 2597"/>
                <a:gd name="f21" fmla="val 3703"/>
                <a:gd name="f22" fmla="val 3180"/>
                <a:gd name="f23" fmla="val 3036"/>
                <a:gd name="f24" fmla="val 3835"/>
                <a:gd name="f25" fmla="val 2489"/>
                <a:gd name="f26" fmla="val 4585"/>
                <a:gd name="f27" fmla="val 1917"/>
                <a:gd name="f28" fmla="val 5312"/>
                <a:gd name="f29" fmla="val 1501"/>
                <a:gd name="f30" fmla="val 6145"/>
                <a:gd name="f31" fmla="val 1239"/>
                <a:gd name="f32" fmla="val 7038"/>
                <a:gd name="f33" fmla="val 953"/>
                <a:gd name="f34" fmla="val 7931"/>
                <a:gd name="f35" fmla="val 822"/>
                <a:gd name="f36" fmla="val 8860"/>
                <a:gd name="f37" fmla="val 739"/>
                <a:gd name="f38" fmla="val 9788"/>
                <a:gd name="f39" fmla="val 715"/>
                <a:gd name="f40" fmla="val 8848"/>
                <a:gd name="f41" fmla="val 7919"/>
                <a:gd name="f42" fmla="val 1060"/>
                <a:gd name="f43" fmla="val 6990"/>
                <a:gd name="f44" fmla="val 1310"/>
                <a:gd name="f45" fmla="val 6086"/>
                <a:gd name="f46" fmla="val 1715"/>
                <a:gd name="f47" fmla="val 5205"/>
                <a:gd name="f48" fmla="val 2310"/>
                <a:gd name="f49" fmla="val 4443"/>
                <a:gd name="f50" fmla="val 2882"/>
                <a:gd name="f51" fmla="val 3704"/>
                <a:gd name="f52" fmla="val 3572"/>
                <a:gd name="f53" fmla="val 3038"/>
                <a:gd name="f54" fmla="val 4334"/>
                <a:gd name="f55" fmla="val 2478"/>
                <a:gd name="f56" fmla="val 5084"/>
                <a:gd name="f57" fmla="val 1918"/>
                <a:gd name="f58" fmla="val 5918"/>
                <a:gd name="f59" fmla="val 1454"/>
                <a:gd name="f60" fmla="val 11241"/>
                <a:gd name="f61" fmla="val 1"/>
                <a:gd name="f62" fmla="val 8634"/>
                <a:gd name="f63" fmla="val 6018"/>
                <a:gd name="f64" fmla="val 579"/>
                <a:gd name="f65" fmla="val 3894"/>
                <a:gd name="f66" fmla="val 2049"/>
                <a:gd name="f67" fmla="val 1215"/>
                <a:gd name="f68" fmla="val 3883"/>
                <a:gd name="f69" fmla="val 6800"/>
                <a:gd name="f70" fmla="val 322"/>
                <a:gd name="f71" fmla="val 9991"/>
                <a:gd name="f72" fmla="val 358"/>
                <a:gd name="f73" fmla="val 10265"/>
                <a:gd name="f74" fmla="val 417"/>
                <a:gd name="f75" fmla="val 10562"/>
                <a:gd name="f76" fmla="val 572"/>
                <a:gd name="f77" fmla="val 10789"/>
                <a:gd name="f78" fmla="val 709"/>
                <a:gd name="f79" fmla="val 10959"/>
                <a:gd name="f80" fmla="val 879"/>
                <a:gd name="f81" fmla="val 1046"/>
                <a:gd name="f82" fmla="val 1300"/>
                <a:gd name="f83" fmla="val 1550"/>
                <a:gd name="f84" fmla="val 10863"/>
                <a:gd name="f85" fmla="val 1679"/>
                <a:gd name="f86" fmla="val 10598"/>
                <a:gd name="f87" fmla="val 1810"/>
                <a:gd name="f88" fmla="val 10300"/>
                <a:gd name="f89" fmla="val 1751"/>
                <a:gd name="f90" fmla="val 9943"/>
                <a:gd name="f91" fmla="val 1870"/>
                <a:gd name="f92" fmla="val 9705"/>
                <a:gd name="f93" fmla="val 2148"/>
                <a:gd name="f94" fmla="val 10237"/>
                <a:gd name="f95" fmla="val 2521"/>
                <a:gd name="f96" fmla="val 10468"/>
                <a:gd name="f97" fmla="val 2921"/>
                <a:gd name="f98" fmla="val 3854"/>
                <a:gd name="f99" fmla="val 4932"/>
                <a:gd name="f100" fmla="val 9211"/>
                <a:gd name="f101" fmla="val 5299"/>
                <a:gd name="f102" fmla="val 7586"/>
                <a:gd name="f103" fmla="val 5837"/>
                <a:gd name="f104" fmla="val 5177"/>
                <a:gd name="f105" fmla="val 6823"/>
                <a:gd name="f106" fmla="val 2951"/>
                <a:gd name="f107" fmla="val 8979"/>
                <a:gd name="f108" fmla="val 1474"/>
                <a:gd name="f109" fmla="val 8593"/>
                <a:gd name="f110" fmla="val 1785"/>
                <a:gd name="f111" fmla="val 8653"/>
                <a:gd name="f112" fmla="val 2347"/>
                <a:gd name="f113" fmla="val 9001"/>
                <a:gd name="f114" fmla="val 2740"/>
                <a:gd name="f115" fmla="val 9317"/>
                <a:gd name="f116" fmla="val 3085"/>
                <a:gd name="f117" fmla="val 9803"/>
                <a:gd name="f118" fmla="val 3229"/>
                <a:gd name="f119" fmla="val 10272"/>
                <a:gd name="f120" fmla="val 10386"/>
                <a:gd name="f121" fmla="val 10499"/>
                <a:gd name="f122" fmla="val 3221"/>
                <a:gd name="f123" fmla="val 10609"/>
                <a:gd name="f124" fmla="val 3204"/>
                <a:gd name="f125" fmla="val 11192"/>
                <a:gd name="f126" fmla="val 3109"/>
                <a:gd name="f127" fmla="val 11740"/>
                <a:gd name="f128" fmla="val 2930"/>
                <a:gd name="f129" fmla="val 12311"/>
                <a:gd name="f130" fmla="val 2752"/>
                <a:gd name="f131" fmla="val 12847"/>
                <a:gd name="f132" fmla="val 2585"/>
                <a:gd name="f133" fmla="val 13371"/>
                <a:gd name="f134" fmla="val 2442"/>
                <a:gd name="f135" fmla="val 13943"/>
                <a:gd name="f136" fmla="val 2383"/>
                <a:gd name="f137" fmla="val 14404"/>
                <a:gd name="f138" fmla="val 2337"/>
                <a:gd name="f139" fmla="val 14870"/>
                <a:gd name="f140" fmla="val 2316"/>
                <a:gd name="f141" fmla="val 15337"/>
                <a:gd name="f142" fmla="val 16089"/>
                <a:gd name="f143" fmla="val 16844"/>
                <a:gd name="f144" fmla="val 2371"/>
                <a:gd name="f145" fmla="val 17586"/>
                <a:gd name="f146" fmla="val 2466"/>
                <a:gd name="f147" fmla="val 21142"/>
                <a:gd name="f148" fmla="val 2918"/>
                <a:gd name="f149" fmla="val 25042"/>
                <a:gd name="f150" fmla="val 4712"/>
                <a:gd name="f151" fmla="val 23699"/>
                <a:gd name="f152" fmla="val 3034"/>
                <a:gd name="f153" fmla="val 19011"/>
                <a:gd name="f154" fmla="val 13228"/>
                <a:gd name="f155" fmla="val 109"/>
                <a:gd name="f156" fmla="val 12572"/>
                <a:gd name="f157" fmla="val 38"/>
                <a:gd name="f158" fmla="val 11907"/>
                <a:gd name="f159" fmla="*/ f0 1 27338"/>
                <a:gd name="f160" fmla="*/ f1 1 11034"/>
                <a:gd name="f161" fmla="val f2"/>
                <a:gd name="f162" fmla="val f3"/>
                <a:gd name="f163" fmla="val f4"/>
                <a:gd name="f164" fmla="+- f163 0 f161"/>
                <a:gd name="f165" fmla="+- f162 0 f161"/>
                <a:gd name="f166" fmla="*/ f165 1 27338"/>
                <a:gd name="f167" fmla="*/ f164 1 11034"/>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27338" h="11034">
                  <a:moveTo>
                    <a:pt x="f5" y="f6"/>
                  </a:moveTo>
                  <a:lnTo>
                    <a:pt x="f5" y="f6"/>
                  </a:lnTo>
                  <a:cubicBezTo>
                    <a:pt x="f7" y="f8"/>
                    <a:pt x="f9" y="f10"/>
                    <a:pt x="f11" y="f12"/>
                  </a:cubicBez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40"/>
                    <a:pt x="f35" y="f41"/>
                    <a:pt x="f42" y="f43"/>
                  </a:cubicBezTo>
                  <a:cubicBezTo>
                    <a:pt x="f44" y="f45"/>
                    <a:pt x="f46" y="f47"/>
                    <a:pt x="f48" y="f49"/>
                  </a:cubicBezTo>
                  <a:cubicBezTo>
                    <a:pt x="f50" y="f51"/>
                    <a:pt x="f52" y="f53"/>
                    <a:pt x="f54" y="f55"/>
                  </a:cubicBezTo>
                  <a:cubicBezTo>
                    <a:pt x="f56" y="f57"/>
                    <a:pt x="f58" y="f59"/>
                    <a:pt x="f13" y="f14"/>
                  </a:cubicBezTo>
                  <a:close/>
                  <a:moveTo>
                    <a:pt x="f60" y="f61"/>
                  </a:moveTo>
                  <a:cubicBezTo>
                    <a:pt x="f62" y="f61"/>
                    <a:pt x="f63" y="f64"/>
                    <a:pt x="f65" y="f66"/>
                  </a:cubicBezTo>
                  <a:cubicBezTo>
                    <a:pt x="f67" y="f68"/>
                    <a:pt x="f2" y="f69"/>
                    <a:pt x="f70" y="f71"/>
                  </a:cubicBezTo>
                  <a:cubicBezTo>
                    <a:pt x="f72" y="f73"/>
                    <a:pt x="f74" y="f75"/>
                    <a:pt x="f76" y="f77"/>
                  </a:cubicBezTo>
                  <a:cubicBezTo>
                    <a:pt x="f78" y="f79"/>
                    <a:pt x="f80" y="f4"/>
                    <a:pt x="f81" y="f4"/>
                  </a:cubicBezTo>
                  <a:cubicBezTo>
                    <a:pt x="f82" y="f4"/>
                    <a:pt x="f83" y="f84"/>
                    <a:pt x="f85" y="f86"/>
                  </a:cubicBezTo>
                  <a:cubicBezTo>
                    <a:pt x="f87" y="f88"/>
                    <a:pt x="f89" y="f90"/>
                    <a:pt x="f91" y="f92"/>
                  </a:cubicBezTo>
                  <a:cubicBezTo>
                    <a:pt x="f93" y="f94"/>
                    <a:pt x="f95" y="f96"/>
                    <a:pt x="f97" y="f96"/>
                  </a:cubicBezTo>
                  <a:cubicBezTo>
                    <a:pt x="f98" y="f96"/>
                    <a:pt x="f99" y="f100"/>
                    <a:pt x="f101" y="f102"/>
                  </a:cubicBezTo>
                  <a:cubicBezTo>
                    <a:pt x="f103" y="f104"/>
                    <a:pt x="f105" y="f106"/>
                    <a:pt x="f107" y="f108"/>
                  </a:cubicBezTo>
                  <a:lnTo>
                    <a:pt x="f107" y="f108"/>
                  </a:lnTo>
                  <a:cubicBezTo>
                    <a:pt x="f109" y="f110"/>
                    <a:pt x="f111" y="f112"/>
                    <a:pt x="f113" y="f114"/>
                  </a:cubicBezTo>
                  <a:cubicBezTo>
                    <a:pt x="f115" y="f116"/>
                    <a:pt x="f117" y="f118"/>
                    <a:pt x="f119" y="f118"/>
                  </a:cubicBezTo>
                  <a:cubicBezTo>
                    <a:pt x="f120" y="f118"/>
                    <a:pt x="f121" y="f122"/>
                    <a:pt x="f123" y="f124"/>
                  </a:cubicBezTo>
                  <a:cubicBezTo>
                    <a:pt x="f125" y="f126"/>
                    <a:pt x="f127" y="f128"/>
                    <a:pt x="f129" y="f130"/>
                  </a:cubicBezTo>
                  <a:cubicBezTo>
                    <a:pt x="f131" y="f132"/>
                    <a:pt x="f133" y="f134"/>
                    <a:pt x="f135" y="f136"/>
                  </a:cubicBezTo>
                  <a:cubicBezTo>
                    <a:pt x="f137" y="f138"/>
                    <a:pt x="f139" y="f140"/>
                    <a:pt x="f141" y="f140"/>
                  </a:cubicBezTo>
                  <a:cubicBezTo>
                    <a:pt x="f142" y="f140"/>
                    <a:pt x="f143" y="f144"/>
                    <a:pt x="f145" y="f146"/>
                  </a:cubicBezTo>
                  <a:cubicBezTo>
                    <a:pt x="f147" y="f148"/>
                    <a:pt x="f149" y="f150"/>
                    <a:pt x="f5" y="f6"/>
                  </a:cubicBezTo>
                  <a:lnTo>
                    <a:pt x="f5" y="f6"/>
                  </a:lnTo>
                  <a:cubicBezTo>
                    <a:pt x="f151" y="f152"/>
                    <a:pt x="f153" y="f39"/>
                    <a:pt x="f154" y="f155"/>
                  </a:cubicBezTo>
                  <a:cubicBezTo>
                    <a:pt x="f156" y="f157"/>
                    <a:pt x="f158" y="f61"/>
                    <a:pt x="f60" y="f61"/>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858;p11">
              <a:extLst>
                <a:ext uri="{FF2B5EF4-FFF2-40B4-BE49-F238E27FC236}">
                  <a16:creationId xmlns:a16="http://schemas.microsoft.com/office/drawing/2014/main" id="{7538BF67-8629-4E12-9A29-F93B624A4EB3}"/>
                </a:ext>
              </a:extLst>
            </p:cNvPr>
            <p:cNvSpPr/>
            <p:nvPr/>
          </p:nvSpPr>
          <p:spPr>
            <a:xfrm rot="10799991">
              <a:off x="5328336" y="4199756"/>
              <a:ext cx="288749" cy="115571"/>
            </a:xfrm>
            <a:custGeom>
              <a:avLst/>
              <a:gdLst>
                <a:gd name="f0" fmla="val w"/>
                <a:gd name="f1" fmla="val h"/>
                <a:gd name="f2" fmla="val 0"/>
                <a:gd name="f3" fmla="val 11550"/>
                <a:gd name="f4" fmla="val 4623"/>
                <a:gd name="f5" fmla="val 2760"/>
                <a:gd name="f6" fmla="val 252"/>
                <a:gd name="f7" fmla="val 2781"/>
                <a:gd name="f8" fmla="val 262"/>
                <a:gd name="f9" fmla="val 2802"/>
                <a:gd name="f10" fmla="val 272"/>
                <a:gd name="f11" fmla="val 2823"/>
                <a:gd name="f12" fmla="val 282"/>
                <a:gd name="f13" fmla="val 270"/>
                <a:gd name="f14" fmla="val 260"/>
                <a:gd name="f15" fmla="val 11520"/>
                <a:gd name="f16" fmla="val 1502"/>
                <a:gd name="f17" fmla="val 11530"/>
                <a:gd name="f18" fmla="val 1504"/>
                <a:gd name="f19" fmla="val 11540"/>
                <a:gd name="f20" fmla="val 1506"/>
                <a:gd name="f21" fmla="val 1508"/>
                <a:gd name="f22" fmla="val 1711"/>
                <a:gd name="f23" fmla="val 1"/>
                <a:gd name="f24" fmla="val 1330"/>
                <a:gd name="f25" fmla="val 967"/>
                <a:gd name="f26" fmla="val 114"/>
                <a:gd name="f27" fmla="val 691"/>
                <a:gd name="f28" fmla="val 389"/>
                <a:gd name="f29" fmla="val 156"/>
                <a:gd name="f30" fmla="val 925"/>
                <a:gd name="f31" fmla="val 1818"/>
                <a:gd name="f32" fmla="val 346"/>
                <a:gd name="f33" fmla="val 2497"/>
                <a:gd name="f34" fmla="val 3187"/>
                <a:gd name="f35" fmla="val 1430"/>
                <a:gd name="f36" fmla="val 3509"/>
                <a:gd name="f37" fmla="val 2156"/>
                <a:gd name="f38" fmla="val 1918"/>
                <a:gd name="f39" fmla="val 3628"/>
                <a:gd name="f40" fmla="val 1668"/>
                <a:gd name="f41" fmla="val 3842"/>
                <a:gd name="f42" fmla="val 1584"/>
                <a:gd name="f43" fmla="val 4092"/>
                <a:gd name="f44" fmla="val 1435"/>
                <a:gd name="f45" fmla="val 4482"/>
                <a:gd name="f46" fmla="val 1526"/>
                <a:gd name="f47" fmla="val 4622"/>
                <a:gd name="f48" fmla="val 1734"/>
                <a:gd name="f49" fmla="val 2222"/>
                <a:gd name="f50" fmla="val 3354"/>
                <a:gd name="f51" fmla="val 3847"/>
                <a:gd name="f52" fmla="val 3513"/>
                <a:gd name="f53" fmla="val 3747"/>
                <a:gd name="f54" fmla="val 5342"/>
                <a:gd name="f55" fmla="val 2643"/>
                <a:gd name="f56" fmla="val 8064"/>
                <a:gd name="f57" fmla="val 1400"/>
                <a:gd name="f58" fmla="val 10418"/>
                <a:gd name="f59" fmla="val 10796"/>
                <a:gd name="f60" fmla="val 11166"/>
                <a:gd name="f61" fmla="val 1432"/>
                <a:gd name="f62" fmla="val 10398"/>
                <a:gd name="f63" fmla="val 1277"/>
                <a:gd name="f64" fmla="val 9301"/>
                <a:gd name="f65" fmla="val 1142"/>
                <a:gd name="f66" fmla="val 8209"/>
                <a:gd name="f67" fmla="val 7017"/>
                <a:gd name="f68" fmla="val 5833"/>
                <a:gd name="f69" fmla="val 1303"/>
                <a:gd name="f70" fmla="val 4632"/>
                <a:gd name="f71" fmla="val 1687"/>
                <a:gd name="f72" fmla="val 4251"/>
                <a:gd name="f73" fmla="val 1806"/>
                <a:gd name="f74" fmla="val 3859"/>
                <a:gd name="f75" fmla="val 1949"/>
                <a:gd name="f76" fmla="val 3454"/>
                <a:gd name="f77" fmla="val 1997"/>
                <a:gd name="f78" fmla="val 3370"/>
                <a:gd name="f79" fmla="val 2004"/>
                <a:gd name="f80" fmla="val 3285"/>
                <a:gd name="f81" fmla="val 2008"/>
                <a:gd name="f82" fmla="val 3198"/>
                <a:gd name="f83" fmla="val 2879"/>
                <a:gd name="f84" fmla="val 2549"/>
                <a:gd name="f85" fmla="val 1948"/>
                <a:gd name="f86" fmla="val 2287"/>
                <a:gd name="f87" fmla="val 1770"/>
                <a:gd name="f88" fmla="val 1954"/>
                <a:gd name="f89" fmla="val 1544"/>
                <a:gd name="f90" fmla="val 1727"/>
                <a:gd name="f91" fmla="val 1104"/>
                <a:gd name="f92" fmla="val 1846"/>
                <a:gd name="f93" fmla="val 711"/>
                <a:gd name="f94" fmla="val 1936"/>
                <a:gd name="f95" fmla="val 423"/>
                <a:gd name="f96" fmla="val 2243"/>
                <a:gd name="f97" fmla="val 210"/>
                <a:gd name="f98" fmla="val 2542"/>
                <a:gd name="f99" fmla="val 2616"/>
                <a:gd name="f100" fmla="val 2690"/>
                <a:gd name="f101" fmla="val 223"/>
                <a:gd name="f102" fmla="val 2432"/>
                <a:gd name="f103" fmla="val 98"/>
                <a:gd name="f104" fmla="val 2064"/>
                <a:gd name="f105" fmla="*/ f0 1 11550"/>
                <a:gd name="f106" fmla="*/ f1 1 4623"/>
                <a:gd name="f107" fmla="val f2"/>
                <a:gd name="f108" fmla="val f3"/>
                <a:gd name="f109" fmla="val f4"/>
                <a:gd name="f110" fmla="+- f109 0 f107"/>
                <a:gd name="f111" fmla="+- f108 0 f107"/>
                <a:gd name="f112" fmla="*/ f111 1 11550"/>
                <a:gd name="f113" fmla="*/ f110 1 4623"/>
                <a:gd name="f114" fmla="*/ f107 1 f112"/>
                <a:gd name="f115" fmla="*/ f108 1 f112"/>
                <a:gd name="f116" fmla="*/ f107 1 f113"/>
                <a:gd name="f117" fmla="*/ f109 1 f113"/>
                <a:gd name="f118" fmla="*/ f114 f105 1"/>
                <a:gd name="f119" fmla="*/ f115 f105 1"/>
                <a:gd name="f120" fmla="*/ f117 f106 1"/>
                <a:gd name="f121" fmla="*/ f116 f106 1"/>
              </a:gdLst>
              <a:ahLst/>
              <a:cxnLst>
                <a:cxn ang="3cd4">
                  <a:pos x="hc" y="t"/>
                </a:cxn>
                <a:cxn ang="0">
                  <a:pos x="r" y="vc"/>
                </a:cxn>
                <a:cxn ang="cd4">
                  <a:pos x="hc" y="b"/>
                </a:cxn>
                <a:cxn ang="cd2">
                  <a:pos x="l" y="vc"/>
                </a:cxn>
              </a:cxnLst>
              <a:rect l="f118" t="f121" r="f119" b="f120"/>
              <a:pathLst>
                <a:path w="11550" h="4623">
                  <a:moveTo>
                    <a:pt x="f5" y="f6"/>
                  </a:moveTo>
                  <a:cubicBezTo>
                    <a:pt x="f7" y="f8"/>
                    <a:pt x="f9" y="f10"/>
                    <a:pt x="f11" y="f12"/>
                  </a:cubicBezTo>
                  <a:cubicBezTo>
                    <a:pt x="f9" y="f13"/>
                    <a:pt x="f7" y="f14"/>
                    <a:pt x="f5" y="f6"/>
                  </a:cubicBezTo>
                  <a:close/>
                  <a:moveTo>
                    <a:pt x="f15" y="f16"/>
                  </a:moveTo>
                  <a:lnTo>
                    <a:pt x="f15" y="f16"/>
                  </a:lnTo>
                  <a:cubicBezTo>
                    <a:pt x="f17" y="f18"/>
                    <a:pt x="f19" y="f20"/>
                    <a:pt x="f3" y="f21"/>
                  </a:cubicBezTo>
                  <a:cubicBezTo>
                    <a:pt x="f19" y="f20"/>
                    <a:pt x="f17" y="f18"/>
                    <a:pt x="f15" y="f16"/>
                  </a:cubicBezTo>
                  <a:close/>
                  <a:moveTo>
                    <a:pt x="f22" y="f23"/>
                  </a:moveTo>
                  <a:cubicBezTo>
                    <a:pt x="f24" y="f23"/>
                    <a:pt x="f25" y="f26"/>
                    <a:pt x="f27" y="f28"/>
                  </a:cubicBezTo>
                  <a:cubicBezTo>
                    <a:pt x="f29" y="f30"/>
                    <a:pt x="f23" y="f31"/>
                    <a:pt x="f32" y="f33"/>
                  </a:cubicBezTo>
                  <a:cubicBezTo>
                    <a:pt x="f27" y="f34"/>
                    <a:pt x="f35" y="f36"/>
                    <a:pt x="f37" y="f36"/>
                  </a:cubicBezTo>
                  <a:cubicBezTo>
                    <a:pt x="f38" y="f39"/>
                    <a:pt x="f40" y="f41"/>
                    <a:pt x="f42" y="f43"/>
                  </a:cubicBezTo>
                  <a:cubicBezTo>
                    <a:pt x="f44" y="f45"/>
                    <a:pt x="f46" y="f47"/>
                    <a:pt x="f48" y="f47"/>
                  </a:cubicBezTo>
                  <a:cubicBezTo>
                    <a:pt x="f49" y="f47"/>
                    <a:pt x="f50" y="f51"/>
                    <a:pt x="f52" y="f53"/>
                  </a:cubicBezTo>
                  <a:cubicBezTo>
                    <a:pt x="f54" y="f55"/>
                    <a:pt x="f56" y="f57"/>
                    <a:pt x="f58" y="f57"/>
                  </a:cubicBezTo>
                  <a:cubicBezTo>
                    <a:pt x="f59" y="f57"/>
                    <a:pt x="f60" y="f61"/>
                    <a:pt x="f15" y="f16"/>
                  </a:cubicBezTo>
                  <a:lnTo>
                    <a:pt x="f15" y="f16"/>
                  </a:lnTo>
                  <a:cubicBezTo>
                    <a:pt x="f62" y="f63"/>
                    <a:pt x="f64" y="f65"/>
                    <a:pt x="f66" y="f65"/>
                  </a:cubicBezTo>
                  <a:cubicBezTo>
                    <a:pt x="f67" y="f65"/>
                    <a:pt x="f68" y="f69"/>
                    <a:pt x="f70" y="f71"/>
                  </a:cubicBezTo>
                  <a:cubicBezTo>
                    <a:pt x="f72" y="f73"/>
                    <a:pt x="f74" y="f75"/>
                    <a:pt x="f76" y="f77"/>
                  </a:cubicBezTo>
                  <a:cubicBezTo>
                    <a:pt x="f78" y="f79"/>
                    <a:pt x="f80" y="f81"/>
                    <a:pt x="f82" y="f81"/>
                  </a:cubicBezTo>
                  <a:cubicBezTo>
                    <a:pt x="f83" y="f81"/>
                    <a:pt x="f84" y="f85"/>
                    <a:pt x="f86" y="f87"/>
                  </a:cubicBezTo>
                  <a:cubicBezTo>
                    <a:pt x="f88" y="f89"/>
                    <a:pt x="f90" y="f91"/>
                    <a:pt x="f92" y="f93"/>
                  </a:cubicBezTo>
                  <a:cubicBezTo>
                    <a:pt x="f94" y="f95"/>
                    <a:pt x="f96" y="f97"/>
                    <a:pt x="f98" y="f97"/>
                  </a:cubicBezTo>
                  <a:cubicBezTo>
                    <a:pt x="f99" y="f97"/>
                    <a:pt x="f100" y="f101"/>
                    <a:pt x="f5" y="f6"/>
                  </a:cubicBezTo>
                  <a:lnTo>
                    <a:pt x="f5" y="f6"/>
                  </a:lnTo>
                  <a:cubicBezTo>
                    <a:pt x="f102" y="f103"/>
                    <a:pt x="f104" y="f23"/>
                    <a:pt x="f22" y="f23"/>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859;p11">
              <a:extLst>
                <a:ext uri="{FF2B5EF4-FFF2-40B4-BE49-F238E27FC236}">
                  <a16:creationId xmlns:a16="http://schemas.microsoft.com/office/drawing/2014/main" id="{1E435625-CEED-42C8-A645-640E27C9B3DE}"/>
                </a:ext>
              </a:extLst>
            </p:cNvPr>
            <p:cNvSpPr/>
            <p:nvPr/>
          </p:nvSpPr>
          <p:spPr>
            <a:xfrm rot="10799991">
              <a:off x="4599056" y="3969053"/>
              <a:ext cx="469727" cy="485372"/>
            </a:xfrm>
            <a:custGeom>
              <a:avLst/>
              <a:gdLst>
                <a:gd name="f0" fmla="val w"/>
                <a:gd name="f1" fmla="val h"/>
                <a:gd name="f2" fmla="val 0"/>
                <a:gd name="f3" fmla="val 18789"/>
                <a:gd name="f4" fmla="val 19415"/>
                <a:gd name="f5" fmla="val 5370"/>
                <a:gd name="f6" fmla="val 1667"/>
                <a:gd name="f7" fmla="val 5799"/>
                <a:gd name="f8" fmla="val 2346"/>
                <a:gd name="f9" fmla="val 6203"/>
                <a:gd name="f10" fmla="val 3060"/>
                <a:gd name="f11" fmla="val 6537"/>
                <a:gd name="f12" fmla="val 3798"/>
                <a:gd name="f13" fmla="val 6882"/>
                <a:gd name="f14" fmla="val 4536"/>
                <a:gd name="f15" fmla="val 7156"/>
                <a:gd name="f16" fmla="val 5310"/>
                <a:gd name="f17" fmla="val 7358"/>
                <a:gd name="f18" fmla="val 6096"/>
                <a:gd name="f19" fmla="val 7763"/>
                <a:gd name="f20" fmla="val 7680"/>
                <a:gd name="f21" fmla="val 7942"/>
                <a:gd name="f22" fmla="val 9299"/>
                <a:gd name="f23" fmla="val 8275"/>
                <a:gd name="f24" fmla="val 10894"/>
                <a:gd name="f25" fmla="val 8573"/>
                <a:gd name="f26" fmla="val 12466"/>
                <a:gd name="f27" fmla="val 9013"/>
                <a:gd name="f28" fmla="val 14061"/>
                <a:gd name="f29" fmla="val 9859"/>
                <a:gd name="f30" fmla="val 15431"/>
                <a:gd name="f31" fmla="val 10073"/>
                <a:gd name="f32" fmla="val 15776"/>
                <a:gd name="f33" fmla="val 10311"/>
                <a:gd name="f34" fmla="val 16097"/>
                <a:gd name="f35" fmla="val 10561"/>
                <a:gd name="f36" fmla="val 16419"/>
                <a:gd name="f37" fmla="val 10811"/>
                <a:gd name="f38" fmla="val 16728"/>
                <a:gd name="f39" fmla="val 11097"/>
                <a:gd name="f40" fmla="val 17014"/>
                <a:gd name="f41" fmla="val 11406"/>
                <a:gd name="f42" fmla="val 17276"/>
                <a:gd name="f43" fmla="val 11728"/>
                <a:gd name="f44" fmla="val 17550"/>
                <a:gd name="f45" fmla="val 12049"/>
                <a:gd name="f46" fmla="val 17764"/>
                <a:gd name="f47" fmla="val 12395"/>
                <a:gd name="f48" fmla="val 17978"/>
                <a:gd name="f49" fmla="val 12752"/>
                <a:gd name="f50" fmla="val 18169"/>
                <a:gd name="f51" fmla="val 13121"/>
                <a:gd name="f52" fmla="val 18336"/>
                <a:gd name="f53" fmla="val 13514"/>
                <a:gd name="f54" fmla="val 18455"/>
                <a:gd name="f55" fmla="val 18348"/>
                <a:gd name="f56" fmla="val 12740"/>
                <a:gd name="f57" fmla="val 18217"/>
                <a:gd name="f58" fmla="val 12359"/>
                <a:gd name="f59" fmla="val 18038"/>
                <a:gd name="f60" fmla="val 12002"/>
                <a:gd name="f61" fmla="val 17836"/>
                <a:gd name="f62" fmla="val 11668"/>
                <a:gd name="f63" fmla="val 17621"/>
                <a:gd name="f64" fmla="val 11335"/>
                <a:gd name="f65" fmla="val 17371"/>
                <a:gd name="f66" fmla="val 10692"/>
                <a:gd name="f67" fmla="val 16847"/>
                <a:gd name="f68" fmla="val 10156"/>
                <a:gd name="f69" fmla="val 16216"/>
                <a:gd name="f70" fmla="val 9716"/>
                <a:gd name="f71" fmla="val 15538"/>
                <a:gd name="f72" fmla="val 8811"/>
                <a:gd name="f73" fmla="val 14145"/>
                <a:gd name="f74" fmla="val 8358"/>
                <a:gd name="f75" fmla="val 12537"/>
                <a:gd name="f76" fmla="val 8049"/>
                <a:gd name="f77" fmla="val 10954"/>
                <a:gd name="f78" fmla="val 7751"/>
                <a:gd name="f79" fmla="val 9335"/>
                <a:gd name="f80" fmla="val 7573"/>
                <a:gd name="f81" fmla="val 7703"/>
                <a:gd name="f82" fmla="val 7204"/>
                <a:gd name="f83" fmla="val 6144"/>
                <a:gd name="f84" fmla="val 6846"/>
                <a:gd name="f85" fmla="val 4572"/>
                <a:gd name="f86" fmla="val 6168"/>
                <a:gd name="f87" fmla="val 3084"/>
                <a:gd name="f88" fmla="val 4406"/>
                <a:gd name="f89" fmla="val 5739"/>
                <a:gd name="f90" fmla="val 1846"/>
                <a:gd name="f91" fmla="val 2120"/>
                <a:gd name="f92" fmla="val 4048"/>
                <a:gd name="f93" fmla="val 3536"/>
                <a:gd name="f94" fmla="val 5667"/>
                <a:gd name="f95" fmla="val 2523"/>
                <a:gd name="f96" fmla="val 5051"/>
                <a:gd name="f97" fmla="val 1448"/>
                <a:gd name="f98" fmla="val 4587"/>
                <a:gd name="f99" fmla="val 284"/>
                <a:gd name="f100" fmla="val 190"/>
                <a:gd name="f101" fmla="val 96"/>
                <a:gd name="f102" fmla="val 4590"/>
                <a:gd name="f103" fmla="val 4596"/>
                <a:gd name="f104" fmla="val 3489"/>
                <a:gd name="f105" fmla="val 5727"/>
                <a:gd name="f106" fmla="val 10144"/>
                <a:gd name="f107" fmla="val 7239"/>
                <a:gd name="f108" fmla="val 13502"/>
                <a:gd name="f109" fmla="val 8525"/>
                <a:gd name="f110" fmla="val 16324"/>
                <a:gd name="f111" fmla="val 18395"/>
                <a:gd name="f112" fmla="val 13419"/>
                <a:gd name="f113" fmla="val 19121"/>
                <a:gd name="f114" fmla="val 14014"/>
                <a:gd name="f115" fmla="val 19276"/>
                <a:gd name="f116" fmla="val 14621"/>
                <a:gd name="f117" fmla="val 19372"/>
                <a:gd name="f118" fmla="val 15300"/>
                <a:gd name="f119" fmla="val 19407"/>
                <a:gd name="f120" fmla="val 15398"/>
                <a:gd name="f121" fmla="val 19412"/>
                <a:gd name="f122" fmla="val 15495"/>
                <a:gd name="f123" fmla="val 19414"/>
                <a:gd name="f124" fmla="val 15593"/>
                <a:gd name="f125" fmla="val 16685"/>
                <a:gd name="f126" fmla="val 17717"/>
                <a:gd name="f127" fmla="val 19130"/>
                <a:gd name="f128" fmla="val 18788"/>
                <a:gd name="f129" fmla="val 19098"/>
                <a:gd name="f130" fmla="val 18677"/>
                <a:gd name="f131" fmla="val 19101"/>
                <a:gd name="f132" fmla="val 18566"/>
                <a:gd name="f133" fmla="val 19103"/>
                <a:gd name="f134" fmla="val 16136"/>
                <a:gd name="f135" fmla="val 13705"/>
                <a:gd name="f136" fmla="val 18390"/>
                <a:gd name="f137" fmla="val 11990"/>
                <a:gd name="f138" fmla="val 16788"/>
                <a:gd name="f139" fmla="val 11025"/>
                <a:gd name="f140" fmla="val 15895"/>
                <a:gd name="f141" fmla="val 9490"/>
                <a:gd name="f142" fmla="val 14252"/>
                <a:gd name="f143" fmla="val 10085"/>
                <a:gd name="f144" fmla="val 12811"/>
                <a:gd name="f145" fmla="val 10299"/>
                <a:gd name="f146" fmla="val 12323"/>
                <a:gd name="f147" fmla="val 10656"/>
                <a:gd name="f148" fmla="val 11847"/>
                <a:gd name="f149" fmla="val 11168"/>
                <a:gd name="f150" fmla="val 11692"/>
                <a:gd name="f151" fmla="val 11244"/>
                <a:gd name="f152" fmla="val 11671"/>
                <a:gd name="f153" fmla="val 11323"/>
                <a:gd name="f154" fmla="val 11662"/>
                <a:gd name="f155" fmla="val 11403"/>
                <a:gd name="f156" fmla="val 11884"/>
                <a:gd name="f157" fmla="val 12417"/>
                <a:gd name="f158" fmla="val 12007"/>
                <a:gd name="f159" fmla="val 12478"/>
                <a:gd name="f160" fmla="val 12680"/>
                <a:gd name="f161" fmla="val 11787"/>
                <a:gd name="f162" fmla="val 10978"/>
                <a:gd name="f163" fmla="val 10668"/>
                <a:gd name="f164" fmla="val 11502"/>
                <a:gd name="f165" fmla="val 10588"/>
                <a:gd name="f166" fmla="val 11324"/>
                <a:gd name="f167" fmla="val 10552"/>
                <a:gd name="f168" fmla="val 11145"/>
                <a:gd name="f169" fmla="val 10628"/>
                <a:gd name="f170" fmla="val 10096"/>
                <a:gd name="f171" fmla="val 10851"/>
                <a:gd name="f172" fmla="val 9787"/>
                <a:gd name="f173" fmla="val 11275"/>
                <a:gd name="f174" fmla="val 9728"/>
                <a:gd name="f175" fmla="val 8977"/>
                <a:gd name="f176" fmla="val 10597"/>
                <a:gd name="f177" fmla="val 6989"/>
                <a:gd name="f178" fmla="val 12026"/>
                <a:gd name="f179" fmla="val 5191"/>
                <a:gd name="f180" fmla="val 12025"/>
                <a:gd name="f181" fmla="val 5251"/>
                <a:gd name="f182" fmla="val 10835"/>
                <a:gd name="f183" fmla="val 5417"/>
                <a:gd name="f184" fmla="val 10966"/>
                <a:gd name="f185" fmla="val 4465"/>
                <a:gd name="f186" fmla="val 11930"/>
                <a:gd name="f187" fmla="val 10609"/>
                <a:gd name="f188" fmla="val 3453"/>
                <a:gd name="f189" fmla="val 10240"/>
                <a:gd name="f190" fmla="val 3584"/>
                <a:gd name="f191" fmla="val 9168"/>
                <a:gd name="f192" fmla="val 9359"/>
                <a:gd name="f193" fmla="val 1131"/>
                <a:gd name="f194" fmla="val 5834"/>
                <a:gd name="f195" fmla="val 1977"/>
                <a:gd name="f196" fmla="*/ f0 1 18789"/>
                <a:gd name="f197" fmla="*/ f1 1 19415"/>
                <a:gd name="f198" fmla="val f2"/>
                <a:gd name="f199" fmla="val f3"/>
                <a:gd name="f200" fmla="val f4"/>
                <a:gd name="f201" fmla="+- f200 0 f198"/>
                <a:gd name="f202" fmla="+- f199 0 f198"/>
                <a:gd name="f203" fmla="*/ f202 1 18789"/>
                <a:gd name="f204" fmla="*/ f201 1 19415"/>
                <a:gd name="f205" fmla="*/ f198 1 f203"/>
                <a:gd name="f206" fmla="*/ f199 1 f203"/>
                <a:gd name="f207" fmla="*/ f198 1 f204"/>
                <a:gd name="f208" fmla="*/ f200 1 f204"/>
                <a:gd name="f209" fmla="*/ f205 f196 1"/>
                <a:gd name="f210" fmla="*/ f206 f196 1"/>
                <a:gd name="f211" fmla="*/ f208 f197 1"/>
                <a:gd name="f212" fmla="*/ f207 f197 1"/>
              </a:gdLst>
              <a:ahLst/>
              <a:cxnLst>
                <a:cxn ang="3cd4">
                  <a:pos x="hc" y="t"/>
                </a:cxn>
                <a:cxn ang="0">
                  <a:pos x="r" y="vc"/>
                </a:cxn>
                <a:cxn ang="cd4">
                  <a:pos x="hc" y="b"/>
                </a:cxn>
                <a:cxn ang="cd2">
                  <a:pos x="l" y="vc"/>
                </a:cxn>
              </a:cxnLst>
              <a:rect l="f209" t="f212" r="f210" b="f211"/>
              <a:pathLst>
                <a:path w="18789" h="19415">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8"/>
                  </a:cubicBezTo>
                  <a:cubicBezTo>
                    <a:pt x="f49" y="f50"/>
                    <a:pt x="f51" y="f52"/>
                    <a:pt x="f53" y="f54"/>
                  </a:cubicBezTo>
                  <a:cubicBezTo>
                    <a:pt x="f51" y="f55"/>
                    <a:pt x="f56" y="f57"/>
                    <a:pt x="f58" y="f59"/>
                  </a:cubicBezTo>
                  <a:cubicBezTo>
                    <a:pt x="f60" y="f61"/>
                    <a:pt x="f62" y="f63"/>
                    <a:pt x="f64" y="f65"/>
                  </a:cubicBezTo>
                  <a:cubicBezTo>
                    <a:pt x="f66" y="f67"/>
                    <a:pt x="f68" y="f69"/>
                    <a:pt x="f70" y="f71"/>
                  </a:cubicBezTo>
                  <a:cubicBezTo>
                    <a:pt x="f72" y="f73"/>
                    <a:pt x="f74" y="f75"/>
                    <a:pt x="f76" y="f77"/>
                  </a:cubicBezTo>
                  <a:cubicBezTo>
                    <a:pt x="f78" y="f79"/>
                    <a:pt x="f80" y="f81"/>
                    <a:pt x="f82" y="f83"/>
                  </a:cubicBezTo>
                  <a:cubicBezTo>
                    <a:pt x="f84" y="f85"/>
                    <a:pt x="f86" y="f87"/>
                    <a:pt x="f5" y="f6"/>
                  </a:cubicBezTo>
                  <a:close/>
                  <a:moveTo>
                    <a:pt x="f88" y="f2"/>
                  </a:moveTo>
                  <a:lnTo>
                    <a:pt x="f88" y="f2"/>
                  </a:lnTo>
                  <a:cubicBezTo>
                    <a:pt x="f89" y="f90"/>
                    <a:pt x="f91" y="f92"/>
                    <a:pt x="f93" y="f94"/>
                  </a:cubicBezTo>
                  <a:cubicBezTo>
                    <a:pt x="f95" y="f96"/>
                    <a:pt x="f97" y="f98"/>
                    <a:pt x="f99" y="f98"/>
                  </a:cubicBezTo>
                  <a:cubicBezTo>
                    <a:pt x="f100" y="f98"/>
                    <a:pt x="f101" y="f102"/>
                    <a:pt x="f2" y="f103"/>
                  </a:cubicBezTo>
                  <a:cubicBezTo>
                    <a:pt x="f104" y="f9"/>
                    <a:pt x="f105" y="f106"/>
                    <a:pt x="f107" y="f108"/>
                  </a:cubicBezTo>
                  <a:cubicBezTo>
                    <a:pt x="f109" y="f110"/>
                    <a:pt x="f35" y="f111"/>
                    <a:pt x="f112" y="f113"/>
                  </a:cubicBezTo>
                  <a:cubicBezTo>
                    <a:pt x="f114" y="f115"/>
                    <a:pt x="f116" y="f117"/>
                    <a:pt x="f118" y="f119"/>
                  </a:cubicBezTo>
                  <a:cubicBezTo>
                    <a:pt x="f120" y="f121"/>
                    <a:pt x="f122" y="f123"/>
                    <a:pt x="f124" y="f123"/>
                  </a:cubicBezTo>
                  <a:cubicBezTo>
                    <a:pt x="f125" y="f123"/>
                    <a:pt x="f126" y="f127"/>
                    <a:pt x="f128" y="f129"/>
                  </a:cubicBezTo>
                  <a:lnTo>
                    <a:pt x="f128" y="f129"/>
                  </a:lnTo>
                  <a:cubicBezTo>
                    <a:pt x="f130" y="f131"/>
                    <a:pt x="f132" y="f133"/>
                    <a:pt x="f54" y="f133"/>
                  </a:cubicBezTo>
                  <a:cubicBezTo>
                    <a:pt x="f134" y="f133"/>
                    <a:pt x="f135" y="f136"/>
                    <a:pt x="f137" y="f138"/>
                  </a:cubicBezTo>
                  <a:cubicBezTo>
                    <a:pt x="f139" y="f140"/>
                    <a:pt x="f141" y="f142"/>
                    <a:pt x="f143" y="f144"/>
                  </a:cubicBezTo>
                  <a:cubicBezTo>
                    <a:pt x="f145" y="f146"/>
                    <a:pt x="f147" y="f148"/>
                    <a:pt x="f149" y="f150"/>
                  </a:cubicBezTo>
                  <a:cubicBezTo>
                    <a:pt x="f151" y="f152"/>
                    <a:pt x="f153" y="f154"/>
                    <a:pt x="f155" y="f154"/>
                  </a:cubicBezTo>
                  <a:cubicBezTo>
                    <a:pt x="f156" y="f154"/>
                    <a:pt x="f157" y="f158"/>
                    <a:pt x="f159" y="f26"/>
                  </a:cubicBezTo>
                  <a:cubicBezTo>
                    <a:pt x="f160" y="f161"/>
                    <a:pt x="f146" y="f162"/>
                    <a:pt x="f62" y="f163"/>
                  </a:cubicBezTo>
                  <a:cubicBezTo>
                    <a:pt x="f164" y="f165"/>
                    <a:pt x="f166" y="f167"/>
                    <a:pt x="f168" y="f167"/>
                  </a:cubicBezTo>
                  <a:cubicBezTo>
                    <a:pt x="f169" y="f167"/>
                    <a:pt x="f170" y="f171"/>
                    <a:pt x="f172" y="f173"/>
                  </a:cubicBezTo>
                  <a:cubicBezTo>
                    <a:pt x="f174" y="f175"/>
                    <a:pt x="f176" y="f177"/>
                    <a:pt x="f178" y="f179"/>
                  </a:cubicBezTo>
                  <a:lnTo>
                    <a:pt x="f178" y="f179"/>
                  </a:lnTo>
                  <a:cubicBezTo>
                    <a:pt x="f180" y="f179"/>
                    <a:pt x="f153" y="f181"/>
                    <a:pt x="f182" y="f183"/>
                  </a:cubicBezTo>
                  <a:cubicBezTo>
                    <a:pt x="f182" y="f183"/>
                    <a:pt x="f184" y="f185"/>
                    <a:pt x="f186" y="f10"/>
                  </a:cubicBezTo>
                  <a:lnTo>
                    <a:pt x="f186" y="f10"/>
                  </a:lnTo>
                  <a:cubicBezTo>
                    <a:pt x="f187" y="f188"/>
                    <a:pt x="f189" y="f190"/>
                    <a:pt x="f191" y="f185"/>
                  </a:cubicBezTo>
                  <a:cubicBezTo>
                    <a:pt x="f192" y="f193"/>
                    <a:pt x="f194" y="f195"/>
                    <a:pt x="f88" y="f2"/>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4" name="Google Shape;860;p11">
              <a:extLst>
                <a:ext uri="{FF2B5EF4-FFF2-40B4-BE49-F238E27FC236}">
                  <a16:creationId xmlns:a16="http://schemas.microsoft.com/office/drawing/2014/main" id="{3DB46C81-989E-4BFD-97D0-DFED8D510686}"/>
                </a:ext>
              </a:extLst>
            </p:cNvPr>
            <p:cNvSpPr/>
            <p:nvPr/>
          </p:nvSpPr>
          <p:spPr>
            <a:xfrm rot="10799991">
              <a:off x="4926485" y="4103470"/>
              <a:ext cx="329220" cy="251551"/>
            </a:xfrm>
            <a:custGeom>
              <a:avLst/>
              <a:gdLst>
                <a:gd name="f0" fmla="val w"/>
                <a:gd name="f1" fmla="val h"/>
                <a:gd name="f2" fmla="val 0"/>
                <a:gd name="f3" fmla="val 13169"/>
                <a:gd name="f4" fmla="val 10062"/>
                <a:gd name="f5" fmla="val 3191"/>
                <a:gd name="f6" fmla="val 2644"/>
                <a:gd name="f7" fmla="val 3965"/>
                <a:gd name="f8" fmla="val 2823"/>
                <a:gd name="f9" fmla="val 4715"/>
                <a:gd name="f10" fmla="val 3049"/>
                <a:gd name="f11" fmla="val 5453"/>
                <a:gd name="f12" fmla="val 3323"/>
                <a:gd name="f13" fmla="val 6179"/>
                <a:gd name="f14" fmla="val 3608"/>
                <a:gd name="f15" fmla="val 6894"/>
                <a:gd name="f16" fmla="val 3942"/>
                <a:gd name="f17" fmla="val 7561"/>
                <a:gd name="f18" fmla="val 4323"/>
                <a:gd name="f19" fmla="val 8215"/>
                <a:gd name="f20" fmla="val 4716"/>
                <a:gd name="f21" fmla="val 8858"/>
                <a:gd name="f22" fmla="val 5156"/>
                <a:gd name="f23" fmla="val 9418"/>
                <a:gd name="f24" fmla="val 5656"/>
                <a:gd name="f25" fmla="val 9989"/>
                <a:gd name="f26" fmla="val 6144"/>
                <a:gd name="f27" fmla="val 10513"/>
                <a:gd name="f28" fmla="val 6680"/>
                <a:gd name="f29" fmla="val 10954"/>
                <a:gd name="f30" fmla="val 7240"/>
                <a:gd name="f31" fmla="val 10430"/>
                <a:gd name="f32" fmla="val 6728"/>
                <a:gd name="f33" fmla="val 9882"/>
                <a:gd name="f34" fmla="val 6216"/>
                <a:gd name="f35" fmla="val 9299"/>
                <a:gd name="f36" fmla="val 5751"/>
                <a:gd name="f37" fmla="val 8727"/>
                <a:gd name="f38" fmla="val 5299"/>
                <a:gd name="f39" fmla="val 8096"/>
                <a:gd name="f40" fmla="val 4858"/>
                <a:gd name="f41" fmla="val 7442"/>
                <a:gd name="f42" fmla="val 4489"/>
                <a:gd name="f43" fmla="val 6787"/>
                <a:gd name="f44" fmla="val 4108"/>
                <a:gd name="f45" fmla="val 6084"/>
                <a:gd name="f46" fmla="val 3775"/>
                <a:gd name="f47" fmla="val 5382"/>
                <a:gd name="f48" fmla="val 3477"/>
                <a:gd name="f49" fmla="val 4655"/>
                <a:gd name="f50" fmla="val 3168"/>
                <a:gd name="f51" fmla="val 3917"/>
                <a:gd name="f52" fmla="val 2894"/>
                <a:gd name="f53" fmla="val 3405"/>
                <a:gd name="f54" fmla="val 1"/>
                <a:gd name="f55" fmla="val 3429"/>
                <a:gd name="f56" fmla="val 144"/>
                <a:gd name="f57" fmla="val 5179"/>
                <a:gd name="f58" fmla="val 1668"/>
                <a:gd name="f59" fmla="val 5489"/>
                <a:gd name="f60" fmla="val 2322"/>
                <a:gd name="f61" fmla="val 4658"/>
                <a:gd name="f62" fmla="val 1808"/>
                <a:gd name="f63" fmla="val 3541"/>
                <a:gd name="f64" fmla="val 1546"/>
                <a:gd name="f65" fmla="val 2446"/>
                <a:gd name="f66" fmla="val 1564"/>
                <a:gd name="f67" fmla="val 696"/>
                <a:gd name="f68" fmla="val 1715"/>
                <a:gd name="f69" fmla="val 2061"/>
                <a:gd name="f70" fmla="val 5036"/>
                <a:gd name="f71" fmla="val 3406"/>
                <a:gd name="f72" fmla="val 9656"/>
                <a:gd name="f73" fmla="val 6204"/>
                <a:gd name="f74" fmla="val 13168"/>
                <a:gd name="f75" fmla="val 11740"/>
                <a:gd name="f76" fmla="val 7061"/>
                <a:gd name="f77" fmla="val 7072"/>
                <a:gd name="f78" fmla="val 560"/>
                <a:gd name="f79" fmla="*/ f0 1 13169"/>
                <a:gd name="f80" fmla="*/ f1 1 10062"/>
                <a:gd name="f81" fmla="val f2"/>
                <a:gd name="f82" fmla="val f3"/>
                <a:gd name="f83" fmla="val f4"/>
                <a:gd name="f84" fmla="+- f83 0 f81"/>
                <a:gd name="f85" fmla="+- f82 0 f81"/>
                <a:gd name="f86" fmla="*/ f85 1 13169"/>
                <a:gd name="f87" fmla="*/ f84 1 10062"/>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13169" h="10062">
                  <a:moveTo>
                    <a:pt x="f5" y="f6"/>
                  </a:moveTo>
                  <a:lnTo>
                    <a:pt x="f5" y="f6"/>
                  </a:ln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8"/>
                  </a:cubicBezTo>
                  <a:cubicBezTo>
                    <a:pt x="f49" y="f50"/>
                    <a:pt x="f51" y="f52"/>
                    <a:pt x="f5" y="f6"/>
                  </a:cubicBezTo>
                  <a:close/>
                  <a:moveTo>
                    <a:pt x="f53" y="f54"/>
                  </a:moveTo>
                  <a:cubicBezTo>
                    <a:pt x="f55" y="f56"/>
                    <a:pt x="f57" y="f58"/>
                    <a:pt x="f59" y="f60"/>
                  </a:cubicBezTo>
                  <a:cubicBezTo>
                    <a:pt x="f61" y="f62"/>
                    <a:pt x="f63" y="f64"/>
                    <a:pt x="f65" y="f64"/>
                  </a:cubicBezTo>
                  <a:cubicBezTo>
                    <a:pt x="f66" y="f64"/>
                    <a:pt x="f67" y="f68"/>
                    <a:pt x="f2" y="f69"/>
                  </a:cubicBezTo>
                  <a:cubicBezTo>
                    <a:pt x="f70" y="f71"/>
                    <a:pt x="f72" y="f73"/>
                    <a:pt x="f74" y="f4"/>
                  </a:cubicBezTo>
                  <a:cubicBezTo>
                    <a:pt x="f75" y="f76"/>
                    <a:pt x="f77" y="f78"/>
                    <a:pt x="f53" y="f54"/>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5" name="Google Shape;861;p11">
              <a:extLst>
                <a:ext uri="{FF2B5EF4-FFF2-40B4-BE49-F238E27FC236}">
                  <a16:creationId xmlns:a16="http://schemas.microsoft.com/office/drawing/2014/main" id="{0E816BA0-46E7-4860-BC14-6CA00D7307BB}"/>
                </a:ext>
              </a:extLst>
            </p:cNvPr>
            <p:cNvSpPr/>
            <p:nvPr/>
          </p:nvSpPr>
          <p:spPr>
            <a:xfrm rot="10799991">
              <a:off x="4591907" y="4017745"/>
              <a:ext cx="155127" cy="153500"/>
            </a:xfrm>
            <a:custGeom>
              <a:avLst/>
              <a:gdLst>
                <a:gd name="f0" fmla="val w"/>
                <a:gd name="f1" fmla="val h"/>
                <a:gd name="f2" fmla="val 0"/>
                <a:gd name="f3" fmla="val 6205"/>
                <a:gd name="f4" fmla="val 6140"/>
                <a:gd name="f5" fmla="val 2253"/>
                <a:gd name="f6" fmla="val 1"/>
                <a:gd name="f7" fmla="val 2110"/>
                <a:gd name="f8" fmla="val 1970"/>
                <a:gd name="f9" fmla="val 41"/>
                <a:gd name="f10" fmla="val 1834"/>
                <a:gd name="f11" fmla="val 127"/>
                <a:gd name="f12" fmla="val 1317"/>
                <a:gd name="f13" fmla="val 6204"/>
                <a:gd name="f14" fmla="val 4022"/>
                <a:gd name="f15" fmla="*/ f0 1 6205"/>
                <a:gd name="f16" fmla="*/ f1 1 6140"/>
                <a:gd name="f17" fmla="val f2"/>
                <a:gd name="f18" fmla="val f3"/>
                <a:gd name="f19" fmla="val f4"/>
                <a:gd name="f20" fmla="+- f19 0 f17"/>
                <a:gd name="f21" fmla="+- f18 0 f17"/>
                <a:gd name="f22" fmla="*/ f21 1 6205"/>
                <a:gd name="f23" fmla="*/ f20 1 614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205" h="6140">
                  <a:moveTo>
                    <a:pt x="f5" y="f6"/>
                  </a:moveTo>
                  <a:cubicBezTo>
                    <a:pt x="f7" y="f6"/>
                    <a:pt x="f8" y="f9"/>
                    <a:pt x="f10" y="f11"/>
                  </a:cubicBezTo>
                  <a:cubicBezTo>
                    <a:pt x="f6" y="f12"/>
                    <a:pt x="f13" y="f4"/>
                    <a:pt x="f13" y="f4"/>
                  </a:cubicBezTo>
                  <a:cubicBezTo>
                    <a:pt x="f13" y="f4"/>
                    <a:pt x="f14" y="f6"/>
                    <a:pt x="f5" y="f6"/>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6" name="Google Shape;862;p11">
            <a:extLst>
              <a:ext uri="{FF2B5EF4-FFF2-40B4-BE49-F238E27FC236}">
                <a16:creationId xmlns:a16="http://schemas.microsoft.com/office/drawing/2014/main" id="{5F21AAAA-93B9-4A14-BE3F-6895F9B4D27C}"/>
              </a:ext>
            </a:extLst>
          </p:cNvPr>
          <p:cNvGrpSpPr/>
          <p:nvPr/>
        </p:nvGrpSpPr>
        <p:grpSpPr>
          <a:xfrm>
            <a:off x="1414275" y="1839435"/>
            <a:ext cx="308829" cy="1464620"/>
            <a:chOff x="1414275" y="1839435"/>
            <a:chExt cx="308829" cy="1464620"/>
          </a:xfrm>
        </p:grpSpPr>
        <p:sp>
          <p:nvSpPr>
            <p:cNvPr id="17" name="Google Shape;863;p11">
              <a:extLst>
                <a:ext uri="{FF2B5EF4-FFF2-40B4-BE49-F238E27FC236}">
                  <a16:creationId xmlns:a16="http://schemas.microsoft.com/office/drawing/2014/main" id="{17BA5C65-A6B1-4BFC-A7E6-E875C373401F}"/>
                </a:ext>
              </a:extLst>
            </p:cNvPr>
            <p:cNvSpPr/>
            <p:nvPr/>
          </p:nvSpPr>
          <p:spPr>
            <a:xfrm rot="16200004">
              <a:off x="1218699" y="2035843"/>
              <a:ext cx="700814" cy="307997"/>
            </a:xfrm>
            <a:custGeom>
              <a:avLst/>
              <a:gdLst>
                <a:gd name="f0" fmla="val w"/>
                <a:gd name="f1" fmla="val h"/>
                <a:gd name="f2" fmla="val 0"/>
                <a:gd name="f3" fmla="val 16003"/>
                <a:gd name="f4" fmla="val 7033"/>
                <a:gd name="f5" fmla="val 5136"/>
                <a:gd name="f6" fmla="val 700"/>
                <a:gd name="f7" fmla="val 5309"/>
                <a:gd name="f8" fmla="val 5483"/>
                <a:gd name="f9" fmla="val 708"/>
                <a:gd name="f10" fmla="val 5656"/>
                <a:gd name="f11" fmla="val 723"/>
                <a:gd name="f12" fmla="val 6763"/>
                <a:gd name="f13" fmla="val 806"/>
                <a:gd name="f14" fmla="val 7799"/>
                <a:gd name="f15" fmla="val 1235"/>
                <a:gd name="f16" fmla="val 8776"/>
                <a:gd name="f17" fmla="val 1711"/>
                <a:gd name="f18" fmla="val 9704"/>
                <a:gd name="f19" fmla="val 2223"/>
                <a:gd name="f20" fmla="val 10645"/>
                <a:gd name="f21" fmla="val 2806"/>
                <a:gd name="f22" fmla="val 11633"/>
                <a:gd name="f23" fmla="val 3247"/>
                <a:gd name="f24" fmla="val 12609"/>
                <a:gd name="f25" fmla="val 3711"/>
                <a:gd name="f26" fmla="val 13669"/>
                <a:gd name="f27" fmla="val 3973"/>
                <a:gd name="f28" fmla="val 14753"/>
                <a:gd name="f29" fmla="val 4128"/>
                <a:gd name="f30" fmla="val 14217"/>
                <a:gd name="f31" fmla="val 4080"/>
                <a:gd name="f32" fmla="val 3997"/>
                <a:gd name="f33" fmla="val 13145"/>
                <a:gd name="f34" fmla="val 3878"/>
                <a:gd name="f35" fmla="val 3735"/>
                <a:gd name="f36" fmla="val 12086"/>
                <a:gd name="f37" fmla="val 3580"/>
                <a:gd name="f38" fmla="val 11597"/>
                <a:gd name="f39" fmla="val 3354"/>
                <a:gd name="f40" fmla="val 10597"/>
                <a:gd name="f41" fmla="val 2925"/>
                <a:gd name="f42" fmla="val 9669"/>
                <a:gd name="f43" fmla="val 2342"/>
                <a:gd name="f44" fmla="val 8692"/>
                <a:gd name="f45" fmla="val 1866"/>
                <a:gd name="f46" fmla="val 7728"/>
                <a:gd name="f47" fmla="val 1378"/>
                <a:gd name="f48" fmla="val 6716"/>
                <a:gd name="f49" fmla="val 961"/>
                <a:gd name="f50" fmla="val 5644"/>
                <a:gd name="f51" fmla="val 842"/>
                <a:gd name="f52" fmla="val 5448"/>
                <a:gd name="f53" fmla="val 815"/>
                <a:gd name="f54" fmla="val 5245"/>
                <a:gd name="f55" fmla="val 802"/>
                <a:gd name="f56" fmla="val 5040"/>
                <a:gd name="f57" fmla="val 4972"/>
                <a:gd name="f58" fmla="val 4903"/>
                <a:gd name="f59" fmla="val 803"/>
                <a:gd name="f60" fmla="val 4835"/>
                <a:gd name="f61" fmla="val 4573"/>
                <a:gd name="f62" fmla="val 818"/>
                <a:gd name="f63" fmla="val 4311"/>
                <a:gd name="f64" fmla="val 854"/>
                <a:gd name="f65" fmla="val 4037"/>
                <a:gd name="f66" fmla="val 901"/>
                <a:gd name="f67" fmla="val 3763"/>
                <a:gd name="f68" fmla="val 3513"/>
                <a:gd name="f69" fmla="val 1032"/>
                <a:gd name="f70" fmla="val 3263"/>
                <a:gd name="f71" fmla="val 1139"/>
                <a:gd name="f72" fmla="val 3013"/>
                <a:gd name="f73" fmla="val 2775"/>
                <a:gd name="f74" fmla="val 2549"/>
                <a:gd name="f75" fmla="val 1520"/>
                <a:gd name="f76" fmla="val 2751"/>
                <a:gd name="f77" fmla="val 1354"/>
                <a:gd name="f78" fmla="val 2989"/>
                <a:gd name="f79" fmla="val 1211"/>
                <a:gd name="f80" fmla="val 3251"/>
                <a:gd name="f81" fmla="val 1092"/>
                <a:gd name="f82" fmla="val 3501"/>
                <a:gd name="f83" fmla="val 973"/>
                <a:gd name="f84" fmla="val 3751"/>
                <a:gd name="f85" fmla="val 877"/>
                <a:gd name="f86" fmla="val 4025"/>
                <a:gd name="f87" fmla="val 4391"/>
                <a:gd name="f88" fmla="val 737"/>
                <a:gd name="f89" fmla="val 4763"/>
                <a:gd name="f90" fmla="val 5802"/>
                <a:gd name="f91" fmla="val 4493"/>
                <a:gd name="f92" fmla="val 3266"/>
                <a:gd name="f93" fmla="val 370"/>
                <a:gd name="f94" fmla="val 2203"/>
                <a:gd name="f95" fmla="val 1175"/>
                <a:gd name="f96" fmla="val 1882"/>
                <a:gd name="f97" fmla="val 1437"/>
                <a:gd name="f98" fmla="val 1584"/>
                <a:gd name="f99" fmla="val 1287"/>
                <a:gd name="f100" fmla="val 2056"/>
                <a:gd name="f101" fmla="val 763"/>
                <a:gd name="f102" fmla="val 2663"/>
                <a:gd name="f103" fmla="val 465"/>
                <a:gd name="f104" fmla="val 3390"/>
                <a:gd name="f105" fmla="val 1"/>
                <a:gd name="f106" fmla="val 4033"/>
                <a:gd name="f107" fmla="val 953"/>
                <a:gd name="f108" fmla="val 2723"/>
                <a:gd name="f109" fmla="val 2382"/>
                <a:gd name="f110" fmla="val 1651"/>
                <a:gd name="f111" fmla="val 1389"/>
                <a:gd name="f112" fmla="val 4351"/>
                <a:gd name="f113" fmla="val 1341"/>
                <a:gd name="f114" fmla="val 4761"/>
                <a:gd name="f115" fmla="val 1289"/>
                <a:gd name="f116" fmla="val 5173"/>
                <a:gd name="f117" fmla="val 5874"/>
                <a:gd name="f118" fmla="val 6584"/>
                <a:gd name="f119" fmla="val 1439"/>
                <a:gd name="f120" fmla="val 6906"/>
                <a:gd name="f121" fmla="val 2009"/>
                <a:gd name="f122" fmla="val 7085"/>
                <a:gd name="f123" fmla="val 2330"/>
                <a:gd name="f124" fmla="val 7192"/>
                <a:gd name="f125" fmla="val 2711"/>
                <a:gd name="f126" fmla="val 7061"/>
                <a:gd name="f127" fmla="val 3056"/>
                <a:gd name="f128" fmla="val 6962"/>
                <a:gd name="f129" fmla="val 3300"/>
                <a:gd name="f130" fmla="val 6651"/>
                <a:gd name="f131" fmla="val 3488"/>
                <a:gd name="f132" fmla="val 6367"/>
                <a:gd name="f133" fmla="val 6275"/>
                <a:gd name="f134" fmla="val 6187"/>
                <a:gd name="f135" fmla="val 3469"/>
                <a:gd name="f136" fmla="val 6109"/>
                <a:gd name="f137" fmla="val 3425"/>
                <a:gd name="f138" fmla="val 6302"/>
                <a:gd name="f139" fmla="val 3691"/>
                <a:gd name="f140" fmla="val 6627"/>
                <a:gd name="f141" fmla="val 3837"/>
                <a:gd name="f142" fmla="val 6945"/>
                <a:gd name="f143" fmla="val 7097"/>
                <a:gd name="f144" fmla="val 7248"/>
                <a:gd name="f145" fmla="val 3804"/>
                <a:gd name="f146" fmla="val 7383"/>
                <a:gd name="f147" fmla="val 7823"/>
                <a:gd name="f148" fmla="val 3533"/>
                <a:gd name="f149" fmla="val 7978"/>
                <a:gd name="f150" fmla="val 2949"/>
                <a:gd name="f151" fmla="val 7835"/>
                <a:gd name="f152" fmla="val 2509"/>
                <a:gd name="f153" fmla="val 9085"/>
                <a:gd name="f154" fmla="val 3413"/>
                <a:gd name="f155" fmla="val 9764"/>
                <a:gd name="f156" fmla="val 4687"/>
                <a:gd name="f157" fmla="val 10121"/>
                <a:gd name="f158" fmla="val 6200"/>
                <a:gd name="f159" fmla="val 10383"/>
                <a:gd name="f160" fmla="val 5807"/>
                <a:gd name="f161" fmla="val 10502"/>
                <a:gd name="f162" fmla="val 5485"/>
                <a:gd name="f163" fmla="val 10943"/>
                <a:gd name="f164" fmla="val 5938"/>
                <a:gd name="f165" fmla="val 11288"/>
                <a:gd name="f166" fmla="val 6164"/>
                <a:gd name="f167" fmla="val 11705"/>
                <a:gd name="f168" fmla="val 5914"/>
                <a:gd name="f169" fmla="val 11693"/>
                <a:gd name="f170" fmla="val 4985"/>
                <a:gd name="f171" fmla="val 12115"/>
                <a:gd name="f172" fmla="val 5357"/>
                <a:gd name="f173" fmla="val 12495"/>
                <a:gd name="f174" fmla="val 5495"/>
                <a:gd name="f175" fmla="val 12852"/>
                <a:gd name="f176" fmla="val 13900"/>
                <a:gd name="f177" fmla="val 14757"/>
                <a:gd name="f178" fmla="val 4306"/>
                <a:gd name="f179" fmla="val 15950"/>
                <a:gd name="f180" fmla="val 15968"/>
                <a:gd name="f181" fmla="val 15985"/>
                <a:gd name="f182" fmla="val 14489"/>
                <a:gd name="f183" fmla="val 4260"/>
                <a:gd name="f184" fmla="val 14791"/>
                <a:gd name="f185" fmla="val 1519"/>
                <a:gd name="f186" fmla="val 13433"/>
                <a:gd name="f187" fmla="val 13413"/>
                <a:gd name="f188" fmla="val 13392"/>
                <a:gd name="f189" fmla="val 13371"/>
                <a:gd name="f190" fmla="val 14193"/>
                <a:gd name="f191" fmla="val 1199"/>
                <a:gd name="f192" fmla="val 14919"/>
                <a:gd name="f193" fmla="val 794"/>
                <a:gd name="f194" fmla="val 15407"/>
                <a:gd name="f195" fmla="val 80"/>
                <a:gd name="f196" fmla="val 14354"/>
                <a:gd name="f197" fmla="val 628"/>
                <a:gd name="f198" fmla="val 13149"/>
                <a:gd name="f199" fmla="val 828"/>
                <a:gd name="f200" fmla="val 11922"/>
                <a:gd name="f201" fmla="val 10485"/>
                <a:gd name="f202" fmla="val 9018"/>
                <a:gd name="f203" fmla="val 555"/>
                <a:gd name="f204" fmla="val 246"/>
                <a:gd name="f205" fmla="val 7073"/>
                <a:gd name="f206" fmla="val 85"/>
                <a:gd name="f207" fmla="val 6428"/>
                <a:gd name="f208" fmla="*/ f0 1 16003"/>
                <a:gd name="f209" fmla="*/ f1 1 7033"/>
                <a:gd name="f210" fmla="val f2"/>
                <a:gd name="f211" fmla="val f3"/>
                <a:gd name="f212" fmla="val f4"/>
                <a:gd name="f213" fmla="+- f212 0 f210"/>
                <a:gd name="f214" fmla="+- f211 0 f210"/>
                <a:gd name="f215" fmla="*/ f214 1 16003"/>
                <a:gd name="f216" fmla="*/ f213 1 7033"/>
                <a:gd name="f217" fmla="*/ f210 1 f215"/>
                <a:gd name="f218" fmla="*/ f211 1 f215"/>
                <a:gd name="f219" fmla="*/ f210 1 f216"/>
                <a:gd name="f220" fmla="*/ f212 1 f216"/>
                <a:gd name="f221" fmla="*/ f217 f208 1"/>
                <a:gd name="f222" fmla="*/ f218 f208 1"/>
                <a:gd name="f223" fmla="*/ f220 f209 1"/>
                <a:gd name="f224" fmla="*/ f219 f209 1"/>
              </a:gdLst>
              <a:ahLst/>
              <a:cxnLst>
                <a:cxn ang="3cd4">
                  <a:pos x="hc" y="t"/>
                </a:cxn>
                <a:cxn ang="0">
                  <a:pos x="r" y="vc"/>
                </a:cxn>
                <a:cxn ang="cd4">
                  <a:pos x="hc" y="b"/>
                </a:cxn>
                <a:cxn ang="cd2">
                  <a:pos x="l" y="vc"/>
                </a:cxn>
              </a:cxnLst>
              <a:rect l="f221" t="f224" r="f222" b="f223"/>
              <a:pathLst>
                <a:path w="16002" h="7033">
                  <a:moveTo>
                    <a:pt x="f5" y="f6"/>
                  </a:moveTo>
                  <a:cubicBezTo>
                    <a:pt x="f7" y="f6"/>
                    <a:pt x="f8" y="f9"/>
                    <a:pt x="f10" y="f11"/>
                  </a:cubicBezTo>
                  <a:cubicBezTo>
                    <a:pt x="f12" y="f13"/>
                    <a:pt x="f14" y="f15"/>
                    <a:pt x="f16" y="f17"/>
                  </a:cubicBezTo>
                  <a:cubicBezTo>
                    <a:pt x="f18" y="f19"/>
                    <a:pt x="f20" y="f21"/>
                    <a:pt x="f22" y="f23"/>
                  </a:cubicBezTo>
                  <a:cubicBezTo>
                    <a:pt x="f24" y="f25"/>
                    <a:pt x="f26" y="f27"/>
                    <a:pt x="f28" y="f29"/>
                  </a:cubicBezTo>
                  <a:cubicBezTo>
                    <a:pt x="f30" y="f31"/>
                    <a:pt x="f26" y="f32"/>
                    <a:pt x="f33" y="f34"/>
                  </a:cubicBezTo>
                  <a:cubicBezTo>
                    <a:pt x="f24" y="f35"/>
                    <a:pt x="f36" y="f37"/>
                    <a:pt x="f38" y="f39"/>
                  </a:cubicBezTo>
                  <a:cubicBezTo>
                    <a:pt x="f40" y="f41"/>
                    <a:pt x="f42" y="f43"/>
                    <a:pt x="f44" y="f45"/>
                  </a:cubicBezTo>
                  <a:cubicBezTo>
                    <a:pt x="f46" y="f47"/>
                    <a:pt x="f48" y="f49"/>
                    <a:pt x="f50" y="f51"/>
                  </a:cubicBezTo>
                  <a:cubicBezTo>
                    <a:pt x="f52" y="f53"/>
                    <a:pt x="f54" y="f55"/>
                    <a:pt x="f56" y="f55"/>
                  </a:cubicBezTo>
                  <a:cubicBezTo>
                    <a:pt x="f57" y="f55"/>
                    <a:pt x="f58" y="f59"/>
                    <a:pt x="f60" y="f13"/>
                  </a:cubicBezTo>
                  <a:cubicBezTo>
                    <a:pt x="f61" y="f62"/>
                    <a:pt x="f63" y="f64"/>
                    <a:pt x="f65" y="f66"/>
                  </a:cubicBezTo>
                  <a:cubicBezTo>
                    <a:pt x="f67" y="f49"/>
                    <a:pt x="f68" y="f69"/>
                    <a:pt x="f70" y="f71"/>
                  </a:cubicBezTo>
                  <a:cubicBezTo>
                    <a:pt x="f72" y="f15"/>
                    <a:pt x="f73" y="f47"/>
                    <a:pt x="f74" y="f75"/>
                  </a:cubicBezTo>
                  <a:cubicBezTo>
                    <a:pt x="f76" y="f77"/>
                    <a:pt x="f78" y="f79"/>
                    <a:pt x="f80" y="f81"/>
                  </a:cubicBezTo>
                  <a:cubicBezTo>
                    <a:pt x="f82" y="f83"/>
                    <a:pt x="f84" y="f85"/>
                    <a:pt x="f86" y="f62"/>
                  </a:cubicBezTo>
                  <a:cubicBezTo>
                    <a:pt x="f87" y="f88"/>
                    <a:pt x="f89" y="f6"/>
                    <a:pt x="f5" y="f6"/>
                  </a:cubicBezTo>
                  <a:close/>
                  <a:moveTo>
                    <a:pt x="f90" y="f2"/>
                  </a:moveTo>
                  <a:cubicBezTo>
                    <a:pt x="f91" y="f2"/>
                    <a:pt x="f92" y="f93"/>
                    <a:pt x="f94" y="f95"/>
                  </a:cubicBezTo>
                  <a:cubicBezTo>
                    <a:pt x="f96" y="f97"/>
                    <a:pt x="f98" y="f17"/>
                    <a:pt x="f99" y="f100"/>
                  </a:cubicBezTo>
                  <a:cubicBezTo>
                    <a:pt x="f101" y="f102"/>
                    <a:pt x="f103" y="f104"/>
                    <a:pt x="f105" y="f106"/>
                  </a:cubicBezTo>
                  <a:cubicBezTo>
                    <a:pt x="f107" y="f108"/>
                    <a:pt x="f109" y="f110"/>
                    <a:pt x="f86" y="f111"/>
                  </a:cubicBezTo>
                  <a:cubicBezTo>
                    <a:pt x="f112" y="f113"/>
                    <a:pt x="f114" y="f115"/>
                    <a:pt x="f116" y="f115"/>
                  </a:cubicBezTo>
                  <a:cubicBezTo>
                    <a:pt x="f117" y="f115"/>
                    <a:pt x="f118" y="f119"/>
                    <a:pt x="f120" y="f121"/>
                  </a:cubicBezTo>
                  <a:cubicBezTo>
                    <a:pt x="f122" y="f123"/>
                    <a:pt x="f124" y="f125"/>
                    <a:pt x="f126" y="f127"/>
                  </a:cubicBezTo>
                  <a:cubicBezTo>
                    <a:pt x="f128" y="f129"/>
                    <a:pt x="f130" y="f131"/>
                    <a:pt x="f132" y="f131"/>
                  </a:cubicBezTo>
                  <a:cubicBezTo>
                    <a:pt x="f133" y="f131"/>
                    <a:pt x="f134" y="f135"/>
                    <a:pt x="f136" y="f137"/>
                  </a:cubicBezTo>
                  <a:lnTo>
                    <a:pt x="f136" y="f137"/>
                  </a:lnTo>
                  <a:cubicBezTo>
                    <a:pt x="f138" y="f139"/>
                    <a:pt x="f140" y="f141"/>
                    <a:pt x="f142" y="f141"/>
                  </a:cubicBezTo>
                  <a:cubicBezTo>
                    <a:pt x="f143" y="f141"/>
                    <a:pt x="f144" y="f145"/>
                    <a:pt x="f146" y="f35"/>
                  </a:cubicBezTo>
                  <a:cubicBezTo>
                    <a:pt x="f147" y="f148"/>
                    <a:pt x="f149" y="f150"/>
                    <a:pt x="f151" y="f152"/>
                  </a:cubicBezTo>
                  <a:lnTo>
                    <a:pt x="f151" y="f152"/>
                  </a:lnTo>
                  <a:cubicBezTo>
                    <a:pt x="f153" y="f154"/>
                    <a:pt x="f155" y="f156"/>
                    <a:pt x="f157" y="f158"/>
                  </a:cubicBezTo>
                  <a:cubicBezTo>
                    <a:pt x="f157" y="f158"/>
                    <a:pt x="f159" y="f160"/>
                    <a:pt x="f161" y="f162"/>
                  </a:cubicBezTo>
                  <a:cubicBezTo>
                    <a:pt x="f161" y="f162"/>
                    <a:pt x="f163" y="f164"/>
                    <a:pt x="f165" y="f4"/>
                  </a:cubicBezTo>
                  <a:cubicBezTo>
                    <a:pt x="f22" y="f166"/>
                    <a:pt x="f167" y="f168"/>
                    <a:pt x="f169" y="f170"/>
                  </a:cubicBezTo>
                  <a:lnTo>
                    <a:pt x="f169" y="f170"/>
                  </a:lnTo>
                  <a:cubicBezTo>
                    <a:pt x="f171" y="f172"/>
                    <a:pt x="f173" y="f174"/>
                    <a:pt x="f175" y="f174"/>
                  </a:cubicBezTo>
                  <a:cubicBezTo>
                    <a:pt x="f176" y="f174"/>
                    <a:pt x="f177" y="f178"/>
                    <a:pt x="f179" y="f178"/>
                  </a:cubicBezTo>
                  <a:cubicBezTo>
                    <a:pt x="f180" y="f178"/>
                    <a:pt x="f181" y="f178"/>
                    <a:pt x="f3" y="f178"/>
                  </a:cubicBezTo>
                  <a:cubicBezTo>
                    <a:pt x="f182" y="f183"/>
                    <a:pt x="f184" y="f185"/>
                    <a:pt x="f186" y="f185"/>
                  </a:cubicBezTo>
                  <a:cubicBezTo>
                    <a:pt x="f187" y="f185"/>
                    <a:pt x="f188" y="f185"/>
                    <a:pt x="f189" y="f75"/>
                  </a:cubicBezTo>
                  <a:cubicBezTo>
                    <a:pt x="f190" y="f191"/>
                    <a:pt x="f192" y="f193"/>
                    <a:pt x="f194" y="f195"/>
                  </a:cubicBezTo>
                  <a:lnTo>
                    <a:pt x="f194" y="f195"/>
                  </a:lnTo>
                  <a:cubicBezTo>
                    <a:pt x="f196" y="f197"/>
                    <a:pt x="f198" y="f199"/>
                    <a:pt x="f200" y="f199"/>
                  </a:cubicBezTo>
                  <a:cubicBezTo>
                    <a:pt x="f201" y="f199"/>
                    <a:pt x="f202" y="f203"/>
                    <a:pt x="f46" y="f204"/>
                  </a:cubicBezTo>
                  <a:cubicBezTo>
                    <a:pt x="f205" y="f206"/>
                    <a:pt x="f207" y="f2"/>
                    <a:pt x="f90" y="f2"/>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864;p11">
              <a:extLst>
                <a:ext uri="{FF2B5EF4-FFF2-40B4-BE49-F238E27FC236}">
                  <a16:creationId xmlns:a16="http://schemas.microsoft.com/office/drawing/2014/main" id="{845C76C6-BEC6-4F1F-8C15-2B2BD9B45F1B}"/>
                </a:ext>
              </a:extLst>
            </p:cNvPr>
            <p:cNvSpPr/>
            <p:nvPr/>
          </p:nvSpPr>
          <p:spPr>
            <a:xfrm rot="16200004">
              <a:off x="1217798" y="2799764"/>
              <a:ext cx="700768" cy="307814"/>
            </a:xfrm>
            <a:custGeom>
              <a:avLst/>
              <a:gdLst>
                <a:gd name="f0" fmla="val w"/>
                <a:gd name="f1" fmla="val h"/>
                <a:gd name="f2" fmla="val 0"/>
                <a:gd name="f3" fmla="val 16002"/>
                <a:gd name="f4" fmla="val 7029"/>
                <a:gd name="f5" fmla="val 10902"/>
                <a:gd name="f6" fmla="val 731"/>
                <a:gd name="f7" fmla="val 11280"/>
                <a:gd name="f8" fmla="val 11655"/>
                <a:gd name="f9" fmla="val 770"/>
                <a:gd name="f10" fmla="val 12025"/>
                <a:gd name="f11" fmla="val 861"/>
                <a:gd name="f12" fmla="val 12299"/>
                <a:gd name="f13" fmla="val 920"/>
                <a:gd name="f14" fmla="val 12549"/>
                <a:gd name="f15" fmla="val 1004"/>
                <a:gd name="f16" fmla="val 12799"/>
                <a:gd name="f17" fmla="val 1123"/>
                <a:gd name="f18" fmla="val 13061"/>
                <a:gd name="f19" fmla="val 1242"/>
                <a:gd name="f20" fmla="val 13275"/>
                <a:gd name="f21" fmla="val 1385"/>
                <a:gd name="f22" fmla="val 13502"/>
                <a:gd name="f23" fmla="val 1551"/>
                <a:gd name="f24" fmla="val 1408"/>
                <a:gd name="f25" fmla="val 13037"/>
                <a:gd name="f26" fmla="val 1277"/>
                <a:gd name="f27" fmla="val 12787"/>
                <a:gd name="f28" fmla="val 1170"/>
                <a:gd name="f29" fmla="val 12537"/>
                <a:gd name="f30" fmla="val 1063"/>
                <a:gd name="f31" fmla="val 12287"/>
                <a:gd name="f32" fmla="val 992"/>
                <a:gd name="f33" fmla="val 12013"/>
                <a:gd name="f34" fmla="val 932"/>
                <a:gd name="f35" fmla="val 11751"/>
                <a:gd name="f36" fmla="val 885"/>
                <a:gd name="f37" fmla="val 11478"/>
                <a:gd name="f38" fmla="val 837"/>
                <a:gd name="f39" fmla="val 11216"/>
                <a:gd name="f40" fmla="val 10942"/>
                <a:gd name="f41" fmla="val 10680"/>
                <a:gd name="f42" fmla="val 10406"/>
                <a:gd name="f43" fmla="val 873"/>
                <a:gd name="f44" fmla="val 9335"/>
                <a:gd name="f45" fmla="val 8311"/>
                <a:gd name="f46" fmla="val 7358"/>
                <a:gd name="f47" fmla="val 1897"/>
                <a:gd name="f48" fmla="val 6382"/>
                <a:gd name="f49" fmla="val 2373"/>
                <a:gd name="f50" fmla="val 5453"/>
                <a:gd name="f51" fmla="val 2956"/>
                <a:gd name="f52" fmla="val 4453"/>
                <a:gd name="f53" fmla="val 3385"/>
                <a:gd name="f54" fmla="val 3941"/>
                <a:gd name="f55" fmla="val 3611"/>
                <a:gd name="f56" fmla="val 3429"/>
                <a:gd name="f57" fmla="val 3766"/>
                <a:gd name="f58" fmla="val 2905"/>
                <a:gd name="f59" fmla="val 3909"/>
                <a:gd name="f60" fmla="val 2369"/>
                <a:gd name="f61" fmla="val 4028"/>
                <a:gd name="f62" fmla="val 1834"/>
                <a:gd name="f63" fmla="val 4111"/>
                <a:gd name="f64" fmla="val 1298"/>
                <a:gd name="f65" fmla="val 4159"/>
                <a:gd name="f66" fmla="val 3992"/>
                <a:gd name="f67" fmla="val 3441"/>
                <a:gd name="f68" fmla="val 3742"/>
                <a:gd name="f69" fmla="val 4417"/>
                <a:gd name="f70" fmla="val 3278"/>
                <a:gd name="f71" fmla="val 5382"/>
                <a:gd name="f72" fmla="val 2825"/>
                <a:gd name="f73" fmla="val 6298"/>
                <a:gd name="f74" fmla="val 2242"/>
                <a:gd name="f75" fmla="val 7275"/>
                <a:gd name="f76" fmla="val 1754"/>
                <a:gd name="f77" fmla="val 8251"/>
                <a:gd name="f78" fmla="val 9287"/>
                <a:gd name="f79" fmla="val 10394"/>
                <a:gd name="f80" fmla="val 754"/>
                <a:gd name="f81" fmla="val 10564"/>
                <a:gd name="f82" fmla="val 739"/>
                <a:gd name="f83" fmla="val 10733"/>
                <a:gd name="f84" fmla="val 7"/>
                <a:gd name="f85" fmla="val 4313"/>
                <a:gd name="f86" fmla="val 5"/>
                <a:gd name="f87" fmla="val 2"/>
                <a:gd name="f88" fmla="val 4314"/>
                <a:gd name="f89" fmla="val 10198"/>
                <a:gd name="f90" fmla="val 1"/>
                <a:gd name="f91" fmla="val 9572"/>
                <a:gd name="f92" fmla="val 8928"/>
                <a:gd name="f93" fmla="val 84"/>
                <a:gd name="f94" fmla="val 8275"/>
                <a:gd name="f95" fmla="val 242"/>
                <a:gd name="f96" fmla="val 6981"/>
                <a:gd name="f97" fmla="val 557"/>
                <a:gd name="f98" fmla="val 5510"/>
                <a:gd name="f99" fmla="val 834"/>
                <a:gd name="f100" fmla="val 4070"/>
                <a:gd name="f101" fmla="val 2847"/>
                <a:gd name="f102" fmla="val 1646"/>
                <a:gd name="f103" fmla="val 634"/>
                <a:gd name="f104" fmla="val 595"/>
                <a:gd name="f105" fmla="val 87"/>
                <a:gd name="f106" fmla="val 1095"/>
                <a:gd name="f107" fmla="val 813"/>
                <a:gd name="f108" fmla="val 1218"/>
                <a:gd name="f109" fmla="val 2643"/>
                <a:gd name="f110" fmla="val 1527"/>
                <a:gd name="f111" fmla="val 2625"/>
                <a:gd name="f112" fmla="val 2607"/>
                <a:gd name="f113" fmla="val 1526"/>
                <a:gd name="f114" fmla="val 2589"/>
                <a:gd name="f115" fmla="val 1201"/>
                <a:gd name="f116" fmla="val 1504"/>
                <a:gd name="f117" fmla="val 4258"/>
                <a:gd name="f118" fmla="val 27"/>
                <a:gd name="f119" fmla="val 46"/>
                <a:gd name="f120" fmla="val 4312"/>
                <a:gd name="f121" fmla="val 65"/>
                <a:gd name="f122" fmla="val 1262"/>
                <a:gd name="f123" fmla="val 2120"/>
                <a:gd name="f124" fmla="val 5501"/>
                <a:gd name="f125" fmla="val 3166"/>
                <a:gd name="f126" fmla="val 3522"/>
                <a:gd name="f127" fmla="val 3901"/>
                <a:gd name="f128" fmla="val 5363"/>
                <a:gd name="f129" fmla="val 4322"/>
                <a:gd name="f130" fmla="val 4992"/>
                <a:gd name="f131" fmla="val 4310"/>
                <a:gd name="f132" fmla="val 5921"/>
                <a:gd name="f133" fmla="val 4393"/>
                <a:gd name="f134" fmla="val 6171"/>
                <a:gd name="f135" fmla="val 4727"/>
                <a:gd name="f136" fmla="val 7028"/>
                <a:gd name="f137" fmla="val 5060"/>
                <a:gd name="f138" fmla="val 5945"/>
                <a:gd name="f139" fmla="val 5513"/>
                <a:gd name="f140" fmla="val 5480"/>
                <a:gd name="f141" fmla="val 5632"/>
                <a:gd name="f142" fmla="val 5814"/>
                <a:gd name="f143" fmla="val 5882"/>
                <a:gd name="f144" fmla="val 6195"/>
                <a:gd name="f145" fmla="val 6239"/>
                <a:gd name="f146" fmla="val 4695"/>
                <a:gd name="f147" fmla="val 6941"/>
                <a:gd name="f148" fmla="val 3432"/>
                <a:gd name="f149" fmla="val 8180"/>
                <a:gd name="f150" fmla="val 2504"/>
                <a:gd name="f151" fmla="val 8037"/>
                <a:gd name="f152" fmla="val 2968"/>
                <a:gd name="f153" fmla="val 8192"/>
                <a:gd name="f154" fmla="val 3540"/>
                <a:gd name="f155" fmla="val 8620"/>
                <a:gd name="f156" fmla="val 8756"/>
                <a:gd name="f157" fmla="val 3810"/>
                <a:gd name="f158" fmla="val 8906"/>
                <a:gd name="f159" fmla="val 3842"/>
                <a:gd name="f160" fmla="val 9057"/>
                <a:gd name="f161" fmla="val 9382"/>
                <a:gd name="f162" fmla="val 9711"/>
                <a:gd name="f163" fmla="val 3693"/>
                <a:gd name="f164" fmla="val 9906"/>
                <a:gd name="f165" fmla="val 9828"/>
                <a:gd name="f166" fmla="val 3476"/>
                <a:gd name="f167" fmla="val 9739"/>
                <a:gd name="f168" fmla="val 3495"/>
                <a:gd name="f169" fmla="val 9648"/>
                <a:gd name="f170" fmla="val 9363"/>
                <a:gd name="f171" fmla="val 9053"/>
                <a:gd name="f172" fmla="val 3307"/>
                <a:gd name="f173" fmla="val 8954"/>
                <a:gd name="f174" fmla="val 3063"/>
                <a:gd name="f175" fmla="val 8811"/>
                <a:gd name="f176" fmla="val 2730"/>
                <a:gd name="f177" fmla="val 8918"/>
                <a:gd name="f178" fmla="val 2325"/>
                <a:gd name="f179" fmla="val 9096"/>
                <a:gd name="f180" fmla="val 2016"/>
                <a:gd name="f181" fmla="val 9427"/>
                <a:gd name="f182" fmla="val 1444"/>
                <a:gd name="f183" fmla="val 10143"/>
                <a:gd name="f184" fmla="val 1286"/>
                <a:gd name="f185" fmla="val 10848"/>
                <a:gd name="f186" fmla="val 11258"/>
                <a:gd name="f187" fmla="val 11665"/>
                <a:gd name="f188" fmla="val 1340"/>
                <a:gd name="f189" fmla="val 11990"/>
                <a:gd name="f190" fmla="val 1397"/>
                <a:gd name="f191" fmla="val 13609"/>
                <a:gd name="f192" fmla="val 1658"/>
                <a:gd name="f193" fmla="val 15050"/>
                <a:gd name="f194" fmla="val 4040"/>
                <a:gd name="f195" fmla="val 15538"/>
                <a:gd name="f196" fmla="val 3397"/>
                <a:gd name="f197" fmla="val 15240"/>
                <a:gd name="f198" fmla="val 2670"/>
                <a:gd name="f199" fmla="val 14728"/>
                <a:gd name="f200" fmla="val 2063"/>
                <a:gd name="f201" fmla="val 14442"/>
                <a:gd name="f202" fmla="val 1730"/>
                <a:gd name="f203" fmla="val 14133"/>
                <a:gd name="f204" fmla="val 1432"/>
                <a:gd name="f205" fmla="val 13799"/>
                <a:gd name="f206" fmla="val 1182"/>
                <a:gd name="f207" fmla="val 12743"/>
                <a:gd name="f208" fmla="val 368"/>
                <a:gd name="f209" fmla="val 11511"/>
                <a:gd name="f210" fmla="*/ f0 1 16002"/>
                <a:gd name="f211" fmla="*/ f1 1 7029"/>
                <a:gd name="f212" fmla="val f2"/>
                <a:gd name="f213" fmla="val f3"/>
                <a:gd name="f214" fmla="val f4"/>
                <a:gd name="f215" fmla="+- f214 0 f212"/>
                <a:gd name="f216" fmla="+- f213 0 f212"/>
                <a:gd name="f217" fmla="*/ f216 1 16002"/>
                <a:gd name="f218" fmla="*/ f215 1 7029"/>
                <a:gd name="f219" fmla="*/ f212 1 f217"/>
                <a:gd name="f220" fmla="*/ f213 1 f217"/>
                <a:gd name="f221" fmla="*/ f212 1 f218"/>
                <a:gd name="f222" fmla="*/ f214 1 f218"/>
                <a:gd name="f223" fmla="*/ f219 f210 1"/>
                <a:gd name="f224" fmla="*/ f220 f210 1"/>
                <a:gd name="f225" fmla="*/ f222 f211 1"/>
                <a:gd name="f226" fmla="*/ f221 f211 1"/>
              </a:gdLst>
              <a:ahLst/>
              <a:cxnLst>
                <a:cxn ang="3cd4">
                  <a:pos x="hc" y="t"/>
                </a:cxn>
                <a:cxn ang="0">
                  <a:pos x="r" y="vc"/>
                </a:cxn>
                <a:cxn ang="cd4">
                  <a:pos x="hc" y="b"/>
                </a:cxn>
                <a:cxn ang="cd2">
                  <a:pos x="l" y="vc"/>
                </a:cxn>
              </a:cxnLst>
              <a:rect l="f223" t="f226" r="f224" b="f225"/>
              <a:pathLst>
                <a:path w="16002" h="7028">
                  <a:moveTo>
                    <a:pt x="f5" y="f6"/>
                  </a:moveTo>
                  <a:cubicBezTo>
                    <a:pt x="f7" y="f6"/>
                    <a:pt x="f8" y="f9"/>
                    <a:pt x="f10" y="f11"/>
                  </a:cubicBezTo>
                  <a:cubicBezTo>
                    <a:pt x="f12" y="f13"/>
                    <a:pt x="f14" y="f15"/>
                    <a:pt x="f16" y="f17"/>
                  </a:cubicBezTo>
                  <a:cubicBezTo>
                    <a:pt x="f18" y="f19"/>
                    <a:pt x="f20" y="f21"/>
                    <a:pt x="f22" y="f23"/>
                  </a:cubicBezTo>
                  <a:cubicBezTo>
                    <a:pt x="f20" y="f24"/>
                    <a:pt x="f25" y="f26"/>
                    <a:pt x="f27" y="f28"/>
                  </a:cubicBezTo>
                  <a:cubicBezTo>
                    <a:pt x="f29" y="f30"/>
                    <a:pt x="f31" y="f32"/>
                    <a:pt x="f33" y="f34"/>
                  </a:cubicBezTo>
                  <a:cubicBezTo>
                    <a:pt x="f35" y="f36"/>
                    <a:pt x="f37" y="f38"/>
                    <a:pt x="f39" y="f38"/>
                  </a:cubicBezTo>
                  <a:cubicBezTo>
                    <a:pt x="f40" y="f38"/>
                    <a:pt x="f41" y="f38"/>
                    <a:pt x="f42" y="f43"/>
                  </a:cubicBezTo>
                  <a:cubicBezTo>
                    <a:pt x="f44" y="f32"/>
                    <a:pt x="f45" y="f24"/>
                    <a:pt x="f46" y="f47"/>
                  </a:cubicBezTo>
                  <a:cubicBezTo>
                    <a:pt x="f48" y="f49"/>
                    <a:pt x="f50" y="f51"/>
                    <a:pt x="f52" y="f53"/>
                  </a:cubicBezTo>
                  <a:cubicBezTo>
                    <a:pt x="f54" y="f55"/>
                    <a:pt x="f56" y="f57"/>
                    <a:pt x="f58" y="f59"/>
                  </a:cubicBezTo>
                  <a:cubicBezTo>
                    <a:pt x="f60" y="f61"/>
                    <a:pt x="f62" y="f63"/>
                    <a:pt x="f64" y="f65"/>
                  </a:cubicBezTo>
                  <a:cubicBezTo>
                    <a:pt x="f60" y="f66"/>
                    <a:pt x="f67" y="f68"/>
                    <a:pt x="f69" y="f70"/>
                  </a:cubicBezTo>
                  <a:cubicBezTo>
                    <a:pt x="f71" y="f72"/>
                    <a:pt x="f73" y="f74"/>
                    <a:pt x="f75" y="f76"/>
                  </a:cubicBezTo>
                  <a:cubicBezTo>
                    <a:pt x="f77" y="f26"/>
                    <a:pt x="f78" y="f38"/>
                    <a:pt x="f79" y="f80"/>
                  </a:cubicBezTo>
                  <a:cubicBezTo>
                    <a:pt x="f81" y="f82"/>
                    <a:pt x="f83" y="f6"/>
                    <a:pt x="f5" y="f6"/>
                  </a:cubicBezTo>
                  <a:close/>
                  <a:moveTo>
                    <a:pt x="f84" y="f85"/>
                  </a:moveTo>
                  <a:lnTo>
                    <a:pt x="f84" y="f85"/>
                  </a:lnTo>
                  <a:cubicBezTo>
                    <a:pt x="f86" y="f85"/>
                    <a:pt x="f87" y="f85"/>
                    <a:pt x="f2" y="f88"/>
                  </a:cubicBezTo>
                  <a:cubicBezTo>
                    <a:pt x="f87" y="f85"/>
                    <a:pt x="f86" y="f85"/>
                    <a:pt x="f84" y="f85"/>
                  </a:cubicBezTo>
                  <a:close/>
                  <a:moveTo>
                    <a:pt x="f89" y="f90"/>
                  </a:moveTo>
                  <a:cubicBezTo>
                    <a:pt x="f91" y="f90"/>
                    <a:pt x="f92" y="f93"/>
                    <a:pt x="f94" y="f95"/>
                  </a:cubicBezTo>
                  <a:cubicBezTo>
                    <a:pt x="f96" y="f97"/>
                    <a:pt x="f98" y="f99"/>
                    <a:pt x="f100" y="f99"/>
                  </a:cubicBezTo>
                  <a:cubicBezTo>
                    <a:pt x="f101" y="f99"/>
                    <a:pt x="f102" y="f103"/>
                    <a:pt x="f104" y="f105"/>
                  </a:cubicBezTo>
                  <a:lnTo>
                    <a:pt x="f104" y="f105"/>
                  </a:lnTo>
                  <a:cubicBezTo>
                    <a:pt x="f106" y="f107"/>
                    <a:pt x="f62" y="f108"/>
                    <a:pt x="f109" y="f110"/>
                  </a:cubicBezTo>
                  <a:cubicBezTo>
                    <a:pt x="f111" y="f110"/>
                    <a:pt x="f112" y="f113"/>
                    <a:pt x="f114" y="f113"/>
                  </a:cubicBezTo>
                  <a:cubicBezTo>
                    <a:pt x="f115" y="f113"/>
                    <a:pt x="f116" y="f117"/>
                    <a:pt x="f84" y="f85"/>
                  </a:cubicBezTo>
                  <a:lnTo>
                    <a:pt x="f84" y="f85"/>
                  </a:lnTo>
                  <a:cubicBezTo>
                    <a:pt x="f118" y="f85"/>
                    <a:pt x="f119" y="f120"/>
                    <a:pt x="f121" y="f120"/>
                  </a:cubicBezTo>
                  <a:cubicBezTo>
                    <a:pt x="f122" y="f120"/>
                    <a:pt x="f123" y="f124"/>
                    <a:pt x="f125" y="f124"/>
                  </a:cubicBezTo>
                  <a:cubicBezTo>
                    <a:pt x="f126" y="f124"/>
                    <a:pt x="f127" y="f128"/>
                    <a:pt x="f129" y="f130"/>
                  </a:cubicBezTo>
                  <a:lnTo>
                    <a:pt x="f129" y="f130"/>
                  </a:lnTo>
                  <a:cubicBezTo>
                    <a:pt x="f131" y="f132"/>
                    <a:pt x="f133" y="f134"/>
                    <a:pt x="f135" y="f136"/>
                  </a:cubicBezTo>
                  <a:cubicBezTo>
                    <a:pt x="f137" y="f138"/>
                    <a:pt x="f139" y="f140"/>
                    <a:pt x="f139" y="f140"/>
                  </a:cubicBezTo>
                  <a:cubicBezTo>
                    <a:pt x="f141" y="f142"/>
                    <a:pt x="f143" y="f144"/>
                    <a:pt x="f143" y="f144"/>
                  </a:cubicBezTo>
                  <a:cubicBezTo>
                    <a:pt x="f145" y="f146"/>
                    <a:pt x="f147" y="f148"/>
                    <a:pt x="f149" y="f150"/>
                  </a:cubicBezTo>
                  <a:lnTo>
                    <a:pt x="f149" y="f150"/>
                  </a:lnTo>
                  <a:cubicBezTo>
                    <a:pt x="f151" y="f152"/>
                    <a:pt x="f153" y="f154"/>
                    <a:pt x="f155" y="f68"/>
                  </a:cubicBezTo>
                  <a:cubicBezTo>
                    <a:pt x="f156" y="f157"/>
                    <a:pt x="f158" y="f159"/>
                    <a:pt x="f160" y="f159"/>
                  </a:cubicBezTo>
                  <a:cubicBezTo>
                    <a:pt x="f161" y="f159"/>
                    <a:pt x="f162" y="f163"/>
                    <a:pt x="f164" y="f148"/>
                  </a:cubicBezTo>
                  <a:lnTo>
                    <a:pt x="f164" y="f148"/>
                  </a:lnTo>
                  <a:cubicBezTo>
                    <a:pt x="f165" y="f166"/>
                    <a:pt x="f167" y="f168"/>
                    <a:pt x="f169" y="f168"/>
                  </a:cubicBezTo>
                  <a:cubicBezTo>
                    <a:pt x="f170" y="f168"/>
                    <a:pt x="f171" y="f172"/>
                    <a:pt x="f173" y="f174"/>
                  </a:cubicBezTo>
                  <a:cubicBezTo>
                    <a:pt x="f175" y="f176"/>
                    <a:pt x="f177" y="f178"/>
                    <a:pt x="f179" y="f180"/>
                  </a:cubicBezTo>
                  <a:cubicBezTo>
                    <a:pt x="f181" y="f182"/>
                    <a:pt x="f183" y="f184"/>
                    <a:pt x="f185" y="f184"/>
                  </a:cubicBezTo>
                  <a:cubicBezTo>
                    <a:pt x="f186" y="f184"/>
                    <a:pt x="f187" y="f188"/>
                    <a:pt x="f189" y="f190"/>
                  </a:cubicBezTo>
                  <a:cubicBezTo>
                    <a:pt x="f191" y="f192"/>
                    <a:pt x="f193" y="f176"/>
                    <a:pt x="f3" y="f194"/>
                  </a:cubicBezTo>
                  <a:cubicBezTo>
                    <a:pt x="f195" y="f196"/>
                    <a:pt x="f197" y="f198"/>
                    <a:pt x="f199" y="f200"/>
                  </a:cubicBezTo>
                  <a:cubicBezTo>
                    <a:pt x="f201" y="f202"/>
                    <a:pt x="f203" y="f204"/>
                    <a:pt x="f205" y="f206"/>
                  </a:cubicBezTo>
                  <a:cubicBezTo>
                    <a:pt x="f207" y="f208"/>
                    <a:pt x="f209" y="f90"/>
                    <a:pt x="f89" y="f90"/>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9" name="Google Shape;865;p11">
            <a:extLst>
              <a:ext uri="{FF2B5EF4-FFF2-40B4-BE49-F238E27FC236}">
                <a16:creationId xmlns:a16="http://schemas.microsoft.com/office/drawing/2014/main" id="{B145AD46-C4E6-4F8D-B84D-B9309AB6AAD8}"/>
              </a:ext>
            </a:extLst>
          </p:cNvPr>
          <p:cNvGrpSpPr/>
          <p:nvPr/>
        </p:nvGrpSpPr>
        <p:grpSpPr>
          <a:xfrm>
            <a:off x="7394441" y="1839444"/>
            <a:ext cx="308838" cy="1464622"/>
            <a:chOff x="7394441" y="1839444"/>
            <a:chExt cx="308838" cy="1464622"/>
          </a:xfrm>
        </p:grpSpPr>
        <p:sp>
          <p:nvSpPr>
            <p:cNvPr id="20" name="Google Shape;866;p11">
              <a:extLst>
                <a:ext uri="{FF2B5EF4-FFF2-40B4-BE49-F238E27FC236}">
                  <a16:creationId xmlns:a16="http://schemas.microsoft.com/office/drawing/2014/main" id="{CC7222DB-EA4C-4CE1-8C76-F632757C0093}"/>
                </a:ext>
              </a:extLst>
            </p:cNvPr>
            <p:cNvSpPr/>
            <p:nvPr/>
          </p:nvSpPr>
          <p:spPr>
            <a:xfrm rot="5400013">
              <a:off x="7198033" y="2799660"/>
              <a:ext cx="700814" cy="307997"/>
            </a:xfrm>
            <a:custGeom>
              <a:avLst/>
              <a:gdLst>
                <a:gd name="f0" fmla="val w"/>
                <a:gd name="f1" fmla="val h"/>
                <a:gd name="f2" fmla="val 0"/>
                <a:gd name="f3" fmla="val 16003"/>
                <a:gd name="f4" fmla="val 7033"/>
                <a:gd name="f5" fmla="val 5136"/>
                <a:gd name="f6" fmla="val 700"/>
                <a:gd name="f7" fmla="val 5309"/>
                <a:gd name="f8" fmla="val 5483"/>
                <a:gd name="f9" fmla="val 708"/>
                <a:gd name="f10" fmla="val 5656"/>
                <a:gd name="f11" fmla="val 723"/>
                <a:gd name="f12" fmla="val 6763"/>
                <a:gd name="f13" fmla="val 806"/>
                <a:gd name="f14" fmla="val 7799"/>
                <a:gd name="f15" fmla="val 1235"/>
                <a:gd name="f16" fmla="val 8776"/>
                <a:gd name="f17" fmla="val 1711"/>
                <a:gd name="f18" fmla="val 9704"/>
                <a:gd name="f19" fmla="val 2223"/>
                <a:gd name="f20" fmla="val 10645"/>
                <a:gd name="f21" fmla="val 2806"/>
                <a:gd name="f22" fmla="val 11633"/>
                <a:gd name="f23" fmla="val 3247"/>
                <a:gd name="f24" fmla="val 12609"/>
                <a:gd name="f25" fmla="val 3711"/>
                <a:gd name="f26" fmla="val 13669"/>
                <a:gd name="f27" fmla="val 3973"/>
                <a:gd name="f28" fmla="val 14753"/>
                <a:gd name="f29" fmla="val 4128"/>
                <a:gd name="f30" fmla="val 14217"/>
                <a:gd name="f31" fmla="val 4080"/>
                <a:gd name="f32" fmla="val 3997"/>
                <a:gd name="f33" fmla="val 13145"/>
                <a:gd name="f34" fmla="val 3878"/>
                <a:gd name="f35" fmla="val 3735"/>
                <a:gd name="f36" fmla="val 12086"/>
                <a:gd name="f37" fmla="val 3580"/>
                <a:gd name="f38" fmla="val 11597"/>
                <a:gd name="f39" fmla="val 3354"/>
                <a:gd name="f40" fmla="val 10597"/>
                <a:gd name="f41" fmla="val 2925"/>
                <a:gd name="f42" fmla="val 9669"/>
                <a:gd name="f43" fmla="val 2342"/>
                <a:gd name="f44" fmla="val 8692"/>
                <a:gd name="f45" fmla="val 1866"/>
                <a:gd name="f46" fmla="val 7728"/>
                <a:gd name="f47" fmla="val 1378"/>
                <a:gd name="f48" fmla="val 6716"/>
                <a:gd name="f49" fmla="val 961"/>
                <a:gd name="f50" fmla="val 5644"/>
                <a:gd name="f51" fmla="val 842"/>
                <a:gd name="f52" fmla="val 5448"/>
                <a:gd name="f53" fmla="val 815"/>
                <a:gd name="f54" fmla="val 5245"/>
                <a:gd name="f55" fmla="val 802"/>
                <a:gd name="f56" fmla="val 5040"/>
                <a:gd name="f57" fmla="val 4972"/>
                <a:gd name="f58" fmla="val 4903"/>
                <a:gd name="f59" fmla="val 803"/>
                <a:gd name="f60" fmla="val 4835"/>
                <a:gd name="f61" fmla="val 4573"/>
                <a:gd name="f62" fmla="val 818"/>
                <a:gd name="f63" fmla="val 4311"/>
                <a:gd name="f64" fmla="val 854"/>
                <a:gd name="f65" fmla="val 4037"/>
                <a:gd name="f66" fmla="val 901"/>
                <a:gd name="f67" fmla="val 3763"/>
                <a:gd name="f68" fmla="val 3513"/>
                <a:gd name="f69" fmla="val 1032"/>
                <a:gd name="f70" fmla="val 3263"/>
                <a:gd name="f71" fmla="val 1139"/>
                <a:gd name="f72" fmla="val 3013"/>
                <a:gd name="f73" fmla="val 2775"/>
                <a:gd name="f74" fmla="val 2549"/>
                <a:gd name="f75" fmla="val 1520"/>
                <a:gd name="f76" fmla="val 2751"/>
                <a:gd name="f77" fmla="val 1354"/>
                <a:gd name="f78" fmla="val 2989"/>
                <a:gd name="f79" fmla="val 1211"/>
                <a:gd name="f80" fmla="val 3251"/>
                <a:gd name="f81" fmla="val 1092"/>
                <a:gd name="f82" fmla="val 3501"/>
                <a:gd name="f83" fmla="val 973"/>
                <a:gd name="f84" fmla="val 3751"/>
                <a:gd name="f85" fmla="val 877"/>
                <a:gd name="f86" fmla="val 4025"/>
                <a:gd name="f87" fmla="val 4391"/>
                <a:gd name="f88" fmla="val 737"/>
                <a:gd name="f89" fmla="val 4763"/>
                <a:gd name="f90" fmla="val 5802"/>
                <a:gd name="f91" fmla="val 4493"/>
                <a:gd name="f92" fmla="val 3266"/>
                <a:gd name="f93" fmla="val 370"/>
                <a:gd name="f94" fmla="val 2203"/>
                <a:gd name="f95" fmla="val 1175"/>
                <a:gd name="f96" fmla="val 1882"/>
                <a:gd name="f97" fmla="val 1437"/>
                <a:gd name="f98" fmla="val 1584"/>
                <a:gd name="f99" fmla="val 1287"/>
                <a:gd name="f100" fmla="val 2056"/>
                <a:gd name="f101" fmla="val 763"/>
                <a:gd name="f102" fmla="val 2663"/>
                <a:gd name="f103" fmla="val 465"/>
                <a:gd name="f104" fmla="val 3390"/>
                <a:gd name="f105" fmla="val 1"/>
                <a:gd name="f106" fmla="val 4033"/>
                <a:gd name="f107" fmla="val 953"/>
                <a:gd name="f108" fmla="val 2723"/>
                <a:gd name="f109" fmla="val 2382"/>
                <a:gd name="f110" fmla="val 1651"/>
                <a:gd name="f111" fmla="val 1389"/>
                <a:gd name="f112" fmla="val 4351"/>
                <a:gd name="f113" fmla="val 1341"/>
                <a:gd name="f114" fmla="val 4761"/>
                <a:gd name="f115" fmla="val 1289"/>
                <a:gd name="f116" fmla="val 5173"/>
                <a:gd name="f117" fmla="val 5874"/>
                <a:gd name="f118" fmla="val 6584"/>
                <a:gd name="f119" fmla="val 1439"/>
                <a:gd name="f120" fmla="val 6906"/>
                <a:gd name="f121" fmla="val 2009"/>
                <a:gd name="f122" fmla="val 7085"/>
                <a:gd name="f123" fmla="val 2330"/>
                <a:gd name="f124" fmla="val 7192"/>
                <a:gd name="f125" fmla="val 2711"/>
                <a:gd name="f126" fmla="val 7061"/>
                <a:gd name="f127" fmla="val 3056"/>
                <a:gd name="f128" fmla="val 6962"/>
                <a:gd name="f129" fmla="val 3300"/>
                <a:gd name="f130" fmla="val 6651"/>
                <a:gd name="f131" fmla="val 3488"/>
                <a:gd name="f132" fmla="val 6367"/>
                <a:gd name="f133" fmla="val 6275"/>
                <a:gd name="f134" fmla="val 6187"/>
                <a:gd name="f135" fmla="val 3469"/>
                <a:gd name="f136" fmla="val 6109"/>
                <a:gd name="f137" fmla="val 3425"/>
                <a:gd name="f138" fmla="val 6302"/>
                <a:gd name="f139" fmla="val 3691"/>
                <a:gd name="f140" fmla="val 6627"/>
                <a:gd name="f141" fmla="val 3837"/>
                <a:gd name="f142" fmla="val 6945"/>
                <a:gd name="f143" fmla="val 7097"/>
                <a:gd name="f144" fmla="val 7248"/>
                <a:gd name="f145" fmla="val 3804"/>
                <a:gd name="f146" fmla="val 7383"/>
                <a:gd name="f147" fmla="val 7823"/>
                <a:gd name="f148" fmla="val 3533"/>
                <a:gd name="f149" fmla="val 7978"/>
                <a:gd name="f150" fmla="val 2949"/>
                <a:gd name="f151" fmla="val 7835"/>
                <a:gd name="f152" fmla="val 2509"/>
                <a:gd name="f153" fmla="val 9085"/>
                <a:gd name="f154" fmla="val 3413"/>
                <a:gd name="f155" fmla="val 9764"/>
                <a:gd name="f156" fmla="val 4687"/>
                <a:gd name="f157" fmla="val 10121"/>
                <a:gd name="f158" fmla="val 6200"/>
                <a:gd name="f159" fmla="val 10383"/>
                <a:gd name="f160" fmla="val 5807"/>
                <a:gd name="f161" fmla="val 10502"/>
                <a:gd name="f162" fmla="val 5485"/>
                <a:gd name="f163" fmla="val 10943"/>
                <a:gd name="f164" fmla="val 5938"/>
                <a:gd name="f165" fmla="val 11288"/>
                <a:gd name="f166" fmla="val 6164"/>
                <a:gd name="f167" fmla="val 11705"/>
                <a:gd name="f168" fmla="val 5914"/>
                <a:gd name="f169" fmla="val 11693"/>
                <a:gd name="f170" fmla="val 4985"/>
                <a:gd name="f171" fmla="val 12115"/>
                <a:gd name="f172" fmla="val 5357"/>
                <a:gd name="f173" fmla="val 12495"/>
                <a:gd name="f174" fmla="val 5495"/>
                <a:gd name="f175" fmla="val 12852"/>
                <a:gd name="f176" fmla="val 13900"/>
                <a:gd name="f177" fmla="val 14757"/>
                <a:gd name="f178" fmla="val 4306"/>
                <a:gd name="f179" fmla="val 15950"/>
                <a:gd name="f180" fmla="val 15968"/>
                <a:gd name="f181" fmla="val 15985"/>
                <a:gd name="f182" fmla="val 14489"/>
                <a:gd name="f183" fmla="val 4260"/>
                <a:gd name="f184" fmla="val 14791"/>
                <a:gd name="f185" fmla="val 1519"/>
                <a:gd name="f186" fmla="val 13433"/>
                <a:gd name="f187" fmla="val 13413"/>
                <a:gd name="f188" fmla="val 13392"/>
                <a:gd name="f189" fmla="val 13371"/>
                <a:gd name="f190" fmla="val 14193"/>
                <a:gd name="f191" fmla="val 1199"/>
                <a:gd name="f192" fmla="val 14919"/>
                <a:gd name="f193" fmla="val 794"/>
                <a:gd name="f194" fmla="val 15407"/>
                <a:gd name="f195" fmla="val 80"/>
                <a:gd name="f196" fmla="val 14354"/>
                <a:gd name="f197" fmla="val 628"/>
                <a:gd name="f198" fmla="val 13149"/>
                <a:gd name="f199" fmla="val 828"/>
                <a:gd name="f200" fmla="val 11922"/>
                <a:gd name="f201" fmla="val 10485"/>
                <a:gd name="f202" fmla="val 9018"/>
                <a:gd name="f203" fmla="val 555"/>
                <a:gd name="f204" fmla="val 246"/>
                <a:gd name="f205" fmla="val 7073"/>
                <a:gd name="f206" fmla="val 85"/>
                <a:gd name="f207" fmla="val 6428"/>
                <a:gd name="f208" fmla="*/ f0 1 16003"/>
                <a:gd name="f209" fmla="*/ f1 1 7033"/>
                <a:gd name="f210" fmla="val f2"/>
                <a:gd name="f211" fmla="val f3"/>
                <a:gd name="f212" fmla="val f4"/>
                <a:gd name="f213" fmla="+- f212 0 f210"/>
                <a:gd name="f214" fmla="+- f211 0 f210"/>
                <a:gd name="f215" fmla="*/ f214 1 16003"/>
                <a:gd name="f216" fmla="*/ f213 1 7033"/>
                <a:gd name="f217" fmla="*/ f210 1 f215"/>
                <a:gd name="f218" fmla="*/ f211 1 f215"/>
                <a:gd name="f219" fmla="*/ f210 1 f216"/>
                <a:gd name="f220" fmla="*/ f212 1 f216"/>
                <a:gd name="f221" fmla="*/ f217 f208 1"/>
                <a:gd name="f222" fmla="*/ f218 f208 1"/>
                <a:gd name="f223" fmla="*/ f220 f209 1"/>
                <a:gd name="f224" fmla="*/ f219 f209 1"/>
              </a:gdLst>
              <a:ahLst/>
              <a:cxnLst>
                <a:cxn ang="3cd4">
                  <a:pos x="hc" y="t"/>
                </a:cxn>
                <a:cxn ang="0">
                  <a:pos x="r" y="vc"/>
                </a:cxn>
                <a:cxn ang="cd4">
                  <a:pos x="hc" y="b"/>
                </a:cxn>
                <a:cxn ang="cd2">
                  <a:pos x="l" y="vc"/>
                </a:cxn>
              </a:cxnLst>
              <a:rect l="f221" t="f224" r="f222" b="f223"/>
              <a:pathLst>
                <a:path w="16002" h="7033">
                  <a:moveTo>
                    <a:pt x="f5" y="f6"/>
                  </a:moveTo>
                  <a:cubicBezTo>
                    <a:pt x="f7" y="f6"/>
                    <a:pt x="f8" y="f9"/>
                    <a:pt x="f10" y="f11"/>
                  </a:cubicBezTo>
                  <a:cubicBezTo>
                    <a:pt x="f12" y="f13"/>
                    <a:pt x="f14" y="f15"/>
                    <a:pt x="f16" y="f17"/>
                  </a:cubicBezTo>
                  <a:cubicBezTo>
                    <a:pt x="f18" y="f19"/>
                    <a:pt x="f20" y="f21"/>
                    <a:pt x="f22" y="f23"/>
                  </a:cubicBezTo>
                  <a:cubicBezTo>
                    <a:pt x="f24" y="f25"/>
                    <a:pt x="f26" y="f27"/>
                    <a:pt x="f28" y="f29"/>
                  </a:cubicBezTo>
                  <a:cubicBezTo>
                    <a:pt x="f30" y="f31"/>
                    <a:pt x="f26" y="f32"/>
                    <a:pt x="f33" y="f34"/>
                  </a:cubicBezTo>
                  <a:cubicBezTo>
                    <a:pt x="f24" y="f35"/>
                    <a:pt x="f36" y="f37"/>
                    <a:pt x="f38" y="f39"/>
                  </a:cubicBezTo>
                  <a:cubicBezTo>
                    <a:pt x="f40" y="f41"/>
                    <a:pt x="f42" y="f43"/>
                    <a:pt x="f44" y="f45"/>
                  </a:cubicBezTo>
                  <a:cubicBezTo>
                    <a:pt x="f46" y="f47"/>
                    <a:pt x="f48" y="f49"/>
                    <a:pt x="f50" y="f51"/>
                  </a:cubicBezTo>
                  <a:cubicBezTo>
                    <a:pt x="f52" y="f53"/>
                    <a:pt x="f54" y="f55"/>
                    <a:pt x="f56" y="f55"/>
                  </a:cubicBezTo>
                  <a:cubicBezTo>
                    <a:pt x="f57" y="f55"/>
                    <a:pt x="f58" y="f59"/>
                    <a:pt x="f60" y="f13"/>
                  </a:cubicBezTo>
                  <a:cubicBezTo>
                    <a:pt x="f61" y="f62"/>
                    <a:pt x="f63" y="f64"/>
                    <a:pt x="f65" y="f66"/>
                  </a:cubicBezTo>
                  <a:cubicBezTo>
                    <a:pt x="f67" y="f49"/>
                    <a:pt x="f68" y="f69"/>
                    <a:pt x="f70" y="f71"/>
                  </a:cubicBezTo>
                  <a:cubicBezTo>
                    <a:pt x="f72" y="f15"/>
                    <a:pt x="f73" y="f47"/>
                    <a:pt x="f74" y="f75"/>
                  </a:cubicBezTo>
                  <a:cubicBezTo>
                    <a:pt x="f76" y="f77"/>
                    <a:pt x="f78" y="f79"/>
                    <a:pt x="f80" y="f81"/>
                  </a:cubicBezTo>
                  <a:cubicBezTo>
                    <a:pt x="f82" y="f83"/>
                    <a:pt x="f84" y="f85"/>
                    <a:pt x="f86" y="f62"/>
                  </a:cubicBezTo>
                  <a:cubicBezTo>
                    <a:pt x="f87" y="f88"/>
                    <a:pt x="f89" y="f6"/>
                    <a:pt x="f5" y="f6"/>
                  </a:cubicBezTo>
                  <a:close/>
                  <a:moveTo>
                    <a:pt x="f90" y="f2"/>
                  </a:moveTo>
                  <a:cubicBezTo>
                    <a:pt x="f91" y="f2"/>
                    <a:pt x="f92" y="f93"/>
                    <a:pt x="f94" y="f95"/>
                  </a:cubicBezTo>
                  <a:cubicBezTo>
                    <a:pt x="f96" y="f97"/>
                    <a:pt x="f98" y="f17"/>
                    <a:pt x="f99" y="f100"/>
                  </a:cubicBezTo>
                  <a:cubicBezTo>
                    <a:pt x="f101" y="f102"/>
                    <a:pt x="f103" y="f104"/>
                    <a:pt x="f105" y="f106"/>
                  </a:cubicBezTo>
                  <a:cubicBezTo>
                    <a:pt x="f107" y="f108"/>
                    <a:pt x="f109" y="f110"/>
                    <a:pt x="f86" y="f111"/>
                  </a:cubicBezTo>
                  <a:cubicBezTo>
                    <a:pt x="f112" y="f113"/>
                    <a:pt x="f114" y="f115"/>
                    <a:pt x="f116" y="f115"/>
                  </a:cubicBezTo>
                  <a:cubicBezTo>
                    <a:pt x="f117" y="f115"/>
                    <a:pt x="f118" y="f119"/>
                    <a:pt x="f120" y="f121"/>
                  </a:cubicBezTo>
                  <a:cubicBezTo>
                    <a:pt x="f122" y="f123"/>
                    <a:pt x="f124" y="f125"/>
                    <a:pt x="f126" y="f127"/>
                  </a:cubicBezTo>
                  <a:cubicBezTo>
                    <a:pt x="f128" y="f129"/>
                    <a:pt x="f130" y="f131"/>
                    <a:pt x="f132" y="f131"/>
                  </a:cubicBezTo>
                  <a:cubicBezTo>
                    <a:pt x="f133" y="f131"/>
                    <a:pt x="f134" y="f135"/>
                    <a:pt x="f136" y="f137"/>
                  </a:cubicBezTo>
                  <a:lnTo>
                    <a:pt x="f136" y="f137"/>
                  </a:lnTo>
                  <a:cubicBezTo>
                    <a:pt x="f138" y="f139"/>
                    <a:pt x="f140" y="f141"/>
                    <a:pt x="f142" y="f141"/>
                  </a:cubicBezTo>
                  <a:cubicBezTo>
                    <a:pt x="f143" y="f141"/>
                    <a:pt x="f144" y="f145"/>
                    <a:pt x="f146" y="f35"/>
                  </a:cubicBezTo>
                  <a:cubicBezTo>
                    <a:pt x="f147" y="f148"/>
                    <a:pt x="f149" y="f150"/>
                    <a:pt x="f151" y="f152"/>
                  </a:cubicBezTo>
                  <a:lnTo>
                    <a:pt x="f151" y="f152"/>
                  </a:lnTo>
                  <a:cubicBezTo>
                    <a:pt x="f153" y="f154"/>
                    <a:pt x="f155" y="f156"/>
                    <a:pt x="f157" y="f158"/>
                  </a:cubicBezTo>
                  <a:cubicBezTo>
                    <a:pt x="f157" y="f158"/>
                    <a:pt x="f159" y="f160"/>
                    <a:pt x="f161" y="f162"/>
                  </a:cubicBezTo>
                  <a:cubicBezTo>
                    <a:pt x="f161" y="f162"/>
                    <a:pt x="f163" y="f164"/>
                    <a:pt x="f165" y="f4"/>
                  </a:cubicBezTo>
                  <a:cubicBezTo>
                    <a:pt x="f22" y="f166"/>
                    <a:pt x="f167" y="f168"/>
                    <a:pt x="f169" y="f170"/>
                  </a:cubicBezTo>
                  <a:lnTo>
                    <a:pt x="f169" y="f170"/>
                  </a:lnTo>
                  <a:cubicBezTo>
                    <a:pt x="f171" y="f172"/>
                    <a:pt x="f173" y="f174"/>
                    <a:pt x="f175" y="f174"/>
                  </a:cubicBezTo>
                  <a:cubicBezTo>
                    <a:pt x="f176" y="f174"/>
                    <a:pt x="f177" y="f178"/>
                    <a:pt x="f179" y="f178"/>
                  </a:cubicBezTo>
                  <a:cubicBezTo>
                    <a:pt x="f180" y="f178"/>
                    <a:pt x="f181" y="f178"/>
                    <a:pt x="f3" y="f178"/>
                  </a:cubicBezTo>
                  <a:cubicBezTo>
                    <a:pt x="f182" y="f183"/>
                    <a:pt x="f184" y="f185"/>
                    <a:pt x="f186" y="f185"/>
                  </a:cubicBezTo>
                  <a:cubicBezTo>
                    <a:pt x="f187" y="f185"/>
                    <a:pt x="f188" y="f185"/>
                    <a:pt x="f189" y="f75"/>
                  </a:cubicBezTo>
                  <a:cubicBezTo>
                    <a:pt x="f190" y="f191"/>
                    <a:pt x="f192" y="f193"/>
                    <a:pt x="f194" y="f195"/>
                  </a:cubicBezTo>
                  <a:lnTo>
                    <a:pt x="f194" y="f195"/>
                  </a:lnTo>
                  <a:cubicBezTo>
                    <a:pt x="f196" y="f197"/>
                    <a:pt x="f198" y="f199"/>
                    <a:pt x="f200" y="f199"/>
                  </a:cubicBezTo>
                  <a:cubicBezTo>
                    <a:pt x="f201" y="f199"/>
                    <a:pt x="f202" y="f203"/>
                    <a:pt x="f46" y="f204"/>
                  </a:cubicBezTo>
                  <a:cubicBezTo>
                    <a:pt x="f205" y="f206"/>
                    <a:pt x="f207" y="f2"/>
                    <a:pt x="f90" y="f2"/>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867;p11">
              <a:extLst>
                <a:ext uri="{FF2B5EF4-FFF2-40B4-BE49-F238E27FC236}">
                  <a16:creationId xmlns:a16="http://schemas.microsoft.com/office/drawing/2014/main" id="{94C6165A-7583-4A1B-82AD-5113442ED85A}"/>
                </a:ext>
              </a:extLst>
            </p:cNvPr>
            <p:cNvSpPr/>
            <p:nvPr/>
          </p:nvSpPr>
          <p:spPr>
            <a:xfrm rot="5400013">
              <a:off x="7198988" y="2035921"/>
              <a:ext cx="700768" cy="307814"/>
            </a:xfrm>
            <a:custGeom>
              <a:avLst/>
              <a:gdLst>
                <a:gd name="f0" fmla="val w"/>
                <a:gd name="f1" fmla="val h"/>
                <a:gd name="f2" fmla="val 0"/>
                <a:gd name="f3" fmla="val 16002"/>
                <a:gd name="f4" fmla="val 7029"/>
                <a:gd name="f5" fmla="val 10902"/>
                <a:gd name="f6" fmla="val 731"/>
                <a:gd name="f7" fmla="val 11280"/>
                <a:gd name="f8" fmla="val 11655"/>
                <a:gd name="f9" fmla="val 770"/>
                <a:gd name="f10" fmla="val 12025"/>
                <a:gd name="f11" fmla="val 861"/>
                <a:gd name="f12" fmla="val 12299"/>
                <a:gd name="f13" fmla="val 920"/>
                <a:gd name="f14" fmla="val 12549"/>
                <a:gd name="f15" fmla="val 1004"/>
                <a:gd name="f16" fmla="val 12799"/>
                <a:gd name="f17" fmla="val 1123"/>
                <a:gd name="f18" fmla="val 13061"/>
                <a:gd name="f19" fmla="val 1242"/>
                <a:gd name="f20" fmla="val 13275"/>
                <a:gd name="f21" fmla="val 1385"/>
                <a:gd name="f22" fmla="val 13502"/>
                <a:gd name="f23" fmla="val 1551"/>
                <a:gd name="f24" fmla="val 1408"/>
                <a:gd name="f25" fmla="val 13037"/>
                <a:gd name="f26" fmla="val 1277"/>
                <a:gd name="f27" fmla="val 12787"/>
                <a:gd name="f28" fmla="val 1170"/>
                <a:gd name="f29" fmla="val 12537"/>
                <a:gd name="f30" fmla="val 1063"/>
                <a:gd name="f31" fmla="val 12287"/>
                <a:gd name="f32" fmla="val 992"/>
                <a:gd name="f33" fmla="val 12013"/>
                <a:gd name="f34" fmla="val 932"/>
                <a:gd name="f35" fmla="val 11751"/>
                <a:gd name="f36" fmla="val 885"/>
                <a:gd name="f37" fmla="val 11478"/>
                <a:gd name="f38" fmla="val 837"/>
                <a:gd name="f39" fmla="val 11216"/>
                <a:gd name="f40" fmla="val 10942"/>
                <a:gd name="f41" fmla="val 10680"/>
                <a:gd name="f42" fmla="val 10406"/>
                <a:gd name="f43" fmla="val 873"/>
                <a:gd name="f44" fmla="val 9335"/>
                <a:gd name="f45" fmla="val 8311"/>
                <a:gd name="f46" fmla="val 7358"/>
                <a:gd name="f47" fmla="val 1897"/>
                <a:gd name="f48" fmla="val 6382"/>
                <a:gd name="f49" fmla="val 2373"/>
                <a:gd name="f50" fmla="val 5453"/>
                <a:gd name="f51" fmla="val 2956"/>
                <a:gd name="f52" fmla="val 4453"/>
                <a:gd name="f53" fmla="val 3385"/>
                <a:gd name="f54" fmla="val 3941"/>
                <a:gd name="f55" fmla="val 3611"/>
                <a:gd name="f56" fmla="val 3429"/>
                <a:gd name="f57" fmla="val 3766"/>
                <a:gd name="f58" fmla="val 2905"/>
                <a:gd name="f59" fmla="val 3909"/>
                <a:gd name="f60" fmla="val 2369"/>
                <a:gd name="f61" fmla="val 4028"/>
                <a:gd name="f62" fmla="val 1834"/>
                <a:gd name="f63" fmla="val 4111"/>
                <a:gd name="f64" fmla="val 1298"/>
                <a:gd name="f65" fmla="val 4159"/>
                <a:gd name="f66" fmla="val 3992"/>
                <a:gd name="f67" fmla="val 3441"/>
                <a:gd name="f68" fmla="val 3742"/>
                <a:gd name="f69" fmla="val 4417"/>
                <a:gd name="f70" fmla="val 3278"/>
                <a:gd name="f71" fmla="val 5382"/>
                <a:gd name="f72" fmla="val 2825"/>
                <a:gd name="f73" fmla="val 6298"/>
                <a:gd name="f74" fmla="val 2242"/>
                <a:gd name="f75" fmla="val 7275"/>
                <a:gd name="f76" fmla="val 1754"/>
                <a:gd name="f77" fmla="val 8251"/>
                <a:gd name="f78" fmla="val 9287"/>
                <a:gd name="f79" fmla="val 10394"/>
                <a:gd name="f80" fmla="val 754"/>
                <a:gd name="f81" fmla="val 10564"/>
                <a:gd name="f82" fmla="val 739"/>
                <a:gd name="f83" fmla="val 10733"/>
                <a:gd name="f84" fmla="val 7"/>
                <a:gd name="f85" fmla="val 4313"/>
                <a:gd name="f86" fmla="val 5"/>
                <a:gd name="f87" fmla="val 2"/>
                <a:gd name="f88" fmla="val 4314"/>
                <a:gd name="f89" fmla="val 10198"/>
                <a:gd name="f90" fmla="val 1"/>
                <a:gd name="f91" fmla="val 9572"/>
                <a:gd name="f92" fmla="val 8928"/>
                <a:gd name="f93" fmla="val 84"/>
                <a:gd name="f94" fmla="val 8275"/>
                <a:gd name="f95" fmla="val 242"/>
                <a:gd name="f96" fmla="val 6981"/>
                <a:gd name="f97" fmla="val 557"/>
                <a:gd name="f98" fmla="val 5510"/>
                <a:gd name="f99" fmla="val 834"/>
                <a:gd name="f100" fmla="val 4070"/>
                <a:gd name="f101" fmla="val 2847"/>
                <a:gd name="f102" fmla="val 1646"/>
                <a:gd name="f103" fmla="val 634"/>
                <a:gd name="f104" fmla="val 595"/>
                <a:gd name="f105" fmla="val 87"/>
                <a:gd name="f106" fmla="val 1095"/>
                <a:gd name="f107" fmla="val 813"/>
                <a:gd name="f108" fmla="val 1218"/>
                <a:gd name="f109" fmla="val 2643"/>
                <a:gd name="f110" fmla="val 1527"/>
                <a:gd name="f111" fmla="val 2625"/>
                <a:gd name="f112" fmla="val 2607"/>
                <a:gd name="f113" fmla="val 1526"/>
                <a:gd name="f114" fmla="val 2589"/>
                <a:gd name="f115" fmla="val 1201"/>
                <a:gd name="f116" fmla="val 1504"/>
                <a:gd name="f117" fmla="val 4258"/>
                <a:gd name="f118" fmla="val 27"/>
                <a:gd name="f119" fmla="val 46"/>
                <a:gd name="f120" fmla="val 4312"/>
                <a:gd name="f121" fmla="val 65"/>
                <a:gd name="f122" fmla="val 1262"/>
                <a:gd name="f123" fmla="val 2120"/>
                <a:gd name="f124" fmla="val 5501"/>
                <a:gd name="f125" fmla="val 3166"/>
                <a:gd name="f126" fmla="val 3522"/>
                <a:gd name="f127" fmla="val 3901"/>
                <a:gd name="f128" fmla="val 5363"/>
                <a:gd name="f129" fmla="val 4322"/>
                <a:gd name="f130" fmla="val 4992"/>
                <a:gd name="f131" fmla="val 4310"/>
                <a:gd name="f132" fmla="val 5921"/>
                <a:gd name="f133" fmla="val 4393"/>
                <a:gd name="f134" fmla="val 6171"/>
                <a:gd name="f135" fmla="val 4727"/>
                <a:gd name="f136" fmla="val 7028"/>
                <a:gd name="f137" fmla="val 5060"/>
                <a:gd name="f138" fmla="val 5945"/>
                <a:gd name="f139" fmla="val 5513"/>
                <a:gd name="f140" fmla="val 5480"/>
                <a:gd name="f141" fmla="val 5632"/>
                <a:gd name="f142" fmla="val 5814"/>
                <a:gd name="f143" fmla="val 5882"/>
                <a:gd name="f144" fmla="val 6195"/>
                <a:gd name="f145" fmla="val 6239"/>
                <a:gd name="f146" fmla="val 4695"/>
                <a:gd name="f147" fmla="val 6941"/>
                <a:gd name="f148" fmla="val 3432"/>
                <a:gd name="f149" fmla="val 8180"/>
                <a:gd name="f150" fmla="val 2504"/>
                <a:gd name="f151" fmla="val 8037"/>
                <a:gd name="f152" fmla="val 2968"/>
                <a:gd name="f153" fmla="val 8192"/>
                <a:gd name="f154" fmla="val 3540"/>
                <a:gd name="f155" fmla="val 8620"/>
                <a:gd name="f156" fmla="val 8756"/>
                <a:gd name="f157" fmla="val 3810"/>
                <a:gd name="f158" fmla="val 8906"/>
                <a:gd name="f159" fmla="val 3842"/>
                <a:gd name="f160" fmla="val 9057"/>
                <a:gd name="f161" fmla="val 9382"/>
                <a:gd name="f162" fmla="val 9711"/>
                <a:gd name="f163" fmla="val 3693"/>
                <a:gd name="f164" fmla="val 9906"/>
                <a:gd name="f165" fmla="val 9828"/>
                <a:gd name="f166" fmla="val 3476"/>
                <a:gd name="f167" fmla="val 9739"/>
                <a:gd name="f168" fmla="val 3495"/>
                <a:gd name="f169" fmla="val 9648"/>
                <a:gd name="f170" fmla="val 9363"/>
                <a:gd name="f171" fmla="val 9053"/>
                <a:gd name="f172" fmla="val 3307"/>
                <a:gd name="f173" fmla="val 8954"/>
                <a:gd name="f174" fmla="val 3063"/>
                <a:gd name="f175" fmla="val 8811"/>
                <a:gd name="f176" fmla="val 2730"/>
                <a:gd name="f177" fmla="val 8918"/>
                <a:gd name="f178" fmla="val 2325"/>
                <a:gd name="f179" fmla="val 9096"/>
                <a:gd name="f180" fmla="val 2016"/>
                <a:gd name="f181" fmla="val 9427"/>
                <a:gd name="f182" fmla="val 1444"/>
                <a:gd name="f183" fmla="val 10143"/>
                <a:gd name="f184" fmla="val 1286"/>
                <a:gd name="f185" fmla="val 10848"/>
                <a:gd name="f186" fmla="val 11258"/>
                <a:gd name="f187" fmla="val 11665"/>
                <a:gd name="f188" fmla="val 1340"/>
                <a:gd name="f189" fmla="val 11990"/>
                <a:gd name="f190" fmla="val 1397"/>
                <a:gd name="f191" fmla="val 13609"/>
                <a:gd name="f192" fmla="val 1658"/>
                <a:gd name="f193" fmla="val 15050"/>
                <a:gd name="f194" fmla="val 4040"/>
                <a:gd name="f195" fmla="val 15538"/>
                <a:gd name="f196" fmla="val 3397"/>
                <a:gd name="f197" fmla="val 15240"/>
                <a:gd name="f198" fmla="val 2670"/>
                <a:gd name="f199" fmla="val 14728"/>
                <a:gd name="f200" fmla="val 2063"/>
                <a:gd name="f201" fmla="val 14442"/>
                <a:gd name="f202" fmla="val 1730"/>
                <a:gd name="f203" fmla="val 14133"/>
                <a:gd name="f204" fmla="val 1432"/>
                <a:gd name="f205" fmla="val 13799"/>
                <a:gd name="f206" fmla="val 1182"/>
                <a:gd name="f207" fmla="val 12743"/>
                <a:gd name="f208" fmla="val 368"/>
                <a:gd name="f209" fmla="val 11511"/>
                <a:gd name="f210" fmla="*/ f0 1 16002"/>
                <a:gd name="f211" fmla="*/ f1 1 7029"/>
                <a:gd name="f212" fmla="val f2"/>
                <a:gd name="f213" fmla="val f3"/>
                <a:gd name="f214" fmla="val f4"/>
                <a:gd name="f215" fmla="+- f214 0 f212"/>
                <a:gd name="f216" fmla="+- f213 0 f212"/>
                <a:gd name="f217" fmla="*/ f216 1 16002"/>
                <a:gd name="f218" fmla="*/ f215 1 7029"/>
                <a:gd name="f219" fmla="*/ f212 1 f217"/>
                <a:gd name="f220" fmla="*/ f213 1 f217"/>
                <a:gd name="f221" fmla="*/ f212 1 f218"/>
                <a:gd name="f222" fmla="*/ f214 1 f218"/>
                <a:gd name="f223" fmla="*/ f219 f210 1"/>
                <a:gd name="f224" fmla="*/ f220 f210 1"/>
                <a:gd name="f225" fmla="*/ f222 f211 1"/>
                <a:gd name="f226" fmla="*/ f221 f211 1"/>
              </a:gdLst>
              <a:ahLst/>
              <a:cxnLst>
                <a:cxn ang="3cd4">
                  <a:pos x="hc" y="t"/>
                </a:cxn>
                <a:cxn ang="0">
                  <a:pos x="r" y="vc"/>
                </a:cxn>
                <a:cxn ang="cd4">
                  <a:pos x="hc" y="b"/>
                </a:cxn>
                <a:cxn ang="cd2">
                  <a:pos x="l" y="vc"/>
                </a:cxn>
              </a:cxnLst>
              <a:rect l="f223" t="f226" r="f224" b="f225"/>
              <a:pathLst>
                <a:path w="16002" h="7028">
                  <a:moveTo>
                    <a:pt x="f5" y="f6"/>
                  </a:moveTo>
                  <a:cubicBezTo>
                    <a:pt x="f7" y="f6"/>
                    <a:pt x="f8" y="f9"/>
                    <a:pt x="f10" y="f11"/>
                  </a:cubicBezTo>
                  <a:cubicBezTo>
                    <a:pt x="f12" y="f13"/>
                    <a:pt x="f14" y="f15"/>
                    <a:pt x="f16" y="f17"/>
                  </a:cubicBezTo>
                  <a:cubicBezTo>
                    <a:pt x="f18" y="f19"/>
                    <a:pt x="f20" y="f21"/>
                    <a:pt x="f22" y="f23"/>
                  </a:cubicBezTo>
                  <a:cubicBezTo>
                    <a:pt x="f20" y="f24"/>
                    <a:pt x="f25" y="f26"/>
                    <a:pt x="f27" y="f28"/>
                  </a:cubicBezTo>
                  <a:cubicBezTo>
                    <a:pt x="f29" y="f30"/>
                    <a:pt x="f31" y="f32"/>
                    <a:pt x="f33" y="f34"/>
                  </a:cubicBezTo>
                  <a:cubicBezTo>
                    <a:pt x="f35" y="f36"/>
                    <a:pt x="f37" y="f38"/>
                    <a:pt x="f39" y="f38"/>
                  </a:cubicBezTo>
                  <a:cubicBezTo>
                    <a:pt x="f40" y="f38"/>
                    <a:pt x="f41" y="f38"/>
                    <a:pt x="f42" y="f43"/>
                  </a:cubicBezTo>
                  <a:cubicBezTo>
                    <a:pt x="f44" y="f32"/>
                    <a:pt x="f45" y="f24"/>
                    <a:pt x="f46" y="f47"/>
                  </a:cubicBezTo>
                  <a:cubicBezTo>
                    <a:pt x="f48" y="f49"/>
                    <a:pt x="f50" y="f51"/>
                    <a:pt x="f52" y="f53"/>
                  </a:cubicBezTo>
                  <a:cubicBezTo>
                    <a:pt x="f54" y="f55"/>
                    <a:pt x="f56" y="f57"/>
                    <a:pt x="f58" y="f59"/>
                  </a:cubicBezTo>
                  <a:cubicBezTo>
                    <a:pt x="f60" y="f61"/>
                    <a:pt x="f62" y="f63"/>
                    <a:pt x="f64" y="f65"/>
                  </a:cubicBezTo>
                  <a:cubicBezTo>
                    <a:pt x="f60" y="f66"/>
                    <a:pt x="f67" y="f68"/>
                    <a:pt x="f69" y="f70"/>
                  </a:cubicBezTo>
                  <a:cubicBezTo>
                    <a:pt x="f71" y="f72"/>
                    <a:pt x="f73" y="f74"/>
                    <a:pt x="f75" y="f76"/>
                  </a:cubicBezTo>
                  <a:cubicBezTo>
                    <a:pt x="f77" y="f26"/>
                    <a:pt x="f78" y="f38"/>
                    <a:pt x="f79" y="f80"/>
                  </a:cubicBezTo>
                  <a:cubicBezTo>
                    <a:pt x="f81" y="f82"/>
                    <a:pt x="f83" y="f6"/>
                    <a:pt x="f5" y="f6"/>
                  </a:cubicBezTo>
                  <a:close/>
                  <a:moveTo>
                    <a:pt x="f84" y="f85"/>
                  </a:moveTo>
                  <a:lnTo>
                    <a:pt x="f84" y="f85"/>
                  </a:lnTo>
                  <a:cubicBezTo>
                    <a:pt x="f86" y="f85"/>
                    <a:pt x="f87" y="f85"/>
                    <a:pt x="f2" y="f88"/>
                  </a:cubicBezTo>
                  <a:cubicBezTo>
                    <a:pt x="f87" y="f85"/>
                    <a:pt x="f86" y="f85"/>
                    <a:pt x="f84" y="f85"/>
                  </a:cubicBezTo>
                  <a:close/>
                  <a:moveTo>
                    <a:pt x="f89" y="f90"/>
                  </a:moveTo>
                  <a:cubicBezTo>
                    <a:pt x="f91" y="f90"/>
                    <a:pt x="f92" y="f93"/>
                    <a:pt x="f94" y="f95"/>
                  </a:cubicBezTo>
                  <a:cubicBezTo>
                    <a:pt x="f96" y="f97"/>
                    <a:pt x="f98" y="f99"/>
                    <a:pt x="f100" y="f99"/>
                  </a:cubicBezTo>
                  <a:cubicBezTo>
                    <a:pt x="f101" y="f99"/>
                    <a:pt x="f102" y="f103"/>
                    <a:pt x="f104" y="f105"/>
                  </a:cubicBezTo>
                  <a:lnTo>
                    <a:pt x="f104" y="f105"/>
                  </a:lnTo>
                  <a:cubicBezTo>
                    <a:pt x="f106" y="f107"/>
                    <a:pt x="f62" y="f108"/>
                    <a:pt x="f109" y="f110"/>
                  </a:cubicBezTo>
                  <a:cubicBezTo>
                    <a:pt x="f111" y="f110"/>
                    <a:pt x="f112" y="f113"/>
                    <a:pt x="f114" y="f113"/>
                  </a:cubicBezTo>
                  <a:cubicBezTo>
                    <a:pt x="f115" y="f113"/>
                    <a:pt x="f116" y="f117"/>
                    <a:pt x="f84" y="f85"/>
                  </a:cubicBezTo>
                  <a:lnTo>
                    <a:pt x="f84" y="f85"/>
                  </a:lnTo>
                  <a:cubicBezTo>
                    <a:pt x="f118" y="f85"/>
                    <a:pt x="f119" y="f120"/>
                    <a:pt x="f121" y="f120"/>
                  </a:cubicBezTo>
                  <a:cubicBezTo>
                    <a:pt x="f122" y="f120"/>
                    <a:pt x="f123" y="f124"/>
                    <a:pt x="f125" y="f124"/>
                  </a:cubicBezTo>
                  <a:cubicBezTo>
                    <a:pt x="f126" y="f124"/>
                    <a:pt x="f127" y="f128"/>
                    <a:pt x="f129" y="f130"/>
                  </a:cubicBezTo>
                  <a:lnTo>
                    <a:pt x="f129" y="f130"/>
                  </a:lnTo>
                  <a:cubicBezTo>
                    <a:pt x="f131" y="f132"/>
                    <a:pt x="f133" y="f134"/>
                    <a:pt x="f135" y="f136"/>
                  </a:cubicBezTo>
                  <a:cubicBezTo>
                    <a:pt x="f137" y="f138"/>
                    <a:pt x="f139" y="f140"/>
                    <a:pt x="f139" y="f140"/>
                  </a:cubicBezTo>
                  <a:cubicBezTo>
                    <a:pt x="f141" y="f142"/>
                    <a:pt x="f143" y="f144"/>
                    <a:pt x="f143" y="f144"/>
                  </a:cubicBezTo>
                  <a:cubicBezTo>
                    <a:pt x="f145" y="f146"/>
                    <a:pt x="f147" y="f148"/>
                    <a:pt x="f149" y="f150"/>
                  </a:cubicBezTo>
                  <a:lnTo>
                    <a:pt x="f149" y="f150"/>
                  </a:lnTo>
                  <a:cubicBezTo>
                    <a:pt x="f151" y="f152"/>
                    <a:pt x="f153" y="f154"/>
                    <a:pt x="f155" y="f68"/>
                  </a:cubicBezTo>
                  <a:cubicBezTo>
                    <a:pt x="f156" y="f157"/>
                    <a:pt x="f158" y="f159"/>
                    <a:pt x="f160" y="f159"/>
                  </a:cubicBezTo>
                  <a:cubicBezTo>
                    <a:pt x="f161" y="f159"/>
                    <a:pt x="f162" y="f163"/>
                    <a:pt x="f164" y="f148"/>
                  </a:cubicBezTo>
                  <a:lnTo>
                    <a:pt x="f164" y="f148"/>
                  </a:lnTo>
                  <a:cubicBezTo>
                    <a:pt x="f165" y="f166"/>
                    <a:pt x="f167" y="f168"/>
                    <a:pt x="f169" y="f168"/>
                  </a:cubicBezTo>
                  <a:cubicBezTo>
                    <a:pt x="f170" y="f168"/>
                    <a:pt x="f171" y="f172"/>
                    <a:pt x="f173" y="f174"/>
                  </a:cubicBezTo>
                  <a:cubicBezTo>
                    <a:pt x="f175" y="f176"/>
                    <a:pt x="f177" y="f178"/>
                    <a:pt x="f179" y="f180"/>
                  </a:cubicBezTo>
                  <a:cubicBezTo>
                    <a:pt x="f181" y="f182"/>
                    <a:pt x="f183" y="f184"/>
                    <a:pt x="f185" y="f184"/>
                  </a:cubicBezTo>
                  <a:cubicBezTo>
                    <a:pt x="f186" y="f184"/>
                    <a:pt x="f187" y="f188"/>
                    <a:pt x="f189" y="f190"/>
                  </a:cubicBezTo>
                  <a:cubicBezTo>
                    <a:pt x="f191" y="f192"/>
                    <a:pt x="f193" y="f176"/>
                    <a:pt x="f3" y="f194"/>
                  </a:cubicBezTo>
                  <a:cubicBezTo>
                    <a:pt x="f195" y="f196"/>
                    <a:pt x="f197" y="f198"/>
                    <a:pt x="f199" y="f200"/>
                  </a:cubicBezTo>
                  <a:cubicBezTo>
                    <a:pt x="f201" y="f202"/>
                    <a:pt x="f203" y="f204"/>
                    <a:pt x="f205" y="f206"/>
                  </a:cubicBezTo>
                  <a:cubicBezTo>
                    <a:pt x="f207" y="f208"/>
                    <a:pt x="f209" y="f90"/>
                    <a:pt x="f89" y="f90"/>
                  </a:cubicBezTo>
                  <a:close/>
                </a:path>
              </a:pathLst>
            </a:custGeom>
            <a:solidFill>
              <a:srgbClr val="5F5B5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22" name="Google Shape;868;p11">
            <a:extLst>
              <a:ext uri="{FF2B5EF4-FFF2-40B4-BE49-F238E27FC236}">
                <a16:creationId xmlns:a16="http://schemas.microsoft.com/office/drawing/2014/main" id="{C8942239-949E-4D31-89AF-31A3B441E124}"/>
              </a:ext>
            </a:extLst>
          </p:cNvPr>
          <p:cNvGrpSpPr/>
          <p:nvPr/>
        </p:nvGrpSpPr>
        <p:grpSpPr>
          <a:xfrm>
            <a:off x="1549048" y="1034616"/>
            <a:ext cx="1881597" cy="721022"/>
            <a:chOff x="1549048" y="1034616"/>
            <a:chExt cx="1881597" cy="721022"/>
          </a:xfrm>
        </p:grpSpPr>
        <p:sp>
          <p:nvSpPr>
            <p:cNvPr id="23" name="Google Shape;869;p11">
              <a:extLst>
                <a:ext uri="{FF2B5EF4-FFF2-40B4-BE49-F238E27FC236}">
                  <a16:creationId xmlns:a16="http://schemas.microsoft.com/office/drawing/2014/main" id="{E173D320-1429-4D8A-9DB9-79C6A19C1CE4}"/>
                </a:ext>
              </a:extLst>
            </p:cNvPr>
            <p:cNvSpPr/>
            <p:nvPr/>
          </p:nvSpPr>
          <p:spPr>
            <a:xfrm flipH="1">
              <a:off x="1549085" y="1034625"/>
              <a:ext cx="1881560" cy="38276"/>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870;p11">
              <a:extLst>
                <a:ext uri="{FF2B5EF4-FFF2-40B4-BE49-F238E27FC236}">
                  <a16:creationId xmlns:a16="http://schemas.microsoft.com/office/drawing/2014/main" id="{8EBD355D-B46D-48D0-8904-4C77D075464C}"/>
                </a:ext>
              </a:extLst>
            </p:cNvPr>
            <p:cNvSpPr/>
            <p:nvPr/>
          </p:nvSpPr>
          <p:spPr>
            <a:xfrm rot="16199987" flipH="1">
              <a:off x="1207675" y="1375989"/>
              <a:ext cx="721022" cy="38276"/>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25" name="Google Shape;871;p11">
            <a:extLst>
              <a:ext uri="{FF2B5EF4-FFF2-40B4-BE49-F238E27FC236}">
                <a16:creationId xmlns:a16="http://schemas.microsoft.com/office/drawing/2014/main" id="{7744BC89-A496-4BCF-894D-A49288FB9773}"/>
              </a:ext>
            </a:extLst>
          </p:cNvPr>
          <p:cNvGrpSpPr/>
          <p:nvPr/>
        </p:nvGrpSpPr>
        <p:grpSpPr>
          <a:xfrm>
            <a:off x="5713372" y="1034616"/>
            <a:ext cx="1881606" cy="721022"/>
            <a:chOff x="5713372" y="1034616"/>
            <a:chExt cx="1881606" cy="721022"/>
          </a:xfrm>
        </p:grpSpPr>
        <p:sp>
          <p:nvSpPr>
            <p:cNvPr id="26" name="Google Shape;872;p11">
              <a:extLst>
                <a:ext uri="{FF2B5EF4-FFF2-40B4-BE49-F238E27FC236}">
                  <a16:creationId xmlns:a16="http://schemas.microsoft.com/office/drawing/2014/main" id="{FF18E119-7052-4BF0-96AA-78F1DA505568}"/>
                </a:ext>
              </a:extLst>
            </p:cNvPr>
            <p:cNvSpPr/>
            <p:nvPr/>
          </p:nvSpPr>
          <p:spPr>
            <a:xfrm>
              <a:off x="5713372" y="1034625"/>
              <a:ext cx="1881560" cy="38276"/>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873;p11">
              <a:extLst>
                <a:ext uri="{FF2B5EF4-FFF2-40B4-BE49-F238E27FC236}">
                  <a16:creationId xmlns:a16="http://schemas.microsoft.com/office/drawing/2014/main" id="{010703AC-B809-4130-919D-249C6A5F4FCA}"/>
                </a:ext>
              </a:extLst>
            </p:cNvPr>
            <p:cNvSpPr/>
            <p:nvPr/>
          </p:nvSpPr>
          <p:spPr>
            <a:xfrm rot="5400013">
              <a:off x="7215329" y="1375989"/>
              <a:ext cx="721022" cy="38276"/>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28" name="Google Shape;874;p11">
            <a:extLst>
              <a:ext uri="{FF2B5EF4-FFF2-40B4-BE49-F238E27FC236}">
                <a16:creationId xmlns:a16="http://schemas.microsoft.com/office/drawing/2014/main" id="{FDF30325-10A1-4794-8574-D2129A4E8269}"/>
              </a:ext>
            </a:extLst>
          </p:cNvPr>
          <p:cNvGrpSpPr/>
          <p:nvPr/>
        </p:nvGrpSpPr>
        <p:grpSpPr>
          <a:xfrm>
            <a:off x="1549048" y="3387870"/>
            <a:ext cx="1881597" cy="721022"/>
            <a:chOff x="1549048" y="3387870"/>
            <a:chExt cx="1881597" cy="721022"/>
          </a:xfrm>
        </p:grpSpPr>
        <p:sp>
          <p:nvSpPr>
            <p:cNvPr id="29" name="Google Shape;875;p11">
              <a:extLst>
                <a:ext uri="{FF2B5EF4-FFF2-40B4-BE49-F238E27FC236}">
                  <a16:creationId xmlns:a16="http://schemas.microsoft.com/office/drawing/2014/main" id="{6696DA66-3B02-46CA-A0B8-C867C5C80E8F}"/>
                </a:ext>
              </a:extLst>
            </p:cNvPr>
            <p:cNvSpPr/>
            <p:nvPr/>
          </p:nvSpPr>
          <p:spPr>
            <a:xfrm rot="10799991">
              <a:off x="1549085" y="4070616"/>
              <a:ext cx="1881560" cy="38276"/>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876;p11">
              <a:extLst>
                <a:ext uri="{FF2B5EF4-FFF2-40B4-BE49-F238E27FC236}">
                  <a16:creationId xmlns:a16="http://schemas.microsoft.com/office/drawing/2014/main" id="{9CD9FD84-18E7-4080-8D3E-CDD64494B81A}"/>
                </a:ext>
              </a:extLst>
            </p:cNvPr>
            <p:cNvSpPr/>
            <p:nvPr/>
          </p:nvSpPr>
          <p:spPr>
            <a:xfrm rot="16200004">
              <a:off x="1207675" y="3729243"/>
              <a:ext cx="721022" cy="38276"/>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31" name="Google Shape;877;p11">
            <a:extLst>
              <a:ext uri="{FF2B5EF4-FFF2-40B4-BE49-F238E27FC236}">
                <a16:creationId xmlns:a16="http://schemas.microsoft.com/office/drawing/2014/main" id="{D32F4F59-B567-41A3-A8E9-470A33C2DDF5}"/>
              </a:ext>
            </a:extLst>
          </p:cNvPr>
          <p:cNvGrpSpPr/>
          <p:nvPr/>
        </p:nvGrpSpPr>
        <p:grpSpPr>
          <a:xfrm>
            <a:off x="5713372" y="3387870"/>
            <a:ext cx="1881606" cy="721022"/>
            <a:chOff x="5713372" y="3387870"/>
            <a:chExt cx="1881606" cy="721022"/>
          </a:xfrm>
        </p:grpSpPr>
        <p:sp>
          <p:nvSpPr>
            <p:cNvPr id="32" name="Google Shape;878;p11">
              <a:extLst>
                <a:ext uri="{FF2B5EF4-FFF2-40B4-BE49-F238E27FC236}">
                  <a16:creationId xmlns:a16="http://schemas.microsoft.com/office/drawing/2014/main" id="{3876CBE9-85A4-47E5-93DD-46F68D9E032A}"/>
                </a:ext>
              </a:extLst>
            </p:cNvPr>
            <p:cNvSpPr/>
            <p:nvPr/>
          </p:nvSpPr>
          <p:spPr>
            <a:xfrm rot="10800009" flipH="1">
              <a:off x="5713372" y="4070616"/>
              <a:ext cx="1881560" cy="38276"/>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879;p11">
              <a:extLst>
                <a:ext uri="{FF2B5EF4-FFF2-40B4-BE49-F238E27FC236}">
                  <a16:creationId xmlns:a16="http://schemas.microsoft.com/office/drawing/2014/main" id="{F41B630B-7AF5-401E-B754-B0A1AE068B45}"/>
                </a:ext>
              </a:extLst>
            </p:cNvPr>
            <p:cNvSpPr/>
            <p:nvPr/>
          </p:nvSpPr>
          <p:spPr>
            <a:xfrm rot="5399996" flipH="1">
              <a:off x="7215329" y="3729243"/>
              <a:ext cx="721022" cy="38276"/>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34" name="Google Shape;880;p11">
            <a:extLst>
              <a:ext uri="{FF2B5EF4-FFF2-40B4-BE49-F238E27FC236}">
                <a16:creationId xmlns:a16="http://schemas.microsoft.com/office/drawing/2014/main" id="{05D496D9-7E3C-444F-B531-838298AAAB6E}"/>
              </a:ext>
            </a:extLst>
          </p:cNvPr>
          <p:cNvSpPr txBox="1">
            <a:spLocks noGrp="1"/>
          </p:cNvSpPr>
          <p:nvPr>
            <p:ph type="title"/>
          </p:nvPr>
        </p:nvSpPr>
        <p:spPr>
          <a:xfrm>
            <a:off x="1791199" y="1454270"/>
            <a:ext cx="5561700" cy="1774201"/>
          </a:xfrm>
        </p:spPr>
        <p:txBody>
          <a:bodyPr/>
          <a:lstStyle>
            <a:lvl1pPr>
              <a:defRPr sz="12000">
                <a:solidFill>
                  <a:srgbClr val="D6B35F"/>
                </a:solidFill>
              </a:defRPr>
            </a:lvl1pPr>
          </a:lstStyle>
          <a:p>
            <a:pPr lvl="0"/>
            <a:r>
              <a:rPr lang="es-PE"/>
              <a:t>xx%</a:t>
            </a:r>
          </a:p>
        </p:txBody>
      </p:sp>
      <p:sp>
        <p:nvSpPr>
          <p:cNvPr id="35" name="Google Shape;881;p11">
            <a:extLst>
              <a:ext uri="{FF2B5EF4-FFF2-40B4-BE49-F238E27FC236}">
                <a16:creationId xmlns:a16="http://schemas.microsoft.com/office/drawing/2014/main" id="{BAC273EA-E3AA-4C22-BB29-47E451787A90}"/>
              </a:ext>
            </a:extLst>
          </p:cNvPr>
          <p:cNvSpPr txBox="1">
            <a:spLocks noGrp="1"/>
          </p:cNvSpPr>
          <p:nvPr>
            <p:ph type="body" idx="4294967295"/>
          </p:nvPr>
        </p:nvSpPr>
        <p:spPr>
          <a:xfrm>
            <a:off x="2432203" y="3069128"/>
            <a:ext cx="4279501" cy="772503"/>
          </a:xfrm>
        </p:spPr>
        <p:txBody>
          <a:bodyPr anchorCtr="1"/>
          <a:lstStyle>
            <a:lvl1pPr algn="ctr">
              <a:defRPr sz="1800">
                <a:solidFill>
                  <a:srgbClr val="000000"/>
                </a:solidFill>
              </a:defRPr>
            </a:lvl1pPr>
          </a:lstStyle>
          <a:p>
            <a:pPr lvl="0"/>
            <a:endParaRPr lang="es-PE"/>
          </a:p>
        </p:txBody>
      </p:sp>
      <p:pic>
        <p:nvPicPr>
          <p:cNvPr id="36" name="Imagen 50">
            <a:extLst>
              <a:ext uri="{FF2B5EF4-FFF2-40B4-BE49-F238E27FC236}">
                <a16:creationId xmlns:a16="http://schemas.microsoft.com/office/drawing/2014/main" id="{3F9EA3AE-A38F-498A-9E98-794CDA9E7E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6860" y="283464"/>
            <a:ext cx="1190109" cy="1088510"/>
          </a:xfrm>
          <a:prstGeom prst="rect">
            <a:avLst/>
          </a:prstGeom>
          <a:noFill/>
          <a:ln cap="flat">
            <a:noFill/>
          </a:ln>
        </p:spPr>
      </p:pic>
      <p:pic>
        <p:nvPicPr>
          <p:cNvPr id="37" name="Imagen 1">
            <a:extLst>
              <a:ext uri="{FF2B5EF4-FFF2-40B4-BE49-F238E27FC236}">
                <a16:creationId xmlns:a16="http://schemas.microsoft.com/office/drawing/2014/main" id="{E513CCEF-3376-46D9-95CA-8AB2E1B0E745}"/>
              </a:ext>
            </a:extLst>
          </p:cNvPr>
          <p:cNvPicPr>
            <a:picLocks noChangeAspect="1"/>
          </p:cNvPicPr>
          <p:nvPr/>
        </p:nvPicPr>
        <p:blipFill>
          <a:blip r:embed="rId4"/>
          <a:stretch>
            <a:fillRect/>
          </a:stretch>
        </p:blipFill>
        <p:spPr>
          <a:xfrm>
            <a:off x="0" y="3683002"/>
            <a:ext cx="9199650" cy="1460497"/>
          </a:xfrm>
          <a:prstGeom prst="rect">
            <a:avLst/>
          </a:prstGeom>
          <a:noFill/>
          <a:ln cap="flat">
            <a:noFill/>
          </a:ln>
        </p:spPr>
      </p:pic>
    </p:spTree>
    <p:extLst>
      <p:ext uri="{BB962C8B-B14F-4D97-AF65-F5344CB8AC3E}">
        <p14:creationId xmlns:p14="http://schemas.microsoft.com/office/powerpoint/2010/main" val="130419443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p:bg>
      <p:bgPr>
        <a:blipFill>
          <a:blip r:embed="rId2">
            <a:alphaModFix/>
          </a:blip>
          <a:stretch>
            <a:fillRect/>
          </a:stretch>
        </a:blipFill>
        <a:effectLst/>
      </p:bgPr>
    </p:bg>
    <p:spTree>
      <p:nvGrpSpPr>
        <p:cNvPr id="1" name=""/>
        <p:cNvGrpSpPr/>
        <p:nvPr/>
      </p:nvGrpSpPr>
      <p:grpSpPr>
        <a:xfrm>
          <a:off x="0" y="0"/>
          <a:ext cx="0" cy="0"/>
          <a:chOff x="0" y="0"/>
          <a:chExt cx="0" cy="0"/>
        </a:xfrm>
      </p:grpSpPr>
      <p:grpSp>
        <p:nvGrpSpPr>
          <p:cNvPr id="2" name="Google Shape;884;p13">
            <a:extLst>
              <a:ext uri="{FF2B5EF4-FFF2-40B4-BE49-F238E27FC236}">
                <a16:creationId xmlns:a16="http://schemas.microsoft.com/office/drawing/2014/main" id="{D58AB589-931E-48E7-A808-3891EE21BDEB}"/>
              </a:ext>
            </a:extLst>
          </p:cNvPr>
          <p:cNvGrpSpPr/>
          <p:nvPr/>
        </p:nvGrpSpPr>
        <p:grpSpPr>
          <a:xfrm>
            <a:off x="76178" y="114912"/>
            <a:ext cx="9067895" cy="4900599"/>
            <a:chOff x="76178" y="114912"/>
            <a:chExt cx="9067895" cy="4900599"/>
          </a:xfrm>
        </p:grpSpPr>
        <p:grpSp>
          <p:nvGrpSpPr>
            <p:cNvPr id="3" name="Google Shape;885;p13">
              <a:extLst>
                <a:ext uri="{FF2B5EF4-FFF2-40B4-BE49-F238E27FC236}">
                  <a16:creationId xmlns:a16="http://schemas.microsoft.com/office/drawing/2014/main" id="{C10AEA33-384F-4EC3-8B35-9619B1F24C70}"/>
                </a:ext>
              </a:extLst>
            </p:cNvPr>
            <p:cNvGrpSpPr/>
            <p:nvPr/>
          </p:nvGrpSpPr>
          <p:grpSpPr>
            <a:xfrm>
              <a:off x="4477112" y="4842845"/>
              <a:ext cx="189784" cy="172666"/>
              <a:chOff x="4477112" y="4842845"/>
              <a:chExt cx="189784" cy="172666"/>
            </a:xfrm>
          </p:grpSpPr>
          <p:sp>
            <p:nvSpPr>
              <p:cNvPr id="4" name="Google Shape;886;p13">
                <a:extLst>
                  <a:ext uri="{FF2B5EF4-FFF2-40B4-BE49-F238E27FC236}">
                    <a16:creationId xmlns:a16="http://schemas.microsoft.com/office/drawing/2014/main" id="{16534089-94D0-44C8-941B-3888A3A66FAD}"/>
                  </a:ext>
                </a:extLst>
              </p:cNvPr>
              <p:cNvSpPr/>
              <p:nvPr/>
            </p:nvSpPr>
            <p:spPr>
              <a:xfrm>
                <a:off x="4535634" y="4842845"/>
                <a:ext cx="73481" cy="172666"/>
              </a:xfrm>
              <a:custGeom>
                <a:avLst/>
                <a:gdLst>
                  <a:gd name="f0" fmla="val w"/>
                  <a:gd name="f1" fmla="val h"/>
                  <a:gd name="f2" fmla="val 0"/>
                  <a:gd name="f3" fmla="val 2275"/>
                  <a:gd name="f4" fmla="val 5346"/>
                  <a:gd name="f5" fmla="val 1131"/>
                  <a:gd name="f6" fmla="val 1"/>
                  <a:gd name="f7" fmla="val 1201"/>
                  <a:gd name="f8" fmla="val 2679"/>
                  <a:gd name="f9" fmla="val 4145"/>
                  <a:gd name="f10" fmla="val 5345"/>
                  <a:gd name="f11" fmla="val 2274"/>
                  <a:gd name="f12" fmla="*/ f0 1 2275"/>
                  <a:gd name="f13" fmla="*/ f1 1 5346"/>
                  <a:gd name="f14" fmla="val f2"/>
                  <a:gd name="f15" fmla="val f3"/>
                  <a:gd name="f16" fmla="val f4"/>
                  <a:gd name="f17" fmla="+- f16 0 f14"/>
                  <a:gd name="f18" fmla="+- f15 0 f14"/>
                  <a:gd name="f19" fmla="*/ f18 1 2275"/>
                  <a:gd name="f20" fmla="*/ f17 1 534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275" h="5346">
                    <a:moveTo>
                      <a:pt x="f5" y="f6"/>
                    </a:moveTo>
                    <a:cubicBezTo>
                      <a:pt x="f5" y="f6"/>
                      <a:pt x="f2" y="f7"/>
                      <a:pt x="f2" y="f8"/>
                    </a:cubicBezTo>
                    <a:cubicBezTo>
                      <a:pt x="f2" y="f9"/>
                      <a:pt x="f5" y="f10"/>
                      <a:pt x="f5" y="f10"/>
                    </a:cubicBezTo>
                    <a:cubicBezTo>
                      <a:pt x="f5" y="f10"/>
                      <a:pt x="f11" y="f9"/>
                      <a:pt x="f11" y="f8"/>
                    </a:cubicBezTo>
                    <a:cubicBezTo>
                      <a:pt x="f11" y="f7"/>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887;p13">
                <a:extLst>
                  <a:ext uri="{FF2B5EF4-FFF2-40B4-BE49-F238E27FC236}">
                    <a16:creationId xmlns:a16="http://schemas.microsoft.com/office/drawing/2014/main" id="{EE37255C-E71E-4F67-9F9F-807CB350D888}"/>
                  </a:ext>
                </a:extLst>
              </p:cNvPr>
              <p:cNvSpPr/>
              <p:nvPr/>
            </p:nvSpPr>
            <p:spPr>
              <a:xfrm>
                <a:off x="4477112" y="4862998"/>
                <a:ext cx="60396" cy="60432"/>
              </a:xfrm>
              <a:custGeom>
                <a:avLst/>
                <a:gdLst>
                  <a:gd name="f0" fmla="val w"/>
                  <a:gd name="f1" fmla="val h"/>
                  <a:gd name="f2" fmla="val 0"/>
                  <a:gd name="f3" fmla="val 1870"/>
                  <a:gd name="f4" fmla="val 1871"/>
                  <a:gd name="f5" fmla="val 1062"/>
                  <a:gd name="f6" fmla="val 23"/>
                  <a:gd name="f7" fmla="val 543"/>
                  <a:gd name="f8" fmla="val 531"/>
                  <a:gd name="f9" fmla="val 35"/>
                  <a:gd name="f10" fmla="val 808"/>
                  <a:gd name="f11" fmla="val 1847"/>
                  <a:gd name="f12" fmla="val 1327"/>
                  <a:gd name="f13" fmla="val 1328"/>
                  <a:gd name="f14" fmla="*/ f0 1 1870"/>
                  <a:gd name="f15" fmla="*/ f1 1 1871"/>
                  <a:gd name="f16" fmla="val f2"/>
                  <a:gd name="f17" fmla="val f3"/>
                  <a:gd name="f18" fmla="val f4"/>
                  <a:gd name="f19" fmla="+- f18 0 f16"/>
                  <a:gd name="f20" fmla="+- f17 0 f16"/>
                  <a:gd name="f21" fmla="*/ f20 1 1870"/>
                  <a:gd name="f22" fmla="*/ f19 1 187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870" h="1870">
                    <a:moveTo>
                      <a:pt x="f3" y="f2"/>
                    </a:moveTo>
                    <a:lnTo>
                      <a:pt x="f3" y="f2"/>
                    </a:lnTo>
                    <a:cubicBezTo>
                      <a:pt x="f3" y="f2"/>
                      <a:pt x="f5" y="f6"/>
                      <a:pt x="f7" y="f8"/>
                    </a:cubicBezTo>
                    <a:cubicBezTo>
                      <a:pt x="f9" y="f5"/>
                      <a:pt x="f2" y="f3"/>
                      <a:pt x="f2" y="f3"/>
                    </a:cubicBezTo>
                    <a:cubicBezTo>
                      <a:pt x="f2" y="f3"/>
                      <a:pt x="f10" y="f11"/>
                      <a:pt x="f12" y="f13"/>
                    </a:cubicBezTo>
                    <a:cubicBezTo>
                      <a:pt x="f11" y="f10"/>
                      <a:pt x="f3" y="f2"/>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888;p13">
                <a:extLst>
                  <a:ext uri="{FF2B5EF4-FFF2-40B4-BE49-F238E27FC236}">
                    <a16:creationId xmlns:a16="http://schemas.microsoft.com/office/drawing/2014/main" id="{162A3952-F7AE-46E8-9893-30091FA536D1}"/>
                  </a:ext>
                </a:extLst>
              </p:cNvPr>
              <p:cNvSpPr/>
              <p:nvPr/>
            </p:nvSpPr>
            <p:spPr>
              <a:xfrm>
                <a:off x="4606820" y="4862998"/>
                <a:ext cx="60076" cy="60432"/>
              </a:xfrm>
              <a:custGeom>
                <a:avLst/>
                <a:gdLst>
                  <a:gd name="f0" fmla="val w"/>
                  <a:gd name="f1" fmla="val h"/>
                  <a:gd name="f2" fmla="val 0"/>
                  <a:gd name="f3" fmla="val 1860"/>
                  <a:gd name="f4" fmla="val 1871"/>
                  <a:gd name="f5" fmla="val 1"/>
                  <a:gd name="f6" fmla="val 12"/>
                  <a:gd name="f7" fmla="val 808"/>
                  <a:gd name="f8" fmla="val 532"/>
                  <a:gd name="f9" fmla="val 1328"/>
                  <a:gd name="f10" fmla="val 1051"/>
                  <a:gd name="f11" fmla="val 1847"/>
                  <a:gd name="f12" fmla="val 1859"/>
                  <a:gd name="f13" fmla="val 1870"/>
                  <a:gd name="f14" fmla="val 1836"/>
                  <a:gd name="f15" fmla="val 1062"/>
                  <a:gd name="f16" fmla="val 531"/>
                  <a:gd name="f17" fmla="val 809"/>
                  <a:gd name="f18" fmla="val 23"/>
                  <a:gd name="f19" fmla="*/ f0 1 1860"/>
                  <a:gd name="f20" fmla="*/ f1 1 1871"/>
                  <a:gd name="f21" fmla="val f2"/>
                  <a:gd name="f22" fmla="val f3"/>
                  <a:gd name="f23" fmla="val f4"/>
                  <a:gd name="f24" fmla="+- f23 0 f21"/>
                  <a:gd name="f25" fmla="+- f22 0 f21"/>
                  <a:gd name="f26" fmla="*/ f25 1 1860"/>
                  <a:gd name="f27" fmla="*/ f24 1 1871"/>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860" h="1870">
                    <a:moveTo>
                      <a:pt x="f5" y="f2"/>
                    </a:moveTo>
                    <a:cubicBezTo>
                      <a:pt x="f5" y="f2"/>
                      <a:pt x="f6" y="f7"/>
                      <a:pt x="f8" y="f9"/>
                    </a:cubicBezTo>
                    <a:cubicBezTo>
                      <a:pt x="f10" y="f11"/>
                      <a:pt x="f12" y="f13"/>
                      <a:pt x="f12" y="f13"/>
                    </a:cubicBezTo>
                    <a:cubicBezTo>
                      <a:pt x="f12" y="f13"/>
                      <a:pt x="f14" y="f15"/>
                      <a:pt x="f9" y="f16"/>
                    </a:cubicBezTo>
                    <a:cubicBezTo>
                      <a:pt x="f17" y="f18"/>
                      <a:pt x="f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7" name="Google Shape;889;p13">
              <a:extLst>
                <a:ext uri="{FF2B5EF4-FFF2-40B4-BE49-F238E27FC236}">
                  <a16:creationId xmlns:a16="http://schemas.microsoft.com/office/drawing/2014/main" id="{AD3AEE76-3D06-43F5-8D18-4E134E67ABEE}"/>
                </a:ext>
              </a:extLst>
            </p:cNvPr>
            <p:cNvSpPr/>
            <p:nvPr/>
          </p:nvSpPr>
          <p:spPr>
            <a:xfrm>
              <a:off x="4470391" y="114912"/>
              <a:ext cx="203216" cy="242325"/>
            </a:xfrm>
            <a:custGeom>
              <a:avLst/>
              <a:gdLst>
                <a:gd name="f0" fmla="val w"/>
                <a:gd name="f1" fmla="val h"/>
                <a:gd name="f2" fmla="val 0"/>
                <a:gd name="f3" fmla="val 6292"/>
                <a:gd name="f4" fmla="val 7503"/>
                <a:gd name="f5" fmla="val 3141"/>
                <a:gd name="f6" fmla="val 2979"/>
                <a:gd name="f7" fmla="val 2852"/>
                <a:gd name="f8" fmla="val 173"/>
                <a:gd name="f9" fmla="val 2794"/>
                <a:gd name="f10" fmla="val 427"/>
                <a:gd name="f11" fmla="val 2390"/>
                <a:gd name="f12" fmla="val 2944"/>
                <a:gd name="f13" fmla="val 2943"/>
                <a:gd name="f14" fmla="val 174"/>
                <a:gd name="f15" fmla="val 2401"/>
                <a:gd name="f16" fmla="val 416"/>
                <a:gd name="f17" fmla="val 2805"/>
                <a:gd name="f18" fmla="val 2863"/>
                <a:gd name="f19" fmla="val 1"/>
                <a:gd name="f20" fmla="val 2990"/>
                <a:gd name="f21" fmla="val 3151"/>
                <a:gd name="f22" fmla="val 3313"/>
                <a:gd name="f23" fmla="val 3440"/>
                <a:gd name="f24" fmla="val 3497"/>
                <a:gd name="f25" fmla="val 3901"/>
                <a:gd name="f26" fmla="val 2956"/>
                <a:gd name="f27" fmla="val 3347"/>
                <a:gd name="f28" fmla="val 7330"/>
                <a:gd name="f29" fmla="val 7087"/>
                <a:gd name="f30" fmla="val 3302"/>
                <a:gd name="f31" fmla="val 3429"/>
                <a:gd name="f32" fmla="val 3487"/>
                <a:gd name="f33" fmla="val 3891"/>
                <a:gd name="f34" fmla="val 3325"/>
                <a:gd name="f35" fmla="val 6107"/>
                <a:gd name="f36" fmla="val 5865"/>
                <a:gd name="f37" fmla="val 6119"/>
                <a:gd name="f38" fmla="val 3348"/>
                <a:gd name="f39" fmla="*/ f0 1 6292"/>
                <a:gd name="f40" fmla="*/ f1 1 7503"/>
                <a:gd name="f41" fmla="val f2"/>
                <a:gd name="f42" fmla="val f3"/>
                <a:gd name="f43" fmla="val f4"/>
                <a:gd name="f44" fmla="+- f43 0 f41"/>
                <a:gd name="f45" fmla="+- f42 0 f41"/>
                <a:gd name="f46" fmla="*/ f45 1 6292"/>
                <a:gd name="f47" fmla="*/ f44 1 7503"/>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6292" h="7503">
                  <a:moveTo>
                    <a:pt x="f5" y="f2"/>
                  </a:moveTo>
                  <a:cubicBezTo>
                    <a:pt x="f6" y="f2"/>
                    <a:pt x="f7" y="f8"/>
                    <a:pt x="f9" y="f10"/>
                  </a:cubicBezTo>
                  <a:lnTo>
                    <a:pt x="f11" y="f8"/>
                  </a:lnTo>
                  <a:lnTo>
                    <a:pt x="f12" y="f13"/>
                  </a:lnTo>
                  <a:lnTo>
                    <a:pt x="f14" y="f15"/>
                  </a:lnTo>
                  <a:lnTo>
                    <a:pt x="f16" y="f17"/>
                  </a:lnTo>
                  <a:cubicBezTo>
                    <a:pt x="f14" y="f18"/>
                    <a:pt x="f19" y="f20"/>
                    <a:pt x="f19" y="f21"/>
                  </a:cubicBezTo>
                  <a:cubicBezTo>
                    <a:pt x="f19" y="f22"/>
                    <a:pt x="f14" y="f23"/>
                    <a:pt x="f16" y="f24"/>
                  </a:cubicBezTo>
                  <a:lnTo>
                    <a:pt x="f14" y="f25"/>
                  </a:lnTo>
                  <a:lnTo>
                    <a:pt x="f14" y="f25"/>
                  </a:lnTo>
                  <a:lnTo>
                    <a:pt x="f26" y="f27"/>
                  </a:lnTo>
                  <a:lnTo>
                    <a:pt x="f11" y="f28"/>
                  </a:lnTo>
                  <a:lnTo>
                    <a:pt x="f9" y="f29"/>
                  </a:lnTo>
                  <a:cubicBezTo>
                    <a:pt x="f7" y="f28"/>
                    <a:pt x="f6" y="f4"/>
                    <a:pt x="f5" y="f4"/>
                  </a:cubicBezTo>
                  <a:cubicBezTo>
                    <a:pt x="f30" y="f4"/>
                    <a:pt x="f31" y="f28"/>
                    <a:pt x="f32" y="f29"/>
                  </a:cubicBezTo>
                  <a:lnTo>
                    <a:pt x="f33" y="f28"/>
                  </a:lnTo>
                  <a:lnTo>
                    <a:pt x="f34" y="f27"/>
                  </a:lnTo>
                  <a:lnTo>
                    <a:pt x="f34" y="f27"/>
                  </a:lnTo>
                  <a:lnTo>
                    <a:pt x="f35" y="f25"/>
                  </a:lnTo>
                  <a:lnTo>
                    <a:pt x="f35" y="f25"/>
                  </a:lnTo>
                  <a:lnTo>
                    <a:pt x="f36" y="f24"/>
                  </a:lnTo>
                  <a:cubicBezTo>
                    <a:pt x="f37" y="f23"/>
                    <a:pt x="f3" y="f22"/>
                    <a:pt x="f3" y="f21"/>
                  </a:cubicBezTo>
                  <a:cubicBezTo>
                    <a:pt x="f3" y="f20"/>
                    <a:pt x="f35" y="f18"/>
                    <a:pt x="f36" y="f17"/>
                  </a:cubicBezTo>
                  <a:lnTo>
                    <a:pt x="f37" y="f15"/>
                  </a:lnTo>
                  <a:lnTo>
                    <a:pt x="f38" y="f13"/>
                  </a:lnTo>
                  <a:lnTo>
                    <a:pt x="f33" y="f8"/>
                  </a:lnTo>
                  <a:lnTo>
                    <a:pt x="f32" y="f10"/>
                  </a:lnTo>
                  <a:cubicBezTo>
                    <a:pt x="f31" y="f8"/>
                    <a:pt x="f30"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8" name="Google Shape;890;p13">
              <a:extLst>
                <a:ext uri="{FF2B5EF4-FFF2-40B4-BE49-F238E27FC236}">
                  <a16:creationId xmlns:a16="http://schemas.microsoft.com/office/drawing/2014/main" id="{B5B548AF-5720-4089-B91A-B3A35BE40A5A}"/>
                </a:ext>
              </a:extLst>
            </p:cNvPr>
            <p:cNvGrpSpPr/>
            <p:nvPr/>
          </p:nvGrpSpPr>
          <p:grpSpPr>
            <a:xfrm>
              <a:off x="76178" y="114940"/>
              <a:ext cx="9067895" cy="4880417"/>
              <a:chOff x="76178" y="114940"/>
              <a:chExt cx="9067895" cy="4880417"/>
            </a:xfrm>
          </p:grpSpPr>
          <p:grpSp>
            <p:nvGrpSpPr>
              <p:cNvPr id="9" name="Google Shape;891;p13">
                <a:extLst>
                  <a:ext uri="{FF2B5EF4-FFF2-40B4-BE49-F238E27FC236}">
                    <a16:creationId xmlns:a16="http://schemas.microsoft.com/office/drawing/2014/main" id="{C81A6897-F3AD-4D1E-9E94-15632375F4FD}"/>
                  </a:ext>
                </a:extLst>
              </p:cNvPr>
              <p:cNvGrpSpPr/>
              <p:nvPr/>
            </p:nvGrpSpPr>
            <p:grpSpPr>
              <a:xfrm>
                <a:off x="194310" y="1034698"/>
                <a:ext cx="213649" cy="3005888"/>
                <a:chOff x="194310" y="1034698"/>
                <a:chExt cx="213649" cy="3005888"/>
              </a:xfrm>
            </p:grpSpPr>
            <p:sp>
              <p:nvSpPr>
                <p:cNvPr id="10" name="Google Shape;892;p13">
                  <a:extLst>
                    <a:ext uri="{FF2B5EF4-FFF2-40B4-BE49-F238E27FC236}">
                      <a16:creationId xmlns:a16="http://schemas.microsoft.com/office/drawing/2014/main" id="{44A37326-5ECD-448B-AFE5-5C1210E48D9B}"/>
                    </a:ext>
                  </a:extLst>
                </p:cNvPr>
                <p:cNvSpPr/>
                <p:nvPr/>
              </p:nvSpPr>
              <p:spPr>
                <a:xfrm>
                  <a:off x="196175" y="1165530"/>
                  <a:ext cx="14923" cy="1487491"/>
                </a:xfrm>
                <a:custGeom>
                  <a:avLst/>
                  <a:gdLst>
                    <a:gd name="f0" fmla="val w"/>
                    <a:gd name="f1" fmla="val h"/>
                    <a:gd name="f2" fmla="val 0"/>
                    <a:gd name="f3" fmla="val 462"/>
                    <a:gd name="f4" fmla="val 46056"/>
                    <a:gd name="f5" fmla="val 1"/>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893;p13">
                  <a:extLst>
                    <a:ext uri="{FF2B5EF4-FFF2-40B4-BE49-F238E27FC236}">
                      <a16:creationId xmlns:a16="http://schemas.microsoft.com/office/drawing/2014/main" id="{119BAB2D-D78D-4A88-B9E2-F1666242A7EE}"/>
                    </a:ext>
                  </a:extLst>
                </p:cNvPr>
                <p:cNvSpPr/>
                <p:nvPr/>
              </p:nvSpPr>
              <p:spPr>
                <a:xfrm>
                  <a:off x="194310" y="1034698"/>
                  <a:ext cx="213649" cy="143917"/>
                </a:xfrm>
                <a:custGeom>
                  <a:avLst/>
                  <a:gdLst>
                    <a:gd name="f0" fmla="val w"/>
                    <a:gd name="f1" fmla="val h"/>
                    <a:gd name="f2" fmla="val 0"/>
                    <a:gd name="f3" fmla="val 6615"/>
                    <a:gd name="f4" fmla="val 4456"/>
                    <a:gd name="f5" fmla="val 3925"/>
                    <a:gd name="f6" fmla="val 3498"/>
                    <a:gd name="f7" fmla="val 35"/>
                    <a:gd name="f8" fmla="val 3071"/>
                    <a:gd name="f9" fmla="val 104"/>
                    <a:gd name="f10" fmla="val 2944"/>
                    <a:gd name="f11" fmla="val 151"/>
                    <a:gd name="f12" fmla="val 2805"/>
                    <a:gd name="f13" fmla="val 174"/>
                    <a:gd name="f14" fmla="val 2667"/>
                    <a:gd name="f15" fmla="val 220"/>
                    <a:gd name="f16" fmla="val 2136"/>
                    <a:gd name="f17" fmla="val 404"/>
                    <a:gd name="f18" fmla="val 1651"/>
                    <a:gd name="f19" fmla="val 705"/>
                    <a:gd name="f20" fmla="val 1259"/>
                    <a:gd name="f21" fmla="val 1097"/>
                    <a:gd name="f22" fmla="val 451"/>
                    <a:gd name="f23" fmla="val 1859"/>
                    <a:gd name="f24" fmla="val 1"/>
                    <a:gd name="f25" fmla="val 2978"/>
                    <a:gd name="f26" fmla="val 47"/>
                    <a:gd name="f27" fmla="val 4052"/>
                    <a:gd name="f28" fmla="val 4183"/>
                    <a:gd name="f29" fmla="val 149"/>
                    <a:gd name="f30" fmla="val 4272"/>
                    <a:gd name="f31" fmla="val 258"/>
                    <a:gd name="f32" fmla="val 265"/>
                    <a:gd name="f33" fmla="val 271"/>
                    <a:gd name="f34" fmla="val 278"/>
                    <a:gd name="f35" fmla="val 4271"/>
                    <a:gd name="f36" fmla="val 405"/>
                    <a:gd name="f37" fmla="val 508"/>
                    <a:gd name="f38" fmla="val 4167"/>
                    <a:gd name="f39" fmla="val 543"/>
                    <a:gd name="f40" fmla="val 3094"/>
                    <a:gd name="f41" fmla="val 1005"/>
                    <a:gd name="f42" fmla="val 2182"/>
                    <a:gd name="f43" fmla="val 1720"/>
                    <a:gd name="f44" fmla="val 1605"/>
                    <a:gd name="f45" fmla="val 2078"/>
                    <a:gd name="f46" fmla="val 1316"/>
                    <a:gd name="f47" fmla="val 2482"/>
                    <a:gd name="f48" fmla="val 1085"/>
                    <a:gd name="f49" fmla="val 2932"/>
                    <a:gd name="f50" fmla="val 970"/>
                    <a:gd name="f51" fmla="val 3048"/>
                    <a:gd name="f52" fmla="val 935"/>
                    <a:gd name="f53" fmla="val 3152"/>
                    <a:gd name="f54" fmla="val 924"/>
                    <a:gd name="f55" fmla="val 3267"/>
                    <a:gd name="f56" fmla="val 901"/>
                    <a:gd name="f57" fmla="val 3590"/>
                    <a:gd name="f58" fmla="val 855"/>
                    <a:gd name="f59" fmla="val 4029"/>
                    <a:gd name="f60" fmla="val 866"/>
                    <a:gd name="f61" fmla="val 4133"/>
                    <a:gd name="f62" fmla="val 4225"/>
                    <a:gd name="f63" fmla="val 4618"/>
                    <a:gd name="f64" fmla="val 982"/>
                    <a:gd name="f65" fmla="val 4964"/>
                    <a:gd name="f66" fmla="val 1224"/>
                    <a:gd name="f67" fmla="val 5195"/>
                    <a:gd name="f68" fmla="val 1547"/>
                    <a:gd name="f69" fmla="val 5426"/>
                    <a:gd name="f70" fmla="val 1847"/>
                    <a:gd name="f71" fmla="val 5529"/>
                    <a:gd name="f72" fmla="val 2263"/>
                    <a:gd name="f73" fmla="val 5495"/>
                    <a:gd name="f74" fmla="val 2609"/>
                    <a:gd name="f75" fmla="val 5472"/>
                    <a:gd name="f76" fmla="val 2898"/>
                    <a:gd name="f77" fmla="val 5241"/>
                    <a:gd name="f78" fmla="val 3128"/>
                    <a:gd name="f79" fmla="val 4975"/>
                    <a:gd name="f80" fmla="val 3186"/>
                    <a:gd name="f81" fmla="val 4918"/>
                    <a:gd name="f82" fmla="val 3209"/>
                    <a:gd name="f83" fmla="val 4848"/>
                    <a:gd name="f84" fmla="val 4791"/>
                    <a:gd name="f85" fmla="val 4779"/>
                    <a:gd name="f86" fmla="val 4756"/>
                    <a:gd name="f87" fmla="val 3175"/>
                    <a:gd name="f88" fmla="val 4722"/>
                    <a:gd name="f89" fmla="val 3117"/>
                    <a:gd name="f90" fmla="val 4825"/>
                    <a:gd name="f91" fmla="val 2725"/>
                    <a:gd name="f92" fmla="val 2355"/>
                    <a:gd name="f93" fmla="val 4260"/>
                    <a:gd name="f94" fmla="val 2240"/>
                    <a:gd name="f95" fmla="val 4197"/>
                    <a:gd name="f96" fmla="val 2222"/>
                    <a:gd name="f97" fmla="val 4134"/>
                    <a:gd name="f98" fmla="val 2213"/>
                    <a:gd name="f99" fmla="val 4072"/>
                    <a:gd name="f100" fmla="val 3777"/>
                    <a:gd name="f101" fmla="val 3501"/>
                    <a:gd name="f102" fmla="val 2406"/>
                    <a:gd name="f103" fmla="val 3406"/>
                    <a:gd name="f104" fmla="val 2701"/>
                    <a:gd name="f105" fmla="val 3394"/>
                    <a:gd name="f106" fmla="val 2771"/>
                    <a:gd name="f107" fmla="val 3383"/>
                    <a:gd name="f108" fmla="val 2828"/>
                    <a:gd name="f109" fmla="val 3579"/>
                    <a:gd name="f110" fmla="val 3671"/>
                    <a:gd name="f111" fmla="val 4040"/>
                    <a:gd name="f112" fmla="val 4075"/>
                    <a:gd name="f113" fmla="val 4387"/>
                    <a:gd name="f114" fmla="val 4514"/>
                    <a:gd name="f115" fmla="val 4745"/>
                    <a:gd name="f116" fmla="val 4952"/>
                    <a:gd name="f117" fmla="val 5137"/>
                    <a:gd name="f118" fmla="val 4433"/>
                    <a:gd name="f119" fmla="val 5310"/>
                    <a:gd name="f120" fmla="val 4375"/>
                    <a:gd name="f121" fmla="val 6049"/>
                    <a:gd name="f122" fmla="val 4144"/>
                    <a:gd name="f123" fmla="val 6568"/>
                    <a:gd name="f124" fmla="val 3452"/>
                    <a:gd name="f125" fmla="val 6603"/>
                    <a:gd name="f126" fmla="val 6614"/>
                    <a:gd name="f127" fmla="val 2020"/>
                    <a:gd name="f128" fmla="val 6384"/>
                    <a:gd name="f129" fmla="val 1420"/>
                    <a:gd name="f130" fmla="val 5980"/>
                    <a:gd name="f131" fmla="val 5576"/>
                    <a:gd name="f132" fmla="val 4999"/>
                    <a:gd name="f133" fmla="val 116"/>
                    <a:gd name="f134" fmla="val 4237"/>
                    <a:gd name="f135" fmla="val 4087"/>
                    <a:gd name="f136" fmla="*/ f0 1 6615"/>
                    <a:gd name="f137" fmla="*/ f1 1 4456"/>
                    <a:gd name="f138" fmla="val f2"/>
                    <a:gd name="f139" fmla="val f3"/>
                    <a:gd name="f140" fmla="val f4"/>
                    <a:gd name="f141" fmla="+- f140 0 f138"/>
                    <a:gd name="f142" fmla="+- f139 0 f138"/>
                    <a:gd name="f143" fmla="*/ f142 1 6615"/>
                    <a:gd name="f144" fmla="*/ f141 1 4456"/>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6615" h="4456">
                      <a:moveTo>
                        <a:pt x="f5" y="f2"/>
                      </a:moveTo>
                      <a:lnTo>
                        <a:pt x="f6" y="f7"/>
                      </a:lnTo>
                      <a:lnTo>
                        <a:pt x="f8" y="f9"/>
                      </a:lnTo>
                      <a:cubicBezTo>
                        <a:pt x="f10" y="f11"/>
                        <a:pt x="f12" y="f13"/>
                        <a:pt x="f14" y="f15"/>
                      </a:cubicBezTo>
                      <a:cubicBezTo>
                        <a:pt x="f16" y="f17"/>
                        <a:pt x="f18" y="f19"/>
                        <a:pt x="f20" y="f21"/>
                      </a:cubicBezTo>
                      <a:cubicBezTo>
                        <a:pt x="f22" y="f23"/>
                        <a:pt x="f24" y="f25"/>
                        <a:pt x="f26" y="f27"/>
                      </a:cubicBezTo>
                      <a:cubicBezTo>
                        <a:pt x="f26" y="f28"/>
                        <a:pt x="f29" y="f30"/>
                        <a:pt x="f31" y="f30"/>
                      </a:cubicBezTo>
                      <a:cubicBezTo>
                        <a:pt x="f32" y="f30"/>
                        <a:pt x="f33" y="f30"/>
                        <a:pt x="f34" y="f35"/>
                      </a:cubicBezTo>
                      <a:cubicBezTo>
                        <a:pt x="f36" y="f35"/>
                        <a:pt x="f37" y="f38"/>
                        <a:pt x="f37" y="f27"/>
                      </a:cubicBezTo>
                      <a:cubicBezTo>
                        <a:pt x="f39" y="f40"/>
                        <a:pt x="f41" y="f42"/>
                        <a:pt x="f43" y="f44"/>
                      </a:cubicBezTo>
                      <a:cubicBezTo>
                        <a:pt x="f45" y="f46"/>
                        <a:pt x="f47" y="f48"/>
                        <a:pt x="f49" y="f50"/>
                      </a:cubicBezTo>
                      <a:cubicBezTo>
                        <a:pt x="f51" y="f52"/>
                        <a:pt x="f53" y="f54"/>
                        <a:pt x="f55" y="f56"/>
                      </a:cubicBezTo>
                      <a:lnTo>
                        <a:pt x="f57" y="f58"/>
                      </a:lnTo>
                      <a:lnTo>
                        <a:pt x="f5" y="f58"/>
                      </a:lnTo>
                      <a:cubicBezTo>
                        <a:pt x="f59" y="f60"/>
                        <a:pt x="f61" y="f60"/>
                        <a:pt x="f62" y="f56"/>
                      </a:cubicBezTo>
                      <a:cubicBezTo>
                        <a:pt x="f63" y="f64"/>
                        <a:pt x="f65" y="f66"/>
                        <a:pt x="f67" y="f68"/>
                      </a:cubicBezTo>
                      <a:cubicBezTo>
                        <a:pt x="f69" y="f70"/>
                        <a:pt x="f71" y="f72"/>
                        <a:pt x="f73" y="f74"/>
                      </a:cubicBezTo>
                      <a:cubicBezTo>
                        <a:pt x="f75" y="f76"/>
                        <a:pt x="f77" y="f78"/>
                        <a:pt x="f79" y="f80"/>
                      </a:cubicBezTo>
                      <a:cubicBezTo>
                        <a:pt x="f81" y="f82"/>
                        <a:pt x="f83" y="f82"/>
                        <a:pt x="f84" y="f82"/>
                      </a:cubicBezTo>
                      <a:cubicBezTo>
                        <a:pt x="f85" y="f82"/>
                        <a:pt x="f86" y="f80"/>
                        <a:pt x="f86" y="f87"/>
                      </a:cubicBezTo>
                      <a:cubicBezTo>
                        <a:pt x="f88" y="f53"/>
                        <a:pt x="f88" y="f89"/>
                        <a:pt x="f88" y="f40"/>
                      </a:cubicBezTo>
                      <a:cubicBezTo>
                        <a:pt x="f90" y="f91"/>
                        <a:pt x="f63" y="f92"/>
                        <a:pt x="f93" y="f94"/>
                      </a:cubicBezTo>
                      <a:cubicBezTo>
                        <a:pt x="f95" y="f96"/>
                        <a:pt x="f97" y="f98"/>
                        <a:pt x="f99" y="f98"/>
                      </a:cubicBezTo>
                      <a:cubicBezTo>
                        <a:pt x="f100" y="f98"/>
                        <a:pt x="f101" y="f102"/>
                        <a:pt x="f103" y="f104"/>
                      </a:cubicBezTo>
                      <a:cubicBezTo>
                        <a:pt x="f105" y="f106"/>
                        <a:pt x="f107" y="f108"/>
                        <a:pt x="f107" y="f76"/>
                      </a:cubicBezTo>
                      <a:lnTo>
                        <a:pt x="f107" y="f40"/>
                      </a:lnTo>
                      <a:cubicBezTo>
                        <a:pt x="f107" y="f109"/>
                        <a:pt x="f110" y="f111"/>
                        <a:pt x="f112" y="f35"/>
                      </a:cubicBezTo>
                      <a:cubicBezTo>
                        <a:pt x="f35" y="f113"/>
                        <a:pt x="f114" y="f4"/>
                        <a:pt x="f115" y="f4"/>
                      </a:cubicBezTo>
                      <a:cubicBezTo>
                        <a:pt x="f116" y="f4"/>
                        <a:pt x="f117" y="f118"/>
                        <a:pt x="f119" y="f120"/>
                      </a:cubicBezTo>
                      <a:cubicBezTo>
                        <a:pt x="f121" y="f122"/>
                        <a:pt x="f123" y="f124"/>
                        <a:pt x="f125" y="f104"/>
                      </a:cubicBezTo>
                      <a:cubicBezTo>
                        <a:pt x="f126" y="f127"/>
                        <a:pt x="f128" y="f129"/>
                        <a:pt x="f130" y="f54"/>
                      </a:cubicBezTo>
                      <a:cubicBezTo>
                        <a:pt x="f131" y="f22"/>
                        <a:pt x="f132" y="f133"/>
                        <a:pt x="f113" y="f7"/>
                      </a:cubicBezTo>
                      <a:cubicBezTo>
                        <a:pt x="f134" y="f2"/>
                        <a:pt x="f135"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894;p13">
                  <a:extLst>
                    <a:ext uri="{FF2B5EF4-FFF2-40B4-BE49-F238E27FC236}">
                      <a16:creationId xmlns:a16="http://schemas.microsoft.com/office/drawing/2014/main" id="{A7BB4262-600E-48E5-B9C9-4E57CB057340}"/>
                    </a:ext>
                  </a:extLst>
                </p:cNvPr>
                <p:cNvSpPr/>
                <p:nvPr/>
              </p:nvSpPr>
              <p:spPr>
                <a:xfrm>
                  <a:off x="196175" y="2421870"/>
                  <a:ext cx="14923" cy="1487491"/>
                </a:xfrm>
                <a:custGeom>
                  <a:avLst/>
                  <a:gdLst>
                    <a:gd name="f0" fmla="val w"/>
                    <a:gd name="f1" fmla="val h"/>
                    <a:gd name="f2" fmla="val 0"/>
                    <a:gd name="f3" fmla="val 462"/>
                    <a:gd name="f4" fmla="val 46056"/>
                    <a:gd name="f5" fmla="val 46055"/>
                    <a:gd name="f6" fmla="*/ f0 1 462"/>
                    <a:gd name="f7" fmla="*/ f1 1 46056"/>
                    <a:gd name="f8" fmla="val f2"/>
                    <a:gd name="f9" fmla="val f3"/>
                    <a:gd name="f10" fmla="val f4"/>
                    <a:gd name="f11" fmla="+- f10 0 f8"/>
                    <a:gd name="f12" fmla="+- f9 0 f8"/>
                    <a:gd name="f13" fmla="*/ f12 1 462"/>
                    <a:gd name="f14" fmla="*/ f11 1 46056"/>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462" h="46056">
                      <a:moveTo>
                        <a:pt x="f2" y="f2"/>
                      </a:moveTo>
                      <a:lnTo>
                        <a:pt x="f2" y="f5"/>
                      </a:lnTo>
                      <a:lnTo>
                        <a:pt x="f3" y="f5"/>
                      </a:lnTo>
                      <a:lnTo>
                        <a:pt x="f3" y="f2"/>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895;p13">
                  <a:extLst>
                    <a:ext uri="{FF2B5EF4-FFF2-40B4-BE49-F238E27FC236}">
                      <a16:creationId xmlns:a16="http://schemas.microsoft.com/office/drawing/2014/main" id="{2BAE6A6D-5318-494A-B006-CDE3E7634F13}"/>
                    </a:ext>
                  </a:extLst>
                </p:cNvPr>
                <p:cNvSpPr/>
                <p:nvPr/>
              </p:nvSpPr>
              <p:spPr>
                <a:xfrm>
                  <a:off x="194310" y="3896285"/>
                  <a:ext cx="213649" cy="144301"/>
                </a:xfrm>
                <a:custGeom>
                  <a:avLst/>
                  <a:gdLst>
                    <a:gd name="f0" fmla="val w"/>
                    <a:gd name="f1" fmla="val h"/>
                    <a:gd name="f2" fmla="val 0"/>
                    <a:gd name="f3" fmla="val 6615"/>
                    <a:gd name="f4" fmla="val 4468"/>
                    <a:gd name="f5" fmla="val 4745"/>
                    <a:gd name="f6" fmla="val 4514"/>
                    <a:gd name="f7" fmla="val 4271"/>
                    <a:gd name="f8" fmla="val 81"/>
                    <a:gd name="f9" fmla="val 4075"/>
                    <a:gd name="f10" fmla="val 197"/>
                    <a:gd name="f11" fmla="val 3671"/>
                    <a:gd name="f12" fmla="val 427"/>
                    <a:gd name="f13" fmla="val 3383"/>
                    <a:gd name="f14" fmla="val 889"/>
                    <a:gd name="f15" fmla="val 1374"/>
                    <a:gd name="f16" fmla="val 1559"/>
                    <a:gd name="f17" fmla="val 1639"/>
                    <a:gd name="f18" fmla="val 3394"/>
                    <a:gd name="f19" fmla="val 1697"/>
                    <a:gd name="f20" fmla="val 3406"/>
                    <a:gd name="f21" fmla="val 1766"/>
                    <a:gd name="f22" fmla="val 3501"/>
                    <a:gd name="f23" fmla="val 2062"/>
                    <a:gd name="f24" fmla="val 3777"/>
                    <a:gd name="f25" fmla="val 2255"/>
                    <a:gd name="f26" fmla="val 4072"/>
                    <a:gd name="f27" fmla="val 4134"/>
                    <a:gd name="f28" fmla="val 4197"/>
                    <a:gd name="f29" fmla="val 2246"/>
                    <a:gd name="f30" fmla="val 4260"/>
                    <a:gd name="f31" fmla="val 2228"/>
                    <a:gd name="f32" fmla="val 4618"/>
                    <a:gd name="f33" fmla="val 2113"/>
                    <a:gd name="f34" fmla="val 4825"/>
                    <a:gd name="f35" fmla="val 1732"/>
                    <a:gd name="f36" fmla="val 4722"/>
                    <a:gd name="f37" fmla="val 1351"/>
                    <a:gd name="f38" fmla="val 1316"/>
                    <a:gd name="f39" fmla="val 4756"/>
                    <a:gd name="f40" fmla="val 1293"/>
                    <a:gd name="f41" fmla="val 1270"/>
                    <a:gd name="f42" fmla="val 4779"/>
                    <a:gd name="f43" fmla="val 1259"/>
                    <a:gd name="f44" fmla="val 4791"/>
                    <a:gd name="f45" fmla="val 4848"/>
                    <a:gd name="f46" fmla="val 4918"/>
                    <a:gd name="f47" fmla="val 4975"/>
                    <a:gd name="f48" fmla="val 5241"/>
                    <a:gd name="f49" fmla="val 1328"/>
                    <a:gd name="f50" fmla="val 5472"/>
                    <a:gd name="f51" fmla="val 5495"/>
                    <a:gd name="f52" fmla="val 1847"/>
                    <a:gd name="f53" fmla="val 5529"/>
                    <a:gd name="f54" fmla="val 2194"/>
                    <a:gd name="f55" fmla="val 5426"/>
                    <a:gd name="f56" fmla="val 2621"/>
                    <a:gd name="f57" fmla="val 5195"/>
                    <a:gd name="f58" fmla="val 2921"/>
                    <a:gd name="f59" fmla="val 4964"/>
                    <a:gd name="f60" fmla="val 3232"/>
                    <a:gd name="f61" fmla="val 3486"/>
                    <a:gd name="f62" fmla="val 4225"/>
                    <a:gd name="f63" fmla="val 3567"/>
                    <a:gd name="f64" fmla="val 4133"/>
                    <a:gd name="f65" fmla="val 3602"/>
                    <a:gd name="f66" fmla="val 4029"/>
                    <a:gd name="f67" fmla="val 3925"/>
                    <a:gd name="f68" fmla="val 3613"/>
                    <a:gd name="f69" fmla="val 3590"/>
                    <a:gd name="f70" fmla="val 3267"/>
                    <a:gd name="f71" fmla="val 3152"/>
                    <a:gd name="f72" fmla="val 3544"/>
                    <a:gd name="f73" fmla="val 3048"/>
                    <a:gd name="f74" fmla="val 3521"/>
                    <a:gd name="f75" fmla="val 2932"/>
                    <a:gd name="f76" fmla="val 3498"/>
                    <a:gd name="f77" fmla="val 2482"/>
                    <a:gd name="f78" fmla="val 3382"/>
                    <a:gd name="f79" fmla="val 2078"/>
                    <a:gd name="f80" fmla="val 1720"/>
                    <a:gd name="f81" fmla="val 2863"/>
                    <a:gd name="f82" fmla="val 1005"/>
                    <a:gd name="f83" fmla="val 2286"/>
                    <a:gd name="f84" fmla="val 543"/>
                    <a:gd name="f85" fmla="val 508"/>
                    <a:gd name="f86" fmla="val 404"/>
                    <a:gd name="f87" fmla="val 289"/>
                    <a:gd name="f88" fmla="val 405"/>
                    <a:gd name="f89" fmla="val 278"/>
                    <a:gd name="f90" fmla="val 267"/>
                    <a:gd name="f91" fmla="val 194"/>
                    <a:gd name="f92" fmla="val 256"/>
                    <a:gd name="f93" fmla="val 193"/>
                    <a:gd name="f94" fmla="val 245"/>
                    <a:gd name="f95" fmla="val 141"/>
                    <a:gd name="f96" fmla="val 47"/>
                    <a:gd name="f97" fmla="val 1"/>
                    <a:gd name="f98" fmla="val 1489"/>
                    <a:gd name="f99" fmla="val 451"/>
                    <a:gd name="f100" fmla="val 2598"/>
                    <a:gd name="f101" fmla="val 3371"/>
                    <a:gd name="f102" fmla="val 1651"/>
                    <a:gd name="f103" fmla="val 3752"/>
                    <a:gd name="f104" fmla="val 2136"/>
                    <a:gd name="f105" fmla="val 4063"/>
                    <a:gd name="f106" fmla="val 2667"/>
                    <a:gd name="f107" fmla="val 4248"/>
                    <a:gd name="f108" fmla="val 2805"/>
                    <a:gd name="f109" fmla="val 4294"/>
                    <a:gd name="f110" fmla="val 2944"/>
                    <a:gd name="f111" fmla="val 4317"/>
                    <a:gd name="f112" fmla="val 3071"/>
                    <a:gd name="f113" fmla="val 4364"/>
                    <a:gd name="f114" fmla="val 4433"/>
                    <a:gd name="f115" fmla="val 4467"/>
                    <a:gd name="f116" fmla="val 4087"/>
                    <a:gd name="f117" fmla="val 4237"/>
                    <a:gd name="f118" fmla="val 4387"/>
                    <a:gd name="f119" fmla="val 4999"/>
                    <a:gd name="f120" fmla="val 4352"/>
                    <a:gd name="f121" fmla="val 5576"/>
                    <a:gd name="f122" fmla="val 4017"/>
                    <a:gd name="f123" fmla="val 5980"/>
                    <a:gd name="f124" fmla="val 6384"/>
                    <a:gd name="f125" fmla="val 6614"/>
                    <a:gd name="f126" fmla="val 2447"/>
                    <a:gd name="f127" fmla="val 6603"/>
                    <a:gd name="f128" fmla="val 6568"/>
                    <a:gd name="f129" fmla="val 1016"/>
                    <a:gd name="f130" fmla="val 6049"/>
                    <a:gd name="f131" fmla="val 324"/>
                    <a:gd name="f132" fmla="val 5310"/>
                    <a:gd name="f133" fmla="val 93"/>
                    <a:gd name="f134" fmla="val 5137"/>
                    <a:gd name="f135" fmla="val 35"/>
                    <a:gd name="f136" fmla="val 4952"/>
                    <a:gd name="f137" fmla="*/ f0 1 6615"/>
                    <a:gd name="f138" fmla="*/ f1 1 4468"/>
                    <a:gd name="f139" fmla="val f2"/>
                    <a:gd name="f140" fmla="val f3"/>
                    <a:gd name="f141" fmla="val f4"/>
                    <a:gd name="f142" fmla="+- f141 0 f139"/>
                    <a:gd name="f143" fmla="+- f140 0 f139"/>
                    <a:gd name="f144" fmla="*/ f143 1 6615"/>
                    <a:gd name="f145" fmla="*/ f142 1 4468"/>
                    <a:gd name="f146" fmla="*/ f139 1 f144"/>
                    <a:gd name="f147" fmla="*/ f140 1 f144"/>
                    <a:gd name="f148" fmla="*/ f139 1 f145"/>
                    <a:gd name="f149" fmla="*/ f141 1 f145"/>
                    <a:gd name="f150" fmla="*/ f146 f137 1"/>
                    <a:gd name="f151" fmla="*/ f147 f137 1"/>
                    <a:gd name="f152" fmla="*/ f149 f138 1"/>
                    <a:gd name="f153" fmla="*/ f148 f138 1"/>
                  </a:gdLst>
                  <a:ahLst/>
                  <a:cxnLst>
                    <a:cxn ang="3cd4">
                      <a:pos x="hc" y="t"/>
                    </a:cxn>
                    <a:cxn ang="0">
                      <a:pos x="r" y="vc"/>
                    </a:cxn>
                    <a:cxn ang="cd4">
                      <a:pos x="hc" y="b"/>
                    </a:cxn>
                    <a:cxn ang="cd2">
                      <a:pos x="l" y="vc"/>
                    </a:cxn>
                  </a:cxnLst>
                  <a:rect l="f150" t="f153" r="f151" b="f152"/>
                  <a:pathLst>
                    <a:path w="6615" h="4468">
                      <a:moveTo>
                        <a:pt x="f5" y="f2"/>
                      </a:moveTo>
                      <a:cubicBezTo>
                        <a:pt x="f6" y="f2"/>
                        <a:pt x="f7" y="f8"/>
                        <a:pt x="f9" y="f10"/>
                      </a:cubicBezTo>
                      <a:cubicBezTo>
                        <a:pt x="f11" y="f12"/>
                        <a:pt x="f13" y="f14"/>
                        <a:pt x="f13" y="f15"/>
                      </a:cubicBezTo>
                      <a:lnTo>
                        <a:pt x="f13" y="f16"/>
                      </a:lnTo>
                      <a:cubicBezTo>
                        <a:pt x="f13" y="f17"/>
                        <a:pt x="f18" y="f19"/>
                        <a:pt x="f20" y="f21"/>
                      </a:cubicBezTo>
                      <a:cubicBezTo>
                        <a:pt x="f22" y="f23"/>
                        <a:pt x="f24" y="f25"/>
                        <a:pt x="f26" y="f25"/>
                      </a:cubicBezTo>
                      <a:cubicBezTo>
                        <a:pt x="f27" y="f25"/>
                        <a:pt x="f28" y="f29"/>
                        <a:pt x="f30" y="f31"/>
                      </a:cubicBezTo>
                      <a:cubicBezTo>
                        <a:pt x="f32" y="f33"/>
                        <a:pt x="f34" y="f35"/>
                        <a:pt x="f36" y="f15"/>
                      </a:cubicBezTo>
                      <a:cubicBezTo>
                        <a:pt x="f36" y="f37"/>
                        <a:pt x="f36" y="f38"/>
                        <a:pt x="f39" y="f40"/>
                      </a:cubicBezTo>
                      <a:cubicBezTo>
                        <a:pt x="f39" y="f41"/>
                        <a:pt x="f42" y="f43"/>
                        <a:pt x="f44" y="f43"/>
                      </a:cubicBezTo>
                      <a:cubicBezTo>
                        <a:pt x="f45" y="f43"/>
                        <a:pt x="f46" y="f43"/>
                        <a:pt x="f47" y="f41"/>
                      </a:cubicBezTo>
                      <a:cubicBezTo>
                        <a:pt x="f48" y="f49"/>
                        <a:pt x="f50" y="f16"/>
                        <a:pt x="f51" y="f52"/>
                      </a:cubicBezTo>
                      <a:cubicBezTo>
                        <a:pt x="f53" y="f54"/>
                        <a:pt x="f55" y="f56"/>
                        <a:pt x="f57" y="f58"/>
                      </a:cubicBezTo>
                      <a:cubicBezTo>
                        <a:pt x="f59" y="f60"/>
                        <a:pt x="f32" y="f61"/>
                        <a:pt x="f62" y="f63"/>
                      </a:cubicBezTo>
                      <a:cubicBezTo>
                        <a:pt x="f64" y="f65"/>
                        <a:pt x="f66" y="f65"/>
                        <a:pt x="f67" y="f68"/>
                      </a:cubicBezTo>
                      <a:lnTo>
                        <a:pt x="f69" y="f68"/>
                      </a:lnTo>
                      <a:lnTo>
                        <a:pt x="f70" y="f63"/>
                      </a:lnTo>
                      <a:cubicBezTo>
                        <a:pt x="f71" y="f72"/>
                        <a:pt x="f73" y="f74"/>
                        <a:pt x="f75" y="f76"/>
                      </a:cubicBezTo>
                      <a:cubicBezTo>
                        <a:pt x="f77" y="f78"/>
                        <a:pt x="f79" y="f71"/>
                        <a:pt x="f80" y="f81"/>
                      </a:cubicBezTo>
                      <a:cubicBezTo>
                        <a:pt x="f82" y="f83"/>
                        <a:pt x="f84" y="f15"/>
                        <a:pt x="f85" y="f86"/>
                      </a:cubicBezTo>
                      <a:cubicBezTo>
                        <a:pt x="f85" y="f87"/>
                        <a:pt x="f88" y="f10"/>
                        <a:pt x="f89" y="f10"/>
                      </a:cubicBezTo>
                      <a:cubicBezTo>
                        <a:pt x="f90" y="f91"/>
                        <a:pt x="f92" y="f93"/>
                        <a:pt x="f94" y="f93"/>
                      </a:cubicBezTo>
                      <a:cubicBezTo>
                        <a:pt x="f95" y="f93"/>
                        <a:pt x="f96" y="f87"/>
                        <a:pt x="f96" y="f86"/>
                      </a:cubicBezTo>
                      <a:cubicBezTo>
                        <a:pt x="f97" y="f98"/>
                        <a:pt x="f99" y="f100"/>
                        <a:pt x="f43" y="f101"/>
                      </a:cubicBezTo>
                      <a:cubicBezTo>
                        <a:pt x="f102" y="f103"/>
                        <a:pt x="f104" y="f105"/>
                        <a:pt x="f106" y="f107"/>
                      </a:cubicBezTo>
                      <a:cubicBezTo>
                        <a:pt x="f108" y="f109"/>
                        <a:pt x="f110" y="f111"/>
                        <a:pt x="f112" y="f113"/>
                      </a:cubicBezTo>
                      <a:lnTo>
                        <a:pt x="f76" y="f114"/>
                      </a:lnTo>
                      <a:lnTo>
                        <a:pt x="f67" y="f115"/>
                      </a:lnTo>
                      <a:cubicBezTo>
                        <a:pt x="f116" y="f115"/>
                        <a:pt x="f117" y="f115"/>
                        <a:pt x="f118" y="f114"/>
                      </a:cubicBezTo>
                      <a:cubicBezTo>
                        <a:pt x="f119" y="f120"/>
                        <a:pt x="f121" y="f122"/>
                        <a:pt x="f123" y="f72"/>
                      </a:cubicBezTo>
                      <a:cubicBezTo>
                        <a:pt x="f124" y="f73"/>
                        <a:pt x="f125" y="f126"/>
                        <a:pt x="f127" y="f21"/>
                      </a:cubicBezTo>
                      <a:cubicBezTo>
                        <a:pt x="f128" y="f129"/>
                        <a:pt x="f130" y="f131"/>
                        <a:pt x="f132" y="f133"/>
                      </a:cubicBezTo>
                      <a:cubicBezTo>
                        <a:pt x="f134" y="f135"/>
                        <a:pt x="f136"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4" name="Google Shape;896;p13">
                <a:extLst>
                  <a:ext uri="{FF2B5EF4-FFF2-40B4-BE49-F238E27FC236}">
                    <a16:creationId xmlns:a16="http://schemas.microsoft.com/office/drawing/2014/main" id="{DACEA1A6-F192-468F-BFE0-E9DB9613227D}"/>
                  </a:ext>
                </a:extLst>
              </p:cNvPr>
              <p:cNvGrpSpPr/>
              <p:nvPr/>
            </p:nvGrpSpPr>
            <p:grpSpPr>
              <a:xfrm>
                <a:off x="1005227" y="210403"/>
                <a:ext cx="8138846" cy="211875"/>
                <a:chOff x="1005227" y="210403"/>
                <a:chExt cx="8138846" cy="211875"/>
              </a:xfrm>
            </p:grpSpPr>
            <p:sp>
              <p:nvSpPr>
                <p:cNvPr id="15" name="Google Shape;897;p13">
                  <a:extLst>
                    <a:ext uri="{FF2B5EF4-FFF2-40B4-BE49-F238E27FC236}">
                      <a16:creationId xmlns:a16="http://schemas.microsoft.com/office/drawing/2014/main" id="{270F603D-AC26-4B31-879E-988F4E8911A2}"/>
                    </a:ext>
                  </a:extLst>
                </p:cNvPr>
                <p:cNvSpPr/>
                <p:nvPr/>
              </p:nvSpPr>
              <p:spPr>
                <a:xfrm>
                  <a:off x="4842452" y="210458"/>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16" name="Google Shape;898;p13">
                  <a:extLst>
                    <a:ext uri="{FF2B5EF4-FFF2-40B4-BE49-F238E27FC236}">
                      <a16:creationId xmlns:a16="http://schemas.microsoft.com/office/drawing/2014/main" id="{15A31595-FA0E-4860-9704-BA3E981D5370}"/>
                    </a:ext>
                  </a:extLst>
                </p:cNvPr>
                <p:cNvGrpSpPr/>
                <p:nvPr/>
              </p:nvGrpSpPr>
              <p:grpSpPr>
                <a:xfrm>
                  <a:off x="1005227" y="210403"/>
                  <a:ext cx="3295954" cy="211875"/>
                  <a:chOff x="1005227" y="210403"/>
                  <a:chExt cx="3295954" cy="211875"/>
                </a:xfrm>
              </p:grpSpPr>
              <p:sp>
                <p:nvSpPr>
                  <p:cNvPr id="17" name="Google Shape;899;p13">
                    <a:extLst>
                      <a:ext uri="{FF2B5EF4-FFF2-40B4-BE49-F238E27FC236}">
                        <a16:creationId xmlns:a16="http://schemas.microsoft.com/office/drawing/2014/main" id="{AFB54FFE-7D81-41AE-9ABF-C99084843224}"/>
                      </a:ext>
                    </a:extLst>
                  </p:cNvPr>
                  <p:cNvSpPr/>
                  <p:nvPr/>
                </p:nvSpPr>
                <p:spPr>
                  <a:xfrm>
                    <a:off x="1136096" y="210467"/>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900;p13">
                    <a:extLst>
                      <a:ext uri="{FF2B5EF4-FFF2-40B4-BE49-F238E27FC236}">
                        <a16:creationId xmlns:a16="http://schemas.microsoft.com/office/drawing/2014/main" id="{541737D6-1B53-41CB-AAA3-0E2F330D52EF}"/>
                      </a:ext>
                    </a:extLst>
                  </p:cNvPr>
                  <p:cNvSpPr/>
                  <p:nvPr/>
                </p:nvSpPr>
                <p:spPr>
                  <a:xfrm>
                    <a:off x="1005227" y="2104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19" name="Google Shape;901;p13">
                <a:extLst>
                  <a:ext uri="{FF2B5EF4-FFF2-40B4-BE49-F238E27FC236}">
                    <a16:creationId xmlns:a16="http://schemas.microsoft.com/office/drawing/2014/main" id="{63E3494E-5821-4296-AF27-46F1C94DA410}"/>
                  </a:ext>
                </a:extLst>
              </p:cNvPr>
              <p:cNvGrpSpPr/>
              <p:nvPr/>
            </p:nvGrpSpPr>
            <p:grpSpPr>
              <a:xfrm>
                <a:off x="91449" y="114940"/>
                <a:ext cx="750045" cy="777202"/>
                <a:chOff x="91449" y="114940"/>
                <a:chExt cx="750045" cy="777202"/>
              </a:xfrm>
            </p:grpSpPr>
            <p:sp>
              <p:nvSpPr>
                <p:cNvPr id="20" name="Google Shape;902;p13">
                  <a:extLst>
                    <a:ext uri="{FF2B5EF4-FFF2-40B4-BE49-F238E27FC236}">
                      <a16:creationId xmlns:a16="http://schemas.microsoft.com/office/drawing/2014/main" id="{F36A2AC3-AE27-4EA1-ADD7-4C68DB1EAC49}"/>
                    </a:ext>
                  </a:extLst>
                </p:cNvPr>
                <p:cNvSpPr/>
                <p:nvPr/>
              </p:nvSpPr>
              <p:spPr>
                <a:xfrm>
                  <a:off x="578339" y="114940"/>
                  <a:ext cx="179350" cy="271430"/>
                </a:xfrm>
                <a:custGeom>
                  <a:avLst/>
                  <a:gdLst>
                    <a:gd name="f0" fmla="val w"/>
                    <a:gd name="f1" fmla="val h"/>
                    <a:gd name="f2" fmla="val 0"/>
                    <a:gd name="f3" fmla="val 5553"/>
                    <a:gd name="f4" fmla="val 8404"/>
                    <a:gd name="f5" fmla="val 2528"/>
                    <a:gd name="f6" fmla="val 1"/>
                    <a:gd name="f7" fmla="val 3013"/>
                    <a:gd name="f8" fmla="val 1490"/>
                    <a:gd name="f9" fmla="val 2459"/>
                    <a:gd name="f10" fmla="val 2148"/>
                    <a:gd name="f11" fmla="val 2367"/>
                    <a:gd name="f12" fmla="val 4375"/>
                    <a:gd name="f13" fmla="val 2228"/>
                    <a:gd name="f14" fmla="val 7157"/>
                    <a:gd name="f15" fmla="val 728"/>
                    <a:gd name="f16" fmla="val 8265"/>
                    <a:gd name="f17" fmla="val 1362"/>
                    <a:gd name="f18" fmla="val 8150"/>
                    <a:gd name="f19" fmla="val 2574"/>
                    <a:gd name="f20" fmla="val 7111"/>
                    <a:gd name="f21" fmla="val 5783"/>
                    <a:gd name="f22" fmla="val 3186"/>
                    <a:gd name="f23" fmla="val 5241"/>
                    <a:gd name="f24" fmla="val 3244"/>
                    <a:gd name="f25" fmla="val 4675"/>
                    <a:gd name="f26" fmla="val 3359"/>
                    <a:gd name="f27" fmla="val 4110"/>
                    <a:gd name="f28" fmla="val 3475"/>
                    <a:gd name="f29" fmla="val 3544"/>
                    <a:gd name="f30" fmla="val 3648"/>
                    <a:gd name="f31" fmla="val 2990"/>
                    <a:gd name="f32" fmla="val 4017"/>
                    <a:gd name="f33" fmla="val 2552"/>
                    <a:gd name="f34" fmla="val 4319"/>
                    <a:gd name="f35" fmla="val 2213"/>
                    <a:gd name="f36" fmla="val 4760"/>
                    <a:gd name="f37" fmla="val 1968"/>
                    <a:gd name="f38" fmla="val 5205"/>
                    <a:gd name="f39" fmla="val 5322"/>
                    <a:gd name="f40" fmla="val 5438"/>
                    <a:gd name="f41" fmla="val 1985"/>
                    <a:gd name="f42" fmla="val 5552"/>
                    <a:gd name="f43" fmla="val 2021"/>
                    <a:gd name="f44" fmla="val 5235"/>
                    <a:gd name="f45" fmla="val 1760"/>
                    <a:gd name="f46" fmla="val 4801"/>
                    <a:gd name="f47" fmla="val 1611"/>
                    <a:gd name="f48" fmla="val 4382"/>
                    <a:gd name="f49" fmla="val 4039"/>
                    <a:gd name="f50" fmla="val 3706"/>
                    <a:gd name="f51" fmla="val 1710"/>
                    <a:gd name="f52" fmla="val 3452"/>
                    <a:gd name="f53" fmla="val 1928"/>
                    <a:gd name="f54" fmla="val 3602"/>
                    <a:gd name="f55" fmla="val 1259"/>
                    <a:gd name="f56" fmla="val 3151"/>
                    <a:gd name="f57" fmla="val 301"/>
                    <a:gd name="f58" fmla="*/ f0 1 5553"/>
                    <a:gd name="f59" fmla="*/ f1 1 8404"/>
                    <a:gd name="f60" fmla="val f2"/>
                    <a:gd name="f61" fmla="val f3"/>
                    <a:gd name="f62" fmla="val f4"/>
                    <a:gd name="f63" fmla="+- f62 0 f60"/>
                    <a:gd name="f64" fmla="+- f61 0 f60"/>
                    <a:gd name="f65" fmla="*/ f64 1 5553"/>
                    <a:gd name="f66" fmla="*/ f63 1 8404"/>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5553" h="8404">
                      <a:moveTo>
                        <a:pt x="f5" y="f6"/>
                      </a:moveTo>
                      <a:cubicBezTo>
                        <a:pt x="f7" y="f8"/>
                        <a:pt x="f9" y="f10"/>
                        <a:pt x="f11" y="f12"/>
                      </a:cubicBezTo>
                      <a:cubicBezTo>
                        <a:pt x="f13" y="f14"/>
                        <a:pt x="f15" y="f16"/>
                        <a:pt x="f2" y="f4"/>
                      </a:cubicBezTo>
                      <a:cubicBezTo>
                        <a:pt x="f17" y="f18"/>
                        <a:pt x="f19" y="f20"/>
                        <a:pt x="f7" y="f21"/>
                      </a:cubicBezTo>
                      <a:cubicBezTo>
                        <a:pt x="f22" y="f23"/>
                        <a:pt x="f24" y="f25"/>
                        <a:pt x="f26" y="f27"/>
                      </a:cubicBezTo>
                      <a:cubicBezTo>
                        <a:pt x="f28"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54" y="f55"/>
                        <a:pt x="f56" y="f57"/>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903;p13">
                  <a:extLst>
                    <a:ext uri="{FF2B5EF4-FFF2-40B4-BE49-F238E27FC236}">
                      <a16:creationId xmlns:a16="http://schemas.microsoft.com/office/drawing/2014/main" id="{9109EA73-0196-48B9-8C9D-DCA5577949F0}"/>
                    </a:ext>
                  </a:extLst>
                </p:cNvPr>
                <p:cNvSpPr/>
                <p:nvPr/>
              </p:nvSpPr>
              <p:spPr>
                <a:xfrm>
                  <a:off x="538060" y="169356"/>
                  <a:ext cx="96213" cy="214033"/>
                </a:xfrm>
                <a:custGeom>
                  <a:avLst/>
                  <a:gdLst>
                    <a:gd name="f0" fmla="val w"/>
                    <a:gd name="f1" fmla="val h"/>
                    <a:gd name="f2" fmla="val 0"/>
                    <a:gd name="f3" fmla="val 2979"/>
                    <a:gd name="f4" fmla="val 6627"/>
                    <a:gd name="f5" fmla="val 1236"/>
                    <a:gd name="f6" fmla="val 543"/>
                    <a:gd name="f7" fmla="val 1293"/>
                    <a:gd name="f8" fmla="val 982"/>
                    <a:gd name="f9" fmla="val 1386"/>
                    <a:gd name="f10" fmla="val 1432"/>
                    <a:gd name="f11" fmla="val 1571"/>
                    <a:gd name="f12" fmla="val 1836"/>
                    <a:gd name="f13" fmla="val 1744"/>
                    <a:gd name="f14" fmla="val 2252"/>
                    <a:gd name="f15" fmla="val 1963"/>
                    <a:gd name="f16" fmla="val 2644"/>
                    <a:gd name="f17" fmla="val 2171"/>
                    <a:gd name="f18" fmla="val 3048"/>
                    <a:gd name="f19" fmla="val 2355"/>
                    <a:gd name="f20" fmla="val 3452"/>
                    <a:gd name="f21" fmla="val 2517"/>
                    <a:gd name="f22" fmla="val 3891"/>
                    <a:gd name="f23" fmla="val 2540"/>
                    <a:gd name="f24" fmla="val 4352"/>
                    <a:gd name="f25" fmla="val 2552"/>
                    <a:gd name="f26" fmla="val 4583"/>
                    <a:gd name="f27" fmla="val 4814"/>
                    <a:gd name="f28" fmla="val 2482"/>
                    <a:gd name="f29" fmla="val 5022"/>
                    <a:gd name="f30" fmla="val 2459"/>
                    <a:gd name="f31" fmla="val 5137"/>
                    <a:gd name="f32" fmla="val 2413"/>
                    <a:gd name="f33" fmla="val 5241"/>
                    <a:gd name="f34" fmla="val 2367"/>
                    <a:gd name="f35" fmla="val 5345"/>
                    <a:gd name="f36" fmla="val 2309"/>
                    <a:gd name="f37" fmla="val 5449"/>
                    <a:gd name="f38" fmla="val 5541"/>
                    <a:gd name="f39" fmla="val 2182"/>
                    <a:gd name="f40" fmla="val 5634"/>
                    <a:gd name="f41" fmla="val 2448"/>
                    <a:gd name="f42" fmla="val 5276"/>
                    <a:gd name="f43" fmla="val 4791"/>
                    <a:gd name="f44" fmla="val 2494"/>
                    <a:gd name="f45" fmla="val 4364"/>
                    <a:gd name="f46" fmla="val 2471"/>
                    <a:gd name="f47" fmla="val 3914"/>
                    <a:gd name="f48" fmla="val 2298"/>
                    <a:gd name="f49" fmla="val 3498"/>
                    <a:gd name="f50" fmla="val 2101"/>
                    <a:gd name="f51" fmla="val 3094"/>
                    <a:gd name="f52" fmla="val 1917"/>
                    <a:gd name="f53" fmla="val 2690"/>
                    <a:gd name="f54" fmla="val 1686"/>
                    <a:gd name="f55" fmla="val 1524"/>
                    <a:gd name="f56" fmla="val 1871"/>
                    <a:gd name="f57" fmla="val 1444"/>
                    <a:gd name="f58" fmla="val 1651"/>
                    <a:gd name="f59" fmla="val 1328"/>
                    <a:gd name="f60" fmla="val 1213"/>
                    <a:gd name="f61" fmla="val 1282"/>
                    <a:gd name="f62" fmla="val 1005"/>
                    <a:gd name="f63" fmla="val 1259"/>
                    <a:gd name="f64" fmla="val 774"/>
                    <a:gd name="f65" fmla="val 1190"/>
                    <a:gd name="f66" fmla="val 1"/>
                    <a:gd name="f67" fmla="val 682"/>
                    <a:gd name="f68" fmla="val 266"/>
                    <a:gd name="f69" fmla="val 1074"/>
                    <a:gd name="f70" fmla="val 855"/>
                    <a:gd name="f71" fmla="val 1778"/>
                    <a:gd name="f72" fmla="val 800"/>
                    <a:gd name="f73" fmla="val 1777"/>
                    <a:gd name="f74" fmla="val 751"/>
                    <a:gd name="f75" fmla="val 1776"/>
                    <a:gd name="f76" fmla="val 706"/>
                    <a:gd name="f77" fmla="val 436"/>
                    <a:gd name="f78" fmla="val 307"/>
                    <a:gd name="f79" fmla="val 1810"/>
                    <a:gd name="f80" fmla="val 1928"/>
                    <a:gd name="f81" fmla="val 451"/>
                    <a:gd name="f82" fmla="val 2079"/>
                    <a:gd name="f83" fmla="val 636"/>
                    <a:gd name="f84" fmla="val 2275"/>
                    <a:gd name="f85" fmla="val 509"/>
                    <a:gd name="f86" fmla="val 335"/>
                    <a:gd name="f87" fmla="val 959"/>
                    <a:gd name="f88" fmla="val 2586"/>
                    <a:gd name="f89" fmla="val 1478"/>
                    <a:gd name="f90" fmla="val 2875"/>
                    <a:gd name="f91" fmla="val 3406"/>
                    <a:gd name="f92" fmla="val 1790"/>
                    <a:gd name="f93" fmla="val 3391"/>
                    <a:gd name="f94" fmla="val 1739"/>
                    <a:gd name="f95" fmla="val 3384"/>
                    <a:gd name="f96" fmla="val 1688"/>
                    <a:gd name="f97" fmla="val 1535"/>
                    <a:gd name="f98" fmla="val 1377"/>
                    <a:gd name="f99" fmla="val 3449"/>
                    <a:gd name="f100" fmla="val 1317"/>
                    <a:gd name="f101" fmla="val 3579"/>
                    <a:gd name="f102" fmla="val 3752"/>
                    <a:gd name="f103" fmla="val 1270"/>
                    <a:gd name="f104" fmla="val 4006"/>
                    <a:gd name="f105" fmla="val 4122"/>
                    <a:gd name="f106" fmla="val 1363"/>
                    <a:gd name="f107" fmla="val 3983"/>
                    <a:gd name="f108" fmla="val 1455"/>
                    <a:gd name="f109" fmla="val 3787"/>
                    <a:gd name="f110" fmla="val 1605"/>
                    <a:gd name="f111" fmla="val 3729"/>
                    <a:gd name="f112" fmla="val 1645"/>
                    <a:gd name="f113" fmla="val 3713"/>
                    <a:gd name="f114" fmla="val 1687"/>
                    <a:gd name="f115" fmla="val 3705"/>
                    <a:gd name="f116" fmla="val 1729"/>
                    <a:gd name="f117" fmla="val 1834"/>
                    <a:gd name="f118" fmla="val 1942"/>
                    <a:gd name="f119" fmla="val 3749"/>
                    <a:gd name="f120" fmla="val 2032"/>
                    <a:gd name="f121" fmla="val 3798"/>
                    <a:gd name="f122" fmla="val 4029"/>
                    <a:gd name="f123" fmla="val 2321"/>
                    <a:gd name="f124" fmla="val 4641"/>
                    <a:gd name="f125" fmla="val 2263"/>
                    <a:gd name="f126" fmla="val 4999"/>
                    <a:gd name="f127" fmla="val 2138"/>
                    <a:gd name="f128" fmla="val 5672"/>
                    <a:gd name="f129" fmla="val 1685"/>
                    <a:gd name="f130" fmla="val 6244"/>
                    <a:gd name="f131" fmla="val 1150"/>
                    <a:gd name="f132" fmla="val 6614"/>
                    <a:gd name="f133" fmla="val 1411"/>
                    <a:gd name="f134" fmla="val 6437"/>
                    <a:gd name="f135" fmla="val 1715"/>
                    <a:gd name="f136" fmla="val 6333"/>
                    <a:gd name="f137" fmla="val 6118"/>
                    <a:gd name="f138" fmla="val 2113"/>
                    <a:gd name="f139" fmla="val 6003"/>
                    <a:gd name="f140" fmla="val 2228"/>
                    <a:gd name="f141" fmla="val 5876"/>
                    <a:gd name="f142" fmla="val 2344"/>
                    <a:gd name="f143" fmla="val 5749"/>
                    <a:gd name="f144" fmla="val 2863"/>
                    <a:gd name="f145" fmla="val 5114"/>
                    <a:gd name="f146" fmla="val 4318"/>
                    <a:gd name="f147" fmla="val 2806"/>
                    <a:gd name="f148" fmla="val 3464"/>
                    <a:gd name="f149" fmla="val 2598"/>
                    <a:gd name="f150" fmla="val 2436"/>
                    <a:gd name="f151" fmla="val 2956"/>
                    <a:gd name="f152" fmla="val 289"/>
                    <a:gd name="f153" fmla="val 2632"/>
                    <a:gd name="f154" fmla="val 797"/>
                    <a:gd name="f155" fmla="val 1132"/>
                    <a:gd name="f156" fmla="val 1144"/>
                    <a:gd name="f157" fmla="val 6618"/>
                    <a:gd name="f158" fmla="val 1138"/>
                    <a:gd name="f159" fmla="val 6622"/>
                    <a:gd name="f160" fmla="val 6626"/>
                    <a:gd name="f161" fmla="*/ f0 1 2979"/>
                    <a:gd name="f162" fmla="*/ f1 1 6627"/>
                    <a:gd name="f163" fmla="val f2"/>
                    <a:gd name="f164" fmla="val f3"/>
                    <a:gd name="f165" fmla="val f4"/>
                    <a:gd name="f166" fmla="+- f165 0 f163"/>
                    <a:gd name="f167" fmla="+- f164 0 f163"/>
                    <a:gd name="f168" fmla="*/ f167 1 2979"/>
                    <a:gd name="f169" fmla="*/ f166 1 662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2979" h="6627">
                      <a:moveTo>
                        <a:pt x="f5" y="f6"/>
                      </a:moveTo>
                      <a:cubicBezTo>
                        <a:pt x="f7" y="f8"/>
                        <a:pt x="f9" y="f10"/>
                        <a:pt x="f11" y="f12"/>
                      </a:cubicBezTo>
                      <a:cubicBezTo>
                        <a:pt x="f13" y="f14"/>
                        <a:pt x="f15" y="f16"/>
                        <a:pt x="f17" y="f18"/>
                      </a:cubicBezTo>
                      <a:cubicBezTo>
                        <a:pt x="f19" y="f20"/>
                        <a:pt x="f21" y="f22"/>
                        <a:pt x="f23" y="f24"/>
                      </a:cubicBezTo>
                      <a:cubicBezTo>
                        <a:pt x="f25" y="f26"/>
                        <a:pt x="f23" y="f27"/>
                        <a:pt x="f28" y="f29"/>
                      </a:cubicBezTo>
                      <a:cubicBezTo>
                        <a:pt x="f30" y="f31"/>
                        <a:pt x="f32" y="f33"/>
                        <a:pt x="f34" y="f35"/>
                      </a:cubicBezTo>
                      <a:cubicBezTo>
                        <a:pt x="f36" y="f37"/>
                        <a:pt x="f14" y="f38"/>
                        <a:pt x="f39" y="f40"/>
                      </a:cubicBezTo>
                      <a:cubicBezTo>
                        <a:pt x="f41" y="f42"/>
                        <a:pt x="f23" y="f43"/>
                        <a:pt x="f44" y="f45"/>
                      </a:cubicBezTo>
                      <a:cubicBezTo>
                        <a:pt x="f46" y="f47"/>
                        <a:pt x="f48" y="f49"/>
                        <a:pt x="f50" y="f51"/>
                      </a:cubicBezTo>
                      <a:cubicBezTo>
                        <a:pt x="f52" y="f53"/>
                        <a:pt x="f54" y="f48"/>
                        <a:pt x="f55" y="f56"/>
                      </a:cubicBezTo>
                      <a:cubicBezTo>
                        <a:pt x="f57" y="f58"/>
                        <a:pt x="f9" y="f10"/>
                        <a:pt x="f59" y="f60"/>
                      </a:cubicBezTo>
                      <a:cubicBezTo>
                        <a:pt x="f61" y="f62"/>
                        <a:pt x="f63" y="f64"/>
                        <a:pt x="f5" y="f6"/>
                      </a:cubicBezTo>
                      <a:close/>
                      <a:moveTo>
                        <a:pt x="f65" y="f66"/>
                      </a:moveTo>
                      <a:cubicBezTo>
                        <a:pt x="f65" y="f67"/>
                        <a:pt x="f68" y="f69"/>
                        <a:pt x="f70" y="f71"/>
                      </a:cubicBezTo>
                      <a:cubicBezTo>
                        <a:pt x="f72" y="f73"/>
                        <a:pt x="f74" y="f75"/>
                        <a:pt x="f76" y="f75"/>
                      </a:cubicBezTo>
                      <a:cubicBezTo>
                        <a:pt x="f77" y="f75"/>
                        <a:pt x="f78" y="f79"/>
                        <a:pt x="f66" y="f80"/>
                      </a:cubicBezTo>
                      <a:cubicBezTo>
                        <a:pt x="f81" y="f82"/>
                        <a:pt x="f83" y="f84"/>
                        <a:pt x="f83" y="f84"/>
                      </a:cubicBezTo>
                      <a:cubicBezTo>
                        <a:pt x="f85" y="f36"/>
                        <a:pt x="f86" y="f32"/>
                        <a:pt x="f86" y="f32"/>
                      </a:cubicBezTo>
                      <a:cubicBezTo>
                        <a:pt x="f87" y="f88"/>
                        <a:pt x="f89" y="f90"/>
                        <a:pt x="f12" y="f91"/>
                      </a:cubicBezTo>
                      <a:cubicBezTo>
                        <a:pt x="f92" y="f93"/>
                        <a:pt x="f94" y="f95"/>
                        <a:pt x="f96" y="f95"/>
                      </a:cubicBezTo>
                      <a:cubicBezTo>
                        <a:pt x="f97" y="f95"/>
                        <a:pt x="f98" y="f99"/>
                        <a:pt x="f100" y="f101"/>
                      </a:cubicBezTo>
                      <a:cubicBezTo>
                        <a:pt x="f60" y="f102"/>
                        <a:pt x="f103" y="f104"/>
                        <a:pt x="f10" y="f105"/>
                      </a:cubicBezTo>
                      <a:cubicBezTo>
                        <a:pt x="f106" y="f107"/>
                        <a:pt x="f108" y="f109"/>
                        <a:pt x="f110" y="f111"/>
                      </a:cubicBezTo>
                      <a:cubicBezTo>
                        <a:pt x="f112" y="f113"/>
                        <a:pt x="f114" y="f115"/>
                        <a:pt x="f116" y="f115"/>
                      </a:cubicBezTo>
                      <a:cubicBezTo>
                        <a:pt x="f117" y="f115"/>
                        <a:pt x="f118" y="f119"/>
                        <a:pt x="f120" y="f121"/>
                      </a:cubicBezTo>
                      <a:cubicBezTo>
                        <a:pt x="f32" y="f122"/>
                        <a:pt x="f123" y="f124"/>
                        <a:pt x="f125" y="f126"/>
                      </a:cubicBezTo>
                      <a:cubicBezTo>
                        <a:pt x="f127" y="f128"/>
                        <a:pt x="f129" y="f130"/>
                        <a:pt x="f131" y="f132"/>
                      </a:cubicBezTo>
                      <a:lnTo>
                        <a:pt x="f131" y="f132"/>
                      </a:lnTo>
                      <a:cubicBezTo>
                        <a:pt x="f133" y="f134"/>
                        <a:pt x="f135" y="f136"/>
                        <a:pt x="f15" y="f137"/>
                      </a:cubicBezTo>
                      <a:cubicBezTo>
                        <a:pt x="f138" y="f139"/>
                        <a:pt x="f140" y="f141"/>
                        <a:pt x="f142" y="f143"/>
                      </a:cubicBezTo>
                      <a:cubicBezTo>
                        <a:pt x="f144" y="f145"/>
                        <a:pt x="f3" y="f146"/>
                        <a:pt x="f147" y="f148"/>
                      </a:cubicBezTo>
                      <a:cubicBezTo>
                        <a:pt x="f149" y="f46"/>
                        <a:pt x="f150" y="f60"/>
                        <a:pt x="f151" y="f152"/>
                      </a:cubicBezTo>
                      <a:lnTo>
                        <a:pt x="f151" y="f152"/>
                      </a:lnTo>
                      <a:cubicBezTo>
                        <a:pt x="f153" y="f85"/>
                        <a:pt x="f30" y="f154"/>
                        <a:pt x="f36" y="f155"/>
                      </a:cubicBezTo>
                      <a:cubicBezTo>
                        <a:pt x="f19" y="f6"/>
                        <a:pt x="f65" y="f83"/>
                        <a:pt x="f65" y="f66"/>
                      </a:cubicBezTo>
                      <a:close/>
                      <a:moveTo>
                        <a:pt x="f131" y="f132"/>
                      </a:moveTo>
                      <a:cubicBezTo>
                        <a:pt x="f156" y="f157"/>
                        <a:pt x="f158" y="f159"/>
                        <a:pt x="f155" y="f160"/>
                      </a:cubicBezTo>
                      <a:cubicBezTo>
                        <a:pt x="f158" y="f159"/>
                        <a:pt x="f156" y="f157"/>
                        <a:pt x="f131" y="f13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2" name="Google Shape;904;p13">
                  <a:extLst>
                    <a:ext uri="{FF2B5EF4-FFF2-40B4-BE49-F238E27FC236}">
                      <a16:creationId xmlns:a16="http://schemas.microsoft.com/office/drawing/2014/main" id="{92213F95-B814-415A-AD84-A29E2AB775F1}"/>
                    </a:ext>
                  </a:extLst>
                </p:cNvPr>
                <p:cNvSpPr/>
                <p:nvPr/>
              </p:nvSpPr>
              <p:spPr>
                <a:xfrm>
                  <a:off x="632371" y="209991"/>
                  <a:ext cx="13853" cy="78318"/>
                </a:xfrm>
                <a:custGeom>
                  <a:avLst/>
                  <a:gdLst>
                    <a:gd name="f0" fmla="val w"/>
                    <a:gd name="f1" fmla="val h"/>
                    <a:gd name="f2" fmla="val 0"/>
                    <a:gd name="f3" fmla="val 429"/>
                    <a:gd name="f4" fmla="val 2425"/>
                    <a:gd name="f5" fmla="val 428"/>
                    <a:gd name="f6" fmla="val 1"/>
                    <a:gd name="f7" fmla="val 47"/>
                    <a:gd name="f8" fmla="val 786"/>
                    <a:gd name="f9" fmla="val 1617"/>
                    <a:gd name="f10" fmla="val 301"/>
                    <a:gd name="f11" fmla="*/ f0 1 429"/>
                    <a:gd name="f12" fmla="*/ f1 1 2425"/>
                    <a:gd name="f13" fmla="val f2"/>
                    <a:gd name="f14" fmla="val f3"/>
                    <a:gd name="f15" fmla="val f4"/>
                    <a:gd name="f16" fmla="+- f15 0 f13"/>
                    <a:gd name="f17" fmla="+- f14 0 f13"/>
                    <a:gd name="f18" fmla="*/ f17 1 429"/>
                    <a:gd name="f19" fmla="*/ f16 1 2425"/>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429" h="2425">
                      <a:moveTo>
                        <a:pt x="f5" y="f6"/>
                      </a:moveTo>
                      <a:lnTo>
                        <a:pt x="f5" y="f6"/>
                      </a:lnTo>
                      <a:cubicBezTo>
                        <a:pt x="f7" y="f8"/>
                        <a:pt x="f6" y="f9"/>
                        <a:pt x="f10" y="f4"/>
                      </a:cubicBezTo>
                      <a:lnTo>
                        <a:pt x="f5" y="f6"/>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905;p13">
                  <a:extLst>
                    <a:ext uri="{FF2B5EF4-FFF2-40B4-BE49-F238E27FC236}">
                      <a16:creationId xmlns:a16="http://schemas.microsoft.com/office/drawing/2014/main" id="{5B53322C-2EE4-493C-A8B6-8F90AF2D6013}"/>
                    </a:ext>
                  </a:extLst>
                </p:cNvPr>
                <p:cNvSpPr/>
                <p:nvPr/>
              </p:nvSpPr>
              <p:spPr>
                <a:xfrm>
                  <a:off x="695026" y="351294"/>
                  <a:ext cx="77577" cy="101800"/>
                </a:xfrm>
                <a:custGeom>
                  <a:avLst/>
                  <a:gdLst>
                    <a:gd name="f0" fmla="val w"/>
                    <a:gd name="f1" fmla="val h"/>
                    <a:gd name="f2" fmla="val 0"/>
                    <a:gd name="f3" fmla="val 2402"/>
                    <a:gd name="f4" fmla="val 3152"/>
                    <a:gd name="f5" fmla="val 2020"/>
                    <a:gd name="f6" fmla="val 728"/>
                    <a:gd name="f7" fmla="val 1905"/>
                    <a:gd name="f8" fmla="val 889"/>
                    <a:gd name="f9" fmla="val 1755"/>
                    <a:gd name="f10" fmla="val 993"/>
                    <a:gd name="f11" fmla="val 1593"/>
                    <a:gd name="f12" fmla="val 1086"/>
                    <a:gd name="f13" fmla="val 1443"/>
                    <a:gd name="f14" fmla="val 1155"/>
                    <a:gd name="f15" fmla="val 1304"/>
                    <a:gd name="f16" fmla="val 1213"/>
                    <a:gd name="f17" fmla="val 1154"/>
                    <a:gd name="f18" fmla="val 1282"/>
                    <a:gd name="f19" fmla="val 1189"/>
                    <a:gd name="f20" fmla="val 1270"/>
                    <a:gd name="f21" fmla="val 1235"/>
                    <a:gd name="f22" fmla="val 1258"/>
                    <a:gd name="f23" fmla="val 1285"/>
                    <a:gd name="f24" fmla="val 1269"/>
                    <a:gd name="f25" fmla="val 1311"/>
                    <a:gd name="f26" fmla="val 1268"/>
                    <a:gd name="f27" fmla="val 1337"/>
                    <a:gd name="f28" fmla="val 1483"/>
                    <a:gd name="f29" fmla="val 1627"/>
                    <a:gd name="f30" fmla="val 1298"/>
                    <a:gd name="f31" fmla="val 1386"/>
                    <a:gd name="f32" fmla="val 1629"/>
                    <a:gd name="f33" fmla="val 1341"/>
                    <a:gd name="f34" fmla="val 1504"/>
                    <a:gd name="f35" fmla="val 1324"/>
                    <a:gd name="f36" fmla="val 1379"/>
                    <a:gd name="f37" fmla="val 1342"/>
                    <a:gd name="f38" fmla="val 1306"/>
                    <a:gd name="f39" fmla="val 1325"/>
                    <a:gd name="f40" fmla="val 1328"/>
                    <a:gd name="f41" fmla="val 1340"/>
                    <a:gd name="f42" fmla="val 1039"/>
                    <a:gd name="f43" fmla="val 1374"/>
                    <a:gd name="f44" fmla="val 924"/>
                    <a:gd name="f45" fmla="val 1409"/>
                    <a:gd name="f46" fmla="val 843"/>
                    <a:gd name="f47" fmla="val 1467"/>
                    <a:gd name="f48" fmla="val 750"/>
                    <a:gd name="f49" fmla="val 1547"/>
                    <a:gd name="f50" fmla="val 681"/>
                    <a:gd name="f51" fmla="val 1628"/>
                    <a:gd name="f52" fmla="val 566"/>
                    <a:gd name="f53" fmla="val 485"/>
                    <a:gd name="f54" fmla="val 1917"/>
                    <a:gd name="f55" fmla="val 393"/>
                    <a:gd name="f56" fmla="val 2078"/>
                    <a:gd name="f57" fmla="val 450"/>
                    <a:gd name="f58" fmla="val 520"/>
                    <a:gd name="f59" fmla="val 1732"/>
                    <a:gd name="f60" fmla="val 635"/>
                    <a:gd name="f61" fmla="val 1582"/>
                    <a:gd name="f62" fmla="val 912"/>
                    <a:gd name="f63" fmla="val 1074"/>
                    <a:gd name="f64" fmla="val 1236"/>
                    <a:gd name="f65" fmla="val 1224"/>
                    <a:gd name="f66" fmla="val 1408"/>
                    <a:gd name="f67" fmla="val 1558"/>
                    <a:gd name="f68" fmla="val 1005"/>
                    <a:gd name="f69" fmla="val 1720"/>
                    <a:gd name="f70" fmla="val 936"/>
                    <a:gd name="f71" fmla="val 1882"/>
                    <a:gd name="f72" fmla="val 2066"/>
                    <a:gd name="f73" fmla="val 1"/>
                    <a:gd name="f74" fmla="val 2055"/>
                    <a:gd name="f75" fmla="val 197"/>
                    <a:gd name="f76" fmla="val 1928"/>
                    <a:gd name="f77" fmla="val 405"/>
                    <a:gd name="f78" fmla="val 647"/>
                    <a:gd name="f79" fmla="val 716"/>
                    <a:gd name="f80" fmla="val 820"/>
                    <a:gd name="f81" fmla="val 693"/>
                    <a:gd name="f82" fmla="val 323"/>
                    <a:gd name="f83" fmla="val 1524"/>
                    <a:gd name="f84" fmla="val 150"/>
                    <a:gd name="f85" fmla="val 2067"/>
                    <a:gd name="f86" fmla="val 35"/>
                    <a:gd name="f87" fmla="val 2413"/>
                    <a:gd name="f88" fmla="val 2782"/>
                    <a:gd name="f89" fmla="val 81"/>
                    <a:gd name="f90" fmla="val 93"/>
                    <a:gd name="f91" fmla="val 3002"/>
                    <a:gd name="f92" fmla="val 2840"/>
                    <a:gd name="f93" fmla="val 219"/>
                    <a:gd name="f94" fmla="val 2679"/>
                    <a:gd name="f95" fmla="val 388"/>
                    <a:gd name="f96" fmla="val 2329"/>
                    <a:gd name="f97" fmla="val 766"/>
                    <a:gd name="f98" fmla="val 2101"/>
                    <a:gd name="f99" fmla="val 1149"/>
                    <a:gd name="f100" fmla="val 1159"/>
                    <a:gd name="f101" fmla="val 1168"/>
                    <a:gd name="f102" fmla="val 1178"/>
                    <a:gd name="f103" fmla="val 2113"/>
                    <a:gd name="f104" fmla="val 1962"/>
                    <a:gd name="f105" fmla="val 2390"/>
                    <a:gd name="f106" fmla="val 2112"/>
                    <a:gd name="f107" fmla="val 2759"/>
                    <a:gd name="f108" fmla="val 2251"/>
                    <a:gd name="f109" fmla="val 2655"/>
                    <a:gd name="f110" fmla="val 2332"/>
                    <a:gd name="f111" fmla="val 2471"/>
                    <a:gd name="f112" fmla="val 2286"/>
                    <a:gd name="f113" fmla="val 1998"/>
                    <a:gd name="f114" fmla="val 1963"/>
                    <a:gd name="f115" fmla="val 2043"/>
                    <a:gd name="f116" fmla="val 2170"/>
                    <a:gd name="f117" fmla="val 1859"/>
                    <a:gd name="f118" fmla="val 1778"/>
                    <a:gd name="f119" fmla="val 2343"/>
                    <a:gd name="f120" fmla="val 1686"/>
                    <a:gd name="f121" fmla="val 2389"/>
                    <a:gd name="f122" fmla="val 1420"/>
                    <a:gd name="f123" fmla="val 2296"/>
                    <a:gd name="f124" fmla="val 1358"/>
                    <a:gd name="f125" fmla="val 2192"/>
                    <a:gd name="f126" fmla="val 1316"/>
                    <a:gd name="f127" fmla="val 2109"/>
                    <a:gd name="f128" fmla="val 2085"/>
                    <a:gd name="f129" fmla="val 2062"/>
                    <a:gd name="f130" fmla="val 1320"/>
                    <a:gd name="f131" fmla="val 2228"/>
                    <a:gd name="f132" fmla="val 1166"/>
                    <a:gd name="f133" fmla="val 2366"/>
                    <a:gd name="f134" fmla="val 2401"/>
                    <a:gd name="f135" fmla="val 416"/>
                    <a:gd name="f136" fmla="val 2239"/>
                    <a:gd name="f137" fmla="val 208"/>
                    <a:gd name="f138" fmla="*/ f0 1 2402"/>
                    <a:gd name="f139" fmla="*/ f1 1 3152"/>
                    <a:gd name="f140" fmla="val f2"/>
                    <a:gd name="f141" fmla="val f3"/>
                    <a:gd name="f142" fmla="val f4"/>
                    <a:gd name="f143" fmla="+- f142 0 f140"/>
                    <a:gd name="f144" fmla="+- f141 0 f140"/>
                    <a:gd name="f145" fmla="*/ f144 1 2402"/>
                    <a:gd name="f146" fmla="*/ f143 1 315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402" h="3152">
                      <a:moveTo>
                        <a:pt x="f5" y="f6"/>
                      </a:moveTo>
                      <a:cubicBezTo>
                        <a:pt x="f7" y="f8"/>
                        <a:pt x="f9" y="f10"/>
                        <a:pt x="f11" y="f12"/>
                      </a:cubicBezTo>
                      <a:cubicBezTo>
                        <a:pt x="f13" y="f14"/>
                        <a:pt x="f15" y="f16"/>
                        <a:pt x="f17" y="f18"/>
                      </a:cubicBezTo>
                      <a:cubicBezTo>
                        <a:pt x="f19" y="f20"/>
                        <a:pt x="f21" y="f20"/>
                        <a:pt x="f22" y="f20"/>
                      </a:cubicBezTo>
                      <a:cubicBezTo>
                        <a:pt x="f23" y="f24"/>
                        <a:pt x="f25" y="f26"/>
                        <a:pt x="f27" y="f26"/>
                      </a:cubicBezTo>
                      <a:cubicBezTo>
                        <a:pt x="f28" y="f26"/>
                        <a:pt x="f29" y="f30"/>
                        <a:pt x="f9" y="f31"/>
                      </a:cubicBezTo>
                      <a:cubicBezTo>
                        <a:pt x="f32" y="f33"/>
                        <a:pt x="f34" y="f35"/>
                        <a:pt x="f36" y="f35"/>
                      </a:cubicBezTo>
                      <a:cubicBezTo>
                        <a:pt x="f37" y="f35"/>
                        <a:pt x="f38" y="f39"/>
                        <a:pt x="f20" y="f40"/>
                      </a:cubicBezTo>
                      <a:cubicBezTo>
                        <a:pt x="f17" y="f41"/>
                        <a:pt x="f42" y="f43"/>
                        <a:pt x="f44" y="f45"/>
                      </a:cubicBezTo>
                      <a:cubicBezTo>
                        <a:pt x="f46" y="f47"/>
                        <a:pt x="f48" y="f49"/>
                        <a:pt x="f50" y="f51"/>
                      </a:cubicBezTo>
                      <a:cubicBezTo>
                        <a:pt x="f52" y="f9"/>
                        <a:pt x="f53" y="f54"/>
                        <a:pt x="f55" y="f56"/>
                      </a:cubicBezTo>
                      <a:cubicBezTo>
                        <a:pt x="f57" y="f7"/>
                        <a:pt x="f58" y="f59"/>
                        <a:pt x="f60" y="f61"/>
                      </a:cubicBezTo>
                      <a:cubicBezTo>
                        <a:pt x="f48" y="f13"/>
                        <a:pt x="f62" y="f40"/>
                        <a:pt x="f63" y="f64"/>
                      </a:cubicBezTo>
                      <a:cubicBezTo>
                        <a:pt x="f65" y="f14"/>
                        <a:pt x="f66" y="f63"/>
                        <a:pt x="f67" y="f68"/>
                      </a:cubicBezTo>
                      <a:cubicBezTo>
                        <a:pt x="f69" y="f70"/>
                        <a:pt x="f71" y="f46"/>
                        <a:pt x="f5" y="f6"/>
                      </a:cubicBezTo>
                      <a:close/>
                      <a:moveTo>
                        <a:pt x="f72" y="f73"/>
                      </a:moveTo>
                      <a:cubicBezTo>
                        <a:pt x="f74" y="f75"/>
                        <a:pt x="f76" y="f77"/>
                        <a:pt x="f9" y="f58"/>
                      </a:cubicBezTo>
                      <a:cubicBezTo>
                        <a:pt x="f61" y="f78"/>
                        <a:pt x="f43" y="f79"/>
                        <a:pt x="f19" y="f80"/>
                      </a:cubicBezTo>
                      <a:cubicBezTo>
                        <a:pt x="f81" y="f12"/>
                        <a:pt x="f82" y="f83"/>
                        <a:pt x="f84" y="f85"/>
                      </a:cubicBezTo>
                      <a:cubicBezTo>
                        <a:pt x="f86" y="f87"/>
                        <a:pt x="f2" y="f88"/>
                        <a:pt x="f89" y="f4"/>
                      </a:cubicBezTo>
                      <a:cubicBezTo>
                        <a:pt x="f90" y="f91"/>
                        <a:pt x="f84" y="f92"/>
                        <a:pt x="f93" y="f94"/>
                      </a:cubicBezTo>
                      <a:cubicBezTo>
                        <a:pt x="f95" y="f96"/>
                        <a:pt x="f97" y="f98"/>
                        <a:pt x="f99" y="f98"/>
                      </a:cubicBezTo>
                      <a:cubicBezTo>
                        <a:pt x="f100" y="f98"/>
                        <a:pt x="f101" y="f98"/>
                        <a:pt x="f102" y="f98"/>
                      </a:cubicBezTo>
                      <a:cubicBezTo>
                        <a:pt x="f67" y="f103"/>
                        <a:pt x="f104" y="f105"/>
                        <a:pt x="f106" y="f107"/>
                      </a:cubicBezTo>
                      <a:cubicBezTo>
                        <a:pt x="f108" y="f109"/>
                        <a:pt x="f110" y="f111"/>
                        <a:pt x="f112" y="f112"/>
                      </a:cubicBezTo>
                      <a:cubicBezTo>
                        <a:pt x="f108" y="f103"/>
                        <a:pt x="f98" y="f113"/>
                        <a:pt x="f76" y="f114"/>
                      </a:cubicBezTo>
                      <a:cubicBezTo>
                        <a:pt x="f115" y="f54"/>
                        <a:pt x="f116" y="f117"/>
                        <a:pt x="f108" y="f118"/>
                      </a:cubicBezTo>
                      <a:cubicBezTo>
                        <a:pt x="f119" y="f120"/>
                        <a:pt x="f121" y="f83"/>
                        <a:pt x="f110" y="f122"/>
                      </a:cubicBezTo>
                      <a:cubicBezTo>
                        <a:pt x="f123" y="f124"/>
                        <a:pt x="f125" y="f126"/>
                        <a:pt x="f127" y="f126"/>
                      </a:cubicBezTo>
                      <a:cubicBezTo>
                        <a:pt x="f128" y="f126"/>
                        <a:pt x="f129" y="f130"/>
                        <a:pt x="f115" y="f40"/>
                      </a:cubicBezTo>
                      <a:cubicBezTo>
                        <a:pt x="f131" y="f132"/>
                        <a:pt x="f119" y="f70"/>
                        <a:pt x="f133" y="f81"/>
                      </a:cubicBezTo>
                      <a:cubicBezTo>
                        <a:pt x="f134" y="f135"/>
                        <a:pt x="f136" y="f137"/>
                        <a:pt x="f72" y="f73"/>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906;p13">
                  <a:extLst>
                    <a:ext uri="{FF2B5EF4-FFF2-40B4-BE49-F238E27FC236}">
                      <a16:creationId xmlns:a16="http://schemas.microsoft.com/office/drawing/2014/main" id="{CE8F6CD3-B6C3-463D-9166-EEB4194684E1}"/>
                    </a:ext>
                  </a:extLst>
                </p:cNvPr>
                <p:cNvSpPr/>
                <p:nvPr/>
              </p:nvSpPr>
              <p:spPr>
                <a:xfrm>
                  <a:off x="672294" y="270671"/>
                  <a:ext cx="167042" cy="246174"/>
                </a:xfrm>
                <a:custGeom>
                  <a:avLst/>
                  <a:gdLst>
                    <a:gd name="f0" fmla="val 180"/>
                    <a:gd name="f1" fmla="val w"/>
                    <a:gd name="f2" fmla="val h"/>
                    <a:gd name="f3" fmla="val 0"/>
                    <a:gd name="f4" fmla="val 5172"/>
                    <a:gd name="f5" fmla="val 7622"/>
                    <a:gd name="f6" fmla="val 3617"/>
                    <a:gd name="f7" fmla="val 3743"/>
                    <a:gd name="f8" fmla="val 3870"/>
                    <a:gd name="f9" fmla="val 191"/>
                    <a:gd name="f10" fmla="val 3994"/>
                    <a:gd name="f11" fmla="val 211"/>
                    <a:gd name="f12" fmla="val 4282"/>
                    <a:gd name="f13" fmla="val 257"/>
                    <a:gd name="f14" fmla="val 4559"/>
                    <a:gd name="f15" fmla="val 338"/>
                    <a:gd name="f16" fmla="val 4813"/>
                    <a:gd name="f17" fmla="val 477"/>
                    <a:gd name="f18" fmla="val 4548"/>
                    <a:gd name="f19" fmla="val 373"/>
                    <a:gd name="f20" fmla="val 4271"/>
                    <a:gd name="f21" fmla="val 292"/>
                    <a:gd name="f22" fmla="val 3982"/>
                    <a:gd name="f23" fmla="val 3873"/>
                    <a:gd name="f24" fmla="val 244"/>
                    <a:gd name="f25" fmla="val 3761"/>
                    <a:gd name="f26" fmla="val 235"/>
                    <a:gd name="f27" fmla="val 3650"/>
                    <a:gd name="f28" fmla="val 3481"/>
                    <a:gd name="f29" fmla="val 3312"/>
                    <a:gd name="f30" fmla="val 255"/>
                    <a:gd name="f31" fmla="val 3151"/>
                    <a:gd name="f32" fmla="val 304"/>
                    <a:gd name="f33" fmla="val 2874"/>
                    <a:gd name="f34" fmla="val 361"/>
                    <a:gd name="f35" fmla="val 2609"/>
                    <a:gd name="f36" fmla="val 2355"/>
                    <a:gd name="f37" fmla="val 604"/>
                    <a:gd name="f38" fmla="val 2112"/>
                    <a:gd name="f39" fmla="val 731"/>
                    <a:gd name="f40" fmla="val 1858"/>
                    <a:gd name="f41" fmla="val 892"/>
                    <a:gd name="f42" fmla="val 1662"/>
                    <a:gd name="f43" fmla="val 1088"/>
                    <a:gd name="f44" fmla="val 1847"/>
                    <a:gd name="f45" fmla="val 881"/>
                    <a:gd name="f46" fmla="val 2078"/>
                    <a:gd name="f47" fmla="val 708"/>
                    <a:gd name="f48" fmla="val 2332"/>
                    <a:gd name="f49" fmla="val 557"/>
                    <a:gd name="f50" fmla="val 2586"/>
                    <a:gd name="f51" fmla="val 419"/>
                    <a:gd name="f52" fmla="val 2851"/>
                    <a:gd name="f53" fmla="val 315"/>
                    <a:gd name="f54" fmla="val 3128"/>
                    <a:gd name="f55" fmla="val 246"/>
                    <a:gd name="f56" fmla="val 3286"/>
                    <a:gd name="f57" fmla="val 200"/>
                    <a:gd name="f58" fmla="val 3451"/>
                    <a:gd name="f59" fmla="val 3586"/>
                    <a:gd name="f60" fmla="val 1"/>
                    <a:gd name="f61" fmla="val 3134"/>
                    <a:gd name="f62" fmla="val 2678"/>
                    <a:gd name="f63" fmla="val 125"/>
                    <a:gd name="f64" fmla="val 2251"/>
                    <a:gd name="f65" fmla="val 384"/>
                    <a:gd name="f66" fmla="val 1397"/>
                    <a:gd name="f67" fmla="val 904"/>
                    <a:gd name="f68" fmla="val 854"/>
                    <a:gd name="f69" fmla="val 1816"/>
                    <a:gd name="f70" fmla="val 543"/>
                    <a:gd name="f71" fmla="val 2751"/>
                    <a:gd name="f72" fmla="val 4447"/>
                    <a:gd name="f73" fmla="val 69"/>
                    <a:gd name="f74" fmla="val 6040"/>
                    <a:gd name="f75" fmla="val 900"/>
                    <a:gd name="f76" fmla="val 381"/>
                    <a:gd name="f77" fmla="val 6617"/>
                    <a:gd name="f78" fmla="val 358"/>
                    <a:gd name="f79" fmla="val 5313"/>
                    <a:gd name="f80" fmla="val 670"/>
                    <a:gd name="f81" fmla="val 4274"/>
                    <a:gd name="f82" fmla="val 762"/>
                    <a:gd name="f83" fmla="val 3905"/>
                    <a:gd name="f84" fmla="val 912"/>
                    <a:gd name="f85" fmla="val 3559"/>
                    <a:gd name="f86" fmla="val 1097"/>
                    <a:gd name="f87" fmla="val 3247"/>
                    <a:gd name="f88" fmla="val 1189"/>
                    <a:gd name="f89" fmla="val 3085"/>
                    <a:gd name="f90" fmla="val 1304"/>
                    <a:gd name="f91" fmla="val 2958"/>
                    <a:gd name="f92" fmla="val 2820"/>
                    <a:gd name="f93" fmla="val 1512"/>
                    <a:gd name="f94" fmla="val 2693"/>
                    <a:gd name="f95" fmla="val 1628"/>
                    <a:gd name="f96" fmla="val 2566"/>
                    <a:gd name="f97" fmla="val 1731"/>
                    <a:gd name="f98" fmla="val 2404"/>
                    <a:gd name="f99" fmla="val 1835"/>
                    <a:gd name="f100" fmla="val 2266"/>
                    <a:gd name="f101" fmla="val 1882"/>
                    <a:gd name="f102" fmla="val 2058"/>
                    <a:gd name="f103" fmla="val 1801"/>
                    <a:gd name="f104" fmla="val 1896"/>
                    <a:gd name="f105" fmla="val 1752"/>
                    <a:gd name="f106" fmla="val 1791"/>
                    <a:gd name="f107" fmla="val 1652"/>
                    <a:gd name="f108" fmla="val 1714"/>
                    <a:gd name="f109" fmla="val 1548"/>
                    <a:gd name="f110" fmla="val 1513"/>
                    <a:gd name="f111" fmla="val 1477"/>
                    <a:gd name="f112" fmla="val 1723"/>
                    <a:gd name="f113" fmla="val 1443"/>
                    <a:gd name="f114" fmla="val 1742"/>
                    <a:gd name="f115" fmla="val 1861"/>
                    <a:gd name="f116" fmla="val 1469"/>
                    <a:gd name="f117" fmla="val 2319"/>
                    <a:gd name="f118" fmla="val 1368"/>
                    <a:gd name="f119" fmla="val 2786"/>
                    <a:gd name="f120" fmla="val 3061"/>
                    <a:gd name="f121" fmla="val 3338"/>
                    <a:gd name="f122" fmla="val 1403"/>
                    <a:gd name="f123" fmla="val 3613"/>
                    <a:gd name="f124" fmla="val 1458"/>
                    <a:gd name="f125" fmla="val 3719"/>
                    <a:gd name="f126" fmla="val 1478"/>
                    <a:gd name="f127" fmla="val 3824"/>
                    <a:gd name="f128" fmla="val 1488"/>
                    <a:gd name="f129" fmla="val 3925"/>
                    <a:gd name="f130" fmla="val 4507"/>
                    <a:gd name="f131" fmla="val 4952"/>
                    <a:gd name="f132" fmla="val 1168"/>
                    <a:gd name="f133" fmla="val 4617"/>
                    <a:gd name="f134" fmla="val 765"/>
                    <a:gd name="f135" fmla="val 4709"/>
                    <a:gd name="f136" fmla="val 4790"/>
                    <a:gd name="f137" fmla="val 823"/>
                    <a:gd name="f138" fmla="val 4894"/>
                    <a:gd name="f139" fmla="val 5056"/>
                    <a:gd name="f140" fmla="val 5171"/>
                    <a:gd name="f141" fmla="val 696"/>
                    <a:gd name="f142" fmla="val 5079"/>
                    <a:gd name="f143" fmla="val 534"/>
                    <a:gd name="f144" fmla="val 5033"/>
                    <a:gd name="f145" fmla="val 465"/>
                    <a:gd name="f146" fmla="val 4963"/>
                    <a:gd name="f147" fmla="val 407"/>
                    <a:gd name="f148" fmla="val 4484"/>
                    <a:gd name="f149" fmla="val 4037"/>
                    <a:gd name="f150" fmla="*/ f1 1 5172"/>
                    <a:gd name="f151" fmla="*/ f2 1 7622"/>
                    <a:gd name="f152" fmla="val f3"/>
                    <a:gd name="f153" fmla="val f4"/>
                    <a:gd name="f154" fmla="val f5"/>
                    <a:gd name="f155" fmla="+- f154 0 f152"/>
                    <a:gd name="f156" fmla="+- f153 0 f152"/>
                    <a:gd name="f157" fmla="*/ f156 1 5172"/>
                    <a:gd name="f158" fmla="*/ f155 1 762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5172" h="7622">
                      <a:moveTo>
                        <a:pt x="f6" y="f0"/>
                      </a:moveTo>
                      <a:cubicBezTo>
                        <a:pt x="f7" y="f0"/>
                        <a:pt x="f8" y="f9"/>
                        <a:pt x="f10" y="f11"/>
                      </a:cubicBezTo>
                      <a:cubicBezTo>
                        <a:pt x="f12" y="f13"/>
                        <a:pt x="f14" y="f15"/>
                        <a:pt x="f16" y="f17"/>
                      </a:cubicBezTo>
                      <a:cubicBezTo>
                        <a:pt x="f18" y="f19"/>
                        <a:pt x="f20" y="f21"/>
                        <a:pt x="f22" y="f13"/>
                      </a:cubicBezTo>
                      <a:cubicBezTo>
                        <a:pt x="f23" y="f24"/>
                        <a:pt x="f25" y="f26"/>
                        <a:pt x="f27" y="f26"/>
                      </a:cubicBezTo>
                      <a:cubicBezTo>
                        <a:pt x="f28" y="f26"/>
                        <a:pt x="f29" y="f30"/>
                        <a:pt x="f31" y="f32"/>
                      </a:cubicBezTo>
                      <a:cubicBezTo>
                        <a:pt x="f33" y="f34"/>
                        <a:pt x="f35" y="f17"/>
                        <a:pt x="f36" y="f37"/>
                      </a:cubicBezTo>
                      <a:cubicBezTo>
                        <a:pt x="f38" y="f39"/>
                        <a:pt x="f40" y="f41"/>
                        <a:pt x="f42" y="f43"/>
                      </a:cubicBezTo>
                      <a:cubicBezTo>
                        <a:pt x="f44" y="f45"/>
                        <a:pt x="f46" y="f47"/>
                        <a:pt x="f48" y="f49"/>
                      </a:cubicBezTo>
                      <a:cubicBezTo>
                        <a:pt x="f50" y="f51"/>
                        <a:pt x="f52" y="f53"/>
                        <a:pt x="f54" y="f55"/>
                      </a:cubicBezTo>
                      <a:cubicBezTo>
                        <a:pt x="f56" y="f57"/>
                        <a:pt x="f58" y="f0"/>
                        <a:pt x="f6" y="f0"/>
                      </a:cubicBezTo>
                      <a:close/>
                      <a:moveTo>
                        <a:pt x="f59" y="f60"/>
                      </a:moveTo>
                      <a:cubicBezTo>
                        <a:pt x="f61" y="f60"/>
                        <a:pt x="f62" y="f63"/>
                        <a:pt x="f64" y="f65"/>
                      </a:cubicBezTo>
                      <a:cubicBezTo>
                        <a:pt x="f66" y="f67"/>
                        <a:pt x="f68" y="f69"/>
                        <a:pt x="f70" y="f71"/>
                      </a:cubicBezTo>
                      <a:cubicBezTo>
                        <a:pt x="f3" y="f72"/>
                        <a:pt x="f73" y="f74"/>
                        <a:pt x="f75" y="f5"/>
                      </a:cubicBezTo>
                      <a:cubicBezTo>
                        <a:pt x="f76" y="f77"/>
                        <a:pt x="f78" y="f79"/>
                        <a:pt x="f80" y="f81"/>
                      </a:cubicBezTo>
                      <a:cubicBezTo>
                        <a:pt x="f82" y="f83"/>
                        <a:pt x="f84" y="f85"/>
                        <a:pt x="f86" y="f87"/>
                      </a:cubicBezTo>
                      <a:cubicBezTo>
                        <a:pt x="f88" y="f89"/>
                        <a:pt x="f90" y="f91"/>
                        <a:pt x="f66" y="f92"/>
                      </a:cubicBezTo>
                      <a:cubicBezTo>
                        <a:pt x="f93" y="f94"/>
                        <a:pt x="f95" y="f96"/>
                        <a:pt x="f97" y="f98"/>
                      </a:cubicBezTo>
                      <a:cubicBezTo>
                        <a:pt x="f99" y="f100"/>
                        <a:pt x="f101" y="f102"/>
                        <a:pt x="f103" y="f104"/>
                      </a:cubicBezTo>
                      <a:cubicBezTo>
                        <a:pt x="f105" y="f106"/>
                        <a:pt x="f107" y="f108"/>
                        <a:pt x="f109" y="f108"/>
                      </a:cubicBezTo>
                      <a:cubicBezTo>
                        <a:pt x="f110" y="f108"/>
                        <a:pt x="f111" y="f112"/>
                        <a:pt x="f113" y="f114"/>
                      </a:cubicBezTo>
                      <a:lnTo>
                        <a:pt x="f113" y="f114"/>
                      </a:lnTo>
                      <a:cubicBezTo>
                        <a:pt x="f115" y="f116"/>
                        <a:pt x="f117" y="f118"/>
                        <a:pt x="f119" y="f118"/>
                      </a:cubicBezTo>
                      <a:cubicBezTo>
                        <a:pt x="f120" y="f118"/>
                        <a:pt x="f121" y="f122"/>
                        <a:pt x="f123" y="f124"/>
                      </a:cubicBezTo>
                      <a:cubicBezTo>
                        <a:pt x="f125" y="f126"/>
                        <a:pt x="f127" y="f128"/>
                        <a:pt x="f129" y="f128"/>
                      </a:cubicBezTo>
                      <a:cubicBezTo>
                        <a:pt x="f130" y="f128"/>
                        <a:pt x="f131" y="f132"/>
                        <a:pt x="f133" y="f134"/>
                      </a:cubicBezTo>
                      <a:cubicBezTo>
                        <a:pt x="f135" y="f134"/>
                        <a:pt x="f136" y="f137"/>
                        <a:pt x="f138" y="f137"/>
                      </a:cubicBezTo>
                      <a:cubicBezTo>
                        <a:pt x="f139" y="f137"/>
                        <a:pt x="f140" y="f141"/>
                        <a:pt x="f142" y="f143"/>
                      </a:cubicBezTo>
                      <a:cubicBezTo>
                        <a:pt x="f144" y="f145"/>
                        <a:pt x="f146" y="f147"/>
                        <a:pt x="f138" y="f34"/>
                      </a:cubicBezTo>
                      <a:cubicBezTo>
                        <a:pt x="f148" y="f63"/>
                        <a:pt x="f149" y="f60"/>
                        <a:pt x="f59" y="f6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907;p13">
                  <a:extLst>
                    <a:ext uri="{FF2B5EF4-FFF2-40B4-BE49-F238E27FC236}">
                      <a16:creationId xmlns:a16="http://schemas.microsoft.com/office/drawing/2014/main" id="{598A254D-9213-41CE-8DAA-1A479B5C7D4E}"/>
                    </a:ext>
                  </a:extLst>
                </p:cNvPr>
                <p:cNvSpPr/>
                <p:nvPr/>
              </p:nvSpPr>
              <p:spPr>
                <a:xfrm>
                  <a:off x="693901" y="234854"/>
                  <a:ext cx="76837" cy="103418"/>
                </a:xfrm>
                <a:custGeom>
                  <a:avLst/>
                  <a:gdLst>
                    <a:gd name="f0" fmla="val w"/>
                    <a:gd name="f1" fmla="val h"/>
                    <a:gd name="f2" fmla="val 0"/>
                    <a:gd name="f3" fmla="val 2379"/>
                    <a:gd name="f4" fmla="val 3202"/>
                    <a:gd name="f5" fmla="val 727"/>
                    <a:gd name="f6" fmla="val 597"/>
                    <a:gd name="f7" fmla="val 603"/>
                    <a:gd name="f8" fmla="val 610"/>
                    <a:gd name="f9" fmla="val 728"/>
                    <a:gd name="f10" fmla="val 616"/>
                    <a:gd name="f11" fmla="val 604"/>
                    <a:gd name="f12" fmla="val 1214"/>
                    <a:gd name="f13" fmla="val 1146"/>
                    <a:gd name="f14" fmla="val 1079"/>
                    <a:gd name="f15" fmla="val 13"/>
                    <a:gd name="f16" fmla="val 1016"/>
                    <a:gd name="f17" fmla="val 39"/>
                    <a:gd name="f18" fmla="val 814"/>
                    <a:gd name="f19" fmla="val 129"/>
                    <a:gd name="f20" fmla="val 721"/>
                    <a:gd name="f21" fmla="val 372"/>
                    <a:gd name="f22" fmla="val 729"/>
                    <a:gd name="f23" fmla="val 485"/>
                    <a:gd name="f24" fmla="val 837"/>
                    <a:gd name="f25" fmla="val 396"/>
                    <a:gd name="f26" fmla="val 961"/>
                    <a:gd name="f27" fmla="val 968"/>
                    <a:gd name="f28" fmla="val 975"/>
                    <a:gd name="f29" fmla="val 982"/>
                    <a:gd name="f30" fmla="val 397"/>
                    <a:gd name="f31" fmla="val 1109"/>
                    <a:gd name="f32" fmla="val 420"/>
                    <a:gd name="f33" fmla="val 1189"/>
                    <a:gd name="f34" fmla="val 535"/>
                    <a:gd name="f35" fmla="val 1224"/>
                    <a:gd name="f36" fmla="val 651"/>
                    <a:gd name="f37" fmla="val 1236"/>
                    <a:gd name="f38" fmla="val 778"/>
                    <a:gd name="f39" fmla="val 905"/>
                    <a:gd name="f40" fmla="val 1132"/>
                    <a:gd name="f41" fmla="val 1009"/>
                    <a:gd name="f42" fmla="val 1074"/>
                    <a:gd name="f43" fmla="val 1112"/>
                    <a:gd name="f44" fmla="val 993"/>
                    <a:gd name="f45" fmla="val 1205"/>
                    <a:gd name="f46" fmla="val 901"/>
                    <a:gd name="f47" fmla="val 1297"/>
                    <a:gd name="f48" fmla="val 416"/>
                    <a:gd name="f49" fmla="val 1840"/>
                    <a:gd name="f50" fmla="val 151"/>
                    <a:gd name="f51" fmla="val 2474"/>
                    <a:gd name="f52" fmla="val 1"/>
                    <a:gd name="f53" fmla="val 162"/>
                    <a:gd name="f54" fmla="val 2417"/>
                    <a:gd name="f55" fmla="val 1666"/>
                    <a:gd name="f56" fmla="val 1617"/>
                    <a:gd name="f57" fmla="val 1251"/>
                    <a:gd name="f58" fmla="val 1674"/>
                    <a:gd name="f59" fmla="val 1193"/>
                    <a:gd name="f60" fmla="val 2378"/>
                    <a:gd name="f61" fmla="val 1940"/>
                    <a:gd name="f62" fmla="val 743"/>
                    <a:gd name="f63" fmla="val 1934"/>
                    <a:gd name="f64" fmla="val 742"/>
                    <a:gd name="f65" fmla="val 1927"/>
                    <a:gd name="f66" fmla="val 1921"/>
                    <a:gd name="f67" fmla="val 1853"/>
                    <a:gd name="f68" fmla="val 1761"/>
                    <a:gd name="f69" fmla="val 793"/>
                    <a:gd name="f70" fmla="val 1709"/>
                    <a:gd name="f71" fmla="val 835"/>
                    <a:gd name="f72" fmla="val 1801"/>
                    <a:gd name="f73" fmla="val 628"/>
                    <a:gd name="f74" fmla="val 385"/>
                    <a:gd name="f75" fmla="val 1651"/>
                    <a:gd name="f76" fmla="val 201"/>
                    <a:gd name="f77" fmla="val 1552"/>
                    <a:gd name="f78" fmla="val 77"/>
                    <a:gd name="f79" fmla="val 1383"/>
                    <a:gd name="f80" fmla="*/ f0 1 2379"/>
                    <a:gd name="f81" fmla="*/ f1 1 3202"/>
                    <a:gd name="f82" fmla="val f2"/>
                    <a:gd name="f83" fmla="val f3"/>
                    <a:gd name="f84" fmla="val f4"/>
                    <a:gd name="f85" fmla="+- f84 0 f82"/>
                    <a:gd name="f86" fmla="+- f83 0 f82"/>
                    <a:gd name="f87" fmla="*/ f86 1 2379"/>
                    <a:gd name="f88" fmla="*/ f85 1 3202"/>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379" h="3202">
                      <a:moveTo>
                        <a:pt x="f5" y="f6"/>
                      </a:moveTo>
                      <a:cubicBezTo>
                        <a:pt x="f5" y="f7"/>
                        <a:pt x="f5" y="f8"/>
                        <a:pt x="f9" y="f10"/>
                      </a:cubicBezTo>
                      <a:cubicBezTo>
                        <a:pt x="f5" y="f8"/>
                        <a:pt x="f5" y="f11"/>
                        <a:pt x="f5" y="f6"/>
                      </a:cubicBezTo>
                      <a:close/>
                      <a:moveTo>
                        <a:pt x="f12" y="f2"/>
                      </a:moveTo>
                      <a:cubicBezTo>
                        <a:pt x="f13" y="f2"/>
                        <a:pt x="f14" y="f15"/>
                        <a:pt x="f16" y="f17"/>
                      </a:cubicBezTo>
                      <a:cubicBezTo>
                        <a:pt x="f18" y="f19"/>
                        <a:pt x="f20" y="f21"/>
                        <a:pt x="f5" y="f6"/>
                      </a:cubicBezTo>
                      <a:lnTo>
                        <a:pt x="f5" y="f6"/>
                      </a:lnTo>
                      <a:cubicBezTo>
                        <a:pt x="f22" y="f23"/>
                        <a:pt x="f24" y="f25"/>
                        <a:pt x="f26" y="f25"/>
                      </a:cubicBezTo>
                      <a:cubicBezTo>
                        <a:pt x="f27" y="f25"/>
                        <a:pt x="f28" y="f25"/>
                        <a:pt x="f29" y="f30"/>
                      </a:cubicBezTo>
                      <a:cubicBezTo>
                        <a:pt x="f31" y="f32"/>
                        <a:pt x="f33" y="f34"/>
                        <a:pt x="f35" y="f36"/>
                      </a:cubicBezTo>
                      <a:cubicBezTo>
                        <a:pt x="f37" y="f38"/>
                        <a:pt x="f33" y="f39"/>
                        <a:pt x="f40" y="f41"/>
                      </a:cubicBezTo>
                      <a:cubicBezTo>
                        <a:pt x="f42" y="f43"/>
                        <a:pt x="f44" y="f45"/>
                        <a:pt x="f46" y="f47"/>
                      </a:cubicBezTo>
                      <a:cubicBezTo>
                        <a:pt x="f48" y="f49"/>
                        <a:pt x="f50" y="f51"/>
                        <a:pt x="f52" y="f4"/>
                      </a:cubicBezTo>
                      <a:cubicBezTo>
                        <a:pt x="f53" y="f54"/>
                        <a:pt x="f44" y="f55"/>
                        <a:pt x="f56" y="f57"/>
                      </a:cubicBezTo>
                      <a:cubicBezTo>
                        <a:pt x="f58" y="f59"/>
                        <a:pt x="f60" y="f38"/>
                        <a:pt x="f61" y="f62"/>
                      </a:cubicBezTo>
                      <a:cubicBezTo>
                        <a:pt x="f63" y="f64"/>
                        <a:pt x="f65" y="f64"/>
                        <a:pt x="f66" y="f64"/>
                      </a:cubicBezTo>
                      <a:cubicBezTo>
                        <a:pt x="f67" y="f64"/>
                        <a:pt x="f68" y="f69"/>
                        <a:pt x="f70" y="f71"/>
                      </a:cubicBezTo>
                      <a:cubicBezTo>
                        <a:pt x="f72" y="f73"/>
                        <a:pt x="f72" y="f74"/>
                        <a:pt x="f75" y="f76"/>
                      </a:cubicBezTo>
                      <a:cubicBezTo>
                        <a:pt x="f77" y="f78"/>
                        <a:pt x="f79" y="f2"/>
                        <a:pt x="f12"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908;p13">
                  <a:extLst>
                    <a:ext uri="{FF2B5EF4-FFF2-40B4-BE49-F238E27FC236}">
                      <a16:creationId xmlns:a16="http://schemas.microsoft.com/office/drawing/2014/main" id="{7F6049E9-6B77-4277-840D-E5824E64E890}"/>
                    </a:ext>
                  </a:extLst>
                </p:cNvPr>
                <p:cNvSpPr/>
                <p:nvPr/>
              </p:nvSpPr>
              <p:spPr>
                <a:xfrm>
                  <a:off x="561962" y="421373"/>
                  <a:ext cx="150994" cy="227438"/>
                </a:xfrm>
                <a:custGeom>
                  <a:avLst/>
                  <a:gdLst>
                    <a:gd name="f0" fmla="val w"/>
                    <a:gd name="f1" fmla="val h"/>
                    <a:gd name="f2" fmla="val 0"/>
                    <a:gd name="f3" fmla="val 4675"/>
                    <a:gd name="f4" fmla="val 7042"/>
                    <a:gd name="f5" fmla="val 288"/>
                    <a:gd name="f6" fmla="val 670"/>
                    <a:gd name="f7" fmla="val 671"/>
                    <a:gd name="f8" fmla="val 289"/>
                    <a:gd name="f9" fmla="val 672"/>
                    <a:gd name="f10" fmla="val 673"/>
                    <a:gd name="f11" fmla="val 634"/>
                    <a:gd name="f12" fmla="val 1166"/>
                    <a:gd name="f13" fmla="val 934"/>
                    <a:gd name="f14" fmla="val 1559"/>
                    <a:gd name="f15" fmla="val 1269"/>
                    <a:gd name="f16" fmla="val 1928"/>
                    <a:gd name="f17" fmla="val 1650"/>
                    <a:gd name="f18" fmla="val 2228"/>
                    <a:gd name="f19" fmla="val 2042"/>
                    <a:gd name="f20" fmla="val 2517"/>
                    <a:gd name="f21" fmla="val 2481"/>
                    <a:gd name="f22" fmla="val 2759"/>
                    <a:gd name="f23" fmla="val 2885"/>
                    <a:gd name="f24" fmla="val 3048"/>
                    <a:gd name="f25" fmla="val 3289"/>
                    <a:gd name="f26" fmla="val 3336"/>
                    <a:gd name="f27" fmla="val 3670"/>
                    <a:gd name="f28" fmla="val 3660"/>
                    <a:gd name="f29" fmla="val 3959"/>
                    <a:gd name="f30" fmla="val 4087"/>
                    <a:gd name="f31" fmla="val 4097"/>
                    <a:gd name="f32" fmla="val 4306"/>
                    <a:gd name="f33" fmla="val 4213"/>
                    <a:gd name="f34" fmla="val 4525"/>
                    <a:gd name="f35" fmla="val 4282"/>
                    <a:gd name="f36" fmla="val 4768"/>
                    <a:gd name="f37" fmla="val 4305"/>
                    <a:gd name="f38" fmla="val 4883"/>
                    <a:gd name="f39" fmla="val 4339"/>
                    <a:gd name="f40" fmla="val 5010"/>
                    <a:gd name="f41" fmla="val 5149"/>
                    <a:gd name="f42" fmla="val 5276"/>
                    <a:gd name="f43" fmla="val 5391"/>
                    <a:gd name="f44" fmla="val 4316"/>
                    <a:gd name="f45" fmla="val 5518"/>
                    <a:gd name="f46" fmla="val 4328"/>
                    <a:gd name="f47" fmla="val 4293"/>
                    <a:gd name="f48" fmla="val 4270"/>
                    <a:gd name="f49" fmla="val 4895"/>
                    <a:gd name="f50" fmla="val 4236"/>
                    <a:gd name="f51" fmla="val 4779"/>
                    <a:gd name="f52" fmla="val 4109"/>
                    <a:gd name="f53" fmla="val 4433"/>
                    <a:gd name="f54" fmla="val 4051"/>
                    <a:gd name="f55" fmla="val 4318"/>
                    <a:gd name="f56" fmla="val 3993"/>
                    <a:gd name="f57" fmla="val 4225"/>
                    <a:gd name="f58" fmla="val 3924"/>
                    <a:gd name="f59" fmla="val 4121"/>
                    <a:gd name="f60" fmla="val 3647"/>
                    <a:gd name="f61" fmla="val 3717"/>
                    <a:gd name="f62" fmla="val 3254"/>
                    <a:gd name="f63" fmla="val 3394"/>
                    <a:gd name="f64" fmla="val 2850"/>
                    <a:gd name="f65" fmla="val 3106"/>
                    <a:gd name="f66" fmla="val 2446"/>
                    <a:gd name="f67" fmla="val 2817"/>
                    <a:gd name="f68" fmla="val 2019"/>
                    <a:gd name="f69" fmla="val 2575"/>
                    <a:gd name="f70" fmla="val 1627"/>
                    <a:gd name="f71" fmla="val 2251"/>
                    <a:gd name="f72" fmla="val 1419"/>
                    <a:gd name="f73" fmla="val 2101"/>
                    <a:gd name="f74" fmla="val 1246"/>
                    <a:gd name="f75" fmla="val 1073"/>
                    <a:gd name="f76" fmla="val 1755"/>
                    <a:gd name="f77" fmla="val 923"/>
                    <a:gd name="f78" fmla="val 761"/>
                    <a:gd name="f79" fmla="val 1363"/>
                    <a:gd name="f80" fmla="val 2135"/>
                    <a:gd name="f81" fmla="val 1"/>
                    <a:gd name="f82" fmla="val 1927"/>
                    <a:gd name="f83" fmla="val 370"/>
                    <a:gd name="f84" fmla="val 1916"/>
                    <a:gd name="f85" fmla="val 739"/>
                    <a:gd name="f86" fmla="val 1973"/>
                    <a:gd name="f87" fmla="val 1132"/>
                    <a:gd name="f88" fmla="val 1880"/>
                    <a:gd name="f89" fmla="val 935"/>
                    <a:gd name="f90" fmla="val 1700"/>
                    <a:gd name="f91" fmla="val 886"/>
                    <a:gd name="f92" fmla="val 1487"/>
                    <a:gd name="f93" fmla="val 1283"/>
                    <a:gd name="f94" fmla="val 1050"/>
                    <a:gd name="f95" fmla="val 931"/>
                    <a:gd name="f96" fmla="val 837"/>
                    <a:gd name="f97" fmla="val 611"/>
                    <a:gd name="f98" fmla="val 408"/>
                    <a:gd name="f99" fmla="val 881"/>
                    <a:gd name="f100" fmla="val 656"/>
                    <a:gd name="f101" fmla="val 1319"/>
                    <a:gd name="f102" fmla="val 2206"/>
                    <a:gd name="f103" fmla="val 946"/>
                    <a:gd name="f104" fmla="val 2552"/>
                    <a:gd name="f105" fmla="val 577"/>
                    <a:gd name="f106" fmla="val 2736"/>
                    <a:gd name="f107" fmla="val 484"/>
                    <a:gd name="f108" fmla="val 2840"/>
                    <a:gd name="f109" fmla="val 219"/>
                    <a:gd name="f110" fmla="val 3152"/>
                    <a:gd name="f111" fmla="val 406"/>
                    <a:gd name="f112" fmla="val 3114"/>
                    <a:gd name="f113" fmla="val 560"/>
                    <a:gd name="f114" fmla="val 3102"/>
                    <a:gd name="f115" fmla="val 680"/>
                    <a:gd name="f116" fmla="val 895"/>
                    <a:gd name="f117" fmla="val 1004"/>
                    <a:gd name="f118" fmla="val 3140"/>
                    <a:gd name="f119" fmla="val 911"/>
                    <a:gd name="f120" fmla="val 3256"/>
                    <a:gd name="f121" fmla="val 807"/>
                    <a:gd name="f122" fmla="val 3440"/>
                    <a:gd name="f123" fmla="val 1101"/>
                    <a:gd name="f124" fmla="val 3366"/>
                    <a:gd name="f125" fmla="val 1391"/>
                    <a:gd name="f126" fmla="val 3323"/>
                    <a:gd name="f127" fmla="val 1676"/>
                    <a:gd name="f128" fmla="val 2052"/>
                    <a:gd name="f129" fmla="val 2420"/>
                    <a:gd name="f130" fmla="val 3397"/>
                    <a:gd name="f131" fmla="val 2781"/>
                    <a:gd name="f132" fmla="val 3567"/>
                    <a:gd name="f133" fmla="val 2562"/>
                    <a:gd name="f134" fmla="val 3613"/>
                    <a:gd name="f135" fmla="val 2377"/>
                    <a:gd name="f136" fmla="val 3798"/>
                    <a:gd name="f137" fmla="val 4017"/>
                    <a:gd name="f138" fmla="val 4237"/>
                    <a:gd name="f139" fmla="val 4468"/>
                    <a:gd name="f140" fmla="val 2643"/>
                    <a:gd name="f141" fmla="val 4375"/>
                    <a:gd name="f142" fmla="val 2620"/>
                    <a:gd name="f143" fmla="val 4133"/>
                    <a:gd name="f144" fmla="val 2724"/>
                    <a:gd name="f145" fmla="val 4006"/>
                    <a:gd name="f146" fmla="val 2815"/>
                    <a:gd name="f147" fmla="val 3884"/>
                    <a:gd name="f148" fmla="val 2970"/>
                    <a:gd name="f149" fmla="val 3842"/>
                    <a:gd name="f150" fmla="val 3116"/>
                    <a:gd name="f151" fmla="val 3136"/>
                    <a:gd name="f152" fmla="val 3155"/>
                    <a:gd name="f153" fmla="val 3843"/>
                    <a:gd name="f154" fmla="val 3174"/>
                    <a:gd name="f155" fmla="val 3844"/>
                    <a:gd name="f156" fmla="val 3856"/>
                    <a:gd name="f157" fmla="val 4491"/>
                    <a:gd name="f158" fmla="val 4872"/>
                    <a:gd name="f159" fmla="val 4291"/>
                    <a:gd name="f160" fmla="val 5570"/>
                    <a:gd name="f161" fmla="val 4180"/>
                    <a:gd name="f162" fmla="val 6370"/>
                    <a:gd name="f163" fmla="val 3851"/>
                    <a:gd name="f164" fmla="val 7025"/>
                    <a:gd name="f165" fmla="val 4012"/>
                    <a:gd name="f166" fmla="val 6709"/>
                    <a:gd name="f167" fmla="val 4238"/>
                    <a:gd name="f168" fmla="val 6447"/>
                    <a:gd name="f169" fmla="val 4363"/>
                    <a:gd name="f170" fmla="val 6107"/>
                    <a:gd name="f171" fmla="val 4443"/>
                    <a:gd name="f172" fmla="val 5922"/>
                    <a:gd name="f173" fmla="val 4478"/>
                    <a:gd name="f174" fmla="val 5737"/>
                    <a:gd name="f175" fmla="val 4524"/>
                    <a:gd name="f176" fmla="val 5541"/>
                    <a:gd name="f177" fmla="val 4674"/>
                    <a:gd name="f178" fmla="val 4664"/>
                    <a:gd name="f179" fmla="val 4351"/>
                    <a:gd name="f180" fmla="val 3833"/>
                    <a:gd name="f181" fmla="val 3716"/>
                    <a:gd name="f182" fmla="val 3117"/>
                    <a:gd name="f183" fmla="val 2966"/>
                    <a:gd name="f184" fmla="val 2286"/>
                    <a:gd name="f185" fmla="val 2146"/>
                    <a:gd name="f186" fmla="val 1178"/>
                    <a:gd name="f187" fmla="val 3849"/>
                    <a:gd name="f188" fmla="val 7031"/>
                    <a:gd name="f189" fmla="val 3846"/>
                    <a:gd name="f190" fmla="val 7036"/>
                    <a:gd name="f191" fmla="*/ f0 1 4675"/>
                    <a:gd name="f192" fmla="*/ f1 1 7042"/>
                    <a:gd name="f193" fmla="val f2"/>
                    <a:gd name="f194" fmla="val f3"/>
                    <a:gd name="f195" fmla="val f4"/>
                    <a:gd name="f196" fmla="+- f195 0 f193"/>
                    <a:gd name="f197" fmla="+- f194 0 f193"/>
                    <a:gd name="f198" fmla="*/ f197 1 4675"/>
                    <a:gd name="f199" fmla="*/ f196 1 7042"/>
                    <a:gd name="f200" fmla="*/ f193 1 f198"/>
                    <a:gd name="f201" fmla="*/ f194 1 f198"/>
                    <a:gd name="f202" fmla="*/ f193 1 f199"/>
                    <a:gd name="f203" fmla="*/ f195 1 f199"/>
                    <a:gd name="f204" fmla="*/ f200 f191 1"/>
                    <a:gd name="f205" fmla="*/ f201 f191 1"/>
                    <a:gd name="f206" fmla="*/ f203 f192 1"/>
                    <a:gd name="f207" fmla="*/ f202 f192 1"/>
                  </a:gdLst>
                  <a:ahLst/>
                  <a:cxnLst>
                    <a:cxn ang="3cd4">
                      <a:pos x="hc" y="t"/>
                    </a:cxn>
                    <a:cxn ang="0">
                      <a:pos x="r" y="vc"/>
                    </a:cxn>
                    <a:cxn ang="cd4">
                      <a:pos x="hc" y="b"/>
                    </a:cxn>
                    <a:cxn ang="cd2">
                      <a:pos x="l" y="vc"/>
                    </a:cxn>
                  </a:cxnLst>
                  <a:rect l="f204" t="f207" r="f205" b="f206"/>
                  <a:pathLst>
                    <a:path w="4675" h="7042">
                      <a:moveTo>
                        <a:pt x="f5" y="f6"/>
                      </a:moveTo>
                      <a:cubicBezTo>
                        <a:pt x="f5" y="f7"/>
                        <a:pt x="f8" y="f9"/>
                        <a:pt x="f8" y="f10"/>
                      </a:cubicBezTo>
                      <a:lnTo>
                        <a:pt x="f8" y="f10"/>
                      </a:lnTo>
                      <a:cubicBezTo>
                        <a:pt x="f8" y="f9"/>
                        <a:pt x="f5" y="f7"/>
                        <a:pt x="f5" y="f6"/>
                      </a:cubicBezTo>
                      <a:close/>
                      <a:moveTo>
                        <a:pt x="f11" y="f12"/>
                      </a:move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39" y="f41"/>
                      </a:cubicBezTo>
                      <a:cubicBezTo>
                        <a:pt x="f39" y="f42"/>
                        <a:pt x="f39" y="f43"/>
                        <a:pt x="f44" y="f45"/>
                      </a:cubicBezTo>
                      <a:cubicBezTo>
                        <a:pt x="f46" y="f43"/>
                        <a:pt x="f46" y="f42"/>
                        <a:pt x="f44" y="f41"/>
                      </a:cubicBezTo>
                      <a:cubicBezTo>
                        <a:pt x="f47" y="f40"/>
                        <a:pt x="f48" y="f49"/>
                        <a:pt x="f50" y="f51"/>
                      </a:cubicBezTo>
                      <a:lnTo>
                        <a:pt x="f52" y="f53"/>
                      </a:lnTo>
                      <a:cubicBezTo>
                        <a:pt x="f54" y="f55"/>
                        <a:pt x="f56" y="f57"/>
                        <a:pt x="f58" y="f59"/>
                      </a:cubicBezTo>
                      <a:cubicBezTo>
                        <a:pt x="f60" y="f61"/>
                        <a:pt x="f62" y="f63"/>
                        <a:pt x="f64" y="f65"/>
                      </a:cubicBezTo>
                      <a:cubicBezTo>
                        <a:pt x="f66" y="f67"/>
                        <a:pt x="f68" y="f69"/>
                        <a:pt x="f70" y="f71"/>
                      </a:cubicBezTo>
                      <a:cubicBezTo>
                        <a:pt x="f72" y="f73"/>
                        <a:pt x="f74" y="f16"/>
                        <a:pt x="f75" y="f76"/>
                      </a:cubicBezTo>
                      <a:cubicBezTo>
                        <a:pt x="f77" y="f14"/>
                        <a:pt x="f78" y="f79"/>
                        <a:pt x="f11" y="f12"/>
                      </a:cubicBezTo>
                      <a:close/>
                      <a:moveTo>
                        <a:pt x="f80" y="f81"/>
                      </a:moveTo>
                      <a:cubicBezTo>
                        <a:pt x="f82" y="f83"/>
                        <a:pt x="f84" y="f85"/>
                        <a:pt x="f86" y="f87"/>
                      </a:cubicBezTo>
                      <a:cubicBezTo>
                        <a:pt x="f88" y="f89"/>
                        <a:pt x="f90" y="f91"/>
                        <a:pt x="f92" y="f91"/>
                      </a:cubicBezTo>
                      <a:cubicBezTo>
                        <a:pt x="f93" y="f91"/>
                        <a:pt x="f94" y="f95"/>
                        <a:pt x="f96" y="f95"/>
                      </a:cubicBezTo>
                      <a:cubicBezTo>
                        <a:pt x="f97" y="f95"/>
                        <a:pt x="f98" y="f99"/>
                        <a:pt x="f8" y="f10"/>
                      </a:cubicBezTo>
                      <a:lnTo>
                        <a:pt x="f8" y="f10"/>
                      </a:lnTo>
                      <a:cubicBezTo>
                        <a:pt x="f100" y="f101"/>
                        <a:pt x="f81" y="f102"/>
                        <a:pt x="f103" y="f104"/>
                      </a:cubicBezTo>
                      <a:cubicBezTo>
                        <a:pt x="f105" y="f106"/>
                        <a:pt x="f107" y="f108"/>
                        <a:pt x="f109" y="f110"/>
                      </a:cubicBezTo>
                      <a:cubicBezTo>
                        <a:pt x="f111" y="f112"/>
                        <a:pt x="f113" y="f114"/>
                        <a:pt x="f115" y="f114"/>
                      </a:cubicBezTo>
                      <a:cubicBezTo>
                        <a:pt x="f116" y="f114"/>
                        <a:pt x="f117" y="f118"/>
                        <a:pt x="f117" y="f118"/>
                      </a:cubicBezTo>
                      <a:cubicBezTo>
                        <a:pt x="f119" y="f120"/>
                        <a:pt x="f121" y="f122"/>
                        <a:pt x="f121" y="f122"/>
                      </a:cubicBezTo>
                      <a:cubicBezTo>
                        <a:pt x="f123" y="f124"/>
                        <a:pt x="f125" y="f126"/>
                        <a:pt x="f127" y="f126"/>
                      </a:cubicBezTo>
                      <a:cubicBezTo>
                        <a:pt x="f128" y="f126"/>
                        <a:pt x="f129" y="f130"/>
                        <a:pt x="f131" y="f132"/>
                      </a:cubicBezTo>
                      <a:cubicBezTo>
                        <a:pt x="f133" y="f134"/>
                        <a:pt x="f135" y="f136"/>
                        <a:pt x="f135" y="f137"/>
                      </a:cubicBezTo>
                      <a:cubicBezTo>
                        <a:pt x="f135" y="f138"/>
                        <a:pt x="f133" y="f53"/>
                        <a:pt x="f131" y="f139"/>
                      </a:cubicBezTo>
                      <a:cubicBezTo>
                        <a:pt x="f140" y="f141"/>
                        <a:pt x="f142" y="f143"/>
                        <a:pt x="f144" y="f145"/>
                      </a:cubicBezTo>
                      <a:cubicBezTo>
                        <a:pt x="f146" y="f147"/>
                        <a:pt x="f148" y="f149"/>
                        <a:pt x="f150" y="f149"/>
                      </a:cubicBezTo>
                      <a:cubicBezTo>
                        <a:pt x="f151" y="f149"/>
                        <a:pt x="f152" y="f153"/>
                        <a:pt x="f154" y="f155"/>
                      </a:cubicBezTo>
                      <a:cubicBezTo>
                        <a:pt x="f60" y="f156"/>
                        <a:pt x="f58" y="f157"/>
                        <a:pt x="f54" y="f158"/>
                      </a:cubicBezTo>
                      <a:cubicBezTo>
                        <a:pt x="f159" y="f160"/>
                        <a:pt x="f161" y="f162"/>
                        <a:pt x="f163" y="f164"/>
                      </a:cubicBezTo>
                      <a:lnTo>
                        <a:pt x="f163" y="f164"/>
                      </a:lnTo>
                      <a:cubicBezTo>
                        <a:pt x="f165" y="f166"/>
                        <a:pt x="f167" y="f168"/>
                        <a:pt x="f169" y="f170"/>
                      </a:cubicBezTo>
                      <a:cubicBezTo>
                        <a:pt x="f171" y="f172"/>
                        <a:pt x="f173" y="f174"/>
                        <a:pt x="f175" y="f176"/>
                      </a:cubicBezTo>
                      <a:cubicBezTo>
                        <a:pt x="f177" y="f178"/>
                        <a:pt x="f179" y="f180"/>
                        <a:pt x="f181" y="f182"/>
                      </a:cubicBezTo>
                      <a:cubicBezTo>
                        <a:pt x="f183" y="f184"/>
                        <a:pt x="f185" y="f186"/>
                        <a:pt x="f80" y="f81"/>
                      </a:cubicBezTo>
                      <a:close/>
                      <a:moveTo>
                        <a:pt x="f163" y="f164"/>
                      </a:moveTo>
                      <a:cubicBezTo>
                        <a:pt x="f187" y="f188"/>
                        <a:pt x="f189" y="f190"/>
                        <a:pt x="f153" y="f4"/>
                      </a:cubicBezTo>
                      <a:cubicBezTo>
                        <a:pt x="f189" y="f190"/>
                        <a:pt x="f187" y="f188"/>
                        <a:pt x="f163" y="f164"/>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909;p13">
                  <a:extLst>
                    <a:ext uri="{FF2B5EF4-FFF2-40B4-BE49-F238E27FC236}">
                      <a16:creationId xmlns:a16="http://schemas.microsoft.com/office/drawing/2014/main" id="{0B8D30D6-17C3-4092-B38B-7BC3B0292D30}"/>
                    </a:ext>
                  </a:extLst>
                </p:cNvPr>
                <p:cNvSpPr/>
                <p:nvPr/>
              </p:nvSpPr>
              <p:spPr>
                <a:xfrm>
                  <a:off x="631274" y="360621"/>
                  <a:ext cx="61529" cy="150638"/>
                </a:xfrm>
                <a:custGeom>
                  <a:avLst/>
                  <a:gdLst>
                    <a:gd name="f0" fmla="val w"/>
                    <a:gd name="f1" fmla="val h"/>
                    <a:gd name="f2" fmla="val 0"/>
                    <a:gd name="f3" fmla="val 1905"/>
                    <a:gd name="f4" fmla="val 4664"/>
                    <a:gd name="f5" fmla="val 1051"/>
                    <a:gd name="f6" fmla="val 970"/>
                    <a:gd name="f7" fmla="val 1039"/>
                    <a:gd name="f8" fmla="val 1178"/>
                    <a:gd name="f9" fmla="val 1016"/>
                    <a:gd name="f10" fmla="val 1431"/>
                    <a:gd name="f11" fmla="val 1662"/>
                    <a:gd name="f12" fmla="val 1893"/>
                    <a:gd name="f13" fmla="val 2136"/>
                    <a:gd name="f14" fmla="val 2366"/>
                    <a:gd name="f15" fmla="val 1062"/>
                    <a:gd name="f16" fmla="val 2597"/>
                    <a:gd name="f17" fmla="val 1108"/>
                    <a:gd name="f18" fmla="val 2828"/>
                    <a:gd name="f19" fmla="val 1166"/>
                    <a:gd name="f20" fmla="val 3047"/>
                    <a:gd name="f21" fmla="val 1224"/>
                    <a:gd name="f22" fmla="val 3255"/>
                    <a:gd name="f23" fmla="val 1305"/>
                    <a:gd name="f24" fmla="val 3475"/>
                    <a:gd name="f25" fmla="val 1385"/>
                    <a:gd name="f26" fmla="val 3694"/>
                    <a:gd name="f27" fmla="val 1282"/>
                    <a:gd name="f28" fmla="val 3486"/>
                    <a:gd name="f29" fmla="val 1201"/>
                    <a:gd name="f30" fmla="val 3290"/>
                    <a:gd name="f31" fmla="val 1120"/>
                    <a:gd name="f32" fmla="val 3071"/>
                    <a:gd name="f33" fmla="val 2851"/>
                    <a:gd name="f34" fmla="val 1005"/>
                    <a:gd name="f35" fmla="val 2620"/>
                    <a:gd name="f36" fmla="val 981"/>
                    <a:gd name="f37" fmla="val 2390"/>
                    <a:gd name="f38" fmla="val 947"/>
                    <a:gd name="f39" fmla="val 2159"/>
                    <a:gd name="f40" fmla="val 1916"/>
                    <a:gd name="f41" fmla="val 1685"/>
                    <a:gd name="f42" fmla="val 1443"/>
                    <a:gd name="f43" fmla="val 1212"/>
                    <a:gd name="f44" fmla="val 878"/>
                    <a:gd name="f45" fmla="val 323"/>
                    <a:gd name="f46" fmla="val 612"/>
                    <a:gd name="f47" fmla="val 1027"/>
                    <a:gd name="f48" fmla="val 681"/>
                    <a:gd name="f49" fmla="val 1558"/>
                    <a:gd name="f50" fmla="val 531"/>
                    <a:gd name="f51" fmla="val 335"/>
                    <a:gd name="f52" fmla="val 704"/>
                    <a:gd name="f53" fmla="val 289"/>
                    <a:gd name="f54" fmla="val 693"/>
                    <a:gd name="f55" fmla="val 1789"/>
                    <a:gd name="f56" fmla="val 1247"/>
                    <a:gd name="f57" fmla="val 3890"/>
                    <a:gd name="f58" fmla="val 4663"/>
                    <a:gd name="f59" fmla="val 1259"/>
                    <a:gd name="f60" fmla="val 3198"/>
                    <a:gd name="f61" fmla="val 1570"/>
                    <a:gd name="f62" fmla="*/ f0 1 1905"/>
                    <a:gd name="f63" fmla="*/ f1 1 4664"/>
                    <a:gd name="f64" fmla="val f2"/>
                    <a:gd name="f65" fmla="val f3"/>
                    <a:gd name="f66" fmla="val f4"/>
                    <a:gd name="f67" fmla="+- f66 0 f64"/>
                    <a:gd name="f68" fmla="+- f65 0 f64"/>
                    <a:gd name="f69" fmla="*/ f68 1 1905"/>
                    <a:gd name="f70" fmla="*/ f67 1 4664"/>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1905" h="4664">
                      <a:moveTo>
                        <a:pt x="f5" y="f6"/>
                      </a:moveTo>
                      <a:lnTo>
                        <a:pt x="f5" y="f6"/>
                      </a:lnTo>
                      <a:cubicBezTo>
                        <a:pt x="f7" y="f8"/>
                        <a:pt x="f9" y="f10"/>
                        <a:pt x="f9" y="f11"/>
                      </a:cubicBezTo>
                      <a:cubicBezTo>
                        <a:pt x="f9" y="f12"/>
                        <a:pt x="f9" y="f13"/>
                        <a:pt x="f7" y="f14"/>
                      </a:cubicBezTo>
                      <a:cubicBezTo>
                        <a:pt x="f15" y="f16"/>
                        <a:pt x="f17" y="f18"/>
                        <a:pt x="f19" y="f20"/>
                      </a:cubicBezTo>
                      <a:cubicBezTo>
                        <a:pt x="f21" y="f22"/>
                        <a:pt x="f23" y="f24"/>
                        <a:pt x="f25" y="f26"/>
                      </a:cubicBezTo>
                      <a:cubicBezTo>
                        <a:pt x="f27" y="f28"/>
                        <a:pt x="f29" y="f30"/>
                        <a:pt x="f31" y="f32"/>
                      </a:cubicBezTo>
                      <a:cubicBezTo>
                        <a:pt x="f5" y="f33"/>
                        <a:pt x="f34" y="f35"/>
                        <a:pt x="f36" y="f37"/>
                      </a:cubicBezTo>
                      <a:cubicBezTo>
                        <a:pt x="f38" y="f39"/>
                        <a:pt x="f38" y="f40"/>
                        <a:pt x="f6" y="f41"/>
                      </a:cubicBezTo>
                      <a:cubicBezTo>
                        <a:pt x="f36" y="f42"/>
                        <a:pt x="f9" y="f43"/>
                        <a:pt x="f5" y="f6"/>
                      </a:cubicBezTo>
                      <a:close/>
                      <a:moveTo>
                        <a:pt x="f23" y="f2"/>
                      </a:moveTo>
                      <a:lnTo>
                        <a:pt x="f23" y="f2"/>
                      </a:lnTo>
                      <a:cubicBezTo>
                        <a:pt x="f44" y="f45"/>
                        <a:pt x="f46" y="f47"/>
                        <a:pt x="f48" y="f49"/>
                      </a:cubicBezTo>
                      <a:cubicBezTo>
                        <a:pt x="f50" y="f25"/>
                        <a:pt x="f51" y="f52"/>
                        <a:pt x="f53" y="f54"/>
                      </a:cubicBezTo>
                      <a:lnTo>
                        <a:pt x="f53" y="f54"/>
                      </a:lnTo>
                      <a:cubicBezTo>
                        <a:pt x="f2" y="f55"/>
                        <a:pt x="f56" y="f57"/>
                        <a:pt x="f3" y="f58"/>
                      </a:cubicBezTo>
                      <a:cubicBezTo>
                        <a:pt x="f59" y="f60"/>
                        <a:pt x="f5" y="f61"/>
                        <a:pt x="f2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910;p13">
                  <a:extLst>
                    <a:ext uri="{FF2B5EF4-FFF2-40B4-BE49-F238E27FC236}">
                      <a16:creationId xmlns:a16="http://schemas.microsoft.com/office/drawing/2014/main" id="{91630F4C-A0ED-44D0-B68B-72A114DA0ABC}"/>
                    </a:ext>
                  </a:extLst>
                </p:cNvPr>
                <p:cNvSpPr/>
                <p:nvPr/>
              </p:nvSpPr>
              <p:spPr>
                <a:xfrm>
                  <a:off x="91449" y="625659"/>
                  <a:ext cx="264709" cy="194273"/>
                </a:xfrm>
                <a:custGeom>
                  <a:avLst/>
                  <a:gdLst>
                    <a:gd name="f0" fmla="val w"/>
                    <a:gd name="f1" fmla="val h"/>
                    <a:gd name="f2" fmla="val 0"/>
                    <a:gd name="f3" fmla="val 8196"/>
                    <a:gd name="f4" fmla="val 6015"/>
                    <a:gd name="f5" fmla="val 1"/>
                    <a:gd name="f6" fmla="val 8127"/>
                    <a:gd name="f7" fmla="val 740"/>
                    <a:gd name="f8" fmla="val 7134"/>
                    <a:gd name="f9" fmla="val 2321"/>
                    <a:gd name="f10" fmla="val 4352"/>
                    <a:gd name="f11" fmla="val 2656"/>
                    <a:gd name="f12" fmla="val 2634"/>
                    <a:gd name="f13" fmla="val 2855"/>
                    <a:gd name="f14" fmla="val 1872"/>
                    <a:gd name="f15" fmla="val 3273"/>
                    <a:gd name="f16" fmla="val 891"/>
                    <a:gd name="f17" fmla="val 619"/>
                    <a:gd name="f18" fmla="val 331"/>
                    <a:gd name="f19" fmla="val 3241"/>
                    <a:gd name="f20" fmla="val 3164"/>
                    <a:gd name="f21" fmla="val 301"/>
                    <a:gd name="f22" fmla="val 3651"/>
                    <a:gd name="f23" fmla="val 989"/>
                    <a:gd name="f24" fmla="val 3994"/>
                    <a:gd name="f25" fmla="val 1602"/>
                    <a:gd name="f26" fmla="val 1744"/>
                    <a:gd name="f27" fmla="val 1881"/>
                    <a:gd name="f28" fmla="val 3976"/>
                    <a:gd name="f29" fmla="val 2009"/>
                    <a:gd name="f30" fmla="val 3937"/>
                    <a:gd name="f31" fmla="val 1570"/>
                    <a:gd name="f32" fmla="val 4526"/>
                    <a:gd name="f33" fmla="val 1732"/>
                    <a:gd name="f34" fmla="val 5484"/>
                    <a:gd name="f35" fmla="val 2263"/>
                    <a:gd name="f36" fmla="val 2044"/>
                    <a:gd name="f37" fmla="val 4849"/>
                    <a:gd name="f38" fmla="val 2655"/>
                    <a:gd name="f39" fmla="val 4445"/>
                    <a:gd name="f40" fmla="val 3059"/>
                    <a:gd name="f41" fmla="val 4041"/>
                    <a:gd name="f42" fmla="val 3625"/>
                    <a:gd name="f43" fmla="val 3810"/>
                    <a:gd name="f44" fmla="val 4179"/>
                    <a:gd name="f45" fmla="val 3660"/>
                    <a:gd name="f46" fmla="val 4722"/>
                    <a:gd name="f47" fmla="val 3521"/>
                    <a:gd name="f48" fmla="val 5287"/>
                    <a:gd name="f49" fmla="val 3418"/>
                    <a:gd name="f50" fmla="val 5818"/>
                    <a:gd name="f51" fmla="val 3198"/>
                    <a:gd name="f52" fmla="val 7122"/>
                    <a:gd name="f53" fmla="val 2667"/>
                    <a:gd name="f54" fmla="val 8069"/>
                    <a:gd name="f55" fmla="val 1386"/>
                    <a:gd name="f56" fmla="*/ f0 1 8196"/>
                    <a:gd name="f57" fmla="*/ f1 1 6015"/>
                    <a:gd name="f58" fmla="val f2"/>
                    <a:gd name="f59" fmla="val f3"/>
                    <a:gd name="f60" fmla="val f4"/>
                    <a:gd name="f61" fmla="+- f60 0 f58"/>
                    <a:gd name="f62" fmla="+- f59 0 f58"/>
                    <a:gd name="f63" fmla="*/ f62 1 8196"/>
                    <a:gd name="f64" fmla="*/ f61 1 6015"/>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196" h="6015">
                      <a:moveTo>
                        <a:pt x="f3" y="f5"/>
                      </a:moveTo>
                      <a:lnTo>
                        <a:pt x="f3" y="f5"/>
                      </a:lnTo>
                      <a:cubicBezTo>
                        <a:pt x="f6" y="f7"/>
                        <a:pt x="f8" y="f9"/>
                        <a:pt x="f10" y="f11"/>
                      </a:cubicBezTo>
                      <a:cubicBezTo>
                        <a:pt x="f12" y="f13"/>
                        <a:pt x="f14" y="f15"/>
                        <a:pt x="f16" y="f15"/>
                      </a:cubicBezTo>
                      <a:cubicBezTo>
                        <a:pt x="f17" y="f15"/>
                        <a:pt x="f18" y="f19"/>
                        <a:pt x="f5" y="f20"/>
                      </a:cubicBezTo>
                      <a:lnTo>
                        <a:pt x="f5" y="f20"/>
                      </a:lnTo>
                      <a:cubicBezTo>
                        <a:pt x="f21" y="f22"/>
                        <a:pt x="f23" y="f24"/>
                        <a:pt x="f25" y="f24"/>
                      </a:cubicBezTo>
                      <a:cubicBezTo>
                        <a:pt x="f26" y="f24"/>
                        <a:pt x="f27" y="f28"/>
                        <a:pt x="f29" y="f30"/>
                      </a:cubicBezTo>
                      <a:lnTo>
                        <a:pt x="f29" y="f30"/>
                      </a:lnTo>
                      <a:cubicBezTo>
                        <a:pt x="f31" y="f32"/>
                        <a:pt x="f33" y="f34"/>
                        <a:pt x="f35" y="f4"/>
                      </a:cubicBezTo>
                      <a:cubicBezTo>
                        <a:pt x="f36" y="f34"/>
                        <a:pt x="f35" y="f37"/>
                        <a:pt x="f38" y="f39"/>
                      </a:cubicBezTo>
                      <a:cubicBezTo>
                        <a:pt x="f40" y="f41"/>
                        <a:pt x="f42" y="f43"/>
                        <a:pt x="f44" y="f45"/>
                      </a:cubicBezTo>
                      <a:cubicBezTo>
                        <a:pt x="f46" y="f47"/>
                        <a:pt x="f48" y="f49"/>
                        <a:pt x="f50" y="f51"/>
                      </a:cubicBezTo>
                      <a:cubicBezTo>
                        <a:pt x="f52" y="f53"/>
                        <a:pt x="f54" y="f55"/>
                        <a:pt x="f3"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911;p13">
                  <a:extLst>
                    <a:ext uri="{FF2B5EF4-FFF2-40B4-BE49-F238E27FC236}">
                      <a16:creationId xmlns:a16="http://schemas.microsoft.com/office/drawing/2014/main" id="{B6E5D6C6-F400-431C-B66F-14CB39CA021A}"/>
                    </a:ext>
                  </a:extLst>
                </p:cNvPr>
                <p:cNvSpPr/>
                <p:nvPr/>
              </p:nvSpPr>
              <p:spPr>
                <a:xfrm>
                  <a:off x="141027" y="597715"/>
                  <a:ext cx="213292" cy="97703"/>
                </a:xfrm>
                <a:custGeom>
                  <a:avLst/>
                  <a:gdLst>
                    <a:gd name="f0" fmla="val w"/>
                    <a:gd name="f1" fmla="val h"/>
                    <a:gd name="f2" fmla="val 0"/>
                    <a:gd name="f3" fmla="val 6604"/>
                    <a:gd name="f4" fmla="val 3025"/>
                    <a:gd name="f5" fmla="val 6603"/>
                    <a:gd name="f6" fmla="val 716"/>
                    <a:gd name="f7" fmla="val 6596"/>
                    <a:gd name="f8" fmla="val 727"/>
                    <a:gd name="f9" fmla="val 6590"/>
                    <a:gd name="f10" fmla="val 739"/>
                    <a:gd name="f11" fmla="val 6583"/>
                    <a:gd name="f12" fmla="val 751"/>
                    <a:gd name="f13" fmla="val 6597"/>
                    <a:gd name="f14" fmla="val 728"/>
                    <a:gd name="f15" fmla="val 4"/>
                    <a:gd name="f16" fmla="val 1316"/>
                    <a:gd name="f17" fmla="val 3"/>
                    <a:gd name="f18" fmla="val 2"/>
                    <a:gd name="f19" fmla="val 1"/>
                    <a:gd name="f20" fmla="val 509"/>
                    <a:gd name="f21" fmla="val 1328"/>
                    <a:gd name="f22" fmla="val 740"/>
                    <a:gd name="f23" fmla="val 959"/>
                    <a:gd name="f24" fmla="val 1190"/>
                    <a:gd name="f25" fmla="val 1362"/>
                    <a:gd name="f26" fmla="val 1421"/>
                    <a:gd name="f27" fmla="val 1385"/>
                    <a:gd name="f28" fmla="val 1628"/>
                    <a:gd name="f29" fmla="val 1432"/>
                    <a:gd name="f30" fmla="val 1848"/>
                    <a:gd name="f31" fmla="val 1501"/>
                    <a:gd name="f32" fmla="val 2286"/>
                    <a:gd name="f33" fmla="val 2690"/>
                    <a:gd name="f34" fmla="val 1836"/>
                    <a:gd name="f35" fmla="val 3106"/>
                    <a:gd name="f36" fmla="val 1997"/>
                    <a:gd name="f37" fmla="val 3521"/>
                    <a:gd name="f38" fmla="val 2147"/>
                    <a:gd name="f39" fmla="val 3960"/>
                    <a:gd name="f40" fmla="val 4399"/>
                    <a:gd name="f41" fmla="val 4836"/>
                    <a:gd name="f42" fmla="val 5284"/>
                    <a:gd name="f43" fmla="val 2166"/>
                    <a:gd name="f44" fmla="val 5616"/>
                    <a:gd name="f45" fmla="val 1884"/>
                    <a:gd name="f46" fmla="val 5536"/>
                    <a:gd name="f47" fmla="val 1954"/>
                    <a:gd name="f48" fmla="val 5462"/>
                    <a:gd name="f49" fmla="val 2015"/>
                    <a:gd name="f50" fmla="val 5380"/>
                    <a:gd name="f51" fmla="val 2066"/>
                    <a:gd name="f52" fmla="val 5287"/>
                    <a:gd name="f53" fmla="val 2124"/>
                    <a:gd name="f54" fmla="val 5183"/>
                    <a:gd name="f55" fmla="val 2159"/>
                    <a:gd name="f56" fmla="val 5080"/>
                    <a:gd name="f57" fmla="val 2205"/>
                    <a:gd name="f58" fmla="val 4860"/>
                    <a:gd name="f59" fmla="val 4629"/>
                    <a:gd name="f60" fmla="val 2320"/>
                    <a:gd name="f61" fmla="val 4422"/>
                    <a:gd name="f62" fmla="val 4387"/>
                    <a:gd name="f63" fmla="val 2322"/>
                    <a:gd name="f64" fmla="val 4353"/>
                    <a:gd name="f65" fmla="val 2323"/>
                    <a:gd name="f66" fmla="val 4319"/>
                    <a:gd name="f67" fmla="val 3894"/>
                    <a:gd name="f68" fmla="val 3479"/>
                    <a:gd name="f69" fmla="val 2194"/>
                    <a:gd name="f70" fmla="val 3094"/>
                    <a:gd name="f71" fmla="val 2055"/>
                    <a:gd name="f72" fmla="val 2667"/>
                    <a:gd name="f73" fmla="val 1905"/>
                    <a:gd name="f74" fmla="val 2252"/>
                    <a:gd name="f75" fmla="val 1709"/>
                    <a:gd name="f76" fmla="val 1559"/>
                    <a:gd name="f77" fmla="val 1420"/>
                    <a:gd name="f78" fmla="val 970"/>
                    <a:gd name="f79" fmla="val 1339"/>
                    <a:gd name="f80" fmla="val 1813"/>
                    <a:gd name="f81" fmla="val 1721"/>
                    <a:gd name="f82" fmla="val 370"/>
                    <a:gd name="f83" fmla="val 1686"/>
                    <a:gd name="f84" fmla="val 474"/>
                    <a:gd name="f85" fmla="val 1744"/>
                    <a:gd name="f86" fmla="val 854"/>
                    <a:gd name="f87" fmla="val 1579"/>
                    <a:gd name="f88" fmla="val 735"/>
                    <a:gd name="f89" fmla="val 1435"/>
                    <a:gd name="f90" fmla="val 689"/>
                    <a:gd name="f91" fmla="val 1305"/>
                    <a:gd name="f92" fmla="val 840"/>
                    <a:gd name="f93" fmla="val 533"/>
                    <a:gd name="f94" fmla="val 1278"/>
                    <a:gd name="f95" fmla="val 15"/>
                    <a:gd name="f96" fmla="val 1315"/>
                    <a:gd name="f97" fmla="val 26"/>
                    <a:gd name="f98" fmla="val 37"/>
                    <a:gd name="f99" fmla="val 615"/>
                    <a:gd name="f100" fmla="val 635"/>
                    <a:gd name="f101" fmla="val 2359"/>
                    <a:gd name="f102" fmla="val 1156"/>
                    <a:gd name="f103" fmla="val 1174"/>
                    <a:gd name="f104" fmla="val 1193"/>
                    <a:gd name="f105" fmla="val 2358"/>
                    <a:gd name="f106" fmla="val 1213"/>
                    <a:gd name="f107" fmla="val 2355"/>
                    <a:gd name="f108" fmla="val 866"/>
                    <a:gd name="f109" fmla="val 2517"/>
                    <a:gd name="f110" fmla="val 578"/>
                    <a:gd name="f111" fmla="val 2713"/>
                    <a:gd name="f112" fmla="val 416"/>
                    <a:gd name="f113" fmla="val 3024"/>
                    <a:gd name="f114" fmla="val 989"/>
                    <a:gd name="f115" fmla="val 2650"/>
                    <a:gd name="f116" fmla="val 1706"/>
                    <a:gd name="f117" fmla="val 2537"/>
                    <a:gd name="f118" fmla="val 2410"/>
                    <a:gd name="f119" fmla="val 2814"/>
                    <a:gd name="f120" fmla="val 3213"/>
                    <a:gd name="f121" fmla="val 2574"/>
                    <a:gd name="f122" fmla="val 3579"/>
                    <a:gd name="f123" fmla="val 2620"/>
                    <a:gd name="f124" fmla="val 3739"/>
                    <a:gd name="f125" fmla="val 2642"/>
                    <a:gd name="f126" fmla="val 3897"/>
                    <a:gd name="f127" fmla="val 2653"/>
                    <a:gd name="f128" fmla="val 4052"/>
                    <a:gd name="f129" fmla="val 4721"/>
                    <a:gd name="f130" fmla="val 5331"/>
                    <a:gd name="f131" fmla="val 2445"/>
                    <a:gd name="f132" fmla="val 5818"/>
                    <a:gd name="f133" fmla="val 1986"/>
                    <a:gd name="f134" fmla="val 5934"/>
                    <a:gd name="f135" fmla="val 1870"/>
                    <a:gd name="f136" fmla="val 6049"/>
                    <a:gd name="f137" fmla="val 1743"/>
                    <a:gd name="f138" fmla="val 6165"/>
                    <a:gd name="f139" fmla="val 1582"/>
                    <a:gd name="f140" fmla="val 6342"/>
                    <a:gd name="f141" fmla="val 1327"/>
                    <a:gd name="f142" fmla="val 6434"/>
                    <a:gd name="f143" fmla="val 1020"/>
                    <a:gd name="f144" fmla="val 6258"/>
                    <a:gd name="f145" fmla="val 1313"/>
                    <a:gd name="f146" fmla="val 5713"/>
                    <a:gd name="f147" fmla="val 1805"/>
                    <a:gd name="f148" fmla="val 5068"/>
                    <a:gd name="f149" fmla="val 4897"/>
                    <a:gd name="f150" fmla="val 2037"/>
                    <a:gd name="f151" fmla="val 4659"/>
                    <a:gd name="f152" fmla="val 2091"/>
                    <a:gd name="f153" fmla="val 4432"/>
                    <a:gd name="f154" fmla="val 4199"/>
                    <a:gd name="f155" fmla="val 3979"/>
                    <a:gd name="f156" fmla="val 2034"/>
                    <a:gd name="f157" fmla="val 3856"/>
                    <a:gd name="f158" fmla="val 1859"/>
                    <a:gd name="f159" fmla="val 3764"/>
                    <a:gd name="f160" fmla="val 3706"/>
                    <a:gd name="f161" fmla="val 3752"/>
                    <a:gd name="f162" fmla="val 1443"/>
                    <a:gd name="f163" fmla="val 3790"/>
                    <a:gd name="f164" fmla="val 1320"/>
                    <a:gd name="f165" fmla="val 3921"/>
                    <a:gd name="f166" fmla="val 1220"/>
                    <a:gd name="f167" fmla="val 4043"/>
                    <a:gd name="f168" fmla="val 4070"/>
                    <a:gd name="f169" fmla="val 4097"/>
                    <a:gd name="f170" fmla="val 1225"/>
                    <a:gd name="f171" fmla="val 4122"/>
                    <a:gd name="f172" fmla="val 1235"/>
                    <a:gd name="f173" fmla="val 4045"/>
                    <a:gd name="f174" fmla="val 1151"/>
                    <a:gd name="f175" fmla="val 3925"/>
                    <a:gd name="f176" fmla="val 1106"/>
                    <a:gd name="f177" fmla="val 3805"/>
                    <a:gd name="f178" fmla="val 3726"/>
                    <a:gd name="f179" fmla="val 3647"/>
                    <a:gd name="f180" fmla="val 1125"/>
                    <a:gd name="f181" fmla="val 1166"/>
                    <a:gd name="f182" fmla="val 3406"/>
                    <a:gd name="f183" fmla="val 1270"/>
                    <a:gd name="f184" fmla="val 3371"/>
                    <a:gd name="f185" fmla="val 1512"/>
                    <a:gd name="f186" fmla="val 3452"/>
                    <a:gd name="f187" fmla="val 1697"/>
                    <a:gd name="f188" fmla="val 2898"/>
                    <a:gd name="f189" fmla="val 2552"/>
                    <a:gd name="f190" fmla="val 878"/>
                    <a:gd name="f191" fmla="val 2332"/>
                    <a:gd name="f192" fmla="val 289"/>
                    <a:gd name="f193" fmla="val 462"/>
                    <a:gd name="f194" fmla="val 601"/>
                    <a:gd name="f195" fmla="val 2009"/>
                    <a:gd name="f196" fmla="val 427"/>
                    <a:gd name="f197" fmla="*/ f0 1 6604"/>
                    <a:gd name="f198" fmla="*/ f1 1 3025"/>
                    <a:gd name="f199" fmla="val f2"/>
                    <a:gd name="f200" fmla="val f3"/>
                    <a:gd name="f201" fmla="val f4"/>
                    <a:gd name="f202" fmla="+- f201 0 f199"/>
                    <a:gd name="f203" fmla="+- f200 0 f199"/>
                    <a:gd name="f204" fmla="*/ f203 1 6604"/>
                    <a:gd name="f205" fmla="*/ f202 1 3025"/>
                    <a:gd name="f206" fmla="*/ f199 1 f204"/>
                    <a:gd name="f207" fmla="*/ f200 1 f204"/>
                    <a:gd name="f208" fmla="*/ f199 1 f205"/>
                    <a:gd name="f209" fmla="*/ f201 1 f205"/>
                    <a:gd name="f210" fmla="*/ f206 f197 1"/>
                    <a:gd name="f211" fmla="*/ f207 f197 1"/>
                    <a:gd name="f212" fmla="*/ f209 f198 1"/>
                    <a:gd name="f213" fmla="*/ f208 f198 1"/>
                  </a:gdLst>
                  <a:ahLst/>
                  <a:cxnLst>
                    <a:cxn ang="3cd4">
                      <a:pos x="hc" y="t"/>
                    </a:cxn>
                    <a:cxn ang="0">
                      <a:pos x="r" y="vc"/>
                    </a:cxn>
                    <a:cxn ang="cd4">
                      <a:pos x="hc" y="b"/>
                    </a:cxn>
                    <a:cxn ang="cd2">
                      <a:pos x="l" y="vc"/>
                    </a:cxn>
                  </a:cxnLst>
                  <a:rect l="f210" t="f213" r="f211" b="f212"/>
                  <a:pathLst>
                    <a:path w="6604" h="3025">
                      <a:moveTo>
                        <a:pt x="f5" y="f6"/>
                      </a:moveTo>
                      <a:lnTo>
                        <a:pt x="f5" y="f6"/>
                      </a:lnTo>
                      <a:cubicBezTo>
                        <a:pt x="f7" y="f8"/>
                        <a:pt x="f9" y="f10"/>
                        <a:pt x="f11" y="f12"/>
                      </a:cubicBezTo>
                      <a:lnTo>
                        <a:pt x="f11" y="f12"/>
                      </a:lnTo>
                      <a:cubicBezTo>
                        <a:pt x="f9" y="f10"/>
                        <a:pt x="f13" y="f14"/>
                        <a:pt x="f5" y="f6"/>
                      </a:cubicBezTo>
                      <a:close/>
                      <a:moveTo>
                        <a:pt x="f15" y="f16"/>
                      </a:moveTo>
                      <a:cubicBezTo>
                        <a:pt x="f17" y="f16"/>
                        <a:pt x="f18" y="f16"/>
                        <a:pt x="f19" y="f16"/>
                      </a:cubicBezTo>
                      <a:cubicBezTo>
                        <a:pt x="f18" y="f16"/>
                        <a:pt x="f17" y="f16"/>
                        <a:pt x="f15" y="f16"/>
                      </a:cubicBezTo>
                      <a:close/>
                      <a:moveTo>
                        <a:pt x="f20" y="f21"/>
                      </a:moveTo>
                      <a:cubicBezTo>
                        <a:pt x="f22" y="f21"/>
                        <a:pt x="f23" y="f21"/>
                        <a:pt x="f24" y="f25"/>
                      </a:cubicBezTo>
                      <a:cubicBezTo>
                        <a:pt x="f26" y="f27"/>
                        <a:pt x="f28" y="f29"/>
                        <a:pt x="f30" y="f31"/>
                      </a:cubicBezTo>
                      <a:cubicBezTo>
                        <a:pt x="f32" y="f28"/>
                        <a:pt x="f33" y="f34"/>
                        <a:pt x="f35" y="f36"/>
                      </a:cubicBezTo>
                      <a:cubicBezTo>
                        <a:pt x="f37" y="f38"/>
                        <a:pt x="f39" y="f32"/>
                        <a:pt x="f40" y="f32"/>
                      </a:cubicBezTo>
                      <a:cubicBezTo>
                        <a:pt x="f41" y="f32"/>
                        <a:pt x="f42" y="f43"/>
                        <a:pt x="f44" y="f45"/>
                      </a:cubicBezTo>
                      <a:lnTo>
                        <a:pt x="f44" y="f45"/>
                      </a:lnTo>
                      <a:cubicBezTo>
                        <a:pt x="f46" y="f47"/>
                        <a:pt x="f48" y="f49"/>
                        <a:pt x="f50" y="f51"/>
                      </a:cubicBezTo>
                      <a:cubicBezTo>
                        <a:pt x="f52" y="f53"/>
                        <a:pt x="f54" y="f55"/>
                        <a:pt x="f56" y="f57"/>
                      </a:cubicBezTo>
                      <a:cubicBezTo>
                        <a:pt x="f58" y="f32"/>
                        <a:pt x="f59" y="f60"/>
                        <a:pt x="f61" y="f60"/>
                      </a:cubicBezTo>
                      <a:cubicBezTo>
                        <a:pt x="f62" y="f63"/>
                        <a:pt x="f64" y="f65"/>
                        <a:pt x="f66" y="f65"/>
                      </a:cubicBezTo>
                      <a:cubicBezTo>
                        <a:pt x="f67" y="f65"/>
                        <a:pt x="f68" y="f69"/>
                        <a:pt x="f70" y="f71"/>
                      </a:cubicBezTo>
                      <a:cubicBezTo>
                        <a:pt x="f72" y="f73"/>
                        <a:pt x="f74" y="f75"/>
                        <a:pt x="f34" y="f76"/>
                      </a:cubicBezTo>
                      <a:cubicBezTo>
                        <a:pt x="f26" y="f77"/>
                        <a:pt x="f78" y="f79"/>
                        <a:pt x="f20" y="f21"/>
                      </a:cubicBezTo>
                      <a:close/>
                      <a:moveTo>
                        <a:pt x="f80" y="f2"/>
                      </a:moveTo>
                      <a:cubicBezTo>
                        <a:pt x="f81" y="f82"/>
                        <a:pt x="f83" y="f84"/>
                        <a:pt x="f85" y="f86"/>
                      </a:cubicBezTo>
                      <a:cubicBezTo>
                        <a:pt x="f87" y="f88"/>
                        <a:pt x="f89" y="f90"/>
                        <a:pt x="f91" y="f90"/>
                      </a:cubicBezTo>
                      <a:cubicBezTo>
                        <a:pt x="f92" y="f90"/>
                        <a:pt x="f93" y="f94"/>
                        <a:pt x="f15" y="f16"/>
                      </a:cubicBezTo>
                      <a:lnTo>
                        <a:pt x="f15" y="f16"/>
                      </a:lnTo>
                      <a:cubicBezTo>
                        <a:pt x="f95" y="f96"/>
                        <a:pt x="f97" y="f96"/>
                        <a:pt x="f98" y="f96"/>
                      </a:cubicBezTo>
                      <a:cubicBezTo>
                        <a:pt x="f99" y="f96"/>
                        <a:pt x="f100" y="f101"/>
                        <a:pt x="f102" y="f101"/>
                      </a:cubicBezTo>
                      <a:cubicBezTo>
                        <a:pt x="f103" y="f101"/>
                        <a:pt x="f104" y="f105"/>
                        <a:pt x="f106" y="f107"/>
                      </a:cubicBezTo>
                      <a:lnTo>
                        <a:pt x="f106" y="f107"/>
                      </a:lnTo>
                      <a:cubicBezTo>
                        <a:pt x="f108" y="f109"/>
                        <a:pt x="f110" y="f111"/>
                        <a:pt x="f112" y="f113"/>
                      </a:cubicBezTo>
                      <a:cubicBezTo>
                        <a:pt x="f114" y="f115"/>
                        <a:pt x="f116" y="f117"/>
                        <a:pt x="f118" y="f117"/>
                      </a:cubicBezTo>
                      <a:cubicBezTo>
                        <a:pt x="f119" y="f117"/>
                        <a:pt x="f120" y="f121"/>
                        <a:pt x="f122" y="f123"/>
                      </a:cubicBezTo>
                      <a:cubicBezTo>
                        <a:pt x="f124" y="f125"/>
                        <a:pt x="f126" y="f127"/>
                        <a:pt x="f128" y="f127"/>
                      </a:cubicBezTo>
                      <a:cubicBezTo>
                        <a:pt x="f129" y="f127"/>
                        <a:pt x="f130" y="f131"/>
                        <a:pt x="f132" y="f133"/>
                      </a:cubicBezTo>
                      <a:cubicBezTo>
                        <a:pt x="f134" y="f135"/>
                        <a:pt x="f136" y="f137"/>
                        <a:pt x="f138" y="f139"/>
                      </a:cubicBezTo>
                      <a:cubicBezTo>
                        <a:pt x="f140" y="f141"/>
                        <a:pt x="f142" y="f143"/>
                        <a:pt x="f11" y="f12"/>
                      </a:cubicBezTo>
                      <a:lnTo>
                        <a:pt x="f11" y="f12"/>
                      </a:lnTo>
                      <a:cubicBezTo>
                        <a:pt x="f144" y="f145"/>
                        <a:pt x="f146" y="f147"/>
                        <a:pt x="f148" y="f133"/>
                      </a:cubicBezTo>
                      <a:cubicBezTo>
                        <a:pt x="f149" y="f150"/>
                        <a:pt x="f151" y="f152"/>
                        <a:pt x="f153" y="f152"/>
                      </a:cubicBezTo>
                      <a:cubicBezTo>
                        <a:pt x="f154" y="f152"/>
                        <a:pt x="f155" y="f156"/>
                        <a:pt x="f157" y="f158"/>
                      </a:cubicBezTo>
                      <a:cubicBezTo>
                        <a:pt x="f159" y="f137"/>
                        <a:pt x="f160" y="f139"/>
                        <a:pt x="f161" y="f162"/>
                      </a:cubicBezTo>
                      <a:cubicBezTo>
                        <a:pt x="f163" y="f164"/>
                        <a:pt x="f165" y="f166"/>
                        <a:pt x="f167" y="f166"/>
                      </a:cubicBezTo>
                      <a:cubicBezTo>
                        <a:pt x="f168" y="f166"/>
                        <a:pt x="f169" y="f170"/>
                        <a:pt x="f171" y="f172"/>
                      </a:cubicBezTo>
                      <a:cubicBezTo>
                        <a:pt x="f173" y="f174"/>
                        <a:pt x="f175" y="f176"/>
                        <a:pt x="f177" y="f176"/>
                      </a:cubicBezTo>
                      <a:cubicBezTo>
                        <a:pt x="f178" y="f176"/>
                        <a:pt x="f179" y="f180"/>
                        <a:pt x="f122" y="f181"/>
                      </a:cubicBezTo>
                      <a:cubicBezTo>
                        <a:pt x="f182" y="f183"/>
                        <a:pt x="f184" y="f185"/>
                        <a:pt x="f186" y="f187"/>
                      </a:cubicBezTo>
                      <a:cubicBezTo>
                        <a:pt x="f188" y="f27"/>
                        <a:pt x="f189" y="f190"/>
                        <a:pt x="f191" y="f192"/>
                      </a:cubicBezTo>
                      <a:cubicBezTo>
                        <a:pt x="f191" y="f192"/>
                        <a:pt x="f74" y="f193"/>
                        <a:pt x="f57" y="f194"/>
                      </a:cubicBezTo>
                      <a:cubicBezTo>
                        <a:pt x="f57" y="f194"/>
                        <a:pt x="f195" y="f196"/>
                        <a:pt x="f8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912;p13">
                  <a:extLst>
                    <a:ext uri="{FF2B5EF4-FFF2-40B4-BE49-F238E27FC236}">
                      <a16:creationId xmlns:a16="http://schemas.microsoft.com/office/drawing/2014/main" id="{01806EB9-E659-4E43-AA1C-FFF7983F4C4B}"/>
                    </a:ext>
                  </a:extLst>
                </p:cNvPr>
                <p:cNvSpPr/>
                <p:nvPr/>
              </p:nvSpPr>
              <p:spPr>
                <a:xfrm>
                  <a:off x="185760" y="692575"/>
                  <a:ext cx="77961" cy="14401"/>
                </a:xfrm>
                <a:custGeom>
                  <a:avLst/>
                  <a:gdLst>
                    <a:gd name="f0" fmla="val w"/>
                    <a:gd name="f1" fmla="val h"/>
                    <a:gd name="f2" fmla="val 0"/>
                    <a:gd name="f3" fmla="val 2414"/>
                    <a:gd name="f4" fmla="val 446"/>
                    <a:gd name="f5" fmla="val 1581"/>
                    <a:gd name="f6" fmla="val 1"/>
                    <a:gd name="f7" fmla="val 1036"/>
                    <a:gd name="f8" fmla="val 498"/>
                    <a:gd name="f9" fmla="val 154"/>
                    <a:gd name="f10" fmla="val 445"/>
                    <a:gd name="f11" fmla="val 809"/>
                    <a:gd name="f12" fmla="val 341"/>
                    <a:gd name="f13" fmla="val 1605"/>
                    <a:gd name="f14" fmla="val 226"/>
                    <a:gd name="f15" fmla="val 2413"/>
                    <a:gd name="f16" fmla="val 122"/>
                    <a:gd name="f17" fmla="val 2137"/>
                    <a:gd name="f18" fmla="val 40"/>
                    <a:gd name="f19" fmla="val 1858"/>
                    <a:gd name="f20" fmla="*/ f0 1 2414"/>
                    <a:gd name="f21" fmla="*/ f1 1 446"/>
                    <a:gd name="f22" fmla="val f2"/>
                    <a:gd name="f23" fmla="val f3"/>
                    <a:gd name="f24" fmla="val f4"/>
                    <a:gd name="f25" fmla="+- f24 0 f22"/>
                    <a:gd name="f26" fmla="+- f23 0 f22"/>
                    <a:gd name="f27" fmla="*/ f26 1 2414"/>
                    <a:gd name="f28" fmla="*/ f25 1 446"/>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414" h="446">
                      <a:moveTo>
                        <a:pt x="f5" y="f6"/>
                      </a:moveTo>
                      <a:cubicBezTo>
                        <a:pt x="f7" y="f6"/>
                        <a:pt x="f8" y="f9"/>
                        <a:pt x="f6" y="f10"/>
                      </a:cubicBezTo>
                      <a:cubicBezTo>
                        <a:pt x="f11" y="f12"/>
                        <a:pt x="f13" y="f14"/>
                        <a:pt x="f15" y="f16"/>
                      </a:cubicBezTo>
                      <a:cubicBezTo>
                        <a:pt x="f17" y="f18"/>
                        <a:pt x="f19"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913;p13">
                  <a:extLst>
                    <a:ext uri="{FF2B5EF4-FFF2-40B4-BE49-F238E27FC236}">
                      <a16:creationId xmlns:a16="http://schemas.microsoft.com/office/drawing/2014/main" id="{0E6C625A-6BFA-4998-978E-248DF8B43634}"/>
                    </a:ext>
                  </a:extLst>
                </p:cNvPr>
                <p:cNvSpPr/>
                <p:nvPr/>
              </p:nvSpPr>
              <p:spPr>
                <a:xfrm>
                  <a:off x="335264" y="738506"/>
                  <a:ext cx="96953" cy="80970"/>
                </a:xfrm>
                <a:custGeom>
                  <a:avLst/>
                  <a:gdLst>
                    <a:gd name="f0" fmla="val w"/>
                    <a:gd name="f1" fmla="val h"/>
                    <a:gd name="f2" fmla="val 0"/>
                    <a:gd name="f3" fmla="val 3002"/>
                    <a:gd name="f4" fmla="val 2507"/>
                    <a:gd name="f5" fmla="val 1236"/>
                    <a:gd name="f6" fmla="val 1251"/>
                    <a:gd name="f7" fmla="val 1228"/>
                    <a:gd name="f8" fmla="val 1262"/>
                    <a:gd name="f9" fmla="val 1223"/>
                    <a:gd name="f10" fmla="val 1274"/>
                    <a:gd name="f11" fmla="val 1220"/>
                    <a:gd name="f12" fmla="val 1286"/>
                    <a:gd name="f13" fmla="val 1225"/>
                    <a:gd name="f14" fmla="val 1230"/>
                    <a:gd name="f15" fmla="val 1263"/>
                    <a:gd name="f16" fmla="val 1963"/>
                    <a:gd name="f17" fmla="val 431"/>
                    <a:gd name="f18" fmla="val 1813"/>
                    <a:gd name="f19" fmla="val 524"/>
                    <a:gd name="f20" fmla="val 1663"/>
                    <a:gd name="f21" fmla="val 616"/>
                    <a:gd name="f22" fmla="val 1536"/>
                    <a:gd name="f23" fmla="val 755"/>
                    <a:gd name="f24" fmla="val 1466"/>
                    <a:gd name="f25" fmla="val 824"/>
                    <a:gd name="f26" fmla="val 1386"/>
                    <a:gd name="f27" fmla="val 928"/>
                    <a:gd name="f28" fmla="val 1351"/>
                    <a:gd name="f29" fmla="val 1009"/>
                    <a:gd name="f30" fmla="val 1305"/>
                    <a:gd name="f31" fmla="val 1124"/>
                    <a:gd name="f32" fmla="val 1293"/>
                    <a:gd name="f33" fmla="val 1239"/>
                    <a:gd name="f34" fmla="val 1355"/>
                    <a:gd name="f35" fmla="val 1516"/>
                    <a:gd name="f36" fmla="val 1316"/>
                    <a:gd name="f37" fmla="val 1678"/>
                    <a:gd name="f38" fmla="val 1374"/>
                    <a:gd name="f39" fmla="val 1828"/>
                    <a:gd name="f40" fmla="val 1259"/>
                    <a:gd name="f41" fmla="val 1701"/>
                    <a:gd name="f42" fmla="val 1212"/>
                    <a:gd name="f43" fmla="val 1528"/>
                    <a:gd name="f44" fmla="val 1339"/>
                    <a:gd name="f45" fmla="val 1312"/>
                    <a:gd name="f46" fmla="val 1159"/>
                    <a:gd name="f47" fmla="val 1426"/>
                    <a:gd name="f48" fmla="val 1115"/>
                    <a:gd name="f49" fmla="val 1573"/>
                    <a:gd name="f50" fmla="val 1051"/>
                    <a:gd name="f51" fmla="val 982"/>
                    <a:gd name="f52" fmla="val 1863"/>
                    <a:gd name="f53" fmla="val 901"/>
                    <a:gd name="f54" fmla="val 2036"/>
                    <a:gd name="f55" fmla="val 751"/>
                    <a:gd name="f56" fmla="val 2151"/>
                    <a:gd name="f57" fmla="val 866"/>
                    <a:gd name="f58" fmla="val 2001"/>
                    <a:gd name="f59" fmla="val 935"/>
                    <a:gd name="f60" fmla="val 1851"/>
                    <a:gd name="f61" fmla="val 1005"/>
                    <a:gd name="f62" fmla="val 1062"/>
                    <a:gd name="f63" fmla="val 1505"/>
                    <a:gd name="f64" fmla="val 1120"/>
                    <a:gd name="f65" fmla="val 1332"/>
                    <a:gd name="f66" fmla="val 1189"/>
                    <a:gd name="f67" fmla="val 1170"/>
                    <a:gd name="f68" fmla="val 997"/>
                    <a:gd name="f69" fmla="val 1363"/>
                    <a:gd name="f70" fmla="val 835"/>
                    <a:gd name="f71" fmla="val 1501"/>
                    <a:gd name="f72" fmla="val 720"/>
                    <a:gd name="f73" fmla="val 1640"/>
                    <a:gd name="f74" fmla="val 593"/>
                    <a:gd name="f75" fmla="val 501"/>
                    <a:gd name="f76" fmla="val 2759"/>
                    <a:gd name="f77" fmla="val 2479"/>
                    <a:gd name="f78" fmla="val 2196"/>
                    <a:gd name="f79" fmla="val 61"/>
                    <a:gd name="f80" fmla="val 1928"/>
                    <a:gd name="f81" fmla="val 178"/>
                    <a:gd name="f82" fmla="val 1420"/>
                    <a:gd name="f83" fmla="val 385"/>
                    <a:gd name="f84" fmla="val 812"/>
                    <a:gd name="f85" fmla="val 774"/>
                    <a:gd name="f86" fmla="val 1309"/>
                    <a:gd name="f87" fmla="val 682"/>
                    <a:gd name="f88" fmla="val 624"/>
                    <a:gd name="f89" fmla="val 1713"/>
                    <a:gd name="f90" fmla="val 508"/>
                    <a:gd name="f91" fmla="val 1909"/>
                    <a:gd name="f92" fmla="val 393"/>
                    <a:gd name="f93" fmla="val 2082"/>
                    <a:gd name="f94" fmla="val 220"/>
                    <a:gd name="f95" fmla="val 2232"/>
                    <a:gd name="f96" fmla="val 1"/>
                    <a:gd name="f97" fmla="val 192"/>
                    <a:gd name="f98" fmla="val 2374"/>
                    <a:gd name="f99" fmla="val 2506"/>
                    <a:gd name="f100" fmla="val 618"/>
                    <a:gd name="f101" fmla="val 650"/>
                    <a:gd name="f102" fmla="val 683"/>
                    <a:gd name="f103" fmla="val 2503"/>
                    <a:gd name="f104" fmla="val 716"/>
                    <a:gd name="f105" fmla="val 2498"/>
                    <a:gd name="f106" fmla="val 959"/>
                    <a:gd name="f107" fmla="val 2451"/>
                    <a:gd name="f108" fmla="val 1178"/>
                    <a:gd name="f109" fmla="val 2313"/>
                    <a:gd name="f110" fmla="val 2117"/>
                    <a:gd name="f111" fmla="val 2221"/>
                    <a:gd name="f112" fmla="val 2371"/>
                    <a:gd name="f113" fmla="val 1432"/>
                    <a:gd name="f114" fmla="val 2405"/>
                    <a:gd name="f115" fmla="val 1464"/>
                    <a:gd name="f116" fmla="val 2422"/>
                    <a:gd name="f117" fmla="val 1500"/>
                    <a:gd name="f118" fmla="val 2429"/>
                    <a:gd name="f119" fmla="val 1535"/>
                    <a:gd name="f120" fmla="val 1626"/>
                    <a:gd name="f121" fmla="val 1720"/>
                    <a:gd name="f122" fmla="val 2382"/>
                    <a:gd name="f123" fmla="val 1778"/>
                    <a:gd name="f124" fmla="val 2324"/>
                    <a:gd name="f125" fmla="val 1870"/>
                    <a:gd name="f126" fmla="val 1905"/>
                    <a:gd name="f127" fmla="val 2105"/>
                    <a:gd name="f128" fmla="val 1951"/>
                    <a:gd name="f129" fmla="val 1978"/>
                    <a:gd name="f130" fmla="val 2009"/>
                    <a:gd name="f131" fmla="val 2140"/>
                    <a:gd name="f132" fmla="val 2136"/>
                    <a:gd name="f133" fmla="val 2290"/>
                    <a:gd name="f134" fmla="val 2309"/>
                    <a:gd name="f135" fmla="val 2319"/>
                    <a:gd name="f136" fmla="val 2314"/>
                    <a:gd name="f137" fmla="val 2329"/>
                    <a:gd name="f138" fmla="val 2339"/>
                    <a:gd name="f139" fmla="val 2504"/>
                    <a:gd name="f140" fmla="val 2683"/>
                    <a:gd name="f141" fmla="val 2224"/>
                    <a:gd name="f142" fmla="val 2094"/>
                    <a:gd name="f143" fmla="val 2390"/>
                    <a:gd name="f144" fmla="val 2078"/>
                    <a:gd name="f145" fmla="val 1586"/>
                    <a:gd name="f146" fmla="val 2044"/>
                    <a:gd name="f147" fmla="val 1193"/>
                    <a:gd name="f148" fmla="val 1997"/>
                    <a:gd name="f149" fmla="val 2194"/>
                    <a:gd name="f150" fmla="val 408"/>
                    <a:gd name="f151" fmla="val 2540"/>
                    <a:gd name="f152" fmla="val 201"/>
                    <a:gd name="f153" fmla="val 2701"/>
                    <a:gd name="f154" fmla="val 120"/>
                    <a:gd name="f155" fmla="val 2852"/>
                    <a:gd name="f156" fmla="val 39"/>
                    <a:gd name="f157" fmla="val 16"/>
                    <a:gd name="f158" fmla="val 2921"/>
                    <a:gd name="f159" fmla="val 6"/>
                    <a:gd name="f160" fmla="val 2840"/>
                    <a:gd name="f161" fmla="*/ f0 1 3002"/>
                    <a:gd name="f162" fmla="*/ f1 1 2507"/>
                    <a:gd name="f163" fmla="val f2"/>
                    <a:gd name="f164" fmla="val f3"/>
                    <a:gd name="f165" fmla="val f4"/>
                    <a:gd name="f166" fmla="+- f165 0 f163"/>
                    <a:gd name="f167" fmla="+- f164 0 f163"/>
                    <a:gd name="f168" fmla="*/ f167 1 3002"/>
                    <a:gd name="f169" fmla="*/ f166 1 2507"/>
                    <a:gd name="f170" fmla="*/ f163 1 f168"/>
                    <a:gd name="f171" fmla="*/ f164 1 f168"/>
                    <a:gd name="f172" fmla="*/ f163 1 f169"/>
                    <a:gd name="f173" fmla="*/ f165 1 f169"/>
                    <a:gd name="f174" fmla="*/ f170 f161 1"/>
                    <a:gd name="f175" fmla="*/ f171 f161 1"/>
                    <a:gd name="f176" fmla="*/ f173 f162 1"/>
                    <a:gd name="f177" fmla="*/ f172 f162 1"/>
                  </a:gdLst>
                  <a:ahLst/>
                  <a:cxnLst>
                    <a:cxn ang="3cd4">
                      <a:pos x="hc" y="t"/>
                    </a:cxn>
                    <a:cxn ang="0">
                      <a:pos x="r" y="vc"/>
                    </a:cxn>
                    <a:cxn ang="cd4">
                      <a:pos x="hc" y="b"/>
                    </a:cxn>
                    <a:cxn ang="cd2">
                      <a:pos x="l" y="vc"/>
                    </a:cxn>
                  </a:cxnLst>
                  <a:rect l="f174" t="f177" r="f175" b="f176"/>
                  <a:pathLst>
                    <a:path w="3002" h="2507">
                      <a:moveTo>
                        <a:pt x="f5" y="f6"/>
                      </a:moveTo>
                      <a:cubicBezTo>
                        <a:pt x="f7" y="f8"/>
                        <a:pt x="f9" y="f10"/>
                        <a:pt x="f11" y="f12"/>
                      </a:cubicBezTo>
                      <a:lnTo>
                        <a:pt x="f11" y="f12"/>
                      </a:lnTo>
                      <a:cubicBezTo>
                        <a:pt x="f13" y="f10"/>
                        <a:pt x="f14" y="f15"/>
                        <a:pt x="f5" y="f6"/>
                      </a:cubicBezTo>
                      <a:close/>
                      <a:moveTo>
                        <a:pt x="f16" y="f17"/>
                      </a:moveTo>
                      <a:lnTo>
                        <a:pt x="f16" y="f17"/>
                      </a:lnTo>
                      <a:cubicBezTo>
                        <a:pt x="f18" y="f19"/>
                        <a:pt x="f20" y="f21"/>
                        <a:pt x="f22" y="f23"/>
                      </a:cubicBezTo>
                      <a:cubicBezTo>
                        <a:pt x="f24" y="f25"/>
                        <a:pt x="f26" y="f27"/>
                        <a:pt x="f28" y="f29"/>
                      </a:cubicBezTo>
                      <a:cubicBezTo>
                        <a:pt x="f30" y="f31"/>
                        <a:pt x="f32" y="f33"/>
                        <a:pt x="f32" y="f34"/>
                      </a:cubicBezTo>
                      <a:cubicBezTo>
                        <a:pt x="f32" y="f35"/>
                        <a:pt x="f36" y="f37"/>
                        <a:pt x="f38" y="f39"/>
                      </a:cubicBezTo>
                      <a:cubicBezTo>
                        <a:pt x="f40" y="f41"/>
                        <a:pt x="f42" y="f43"/>
                        <a:pt x="f42" y="f34"/>
                      </a:cubicBezTo>
                      <a:cubicBezTo>
                        <a:pt x="f42" y="f44"/>
                        <a:pt x="f42" y="f45"/>
                        <a:pt x="f11" y="f12"/>
                      </a:cubicBezTo>
                      <a:lnTo>
                        <a:pt x="f11" y="f12"/>
                      </a:lnTo>
                      <a:cubicBezTo>
                        <a:pt x="f46" y="f47"/>
                        <a:pt x="f48" y="f49"/>
                        <a:pt x="f50" y="f41"/>
                      </a:cubicBezTo>
                      <a:cubicBezTo>
                        <a:pt x="f51" y="f52"/>
                        <a:pt x="f53" y="f54"/>
                        <a:pt x="f55" y="f56"/>
                      </a:cubicBezTo>
                      <a:cubicBezTo>
                        <a:pt x="f57" y="f58"/>
                        <a:pt x="f59" y="f60"/>
                        <a:pt x="f61" y="f37"/>
                      </a:cubicBezTo>
                      <a:cubicBezTo>
                        <a:pt x="f62" y="f63"/>
                        <a:pt x="f64" y="f65"/>
                        <a:pt x="f66" y="f67"/>
                      </a:cubicBezTo>
                      <a:cubicBezTo>
                        <a:pt x="f40" y="f68"/>
                        <a:pt x="f69" y="f70"/>
                        <a:pt x="f71" y="f72"/>
                      </a:cubicBezTo>
                      <a:cubicBezTo>
                        <a:pt x="f73" y="f74"/>
                        <a:pt x="f18" y="f75"/>
                        <a:pt x="f16" y="f17"/>
                      </a:cubicBezTo>
                      <a:close/>
                      <a:moveTo>
                        <a:pt x="f76" y="f2"/>
                      </a:moveTo>
                      <a:cubicBezTo>
                        <a:pt x="f77" y="f2"/>
                        <a:pt x="f78" y="f79"/>
                        <a:pt x="f80" y="f81"/>
                      </a:cubicBezTo>
                      <a:cubicBezTo>
                        <a:pt x="f82" y="f83"/>
                        <a:pt x="f61" y="f84"/>
                        <a:pt x="f85" y="f86"/>
                      </a:cubicBezTo>
                      <a:cubicBezTo>
                        <a:pt x="f87" y="f35"/>
                        <a:pt x="f88" y="f89"/>
                        <a:pt x="f90" y="f91"/>
                      </a:cubicBezTo>
                      <a:cubicBezTo>
                        <a:pt x="f92" y="f93"/>
                        <a:pt x="f94" y="f95"/>
                        <a:pt x="f96" y="f95"/>
                      </a:cubicBezTo>
                      <a:cubicBezTo>
                        <a:pt x="f97" y="f98"/>
                        <a:pt x="f92" y="f99"/>
                        <a:pt x="f100" y="f99"/>
                      </a:cubicBezTo>
                      <a:cubicBezTo>
                        <a:pt x="f101" y="f99"/>
                        <a:pt x="f102" y="f103"/>
                        <a:pt x="f104" y="f105"/>
                      </a:cubicBezTo>
                      <a:cubicBezTo>
                        <a:pt x="f106" y="f107"/>
                        <a:pt x="f108" y="f109"/>
                        <a:pt x="f36" y="f110"/>
                      </a:cubicBezTo>
                      <a:lnTo>
                        <a:pt x="f36" y="f110"/>
                      </a:lnTo>
                      <a:cubicBezTo>
                        <a:pt x="f32" y="f111"/>
                        <a:pt x="f28" y="f112"/>
                        <a:pt x="f113" y="f114"/>
                      </a:cubicBezTo>
                      <a:cubicBezTo>
                        <a:pt x="f115" y="f116"/>
                        <a:pt x="f117" y="f118"/>
                        <a:pt x="f119" y="f118"/>
                      </a:cubicBezTo>
                      <a:cubicBezTo>
                        <a:pt x="f120" y="f118"/>
                        <a:pt x="f121" y="f122"/>
                        <a:pt x="f123" y="f124"/>
                      </a:cubicBezTo>
                      <a:cubicBezTo>
                        <a:pt x="f125" y="f111"/>
                        <a:pt x="f126" y="f127"/>
                        <a:pt x="f128" y="f129"/>
                      </a:cubicBezTo>
                      <a:cubicBezTo>
                        <a:pt x="f130" y="f131"/>
                        <a:pt x="f132" y="f133"/>
                        <a:pt x="f134" y="f109"/>
                      </a:cubicBezTo>
                      <a:cubicBezTo>
                        <a:pt x="f135" y="f136"/>
                        <a:pt x="f137" y="f136"/>
                        <a:pt x="f138" y="f136"/>
                      </a:cubicBezTo>
                      <a:cubicBezTo>
                        <a:pt x="f139" y="f136"/>
                        <a:pt x="f140" y="f141"/>
                        <a:pt x="f76" y="f142"/>
                      </a:cubicBezTo>
                      <a:cubicBezTo>
                        <a:pt x="f143" y="f129"/>
                        <a:pt x="f144" y="f145"/>
                        <a:pt x="f146" y="f147"/>
                      </a:cubicBezTo>
                      <a:cubicBezTo>
                        <a:pt x="f148" y="f84"/>
                        <a:pt x="f149" y="f150"/>
                        <a:pt x="f151" y="f152"/>
                      </a:cubicBezTo>
                      <a:cubicBezTo>
                        <a:pt x="f153" y="f154"/>
                        <a:pt x="f155" y="f156"/>
                        <a:pt x="f3" y="f157"/>
                      </a:cubicBezTo>
                      <a:cubicBezTo>
                        <a:pt x="f158" y="f159"/>
                        <a:pt x="f160" y="f2"/>
                        <a:pt x="f76"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914;p13">
                  <a:extLst>
                    <a:ext uri="{FF2B5EF4-FFF2-40B4-BE49-F238E27FC236}">
                      <a16:creationId xmlns:a16="http://schemas.microsoft.com/office/drawing/2014/main" id="{55A68F41-C698-403E-A4BB-B246D07FBC2A}"/>
                    </a:ext>
                  </a:extLst>
                </p:cNvPr>
                <p:cNvSpPr/>
                <p:nvPr/>
              </p:nvSpPr>
              <p:spPr>
                <a:xfrm>
                  <a:off x="252136" y="722165"/>
                  <a:ext cx="244976" cy="169977"/>
                </a:xfrm>
                <a:custGeom>
                  <a:avLst/>
                  <a:gdLst>
                    <a:gd name="f0" fmla="val w"/>
                    <a:gd name="f1" fmla="val h"/>
                    <a:gd name="f2" fmla="val 0"/>
                    <a:gd name="f3" fmla="val 7585"/>
                    <a:gd name="f4" fmla="val 5263"/>
                    <a:gd name="f5" fmla="val 1109"/>
                    <a:gd name="f6" fmla="val 1757"/>
                    <a:gd name="f7" fmla="val 935"/>
                    <a:gd name="f8" fmla="val 1988"/>
                    <a:gd name="f9" fmla="val 785"/>
                    <a:gd name="f10" fmla="val 2242"/>
                    <a:gd name="f11" fmla="val 670"/>
                    <a:gd name="f12" fmla="val 2496"/>
                    <a:gd name="f13" fmla="val 555"/>
                    <a:gd name="f14" fmla="val 2761"/>
                    <a:gd name="f15" fmla="val 474"/>
                    <a:gd name="f16" fmla="val 3027"/>
                    <a:gd name="f17" fmla="val 428"/>
                    <a:gd name="f18" fmla="val 3304"/>
                    <a:gd name="f19" fmla="val 381"/>
                    <a:gd name="f20" fmla="val 3581"/>
                    <a:gd name="f21" fmla="val 3869"/>
                    <a:gd name="f22" fmla="val 439"/>
                    <a:gd name="f23" fmla="val 4146"/>
                    <a:gd name="f24" fmla="val 497"/>
                    <a:gd name="f25" fmla="val 4412"/>
                    <a:gd name="f26" fmla="val 601"/>
                    <a:gd name="f27" fmla="val 4689"/>
                    <a:gd name="f28" fmla="val 716"/>
                    <a:gd name="f29" fmla="val 4954"/>
                    <a:gd name="f30" fmla="val 578"/>
                    <a:gd name="f31" fmla="val 4700"/>
                    <a:gd name="f32" fmla="val 4435"/>
                    <a:gd name="f33" fmla="val 404"/>
                    <a:gd name="f34" fmla="val 4158"/>
                    <a:gd name="f35" fmla="val 347"/>
                    <a:gd name="f36" fmla="val 3881"/>
                    <a:gd name="f37" fmla="val 312"/>
                    <a:gd name="f38" fmla="val 370"/>
                    <a:gd name="f39" fmla="val 3292"/>
                    <a:gd name="f40" fmla="val 416"/>
                    <a:gd name="f41" fmla="val 3004"/>
                    <a:gd name="f42" fmla="val 2727"/>
                    <a:gd name="f43" fmla="val 624"/>
                    <a:gd name="f44" fmla="val 2473"/>
                    <a:gd name="f45" fmla="val 762"/>
                    <a:gd name="f46" fmla="val 2207"/>
                    <a:gd name="f47" fmla="val 901"/>
                    <a:gd name="f48" fmla="val 1965"/>
                    <a:gd name="f49" fmla="val 5224"/>
                    <a:gd name="f50" fmla="val 1"/>
                    <a:gd name="f51" fmla="val 4391"/>
                    <a:gd name="f52" fmla="val 3557"/>
                    <a:gd name="f53" fmla="val 183"/>
                    <a:gd name="f54" fmla="val 2713"/>
                    <a:gd name="f55" fmla="val 533"/>
                    <a:gd name="f56" fmla="val 1790"/>
                    <a:gd name="f57" fmla="val 903"/>
                    <a:gd name="f58" fmla="val 1526"/>
                    <a:gd name="f59" fmla="val 2403"/>
                    <a:gd name="f60" fmla="val 81"/>
                    <a:gd name="f61" fmla="val 4262"/>
                    <a:gd name="f62" fmla="val 635"/>
                    <a:gd name="f63" fmla="val 5070"/>
                    <a:gd name="f64" fmla="val 5139"/>
                    <a:gd name="f65" fmla="val 728"/>
                    <a:gd name="f66" fmla="val 5208"/>
                    <a:gd name="f67" fmla="val 820"/>
                    <a:gd name="f68" fmla="val 5243"/>
                    <a:gd name="f69" fmla="val 851"/>
                    <a:gd name="f70" fmla="val 5256"/>
                    <a:gd name="f71" fmla="val 880"/>
                    <a:gd name="f72" fmla="val 5262"/>
                    <a:gd name="f73" fmla="val 907"/>
                    <a:gd name="f74" fmla="val 1022"/>
                    <a:gd name="f75" fmla="val 1097"/>
                    <a:gd name="f76" fmla="val 5154"/>
                    <a:gd name="f77" fmla="val 5024"/>
                    <a:gd name="f78" fmla="val 4920"/>
                    <a:gd name="f79" fmla="val 1016"/>
                    <a:gd name="f80" fmla="val 4827"/>
                    <a:gd name="f81" fmla="val 4747"/>
                    <a:gd name="f82" fmla="val 1108"/>
                    <a:gd name="f83" fmla="val 4809"/>
                    <a:gd name="f84" fmla="val 1193"/>
                    <a:gd name="f85" fmla="val 4837"/>
                    <a:gd name="f86" fmla="val 1270"/>
                    <a:gd name="f87" fmla="val 1617"/>
                    <a:gd name="f88" fmla="val 1791"/>
                    <a:gd name="f89" fmla="val 4259"/>
                    <a:gd name="f90" fmla="val 1640"/>
                    <a:gd name="f91" fmla="val 3673"/>
                    <a:gd name="f92" fmla="val 1435"/>
                    <a:gd name="f93" fmla="val 2956"/>
                    <a:gd name="f94" fmla="val 1387"/>
                    <a:gd name="f95" fmla="val 2194"/>
                    <a:gd name="f96" fmla="val 1751"/>
                    <a:gd name="f97" fmla="val 1498"/>
                    <a:gd name="f98" fmla="val 1687"/>
                    <a:gd name="f99" fmla="val 1778"/>
                    <a:gd name="f100" fmla="val 1795"/>
                    <a:gd name="f101" fmla="val 1940"/>
                    <a:gd name="f102" fmla="val 1849"/>
                    <a:gd name="f103" fmla="val 1986"/>
                    <a:gd name="f104" fmla="val 1865"/>
                    <a:gd name="f105" fmla="val 2034"/>
                    <a:gd name="f106" fmla="val 1872"/>
                    <a:gd name="f107" fmla="val 2082"/>
                    <a:gd name="f108" fmla="val 2214"/>
                    <a:gd name="f109" fmla="val 2346"/>
                    <a:gd name="f110" fmla="val 1818"/>
                    <a:gd name="f111" fmla="val 2448"/>
                    <a:gd name="f112" fmla="val 1734"/>
                    <a:gd name="f113" fmla="val 2598"/>
                    <a:gd name="f114" fmla="val 1630"/>
                    <a:gd name="f115" fmla="val 1503"/>
                    <a:gd name="f116" fmla="val 2840"/>
                    <a:gd name="f117" fmla="val 1365"/>
                    <a:gd name="f118" fmla="val 2955"/>
                    <a:gd name="f119" fmla="val 1249"/>
                    <a:gd name="f120" fmla="val 3082"/>
                    <a:gd name="f121" fmla="val 1122"/>
                    <a:gd name="f122" fmla="val 3232"/>
                    <a:gd name="f123" fmla="val 1041"/>
                    <a:gd name="f124" fmla="val 3533"/>
                    <a:gd name="f125" fmla="val 834"/>
                    <a:gd name="f126" fmla="val 3879"/>
                    <a:gd name="f127" fmla="val 660"/>
                    <a:gd name="f128" fmla="val 4225"/>
                    <a:gd name="f129" fmla="val 4774"/>
                    <a:gd name="f130" fmla="val 324"/>
                    <a:gd name="f131" fmla="val 5399"/>
                    <a:gd name="f132" fmla="val 203"/>
                    <a:gd name="f133" fmla="val 6020"/>
                    <a:gd name="f134" fmla="val 6562"/>
                    <a:gd name="f135" fmla="val 7100"/>
                    <a:gd name="f136" fmla="val 295"/>
                    <a:gd name="f137" fmla="val 7584"/>
                    <a:gd name="f138" fmla="val 499"/>
                    <a:gd name="f139" fmla="val 6794"/>
                    <a:gd name="f140" fmla="val 163"/>
                    <a:gd name="f141" fmla="val 6010"/>
                    <a:gd name="f142" fmla="*/ f0 1 7585"/>
                    <a:gd name="f143" fmla="*/ f1 1 5263"/>
                    <a:gd name="f144" fmla="val f2"/>
                    <a:gd name="f145" fmla="val f3"/>
                    <a:gd name="f146" fmla="val f4"/>
                    <a:gd name="f147" fmla="+- f146 0 f144"/>
                    <a:gd name="f148" fmla="+- f145 0 f144"/>
                    <a:gd name="f149" fmla="*/ f148 1 7585"/>
                    <a:gd name="f150" fmla="*/ f147 1 5263"/>
                    <a:gd name="f151" fmla="*/ f144 1 f149"/>
                    <a:gd name="f152" fmla="*/ f145 1 f149"/>
                    <a:gd name="f153" fmla="*/ f144 1 f150"/>
                    <a:gd name="f154" fmla="*/ f146 1 f150"/>
                    <a:gd name="f155" fmla="*/ f151 f142 1"/>
                    <a:gd name="f156" fmla="*/ f152 f142 1"/>
                    <a:gd name="f157" fmla="*/ f154 f143 1"/>
                    <a:gd name="f158" fmla="*/ f153 f143 1"/>
                  </a:gdLst>
                  <a:ahLst/>
                  <a:cxnLst>
                    <a:cxn ang="3cd4">
                      <a:pos x="hc" y="t"/>
                    </a:cxn>
                    <a:cxn ang="0">
                      <a:pos x="r" y="vc"/>
                    </a:cxn>
                    <a:cxn ang="cd4">
                      <a:pos x="hc" y="b"/>
                    </a:cxn>
                    <a:cxn ang="cd2">
                      <a:pos x="l" y="vc"/>
                    </a:cxn>
                  </a:cxnLst>
                  <a:rect l="f155" t="f158" r="f156" b="f157"/>
                  <a:pathLst>
                    <a:path w="7584" h="5263">
                      <a:moveTo>
                        <a:pt x="f5" y="f6"/>
                      </a:moveTo>
                      <a:lnTo>
                        <a:pt x="f5" y="f6"/>
                      </a:lnTo>
                      <a:cubicBezTo>
                        <a:pt x="f7" y="f8"/>
                        <a:pt x="f9" y="f10"/>
                        <a:pt x="f11" y="f12"/>
                      </a:cubicBezTo>
                      <a:cubicBezTo>
                        <a:pt x="f13" y="f14"/>
                        <a:pt x="f15" y="f16"/>
                        <a:pt x="f17" y="f18"/>
                      </a:cubicBezTo>
                      <a:cubicBezTo>
                        <a:pt x="f19" y="f20"/>
                        <a:pt x="f19" y="f21"/>
                        <a:pt x="f22" y="f23"/>
                      </a:cubicBezTo>
                      <a:cubicBezTo>
                        <a:pt x="f24" y="f25"/>
                        <a:pt x="f26" y="f27"/>
                        <a:pt x="f28" y="f29"/>
                      </a:cubicBezTo>
                      <a:cubicBezTo>
                        <a:pt x="f30" y="f31"/>
                        <a:pt x="f15" y="f32"/>
                        <a:pt x="f33" y="f34"/>
                      </a:cubicBezTo>
                      <a:cubicBezTo>
                        <a:pt x="f35" y="f36"/>
                        <a:pt x="f37" y="f20"/>
                        <a:pt x="f38" y="f39"/>
                      </a:cubicBezTo>
                      <a:cubicBezTo>
                        <a:pt x="f40" y="f41"/>
                        <a:pt x="f24" y="f42"/>
                        <a:pt x="f43" y="f44"/>
                      </a:cubicBezTo>
                      <a:cubicBezTo>
                        <a:pt x="f45" y="f46"/>
                        <a:pt x="f47" y="f48"/>
                        <a:pt x="f5" y="f6"/>
                      </a:cubicBezTo>
                      <a:close/>
                      <a:moveTo>
                        <a:pt x="f49" y="f50"/>
                      </a:moveTo>
                      <a:cubicBezTo>
                        <a:pt x="f51" y="f50"/>
                        <a:pt x="f52" y="f53"/>
                        <a:pt x="f54" y="f55"/>
                      </a:cubicBezTo>
                      <a:cubicBezTo>
                        <a:pt x="f56" y="f57"/>
                        <a:pt x="f7" y="f58"/>
                        <a:pt x="f15" y="f59"/>
                      </a:cubicBezTo>
                      <a:cubicBezTo>
                        <a:pt x="f2" y="f39"/>
                        <a:pt x="f60" y="f61"/>
                        <a:pt x="f62" y="f63"/>
                      </a:cubicBezTo>
                      <a:cubicBezTo>
                        <a:pt x="f11" y="f64"/>
                        <a:pt x="f65" y="f66"/>
                        <a:pt x="f67" y="f68"/>
                      </a:cubicBezTo>
                      <a:cubicBezTo>
                        <a:pt x="f69" y="f70"/>
                        <a:pt x="f71" y="f72"/>
                        <a:pt x="f73" y="f72"/>
                      </a:cubicBezTo>
                      <a:cubicBezTo>
                        <a:pt x="f74" y="f72"/>
                        <a:pt x="f75" y="f76"/>
                        <a:pt x="f75" y="f77"/>
                      </a:cubicBezTo>
                      <a:cubicBezTo>
                        <a:pt x="f75" y="f78"/>
                        <a:pt x="f79" y="f80"/>
                        <a:pt x="f79" y="f81"/>
                      </a:cubicBezTo>
                      <a:lnTo>
                        <a:pt x="f79" y="f81"/>
                      </a:lnTo>
                      <a:cubicBezTo>
                        <a:pt x="f82" y="f83"/>
                        <a:pt x="f84" y="f85"/>
                        <a:pt x="f86" y="f85"/>
                      </a:cubicBezTo>
                      <a:cubicBezTo>
                        <a:pt x="f87" y="f85"/>
                        <a:pt x="f88" y="f89"/>
                        <a:pt x="f90" y="f91"/>
                      </a:cubicBezTo>
                      <a:cubicBezTo>
                        <a:pt x="f92" y="f93"/>
                        <a:pt x="f94" y="f95"/>
                        <a:pt x="f96" y="f97"/>
                      </a:cubicBezTo>
                      <a:lnTo>
                        <a:pt x="f96" y="f97"/>
                      </a:lnTo>
                      <a:cubicBezTo>
                        <a:pt x="f98" y="f90"/>
                        <a:pt x="f99" y="f100"/>
                        <a:pt x="f101" y="f102"/>
                      </a:cubicBezTo>
                      <a:cubicBezTo>
                        <a:pt x="f103" y="f104"/>
                        <a:pt x="f105" y="f106"/>
                        <a:pt x="f107" y="f106"/>
                      </a:cubicBezTo>
                      <a:cubicBezTo>
                        <a:pt x="f108" y="f106"/>
                        <a:pt x="f109" y="f110"/>
                        <a:pt x="f111" y="f112"/>
                      </a:cubicBezTo>
                      <a:cubicBezTo>
                        <a:pt x="f113" y="f114"/>
                        <a:pt x="f54" y="f115"/>
                        <a:pt x="f116" y="f117"/>
                      </a:cubicBezTo>
                      <a:cubicBezTo>
                        <a:pt x="f118" y="f119"/>
                        <a:pt x="f120" y="f121"/>
                        <a:pt x="f122" y="f123"/>
                      </a:cubicBezTo>
                      <a:cubicBezTo>
                        <a:pt x="f124" y="f125"/>
                        <a:pt x="f126" y="f127"/>
                        <a:pt x="f128" y="f55"/>
                      </a:cubicBezTo>
                      <a:cubicBezTo>
                        <a:pt x="f129" y="f130"/>
                        <a:pt x="f131" y="f132"/>
                        <a:pt x="f133" y="f132"/>
                      </a:cubicBezTo>
                      <a:cubicBezTo>
                        <a:pt x="f134" y="f132"/>
                        <a:pt x="f135" y="f136"/>
                        <a:pt x="f137" y="f138"/>
                      </a:cubicBezTo>
                      <a:cubicBezTo>
                        <a:pt x="f139" y="f140"/>
                        <a:pt x="f141" y="f50"/>
                        <a:pt x="f49" y="f5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915;p13">
                  <a:extLst>
                    <a:ext uri="{FF2B5EF4-FFF2-40B4-BE49-F238E27FC236}">
                      <a16:creationId xmlns:a16="http://schemas.microsoft.com/office/drawing/2014/main" id="{9CD281D1-9F77-47F9-B573-C1E2C1CD6195}"/>
                    </a:ext>
                  </a:extLst>
                </p:cNvPr>
                <p:cNvSpPr/>
                <p:nvPr/>
              </p:nvSpPr>
              <p:spPr>
                <a:xfrm>
                  <a:off x="215213" y="744605"/>
                  <a:ext cx="102193" cy="73508"/>
                </a:xfrm>
                <a:custGeom>
                  <a:avLst/>
                  <a:gdLst>
                    <a:gd name="f0" fmla="val w"/>
                    <a:gd name="f1" fmla="val h"/>
                    <a:gd name="f2" fmla="val 0"/>
                    <a:gd name="f3" fmla="val 3164"/>
                    <a:gd name="f4" fmla="val 2276"/>
                    <a:gd name="f5" fmla="val 3163"/>
                    <a:gd name="f6" fmla="val 2448"/>
                    <a:gd name="f7" fmla="val 208"/>
                    <a:gd name="f8" fmla="val 1836"/>
                    <a:gd name="f9" fmla="val 519"/>
                    <a:gd name="f10" fmla="val 1328"/>
                    <a:gd name="f11" fmla="val 1050"/>
                    <a:gd name="f12" fmla="val 1236"/>
                    <a:gd name="f13" fmla="val 1143"/>
                    <a:gd name="f14" fmla="val 1155"/>
                    <a:gd name="f15" fmla="val 1235"/>
                    <a:gd name="f16" fmla="val 1051"/>
                    <a:gd name="f17" fmla="val 1316"/>
                    <a:gd name="f18" fmla="val 966"/>
                    <a:gd name="f19" fmla="val 1373"/>
                    <a:gd name="f20" fmla="val 865"/>
                    <a:gd name="f21" fmla="val 1414"/>
                    <a:gd name="f22" fmla="val 767"/>
                    <a:gd name="f23" fmla="val 746"/>
                    <a:gd name="f24" fmla="val 725"/>
                    <a:gd name="f25" fmla="val 1412"/>
                    <a:gd name="f26" fmla="val 705"/>
                    <a:gd name="f27" fmla="val 1408"/>
                    <a:gd name="f28" fmla="val 578"/>
                    <a:gd name="f29" fmla="val 1397"/>
                    <a:gd name="f30" fmla="val 462"/>
                    <a:gd name="f31" fmla="val 428"/>
                    <a:gd name="f32" fmla="val 1201"/>
                    <a:gd name="f33" fmla="val 405"/>
                    <a:gd name="f34" fmla="val 1085"/>
                    <a:gd name="f35" fmla="val 509"/>
                    <a:gd name="f36" fmla="val 935"/>
                    <a:gd name="f37" fmla="val 636"/>
                    <a:gd name="f38" fmla="val 139"/>
                    <a:gd name="f39" fmla="val 70"/>
                    <a:gd name="f40" fmla="val 1270"/>
                    <a:gd name="f41" fmla="val 1"/>
                    <a:gd name="f42" fmla="val 1489"/>
                    <a:gd name="f43" fmla="val 105"/>
                    <a:gd name="f44" fmla="val 1755"/>
                    <a:gd name="f45" fmla="val 289"/>
                    <a:gd name="f46" fmla="val 1893"/>
                    <a:gd name="f47" fmla="val 382"/>
                    <a:gd name="f48" fmla="val 1957"/>
                    <a:gd name="f49" fmla="val 488"/>
                    <a:gd name="f50" fmla="val 1985"/>
                    <a:gd name="f51" fmla="val 598"/>
                    <a:gd name="f52" fmla="val 708"/>
                    <a:gd name="f53" fmla="val 820"/>
                    <a:gd name="f54" fmla="val 924"/>
                    <a:gd name="f55" fmla="val 1905"/>
                    <a:gd name="f56" fmla="val 878"/>
                    <a:gd name="f57" fmla="val 1974"/>
                    <a:gd name="f58" fmla="val 832"/>
                    <a:gd name="f59" fmla="val 2066"/>
                    <a:gd name="f60" fmla="val 855"/>
                    <a:gd name="f61" fmla="val 2147"/>
                    <a:gd name="f62" fmla="val 868"/>
                    <a:gd name="f63" fmla="val 2239"/>
                    <a:gd name="f64" fmla="val 896"/>
                    <a:gd name="f65" fmla="val 933"/>
                    <a:gd name="f66" fmla="val 1061"/>
                    <a:gd name="f67" fmla="val 1292"/>
                    <a:gd name="f68" fmla="val 1831"/>
                    <a:gd name="f69" fmla="val 1778"/>
                    <a:gd name="f70" fmla="val 1721"/>
                    <a:gd name="f71" fmla="val 1097"/>
                    <a:gd name="f72" fmla="val 2390"/>
                    <a:gd name="f73" fmla="val 231"/>
                    <a:gd name="f74" fmla="*/ f0 1 3164"/>
                    <a:gd name="f75" fmla="*/ f1 1 2276"/>
                    <a:gd name="f76" fmla="val f2"/>
                    <a:gd name="f77" fmla="val f3"/>
                    <a:gd name="f78" fmla="val f4"/>
                    <a:gd name="f79" fmla="+- f78 0 f76"/>
                    <a:gd name="f80" fmla="+- f77 0 f76"/>
                    <a:gd name="f81" fmla="*/ f80 1 3164"/>
                    <a:gd name="f82" fmla="*/ f79 1 227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3164" h="2276">
                      <a:moveTo>
                        <a:pt x="f5" y="f2"/>
                      </a:moveTo>
                      <a:lnTo>
                        <a:pt x="f5" y="f2"/>
                      </a:lnTo>
                      <a:cubicBezTo>
                        <a:pt x="f6" y="f7"/>
                        <a:pt x="f8" y="f9"/>
                        <a:pt x="f10" y="f11"/>
                      </a:cubicBezTo>
                      <a:cubicBezTo>
                        <a:pt x="f12" y="f13"/>
                        <a:pt x="f14" y="f15"/>
                        <a:pt x="f16" y="f17"/>
                      </a:cubicBezTo>
                      <a:cubicBezTo>
                        <a:pt x="f18" y="f19"/>
                        <a:pt x="f20" y="f21"/>
                        <a:pt x="f22" y="f21"/>
                      </a:cubicBezTo>
                      <a:cubicBezTo>
                        <a:pt x="f23" y="f21"/>
                        <a:pt x="f24" y="f25"/>
                        <a:pt x="f26" y="f27"/>
                      </a:cubicBezTo>
                      <a:cubicBezTo>
                        <a:pt x="f28" y="f29"/>
                        <a:pt x="f30" y="f17"/>
                        <a:pt x="f31" y="f32"/>
                      </a:cubicBezTo>
                      <a:cubicBezTo>
                        <a:pt x="f33" y="f34"/>
                        <a:pt x="f35" y="f36"/>
                        <a:pt x="f37" y="f36"/>
                      </a:cubicBezTo>
                      <a:cubicBezTo>
                        <a:pt x="f33" y="f36"/>
                        <a:pt x="f38" y="f11"/>
                        <a:pt x="f39" y="f40"/>
                      </a:cubicBezTo>
                      <a:cubicBezTo>
                        <a:pt x="f41" y="f42"/>
                        <a:pt x="f43" y="f44"/>
                        <a:pt x="f45" y="f46"/>
                      </a:cubicBezTo>
                      <a:cubicBezTo>
                        <a:pt x="f47" y="f48"/>
                        <a:pt x="f49" y="f50"/>
                        <a:pt x="f51" y="f50"/>
                      </a:cubicBezTo>
                      <a:cubicBezTo>
                        <a:pt x="f52" y="f50"/>
                        <a:pt x="f53" y="f48"/>
                        <a:pt x="f54" y="f55"/>
                      </a:cubicBezTo>
                      <a:lnTo>
                        <a:pt x="f54" y="f55"/>
                      </a:lnTo>
                      <a:cubicBezTo>
                        <a:pt x="f56" y="f57"/>
                        <a:pt x="f58" y="f59"/>
                        <a:pt x="f60" y="f61"/>
                      </a:cubicBezTo>
                      <a:cubicBezTo>
                        <a:pt x="f62" y="f63"/>
                        <a:pt x="f64" y="f4"/>
                        <a:pt x="f65" y="f4"/>
                      </a:cubicBezTo>
                      <a:cubicBezTo>
                        <a:pt x="f66" y="f4"/>
                        <a:pt x="f67" y="f68"/>
                        <a:pt x="f10" y="f69"/>
                      </a:cubicBezTo>
                      <a:cubicBezTo>
                        <a:pt x="f70" y="f71"/>
                        <a:pt x="f72" y="f73"/>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916;p13">
                  <a:extLst>
                    <a:ext uri="{FF2B5EF4-FFF2-40B4-BE49-F238E27FC236}">
                      <a16:creationId xmlns:a16="http://schemas.microsoft.com/office/drawing/2014/main" id="{0141C3AC-FD6E-47EA-8B98-42AC731A7B31}"/>
                    </a:ext>
                  </a:extLst>
                </p:cNvPr>
                <p:cNvSpPr/>
                <p:nvPr/>
              </p:nvSpPr>
              <p:spPr>
                <a:xfrm>
                  <a:off x="396017" y="605177"/>
                  <a:ext cx="231187" cy="135806"/>
                </a:xfrm>
                <a:custGeom>
                  <a:avLst/>
                  <a:gdLst>
                    <a:gd name="f0" fmla="val w"/>
                    <a:gd name="f1" fmla="val h"/>
                    <a:gd name="f2" fmla="val 0"/>
                    <a:gd name="f3" fmla="val 7158"/>
                    <a:gd name="f4" fmla="val 4205"/>
                    <a:gd name="f5" fmla="val 520"/>
                    <a:gd name="f6" fmla="val 266"/>
                    <a:gd name="f7" fmla="val 521"/>
                    <a:gd name="f8" fmla="val 1017"/>
                    <a:gd name="f9" fmla="val 589"/>
                    <a:gd name="f10" fmla="val 1236"/>
                    <a:gd name="f11" fmla="val 704"/>
                    <a:gd name="f12" fmla="val 1455"/>
                    <a:gd name="f13" fmla="val 854"/>
                    <a:gd name="f14" fmla="val 1640"/>
                    <a:gd name="f15" fmla="val 993"/>
                    <a:gd name="f16" fmla="val 1848"/>
                    <a:gd name="f17" fmla="val 1143"/>
                    <a:gd name="f18" fmla="val 2021"/>
                    <a:gd name="f19" fmla="val 1316"/>
                    <a:gd name="f20" fmla="val 2194"/>
                    <a:gd name="f21" fmla="val 1501"/>
                    <a:gd name="f22" fmla="val 2517"/>
                    <a:gd name="f23" fmla="val 1859"/>
                    <a:gd name="f24" fmla="val 2806"/>
                    <a:gd name="f25" fmla="val 2286"/>
                    <a:gd name="f26" fmla="val 3129"/>
                    <a:gd name="f27" fmla="val 2655"/>
                    <a:gd name="f28" fmla="val 3441"/>
                    <a:gd name="f29" fmla="val 3047"/>
                    <a:gd name="f30" fmla="val 3787"/>
                    <a:gd name="f31" fmla="val 3405"/>
                    <a:gd name="f32" fmla="val 4214"/>
                    <a:gd name="f33" fmla="val 3648"/>
                    <a:gd name="f34" fmla="val 4306"/>
                    <a:gd name="f35" fmla="val 3705"/>
                    <a:gd name="f36" fmla="val 4422"/>
                    <a:gd name="f37" fmla="val 3763"/>
                    <a:gd name="f38" fmla="val 4537"/>
                    <a:gd name="f39" fmla="val 3809"/>
                    <a:gd name="f40" fmla="val 4653"/>
                    <a:gd name="f41" fmla="val 3855"/>
                    <a:gd name="f42" fmla="val 4768"/>
                    <a:gd name="f43" fmla="val 3902"/>
                    <a:gd name="f44" fmla="val 4883"/>
                    <a:gd name="f45" fmla="val 3925"/>
                    <a:gd name="f46" fmla="val 4999"/>
                    <a:gd name="f47" fmla="val 3959"/>
                    <a:gd name="f48" fmla="val 5137"/>
                    <a:gd name="f49" fmla="val 3971"/>
                    <a:gd name="f50" fmla="val 5253"/>
                    <a:gd name="f51" fmla="val 5380"/>
                    <a:gd name="f52" fmla="val 5495"/>
                    <a:gd name="f53" fmla="val 5622"/>
                    <a:gd name="f54" fmla="val 3936"/>
                    <a:gd name="f55" fmla="val 5507"/>
                    <a:gd name="f56" fmla="val 3982"/>
                    <a:gd name="f57" fmla="val 3994"/>
                    <a:gd name="f58" fmla="val 5114"/>
                    <a:gd name="f59" fmla="val 4872"/>
                    <a:gd name="f60" fmla="val 4630"/>
                    <a:gd name="f61" fmla="val 4399"/>
                    <a:gd name="f62" fmla="val 3821"/>
                    <a:gd name="f63" fmla="val 4168"/>
                    <a:gd name="f64" fmla="val 3718"/>
                    <a:gd name="f65" fmla="val 3463"/>
                    <a:gd name="f66" fmla="val 3371"/>
                    <a:gd name="f67" fmla="val 3105"/>
                    <a:gd name="f68" fmla="val 3060"/>
                    <a:gd name="f69" fmla="val 2713"/>
                    <a:gd name="f70" fmla="val 2771"/>
                    <a:gd name="f71" fmla="val 2309"/>
                    <a:gd name="f72" fmla="val 2494"/>
                    <a:gd name="f73" fmla="val 1893"/>
                    <a:gd name="f74" fmla="val 2159"/>
                    <a:gd name="f75" fmla="val 1535"/>
                    <a:gd name="f76" fmla="val 1154"/>
                    <a:gd name="f77" fmla="val 1444"/>
                    <a:gd name="f78" fmla="val 3002"/>
                    <a:gd name="f79" fmla="val 2702"/>
                    <a:gd name="f80" fmla="val 300"/>
                    <a:gd name="f81" fmla="val 2621"/>
                    <a:gd name="f82" fmla="val 393"/>
                    <a:gd name="f83" fmla="val 2448"/>
                    <a:gd name="f84" fmla="val 785"/>
                    <a:gd name="f85" fmla="val 2263"/>
                    <a:gd name="f86" fmla="val 385"/>
                    <a:gd name="f87" fmla="val 2004"/>
                    <a:gd name="f88" fmla="val 295"/>
                    <a:gd name="f89" fmla="val 1715"/>
                    <a:gd name="f90" fmla="val 1478"/>
                    <a:gd name="f91" fmla="val 1220"/>
                    <a:gd name="f92" fmla="val 355"/>
                    <a:gd name="f93" fmla="val 965"/>
                    <a:gd name="f94" fmla="val 815"/>
                    <a:gd name="f95" fmla="val 665"/>
                    <a:gd name="f96" fmla="val 334"/>
                    <a:gd name="f97" fmla="val 1155"/>
                    <a:gd name="f98" fmla="val 567"/>
                    <a:gd name="f99" fmla="val 486"/>
                    <a:gd name="f100" fmla="val 1674"/>
                    <a:gd name="f101" fmla="val 1109"/>
                    <a:gd name="f102" fmla="val 1905"/>
                    <a:gd name="f103" fmla="val 717"/>
                    <a:gd name="f104" fmla="val 336"/>
                    <a:gd name="f105" fmla="val 1928"/>
                    <a:gd name="f106" fmla="val 1"/>
                    <a:gd name="f107" fmla="val 2147"/>
                    <a:gd name="f108" fmla="val 52"/>
                    <a:gd name="f109" fmla="val 2144"/>
                    <a:gd name="f110" fmla="val 103"/>
                    <a:gd name="f111" fmla="val 2143"/>
                    <a:gd name="f112" fmla="val 154"/>
                    <a:gd name="f113" fmla="val 1269"/>
                    <a:gd name="f114" fmla="val 2372"/>
                    <a:gd name="f115" fmla="val 2847"/>
                    <a:gd name="f116" fmla="val 3233"/>
                    <a:gd name="f117" fmla="val 3509"/>
                    <a:gd name="f118" fmla="val 3808"/>
                    <a:gd name="f119" fmla="val 3952"/>
                    <a:gd name="f120" fmla="val 4445"/>
                    <a:gd name="f121" fmla="val 4204"/>
                    <a:gd name="f122" fmla="val 5106"/>
                    <a:gd name="f123" fmla="val 5307"/>
                    <a:gd name="f124" fmla="val 5510"/>
                    <a:gd name="f125" fmla="val 4181"/>
                    <a:gd name="f126" fmla="val 5715"/>
                    <a:gd name="f127" fmla="val 4132"/>
                    <a:gd name="f128" fmla="val 5888"/>
                    <a:gd name="f129" fmla="val 4086"/>
                    <a:gd name="f130" fmla="val 6072"/>
                    <a:gd name="f131" fmla="val 4017"/>
                    <a:gd name="f132" fmla="val 6257"/>
                    <a:gd name="f133" fmla="val 6592"/>
                    <a:gd name="f134" fmla="val 3786"/>
                    <a:gd name="f135" fmla="val 6857"/>
                    <a:gd name="f136" fmla="val 3532"/>
                    <a:gd name="f137" fmla="val 7157"/>
                    <a:gd name="f138" fmla="val 3347"/>
                    <a:gd name="f139" fmla="val 6702"/>
                    <a:gd name="f140" fmla="val 3621"/>
                    <a:gd name="f141" fmla="val 6158"/>
                    <a:gd name="f142" fmla="val 5619"/>
                    <a:gd name="f143" fmla="val 5406"/>
                    <a:gd name="f144" fmla="val 5193"/>
                    <a:gd name="f145" fmla="val 3761"/>
                    <a:gd name="f146" fmla="val 4987"/>
                    <a:gd name="f147" fmla="val 4595"/>
                    <a:gd name="f148" fmla="val 3613"/>
                    <a:gd name="f149" fmla="val 3949"/>
                    <a:gd name="f150" fmla="val 3394"/>
                    <a:gd name="f151" fmla="val 2920"/>
                    <a:gd name="f152" fmla="val 3891"/>
                    <a:gd name="f153" fmla="val 2759"/>
                    <a:gd name="f154" fmla="val 2574"/>
                    <a:gd name="f155" fmla="val 4041"/>
                    <a:gd name="f156" fmla="val 2459"/>
                    <a:gd name="f157" fmla="val 4097"/>
                    <a:gd name="f158" fmla="val 2402"/>
                    <a:gd name="f159" fmla="val 4184"/>
                    <a:gd name="f160" fmla="val 2374"/>
                    <a:gd name="f161" fmla="val 4270"/>
                    <a:gd name="f162" fmla="val 4360"/>
                    <a:gd name="f163" fmla="val 4449"/>
                    <a:gd name="f164" fmla="val 2405"/>
                    <a:gd name="f165" fmla="val 4503"/>
                    <a:gd name="f166" fmla="val 2470"/>
                    <a:gd name="f167" fmla="val 4456"/>
                    <a:gd name="f168" fmla="val 2251"/>
                    <a:gd name="f169" fmla="val 4237"/>
                    <a:gd name="f170" fmla="val 2089"/>
                    <a:gd name="f171" fmla="val 4029"/>
                    <a:gd name="f172" fmla="val 3810"/>
                    <a:gd name="f173" fmla="val 2112"/>
                    <a:gd name="f174" fmla="val 3637"/>
                    <a:gd name="f175" fmla="val 3602"/>
                    <a:gd name="f176" fmla="val 2528"/>
                    <a:gd name="f177" fmla="val 3256"/>
                    <a:gd name="f178" fmla="val 1916"/>
                    <a:gd name="f179" fmla="val 3198"/>
                    <a:gd name="f180" fmla="val 1258"/>
                    <a:gd name="f181" fmla="val 3325"/>
                    <a:gd name="f182" fmla="val 566"/>
                    <a:gd name="f183" fmla="val 3152"/>
                    <a:gd name="f184" fmla="val 681"/>
                    <a:gd name="f185" fmla="val 3037"/>
                    <a:gd name="f186" fmla="val 797"/>
                    <a:gd name="f187" fmla="val 2944"/>
                    <a:gd name="f188" fmla="*/ f0 1 7158"/>
                    <a:gd name="f189" fmla="*/ f1 1 4205"/>
                    <a:gd name="f190" fmla="val f2"/>
                    <a:gd name="f191" fmla="val f3"/>
                    <a:gd name="f192" fmla="val f4"/>
                    <a:gd name="f193" fmla="+- f192 0 f190"/>
                    <a:gd name="f194" fmla="+- f191 0 f190"/>
                    <a:gd name="f195" fmla="*/ f194 1 7158"/>
                    <a:gd name="f196" fmla="*/ f193 1 4205"/>
                    <a:gd name="f197" fmla="*/ f190 1 f195"/>
                    <a:gd name="f198" fmla="*/ f191 1 f195"/>
                    <a:gd name="f199" fmla="*/ f190 1 f196"/>
                    <a:gd name="f200" fmla="*/ f192 1 f196"/>
                    <a:gd name="f201" fmla="*/ f197 f188 1"/>
                    <a:gd name="f202" fmla="*/ f198 f188 1"/>
                    <a:gd name="f203" fmla="*/ f200 f189 1"/>
                    <a:gd name="f204" fmla="*/ f199 f189 1"/>
                  </a:gdLst>
                  <a:ahLst/>
                  <a:cxnLst>
                    <a:cxn ang="3cd4">
                      <a:pos x="hc" y="t"/>
                    </a:cxn>
                    <a:cxn ang="0">
                      <a:pos x="r" y="vc"/>
                    </a:cxn>
                    <a:cxn ang="cd4">
                      <a:pos x="hc" y="b"/>
                    </a:cxn>
                    <a:cxn ang="cd2">
                      <a:pos x="l" y="vc"/>
                    </a:cxn>
                  </a:cxnLst>
                  <a:rect l="f201" t="f204" r="f202" b="f203"/>
                  <a:pathLst>
                    <a:path w="7158" h="4205">
                      <a:moveTo>
                        <a:pt x="f5" y="f6"/>
                      </a:moveTo>
                      <a:lnTo>
                        <a:pt x="f5" y="f6"/>
                      </a:lnTo>
                      <a:cubicBezTo>
                        <a:pt x="f7" y="f6"/>
                        <a:pt x="f7" y="f6"/>
                        <a:pt x="f7" y="f6"/>
                      </a:cubicBezTo>
                      <a:lnTo>
                        <a:pt x="f7" y="f6"/>
                      </a:lnTo>
                      <a:cubicBezTo>
                        <a:pt x="f7" y="f6"/>
                        <a:pt x="f7" y="f6"/>
                        <a:pt x="f5" y="f6"/>
                      </a:cubicBezTo>
                      <a:close/>
                      <a:moveTo>
                        <a:pt x="f8" y="f9"/>
                      </a:moveTo>
                      <a:lnTo>
                        <a:pt x="f8" y="f9"/>
                      </a:ln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49"/>
                      </a:cubicBezTo>
                      <a:cubicBezTo>
                        <a:pt x="f51" y="f49"/>
                        <a:pt x="f52" y="f47"/>
                        <a:pt x="f53" y="f54"/>
                      </a:cubicBezTo>
                      <a:lnTo>
                        <a:pt x="f53" y="f54"/>
                      </a:lnTo>
                      <a:cubicBezTo>
                        <a:pt x="f55" y="f49"/>
                        <a:pt x="f51" y="f56"/>
                        <a:pt x="f50" y="f57"/>
                      </a:cubicBezTo>
                      <a:cubicBezTo>
                        <a:pt x="f58" y="f57"/>
                        <a:pt x="f46" y="f56"/>
                        <a:pt x="f59" y="f49"/>
                      </a:cubicBezTo>
                      <a:cubicBezTo>
                        <a:pt x="f60" y="f45"/>
                        <a:pt x="f61" y="f62"/>
                        <a:pt x="f63" y="f35"/>
                      </a:cubicBezTo>
                      <a:cubicBezTo>
                        <a:pt x="f64" y="f65"/>
                        <a:pt x="f66" y="f67"/>
                        <a:pt x="f68" y="f69"/>
                      </a:cubicBezTo>
                      <a:cubicBezTo>
                        <a:pt x="f70" y="f71"/>
                        <a:pt x="f72" y="f73"/>
                        <a:pt x="f74" y="f75"/>
                      </a:cubicBezTo>
                      <a:cubicBezTo>
                        <a:pt x="f16" y="f76"/>
                        <a:pt x="f77" y="f13"/>
                        <a:pt x="f8" y="f9"/>
                      </a:cubicBezTo>
                      <a:close/>
                      <a:moveTo>
                        <a:pt x="f78" y="f2"/>
                      </a:moveTo>
                      <a:lnTo>
                        <a:pt x="f78" y="f2"/>
                      </a:lnTo>
                      <a:cubicBezTo>
                        <a:pt x="f79" y="f80"/>
                        <a:pt x="f81" y="f82"/>
                        <a:pt x="f83" y="f84"/>
                      </a:cubicBezTo>
                      <a:cubicBezTo>
                        <a:pt x="f85" y="f86"/>
                        <a:pt x="f87" y="f88"/>
                        <a:pt x="f89" y="f88"/>
                      </a:cubicBezTo>
                      <a:cubicBezTo>
                        <a:pt x="f90" y="f88"/>
                        <a:pt x="f91" y="f92"/>
                        <a:pt x="f93" y="f92"/>
                      </a:cubicBezTo>
                      <a:cubicBezTo>
                        <a:pt x="f94" y="f92"/>
                        <a:pt x="f95" y="f96"/>
                        <a:pt x="f7" y="f6"/>
                      </a:cubicBezTo>
                      <a:lnTo>
                        <a:pt x="f7" y="f6"/>
                      </a:lnTo>
                      <a:cubicBezTo>
                        <a:pt x="f97" y="f98"/>
                        <a:pt x="f99" y="f100"/>
                        <a:pt x="f101" y="f102"/>
                      </a:cubicBezTo>
                      <a:cubicBezTo>
                        <a:pt x="f103" y="f102"/>
                        <a:pt x="f104" y="f105"/>
                        <a:pt x="f106" y="f107"/>
                      </a:cubicBezTo>
                      <a:cubicBezTo>
                        <a:pt x="f108" y="f109"/>
                        <a:pt x="f110" y="f111"/>
                        <a:pt x="f112" y="f111"/>
                      </a:cubicBezTo>
                      <a:cubicBezTo>
                        <a:pt x="f113" y="f111"/>
                        <a:pt x="f114" y="f115"/>
                        <a:pt x="f116" y="f117"/>
                      </a:cubicBezTo>
                      <a:cubicBezTo>
                        <a:pt x="f118" y="f119"/>
                        <a:pt x="f120" y="f121"/>
                        <a:pt x="f122" y="f121"/>
                      </a:cubicBezTo>
                      <a:cubicBezTo>
                        <a:pt x="f123" y="f121"/>
                        <a:pt x="f124" y="f125"/>
                        <a:pt x="f126" y="f127"/>
                      </a:cubicBezTo>
                      <a:cubicBezTo>
                        <a:pt x="f128" y="f129"/>
                        <a:pt x="f130" y="f131"/>
                        <a:pt x="f132" y="f54"/>
                      </a:cubicBezTo>
                      <a:cubicBezTo>
                        <a:pt x="f133" y="f134"/>
                        <a:pt x="f135" y="f136"/>
                        <a:pt x="f137" y="f138"/>
                      </a:cubicBezTo>
                      <a:lnTo>
                        <a:pt x="f137" y="f138"/>
                      </a:lnTo>
                      <a:cubicBezTo>
                        <a:pt x="f139" y="f140"/>
                        <a:pt x="f141" y="f30"/>
                        <a:pt x="f142" y="f30"/>
                      </a:cubicBezTo>
                      <a:cubicBezTo>
                        <a:pt x="f143" y="f30"/>
                        <a:pt x="f144" y="f145"/>
                        <a:pt x="f146" y="f35"/>
                      </a:cubicBezTo>
                      <a:cubicBezTo>
                        <a:pt x="f147" y="f148"/>
                        <a:pt x="f149" y="f150"/>
                        <a:pt x="f43" y="f151"/>
                      </a:cubicBezTo>
                      <a:cubicBezTo>
                        <a:pt x="f152" y="f153"/>
                        <a:pt x="f45" y="f154"/>
                        <a:pt x="f155" y="f156"/>
                      </a:cubicBezTo>
                      <a:cubicBezTo>
                        <a:pt x="f157" y="f158"/>
                        <a:pt x="f159" y="f160"/>
                        <a:pt x="f161" y="f160"/>
                      </a:cubicBezTo>
                      <a:cubicBezTo>
                        <a:pt x="f162" y="f160"/>
                        <a:pt x="f163" y="f164"/>
                        <a:pt x="f165" y="f166"/>
                      </a:cubicBezTo>
                      <a:cubicBezTo>
                        <a:pt x="f167" y="f168"/>
                        <a:pt x="f169" y="f170"/>
                        <a:pt x="f171" y="f170"/>
                      </a:cubicBezTo>
                      <a:cubicBezTo>
                        <a:pt x="f172" y="f173"/>
                        <a:pt x="f174" y="f71"/>
                        <a:pt x="f175" y="f176"/>
                      </a:cubicBezTo>
                      <a:cubicBezTo>
                        <a:pt x="f177" y="f178"/>
                        <a:pt x="f179" y="f180"/>
                        <a:pt x="f181" y="f182"/>
                      </a:cubicBezTo>
                      <a:lnTo>
                        <a:pt x="f181" y="f182"/>
                      </a:lnTo>
                      <a:cubicBezTo>
                        <a:pt x="f181" y="f182"/>
                        <a:pt x="f183" y="f184"/>
                        <a:pt x="f185" y="f186"/>
                      </a:cubicBezTo>
                      <a:cubicBezTo>
                        <a:pt x="f185" y="f186"/>
                        <a:pt x="f187" y="f5"/>
                        <a:pt x="f78"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917;p13">
                  <a:extLst>
                    <a:ext uri="{FF2B5EF4-FFF2-40B4-BE49-F238E27FC236}">
                      <a16:creationId xmlns:a16="http://schemas.microsoft.com/office/drawing/2014/main" id="{BFD49F7F-523C-4D33-B773-5043F5CDBC27}"/>
                    </a:ext>
                  </a:extLst>
                </p:cNvPr>
                <p:cNvSpPr/>
                <p:nvPr/>
              </p:nvSpPr>
              <p:spPr>
                <a:xfrm>
                  <a:off x="337495" y="686120"/>
                  <a:ext cx="152156" cy="44348"/>
                </a:xfrm>
                <a:custGeom>
                  <a:avLst/>
                  <a:gdLst>
                    <a:gd name="f0" fmla="val w"/>
                    <a:gd name="f1" fmla="val h"/>
                    <a:gd name="f2" fmla="val 0"/>
                    <a:gd name="f3" fmla="val 4711"/>
                    <a:gd name="f4" fmla="val 1373"/>
                    <a:gd name="f5" fmla="val 2355"/>
                    <a:gd name="f6" fmla="val 622"/>
                    <a:gd name="f7" fmla="val 2586"/>
                    <a:gd name="f8" fmla="val 645"/>
                    <a:gd name="f9" fmla="val 2817"/>
                    <a:gd name="f10" fmla="val 668"/>
                    <a:gd name="f11" fmla="val 3048"/>
                    <a:gd name="f12" fmla="val 715"/>
                    <a:gd name="f13" fmla="val 3279"/>
                    <a:gd name="f14" fmla="val 761"/>
                    <a:gd name="f15" fmla="val 3487"/>
                    <a:gd name="f16" fmla="val 830"/>
                    <a:gd name="f17" fmla="val 3706"/>
                    <a:gd name="f18" fmla="val 911"/>
                    <a:gd name="f19" fmla="val 853"/>
                    <a:gd name="f20" fmla="val 3267"/>
                    <a:gd name="f21" fmla="val 795"/>
                    <a:gd name="f22" fmla="val 3036"/>
                    <a:gd name="f23" fmla="val 2806"/>
                    <a:gd name="f24" fmla="val 680"/>
                    <a:gd name="f25" fmla="val 2298"/>
                    <a:gd name="f26" fmla="val 677"/>
                    <a:gd name="f27" fmla="val 2240"/>
                    <a:gd name="f28" fmla="val 676"/>
                    <a:gd name="f29" fmla="val 2182"/>
                    <a:gd name="f30" fmla="val 2008"/>
                    <a:gd name="f31" fmla="val 1833"/>
                    <a:gd name="f32" fmla="val 689"/>
                    <a:gd name="f33" fmla="val 1651"/>
                    <a:gd name="f34" fmla="val 1421"/>
                    <a:gd name="f35" fmla="val 726"/>
                    <a:gd name="f36" fmla="val 1190"/>
                    <a:gd name="f37" fmla="val 772"/>
                    <a:gd name="f38" fmla="val 947"/>
                    <a:gd name="f39" fmla="val 818"/>
                    <a:gd name="f40" fmla="val 1178"/>
                    <a:gd name="f41" fmla="val 703"/>
                    <a:gd name="f42" fmla="val 1882"/>
                    <a:gd name="f43" fmla="val 2125"/>
                    <a:gd name="f44" fmla="val 1149"/>
                    <a:gd name="f45" fmla="val 956"/>
                    <a:gd name="f46" fmla="val 778"/>
                    <a:gd name="f47" fmla="val 25"/>
                    <a:gd name="f48" fmla="val 624"/>
                    <a:gd name="f49" fmla="val 80"/>
                    <a:gd name="f50" fmla="val 659"/>
                    <a:gd name="f51" fmla="val 126"/>
                    <a:gd name="f52" fmla="val 1351"/>
                    <a:gd name="f53" fmla="val 264"/>
                    <a:gd name="f54" fmla="val 1524"/>
                    <a:gd name="f55" fmla="val 391"/>
                    <a:gd name="f56" fmla="val 1498"/>
                    <a:gd name="f57" fmla="val 390"/>
                    <a:gd name="f58" fmla="val 1472"/>
                    <a:gd name="f59" fmla="val 389"/>
                    <a:gd name="f60" fmla="val 1445"/>
                    <a:gd name="f61" fmla="val 928"/>
                    <a:gd name="f62" fmla="val 308"/>
                    <a:gd name="f63" fmla="val 701"/>
                    <a:gd name="f64" fmla="val 1"/>
                    <a:gd name="f65" fmla="val 1119"/>
                    <a:gd name="f66" fmla="val 628"/>
                    <a:gd name="f67" fmla="val 973"/>
                    <a:gd name="f68" fmla="val 1275"/>
                    <a:gd name="f69" fmla="val 900"/>
                    <a:gd name="f70" fmla="val 1922"/>
                    <a:gd name="f71" fmla="val 2870"/>
                    <a:gd name="f72" fmla="val 3818"/>
                    <a:gd name="f73" fmla="val 1057"/>
                    <a:gd name="f74" fmla="val 4710"/>
                    <a:gd name="f75" fmla="val 1372"/>
                    <a:gd name="f76" fmla="val 4008"/>
                    <a:gd name="f77" fmla="val 868"/>
                    <a:gd name="f78" fmla="val 2300"/>
                    <a:gd name="f79" fmla="*/ f0 1 4711"/>
                    <a:gd name="f80" fmla="*/ f1 1 1373"/>
                    <a:gd name="f81" fmla="val f2"/>
                    <a:gd name="f82" fmla="val f3"/>
                    <a:gd name="f83" fmla="val f4"/>
                    <a:gd name="f84" fmla="+- f83 0 f81"/>
                    <a:gd name="f85" fmla="+- f82 0 f81"/>
                    <a:gd name="f86" fmla="*/ f85 1 4711"/>
                    <a:gd name="f87" fmla="*/ f84 1 1373"/>
                    <a:gd name="f88" fmla="*/ f81 1 f86"/>
                    <a:gd name="f89" fmla="*/ f82 1 f86"/>
                    <a:gd name="f90" fmla="*/ f81 1 f87"/>
                    <a:gd name="f91" fmla="*/ f83 1 f87"/>
                    <a:gd name="f92" fmla="*/ f88 f79 1"/>
                    <a:gd name="f93" fmla="*/ f89 f79 1"/>
                    <a:gd name="f94" fmla="*/ f91 f80 1"/>
                    <a:gd name="f95" fmla="*/ f90 f80 1"/>
                  </a:gdLst>
                  <a:ahLst/>
                  <a:cxnLst>
                    <a:cxn ang="3cd4">
                      <a:pos x="hc" y="t"/>
                    </a:cxn>
                    <a:cxn ang="0">
                      <a:pos x="r" y="vc"/>
                    </a:cxn>
                    <a:cxn ang="cd4">
                      <a:pos x="hc" y="b"/>
                    </a:cxn>
                    <a:cxn ang="cd2">
                      <a:pos x="l" y="vc"/>
                    </a:cxn>
                  </a:cxnLst>
                  <a:rect l="f92" t="f95" r="f93" b="f94"/>
                  <a:pathLst>
                    <a:path w="4711" h="1373">
                      <a:moveTo>
                        <a:pt x="f5" y="f6"/>
                      </a:moveTo>
                      <a:cubicBezTo>
                        <a:pt x="f7" y="f8"/>
                        <a:pt x="f9" y="f10"/>
                        <a:pt x="f11" y="f12"/>
                      </a:cubicBezTo>
                      <a:cubicBezTo>
                        <a:pt x="f13" y="f14"/>
                        <a:pt x="f15" y="f16"/>
                        <a:pt x="f17" y="f18"/>
                      </a:cubicBezTo>
                      <a:cubicBezTo>
                        <a:pt x="f15" y="f19"/>
                        <a:pt x="f20" y="f21"/>
                        <a:pt x="f22" y="f14"/>
                      </a:cubicBezTo>
                      <a:cubicBezTo>
                        <a:pt x="f23" y="f12"/>
                        <a:pt x="f7" y="f24"/>
                        <a:pt x="f5" y="f24"/>
                      </a:cubicBezTo>
                      <a:cubicBezTo>
                        <a:pt x="f25" y="f26"/>
                        <a:pt x="f27" y="f28"/>
                        <a:pt x="f29" y="f28"/>
                      </a:cubicBezTo>
                      <a:cubicBezTo>
                        <a:pt x="f30" y="f28"/>
                        <a:pt x="f31" y="f32"/>
                        <a:pt x="f33" y="f12"/>
                      </a:cubicBezTo>
                      <a:cubicBezTo>
                        <a:pt x="f34" y="f35"/>
                        <a:pt x="f36" y="f37"/>
                        <a:pt x="f38" y="f39"/>
                      </a:cubicBezTo>
                      <a:cubicBezTo>
                        <a:pt x="f40" y="f14"/>
                        <a:pt x="f34" y="f41"/>
                        <a:pt x="f33" y="f10"/>
                      </a:cubicBezTo>
                      <a:cubicBezTo>
                        <a:pt x="f42" y="f8"/>
                        <a:pt x="f43" y="f6"/>
                        <a:pt x="f5" y="f6"/>
                      </a:cubicBezTo>
                      <a:close/>
                      <a:moveTo>
                        <a:pt x="f44" y="f2"/>
                      </a:moveTo>
                      <a:cubicBezTo>
                        <a:pt x="f45" y="f2"/>
                        <a:pt x="f46" y="f47"/>
                        <a:pt x="f48" y="f49"/>
                      </a:cubicBezTo>
                      <a:cubicBezTo>
                        <a:pt x="f50" y="f51"/>
                        <a:pt x="f52" y="f53"/>
                        <a:pt x="f54" y="f55"/>
                      </a:cubicBezTo>
                      <a:cubicBezTo>
                        <a:pt x="f56" y="f57"/>
                        <a:pt x="f58" y="f59"/>
                        <a:pt x="f60" y="f59"/>
                      </a:cubicBezTo>
                      <a:cubicBezTo>
                        <a:pt x="f61" y="f59"/>
                        <a:pt x="f62" y="f63"/>
                        <a:pt x="f64" y="f65"/>
                      </a:cubicBezTo>
                      <a:cubicBezTo>
                        <a:pt x="f66" y="f67"/>
                        <a:pt x="f68" y="f69"/>
                        <a:pt x="f70" y="f69"/>
                      </a:cubicBezTo>
                      <a:cubicBezTo>
                        <a:pt x="f71" y="f69"/>
                        <a:pt x="f72" y="f73"/>
                        <a:pt x="f74" y="f75"/>
                      </a:cubicBezTo>
                      <a:cubicBezTo>
                        <a:pt x="f76" y="f77"/>
                        <a:pt x="f78" y="f2"/>
                        <a:pt x="f44"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918;p13">
                  <a:extLst>
                    <a:ext uri="{FF2B5EF4-FFF2-40B4-BE49-F238E27FC236}">
                      <a16:creationId xmlns:a16="http://schemas.microsoft.com/office/drawing/2014/main" id="{56E794EF-AACB-40FA-A829-2DBAD8C35775}"/>
                    </a:ext>
                  </a:extLst>
                </p:cNvPr>
                <p:cNvSpPr/>
                <p:nvPr/>
              </p:nvSpPr>
              <p:spPr>
                <a:xfrm>
                  <a:off x="634438" y="697614"/>
                  <a:ext cx="93405" cy="163942"/>
                </a:xfrm>
                <a:custGeom>
                  <a:avLst/>
                  <a:gdLst>
                    <a:gd name="f0" fmla="val w"/>
                    <a:gd name="f1" fmla="val h"/>
                    <a:gd name="f2" fmla="val 0"/>
                    <a:gd name="f3" fmla="val 2892"/>
                    <a:gd name="f4" fmla="val 5076"/>
                    <a:gd name="f5" fmla="val 410"/>
                    <a:gd name="f6" fmla="val 1"/>
                    <a:gd name="f7" fmla="val 5075"/>
                    <a:gd name="f8" fmla="val 1285"/>
                    <a:gd name="f9" fmla="val 1330"/>
                    <a:gd name="f10" fmla="val 1377"/>
                    <a:gd name="f11" fmla="val 5069"/>
                    <a:gd name="f12" fmla="val 1426"/>
                    <a:gd name="f13" fmla="val 5056"/>
                    <a:gd name="f14" fmla="val 4675"/>
                    <a:gd name="f15" fmla="*/ f0 1 2892"/>
                    <a:gd name="f16" fmla="*/ f1 1 5076"/>
                    <a:gd name="f17" fmla="val f2"/>
                    <a:gd name="f18" fmla="val f3"/>
                    <a:gd name="f19" fmla="val f4"/>
                    <a:gd name="f20" fmla="+- f19 0 f17"/>
                    <a:gd name="f21" fmla="+- f18 0 f17"/>
                    <a:gd name="f22" fmla="*/ f21 1 2892"/>
                    <a:gd name="f23" fmla="*/ f20 1 507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892" h="5076">
                      <a:moveTo>
                        <a:pt x="f5" y="f6"/>
                      </a:moveTo>
                      <a:cubicBezTo>
                        <a:pt x="f5" y="f6"/>
                        <a:pt x="f6" y="f7"/>
                        <a:pt x="f8" y="f7"/>
                      </a:cubicBezTo>
                      <a:cubicBezTo>
                        <a:pt x="f9" y="f7"/>
                        <a:pt x="f10" y="f11"/>
                        <a:pt x="f12" y="f13"/>
                      </a:cubicBezTo>
                      <a:cubicBezTo>
                        <a:pt x="f3" y="f14"/>
                        <a:pt x="f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919;p13">
                  <a:extLst>
                    <a:ext uri="{FF2B5EF4-FFF2-40B4-BE49-F238E27FC236}">
                      <a16:creationId xmlns:a16="http://schemas.microsoft.com/office/drawing/2014/main" id="{2E050D39-909E-4FDE-A796-FDC8B2BA7C63}"/>
                    </a:ext>
                  </a:extLst>
                </p:cNvPr>
                <p:cNvSpPr/>
                <p:nvPr/>
              </p:nvSpPr>
              <p:spPr>
                <a:xfrm>
                  <a:off x="673391" y="696132"/>
                  <a:ext cx="139848" cy="103738"/>
                </a:xfrm>
                <a:custGeom>
                  <a:avLst/>
                  <a:gdLst>
                    <a:gd name="f0" fmla="val w"/>
                    <a:gd name="f1" fmla="val h"/>
                    <a:gd name="f2" fmla="val 0"/>
                    <a:gd name="f3" fmla="val 4330"/>
                    <a:gd name="f4" fmla="val 3212"/>
                    <a:gd name="f5" fmla="val 1"/>
                    <a:gd name="f6" fmla="val 1740"/>
                    <a:gd name="f7" fmla="val 2867"/>
                    <a:gd name="f8" fmla="val 3021"/>
                    <a:gd name="f9" fmla="val 3165"/>
                    <a:gd name="f10" fmla="val 3151"/>
                    <a:gd name="f11" fmla="val 3290"/>
                    <a:gd name="f12" fmla="val 3013"/>
                    <a:gd name="f13" fmla="val 4329"/>
                    <a:gd name="f14" fmla="val 1870"/>
                    <a:gd name="f15" fmla="*/ f0 1 4330"/>
                    <a:gd name="f16" fmla="*/ f1 1 3212"/>
                    <a:gd name="f17" fmla="val f2"/>
                    <a:gd name="f18" fmla="val f3"/>
                    <a:gd name="f19" fmla="val f4"/>
                    <a:gd name="f20" fmla="+- f19 0 f17"/>
                    <a:gd name="f21" fmla="+- f18 0 f17"/>
                    <a:gd name="f22" fmla="*/ f21 1 4330"/>
                    <a:gd name="f23" fmla="*/ f20 1 3212"/>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330" h="3212">
                      <a:moveTo>
                        <a:pt x="f5" y="f5"/>
                      </a:moveTo>
                      <a:lnTo>
                        <a:pt x="f5" y="f5"/>
                      </a:lnTo>
                      <a:cubicBezTo>
                        <a:pt x="f5" y="f5"/>
                        <a:pt x="f6" y="f4"/>
                        <a:pt x="f7" y="f4"/>
                      </a:cubicBezTo>
                      <a:cubicBezTo>
                        <a:pt x="f8" y="f4"/>
                        <a:pt x="f9" y="f10"/>
                        <a:pt x="f11" y="f12"/>
                      </a:cubicBezTo>
                      <a:cubicBezTo>
                        <a:pt x="f13" y="f14"/>
                        <a:pt x="f5" y="f5"/>
                        <a:pt x="f5" y="f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920;p13">
                  <a:extLst>
                    <a:ext uri="{FF2B5EF4-FFF2-40B4-BE49-F238E27FC236}">
                      <a16:creationId xmlns:a16="http://schemas.microsoft.com/office/drawing/2014/main" id="{0E3996AC-60F1-427F-8CB4-BBE579517E09}"/>
                    </a:ext>
                  </a:extLst>
                </p:cNvPr>
                <p:cNvSpPr/>
                <p:nvPr/>
              </p:nvSpPr>
              <p:spPr>
                <a:xfrm>
                  <a:off x="671901" y="661705"/>
                  <a:ext cx="169593" cy="45180"/>
                </a:xfrm>
                <a:custGeom>
                  <a:avLst/>
                  <a:gdLst>
                    <a:gd name="f0" fmla="val w"/>
                    <a:gd name="f1" fmla="val h"/>
                    <a:gd name="f2" fmla="val 0"/>
                    <a:gd name="f3" fmla="val 5251"/>
                    <a:gd name="f4" fmla="val 1399"/>
                    <a:gd name="f5" fmla="val 3070"/>
                    <a:gd name="f6" fmla="val 1"/>
                    <a:gd name="f7" fmla="val 1641"/>
                    <a:gd name="f8" fmla="val 282"/>
                    <a:gd name="f9" fmla="val 2633"/>
                    <a:gd name="f10" fmla="val 1398"/>
                    <a:gd name="f11" fmla="val 4133"/>
                    <a:gd name="f12" fmla="val 4673"/>
                    <a:gd name="f13" fmla="val 5067"/>
                    <a:gd name="f14" fmla="val 1253"/>
                    <a:gd name="f15" fmla="val 5137"/>
                    <a:gd name="f16" fmla="val 859"/>
                    <a:gd name="f17" fmla="val 186"/>
                    <a:gd name="f18" fmla="val 4230"/>
                    <a:gd name="f19" fmla="*/ f0 1 5251"/>
                    <a:gd name="f20" fmla="*/ f1 1 1399"/>
                    <a:gd name="f21" fmla="val f2"/>
                    <a:gd name="f22" fmla="val f3"/>
                    <a:gd name="f23" fmla="val f4"/>
                    <a:gd name="f24" fmla="+- f23 0 f21"/>
                    <a:gd name="f25" fmla="+- f22 0 f21"/>
                    <a:gd name="f26" fmla="*/ f25 1 5251"/>
                    <a:gd name="f27" fmla="*/ f24 1 1399"/>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251" h="1399">
                      <a:moveTo>
                        <a:pt x="f5" y="f6"/>
                      </a:moveTo>
                      <a:cubicBezTo>
                        <a:pt x="f7" y="f6"/>
                        <a:pt x="f6" y="f8"/>
                        <a:pt x="f6" y="f8"/>
                      </a:cubicBezTo>
                      <a:cubicBezTo>
                        <a:pt x="f6" y="f8"/>
                        <a:pt x="f9" y="f10"/>
                        <a:pt x="f11" y="f10"/>
                      </a:cubicBezTo>
                      <a:cubicBezTo>
                        <a:pt x="f12" y="f10"/>
                        <a:pt x="f13" y="f14"/>
                        <a:pt x="f15" y="f16"/>
                      </a:cubicBezTo>
                      <a:cubicBezTo>
                        <a:pt x="f3"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39" name="Google Shape;921;p13">
                <a:extLst>
                  <a:ext uri="{FF2B5EF4-FFF2-40B4-BE49-F238E27FC236}">
                    <a16:creationId xmlns:a16="http://schemas.microsoft.com/office/drawing/2014/main" id="{DA17F8CE-3829-4830-8586-D11806B310A3}"/>
                  </a:ext>
                </a:extLst>
              </p:cNvPr>
              <p:cNvGrpSpPr/>
              <p:nvPr/>
            </p:nvGrpSpPr>
            <p:grpSpPr>
              <a:xfrm>
                <a:off x="76178" y="4248695"/>
                <a:ext cx="779169" cy="746662"/>
                <a:chOff x="76178" y="4248695"/>
                <a:chExt cx="779169" cy="746662"/>
              </a:xfrm>
            </p:grpSpPr>
            <p:sp>
              <p:nvSpPr>
                <p:cNvPr id="40" name="Google Shape;922;p13">
                  <a:extLst>
                    <a:ext uri="{FF2B5EF4-FFF2-40B4-BE49-F238E27FC236}">
                      <a16:creationId xmlns:a16="http://schemas.microsoft.com/office/drawing/2014/main" id="{0CBBFE4A-60F0-4177-B32C-E7760E5BAC87}"/>
                    </a:ext>
                  </a:extLst>
                </p:cNvPr>
                <p:cNvSpPr/>
                <p:nvPr/>
              </p:nvSpPr>
              <p:spPr>
                <a:xfrm>
                  <a:off x="76178" y="4329153"/>
                  <a:ext cx="271430" cy="179350"/>
                </a:xfrm>
                <a:custGeom>
                  <a:avLst/>
                  <a:gdLst>
                    <a:gd name="f0" fmla="val w"/>
                    <a:gd name="f1" fmla="val h"/>
                    <a:gd name="f2" fmla="val 0"/>
                    <a:gd name="f3" fmla="val 8404"/>
                    <a:gd name="f4" fmla="val 5553"/>
                    <a:gd name="f5" fmla="val 2020"/>
                    <a:gd name="f6" fmla="val 1547"/>
                    <a:gd name="f7" fmla="val 577"/>
                    <a:gd name="f8" fmla="val 1443"/>
                    <a:gd name="f9" fmla="val 1524"/>
                    <a:gd name="f10" fmla="val 1940"/>
                    <a:gd name="f11" fmla="val 2089"/>
                    <a:gd name="f12" fmla="val 1854"/>
                    <a:gd name="f13" fmla="val 2072"/>
                    <a:gd name="f14" fmla="val 1765"/>
                    <a:gd name="f15" fmla="val 2064"/>
                    <a:gd name="f16" fmla="val 1673"/>
                    <a:gd name="f17" fmla="val 1031"/>
                    <a:gd name="f18" fmla="val 273"/>
                    <a:gd name="f19" fmla="val 2468"/>
                    <a:gd name="f20" fmla="val 3013"/>
                    <a:gd name="f21" fmla="val 440"/>
                    <a:gd name="f22" fmla="val 2873"/>
                    <a:gd name="f23" fmla="val 809"/>
                    <a:gd name="f24" fmla="val 2822"/>
                    <a:gd name="f25" fmla="val 1167"/>
                    <a:gd name="f26" fmla="val 2814"/>
                    <a:gd name="f27" fmla="val 3113"/>
                    <a:gd name="f28" fmla="val 4375"/>
                    <a:gd name="f29" fmla="val 3186"/>
                    <a:gd name="f30" fmla="val 7131"/>
                    <a:gd name="f31" fmla="val 3333"/>
                    <a:gd name="f32" fmla="val 8249"/>
                    <a:gd name="f33" fmla="val 4785"/>
                    <a:gd name="f34" fmla="val 8397"/>
                    <a:gd name="f35" fmla="val 5514"/>
                    <a:gd name="f36" fmla="val 8142"/>
                    <a:gd name="f37" fmla="val 4156"/>
                    <a:gd name="f38" fmla="val 7110"/>
                    <a:gd name="f39" fmla="val 2963"/>
                    <a:gd name="f40" fmla="val 5795"/>
                    <a:gd name="f41" fmla="val 2540"/>
                    <a:gd name="f42" fmla="val 5241"/>
                    <a:gd name="f43" fmla="val 2366"/>
                    <a:gd name="f44" fmla="val 4675"/>
                    <a:gd name="f45" fmla="val 2309"/>
                    <a:gd name="f46" fmla="val 4121"/>
                    <a:gd name="f47" fmla="val 2193"/>
                    <a:gd name="f48" fmla="val 3555"/>
                    <a:gd name="f49" fmla="val 2078"/>
                    <a:gd name="f50" fmla="val 2990"/>
                    <a:gd name="f51" fmla="val 1905"/>
                    <a:gd name="f52" fmla="val 2563"/>
                    <a:gd name="f53" fmla="val 2124"/>
                    <a:gd name="f54" fmla="val 1154"/>
                    <a:gd name="f55" fmla="val 1847"/>
                    <a:gd name="f56" fmla="val 543"/>
                    <a:gd name="f57" fmla="val 8399"/>
                    <a:gd name="f58" fmla="val 5527"/>
                    <a:gd name="f59" fmla="val 8401"/>
                    <a:gd name="f60" fmla="val 5540"/>
                    <a:gd name="f61" fmla="val 8403"/>
                    <a:gd name="f62" fmla="val 5552"/>
                    <a:gd name="f63" fmla="*/ f0 1 8404"/>
                    <a:gd name="f64" fmla="*/ f1 1 5553"/>
                    <a:gd name="f65" fmla="val f2"/>
                    <a:gd name="f66" fmla="val f3"/>
                    <a:gd name="f67" fmla="val f4"/>
                    <a:gd name="f68" fmla="+- f67 0 f65"/>
                    <a:gd name="f69" fmla="+- f66 0 f65"/>
                    <a:gd name="f70" fmla="*/ f69 1 8404"/>
                    <a:gd name="f71" fmla="*/ f68 1 5553"/>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8404" h="5553">
                      <a:moveTo>
                        <a:pt x="f5" y="f2"/>
                      </a:moveTo>
                      <a:lnTo>
                        <a:pt x="f5" y="f2"/>
                      </a:lnTo>
                      <a:cubicBezTo>
                        <a:pt x="f6" y="f7"/>
                        <a:pt x="f8" y="f9"/>
                        <a:pt x="f10" y="f11"/>
                      </a:cubicBezTo>
                      <a:cubicBezTo>
                        <a:pt x="f12" y="f13"/>
                        <a:pt x="f14" y="f15"/>
                        <a:pt x="f16" y="f15"/>
                      </a:cubicBezTo>
                      <a:cubicBezTo>
                        <a:pt x="f17" y="f15"/>
                        <a:pt x="f18" y="f19"/>
                        <a:pt x="f2" y="f20"/>
                      </a:cubicBezTo>
                      <a:cubicBezTo>
                        <a:pt x="f21" y="f22"/>
                        <a:pt x="f23" y="f24"/>
                        <a:pt x="f25" y="f24"/>
                      </a:cubicBezTo>
                      <a:cubicBezTo>
                        <a:pt x="f5" y="f24"/>
                        <a:pt x="f26" y="f27"/>
                        <a:pt x="f28" y="f29"/>
                      </a:cubicBezTo>
                      <a:cubicBezTo>
                        <a:pt x="f30" y="f31"/>
                        <a:pt x="f32" y="f33"/>
                        <a:pt x="f34" y="f35"/>
                      </a:cubicBezTo>
                      <a:lnTo>
                        <a:pt x="f34" y="f35"/>
                      </a:lnTo>
                      <a:cubicBezTo>
                        <a:pt x="f36" y="f37"/>
                        <a:pt x="f38" y="f39"/>
                        <a:pt x="f40" y="f41"/>
                      </a:cubicBezTo>
                      <a:cubicBezTo>
                        <a:pt x="f42" y="f43"/>
                        <a:pt x="f44" y="f45"/>
                        <a:pt x="f46" y="f47"/>
                      </a:cubicBezTo>
                      <a:cubicBezTo>
                        <a:pt x="f48" y="f49"/>
                        <a:pt x="f50" y="f51"/>
                        <a:pt x="f52" y="f9"/>
                      </a:cubicBezTo>
                      <a:cubicBezTo>
                        <a:pt x="f53" y="f54"/>
                        <a:pt x="f55" y="f56"/>
                        <a:pt x="f5" y="f2"/>
                      </a:cubicBezTo>
                      <a:close/>
                      <a:moveTo>
                        <a:pt x="f34" y="f35"/>
                      </a:moveTo>
                      <a:cubicBezTo>
                        <a:pt x="f57" y="f58"/>
                        <a:pt x="f59" y="f60"/>
                        <a:pt x="f61" y="f62"/>
                      </a:cubicBezTo>
                      <a:cubicBezTo>
                        <a:pt x="f59" y="f60"/>
                        <a:pt x="f57" y="f58"/>
                        <a:pt x="f34" y="f3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923;p13">
                  <a:extLst>
                    <a:ext uri="{FF2B5EF4-FFF2-40B4-BE49-F238E27FC236}">
                      <a16:creationId xmlns:a16="http://schemas.microsoft.com/office/drawing/2014/main" id="{B6E6417A-48E0-44CB-B1E6-D916E4D2F102}"/>
                    </a:ext>
                  </a:extLst>
                </p:cNvPr>
                <p:cNvSpPr/>
                <p:nvPr/>
              </p:nvSpPr>
              <p:spPr>
                <a:xfrm>
                  <a:off x="131344" y="4453274"/>
                  <a:ext cx="214033" cy="95856"/>
                </a:xfrm>
                <a:custGeom>
                  <a:avLst/>
                  <a:gdLst>
                    <a:gd name="f0" fmla="val w"/>
                    <a:gd name="f1" fmla="val h"/>
                    <a:gd name="f2" fmla="val 0"/>
                    <a:gd name="f3" fmla="val 6627"/>
                    <a:gd name="f4" fmla="val 2968"/>
                    <a:gd name="f5" fmla="val 4496"/>
                    <a:gd name="f6" fmla="val 424"/>
                    <a:gd name="f7" fmla="val 4675"/>
                    <a:gd name="f8" fmla="val 4852"/>
                    <a:gd name="f9" fmla="val 441"/>
                    <a:gd name="f10" fmla="val 5022"/>
                    <a:gd name="f11" fmla="val 486"/>
                    <a:gd name="f12" fmla="val 5137"/>
                    <a:gd name="f13" fmla="val 509"/>
                    <a:gd name="f14" fmla="val 5229"/>
                    <a:gd name="f15" fmla="val 555"/>
                    <a:gd name="f16" fmla="val 5333"/>
                    <a:gd name="f17" fmla="val 601"/>
                    <a:gd name="f18" fmla="val 5437"/>
                    <a:gd name="f19" fmla="val 659"/>
                    <a:gd name="f20" fmla="val 5541"/>
                    <a:gd name="f21" fmla="val 717"/>
                    <a:gd name="f22" fmla="val 5622"/>
                    <a:gd name="f23" fmla="val 786"/>
                    <a:gd name="f24" fmla="val 5315"/>
                    <a:gd name="f25" fmla="val 548"/>
                    <a:gd name="f26" fmla="val 4924"/>
                    <a:gd name="f27" fmla="val 455"/>
                    <a:gd name="f28" fmla="val 4542"/>
                    <a:gd name="f29" fmla="val 4478"/>
                    <a:gd name="f30" fmla="val 4415"/>
                    <a:gd name="f31" fmla="val 458"/>
                    <a:gd name="f32" fmla="val 4352"/>
                    <a:gd name="f33" fmla="val 463"/>
                    <a:gd name="f34" fmla="val 3914"/>
                    <a:gd name="f35" fmla="val 497"/>
                    <a:gd name="f36" fmla="val 3487"/>
                    <a:gd name="f37" fmla="val 670"/>
                    <a:gd name="f38" fmla="val 3083"/>
                    <a:gd name="f39" fmla="val 855"/>
                    <a:gd name="f40" fmla="val 2679"/>
                    <a:gd name="f41" fmla="val 1040"/>
                    <a:gd name="f42" fmla="val 2298"/>
                    <a:gd name="f43" fmla="val 1271"/>
                    <a:gd name="f44" fmla="val 1859"/>
                    <a:gd name="f45" fmla="val 1432"/>
                    <a:gd name="f46" fmla="val 1640"/>
                    <a:gd name="f47" fmla="val 1525"/>
                    <a:gd name="f48" fmla="val 1582"/>
                    <a:gd name="f49" fmla="val 1213"/>
                    <a:gd name="f50" fmla="val 993"/>
                    <a:gd name="f51" fmla="val 1675"/>
                    <a:gd name="f52" fmla="val 762"/>
                    <a:gd name="f53" fmla="val 1709"/>
                    <a:gd name="f54" fmla="val 532"/>
                    <a:gd name="f55" fmla="val 1721"/>
                    <a:gd name="f56" fmla="val 982"/>
                    <a:gd name="f57" fmla="val 1663"/>
                    <a:gd name="f58" fmla="val 1836"/>
                    <a:gd name="f59" fmla="val 1386"/>
                    <a:gd name="f60" fmla="val 2240"/>
                    <a:gd name="f61" fmla="val 1224"/>
                    <a:gd name="f62" fmla="val 2621"/>
                    <a:gd name="f63" fmla="val 994"/>
                    <a:gd name="f64" fmla="val 3048"/>
                    <a:gd name="f65" fmla="val 797"/>
                    <a:gd name="f66" fmla="val 3452"/>
                    <a:gd name="f67" fmla="val 613"/>
                    <a:gd name="f68" fmla="val 3879"/>
                    <a:gd name="f69" fmla="val 451"/>
                    <a:gd name="f70" fmla="val 4341"/>
                    <a:gd name="f71" fmla="val 428"/>
                    <a:gd name="f72" fmla="val 4393"/>
                    <a:gd name="f73" fmla="val 425"/>
                    <a:gd name="f74" fmla="val 4444"/>
                    <a:gd name="f75" fmla="val 6597"/>
                    <a:gd name="f76" fmla="val 1795"/>
                    <a:gd name="f77" fmla="val 6606"/>
                    <a:gd name="f78" fmla="val 1809"/>
                    <a:gd name="f79" fmla="val 6616"/>
                    <a:gd name="f80" fmla="val 1823"/>
                    <a:gd name="f81" fmla="val 6626"/>
                    <a:gd name="f82" fmla="val 6617"/>
                    <a:gd name="f83" fmla="val 6607"/>
                    <a:gd name="f84" fmla="val 289"/>
                    <a:gd name="f85" fmla="val 1"/>
                    <a:gd name="f86" fmla="val 485"/>
                    <a:gd name="f87" fmla="val 336"/>
                    <a:gd name="f88" fmla="val 1120"/>
                    <a:gd name="f89" fmla="val 1109"/>
                    <a:gd name="f90" fmla="val 658"/>
                    <a:gd name="f91" fmla="val 1098"/>
                    <a:gd name="f92" fmla="val 657"/>
                    <a:gd name="f93" fmla="val 1087"/>
                    <a:gd name="f94" fmla="val 535"/>
                    <a:gd name="f95" fmla="val 623"/>
                    <a:gd name="f96" fmla="val 1778"/>
                    <a:gd name="f97" fmla="val 517"/>
                    <a:gd name="f98" fmla="val 861"/>
                    <a:gd name="f99" fmla="val 2309"/>
                    <a:gd name="f100" fmla="val 1309"/>
                    <a:gd name="f101" fmla="val 1452"/>
                    <a:gd name="f102" fmla="val 1605"/>
                    <a:gd name="f103" fmla="val 2255"/>
                    <a:gd name="f104" fmla="val 2113"/>
                    <a:gd name="f105" fmla="val 1755"/>
                    <a:gd name="f106" fmla="val 2494"/>
                    <a:gd name="f107" fmla="val 1790"/>
                    <a:gd name="f108" fmla="val 2598"/>
                    <a:gd name="f109" fmla="val 1917"/>
                    <a:gd name="f110" fmla="val 2967"/>
                    <a:gd name="f111" fmla="val 2078"/>
                    <a:gd name="f112" fmla="val 2517"/>
                    <a:gd name="f113" fmla="val 2263"/>
                    <a:gd name="f114" fmla="val 2332"/>
                    <a:gd name="f115" fmla="val 2459"/>
                    <a:gd name="f116" fmla="val 2413"/>
                    <a:gd name="f117" fmla="val 2633"/>
                    <a:gd name="f118" fmla="val 2586"/>
                    <a:gd name="f119" fmla="val 2009"/>
                    <a:gd name="f120" fmla="val 2875"/>
                    <a:gd name="f121" fmla="val 1490"/>
                    <a:gd name="f122" fmla="val 3406"/>
                    <a:gd name="f123" fmla="val 1132"/>
                    <a:gd name="f124" fmla="val 3348"/>
                    <a:gd name="f125" fmla="val 1317"/>
                    <a:gd name="f126" fmla="val 1571"/>
                    <a:gd name="f127" fmla="val 3579"/>
                    <a:gd name="f128" fmla="val 1651"/>
                    <a:gd name="f129" fmla="val 3638"/>
                    <a:gd name="f130" fmla="val 1687"/>
                    <a:gd name="f131" fmla="val 3706"/>
                    <a:gd name="f132" fmla="val 1704"/>
                    <a:gd name="f133" fmla="val 3773"/>
                    <a:gd name="f134" fmla="val 3903"/>
                    <a:gd name="f135" fmla="val 4034"/>
                    <a:gd name="f136" fmla="val 1642"/>
                    <a:gd name="f137" fmla="val 4110"/>
                    <a:gd name="f138" fmla="val 1536"/>
                    <a:gd name="f139" fmla="val 4080"/>
                    <a:gd name="f140" fmla="val 1552"/>
                    <a:gd name="f141" fmla="val 4047"/>
                    <a:gd name="f142" fmla="val 1559"/>
                    <a:gd name="f143" fmla="val 4012"/>
                    <a:gd name="f144" fmla="val 3895"/>
                    <a:gd name="f145" fmla="val 3762"/>
                    <a:gd name="f146" fmla="val 1478"/>
                    <a:gd name="f147" fmla="val 3717"/>
                    <a:gd name="f148" fmla="val 1363"/>
                    <a:gd name="f149" fmla="val 3660"/>
                    <a:gd name="f150" fmla="val 1063"/>
                    <a:gd name="f151" fmla="val 3798"/>
                    <a:gd name="f152" fmla="val 936"/>
                    <a:gd name="f153" fmla="val 3934"/>
                    <a:gd name="f154" fmla="val 712"/>
                    <a:gd name="f155" fmla="val 4197"/>
                    <a:gd name="f156" fmla="val 652"/>
                    <a:gd name="f157" fmla="val 4464"/>
                    <a:gd name="f158" fmla="val 4651"/>
                    <a:gd name="f159" fmla="val 4840"/>
                    <a:gd name="f160" fmla="val 681"/>
                    <a:gd name="f161" fmla="val 4987"/>
                    <a:gd name="f162" fmla="val 705"/>
                    <a:gd name="f163" fmla="val 5651"/>
                    <a:gd name="f164" fmla="val 829"/>
                    <a:gd name="f165" fmla="val 6216"/>
                    <a:gd name="f166" fmla="val 6420"/>
                    <a:gd name="f167" fmla="val 1539"/>
                    <a:gd name="f168" fmla="val 6326"/>
                    <a:gd name="f169" fmla="val 1246"/>
                    <a:gd name="f170" fmla="val 6118"/>
                    <a:gd name="f171" fmla="val 1005"/>
                    <a:gd name="f172" fmla="val 6003"/>
                    <a:gd name="f173" fmla="val 5876"/>
                    <a:gd name="f174" fmla="val 740"/>
                    <a:gd name="f175" fmla="val 5737"/>
                    <a:gd name="f176" fmla="val 624"/>
                    <a:gd name="f177" fmla="val 5283"/>
                    <a:gd name="f178" fmla="val 252"/>
                    <a:gd name="f179" fmla="val 4751"/>
                    <a:gd name="f180" fmla="val 87"/>
                    <a:gd name="f181" fmla="val 4172"/>
                    <a:gd name="f182" fmla="val 3943"/>
                    <a:gd name="f183" fmla="val 113"/>
                    <a:gd name="f184" fmla="val 3463"/>
                    <a:gd name="f185" fmla="val 162"/>
                    <a:gd name="f186" fmla="val 2971"/>
                    <a:gd name="f187" fmla="val 266"/>
                    <a:gd name="f188" fmla="val 354"/>
                    <a:gd name="f189" fmla="val 1864"/>
                    <a:gd name="f190" fmla="val 1305"/>
                    <a:gd name="f191" fmla="val 755"/>
                    <a:gd name="f192" fmla="val 263"/>
                    <a:gd name="f193" fmla="*/ f0 1 6627"/>
                    <a:gd name="f194" fmla="*/ f1 1 2968"/>
                    <a:gd name="f195" fmla="val f2"/>
                    <a:gd name="f196" fmla="val f3"/>
                    <a:gd name="f197" fmla="val f4"/>
                    <a:gd name="f198" fmla="+- f197 0 f195"/>
                    <a:gd name="f199" fmla="+- f196 0 f195"/>
                    <a:gd name="f200" fmla="*/ f199 1 6627"/>
                    <a:gd name="f201" fmla="*/ f198 1 2968"/>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6627" h="2968">
                      <a:moveTo>
                        <a:pt x="f5" y="f6"/>
                      </a:moveTo>
                      <a:cubicBezTo>
                        <a:pt x="f7" y="f6"/>
                        <a:pt x="f8" y="f9"/>
                        <a:pt x="f10" y="f11"/>
                      </a:cubicBezTo>
                      <a:cubicBezTo>
                        <a:pt x="f12" y="f13"/>
                        <a:pt x="f14" y="f15"/>
                        <a:pt x="f16" y="f17"/>
                      </a:cubicBezTo>
                      <a:cubicBezTo>
                        <a:pt x="f18" y="f19"/>
                        <a:pt x="f20" y="f21"/>
                        <a:pt x="f22" y="f23"/>
                      </a:cubicBezTo>
                      <a:cubicBezTo>
                        <a:pt x="f24" y="f25"/>
                        <a:pt x="f26" y="f27"/>
                        <a:pt x="f28" y="f27"/>
                      </a:cubicBezTo>
                      <a:cubicBezTo>
                        <a:pt x="f29" y="f27"/>
                        <a:pt x="f30" y="f31"/>
                        <a:pt x="f32" y="f33"/>
                      </a:cubicBezTo>
                      <a:cubicBezTo>
                        <a:pt x="f34" y="f35"/>
                        <a:pt x="f36" y="f37"/>
                        <a:pt x="f38" y="f39"/>
                      </a:cubicBezTo>
                      <a:cubicBezTo>
                        <a:pt x="f40" y="f41"/>
                        <a:pt x="f42" y="f43"/>
                        <a:pt x="f44" y="f45"/>
                      </a:cubicBezTo>
                      <a:cubicBezTo>
                        <a:pt x="f46" y="f47"/>
                        <a:pt x="f45" y="f48"/>
                        <a:pt x="f49" y="f46"/>
                      </a:cubicBezTo>
                      <a:cubicBezTo>
                        <a:pt x="f50" y="f51"/>
                        <a:pt x="f52" y="f53"/>
                        <a:pt x="f54" y="f55"/>
                      </a:cubicBezTo>
                      <a:cubicBezTo>
                        <a:pt x="f56" y="f57"/>
                        <a:pt x="f45" y="f48"/>
                        <a:pt x="f58" y="f59"/>
                      </a:cubicBezTo>
                      <a:cubicBezTo>
                        <a:pt x="f60" y="f61"/>
                        <a:pt x="f62" y="f63"/>
                        <a:pt x="f64" y="f65"/>
                      </a:cubicBezTo>
                      <a:cubicBezTo>
                        <a:pt x="f66" y="f67"/>
                        <a:pt x="f68" y="f69"/>
                        <a:pt x="f70" y="f71"/>
                      </a:cubicBezTo>
                      <a:cubicBezTo>
                        <a:pt x="f72" y="f73"/>
                        <a:pt x="f74" y="f6"/>
                        <a:pt x="f5" y="f6"/>
                      </a:cubicBezTo>
                      <a:close/>
                      <a:moveTo>
                        <a:pt x="f75" y="f76"/>
                      </a:moveTo>
                      <a:cubicBezTo>
                        <a:pt x="f77" y="f78"/>
                        <a:pt x="f79" y="f80"/>
                        <a:pt x="f81" y="f58"/>
                      </a:cubicBezTo>
                      <a:cubicBezTo>
                        <a:pt x="f82" y="f80"/>
                        <a:pt x="f83" y="f78"/>
                        <a:pt x="f75" y="f76"/>
                      </a:cubicBezTo>
                      <a:close/>
                      <a:moveTo>
                        <a:pt x="f84" y="f85"/>
                      </a:moveTo>
                      <a:lnTo>
                        <a:pt x="f84" y="f85"/>
                      </a:lnTo>
                      <a:cubicBezTo>
                        <a:pt x="f86" y="f87"/>
                        <a:pt x="f23" y="f13"/>
                        <a:pt x="f88" y="f19"/>
                      </a:cubicBezTo>
                      <a:cubicBezTo>
                        <a:pt x="f89" y="f90"/>
                        <a:pt x="f91" y="f92"/>
                        <a:pt x="f93" y="f92"/>
                      </a:cubicBezTo>
                      <a:cubicBezTo>
                        <a:pt x="f94" y="f92"/>
                        <a:pt x="f95" y="f96"/>
                        <a:pt x="f85" y="f96"/>
                      </a:cubicBezTo>
                      <a:cubicBezTo>
                        <a:pt x="f97" y="f96"/>
                        <a:pt x="f98" y="f99"/>
                        <a:pt x="f100" y="f99"/>
                      </a:cubicBezTo>
                      <a:cubicBezTo>
                        <a:pt x="f101" y="f99"/>
                        <a:pt x="f102" y="f103"/>
                        <a:pt x="f96" y="f104"/>
                      </a:cubicBezTo>
                      <a:lnTo>
                        <a:pt x="f96" y="f104"/>
                      </a:lnTo>
                      <a:cubicBezTo>
                        <a:pt x="f105" y="f106"/>
                        <a:pt x="f107" y="f108"/>
                        <a:pt x="f109" y="f110"/>
                      </a:cubicBezTo>
                      <a:cubicBezTo>
                        <a:pt x="f111" y="f112"/>
                        <a:pt x="f113" y="f114"/>
                        <a:pt x="f113" y="f114"/>
                      </a:cubicBezTo>
                      <a:cubicBezTo>
                        <a:pt x="f99" y="f115"/>
                        <a:pt x="f116" y="f117"/>
                        <a:pt x="f116" y="f117"/>
                      </a:cubicBezTo>
                      <a:cubicBezTo>
                        <a:pt x="f118" y="f119"/>
                        <a:pt x="f120" y="f121"/>
                        <a:pt x="f122" y="f123"/>
                      </a:cubicBezTo>
                      <a:lnTo>
                        <a:pt x="f122" y="f123"/>
                      </a:lnTo>
                      <a:cubicBezTo>
                        <a:pt x="f124" y="f125"/>
                        <a:pt x="f122" y="f126"/>
                        <a:pt x="f127" y="f128"/>
                      </a:cubicBezTo>
                      <a:cubicBezTo>
                        <a:pt x="f129" y="f130"/>
                        <a:pt x="f131" y="f132"/>
                        <a:pt x="f133" y="f132"/>
                      </a:cubicBezTo>
                      <a:cubicBezTo>
                        <a:pt x="f134" y="f132"/>
                        <a:pt x="f135" y="f136"/>
                        <a:pt x="f137" y="f138"/>
                      </a:cubicBezTo>
                      <a:lnTo>
                        <a:pt x="f137" y="f138"/>
                      </a:lnTo>
                      <a:cubicBezTo>
                        <a:pt x="f139" y="f140"/>
                        <a:pt x="f141" y="f142"/>
                        <a:pt x="f143" y="f142"/>
                      </a:cubicBezTo>
                      <a:cubicBezTo>
                        <a:pt x="f144" y="f142"/>
                        <a:pt x="f145" y="f146"/>
                        <a:pt x="f147" y="f148"/>
                      </a:cubicBezTo>
                      <a:cubicBezTo>
                        <a:pt x="f149" y="f61"/>
                        <a:pt x="f147" y="f150"/>
                        <a:pt x="f151" y="f152"/>
                      </a:cubicBezTo>
                      <a:cubicBezTo>
                        <a:pt x="f153" y="f154"/>
                        <a:pt x="f155" y="f156"/>
                        <a:pt x="f157" y="f156"/>
                      </a:cubicBezTo>
                      <a:cubicBezTo>
                        <a:pt x="f158" y="f156"/>
                        <a:pt x="f159" y="f160"/>
                        <a:pt x="f161" y="f162"/>
                      </a:cubicBezTo>
                      <a:cubicBezTo>
                        <a:pt x="f163" y="f164"/>
                        <a:pt x="f165" y="f43"/>
                        <a:pt x="f75" y="f76"/>
                      </a:cubicBezTo>
                      <a:lnTo>
                        <a:pt x="f75" y="f76"/>
                      </a:lnTo>
                      <a:cubicBezTo>
                        <a:pt x="f166" y="f167"/>
                        <a:pt x="f168" y="f169"/>
                        <a:pt x="f170" y="f171"/>
                      </a:cubicBezTo>
                      <a:cubicBezTo>
                        <a:pt x="f172" y="f39"/>
                        <a:pt x="f173" y="f174"/>
                        <a:pt x="f175" y="f176"/>
                      </a:cubicBezTo>
                      <a:cubicBezTo>
                        <a:pt x="f177" y="f178"/>
                        <a:pt x="f179" y="f180"/>
                        <a:pt x="f181" y="f180"/>
                      </a:cubicBezTo>
                      <a:cubicBezTo>
                        <a:pt x="f182" y="f180"/>
                        <a:pt x="f131" y="f183"/>
                        <a:pt x="f184" y="f185"/>
                      </a:cubicBezTo>
                      <a:cubicBezTo>
                        <a:pt x="f186" y="f187"/>
                        <a:pt x="f116" y="f188"/>
                        <a:pt x="f189" y="f188"/>
                      </a:cubicBezTo>
                      <a:cubicBezTo>
                        <a:pt x="f190" y="f188"/>
                        <a:pt x="f191" y="f192"/>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924;p13">
                  <a:extLst>
                    <a:ext uri="{FF2B5EF4-FFF2-40B4-BE49-F238E27FC236}">
                      <a16:creationId xmlns:a16="http://schemas.microsoft.com/office/drawing/2014/main" id="{B8E6B797-509C-48D3-995D-B2DC18F50493}"/>
                    </a:ext>
                  </a:extLst>
                </p:cNvPr>
                <p:cNvSpPr/>
                <p:nvPr/>
              </p:nvSpPr>
              <p:spPr>
                <a:xfrm>
                  <a:off x="171971" y="4440966"/>
                  <a:ext cx="78318" cy="10369"/>
                </a:xfrm>
                <a:custGeom>
                  <a:avLst/>
                  <a:gdLst>
                    <a:gd name="f0" fmla="val w"/>
                    <a:gd name="f1" fmla="val h"/>
                    <a:gd name="f2" fmla="val 0"/>
                    <a:gd name="f3" fmla="val 2425"/>
                    <a:gd name="f4" fmla="val 321"/>
                    <a:gd name="f5" fmla="val 1"/>
                    <a:gd name="f6" fmla="val 434"/>
                    <a:gd name="f7" fmla="val 211"/>
                    <a:gd name="f8" fmla="val 897"/>
                    <a:gd name="f9" fmla="val 320"/>
                    <a:gd name="f10" fmla="val 1365"/>
                    <a:gd name="f11" fmla="val 1719"/>
                    <a:gd name="f12" fmla="val 2076"/>
                    <a:gd name="f13" fmla="val 257"/>
                    <a:gd name="f14" fmla="val 128"/>
                    <a:gd name="f15" fmla="*/ f0 1 2425"/>
                    <a:gd name="f16" fmla="*/ f1 1 321"/>
                    <a:gd name="f17" fmla="val f2"/>
                    <a:gd name="f18" fmla="val f3"/>
                    <a:gd name="f19" fmla="val f4"/>
                    <a:gd name="f20" fmla="+- f19 0 f17"/>
                    <a:gd name="f21" fmla="+- f18 0 f17"/>
                    <a:gd name="f22" fmla="*/ f21 1 2425"/>
                    <a:gd name="f23" fmla="*/ f20 1 32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425" h="321">
                      <a:moveTo>
                        <a:pt x="f5" y="f5"/>
                      </a:moveTo>
                      <a:lnTo>
                        <a:pt x="f5" y="f5"/>
                      </a:lnTo>
                      <a:cubicBezTo>
                        <a:pt x="f6" y="f7"/>
                        <a:pt x="f8" y="f9"/>
                        <a:pt x="f10" y="f9"/>
                      </a:cubicBezTo>
                      <a:cubicBezTo>
                        <a:pt x="f11" y="f9"/>
                        <a:pt x="f12" y="f13"/>
                        <a:pt x="f3" y="f14"/>
                      </a:cubicBezTo>
                      <a:lnTo>
                        <a:pt x="f5"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925;p13">
                  <a:extLst>
                    <a:ext uri="{FF2B5EF4-FFF2-40B4-BE49-F238E27FC236}">
                      <a16:creationId xmlns:a16="http://schemas.microsoft.com/office/drawing/2014/main" id="{9B92C66A-83D9-476D-AE24-3E5018413668}"/>
                    </a:ext>
                  </a:extLst>
                </p:cNvPr>
                <p:cNvSpPr/>
                <p:nvPr/>
              </p:nvSpPr>
              <p:spPr>
                <a:xfrm>
                  <a:off x="312889" y="4315556"/>
                  <a:ext cx="102193" cy="75447"/>
                </a:xfrm>
                <a:custGeom>
                  <a:avLst/>
                  <a:gdLst>
                    <a:gd name="f0" fmla="val w"/>
                    <a:gd name="f1" fmla="val h"/>
                    <a:gd name="f2" fmla="val 0"/>
                    <a:gd name="f3" fmla="val 3164"/>
                    <a:gd name="f4" fmla="val 2336"/>
                    <a:gd name="f5" fmla="val 1284"/>
                    <a:gd name="f6" fmla="val 1199"/>
                    <a:gd name="f7" fmla="val 1286"/>
                    <a:gd name="f8" fmla="val 1205"/>
                    <a:gd name="f9" fmla="val 1290"/>
                    <a:gd name="f10" fmla="val 1212"/>
                    <a:gd name="f11" fmla="val 1294"/>
                    <a:gd name="f12" fmla="val 1218"/>
                    <a:gd name="f13" fmla="val 1211"/>
                    <a:gd name="f14" fmla="val 1287"/>
                    <a:gd name="f15" fmla="val 740"/>
                    <a:gd name="f16" fmla="val 340"/>
                    <a:gd name="f17" fmla="val 901"/>
                    <a:gd name="f18" fmla="val 467"/>
                    <a:gd name="f19" fmla="val 1005"/>
                    <a:gd name="f20" fmla="val 617"/>
                    <a:gd name="f21" fmla="val 1086"/>
                    <a:gd name="f22" fmla="val 779"/>
                    <a:gd name="f23" fmla="val 1152"/>
                    <a:gd name="f24" fmla="val 923"/>
                    <a:gd name="f25" fmla="val 1208"/>
                    <a:gd name="f26" fmla="val 1056"/>
                    <a:gd name="f27" fmla="val 1271"/>
                    <a:gd name="f28" fmla="val 1168"/>
                    <a:gd name="f29" fmla="val 1133"/>
                    <a:gd name="f30" fmla="val 1114"/>
                    <a:gd name="f31" fmla="val 1259"/>
                    <a:gd name="f32" fmla="val 941"/>
                    <a:gd name="f33" fmla="val 767"/>
                    <a:gd name="f34" fmla="val 1386"/>
                    <a:gd name="f35" fmla="val 1328"/>
                    <a:gd name="f36" fmla="val 1317"/>
                    <a:gd name="f37" fmla="val 1091"/>
                    <a:gd name="f38" fmla="val 1340"/>
                    <a:gd name="f39" fmla="val 1206"/>
                    <a:gd name="f40" fmla="val 1375"/>
                    <a:gd name="f41" fmla="val 1322"/>
                    <a:gd name="f42" fmla="val 1421"/>
                    <a:gd name="f43" fmla="val 1437"/>
                    <a:gd name="f44" fmla="val 1478"/>
                    <a:gd name="f45" fmla="val 1529"/>
                    <a:gd name="f46" fmla="val 1548"/>
                    <a:gd name="f47" fmla="val 1610"/>
                    <a:gd name="f48" fmla="val 1628"/>
                    <a:gd name="f49" fmla="val 1691"/>
                    <a:gd name="f50" fmla="val 1767"/>
                    <a:gd name="f51" fmla="val 1806"/>
                    <a:gd name="f52" fmla="val 1929"/>
                    <a:gd name="f53" fmla="val 1887"/>
                    <a:gd name="f54" fmla="val 2079"/>
                    <a:gd name="f55" fmla="val 1979"/>
                    <a:gd name="f56" fmla="val 1905"/>
                    <a:gd name="f57" fmla="val 1922"/>
                    <a:gd name="f58" fmla="val 1732"/>
                    <a:gd name="f59" fmla="val 1852"/>
                    <a:gd name="f60" fmla="val 1594"/>
                    <a:gd name="f61" fmla="val 1726"/>
                    <a:gd name="f62" fmla="val 1444"/>
                    <a:gd name="f63" fmla="val 1460"/>
                    <a:gd name="f64" fmla="val 1248"/>
                    <a:gd name="f65" fmla="val 1298"/>
                    <a:gd name="f66" fmla="val 1155"/>
                    <a:gd name="f67" fmla="val 1137"/>
                    <a:gd name="f68" fmla="val 964"/>
                    <a:gd name="f69" fmla="val 1017"/>
                    <a:gd name="f70" fmla="val 802"/>
                    <a:gd name="f71" fmla="val 936"/>
                    <a:gd name="f72" fmla="val 652"/>
                    <a:gd name="f73" fmla="val 855"/>
                    <a:gd name="f74" fmla="val 490"/>
                    <a:gd name="f75" fmla="val 619"/>
                    <a:gd name="f76" fmla="val 1"/>
                    <a:gd name="f77" fmla="val 380"/>
                    <a:gd name="f78" fmla="val 200"/>
                    <a:gd name="f79" fmla="val 149"/>
                    <a:gd name="f80" fmla="val 306"/>
                    <a:gd name="f81" fmla="val 209"/>
                    <a:gd name="f82" fmla="val 393"/>
                    <a:gd name="f83" fmla="val 444"/>
                    <a:gd name="f84" fmla="val 520"/>
                    <a:gd name="f85" fmla="val 659"/>
                    <a:gd name="f86" fmla="val 791"/>
                    <a:gd name="f87" fmla="val 728"/>
                    <a:gd name="f88" fmla="val 998"/>
                    <a:gd name="f89" fmla="val 832"/>
                    <a:gd name="f90" fmla="val 1183"/>
                    <a:gd name="f91" fmla="val 1679"/>
                    <a:gd name="f92" fmla="val 1536"/>
                    <a:gd name="f93" fmla="val 2049"/>
                    <a:gd name="f94" fmla="val 2067"/>
                    <a:gd name="f95" fmla="val 2222"/>
                    <a:gd name="f96" fmla="val 2285"/>
                    <a:gd name="f97" fmla="val 2294"/>
                    <a:gd name="f98" fmla="val 2517"/>
                    <a:gd name="f99" fmla="val 2335"/>
                    <a:gd name="f100" fmla="val 2751"/>
                    <a:gd name="f101" fmla="val 2888"/>
                    <a:gd name="f102" fmla="val 3027"/>
                    <a:gd name="f103" fmla="val 2321"/>
                    <a:gd name="f104" fmla="val 2291"/>
                    <a:gd name="f105" fmla="val 3002"/>
                    <a:gd name="f106" fmla="val 2280"/>
                    <a:gd name="f107" fmla="val 2840"/>
                    <a:gd name="f108" fmla="val 2690"/>
                    <a:gd name="f109" fmla="val 2153"/>
                    <a:gd name="f110" fmla="val 2333"/>
                    <a:gd name="f111" fmla="val 2102"/>
                    <a:gd name="f112" fmla="val 1587"/>
                    <a:gd name="f113" fmla="val 2113"/>
                    <a:gd name="f114" fmla="val 1195"/>
                    <a:gd name="f115" fmla="val 2125"/>
                    <a:gd name="f116" fmla="val 814"/>
                    <a:gd name="f117" fmla="val 2402"/>
                    <a:gd name="f118" fmla="val 410"/>
                    <a:gd name="f119" fmla="val 2760"/>
                    <a:gd name="f120" fmla="val 260"/>
                    <a:gd name="f121" fmla="val 2676"/>
                    <a:gd name="f122" fmla="val 148"/>
                    <a:gd name="f123" fmla="val 2539"/>
                    <a:gd name="f124" fmla="val 73"/>
                    <a:gd name="f125" fmla="val 2398"/>
                    <a:gd name="f126" fmla="val 2365"/>
                    <a:gd name="f127" fmla="val 2331"/>
                    <a:gd name="f128" fmla="val 78"/>
                    <a:gd name="f129" fmla="val 2298"/>
                    <a:gd name="f130" fmla="val 86"/>
                    <a:gd name="f131" fmla="val 121"/>
                    <a:gd name="f132" fmla="val 2009"/>
                    <a:gd name="f133" fmla="val 271"/>
                    <a:gd name="f134" fmla="val 1963"/>
                    <a:gd name="f135" fmla="val 329"/>
                    <a:gd name="f136" fmla="val 1859"/>
                    <a:gd name="f137" fmla="val 202"/>
                    <a:gd name="f138" fmla="val 1779"/>
                    <a:gd name="f139" fmla="val 1722"/>
                    <a:gd name="f140" fmla="val 57"/>
                    <a:gd name="f141" fmla="val 1627"/>
                    <a:gd name="f142" fmla="val 15"/>
                    <a:gd name="f143" fmla="val 1539"/>
                    <a:gd name="f144" fmla="val 1501"/>
                    <a:gd name="f145" fmla="val 1464"/>
                    <a:gd name="f146" fmla="val 23"/>
                    <a:gd name="f147" fmla="val 1432"/>
                    <a:gd name="f148" fmla="val 40"/>
                    <a:gd name="f149" fmla="val 1305"/>
                    <a:gd name="f150" fmla="val 248"/>
                    <a:gd name="f151" fmla="val 1167"/>
                    <a:gd name="f152" fmla="val 144"/>
                    <a:gd name="f153" fmla="val 29"/>
                    <a:gd name="f154" fmla="val 694"/>
                    <a:gd name="f155" fmla="val 6"/>
                    <a:gd name="f156" fmla="val 668"/>
                    <a:gd name="f157" fmla="val 2"/>
                    <a:gd name="f158" fmla="val 643"/>
                    <a:gd name="f159" fmla="*/ f0 1 3164"/>
                    <a:gd name="f160" fmla="*/ f1 1 2336"/>
                    <a:gd name="f161" fmla="val f2"/>
                    <a:gd name="f162" fmla="val f3"/>
                    <a:gd name="f163" fmla="val f4"/>
                    <a:gd name="f164" fmla="+- f163 0 f161"/>
                    <a:gd name="f165" fmla="+- f162 0 f161"/>
                    <a:gd name="f166" fmla="*/ f165 1 3164"/>
                    <a:gd name="f167" fmla="*/ f164 1 2336"/>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3164" h="2336">
                      <a:moveTo>
                        <a:pt x="f5" y="f6"/>
                      </a:moveTo>
                      <a:cubicBezTo>
                        <a:pt x="f7" y="f8"/>
                        <a:pt x="f9" y="f10"/>
                        <a:pt x="f11" y="f12"/>
                      </a:cubicBezTo>
                      <a:cubicBezTo>
                        <a:pt x="f9" y="f13"/>
                        <a:pt x="f14" y="f8"/>
                        <a:pt x="f5" y="f6"/>
                      </a:cubicBezTo>
                      <a:close/>
                      <a:moveTo>
                        <a:pt x="f15" y="f16"/>
                      </a:moveTo>
                      <a:lnTo>
                        <a:pt x="f15" y="f16"/>
                      </a:lnTo>
                      <a:cubicBezTo>
                        <a:pt x="f17" y="f18"/>
                        <a:pt x="f19" y="f20"/>
                        <a:pt x="f21" y="f22"/>
                      </a:cubicBezTo>
                      <a:cubicBezTo>
                        <a:pt x="f23" y="f24"/>
                        <a:pt x="f25" y="f26"/>
                        <a:pt x="f5" y="f6"/>
                      </a:cubicBezTo>
                      <a:lnTo>
                        <a:pt x="f5" y="f6"/>
                      </a:lnTo>
                      <a:cubicBezTo>
                        <a:pt x="f27" y="f28"/>
                        <a:pt x="f27" y="f29"/>
                        <a:pt x="f27" y="f30"/>
                      </a:cubicBezTo>
                      <a:cubicBezTo>
                        <a:pt x="f31" y="f32"/>
                        <a:pt x="f11" y="f33"/>
                        <a:pt x="f34" y="f20"/>
                      </a:cubicBezTo>
                      <a:lnTo>
                        <a:pt x="f34" y="f20"/>
                      </a:lnTo>
                      <a:cubicBezTo>
                        <a:pt x="f35" y="f22"/>
                        <a:pt x="f36" y="f32"/>
                        <a:pt x="f35" y="f37"/>
                      </a:cubicBezTo>
                      <a:cubicBezTo>
                        <a:pt x="f38" y="f39"/>
                        <a:pt x="f40" y="f41"/>
                        <a:pt x="f42" y="f43"/>
                      </a:cubicBezTo>
                      <a:cubicBezTo>
                        <a:pt x="f44" y="f45"/>
                        <a:pt x="f46" y="f47"/>
                        <a:pt x="f48" y="f49"/>
                      </a:cubicBezTo>
                      <a:cubicBezTo>
                        <a:pt x="f50" y="f51"/>
                        <a:pt x="f52" y="f53"/>
                        <a:pt x="f54" y="f55"/>
                      </a:cubicBezTo>
                      <a:cubicBezTo>
                        <a:pt x="f56" y="f57"/>
                        <a:pt x="f58" y="f59"/>
                        <a:pt x="f60" y="f61"/>
                      </a:cubicBezTo>
                      <a:cubicBezTo>
                        <a:pt x="f62" y="f47"/>
                        <a:pt x="f35" y="f63"/>
                        <a:pt x="f64" y="f65"/>
                      </a:cubicBezTo>
                      <a:cubicBezTo>
                        <a:pt x="f66" y="f67"/>
                        <a:pt x="f21" y="f68"/>
                        <a:pt x="f69" y="f70"/>
                      </a:cubicBezTo>
                      <a:cubicBezTo>
                        <a:pt x="f71" y="f72"/>
                        <a:pt x="f73" y="f74"/>
                        <a:pt x="f15" y="f16"/>
                      </a:cubicBezTo>
                      <a:close/>
                      <a:moveTo>
                        <a:pt x="f75" y="f76"/>
                      </a:moveTo>
                      <a:cubicBezTo>
                        <a:pt x="f77" y="f76"/>
                        <a:pt x="f78" y="f79"/>
                        <a:pt x="f76" y="f80"/>
                      </a:cubicBezTo>
                      <a:cubicBezTo>
                        <a:pt x="f81" y="f80"/>
                        <a:pt x="f82" y="f83"/>
                        <a:pt x="f84" y="f20"/>
                      </a:cubicBezTo>
                      <a:cubicBezTo>
                        <a:pt x="f85" y="f86"/>
                        <a:pt x="f87" y="f88"/>
                        <a:pt x="f89" y="f90"/>
                      </a:cubicBezTo>
                      <a:cubicBezTo>
                        <a:pt x="f21" y="f91"/>
                        <a:pt x="f92" y="f93"/>
                        <a:pt x="f94" y="f95"/>
                      </a:cubicBezTo>
                      <a:cubicBezTo>
                        <a:pt x="f96" y="f97"/>
                        <a:pt x="f98" y="f99"/>
                        <a:pt x="f100" y="f99"/>
                      </a:cubicBezTo>
                      <a:cubicBezTo>
                        <a:pt x="f101" y="f99"/>
                        <a:pt x="f102" y="f103"/>
                        <a:pt x="f3" y="f104"/>
                      </a:cubicBezTo>
                      <a:cubicBezTo>
                        <a:pt x="f105" y="f106"/>
                        <a:pt x="f107" y="f95"/>
                        <a:pt x="f108" y="f109"/>
                      </a:cubicBezTo>
                      <a:cubicBezTo>
                        <a:pt x="f110" y="f55"/>
                        <a:pt x="f111" y="f112"/>
                        <a:pt x="f113" y="f114"/>
                      </a:cubicBezTo>
                      <a:cubicBezTo>
                        <a:pt x="f115" y="f116"/>
                        <a:pt x="f117" y="f118"/>
                        <a:pt x="f119" y="f120"/>
                      </a:cubicBezTo>
                      <a:cubicBezTo>
                        <a:pt x="f121" y="f122"/>
                        <a:pt x="f123" y="f124"/>
                        <a:pt x="f125" y="f124"/>
                      </a:cubicBezTo>
                      <a:cubicBezTo>
                        <a:pt x="f126" y="f124"/>
                        <a:pt x="f127" y="f128"/>
                        <a:pt x="f129" y="f130"/>
                      </a:cubicBezTo>
                      <a:cubicBezTo>
                        <a:pt x="f115" y="f131"/>
                        <a:pt x="f132" y="f133"/>
                        <a:pt x="f134" y="f83"/>
                      </a:cubicBezTo>
                      <a:cubicBezTo>
                        <a:pt x="f52" y="f135"/>
                        <a:pt x="f136" y="f137"/>
                        <a:pt x="f138" y="f131"/>
                      </a:cubicBezTo>
                      <a:cubicBezTo>
                        <a:pt x="f139" y="f140"/>
                        <a:pt x="f141" y="f142"/>
                        <a:pt x="f143" y="f142"/>
                      </a:cubicBezTo>
                      <a:cubicBezTo>
                        <a:pt x="f144" y="f142"/>
                        <a:pt x="f145" y="f146"/>
                        <a:pt x="f147" y="f148"/>
                      </a:cubicBezTo>
                      <a:cubicBezTo>
                        <a:pt x="f38" y="f130"/>
                        <a:pt x="f149" y="f150"/>
                        <a:pt x="f35" y="f135"/>
                      </a:cubicBezTo>
                      <a:cubicBezTo>
                        <a:pt x="f151" y="f152"/>
                        <a:pt x="f71" y="f153"/>
                        <a:pt x="f154" y="f155"/>
                      </a:cubicBezTo>
                      <a:cubicBezTo>
                        <a:pt x="f156" y="f157"/>
                        <a:pt x="f158" y="f76"/>
                        <a:pt x="f75" y="f7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926;p13">
                  <a:extLst>
                    <a:ext uri="{FF2B5EF4-FFF2-40B4-BE49-F238E27FC236}">
                      <a16:creationId xmlns:a16="http://schemas.microsoft.com/office/drawing/2014/main" id="{B15F8A3B-47C8-44D8-AC78-78A2C3EEE829}"/>
                    </a:ext>
                  </a:extLst>
                </p:cNvPr>
                <p:cNvSpPr/>
                <p:nvPr/>
              </p:nvSpPr>
              <p:spPr>
                <a:xfrm>
                  <a:off x="228261" y="4249802"/>
                  <a:ext cx="250179" cy="158776"/>
                </a:xfrm>
                <a:custGeom>
                  <a:avLst/>
                  <a:gdLst>
                    <a:gd name="f0" fmla="val w"/>
                    <a:gd name="f1" fmla="val h"/>
                    <a:gd name="f2" fmla="val 0"/>
                    <a:gd name="f3" fmla="val 7746"/>
                    <a:gd name="f4" fmla="val 4916"/>
                    <a:gd name="f5" fmla="val 601"/>
                    <a:gd name="f6" fmla="val 287"/>
                    <a:gd name="f7" fmla="val 486"/>
                    <a:gd name="f8" fmla="val 564"/>
                    <a:gd name="f9" fmla="val 416"/>
                    <a:gd name="f10" fmla="val 841"/>
                    <a:gd name="f11" fmla="val 393"/>
                    <a:gd name="f12" fmla="val 1130"/>
                    <a:gd name="f13" fmla="val 359"/>
                    <a:gd name="f14" fmla="val 1407"/>
                    <a:gd name="f15" fmla="val 1695"/>
                    <a:gd name="f16" fmla="val 428"/>
                    <a:gd name="f17" fmla="val 1961"/>
                    <a:gd name="f18" fmla="val 2238"/>
                    <a:gd name="f19" fmla="val 2503"/>
                    <a:gd name="f20" fmla="val 739"/>
                    <a:gd name="f21" fmla="val 2757"/>
                    <a:gd name="f22" fmla="val 866"/>
                    <a:gd name="f23" fmla="val 3000"/>
                    <a:gd name="f24" fmla="val 1028"/>
                    <a:gd name="f25" fmla="val 3254"/>
                    <a:gd name="f26" fmla="val 1224"/>
                    <a:gd name="f27" fmla="val 3450"/>
                    <a:gd name="f28" fmla="val 1005"/>
                    <a:gd name="f29" fmla="val 3265"/>
                    <a:gd name="f30" fmla="val 832"/>
                    <a:gd name="f31" fmla="val 3034"/>
                    <a:gd name="f32" fmla="val 693"/>
                    <a:gd name="f33" fmla="val 2769"/>
                    <a:gd name="f34" fmla="val 543"/>
                    <a:gd name="f35" fmla="val 2526"/>
                    <a:gd name="f36" fmla="val 439"/>
                    <a:gd name="f37" fmla="val 2249"/>
                    <a:gd name="f38" fmla="val 370"/>
                    <a:gd name="f39" fmla="val 1972"/>
                    <a:gd name="f40" fmla="val 301"/>
                    <a:gd name="f41" fmla="val 1707"/>
                    <a:gd name="f42" fmla="val 1395"/>
                    <a:gd name="f43" fmla="val 347"/>
                    <a:gd name="f44" fmla="val 1107"/>
                    <a:gd name="f45" fmla="val 382"/>
                    <a:gd name="f46" fmla="val 818"/>
                    <a:gd name="f47" fmla="val 474"/>
                    <a:gd name="f48" fmla="val 553"/>
                    <a:gd name="f49" fmla="val 770"/>
                    <a:gd name="f50" fmla="val 736"/>
                    <a:gd name="f51" fmla="val 698"/>
                    <a:gd name="f52" fmla="val 11"/>
                    <a:gd name="f53" fmla="val 659"/>
                    <a:gd name="f54" fmla="val 33"/>
                    <a:gd name="f55" fmla="val 589"/>
                    <a:gd name="f56" fmla="val 79"/>
                    <a:gd name="f57" fmla="val 532"/>
                    <a:gd name="f58" fmla="val 149"/>
                    <a:gd name="f59" fmla="val 218"/>
                    <a:gd name="f60" fmla="val 12"/>
                    <a:gd name="f61" fmla="val 1037"/>
                    <a:gd name="f62" fmla="val 1"/>
                    <a:gd name="f63" fmla="val 2007"/>
                    <a:gd name="f64" fmla="val 520"/>
                    <a:gd name="f65" fmla="val 2861"/>
                    <a:gd name="f66" fmla="val 1040"/>
                    <a:gd name="f67" fmla="val 3715"/>
                    <a:gd name="f68" fmla="val 1951"/>
                    <a:gd name="f69" fmla="val 4258"/>
                    <a:gd name="f70" fmla="val 2886"/>
                    <a:gd name="f71" fmla="val 4558"/>
                    <a:gd name="f72" fmla="val 3602"/>
                    <a:gd name="f73" fmla="val 4793"/>
                    <a:gd name="f74" fmla="val 4302"/>
                    <a:gd name="f75" fmla="val 4992"/>
                    <a:gd name="f76" fmla="val 5927"/>
                    <a:gd name="f77" fmla="val 6842"/>
                    <a:gd name="f78" fmla="val 4690"/>
                    <a:gd name="f79" fmla="val 4212"/>
                    <a:gd name="f80" fmla="val 7173"/>
                    <a:gd name="f81" fmla="val 4512"/>
                    <a:gd name="f82" fmla="val 6491"/>
                    <a:gd name="f83" fmla="val 4646"/>
                    <a:gd name="f84" fmla="val 5818"/>
                    <a:gd name="f85" fmla="val 5326"/>
                    <a:gd name="f86" fmla="val 4837"/>
                    <a:gd name="f87" fmla="val 4574"/>
                    <a:gd name="f88" fmla="val 4399"/>
                    <a:gd name="f89" fmla="val 4443"/>
                    <a:gd name="f90" fmla="val 4041"/>
                    <a:gd name="f91" fmla="val 4350"/>
                    <a:gd name="f92" fmla="val 3694"/>
                    <a:gd name="f93" fmla="val 4200"/>
                    <a:gd name="f94" fmla="val 3371"/>
                    <a:gd name="f95" fmla="val 4015"/>
                    <a:gd name="f96" fmla="val 3221"/>
                    <a:gd name="f97" fmla="val 3923"/>
                    <a:gd name="f98" fmla="val 3083"/>
                    <a:gd name="f99" fmla="val 3808"/>
                    <a:gd name="f100" fmla="val 2956"/>
                    <a:gd name="f101" fmla="val 2829"/>
                    <a:gd name="f102" fmla="val 3600"/>
                    <a:gd name="f103" fmla="val 2702"/>
                    <a:gd name="f104" fmla="val 3484"/>
                    <a:gd name="f105" fmla="val 2540"/>
                    <a:gd name="f106" fmla="val 3381"/>
                    <a:gd name="f107" fmla="val 2443"/>
                    <a:gd name="f108" fmla="val 3313"/>
                    <a:gd name="f109" fmla="val 2326"/>
                    <a:gd name="f110" fmla="val 3270"/>
                    <a:gd name="f111" fmla="val 2212"/>
                    <a:gd name="f112" fmla="val 2150"/>
                    <a:gd name="f113" fmla="val 2089"/>
                    <a:gd name="f114" fmla="val 3283"/>
                    <a:gd name="f115" fmla="val 2032"/>
                    <a:gd name="f116" fmla="val 3311"/>
                    <a:gd name="f117" fmla="val 1872"/>
                    <a:gd name="f118" fmla="val 3380"/>
                    <a:gd name="f119" fmla="val 1791"/>
                    <a:gd name="f120" fmla="val 3551"/>
                    <a:gd name="f121" fmla="val 1880"/>
                    <a:gd name="f122" fmla="val 3688"/>
                    <a:gd name="f123" fmla="val 1444"/>
                    <a:gd name="f124" fmla="val 3020"/>
                    <a:gd name="f125" fmla="val 2248"/>
                    <a:gd name="f126" fmla="val 1582"/>
                    <a:gd name="f127" fmla="val 1499"/>
                    <a:gd name="f128" fmla="val 1702"/>
                    <a:gd name="f129" fmla="val 929"/>
                    <a:gd name="f130" fmla="val 1491"/>
                    <a:gd name="f131" fmla="val 380"/>
                    <a:gd name="f132" fmla="val 1161"/>
                    <a:gd name="f133" fmla="val 1077"/>
                    <a:gd name="f134" fmla="val 985"/>
                    <a:gd name="f135" fmla="val 415"/>
                    <a:gd name="f136" fmla="val 890"/>
                    <a:gd name="f137" fmla="val 495"/>
                    <a:gd name="f138" fmla="val 403"/>
                    <a:gd name="f139" fmla="val 947"/>
                    <a:gd name="f140" fmla="val 322"/>
                    <a:gd name="f141" fmla="val 96"/>
                    <a:gd name="f142" fmla="val 875"/>
                    <a:gd name="f143" fmla="*/ f0 1 7746"/>
                    <a:gd name="f144" fmla="*/ f1 1 4916"/>
                    <a:gd name="f145" fmla="val f2"/>
                    <a:gd name="f146" fmla="val f3"/>
                    <a:gd name="f147" fmla="val f4"/>
                    <a:gd name="f148" fmla="+- f147 0 f145"/>
                    <a:gd name="f149" fmla="+- f146 0 f145"/>
                    <a:gd name="f150" fmla="*/ f149 1 7746"/>
                    <a:gd name="f151" fmla="*/ f148 1 4916"/>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7746" h="4916">
                      <a:moveTo>
                        <a:pt x="f5" y="f6"/>
                      </a:moveTo>
                      <a:lnTo>
                        <a:pt x="f5" y="f6"/>
                      </a:lnTo>
                      <a:cubicBezTo>
                        <a:pt x="f7" y="f8"/>
                        <a:pt x="f9" y="f10"/>
                        <a:pt x="f11" y="f12"/>
                      </a:cubicBezTo>
                      <a:cubicBezTo>
                        <a:pt x="f13" y="f14"/>
                        <a:pt x="f13" y="f15"/>
                        <a:pt x="f16" y="f17"/>
                      </a:cubicBezTo>
                      <a:cubicBezTo>
                        <a:pt x="f7" y="f18"/>
                        <a:pt x="f5" y="f19"/>
                        <a:pt x="f20" y="f21"/>
                      </a:cubicBezTo>
                      <a:cubicBezTo>
                        <a:pt x="f22" y="f23"/>
                        <a:pt x="f24" y="f25"/>
                        <a:pt x="f26" y="f27"/>
                      </a:cubicBezTo>
                      <a:cubicBezTo>
                        <a:pt x="f28" y="f29"/>
                        <a:pt x="f30" y="f31"/>
                        <a:pt x="f32" y="f33"/>
                      </a:cubicBezTo>
                      <a:cubicBezTo>
                        <a:pt x="f34" y="f35"/>
                        <a:pt x="f36" y="f37"/>
                        <a:pt x="f38" y="f39"/>
                      </a:cubicBezTo>
                      <a:cubicBezTo>
                        <a:pt x="f40" y="f41"/>
                        <a:pt x="f40" y="f42"/>
                        <a:pt x="f43" y="f44"/>
                      </a:cubicBezTo>
                      <a:cubicBezTo>
                        <a:pt x="f45" y="f46"/>
                        <a:pt x="f47" y="f48"/>
                        <a:pt x="f5" y="f6"/>
                      </a:cubicBezTo>
                      <a:close/>
                      <a:moveTo>
                        <a:pt x="f49" y="f2"/>
                      </a:moveTo>
                      <a:cubicBezTo>
                        <a:pt x="f50" y="f2"/>
                        <a:pt x="f51" y="f52"/>
                        <a:pt x="f53" y="f54"/>
                      </a:cubicBezTo>
                      <a:cubicBezTo>
                        <a:pt x="f55" y="f56"/>
                        <a:pt x="f57" y="f58"/>
                        <a:pt x="f7" y="f59"/>
                      </a:cubicBezTo>
                      <a:cubicBezTo>
                        <a:pt x="f60" y="f61"/>
                        <a:pt x="f62" y="f63"/>
                        <a:pt x="f64" y="f65"/>
                      </a:cubicBezTo>
                      <a:cubicBezTo>
                        <a:pt x="f66" y="f67"/>
                        <a:pt x="f68" y="f69"/>
                        <a:pt x="f70" y="f71"/>
                      </a:cubicBezTo>
                      <a:cubicBezTo>
                        <a:pt x="f72" y="f73"/>
                        <a:pt x="f74" y="f4"/>
                        <a:pt x="f75" y="f4"/>
                      </a:cubicBezTo>
                      <a:cubicBezTo>
                        <a:pt x="f76" y="f4"/>
                        <a:pt x="f77" y="f78"/>
                        <a:pt x="f3" y="f79"/>
                      </a:cubicBezTo>
                      <a:lnTo>
                        <a:pt x="f3" y="f79"/>
                      </a:lnTo>
                      <a:cubicBezTo>
                        <a:pt x="f80" y="f81"/>
                        <a:pt x="f82" y="f83"/>
                        <a:pt x="f84" y="f83"/>
                      </a:cubicBezTo>
                      <a:cubicBezTo>
                        <a:pt x="f85" y="f83"/>
                        <a:pt x="f86" y="f87"/>
                        <a:pt x="f88" y="f89"/>
                      </a:cubicBezTo>
                      <a:cubicBezTo>
                        <a:pt x="f90" y="f91"/>
                        <a:pt x="f92" y="f93"/>
                        <a:pt x="f94" y="f95"/>
                      </a:cubicBezTo>
                      <a:cubicBezTo>
                        <a:pt x="f96" y="f97"/>
                        <a:pt x="f98" y="f99"/>
                        <a:pt x="f100" y="f67"/>
                      </a:cubicBezTo>
                      <a:cubicBezTo>
                        <a:pt x="f101" y="f102"/>
                        <a:pt x="f103" y="f104"/>
                        <a:pt x="f105" y="f106"/>
                      </a:cubicBezTo>
                      <a:cubicBezTo>
                        <a:pt x="f107" y="f108"/>
                        <a:pt x="f109" y="f110"/>
                        <a:pt x="f111" y="f110"/>
                      </a:cubicBezTo>
                      <a:cubicBezTo>
                        <a:pt x="f112" y="f110"/>
                        <a:pt x="f113" y="f114"/>
                        <a:pt x="f115" y="f116"/>
                      </a:cubicBezTo>
                      <a:cubicBezTo>
                        <a:pt x="f117" y="f118"/>
                        <a:pt x="f119" y="f120"/>
                        <a:pt x="f121" y="f122"/>
                      </a:cubicBezTo>
                      <a:lnTo>
                        <a:pt x="f121" y="f122"/>
                      </a:lnTo>
                      <a:cubicBezTo>
                        <a:pt x="f123" y="f124"/>
                        <a:pt x="f123" y="f125"/>
                        <a:pt x="f126" y="f127"/>
                      </a:cubicBezTo>
                      <a:cubicBezTo>
                        <a:pt x="f128" y="f129"/>
                        <a:pt x="f130" y="f131"/>
                        <a:pt x="f132" y="f131"/>
                      </a:cubicBezTo>
                      <a:cubicBezTo>
                        <a:pt x="f133" y="f131"/>
                        <a:pt x="f134" y="f135"/>
                        <a:pt x="f136" y="f137"/>
                      </a:cubicBezTo>
                      <a:cubicBezTo>
                        <a:pt x="f136" y="f138"/>
                        <a:pt x="f139" y="f140"/>
                        <a:pt x="f139" y="f59"/>
                      </a:cubicBezTo>
                      <a:cubicBezTo>
                        <a:pt x="f139" y="f141"/>
                        <a:pt x="f142" y="f2"/>
                        <a:pt x="f49"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927;p13">
                  <a:extLst>
                    <a:ext uri="{FF2B5EF4-FFF2-40B4-BE49-F238E27FC236}">
                      <a16:creationId xmlns:a16="http://schemas.microsoft.com/office/drawing/2014/main" id="{B929748A-A2CD-4909-B54C-02309AA38BFB}"/>
                    </a:ext>
                  </a:extLst>
                </p:cNvPr>
                <p:cNvSpPr/>
                <p:nvPr/>
              </p:nvSpPr>
              <p:spPr>
                <a:xfrm>
                  <a:off x="195096" y="4326017"/>
                  <a:ext cx="104771" cy="67272"/>
                </a:xfrm>
                <a:custGeom>
                  <a:avLst/>
                  <a:gdLst>
                    <a:gd name="f0" fmla="val w"/>
                    <a:gd name="f1" fmla="val h"/>
                    <a:gd name="f2" fmla="val 0"/>
                    <a:gd name="f3" fmla="val 3244"/>
                    <a:gd name="f4" fmla="val 2083"/>
                    <a:gd name="f5" fmla="val 869"/>
                    <a:gd name="f6" fmla="val 829"/>
                    <a:gd name="f7" fmla="val 802"/>
                    <a:gd name="f8" fmla="val 40"/>
                    <a:gd name="f9" fmla="val 797"/>
                    <a:gd name="f10" fmla="val 143"/>
                    <a:gd name="f11" fmla="val 774"/>
                    <a:gd name="f12" fmla="val 213"/>
                    <a:gd name="f13" fmla="val 843"/>
                    <a:gd name="f14" fmla="val 317"/>
                    <a:gd name="f15" fmla="val 878"/>
                    <a:gd name="f16" fmla="val 374"/>
                    <a:gd name="f17" fmla="val 791"/>
                    <a:gd name="f18" fmla="val 334"/>
                    <a:gd name="f19" fmla="val 694"/>
                    <a:gd name="f20" fmla="val 311"/>
                    <a:gd name="f21" fmla="val 596"/>
                    <a:gd name="f22" fmla="val 472"/>
                    <a:gd name="f23" fmla="val 346"/>
                    <a:gd name="f24" fmla="val 348"/>
                    <a:gd name="f25" fmla="val 243"/>
                    <a:gd name="f26" fmla="val 432"/>
                    <a:gd name="f27" fmla="val 70"/>
                    <a:gd name="f28" fmla="val 570"/>
                    <a:gd name="f29" fmla="val 847"/>
                    <a:gd name="f30" fmla="val 81"/>
                    <a:gd name="f31" fmla="val 1067"/>
                    <a:gd name="f32" fmla="val 168"/>
                    <a:gd name="f33" fmla="val 1263"/>
                    <a:gd name="f34" fmla="val 400"/>
                    <a:gd name="f35" fmla="val 1356"/>
                    <a:gd name="f36" fmla="val 620"/>
                    <a:gd name="f37" fmla="val 626"/>
                    <a:gd name="f38" fmla="val 633"/>
                    <a:gd name="f39" fmla="val 640"/>
                    <a:gd name="f40" fmla="val 641"/>
                    <a:gd name="f41" fmla="val 642"/>
                    <a:gd name="f42" fmla="val 648"/>
                    <a:gd name="f43" fmla="val 653"/>
                    <a:gd name="f44" fmla="val 658"/>
                    <a:gd name="f45" fmla="val 1355"/>
                    <a:gd name="f46" fmla="val 652"/>
                    <a:gd name="f47" fmla="val 646"/>
                    <a:gd name="f48" fmla="val 521"/>
                    <a:gd name="f49" fmla="val 1354"/>
                    <a:gd name="f50" fmla="val 429"/>
                    <a:gd name="f51" fmla="val 1233"/>
                    <a:gd name="f52" fmla="val 451"/>
                    <a:gd name="f53" fmla="val 1101"/>
                    <a:gd name="f54" fmla="val 462"/>
                    <a:gd name="f55" fmla="val 974"/>
                    <a:gd name="f56" fmla="val 578"/>
                    <a:gd name="f57" fmla="val 894"/>
                    <a:gd name="f58" fmla="val 693"/>
                    <a:gd name="f59" fmla="val 859"/>
                    <a:gd name="f60" fmla="val 706"/>
                    <a:gd name="f61" fmla="val 858"/>
                    <a:gd name="f62" fmla="val 720"/>
                    <a:gd name="f63" fmla="val 857"/>
                    <a:gd name="f64" fmla="val 733"/>
                    <a:gd name="f65" fmla="val 846"/>
                    <a:gd name="f66" fmla="val 958"/>
                    <a:gd name="f67" fmla="val 900"/>
                    <a:gd name="f68" fmla="val 1051"/>
                    <a:gd name="f69" fmla="val 951"/>
                    <a:gd name="f70" fmla="val 1155"/>
                    <a:gd name="f71" fmla="val 1009"/>
                    <a:gd name="f72" fmla="val 1259"/>
                    <a:gd name="f73" fmla="val 1090"/>
                    <a:gd name="f74" fmla="val 1339"/>
                    <a:gd name="f75" fmla="val 1182"/>
                    <a:gd name="f76" fmla="val 1893"/>
                    <a:gd name="f77" fmla="val 1667"/>
                    <a:gd name="f78" fmla="val 2528"/>
                    <a:gd name="f79" fmla="val 1932"/>
                    <a:gd name="f80" fmla="val 2471"/>
                    <a:gd name="f81" fmla="val 1909"/>
                    <a:gd name="f82" fmla="val 1709"/>
                    <a:gd name="f83" fmla="val 1293"/>
                    <a:gd name="f84" fmla="val 467"/>
                    <a:gd name="f85" fmla="val 1249"/>
                    <a:gd name="f86" fmla="val 422"/>
                    <a:gd name="f87" fmla="val 996"/>
                    <a:gd name="f88" fmla="*/ f0 1 3244"/>
                    <a:gd name="f89" fmla="*/ f1 1 2083"/>
                    <a:gd name="f90" fmla="val f2"/>
                    <a:gd name="f91" fmla="val f3"/>
                    <a:gd name="f92" fmla="val f4"/>
                    <a:gd name="f93" fmla="+- f92 0 f90"/>
                    <a:gd name="f94" fmla="+- f91 0 f90"/>
                    <a:gd name="f95" fmla="*/ f94 1 3244"/>
                    <a:gd name="f96" fmla="*/ f93 1 2083"/>
                    <a:gd name="f97" fmla="*/ f90 1 f95"/>
                    <a:gd name="f98" fmla="*/ f91 1 f95"/>
                    <a:gd name="f99" fmla="*/ f90 1 f96"/>
                    <a:gd name="f100" fmla="*/ f92 1 f96"/>
                    <a:gd name="f101" fmla="*/ f97 f88 1"/>
                    <a:gd name="f102" fmla="*/ f98 f88 1"/>
                    <a:gd name="f103" fmla="*/ f100 f89 1"/>
                    <a:gd name="f104" fmla="*/ f99 f89 1"/>
                  </a:gdLst>
                  <a:ahLst/>
                  <a:cxnLst>
                    <a:cxn ang="3cd4">
                      <a:pos x="hc" y="t"/>
                    </a:cxn>
                    <a:cxn ang="0">
                      <a:pos x="r" y="vc"/>
                    </a:cxn>
                    <a:cxn ang="cd4">
                      <a:pos x="hc" y="b"/>
                    </a:cxn>
                    <a:cxn ang="cd2">
                      <a:pos x="l" y="vc"/>
                    </a:cxn>
                  </a:cxnLst>
                  <a:rect l="f101" t="f104" r="f102" b="f103"/>
                  <a:pathLst>
                    <a:path w="3244" h="2083">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 y="f29"/>
                        <a:pt x="f30" y="f31"/>
                      </a:cubicBezTo>
                      <a:cubicBezTo>
                        <a:pt x="f32" y="f33"/>
                        <a:pt x="f34" y="f35"/>
                        <a:pt x="f36" y="f35"/>
                      </a:cubicBezTo>
                      <a:cubicBezTo>
                        <a:pt x="f37" y="f35"/>
                        <a:pt x="f38" y="f35"/>
                        <a:pt x="f39" y="f35"/>
                      </a:cubicBezTo>
                      <a:lnTo>
                        <a:pt x="f39" y="f35"/>
                      </a:lnTo>
                      <a:cubicBezTo>
                        <a:pt x="f39" y="f35"/>
                        <a:pt x="f40" y="f35"/>
                        <a:pt x="f41" y="f35"/>
                      </a:cubicBezTo>
                      <a:cubicBezTo>
                        <a:pt x="f42" y="f35"/>
                        <a:pt x="f43" y="f35"/>
                        <a:pt x="f44" y="f45"/>
                      </a:cubicBezTo>
                      <a:lnTo>
                        <a:pt x="f44" y="f45"/>
                      </a:lnTo>
                      <a:cubicBezTo>
                        <a:pt x="f46" y="f35"/>
                        <a:pt x="f47" y="f35"/>
                        <a:pt x="f39" y="f35"/>
                      </a:cubicBezTo>
                      <a:lnTo>
                        <a:pt x="f39" y="f35"/>
                      </a:lnTo>
                      <a:cubicBezTo>
                        <a:pt x="f48" y="f49"/>
                        <a:pt x="f50" y="f51"/>
                        <a:pt x="f52" y="f53"/>
                      </a:cubicBezTo>
                      <a:cubicBezTo>
                        <a:pt x="f54" y="f55"/>
                        <a:pt x="f56" y="f57"/>
                        <a:pt x="f58" y="f59"/>
                      </a:cubicBezTo>
                      <a:cubicBezTo>
                        <a:pt x="f60" y="f61"/>
                        <a:pt x="f62" y="f63"/>
                        <a:pt x="f64" y="f63"/>
                      </a:cubicBezTo>
                      <a:cubicBezTo>
                        <a:pt x="f65" y="f63"/>
                        <a:pt x="f66" y="f67"/>
                        <a:pt x="f68" y="f69"/>
                      </a:cubicBezTo>
                      <a:cubicBezTo>
                        <a:pt x="f70" y="f71"/>
                        <a:pt x="f72" y="f73"/>
                        <a:pt x="f74" y="f75"/>
                      </a:cubicBezTo>
                      <a:cubicBezTo>
                        <a:pt x="f76" y="f77"/>
                        <a:pt x="f78" y="f79"/>
                        <a:pt x="f3" y="f4"/>
                      </a:cubicBezTo>
                      <a:cubicBezTo>
                        <a:pt x="f80" y="f81"/>
                        <a:pt x="f82" y="f73"/>
                        <a:pt x="f83" y="f84"/>
                      </a:cubicBezTo>
                      <a:cubicBezTo>
                        <a:pt x="f85" y="f86"/>
                        <a:pt x="f87"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928;p13">
                  <a:extLst>
                    <a:ext uri="{FF2B5EF4-FFF2-40B4-BE49-F238E27FC236}">
                      <a16:creationId xmlns:a16="http://schemas.microsoft.com/office/drawing/2014/main" id="{5B25CB29-F279-4E1B-8F53-5B9F96776D69}"/>
                    </a:ext>
                  </a:extLst>
                </p:cNvPr>
                <p:cNvSpPr/>
                <p:nvPr/>
              </p:nvSpPr>
              <p:spPr>
                <a:xfrm>
                  <a:off x="383362" y="4377699"/>
                  <a:ext cx="227438" cy="140497"/>
                </a:xfrm>
                <a:custGeom>
                  <a:avLst/>
                  <a:gdLst>
                    <a:gd name="f0" fmla="val w"/>
                    <a:gd name="f1" fmla="val h"/>
                    <a:gd name="f2" fmla="val 0"/>
                    <a:gd name="f3" fmla="val 7042"/>
                    <a:gd name="f4" fmla="val 4350"/>
                    <a:gd name="f5" fmla="val 7025"/>
                    <a:gd name="f6" fmla="val 706"/>
                    <a:gd name="f7" fmla="val 7031"/>
                    <a:gd name="f8" fmla="val 708"/>
                    <a:gd name="f9" fmla="val 7036"/>
                    <a:gd name="f10" fmla="val 711"/>
                    <a:gd name="f11" fmla="val 713"/>
                    <a:gd name="f12" fmla="val 5137"/>
                    <a:gd name="f13" fmla="val 229"/>
                    <a:gd name="f14" fmla="val 5264"/>
                    <a:gd name="f15" fmla="val 5379"/>
                    <a:gd name="f16" fmla="val 5518"/>
                    <a:gd name="f17" fmla="val 252"/>
                    <a:gd name="f18" fmla="val 5449"/>
                    <a:gd name="f19" fmla="val 246"/>
                    <a:gd name="f20" fmla="val 5385"/>
                    <a:gd name="f21" fmla="val 243"/>
                    <a:gd name="f22" fmla="val 5323"/>
                    <a:gd name="f23" fmla="val 5261"/>
                    <a:gd name="f24" fmla="val 5200"/>
                    <a:gd name="f25" fmla="val 5010"/>
                    <a:gd name="f26" fmla="val 275"/>
                    <a:gd name="f27" fmla="val 4895"/>
                    <a:gd name="f28" fmla="val 298"/>
                    <a:gd name="f29" fmla="val 4779"/>
                    <a:gd name="f30" fmla="val 332"/>
                    <a:gd name="f31" fmla="val 4433"/>
                    <a:gd name="f32" fmla="val 459"/>
                    <a:gd name="f33" fmla="val 4317"/>
                    <a:gd name="f34" fmla="val 517"/>
                    <a:gd name="f35" fmla="val 4214"/>
                    <a:gd name="f36" fmla="val 575"/>
                    <a:gd name="f37" fmla="val 4110"/>
                    <a:gd name="f38" fmla="val 644"/>
                    <a:gd name="f39" fmla="val 3706"/>
                    <a:gd name="f40" fmla="val 921"/>
                    <a:gd name="f41" fmla="val 3394"/>
                    <a:gd name="f42" fmla="val 1314"/>
                    <a:gd name="f43" fmla="val 3105"/>
                    <a:gd name="f44" fmla="val 1706"/>
                    <a:gd name="f45" fmla="val 2817"/>
                    <a:gd name="f46" fmla="val 2110"/>
                    <a:gd name="f47" fmla="val 2563"/>
                    <a:gd name="f48" fmla="val 2549"/>
                    <a:gd name="f49" fmla="val 2251"/>
                    <a:gd name="f50" fmla="val 2941"/>
                    <a:gd name="f51" fmla="val 2090"/>
                    <a:gd name="f52" fmla="val 3137"/>
                    <a:gd name="f53" fmla="val 1917"/>
                    <a:gd name="f54" fmla="val 3310"/>
                    <a:gd name="f55" fmla="val 1743"/>
                    <a:gd name="f56" fmla="val 3484"/>
                    <a:gd name="f57" fmla="val 1559"/>
                    <a:gd name="f58" fmla="val 3645"/>
                    <a:gd name="f59" fmla="val 1351"/>
                    <a:gd name="f60" fmla="val 3807"/>
                    <a:gd name="f61" fmla="val 1155"/>
                    <a:gd name="f62" fmla="val 3934"/>
                    <a:gd name="f63" fmla="val 3634"/>
                    <a:gd name="f64" fmla="val 3299"/>
                    <a:gd name="f65" fmla="val 2228"/>
                    <a:gd name="f66" fmla="val 2906"/>
                    <a:gd name="f67" fmla="val 2517"/>
                    <a:gd name="f68" fmla="val 2526"/>
                    <a:gd name="f69" fmla="val 2759"/>
                    <a:gd name="f70" fmla="val 2087"/>
                    <a:gd name="f71" fmla="val 3048"/>
                    <a:gd name="f72" fmla="val 1683"/>
                    <a:gd name="f73" fmla="val 3336"/>
                    <a:gd name="f74" fmla="val 1279"/>
                    <a:gd name="f75" fmla="val 3648"/>
                    <a:gd name="f76" fmla="val 887"/>
                    <a:gd name="f77" fmla="val 4087"/>
                    <a:gd name="f78" fmla="val 598"/>
                    <a:gd name="f79" fmla="val 4306"/>
                    <a:gd name="f80" fmla="val 471"/>
                    <a:gd name="f81" fmla="val 4514"/>
                    <a:gd name="f82" fmla="val 356"/>
                    <a:gd name="f83" fmla="val 4768"/>
                    <a:gd name="f84" fmla="val 286"/>
                    <a:gd name="f85" fmla="val 4883"/>
                    <a:gd name="f86" fmla="val 5138"/>
                    <a:gd name="f87" fmla="val 1"/>
                    <a:gd name="f88" fmla="val 4407"/>
                    <a:gd name="f89" fmla="val 3713"/>
                    <a:gd name="f90" fmla="val 313"/>
                    <a:gd name="f91" fmla="val 3117"/>
                    <a:gd name="f92" fmla="val 840"/>
                    <a:gd name="f93" fmla="val 2274"/>
                    <a:gd name="f94" fmla="val 1602"/>
                    <a:gd name="f95" fmla="val 1166"/>
                    <a:gd name="f96" fmla="val 2422"/>
                    <a:gd name="f97" fmla="val 2433"/>
                    <a:gd name="f98" fmla="val 244"/>
                    <a:gd name="f99" fmla="val 2574"/>
                    <a:gd name="f100" fmla="val 498"/>
                    <a:gd name="f101" fmla="val 2620"/>
                    <a:gd name="f102" fmla="val 758"/>
                    <a:gd name="f103" fmla="val 881"/>
                    <a:gd name="f104" fmla="val 1006"/>
                    <a:gd name="f105" fmla="val 2610"/>
                    <a:gd name="f106" fmla="val 1132"/>
                    <a:gd name="f107" fmla="val 2595"/>
                    <a:gd name="f108" fmla="val 531"/>
                    <a:gd name="f109" fmla="val 2872"/>
                    <a:gd name="f110" fmla="val 1270"/>
                    <a:gd name="f111" fmla="val 670"/>
                    <a:gd name="f112" fmla="val 4280"/>
                    <a:gd name="f113" fmla="val 851"/>
                    <a:gd name="f114" fmla="val 4176"/>
                    <a:gd name="f115" fmla="val 1051"/>
                    <a:gd name="f116" fmla="val 4154"/>
                    <a:gd name="f117" fmla="val 1252"/>
                    <a:gd name="f118" fmla="val 1409"/>
                    <a:gd name="f119" fmla="val 1567"/>
                    <a:gd name="f120" fmla="val 4167"/>
                    <a:gd name="f121" fmla="val 1717"/>
                    <a:gd name="f122" fmla="val 2061"/>
                    <a:gd name="f123" fmla="val 2367"/>
                    <a:gd name="f124" fmla="val 4095"/>
                    <a:gd name="f125" fmla="val 2540"/>
                    <a:gd name="f126" fmla="val 3622"/>
                    <a:gd name="f127" fmla="val 2725"/>
                    <a:gd name="f128" fmla="val 3991"/>
                    <a:gd name="f129" fmla="val 2828"/>
                    <a:gd name="f130" fmla="val 4084"/>
                    <a:gd name="f131" fmla="val 3152"/>
                    <a:gd name="f132" fmla="val 4349"/>
                    <a:gd name="f133" fmla="val 3830"/>
                    <a:gd name="f134" fmla="val 3129"/>
                    <a:gd name="f135" fmla="val 3564"/>
                    <a:gd name="f136" fmla="val 3244"/>
                    <a:gd name="f137" fmla="val 3657"/>
                    <a:gd name="f138" fmla="val 3440"/>
                    <a:gd name="f139" fmla="val 3761"/>
                    <a:gd name="f140" fmla="val 3267"/>
                    <a:gd name="f141" fmla="val 3080"/>
                    <a:gd name="f142" fmla="val 3567"/>
                    <a:gd name="f143" fmla="val 1787"/>
                    <a:gd name="f144" fmla="val 3613"/>
                    <a:gd name="f145" fmla="val 2006"/>
                    <a:gd name="f146" fmla="val 3798"/>
                    <a:gd name="f147" fmla="val 2191"/>
                    <a:gd name="f148" fmla="val 4017"/>
                    <a:gd name="f149" fmla="val 4225"/>
                    <a:gd name="f150" fmla="val 4456"/>
                    <a:gd name="f151" fmla="val 4409"/>
                    <a:gd name="f152" fmla="val 1868"/>
                    <a:gd name="f153" fmla="val 4307"/>
                    <a:gd name="f154" fmla="val 1909"/>
                    <a:gd name="f155" fmla="val 4202"/>
                    <a:gd name="f156" fmla="val 4128"/>
                    <a:gd name="f157" fmla="val 4052"/>
                    <a:gd name="f158" fmla="val 1888"/>
                    <a:gd name="f159" fmla="val 3994"/>
                    <a:gd name="f160" fmla="val 1845"/>
                    <a:gd name="f161" fmla="val 3867"/>
                    <a:gd name="f162" fmla="val 1741"/>
                    <a:gd name="f163" fmla="val 3821"/>
                    <a:gd name="f164" fmla="val 1556"/>
                    <a:gd name="f165" fmla="val 3844"/>
                    <a:gd name="f166" fmla="val 1394"/>
                    <a:gd name="f167" fmla="val 3856"/>
                    <a:gd name="f168" fmla="val 4491"/>
                    <a:gd name="f169" fmla="val 4860"/>
                    <a:gd name="f170" fmla="val 5122"/>
                    <a:gd name="f171" fmla="val 424"/>
                    <a:gd name="f172" fmla="val 5396"/>
                    <a:gd name="f173" fmla="val 382"/>
                    <a:gd name="f174" fmla="val 5670"/>
                    <a:gd name="f175" fmla="val 6141"/>
                    <a:gd name="f176" fmla="val 6612"/>
                    <a:gd name="f177" fmla="val 505"/>
                    <a:gd name="f178" fmla="val 6699"/>
                    <a:gd name="f179" fmla="val 544"/>
                    <a:gd name="f180" fmla="val 6447"/>
                    <a:gd name="f181" fmla="val 319"/>
                    <a:gd name="f182" fmla="val 6107"/>
                    <a:gd name="f183" fmla="val 194"/>
                    <a:gd name="f184" fmla="val 5922"/>
                    <a:gd name="f185" fmla="val 125"/>
                    <a:gd name="f186" fmla="val 5726"/>
                    <a:gd name="f187" fmla="val 79"/>
                    <a:gd name="f188" fmla="val 5541"/>
                    <a:gd name="f189" fmla="val 32"/>
                    <a:gd name="f190" fmla="val 5406"/>
                    <a:gd name="f191" fmla="val 11"/>
                    <a:gd name="f192" fmla="val 5271"/>
                    <a:gd name="f193" fmla="*/ f0 1 7042"/>
                    <a:gd name="f194" fmla="*/ f1 1 4350"/>
                    <a:gd name="f195" fmla="val f2"/>
                    <a:gd name="f196" fmla="val f3"/>
                    <a:gd name="f197" fmla="val f4"/>
                    <a:gd name="f198" fmla="+- f197 0 f195"/>
                    <a:gd name="f199" fmla="+- f196 0 f195"/>
                    <a:gd name="f200" fmla="*/ f199 1 7042"/>
                    <a:gd name="f201" fmla="*/ f198 1 4350"/>
                    <a:gd name="f202" fmla="*/ f195 1 f200"/>
                    <a:gd name="f203" fmla="*/ f196 1 f200"/>
                    <a:gd name="f204" fmla="*/ f195 1 f201"/>
                    <a:gd name="f205" fmla="*/ f197 1 f201"/>
                    <a:gd name="f206" fmla="*/ f202 f193 1"/>
                    <a:gd name="f207" fmla="*/ f203 f193 1"/>
                    <a:gd name="f208" fmla="*/ f205 f194 1"/>
                    <a:gd name="f209" fmla="*/ f204 f194 1"/>
                  </a:gdLst>
                  <a:ahLst/>
                  <a:cxnLst>
                    <a:cxn ang="3cd4">
                      <a:pos x="hc" y="t"/>
                    </a:cxn>
                    <a:cxn ang="0">
                      <a:pos x="r" y="vc"/>
                    </a:cxn>
                    <a:cxn ang="cd4">
                      <a:pos x="hc" y="b"/>
                    </a:cxn>
                    <a:cxn ang="cd2">
                      <a:pos x="l" y="vc"/>
                    </a:cxn>
                  </a:cxnLst>
                  <a:rect l="f206" t="f209" r="f207" b="f208"/>
                  <a:pathLst>
                    <a:path w="7042" h="4350">
                      <a:moveTo>
                        <a:pt x="f5" y="f6"/>
                      </a:moveTo>
                      <a:cubicBezTo>
                        <a:pt x="f7" y="f8"/>
                        <a:pt x="f9" y="f10"/>
                        <a:pt x="f3" y="f11"/>
                      </a:cubicBezTo>
                      <a:cubicBezTo>
                        <a:pt x="f9" y="f10"/>
                        <a:pt x="f7" y="f8"/>
                        <a:pt x="f5" y="f6"/>
                      </a:cubicBezTo>
                      <a:close/>
                      <a:moveTo>
                        <a:pt x="f12" y="f13"/>
                      </a:moveTo>
                      <a:cubicBezTo>
                        <a:pt x="f14" y="f13"/>
                        <a:pt x="f15" y="f13"/>
                        <a:pt x="f16" y="f17"/>
                      </a:cubicBezTo>
                      <a:cubicBezTo>
                        <a:pt x="f18" y="f19"/>
                        <a:pt x="f20" y="f21"/>
                        <a:pt x="f22" y="f21"/>
                      </a:cubicBezTo>
                      <a:cubicBezTo>
                        <a:pt x="f23" y="f21"/>
                        <a:pt x="f24" y="f19"/>
                        <a:pt x="f12" y="f17"/>
                      </a:cubicBezTo>
                      <a:cubicBezTo>
                        <a:pt x="f25" y="f26"/>
                        <a:pt x="f27" y="f28"/>
                        <a:pt x="f29" y="f30"/>
                      </a:cubicBez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57" y="f63"/>
                        <a:pt x="f53" y="f64"/>
                        <a:pt x="f65" y="f66"/>
                      </a:cubicBezTo>
                      <a:cubicBezTo>
                        <a:pt x="f67" y="f68"/>
                        <a:pt x="f69" y="f70"/>
                        <a:pt x="f71" y="f72"/>
                      </a:cubicBezTo>
                      <a:cubicBezTo>
                        <a:pt x="f73" y="f74"/>
                        <a:pt x="f75" y="f76"/>
                        <a:pt x="f77" y="f78"/>
                      </a:cubicBezTo>
                      <a:cubicBezTo>
                        <a:pt x="f79" y="f80"/>
                        <a:pt x="f81" y="f82"/>
                        <a:pt x="f83" y="f84"/>
                      </a:cubicBezTo>
                      <a:cubicBezTo>
                        <a:pt x="f85" y="f17"/>
                        <a:pt x="f25" y="f13"/>
                        <a:pt x="f12" y="f13"/>
                      </a:cubicBezTo>
                      <a:close/>
                      <a:moveTo>
                        <a:pt x="f86" y="f87"/>
                      </a:moveTo>
                      <a:cubicBezTo>
                        <a:pt x="f88" y="f87"/>
                        <a:pt x="f89" y="f90"/>
                        <a:pt x="f91" y="f92"/>
                      </a:cubicBezTo>
                      <a:cubicBezTo>
                        <a:pt x="f93" y="f94"/>
                        <a:pt x="f95" y="f96"/>
                        <a:pt x="f87" y="f97"/>
                      </a:cubicBezTo>
                      <a:cubicBezTo>
                        <a:pt x="f98" y="f99"/>
                        <a:pt x="f100" y="f101"/>
                        <a:pt x="f102" y="f101"/>
                      </a:cubicBezTo>
                      <a:cubicBezTo>
                        <a:pt x="f103" y="f101"/>
                        <a:pt x="f104" y="f105"/>
                        <a:pt x="f106" y="f107"/>
                      </a:cubicBezTo>
                      <a:lnTo>
                        <a:pt x="f106" y="f107"/>
                      </a:lnTo>
                      <a:cubicBezTo>
                        <a:pt x="f108" y="f109"/>
                        <a:pt x="f110" y="f62"/>
                        <a:pt x="f111" y="f112"/>
                      </a:cubicBezTo>
                      <a:cubicBezTo>
                        <a:pt x="f113" y="f114"/>
                        <a:pt x="f115" y="f116"/>
                        <a:pt x="f117" y="f116"/>
                      </a:cubicBezTo>
                      <a:cubicBezTo>
                        <a:pt x="f118" y="f116"/>
                        <a:pt x="f119" y="f120"/>
                        <a:pt x="f121" y="f120"/>
                      </a:cubicBezTo>
                      <a:cubicBezTo>
                        <a:pt x="f122" y="f120"/>
                        <a:pt x="f123" y="f124"/>
                        <a:pt x="f125" y="f126"/>
                      </a:cubicBezTo>
                      <a:cubicBezTo>
                        <a:pt x="f127" y="f128"/>
                        <a:pt x="f129" y="f130"/>
                        <a:pt x="f131" y="f132"/>
                      </a:cubicBezTo>
                      <a:cubicBezTo>
                        <a:pt x="f71" y="f133"/>
                        <a:pt x="f134" y="f135"/>
                        <a:pt x="f134" y="f135"/>
                      </a:cubicBezTo>
                      <a:lnTo>
                        <a:pt x="f134" y="f135"/>
                      </a:lnTo>
                      <a:cubicBezTo>
                        <a:pt x="f136" y="f137"/>
                        <a:pt x="f138" y="f139"/>
                        <a:pt x="f138" y="f139"/>
                      </a:cubicBezTo>
                      <a:cubicBezTo>
                        <a:pt x="f140" y="f141"/>
                        <a:pt x="f140" y="f96"/>
                        <a:pt x="f142" y="f143"/>
                      </a:cubicBezTo>
                      <a:cubicBezTo>
                        <a:pt x="f144" y="f145"/>
                        <a:pt x="f146" y="f147"/>
                        <a:pt x="f148" y="f147"/>
                      </a:cubicBezTo>
                      <a:cubicBezTo>
                        <a:pt x="f149" y="f147"/>
                        <a:pt x="f31" y="f145"/>
                        <a:pt x="f150" y="f143"/>
                      </a:cubicBezTo>
                      <a:lnTo>
                        <a:pt x="f150" y="f143"/>
                      </a:lnTo>
                      <a:cubicBezTo>
                        <a:pt x="f151" y="f152"/>
                        <a:pt x="f153" y="f154"/>
                        <a:pt x="f155" y="f154"/>
                      </a:cubicBezTo>
                      <a:cubicBezTo>
                        <a:pt x="f156" y="f154"/>
                        <a:pt x="f157" y="f158"/>
                        <a:pt x="f159" y="f160"/>
                      </a:cubicBezTo>
                      <a:cubicBezTo>
                        <a:pt x="f161" y="f162"/>
                        <a:pt x="f163" y="f164"/>
                        <a:pt x="f165" y="f166"/>
                      </a:cubicBezTo>
                      <a:cubicBezTo>
                        <a:pt x="f167" y="f40"/>
                        <a:pt x="f168" y="f38"/>
                        <a:pt x="f169" y="f34"/>
                      </a:cubicBezTo>
                      <a:cubicBezTo>
                        <a:pt x="f170" y="f171"/>
                        <a:pt x="f172" y="f173"/>
                        <a:pt x="f174" y="f173"/>
                      </a:cubicBezTo>
                      <a:cubicBezTo>
                        <a:pt x="f175" y="f173"/>
                        <a:pt x="f176" y="f177"/>
                        <a:pt x="f5" y="f6"/>
                      </a:cubicBezTo>
                      <a:lnTo>
                        <a:pt x="f5" y="f6"/>
                      </a:lnTo>
                      <a:cubicBezTo>
                        <a:pt x="f178" y="f179"/>
                        <a:pt x="f180" y="f181"/>
                        <a:pt x="f182" y="f183"/>
                      </a:cubicBezTo>
                      <a:cubicBezTo>
                        <a:pt x="f184" y="f185"/>
                        <a:pt x="f186" y="f187"/>
                        <a:pt x="f188" y="f189"/>
                      </a:cubicBezTo>
                      <a:cubicBezTo>
                        <a:pt x="f190" y="f191"/>
                        <a:pt x="f192" y="f87"/>
                        <a:pt x="f86" y="f87"/>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929;p13">
                  <a:extLst>
                    <a:ext uri="{FF2B5EF4-FFF2-40B4-BE49-F238E27FC236}">
                      <a16:creationId xmlns:a16="http://schemas.microsoft.com/office/drawing/2014/main" id="{54E5948F-D7B4-4424-80A4-B96029DA7A0D}"/>
                    </a:ext>
                  </a:extLst>
                </p:cNvPr>
                <p:cNvSpPr/>
                <p:nvPr/>
              </p:nvSpPr>
              <p:spPr>
                <a:xfrm>
                  <a:off x="321832" y="4394396"/>
                  <a:ext cx="150665" cy="53583"/>
                </a:xfrm>
                <a:custGeom>
                  <a:avLst/>
                  <a:gdLst>
                    <a:gd name="f0" fmla="val w"/>
                    <a:gd name="f1" fmla="val h"/>
                    <a:gd name="f2" fmla="val 0"/>
                    <a:gd name="f3" fmla="val 4665"/>
                    <a:gd name="f4" fmla="val 1659"/>
                    <a:gd name="f5" fmla="val 3706"/>
                    <a:gd name="f6" fmla="val 520"/>
                    <a:gd name="f7" fmla="val 3510"/>
                    <a:gd name="f8" fmla="val 623"/>
                    <a:gd name="f9" fmla="val 3302"/>
                    <a:gd name="f10" fmla="val 704"/>
                    <a:gd name="f11" fmla="val 3094"/>
                    <a:gd name="f12" fmla="val 774"/>
                    <a:gd name="f13" fmla="val 2875"/>
                    <a:gd name="f14" fmla="val 854"/>
                    <a:gd name="f15" fmla="val 2644"/>
                    <a:gd name="f16" fmla="val 889"/>
                    <a:gd name="f17" fmla="val 2413"/>
                    <a:gd name="f18" fmla="val 924"/>
                    <a:gd name="f19" fmla="val 2278"/>
                    <a:gd name="f20" fmla="val 937"/>
                    <a:gd name="f21" fmla="val 2139"/>
                    <a:gd name="f22" fmla="val 943"/>
                    <a:gd name="f23" fmla="val 2000"/>
                    <a:gd name="f24" fmla="val 1903"/>
                    <a:gd name="f25" fmla="val 1805"/>
                    <a:gd name="f26" fmla="val 940"/>
                    <a:gd name="f27" fmla="val 1709"/>
                    <a:gd name="f28" fmla="val 935"/>
                    <a:gd name="f29" fmla="val 1455"/>
                    <a:gd name="f30" fmla="val 1224"/>
                    <a:gd name="f31" fmla="val 982"/>
                    <a:gd name="f32" fmla="val 1201"/>
                    <a:gd name="f33" fmla="val 866"/>
                    <a:gd name="f34" fmla="val 1444"/>
                    <a:gd name="f35" fmla="val 877"/>
                    <a:gd name="f36" fmla="val 1675"/>
                    <a:gd name="f37" fmla="val 1906"/>
                    <a:gd name="f38" fmla="val 2148"/>
                    <a:gd name="f39" fmla="val 2379"/>
                    <a:gd name="f40" fmla="val 2610"/>
                    <a:gd name="f41" fmla="val 831"/>
                    <a:gd name="f42" fmla="val 2840"/>
                    <a:gd name="f43" fmla="val 797"/>
                    <a:gd name="f44" fmla="val 3060"/>
                    <a:gd name="f45" fmla="val 739"/>
                    <a:gd name="f46" fmla="val 3279"/>
                    <a:gd name="f47" fmla="val 681"/>
                    <a:gd name="f48" fmla="val 3498"/>
                    <a:gd name="f49" fmla="val 600"/>
                    <a:gd name="f50" fmla="val 4664"/>
                    <a:gd name="f51" fmla="val 3613"/>
                    <a:gd name="f52" fmla="val 468"/>
                    <a:gd name="f53" fmla="val 2464"/>
                    <a:gd name="f54" fmla="val 706"/>
                    <a:gd name="f55" fmla="val 1316"/>
                    <a:gd name="f56" fmla="val 876"/>
                    <a:gd name="f57" fmla="val 436"/>
                    <a:gd name="f58" fmla="val 671"/>
                    <a:gd name="f59" fmla="val 1"/>
                    <a:gd name="f60" fmla="val 310"/>
                    <a:gd name="f61" fmla="val 896"/>
                    <a:gd name="f62" fmla="val 1235"/>
                    <a:gd name="f63" fmla="val 1388"/>
                    <a:gd name="f64" fmla="val 1447"/>
                    <a:gd name="f65" fmla="val 1504"/>
                    <a:gd name="f66" fmla="val 1231"/>
                    <a:gd name="f67" fmla="val 1559"/>
                    <a:gd name="f68" fmla="val 1386"/>
                    <a:gd name="f69" fmla="val 1374"/>
                    <a:gd name="f70" fmla="val 705"/>
                    <a:gd name="f71" fmla="val 1570"/>
                    <a:gd name="f72" fmla="val 694"/>
                    <a:gd name="f73" fmla="val 1616"/>
                    <a:gd name="f74" fmla="val 804"/>
                    <a:gd name="f75" fmla="val 1645"/>
                    <a:gd name="f76" fmla="val 926"/>
                    <a:gd name="f77" fmla="val 1055"/>
                    <a:gd name="f78" fmla="val 2203"/>
                    <a:gd name="f79" fmla="val 3979"/>
                    <a:gd name="f80" fmla="val 592"/>
                    <a:gd name="f81" fmla="*/ f0 1 4665"/>
                    <a:gd name="f82" fmla="*/ f1 1 1659"/>
                    <a:gd name="f83" fmla="val f2"/>
                    <a:gd name="f84" fmla="val f3"/>
                    <a:gd name="f85" fmla="val f4"/>
                    <a:gd name="f86" fmla="+- f85 0 f83"/>
                    <a:gd name="f87" fmla="+- f84 0 f83"/>
                    <a:gd name="f88" fmla="*/ f87 1 4665"/>
                    <a:gd name="f89" fmla="*/ f86 1 1659"/>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4665" h="1659">
                      <a:moveTo>
                        <a:pt x="f5" y="f6"/>
                      </a:moveTo>
                      <a:lnTo>
                        <a:pt x="f5" y="f6"/>
                      </a:lnTo>
                      <a:cubicBezTo>
                        <a:pt x="f7" y="f8"/>
                        <a:pt x="f9" y="f10"/>
                        <a:pt x="f11" y="f12"/>
                      </a:cubicBezTo>
                      <a:cubicBezTo>
                        <a:pt x="f13" y="f14"/>
                        <a:pt x="f15" y="f16"/>
                        <a:pt x="f17" y="f18"/>
                      </a:cubicBezTo>
                      <a:cubicBezTo>
                        <a:pt x="f19" y="f20"/>
                        <a:pt x="f21" y="f22"/>
                        <a:pt x="f23" y="f22"/>
                      </a:cubicBezTo>
                      <a:cubicBezTo>
                        <a:pt x="f24" y="f22"/>
                        <a:pt x="f25" y="f26"/>
                        <a:pt x="f27" y="f28"/>
                      </a:cubicBezTo>
                      <a:cubicBezTo>
                        <a:pt x="f29" y="f18"/>
                        <a:pt x="f30" y="f16"/>
                        <a:pt x="f31" y="f14"/>
                      </a:cubicBezTo>
                      <a:lnTo>
                        <a:pt x="f31" y="f14"/>
                      </a:lnTo>
                      <a:cubicBezTo>
                        <a:pt x="f32" y="f33"/>
                        <a:pt x="f34" y="f35"/>
                        <a:pt x="f36" y="f16"/>
                      </a:cubicBezTo>
                      <a:cubicBezTo>
                        <a:pt x="f37" y="f16"/>
                        <a:pt x="f38" y="f16"/>
                        <a:pt x="f39" y="f33"/>
                      </a:cubicBezTo>
                      <a:cubicBezTo>
                        <a:pt x="f40" y="f41"/>
                        <a:pt x="f42" y="f43"/>
                        <a:pt x="f44" y="f45"/>
                      </a:cubicBezTo>
                      <a:cubicBezTo>
                        <a:pt x="f46" y="f47"/>
                        <a:pt x="f48" y="f49"/>
                        <a:pt x="f5" y="f6"/>
                      </a:cubicBezTo>
                      <a:close/>
                      <a:moveTo>
                        <a:pt x="f50" y="f2"/>
                      </a:moveTo>
                      <a:lnTo>
                        <a:pt x="f50" y="f2"/>
                      </a:lnTo>
                      <a:cubicBezTo>
                        <a:pt x="f51" y="f52"/>
                        <a:pt x="f53" y="f54"/>
                        <a:pt x="f55" y="f54"/>
                      </a:cubicBezTo>
                      <a:cubicBezTo>
                        <a:pt x="f56" y="f54"/>
                        <a:pt x="f57" y="f58"/>
                        <a:pt x="f59" y="f49"/>
                      </a:cubicBezTo>
                      <a:lnTo>
                        <a:pt x="f59" y="f49"/>
                      </a:lnTo>
                      <a:cubicBezTo>
                        <a:pt x="f60" y="f31"/>
                        <a:pt x="f61" y="f62"/>
                        <a:pt x="f63" y="f62"/>
                      </a:cubicBezTo>
                      <a:cubicBezTo>
                        <a:pt x="f64" y="f62"/>
                        <a:pt x="f65" y="f66"/>
                        <a:pt x="f67" y="f30"/>
                      </a:cubicBezTo>
                      <a:lnTo>
                        <a:pt x="f67" y="f30"/>
                      </a:lnTo>
                      <a:cubicBezTo>
                        <a:pt x="f68" y="f69"/>
                        <a:pt x="f70" y="f71"/>
                        <a:pt x="f72" y="f73"/>
                      </a:cubicBezTo>
                      <a:cubicBezTo>
                        <a:pt x="f74" y="f75"/>
                        <a:pt x="f76" y="f4"/>
                        <a:pt x="f77" y="f4"/>
                      </a:cubicBezTo>
                      <a:cubicBezTo>
                        <a:pt x="f78" y="f4"/>
                        <a:pt x="f79" y="f80"/>
                        <a:pt x="f50"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930;p13">
                  <a:extLst>
                    <a:ext uri="{FF2B5EF4-FFF2-40B4-BE49-F238E27FC236}">
                      <a16:creationId xmlns:a16="http://schemas.microsoft.com/office/drawing/2014/main" id="{84D6DB41-E5DF-4A2B-964A-DDDB5077AFAE}"/>
                    </a:ext>
                  </a:extLst>
                </p:cNvPr>
                <p:cNvSpPr/>
                <p:nvPr/>
              </p:nvSpPr>
              <p:spPr>
                <a:xfrm>
                  <a:off x="587282" y="4730648"/>
                  <a:ext cx="194620" cy="264709"/>
                </a:xfrm>
                <a:custGeom>
                  <a:avLst/>
                  <a:gdLst>
                    <a:gd name="f0" fmla="val w"/>
                    <a:gd name="f1" fmla="val h"/>
                    <a:gd name="f2" fmla="val 0"/>
                    <a:gd name="f3" fmla="val 6026"/>
                    <a:gd name="f4" fmla="val 8196"/>
                    <a:gd name="f5" fmla="val 1"/>
                    <a:gd name="f6" fmla="val 20"/>
                    <a:gd name="f7" fmla="val 3"/>
                    <a:gd name="f8" fmla="val 40"/>
                    <a:gd name="f9" fmla="val 5"/>
                    <a:gd name="f10" fmla="val 59"/>
                    <a:gd name="f11" fmla="val 7"/>
                    <a:gd name="f12" fmla="val 39"/>
                    <a:gd name="f13" fmla="val 4"/>
                    <a:gd name="f14" fmla="val 19"/>
                    <a:gd name="f15" fmla="val 2"/>
                    <a:gd name="f16" fmla="val 819"/>
                    <a:gd name="f17" fmla="val 111"/>
                    <a:gd name="f18" fmla="val 2318"/>
                    <a:gd name="f19" fmla="val 1135"/>
                    <a:gd name="f20" fmla="val 2655"/>
                    <a:gd name="f21" fmla="val 3856"/>
                    <a:gd name="f22" fmla="val 2921"/>
                    <a:gd name="f23" fmla="val 6049"/>
                    <a:gd name="f24" fmla="val 3521"/>
                    <a:gd name="f25" fmla="val 6684"/>
                    <a:gd name="f26" fmla="val 3163"/>
                    <a:gd name="f27" fmla="val 3775"/>
                    <a:gd name="f28" fmla="val 7838"/>
                    <a:gd name="f29" fmla="val 4144"/>
                    <a:gd name="f30" fmla="val 6868"/>
                    <a:gd name="f31" fmla="val 3948"/>
                    <a:gd name="f32" fmla="val 6199"/>
                    <a:gd name="f33" fmla="val 4179"/>
                    <a:gd name="f34" fmla="val 6371"/>
                    <a:gd name="f35" fmla="val 4466"/>
                    <a:gd name="f36" fmla="val 6449"/>
                    <a:gd name="f37" fmla="val 4762"/>
                    <a:gd name="f38" fmla="val 5222"/>
                    <a:gd name="f39" fmla="val 5703"/>
                    <a:gd name="f40" fmla="val 6261"/>
                    <a:gd name="f41" fmla="val 5945"/>
                    <a:gd name="f42" fmla="val 5878"/>
                    <a:gd name="f43" fmla="val 6005"/>
                    <a:gd name="f44" fmla="val 5724"/>
                    <a:gd name="f45" fmla="val 6032"/>
                    <a:gd name="f46" fmla="val 5570"/>
                    <a:gd name="f47" fmla="val 5156"/>
                    <a:gd name="f48" fmla="val 4739"/>
                    <a:gd name="f49" fmla="val 5835"/>
                    <a:gd name="f50" fmla="val 4444"/>
                    <a:gd name="f51" fmla="val 5541"/>
                    <a:gd name="f52" fmla="val 4040"/>
                    <a:gd name="f53" fmla="val 5137"/>
                    <a:gd name="f54" fmla="val 3809"/>
                    <a:gd name="f55" fmla="val 4583"/>
                    <a:gd name="f56" fmla="val 3671"/>
                    <a:gd name="f57" fmla="val 4029"/>
                    <a:gd name="f58" fmla="val 3486"/>
                    <a:gd name="f59" fmla="val 3429"/>
                    <a:gd name="f60" fmla="val 3209"/>
                    <a:gd name="f61" fmla="val 2390"/>
                    <a:gd name="f62" fmla="val 2686"/>
                    <a:gd name="f63" fmla="val 1104"/>
                    <a:gd name="f64" fmla="val 1422"/>
                    <a:gd name="f65" fmla="val 166"/>
                    <a:gd name="f66" fmla="*/ f0 1 6026"/>
                    <a:gd name="f67" fmla="*/ f1 1 8196"/>
                    <a:gd name="f68" fmla="val f2"/>
                    <a:gd name="f69" fmla="val f3"/>
                    <a:gd name="f70" fmla="val f4"/>
                    <a:gd name="f71" fmla="+- f70 0 f68"/>
                    <a:gd name="f72" fmla="+- f69 0 f68"/>
                    <a:gd name="f73" fmla="*/ f72 1 6026"/>
                    <a:gd name="f74" fmla="*/ f71 1 8196"/>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6026" h="8196">
                      <a:moveTo>
                        <a:pt x="f2" y="f5"/>
                      </a:moveTo>
                      <a:cubicBezTo>
                        <a:pt x="f6" y="f7"/>
                        <a:pt x="f8" y="f9"/>
                        <a:pt x="f10" y="f11"/>
                      </a:cubicBezTo>
                      <a:lnTo>
                        <a:pt x="f10" y="f11"/>
                      </a:lnTo>
                      <a:cubicBezTo>
                        <a:pt x="f12" y="f13"/>
                        <a:pt x="f14" y="f15"/>
                        <a:pt x="f2" y="f5"/>
                      </a:cubicBezTo>
                      <a:close/>
                      <a:moveTo>
                        <a:pt x="f10" y="f11"/>
                      </a:moveTo>
                      <a:cubicBezTo>
                        <a:pt x="f16" y="f17"/>
                        <a:pt x="f18" y="f19"/>
                        <a:pt x="f20" y="f21"/>
                      </a:cubicBezTo>
                      <a:cubicBezTo>
                        <a:pt x="f22" y="f23"/>
                        <a:pt x="f24" y="f25"/>
                        <a:pt x="f26" y="f4"/>
                      </a:cubicBezTo>
                      <a:cubicBezTo>
                        <a:pt x="f27" y="f28"/>
                        <a:pt x="f29" y="f30"/>
                        <a:pt x="f31" y="f32"/>
                      </a:cubicBezTo>
                      <a:lnTo>
                        <a:pt x="f31" y="f32"/>
                      </a:lnTo>
                      <a:cubicBezTo>
                        <a:pt x="f33" y="f34"/>
                        <a:pt x="f35" y="f36"/>
                        <a:pt x="f37" y="f36"/>
                      </a:cubicBezTo>
                      <a:cubicBezTo>
                        <a:pt x="f38" y="f36"/>
                        <a:pt x="f39" y="f40"/>
                        <a:pt x="f3" y="f41"/>
                      </a:cubicBezTo>
                      <a:lnTo>
                        <a:pt x="f3" y="f41"/>
                      </a:lnTo>
                      <a:cubicBezTo>
                        <a:pt x="f42" y="f43"/>
                        <a:pt x="f44" y="f45"/>
                        <a:pt x="f46" y="f45"/>
                      </a:cubicBezTo>
                      <a:cubicBezTo>
                        <a:pt x="f47" y="f45"/>
                        <a:pt x="f48" y="f49"/>
                        <a:pt x="f50" y="f51"/>
                      </a:cubicBezTo>
                      <a:cubicBezTo>
                        <a:pt x="f52" y="f53"/>
                        <a:pt x="f54" y="f55"/>
                        <a:pt x="f56" y="f57"/>
                      </a:cubicBezTo>
                      <a:cubicBezTo>
                        <a:pt x="f24" y="f58"/>
                        <a:pt x="f59" y="f22"/>
                        <a:pt x="f60" y="f61"/>
                      </a:cubicBezTo>
                      <a:cubicBezTo>
                        <a:pt x="f62" y="f63"/>
                        <a:pt x="f64" y="f65"/>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931;p13">
                  <a:extLst>
                    <a:ext uri="{FF2B5EF4-FFF2-40B4-BE49-F238E27FC236}">
                      <a16:creationId xmlns:a16="http://schemas.microsoft.com/office/drawing/2014/main" id="{2169756E-F0F2-4127-AAAB-CEB5147EA836}"/>
                    </a:ext>
                  </a:extLst>
                </p:cNvPr>
                <p:cNvSpPr/>
                <p:nvPr/>
              </p:nvSpPr>
              <p:spPr>
                <a:xfrm>
                  <a:off x="559311" y="4732513"/>
                  <a:ext cx="98087" cy="213649"/>
                </a:xfrm>
                <a:custGeom>
                  <a:avLst/>
                  <a:gdLst>
                    <a:gd name="f0" fmla="val w"/>
                    <a:gd name="f1" fmla="val h"/>
                    <a:gd name="f2" fmla="val 0"/>
                    <a:gd name="f3" fmla="val 3037"/>
                    <a:gd name="f4" fmla="val 6615"/>
                    <a:gd name="f5" fmla="val 728"/>
                    <a:gd name="f6" fmla="val 750"/>
                    <a:gd name="f7" fmla="val 14"/>
                    <a:gd name="f8" fmla="val 772"/>
                    <a:gd name="f9" fmla="val 27"/>
                    <a:gd name="f10" fmla="val 795"/>
                    <a:gd name="f11" fmla="val 40"/>
                    <a:gd name="f12" fmla="val 13"/>
                    <a:gd name="f13" fmla="val 1998"/>
                    <a:gd name="f14" fmla="val 1136"/>
                    <a:gd name="f15" fmla="val 2022"/>
                    <a:gd name="f16" fmla="val 1168"/>
                    <a:gd name="f17" fmla="val 2045"/>
                    <a:gd name="f18" fmla="val 1201"/>
                    <a:gd name="f19" fmla="val 2067"/>
                    <a:gd name="f20" fmla="val 1235"/>
                    <a:gd name="f21" fmla="val 2124"/>
                    <a:gd name="f22" fmla="val 1328"/>
                    <a:gd name="f23" fmla="val 2171"/>
                    <a:gd name="f24" fmla="val 1432"/>
                    <a:gd name="f25" fmla="val 2217"/>
                    <a:gd name="f26" fmla="val 1535"/>
                    <a:gd name="f27" fmla="val 2286"/>
                    <a:gd name="f28" fmla="val 1755"/>
                    <a:gd name="f29" fmla="val 2332"/>
                    <a:gd name="f30" fmla="val 1986"/>
                    <a:gd name="f31" fmla="val 2193"/>
                    <a:gd name="f32" fmla="val 2344"/>
                    <a:gd name="f33" fmla="val 2655"/>
                    <a:gd name="f34" fmla="val 3105"/>
                    <a:gd name="f35" fmla="val 2055"/>
                    <a:gd name="f36" fmla="val 3521"/>
                    <a:gd name="f37" fmla="val 1894"/>
                    <a:gd name="f38" fmla="val 3948"/>
                    <a:gd name="f39" fmla="val 1709"/>
                    <a:gd name="f40" fmla="val 4352"/>
                    <a:gd name="f41" fmla="val 1570"/>
                    <a:gd name="f42" fmla="val 4779"/>
                    <a:gd name="f43" fmla="val 1420"/>
                    <a:gd name="f44" fmla="val 5194"/>
                    <a:gd name="f45" fmla="val 1351"/>
                    <a:gd name="f46" fmla="val 5645"/>
                    <a:gd name="f47" fmla="val 1340"/>
                    <a:gd name="f48" fmla="val 6106"/>
                    <a:gd name="f49" fmla="val 5875"/>
                    <a:gd name="f50" fmla="val 5656"/>
                    <a:gd name="f51" fmla="val 1363"/>
                    <a:gd name="f52" fmla="val 5425"/>
                    <a:gd name="f53" fmla="val 1386"/>
                    <a:gd name="f54" fmla="val 4987"/>
                    <a:gd name="f55" fmla="val 1513"/>
                    <a:gd name="f56" fmla="val 4767"/>
                    <a:gd name="f57" fmla="val 1640"/>
                    <a:gd name="f58" fmla="val 4329"/>
                    <a:gd name="f59" fmla="val 1836"/>
                    <a:gd name="f60" fmla="val 3925"/>
                    <a:gd name="f61" fmla="val 3509"/>
                    <a:gd name="f62" fmla="val 2159"/>
                    <a:gd name="f63" fmla="val 3094"/>
                    <a:gd name="f64" fmla="val 2216"/>
                    <a:gd name="f65" fmla="val 1837"/>
                    <a:gd name="f66" fmla="val 2204"/>
                    <a:gd name="f67" fmla="val 1449"/>
                    <a:gd name="f68" fmla="val 1344"/>
                    <a:gd name="f69" fmla="val 378"/>
                    <a:gd name="f70" fmla="val 1820"/>
                    <a:gd name="f71" fmla="val 915"/>
                    <a:gd name="f72" fmla="val 1547"/>
                    <a:gd name="f73" fmla="val 2101"/>
                    <a:gd name="f74" fmla="val 1893"/>
                    <a:gd name="f75" fmla="val 2517"/>
                    <a:gd name="f76" fmla="val 1871"/>
                    <a:gd name="f77" fmla="val 2759"/>
                    <a:gd name="f78" fmla="val 1783"/>
                    <a:gd name="f79" fmla="val 2829"/>
                    <a:gd name="f80" fmla="val 1669"/>
                    <a:gd name="f81" fmla="val 2879"/>
                    <a:gd name="f82" fmla="val 1553"/>
                    <a:gd name="f83" fmla="val 1517"/>
                    <a:gd name="f84" fmla="val 1480"/>
                    <a:gd name="f85" fmla="val 2874"/>
                    <a:gd name="f86" fmla="val 1443"/>
                    <a:gd name="f87" fmla="val 2863"/>
                    <a:gd name="f88" fmla="val 1305"/>
                    <a:gd name="f89" fmla="val 2817"/>
                    <a:gd name="f90" fmla="val 1190"/>
                    <a:gd name="f91" fmla="val 2632"/>
                    <a:gd name="f92" fmla="val 1247"/>
                    <a:gd name="f93" fmla="val 2482"/>
                    <a:gd name="f94" fmla="val 1097"/>
                    <a:gd name="f95" fmla="val 2620"/>
                    <a:gd name="f96" fmla="val 1074"/>
                    <a:gd name="f97" fmla="val 1178"/>
                    <a:gd name="f98" fmla="val 3036"/>
                    <a:gd name="f99" fmla="val 1239"/>
                    <a:gd name="f100" fmla="val 3150"/>
                    <a:gd name="f101" fmla="val 1371"/>
                    <a:gd name="f102" fmla="val 3199"/>
                    <a:gd name="f103" fmla="val 1506"/>
                    <a:gd name="f104" fmla="val 1576"/>
                    <a:gd name="f105" fmla="val 1646"/>
                    <a:gd name="f106" fmla="val 3186"/>
                    <a:gd name="f107" fmla="val 3163"/>
                    <a:gd name="f108" fmla="val 3705"/>
                    <a:gd name="f109" fmla="val 889"/>
                    <a:gd name="f110" fmla="val 4063"/>
                    <a:gd name="f111" fmla="val 289"/>
                    <a:gd name="f112" fmla="val 4271"/>
                    <a:gd name="f113" fmla="val 462"/>
                    <a:gd name="f114" fmla="val 4363"/>
                    <a:gd name="f115" fmla="val 612"/>
                    <a:gd name="f116" fmla="val 4410"/>
                    <a:gd name="f117" fmla="val 439"/>
                    <a:gd name="f118" fmla="val 4606"/>
                    <a:gd name="f119" fmla="val 1"/>
                    <a:gd name="f120" fmla="val 4790"/>
                    <a:gd name="f121" fmla="val 257"/>
                    <a:gd name="f122" fmla="val 4861"/>
                    <a:gd name="f123" fmla="val 388"/>
                    <a:gd name="f124" fmla="val 4899"/>
                    <a:gd name="f125" fmla="val 560"/>
                    <a:gd name="f126" fmla="val 642"/>
                    <a:gd name="f127" fmla="val 734"/>
                    <a:gd name="f128" fmla="val 4890"/>
                    <a:gd name="f129" fmla="val 855"/>
                    <a:gd name="f130" fmla="val 4871"/>
                    <a:gd name="f131" fmla="val 325"/>
                    <a:gd name="f132" fmla="val 5620"/>
                    <a:gd name="f133" fmla="val 1268"/>
                    <a:gd name="f134" fmla="val 5932"/>
                    <a:gd name="f135" fmla="val 1316"/>
                    <a:gd name="f136" fmla="val 6611"/>
                    <a:gd name="f137" fmla="val 1274"/>
                    <a:gd name="f138" fmla="val 5979"/>
                    <a:gd name="f139" fmla="val 2448"/>
                    <a:gd name="f140" fmla="val 5990"/>
                    <a:gd name="f141" fmla="val 2355"/>
                    <a:gd name="f142" fmla="val 5402"/>
                    <a:gd name="f143" fmla="val 5748"/>
                    <a:gd name="f144" fmla="val 2725"/>
                    <a:gd name="f145" fmla="val 6014"/>
                    <a:gd name="f146" fmla="val 6199"/>
                    <a:gd name="f147" fmla="val 5298"/>
                    <a:gd name="f148" fmla="val 2505"/>
                    <a:gd name="f149" fmla="val 4040"/>
                    <a:gd name="f150" fmla="val 2748"/>
                    <a:gd name="f151" fmla="val 2182"/>
                    <a:gd name="f152" fmla="val 2563"/>
                    <a:gd name="f153" fmla="val 1385"/>
                    <a:gd name="f154" fmla="val 797"/>
                    <a:gd name="f155" fmla="val 1882"/>
                    <a:gd name="f156" fmla="val 681"/>
                    <a:gd name="f157" fmla="val 566"/>
                    <a:gd name="f158" fmla="val 1594"/>
                    <a:gd name="f159" fmla="val 450"/>
                    <a:gd name="f160" fmla="val 1339"/>
                    <a:gd name="f161" fmla="val 280"/>
                    <a:gd name="f162" fmla="val 1054"/>
                    <a:gd name="f163" fmla="val 189"/>
                    <a:gd name="f164" fmla="val 6612"/>
                    <a:gd name="f165" fmla="val 6613"/>
                    <a:gd name="f166" fmla="val 1317"/>
                    <a:gd name="f167" fmla="val 6614"/>
                    <a:gd name="f168" fmla="*/ f0 1 3037"/>
                    <a:gd name="f169" fmla="*/ f1 1 6615"/>
                    <a:gd name="f170" fmla="val f2"/>
                    <a:gd name="f171" fmla="val f3"/>
                    <a:gd name="f172" fmla="val f4"/>
                    <a:gd name="f173" fmla="+- f172 0 f170"/>
                    <a:gd name="f174" fmla="+- f171 0 f170"/>
                    <a:gd name="f175" fmla="*/ f174 1 3037"/>
                    <a:gd name="f176" fmla="*/ f173 1 6615"/>
                    <a:gd name="f177" fmla="*/ f170 1 f175"/>
                    <a:gd name="f178" fmla="*/ f171 1 f175"/>
                    <a:gd name="f179" fmla="*/ f170 1 f176"/>
                    <a:gd name="f180" fmla="*/ f172 1 f176"/>
                    <a:gd name="f181" fmla="*/ f177 f168 1"/>
                    <a:gd name="f182" fmla="*/ f178 f168 1"/>
                    <a:gd name="f183" fmla="*/ f180 f169 1"/>
                    <a:gd name="f184" fmla="*/ f179 f169 1"/>
                  </a:gdLst>
                  <a:ahLst/>
                  <a:cxnLst>
                    <a:cxn ang="3cd4">
                      <a:pos x="hc" y="t"/>
                    </a:cxn>
                    <a:cxn ang="0">
                      <a:pos x="r" y="vc"/>
                    </a:cxn>
                    <a:cxn ang="cd4">
                      <a:pos x="hc" y="b"/>
                    </a:cxn>
                    <a:cxn ang="cd2">
                      <a:pos x="l" y="vc"/>
                    </a:cxn>
                  </a:cxnLst>
                  <a:rect l="f181" t="f184" r="f182" b="f183"/>
                  <a:pathLst>
                    <a:path w="3037" h="6615">
                      <a:moveTo>
                        <a:pt x="f5" y="f2"/>
                      </a:moveTo>
                      <a:cubicBezTo>
                        <a:pt x="f6" y="f7"/>
                        <a:pt x="f8" y="f9"/>
                        <a:pt x="f10" y="f11"/>
                      </a:cubicBezTo>
                      <a:lnTo>
                        <a:pt x="f10" y="f11"/>
                      </a:lnTo>
                      <a:cubicBezTo>
                        <a:pt x="f8" y="f9"/>
                        <a:pt x="f6" y="f12"/>
                        <a:pt x="f5" y="f2"/>
                      </a:cubicBezTo>
                      <a:close/>
                      <a:moveTo>
                        <a:pt x="f13" y="f14"/>
                      </a:moveTo>
                      <a:cubicBezTo>
                        <a:pt x="f15" y="f16"/>
                        <a:pt x="f17" y="f18"/>
                        <a:pt x="f19" y="f20"/>
                      </a:cubicBezTo>
                      <a:cubicBezTo>
                        <a:pt x="f21" y="f22"/>
                        <a:pt x="f23" y="f24"/>
                        <a:pt x="f25" y="f26"/>
                      </a:cubicBezTo>
                      <a:cubicBezTo>
                        <a:pt x="f27" y="f28"/>
                        <a:pt x="f29" y="f30"/>
                        <a:pt x="f29" y="f31"/>
                      </a:cubicBezTo>
                      <a:cubicBezTo>
                        <a:pt x="f32" y="f33"/>
                        <a:pt x="f25" y="f34"/>
                        <a:pt x="f35" y="f36"/>
                      </a:cubicBezTo>
                      <a:cubicBezTo>
                        <a:pt x="f37" y="f38"/>
                        <a:pt x="f39" y="f40"/>
                        <a:pt x="f41" y="f42"/>
                      </a:cubicBezTo>
                      <a:cubicBezTo>
                        <a:pt x="f43" y="f44"/>
                        <a:pt x="f45" y="f46"/>
                        <a:pt x="f47" y="f48"/>
                      </a:cubicBezTo>
                      <a:cubicBezTo>
                        <a:pt x="f47" y="f49"/>
                        <a:pt x="f47" y="f50"/>
                        <a:pt x="f51" y="f52"/>
                      </a:cubicBezTo>
                      <a:cubicBezTo>
                        <a:pt x="f53" y="f44"/>
                        <a:pt x="f24" y="f54"/>
                        <a:pt x="f55" y="f56"/>
                      </a:cubicBezTo>
                      <a:cubicBezTo>
                        <a:pt x="f57" y="f58"/>
                        <a:pt x="f59" y="f60"/>
                        <a:pt x="f13" y="f61"/>
                      </a:cubicBezTo>
                      <a:cubicBezTo>
                        <a:pt x="f62" y="f63"/>
                        <a:pt x="f27" y="f33"/>
                        <a:pt x="f27" y="f64"/>
                      </a:cubicBezTo>
                      <a:cubicBezTo>
                        <a:pt x="f27" y="f65"/>
                        <a:pt x="f66" y="f67"/>
                        <a:pt x="f13" y="f14"/>
                      </a:cubicBezTo>
                      <a:close/>
                      <a:moveTo>
                        <a:pt x="f10" y="f11"/>
                      </a:moveTo>
                      <a:lnTo>
                        <a:pt x="f10" y="f11"/>
                      </a:lnTo>
                      <a:cubicBezTo>
                        <a:pt x="f68" y="f69"/>
                        <a:pt x="f70" y="f71"/>
                        <a:pt x="f13" y="f72"/>
                      </a:cubicBezTo>
                      <a:cubicBezTo>
                        <a:pt x="f73" y="f74"/>
                        <a:pt x="f25" y="f75"/>
                        <a:pt x="f76" y="f77"/>
                      </a:cubicBezTo>
                      <a:cubicBezTo>
                        <a:pt x="f78" y="f79"/>
                        <a:pt x="f80" y="f81"/>
                        <a:pt x="f82" y="f81"/>
                      </a:cubicBezTo>
                      <a:cubicBezTo>
                        <a:pt x="f83" y="f81"/>
                        <a:pt x="f84" y="f85"/>
                        <a:pt x="f86" y="f87"/>
                      </a:cubicBezTo>
                      <a:cubicBezTo>
                        <a:pt x="f88" y="f89"/>
                        <a:pt x="f90" y="f91"/>
                        <a:pt x="f92" y="f93"/>
                      </a:cubicBezTo>
                      <a:lnTo>
                        <a:pt x="f92" y="f93"/>
                      </a:lnTo>
                      <a:cubicBezTo>
                        <a:pt x="f94" y="f95"/>
                        <a:pt x="f96" y="f87"/>
                        <a:pt x="f97" y="f98"/>
                      </a:cubicBezTo>
                      <a:cubicBezTo>
                        <a:pt x="f99" y="f100"/>
                        <a:pt x="f101" y="f102"/>
                        <a:pt x="f103" y="f102"/>
                      </a:cubicBezTo>
                      <a:cubicBezTo>
                        <a:pt x="f104" y="f102"/>
                        <a:pt x="f105" y="f106"/>
                        <a:pt x="f39" y="f107"/>
                      </a:cubicBezTo>
                      <a:lnTo>
                        <a:pt x="f39" y="f107"/>
                      </a:lnTo>
                      <a:cubicBezTo>
                        <a:pt x="f53" y="f108"/>
                        <a:pt x="f109" y="f110"/>
                        <a:pt x="f111" y="f112"/>
                      </a:cubicBezTo>
                      <a:cubicBezTo>
                        <a:pt x="f111" y="f112"/>
                        <a:pt x="f113" y="f114"/>
                        <a:pt x="f115" y="f116"/>
                      </a:cubicBezTo>
                      <a:cubicBezTo>
                        <a:pt x="f115" y="f116"/>
                        <a:pt x="f117" y="f118"/>
                        <a:pt x="f119" y="f120"/>
                      </a:cubicBezTo>
                      <a:cubicBezTo>
                        <a:pt x="f121" y="f122"/>
                        <a:pt x="f123" y="f124"/>
                        <a:pt x="f125" y="f124"/>
                      </a:cubicBezTo>
                      <a:cubicBezTo>
                        <a:pt x="f126" y="f124"/>
                        <a:pt x="f127" y="f128"/>
                        <a:pt x="f129" y="f130"/>
                      </a:cubicBezTo>
                      <a:lnTo>
                        <a:pt x="f129" y="f130"/>
                      </a:lnTo>
                      <a:cubicBezTo>
                        <a:pt x="f131" y="f132"/>
                        <a:pt x="f133" y="f134"/>
                        <a:pt x="f135" y="f136"/>
                      </a:cubicBezTo>
                      <a:lnTo>
                        <a:pt x="f135" y="f136"/>
                      </a:lnTo>
                      <a:cubicBezTo>
                        <a:pt x="f137" y="f138"/>
                        <a:pt x="f139" y="f140"/>
                        <a:pt x="f141" y="f142"/>
                      </a:cubicBezTo>
                      <a:lnTo>
                        <a:pt x="f141" y="f142"/>
                      </a:lnTo>
                      <a:cubicBezTo>
                        <a:pt x="f75" y="f143"/>
                        <a:pt x="f144" y="f145"/>
                        <a:pt x="f98" y="f146"/>
                      </a:cubicBezTo>
                      <a:cubicBezTo>
                        <a:pt x="f139" y="f147"/>
                        <a:pt x="f148" y="f149"/>
                        <a:pt x="f91" y="f98"/>
                      </a:cubicBezTo>
                      <a:cubicBezTo>
                        <a:pt x="f150" y="f151"/>
                        <a:pt x="f152" y="f153"/>
                        <a:pt x="f13" y="f154"/>
                      </a:cubicBezTo>
                      <a:cubicBezTo>
                        <a:pt x="f155" y="f156"/>
                        <a:pt x="f28" y="f157"/>
                        <a:pt x="f158" y="f159"/>
                      </a:cubicBezTo>
                      <a:cubicBezTo>
                        <a:pt x="f160" y="f161"/>
                        <a:pt x="f162" y="f163"/>
                        <a:pt x="f10" y="f11"/>
                      </a:cubicBezTo>
                      <a:close/>
                      <a:moveTo>
                        <a:pt x="f135" y="f136"/>
                      </a:moveTo>
                      <a:cubicBezTo>
                        <a:pt x="f135" y="f164"/>
                        <a:pt x="f135" y="f165"/>
                        <a:pt x="f166" y="f167"/>
                      </a:cubicBezTo>
                      <a:cubicBezTo>
                        <a:pt x="f135" y="f165"/>
                        <a:pt x="f135" y="f164"/>
                        <a:pt x="f135" y="f13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932;p13">
                  <a:extLst>
                    <a:ext uri="{FF2B5EF4-FFF2-40B4-BE49-F238E27FC236}">
                      <a16:creationId xmlns:a16="http://schemas.microsoft.com/office/drawing/2014/main" id="{FDEA7950-335E-4129-AB72-DA749979608D}"/>
                    </a:ext>
                  </a:extLst>
                </p:cNvPr>
                <p:cNvSpPr/>
                <p:nvPr/>
              </p:nvSpPr>
              <p:spPr>
                <a:xfrm>
                  <a:off x="650293" y="4823112"/>
                  <a:ext cx="18278" cy="77934"/>
                </a:xfrm>
                <a:custGeom>
                  <a:avLst/>
                  <a:gdLst>
                    <a:gd name="f0" fmla="val w"/>
                    <a:gd name="f1" fmla="val h"/>
                    <a:gd name="f2" fmla="val 0"/>
                    <a:gd name="f3" fmla="val 566"/>
                    <a:gd name="f4" fmla="val 2413"/>
                    <a:gd name="f5" fmla="val 254"/>
                    <a:gd name="f6" fmla="val 831"/>
                    <a:gd name="f7" fmla="val 139"/>
                    <a:gd name="f8" fmla="val 1674"/>
                    <a:gd name="f9" fmla="val 462"/>
                    <a:gd name="f10" fmla="val 1605"/>
                    <a:gd name="f11" fmla="val 346"/>
                    <a:gd name="f12" fmla="val 808"/>
                    <a:gd name="f13" fmla="*/ f0 1 566"/>
                    <a:gd name="f14" fmla="*/ f1 1 2413"/>
                    <a:gd name="f15" fmla="val f2"/>
                    <a:gd name="f16" fmla="val f3"/>
                    <a:gd name="f17" fmla="val f4"/>
                    <a:gd name="f18" fmla="+- f17 0 f15"/>
                    <a:gd name="f19" fmla="+- f16 0 f15"/>
                    <a:gd name="f20" fmla="*/ f19 1 566"/>
                    <a:gd name="f21" fmla="*/ f18 1 241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566" h="2413">
                      <a:moveTo>
                        <a:pt x="f5" y="f2"/>
                      </a:moveTo>
                      <a:cubicBezTo>
                        <a:pt x="f2" y="f6"/>
                        <a:pt x="f7" y="f8"/>
                        <a:pt x="f3" y="f4"/>
                      </a:cubicBezTo>
                      <a:cubicBezTo>
                        <a:pt x="f9" y="f10"/>
                        <a:pt x="f11" y="f1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933;p13">
                  <a:extLst>
                    <a:ext uri="{FF2B5EF4-FFF2-40B4-BE49-F238E27FC236}">
                      <a16:creationId xmlns:a16="http://schemas.microsoft.com/office/drawing/2014/main" id="{C966990F-5AEA-4532-AD5E-C6BCB7C32BCC}"/>
                    </a:ext>
                  </a:extLst>
                </p:cNvPr>
                <p:cNvSpPr/>
                <p:nvPr/>
              </p:nvSpPr>
              <p:spPr>
                <a:xfrm>
                  <a:off x="699488" y="4654972"/>
                  <a:ext cx="82808" cy="96953"/>
                </a:xfrm>
                <a:custGeom>
                  <a:avLst/>
                  <a:gdLst>
                    <a:gd name="f0" fmla="val w"/>
                    <a:gd name="f1" fmla="val h"/>
                    <a:gd name="f2" fmla="val 0"/>
                    <a:gd name="f3" fmla="val 2564"/>
                    <a:gd name="f4" fmla="val 3002"/>
                    <a:gd name="f5" fmla="val 1282"/>
                    <a:gd name="f6" fmla="val 1755"/>
                    <a:gd name="f7" fmla="val 1284"/>
                    <a:gd name="f8" fmla="val 1756"/>
                    <a:gd name="f9" fmla="val 1287"/>
                    <a:gd name="f10" fmla="val 1757"/>
                    <a:gd name="f11" fmla="val 1289"/>
                    <a:gd name="f12" fmla="val 1758"/>
                    <a:gd name="f13" fmla="val 462"/>
                    <a:gd name="f14" fmla="val 1016"/>
                    <a:gd name="f15" fmla="val 543"/>
                    <a:gd name="f16" fmla="val 1178"/>
                    <a:gd name="f17" fmla="val 647"/>
                    <a:gd name="f18" fmla="val 1328"/>
                    <a:gd name="f19" fmla="val 774"/>
                    <a:gd name="f20" fmla="val 1455"/>
                    <a:gd name="f21" fmla="val 843"/>
                    <a:gd name="f22" fmla="val 1524"/>
                    <a:gd name="f23" fmla="val 947"/>
                    <a:gd name="f24" fmla="val 1593"/>
                    <a:gd name="f25" fmla="val 1040"/>
                    <a:gd name="f26" fmla="val 1639"/>
                    <a:gd name="f27" fmla="val 1155"/>
                    <a:gd name="f28" fmla="val 1686"/>
                    <a:gd name="f29" fmla="val 1270"/>
                    <a:gd name="f30" fmla="val 1697"/>
                    <a:gd name="f31" fmla="val 1386"/>
                    <a:gd name="f32" fmla="val 1536"/>
                    <a:gd name="f33" fmla="val 1663"/>
                    <a:gd name="f34" fmla="val 1859"/>
                    <a:gd name="f35" fmla="val 1605"/>
                    <a:gd name="f36" fmla="val 1732"/>
                    <a:gd name="f37" fmla="val 1720"/>
                    <a:gd name="f38" fmla="val 1559"/>
                    <a:gd name="f39" fmla="val 1766"/>
                    <a:gd name="f40" fmla="val 1354"/>
                    <a:gd name="f41" fmla="val 1314"/>
                    <a:gd name="f42" fmla="val 1426"/>
                    <a:gd name="f43" fmla="val 1815"/>
                    <a:gd name="f44" fmla="val 1585"/>
                    <a:gd name="f45" fmla="val 1871"/>
                    <a:gd name="f46" fmla="val 1928"/>
                    <a:gd name="f47" fmla="val 1882"/>
                    <a:gd name="f48" fmla="val 2020"/>
                    <a:gd name="f49" fmla="val 2044"/>
                    <a:gd name="f50" fmla="val 2101"/>
                    <a:gd name="f51" fmla="val 2171"/>
                    <a:gd name="f52" fmla="val 2228"/>
                    <a:gd name="f53" fmla="val 2032"/>
                    <a:gd name="f54" fmla="val 2113"/>
                    <a:gd name="f55" fmla="val 2043"/>
                    <a:gd name="f56" fmla="val 1986"/>
                    <a:gd name="f57" fmla="val 1351"/>
                    <a:gd name="f58" fmla="val 1870"/>
                    <a:gd name="f59" fmla="val 1190"/>
                    <a:gd name="f60" fmla="val 1801"/>
                    <a:gd name="f61" fmla="val 855"/>
                    <a:gd name="f62" fmla="val 1628"/>
                    <a:gd name="f63" fmla="val 751"/>
                    <a:gd name="f64" fmla="val 1478"/>
                    <a:gd name="f65" fmla="val 612"/>
                    <a:gd name="f66" fmla="val 532"/>
                    <a:gd name="f67" fmla="val 35"/>
                    <a:gd name="f68" fmla="val 1"/>
                    <a:gd name="f69" fmla="val 358"/>
                    <a:gd name="f70" fmla="val 58"/>
                    <a:gd name="f71" fmla="val 728"/>
                    <a:gd name="f72" fmla="val 197"/>
                    <a:gd name="f73" fmla="val 1074"/>
                    <a:gd name="f74" fmla="val 416"/>
                    <a:gd name="f75" fmla="val 1582"/>
                    <a:gd name="f76" fmla="val 832"/>
                    <a:gd name="f77" fmla="val 1997"/>
                    <a:gd name="f78" fmla="val 1340"/>
                    <a:gd name="f79" fmla="val 2320"/>
                    <a:gd name="f80" fmla="val 1744"/>
                    <a:gd name="f81" fmla="val 2378"/>
                    <a:gd name="f82" fmla="val 2494"/>
                    <a:gd name="f83" fmla="val 2598"/>
                    <a:gd name="f84" fmla="val 2263"/>
                    <a:gd name="f85" fmla="val 2782"/>
                    <a:gd name="f86" fmla="val 3001"/>
                    <a:gd name="f87" fmla="val 2425"/>
                    <a:gd name="f88" fmla="val 2563"/>
                    <a:gd name="f89" fmla="val 2551"/>
                    <a:gd name="f90" fmla="val 2517"/>
                    <a:gd name="f91" fmla="val 2286"/>
                    <a:gd name="f92" fmla="val 2482"/>
                    <a:gd name="f93" fmla="val 2332"/>
                    <a:gd name="f94" fmla="val 1824"/>
                    <a:gd name="f95" fmla="val 2148"/>
                    <a:gd name="f96" fmla="val 2163"/>
                    <a:gd name="f97" fmla="val 1689"/>
                    <a:gd name="f98" fmla="val 2180"/>
                    <a:gd name="f99" fmla="val 1691"/>
                    <a:gd name="f100" fmla="val 2197"/>
                    <a:gd name="f101" fmla="val 2291"/>
                    <a:gd name="f102" fmla="val 2397"/>
                    <a:gd name="f103" fmla="val 2436"/>
                    <a:gd name="f104" fmla="val 1570"/>
                    <a:gd name="f105" fmla="val 1305"/>
                    <a:gd name="f106" fmla="val 2344"/>
                    <a:gd name="f107" fmla="val 1224"/>
                    <a:gd name="f108" fmla="val 2251"/>
                    <a:gd name="f109" fmla="val 1132"/>
                    <a:gd name="f110" fmla="val 2136"/>
                    <a:gd name="f111" fmla="val 1097"/>
                    <a:gd name="f112" fmla="val 1998"/>
                    <a:gd name="f113" fmla="val 1051"/>
                    <a:gd name="f114" fmla="val 2159"/>
                    <a:gd name="f115" fmla="val 993"/>
                    <a:gd name="f116" fmla="val 2321"/>
                    <a:gd name="f117" fmla="val 866"/>
                    <a:gd name="f118" fmla="val 693"/>
                    <a:gd name="f119" fmla="val 520"/>
                    <a:gd name="f120" fmla="val 324"/>
                    <a:gd name="f121" fmla="val 243"/>
                    <a:gd name="f122" fmla="val 1617"/>
                    <a:gd name="f123" fmla="val 924"/>
                    <a:gd name="f124" fmla="val 958"/>
                    <a:gd name="f125" fmla="val 1186"/>
                    <a:gd name="f126" fmla="val 963"/>
                    <a:gd name="f127" fmla="val 1148"/>
                    <a:gd name="f128" fmla="val 965"/>
                    <a:gd name="f129" fmla="val 1110"/>
                    <a:gd name="f130" fmla="val 755"/>
                    <a:gd name="f131" fmla="val 409"/>
                    <a:gd name="f132" fmla="val 775"/>
                    <a:gd name="f133" fmla="val 232"/>
                    <a:gd name="f134" fmla="val 139"/>
                    <a:gd name="f135" fmla="val 301"/>
                    <a:gd name="f136" fmla="val 70"/>
                    <a:gd name="f137" fmla="val 150"/>
                    <a:gd name="f138" fmla="*/ f0 1 2564"/>
                    <a:gd name="f139" fmla="*/ f1 1 3002"/>
                    <a:gd name="f140" fmla="val f2"/>
                    <a:gd name="f141" fmla="val f3"/>
                    <a:gd name="f142" fmla="val f4"/>
                    <a:gd name="f143" fmla="+- f142 0 f140"/>
                    <a:gd name="f144" fmla="+- f141 0 f140"/>
                    <a:gd name="f145" fmla="*/ f144 1 2564"/>
                    <a:gd name="f146" fmla="*/ f143 1 3002"/>
                    <a:gd name="f147" fmla="*/ f140 1 f145"/>
                    <a:gd name="f148" fmla="*/ f141 1 f145"/>
                    <a:gd name="f149" fmla="*/ f140 1 f146"/>
                    <a:gd name="f150" fmla="*/ f142 1 f146"/>
                    <a:gd name="f151" fmla="*/ f147 f138 1"/>
                    <a:gd name="f152" fmla="*/ f148 f138 1"/>
                    <a:gd name="f153" fmla="*/ f150 f139 1"/>
                    <a:gd name="f154" fmla="*/ f149 f139 1"/>
                  </a:gdLst>
                  <a:ahLst/>
                  <a:cxnLst>
                    <a:cxn ang="3cd4">
                      <a:pos x="hc" y="t"/>
                    </a:cxn>
                    <a:cxn ang="0">
                      <a:pos x="r" y="vc"/>
                    </a:cxn>
                    <a:cxn ang="cd4">
                      <a:pos x="hc" y="b"/>
                    </a:cxn>
                    <a:cxn ang="cd2">
                      <a:pos x="l" y="vc"/>
                    </a:cxn>
                  </a:cxnLst>
                  <a:rect l="f151" t="f154" r="f152" b="f153"/>
                  <a:pathLst>
                    <a:path w="2564" h="3002">
                      <a:moveTo>
                        <a:pt x="f5" y="f6"/>
                      </a:moveTo>
                      <a:lnTo>
                        <a:pt x="f5" y="f6"/>
                      </a:lnTo>
                      <a:cubicBezTo>
                        <a:pt x="f7" y="f8"/>
                        <a:pt x="f9" y="f10"/>
                        <a:pt x="f11" y="f12"/>
                      </a:cubicBezTo>
                      <a:lnTo>
                        <a:pt x="f11" y="f12"/>
                      </a:lnTo>
                      <a:cubicBezTo>
                        <a:pt x="f9" y="f10"/>
                        <a:pt x="f7" y="f8"/>
                        <a:pt x="f5" y="f6"/>
                      </a:cubicBezTo>
                      <a:close/>
                      <a:moveTo>
                        <a:pt x="f13" y="f14"/>
                      </a:moveTo>
                      <a:cubicBezTo>
                        <a:pt x="f15" y="f16"/>
                        <a:pt x="f17" y="f18"/>
                        <a:pt x="f19" y="f20"/>
                      </a:cubicBezTo>
                      <a:cubicBezTo>
                        <a:pt x="f21" y="f22"/>
                        <a:pt x="f23" y="f24"/>
                        <a:pt x="f25" y="f26"/>
                      </a:cubicBezTo>
                      <a:cubicBezTo>
                        <a:pt x="f27" y="f28"/>
                        <a:pt x="f29" y="f30"/>
                        <a:pt x="f31" y="f30"/>
                      </a:cubicBezTo>
                      <a:cubicBezTo>
                        <a:pt x="f32" y="f30"/>
                        <a:pt x="f30" y="f33"/>
                        <a:pt x="f34" y="f35"/>
                      </a:cubicBezTo>
                      <a:lnTo>
                        <a:pt x="f34" y="f35"/>
                      </a:lnTo>
                      <a:cubicBezTo>
                        <a:pt x="f36" y="f37"/>
                        <a:pt x="f38" y="f39"/>
                        <a:pt x="f31" y="f39"/>
                      </a:cubicBezTo>
                      <a:cubicBezTo>
                        <a:pt x="f40" y="f39"/>
                        <a:pt x="f41" y="f39"/>
                        <a:pt x="f11" y="f12"/>
                      </a:cubicBezTo>
                      <a:lnTo>
                        <a:pt x="f11" y="f12"/>
                      </a:lnTo>
                      <a:cubicBezTo>
                        <a:pt x="f42" y="f43"/>
                        <a:pt x="f44" y="f45"/>
                        <a:pt x="f36" y="f46"/>
                      </a:cubicBezTo>
                      <a:cubicBezTo>
                        <a:pt x="f47" y="f48"/>
                        <a:pt x="f49" y="f50"/>
                        <a:pt x="f51" y="f52"/>
                      </a:cubicBezTo>
                      <a:cubicBezTo>
                        <a:pt x="f53" y="f54"/>
                        <a:pt x="f45" y="f55"/>
                        <a:pt x="f30" y="f56"/>
                      </a:cubicBezTo>
                      <a:cubicBezTo>
                        <a:pt x="f22" y="f46"/>
                        <a:pt x="f57" y="f58"/>
                        <a:pt x="f59" y="f60"/>
                      </a:cubicBezTo>
                      <a:cubicBezTo>
                        <a:pt x="f14" y="f36"/>
                        <a:pt x="f61" y="f62"/>
                        <a:pt x="f63" y="f64"/>
                      </a:cubicBezTo>
                      <a:cubicBezTo>
                        <a:pt x="f65" y="f57"/>
                        <a:pt x="f66" y="f16"/>
                        <a:pt x="f13" y="f14"/>
                      </a:cubicBezTo>
                      <a:close/>
                      <a:moveTo>
                        <a:pt x="f67" y="f2"/>
                      </a:moveTo>
                      <a:cubicBezTo>
                        <a:pt x="f68" y="f69"/>
                        <a:pt x="f70" y="f71"/>
                        <a:pt x="f72" y="f73"/>
                      </a:cubicBezTo>
                      <a:cubicBezTo>
                        <a:pt x="f74" y="f75"/>
                        <a:pt x="f76" y="f77"/>
                        <a:pt x="f78" y="f52"/>
                      </a:cubicBezTo>
                      <a:cubicBezTo>
                        <a:pt x="f32" y="f79"/>
                        <a:pt x="f80" y="f81"/>
                        <a:pt x="f46" y="f82"/>
                      </a:cubicBezTo>
                      <a:cubicBezTo>
                        <a:pt x="f50" y="f83"/>
                        <a:pt x="f84" y="f85"/>
                        <a:pt x="f84" y="f86"/>
                      </a:cubicBezTo>
                      <a:cubicBezTo>
                        <a:pt x="f87" y="f85"/>
                        <a:pt x="f88" y="f89"/>
                        <a:pt x="f90" y="f91"/>
                      </a:cubicBezTo>
                      <a:cubicBezTo>
                        <a:pt x="f92" y="f55"/>
                        <a:pt x="f93" y="f94"/>
                        <a:pt x="f95" y="f28"/>
                      </a:cubicBezTo>
                      <a:lnTo>
                        <a:pt x="f95" y="f28"/>
                      </a:lnTo>
                      <a:cubicBezTo>
                        <a:pt x="f96" y="f97"/>
                        <a:pt x="f98" y="f99"/>
                        <a:pt x="f100" y="f99"/>
                      </a:cubicBezTo>
                      <a:cubicBezTo>
                        <a:pt x="f101" y="f99"/>
                        <a:pt x="f102" y="f26"/>
                        <a:pt x="f103" y="f104"/>
                      </a:cubicBezTo>
                      <a:cubicBezTo>
                        <a:pt x="f82" y="f20"/>
                        <a:pt x="f103" y="f105"/>
                        <a:pt x="f106" y="f107"/>
                      </a:cubicBezTo>
                      <a:cubicBezTo>
                        <a:pt x="f108" y="f109"/>
                        <a:pt x="f110" y="f111"/>
                        <a:pt x="f112" y="f113"/>
                      </a:cubicBezTo>
                      <a:cubicBezTo>
                        <a:pt x="f114" y="f115"/>
                        <a:pt x="f116" y="f117"/>
                        <a:pt x="f93" y="f118"/>
                      </a:cubicBezTo>
                      <a:cubicBezTo>
                        <a:pt x="f106" y="f119"/>
                        <a:pt x="f84" y="f120"/>
                        <a:pt x="f54" y="f121"/>
                      </a:cubicBezTo>
                      <a:cubicBezTo>
                        <a:pt x="f112" y="f65"/>
                        <a:pt x="f122" y="f123"/>
                        <a:pt x="f107" y="f124"/>
                      </a:cubicBezTo>
                      <a:cubicBezTo>
                        <a:pt x="f125" y="f126"/>
                        <a:pt x="f127" y="f128"/>
                        <a:pt x="f129" y="f128"/>
                      </a:cubicBezTo>
                      <a:cubicBezTo>
                        <a:pt x="f130" y="f128"/>
                        <a:pt x="f131" y="f132"/>
                        <a:pt x="f133" y="f13"/>
                      </a:cubicBezTo>
                      <a:cubicBezTo>
                        <a:pt x="f134" y="f135"/>
                        <a:pt x="f136" y="f137"/>
                        <a:pt x="f67"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934;p13">
                  <a:extLst>
                    <a:ext uri="{FF2B5EF4-FFF2-40B4-BE49-F238E27FC236}">
                      <a16:creationId xmlns:a16="http://schemas.microsoft.com/office/drawing/2014/main" id="{0B78A404-DBCA-4262-8830-FBE64D78048F}"/>
                    </a:ext>
                  </a:extLst>
                </p:cNvPr>
                <p:cNvSpPr/>
                <p:nvPr/>
              </p:nvSpPr>
              <p:spPr>
                <a:xfrm>
                  <a:off x="677908" y="4590114"/>
                  <a:ext cx="177439" cy="239682"/>
                </a:xfrm>
                <a:custGeom>
                  <a:avLst/>
                  <a:gdLst>
                    <a:gd name="f0" fmla="val w"/>
                    <a:gd name="f1" fmla="val h"/>
                    <a:gd name="f2" fmla="val 0"/>
                    <a:gd name="f3" fmla="val 5494"/>
                    <a:gd name="f4" fmla="val 7421"/>
                    <a:gd name="f5" fmla="val 692"/>
                    <a:gd name="f6" fmla="val 681"/>
                    <a:gd name="f7" fmla="val 24"/>
                    <a:gd name="f8" fmla="val 671"/>
                    <a:gd name="f9" fmla="val 49"/>
                    <a:gd name="f10" fmla="val 661"/>
                    <a:gd name="f11" fmla="val 73"/>
                    <a:gd name="f12" fmla="val 1950"/>
                    <a:gd name="f13" fmla="val 6475"/>
                    <a:gd name="f14" fmla="val 2181"/>
                    <a:gd name="f15" fmla="val 6649"/>
                    <a:gd name="f16" fmla="val 2423"/>
                    <a:gd name="f17" fmla="val 6799"/>
                    <a:gd name="f18" fmla="val 2689"/>
                    <a:gd name="f19" fmla="val 6914"/>
                    <a:gd name="f20" fmla="val 2943"/>
                    <a:gd name="f21" fmla="val 7029"/>
                    <a:gd name="f22" fmla="val 3220"/>
                    <a:gd name="f23" fmla="val 7110"/>
                    <a:gd name="f24" fmla="val 3497"/>
                    <a:gd name="f25" fmla="val 7156"/>
                    <a:gd name="f26" fmla="val 3622"/>
                    <a:gd name="f27" fmla="val 7178"/>
                    <a:gd name="f28" fmla="val 3752"/>
                    <a:gd name="f29" fmla="val 7190"/>
                    <a:gd name="f30" fmla="val 3884"/>
                    <a:gd name="f31" fmla="val 4032"/>
                    <a:gd name="f32" fmla="val 4181"/>
                    <a:gd name="f33" fmla="val 7175"/>
                    <a:gd name="f34" fmla="val 4328"/>
                    <a:gd name="f35" fmla="val 7145"/>
                    <a:gd name="f36" fmla="val 4605"/>
                    <a:gd name="f37" fmla="val 7087"/>
                    <a:gd name="f38" fmla="val 4882"/>
                    <a:gd name="f39" fmla="val 6983"/>
                    <a:gd name="f40" fmla="val 5136"/>
                    <a:gd name="f41" fmla="val 6868"/>
                    <a:gd name="f42" fmla="val 4893"/>
                    <a:gd name="f43" fmla="val 7006"/>
                    <a:gd name="f44" fmla="val 4616"/>
                    <a:gd name="f45" fmla="val 4339"/>
                    <a:gd name="f46" fmla="val 7180"/>
                    <a:gd name="f47" fmla="val 4170"/>
                    <a:gd name="f48" fmla="val 7216"/>
                    <a:gd name="f49" fmla="val 3981"/>
                    <a:gd name="f50" fmla="val 7244"/>
                    <a:gd name="f51" fmla="val 3792"/>
                    <a:gd name="f52" fmla="val 3685"/>
                    <a:gd name="f53" fmla="val 3578"/>
                    <a:gd name="f54" fmla="val 7235"/>
                    <a:gd name="f55" fmla="val 3474"/>
                    <a:gd name="f56" fmla="val 7214"/>
                    <a:gd name="f57" fmla="val 3185"/>
                    <a:gd name="f58" fmla="val 7168"/>
                    <a:gd name="f59" fmla="val 2919"/>
                    <a:gd name="f60" fmla="val 2654"/>
                    <a:gd name="f61" fmla="val 6949"/>
                    <a:gd name="f62" fmla="val 2400"/>
                    <a:gd name="f63" fmla="val 6822"/>
                    <a:gd name="f64" fmla="val 2146"/>
                    <a:gd name="f65" fmla="val 6683"/>
                    <a:gd name="f66" fmla="val 1"/>
                    <a:gd name="f67" fmla="val 1676"/>
                    <a:gd name="f68" fmla="val 55"/>
                    <a:gd name="f69" fmla="val 3257"/>
                    <a:gd name="f70" fmla="val 715"/>
                    <a:gd name="f71" fmla="val 4871"/>
                    <a:gd name="f72" fmla="val 1096"/>
                    <a:gd name="f73" fmla="val 5794"/>
                    <a:gd name="f74" fmla="val 1719"/>
                    <a:gd name="f75" fmla="val 2596"/>
                    <a:gd name="f76" fmla="val 2983"/>
                    <a:gd name="f77" fmla="val 7319"/>
                    <a:gd name="f78" fmla="val 3389"/>
                    <a:gd name="f79" fmla="val 7420"/>
                    <a:gd name="f80" fmla="val 3790"/>
                    <a:gd name="f81" fmla="val 4298"/>
                    <a:gd name="f82" fmla="val 4800"/>
                    <a:gd name="f83" fmla="val 7258"/>
                    <a:gd name="f84" fmla="val 5251"/>
                    <a:gd name="f85" fmla="val 5320"/>
                    <a:gd name="f86" fmla="val 5401"/>
                    <a:gd name="f87" fmla="val 6856"/>
                    <a:gd name="f88" fmla="val 5424"/>
                    <a:gd name="f89" fmla="val 6764"/>
                    <a:gd name="f90" fmla="val 6602"/>
                    <a:gd name="f91" fmla="val 5367"/>
                    <a:gd name="f92" fmla="val 6487"/>
                    <a:gd name="f93" fmla="val 5205"/>
                    <a:gd name="f94" fmla="val 5113"/>
                    <a:gd name="f95" fmla="val 5020"/>
                    <a:gd name="f96" fmla="val 6568"/>
                    <a:gd name="f97" fmla="val 4939"/>
                    <a:gd name="f98" fmla="val 5216"/>
                    <a:gd name="f99" fmla="val 6163"/>
                    <a:gd name="f100" fmla="val 4816"/>
                    <a:gd name="f101" fmla="val 5890"/>
                    <a:gd name="f102" fmla="val 4286"/>
                    <a:gd name="f103" fmla="val 4151"/>
                    <a:gd name="f104" fmla="val 4008"/>
                    <a:gd name="f105" fmla="val 5907"/>
                    <a:gd name="f106" fmla="val 3866"/>
                    <a:gd name="f107" fmla="val 5944"/>
                    <a:gd name="f108" fmla="val 3519"/>
                    <a:gd name="f109" fmla="val 6037"/>
                    <a:gd name="f110" fmla="val 3167"/>
                    <a:gd name="f111" fmla="val 6098"/>
                    <a:gd name="f112" fmla="val 2819"/>
                    <a:gd name="f113" fmla="val 2439"/>
                    <a:gd name="f114" fmla="val 2064"/>
                    <a:gd name="f115" fmla="val 6025"/>
                    <a:gd name="f116" fmla="val 1703"/>
                    <a:gd name="f117" fmla="val 5839"/>
                    <a:gd name="f118" fmla="val 1728"/>
                    <a:gd name="f119" fmla="val 5849"/>
                    <a:gd name="f120" fmla="val 1753"/>
                    <a:gd name="f121" fmla="val 5854"/>
                    <a:gd name="f122" fmla="val 1778"/>
                    <a:gd name="f123" fmla="val 1885"/>
                    <a:gd name="f124" fmla="val 1989"/>
                    <a:gd name="f125" fmla="val 5771"/>
                    <a:gd name="f126" fmla="val 2031"/>
                    <a:gd name="f127" fmla="val 5644"/>
                    <a:gd name="f128" fmla="val 2088"/>
                    <a:gd name="f129" fmla="val 5471"/>
                    <a:gd name="f130" fmla="val 5275"/>
                    <a:gd name="f131" fmla="val 1915"/>
                    <a:gd name="f132" fmla="val 1811"/>
                    <a:gd name="f133" fmla="val 4986"/>
                    <a:gd name="f134" fmla="val 1684"/>
                    <a:gd name="f135" fmla="val 1557"/>
                    <a:gd name="f136" fmla="val 4744"/>
                    <a:gd name="f137" fmla="val 1442"/>
                    <a:gd name="f138" fmla="val 4629"/>
                    <a:gd name="f139" fmla="val 1315"/>
                    <a:gd name="f140" fmla="val 4502"/>
                    <a:gd name="f141" fmla="val 1223"/>
                    <a:gd name="f142" fmla="val 4352"/>
                    <a:gd name="f143" fmla="val 1026"/>
                    <a:gd name="f144" fmla="val 4051"/>
                    <a:gd name="f145" fmla="val 853"/>
                    <a:gd name="f146" fmla="val 3705"/>
                    <a:gd name="f147" fmla="val 3359"/>
                    <a:gd name="f148" fmla="val 343"/>
                    <a:gd name="f149" fmla="val 2356"/>
                    <a:gd name="f150" fmla="val 246"/>
                    <a:gd name="f151" fmla="val 1099"/>
                    <a:gd name="f152" fmla="*/ f0 1 5494"/>
                    <a:gd name="f153" fmla="*/ f1 1 7421"/>
                    <a:gd name="f154" fmla="val f2"/>
                    <a:gd name="f155" fmla="val f3"/>
                    <a:gd name="f156" fmla="val f4"/>
                    <a:gd name="f157" fmla="+- f156 0 f154"/>
                    <a:gd name="f158" fmla="+- f155 0 f154"/>
                    <a:gd name="f159" fmla="*/ f158 1 5494"/>
                    <a:gd name="f160" fmla="*/ f157 1 7421"/>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5494" h="7421">
                      <a:moveTo>
                        <a:pt x="f5" y="f2"/>
                      </a:moveTo>
                      <a:cubicBezTo>
                        <a:pt x="f6" y="f7"/>
                        <a:pt x="f8" y="f9"/>
                        <a:pt x="f10" y="f11"/>
                      </a:cubicBezTo>
                      <a:lnTo>
                        <a:pt x="f10" y="f11"/>
                      </a:lnTo>
                      <a:cubicBezTo>
                        <a:pt x="f8" y="f9"/>
                        <a:pt x="f6" y="f7"/>
                        <a:pt x="f5" y="f2"/>
                      </a:cubicBezTo>
                      <a:close/>
                      <a:moveTo>
                        <a:pt x="f12" y="f13"/>
                      </a:moveTo>
                      <a:lnTo>
                        <a:pt x="f12" y="f13"/>
                      </a:lnTo>
                      <a:cubicBezTo>
                        <a:pt x="f14" y="f15"/>
                        <a:pt x="f16" y="f17"/>
                        <a:pt x="f18" y="f19"/>
                      </a:cubicBezTo>
                      <a:cubicBezTo>
                        <a:pt x="f20" y="f21"/>
                        <a:pt x="f22" y="f23"/>
                        <a:pt x="f24" y="f25"/>
                      </a:cubicBezTo>
                      <a:cubicBezTo>
                        <a:pt x="f26" y="f27"/>
                        <a:pt x="f28" y="f29"/>
                        <a:pt x="f30" y="f29"/>
                      </a:cubicBezTo>
                      <a:cubicBezTo>
                        <a:pt x="f31" y="f29"/>
                        <a:pt x="f32" y="f33"/>
                        <a:pt x="f34" y="f35"/>
                      </a:cubicBezTo>
                      <a:cubicBezTo>
                        <a:pt x="f36" y="f37"/>
                        <a:pt x="f38" y="f39"/>
                        <a:pt x="f40" y="f41"/>
                      </a:cubicBezTo>
                      <a:lnTo>
                        <a:pt x="f40" y="f41"/>
                      </a:lnTo>
                      <a:cubicBezTo>
                        <a:pt x="f42" y="f43"/>
                        <a:pt x="f44" y="f23"/>
                        <a:pt x="f45" y="f46"/>
                      </a:cubicBezTo>
                      <a:cubicBezTo>
                        <a:pt x="f47" y="f48"/>
                        <a:pt x="f49" y="f50"/>
                        <a:pt x="f51" y="f50"/>
                      </a:cubicBezTo>
                      <a:cubicBezTo>
                        <a:pt x="f52" y="f50"/>
                        <a:pt x="f53" y="f54"/>
                        <a:pt x="f55" y="f56"/>
                      </a:cubicBezTo>
                      <a:cubicBezTo>
                        <a:pt x="f57" y="f58"/>
                        <a:pt x="f59" y="f37"/>
                        <a:pt x="f60" y="f61"/>
                      </a:cubicBezTo>
                      <a:cubicBezTo>
                        <a:pt x="f62" y="f63"/>
                        <a:pt x="f64" y="f65"/>
                        <a:pt x="f12" y="f13"/>
                      </a:cubicBezTo>
                      <a:close/>
                      <a:moveTo>
                        <a:pt x="f10" y="f11"/>
                      </a:moveTo>
                      <a:cubicBezTo>
                        <a:pt x="f66" y="f67"/>
                        <a:pt x="f68" y="f69"/>
                        <a:pt x="f70" y="f71"/>
                      </a:cubicBezTo>
                      <a:cubicBezTo>
                        <a:pt x="f72" y="f73"/>
                        <a:pt x="f74" y="f15"/>
                        <a:pt x="f75" y="f23"/>
                      </a:cubicBezTo>
                      <a:cubicBezTo>
                        <a:pt x="f76" y="f77"/>
                        <a:pt x="f78" y="f79"/>
                        <a:pt x="f80" y="f79"/>
                      </a:cubicBezTo>
                      <a:cubicBezTo>
                        <a:pt x="f81" y="f79"/>
                        <a:pt x="f82" y="f83"/>
                        <a:pt x="f84" y="f61"/>
                      </a:cubicBezTo>
                      <a:cubicBezTo>
                        <a:pt x="f85" y="f19"/>
                        <a:pt x="f86" y="f87"/>
                        <a:pt x="f88" y="f89"/>
                      </a:cubicBezTo>
                      <a:cubicBezTo>
                        <a:pt x="f3" y="f90"/>
                        <a:pt x="f91" y="f92"/>
                        <a:pt x="f93" y="f92"/>
                      </a:cubicBezTo>
                      <a:cubicBezTo>
                        <a:pt x="f94" y="f92"/>
                        <a:pt x="f95" y="f96"/>
                        <a:pt x="f97" y="f96"/>
                      </a:cubicBezTo>
                      <a:cubicBezTo>
                        <a:pt x="f98" y="f99"/>
                        <a:pt x="f100" y="f101"/>
                        <a:pt x="f102" y="f101"/>
                      </a:cubicBezTo>
                      <a:cubicBezTo>
                        <a:pt x="f103" y="f101"/>
                        <a:pt x="f104" y="f105"/>
                        <a:pt x="f106" y="f107"/>
                      </a:cubicBezTo>
                      <a:cubicBezTo>
                        <a:pt x="f108" y="f109"/>
                        <a:pt x="f110" y="f111"/>
                        <a:pt x="f112" y="f111"/>
                      </a:cubicBezTo>
                      <a:cubicBezTo>
                        <a:pt x="f113" y="f111"/>
                        <a:pt x="f114" y="f115"/>
                        <a:pt x="f116" y="f117"/>
                      </a:cubicBezTo>
                      <a:lnTo>
                        <a:pt x="f116" y="f117"/>
                      </a:lnTo>
                      <a:cubicBezTo>
                        <a:pt x="f118" y="f119"/>
                        <a:pt x="f120" y="f121"/>
                        <a:pt x="f122" y="f121"/>
                      </a:cubicBezTo>
                      <a:cubicBezTo>
                        <a:pt x="f123" y="f121"/>
                        <a:pt x="f124" y="f125"/>
                        <a:pt x="f126" y="f127"/>
                      </a:cubicBezTo>
                      <a:cubicBezTo>
                        <a:pt x="f128" y="f129"/>
                        <a:pt x="f126" y="f130"/>
                        <a:pt x="f131" y="f40"/>
                      </a:cubicBezTo>
                      <a:cubicBezTo>
                        <a:pt x="f132" y="f133"/>
                        <a:pt x="f134" y="f71"/>
                        <a:pt x="f135" y="f136"/>
                      </a:cubicBezTo>
                      <a:cubicBezTo>
                        <a:pt x="f137" y="f138"/>
                        <a:pt x="f139" y="f140"/>
                        <a:pt x="f141" y="f142"/>
                      </a:cubicBezTo>
                      <a:cubicBezTo>
                        <a:pt x="f143" y="f144"/>
                        <a:pt x="f145" y="f146"/>
                        <a:pt x="f70" y="f147"/>
                      </a:cubicBezTo>
                      <a:cubicBezTo>
                        <a:pt x="f148" y="f149"/>
                        <a:pt x="f150" y="f151"/>
                        <a:pt x="f10" y="f11"/>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935;p13">
                  <a:extLst>
                    <a:ext uri="{FF2B5EF4-FFF2-40B4-BE49-F238E27FC236}">
                      <a16:creationId xmlns:a16="http://schemas.microsoft.com/office/drawing/2014/main" id="{4FDE1918-3E51-44D6-AA00-957FA7E2EA43}"/>
                    </a:ext>
                  </a:extLst>
                </p:cNvPr>
                <p:cNvSpPr/>
                <p:nvPr/>
              </p:nvSpPr>
              <p:spPr>
                <a:xfrm>
                  <a:off x="705816" y="4769437"/>
                  <a:ext cx="83164" cy="100611"/>
                </a:xfrm>
                <a:custGeom>
                  <a:avLst/>
                  <a:gdLst>
                    <a:gd name="f0" fmla="val w"/>
                    <a:gd name="f1" fmla="val h"/>
                    <a:gd name="f2" fmla="val 0"/>
                    <a:gd name="f3" fmla="val 2575"/>
                    <a:gd name="f4" fmla="val 3115"/>
                    <a:gd name="f5" fmla="val 1"/>
                    <a:gd name="f6" fmla="val 4"/>
                    <a:gd name="f7" fmla="val 9"/>
                    <a:gd name="f8" fmla="val 6"/>
                    <a:gd name="f9" fmla="val 18"/>
                    <a:gd name="f10" fmla="val 27"/>
                    <a:gd name="f11" fmla="val 7"/>
                    <a:gd name="f12" fmla="val 228"/>
                    <a:gd name="f13" fmla="val 720"/>
                    <a:gd name="f14" fmla="val 527"/>
                    <a:gd name="f15" fmla="val 1334"/>
                    <a:gd name="f16" fmla="val 1051"/>
                    <a:gd name="f17" fmla="val 1835"/>
                    <a:gd name="f18" fmla="val 1144"/>
                    <a:gd name="f19" fmla="val 1916"/>
                    <a:gd name="f20" fmla="val 1248"/>
                    <a:gd name="f21" fmla="val 2008"/>
                    <a:gd name="f22" fmla="val 1317"/>
                    <a:gd name="f23" fmla="val 2112"/>
                    <a:gd name="f24" fmla="val 1386"/>
                    <a:gd name="f25" fmla="val 2205"/>
                    <a:gd name="f26" fmla="val 1432"/>
                    <a:gd name="f27" fmla="val 2343"/>
                    <a:gd name="f28" fmla="val 1421"/>
                    <a:gd name="f29" fmla="val 2459"/>
                    <a:gd name="f30" fmla="val 1398"/>
                    <a:gd name="f31" fmla="val 2586"/>
                    <a:gd name="f32" fmla="val 2701"/>
                    <a:gd name="f33" fmla="val 1201"/>
                    <a:gd name="f34" fmla="val 2724"/>
                    <a:gd name="f35" fmla="val 1186"/>
                    <a:gd name="f36" fmla="val 2729"/>
                    <a:gd name="f37" fmla="val 1170"/>
                    <a:gd name="f38" fmla="val 2731"/>
                    <a:gd name="f39" fmla="val 1154"/>
                    <a:gd name="f40" fmla="val 1049"/>
                    <a:gd name="f41" fmla="val 936"/>
                    <a:gd name="f42" fmla="val 2638"/>
                    <a:gd name="f43" fmla="val 2528"/>
                    <a:gd name="f44" fmla="val 2759"/>
                    <a:gd name="f45" fmla="val 3013"/>
                    <a:gd name="f46" fmla="val 1271"/>
                    <a:gd name="f47" fmla="val 3093"/>
                    <a:gd name="f48" fmla="val 3108"/>
                    <a:gd name="f49" fmla="val 1366"/>
                    <a:gd name="f50" fmla="val 1416"/>
                    <a:gd name="f51" fmla="val 1601"/>
                    <a:gd name="f52" fmla="val 1794"/>
                    <a:gd name="f53" fmla="val 3020"/>
                    <a:gd name="f54" fmla="val 1894"/>
                    <a:gd name="f55" fmla="val 2874"/>
                    <a:gd name="f56" fmla="val 2021"/>
                    <a:gd name="f57" fmla="val 2689"/>
                    <a:gd name="f58" fmla="val 2009"/>
                    <a:gd name="f59" fmla="val 2435"/>
                    <a:gd name="f60" fmla="val 1905"/>
                    <a:gd name="f61" fmla="val 2239"/>
                    <a:gd name="f62" fmla="val 1966"/>
                    <a:gd name="f63" fmla="val 2279"/>
                    <a:gd name="f64" fmla="val 2043"/>
                    <a:gd name="f65" fmla="val 2311"/>
                    <a:gd name="f66" fmla="val 2115"/>
                    <a:gd name="f67" fmla="val 2126"/>
                    <a:gd name="f68" fmla="val 2137"/>
                    <a:gd name="f69" fmla="val 2310"/>
                    <a:gd name="f70" fmla="val 2148"/>
                    <a:gd name="f71" fmla="val 2309"/>
                    <a:gd name="f72" fmla="val 2251"/>
                    <a:gd name="f73" fmla="val 1848"/>
                    <a:gd name="f74" fmla="val 1881"/>
                    <a:gd name="f75" fmla="val 1778"/>
                    <a:gd name="f76" fmla="val 1117"/>
                    <a:gd name="f77" fmla="val 1459"/>
                    <a:gd name="f78" fmla="val 253"/>
                    <a:gd name="f79" fmla="val 778"/>
                    <a:gd name="f80" fmla="*/ f0 1 2575"/>
                    <a:gd name="f81" fmla="*/ f1 1 3115"/>
                    <a:gd name="f82" fmla="val f2"/>
                    <a:gd name="f83" fmla="val f3"/>
                    <a:gd name="f84" fmla="val f4"/>
                    <a:gd name="f85" fmla="+- f84 0 f82"/>
                    <a:gd name="f86" fmla="+- f83 0 f82"/>
                    <a:gd name="f87" fmla="*/ f86 1 2575"/>
                    <a:gd name="f88" fmla="*/ f85 1 3115"/>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2575" h="3115">
                      <a:moveTo>
                        <a:pt x="f5" y="f2"/>
                      </a:moveTo>
                      <a:cubicBezTo>
                        <a:pt x="f6" y="f7"/>
                        <a:pt x="f8" y="f9"/>
                        <a:pt x="f7" y="f10"/>
                      </a:cubicBezTo>
                      <a:lnTo>
                        <a:pt x="f7" y="f10"/>
                      </a:lnTo>
                      <a:cubicBezTo>
                        <a:pt x="f11" y="f9"/>
                        <a:pt x="f6" y="f7"/>
                        <a:pt x="f5" y="f2"/>
                      </a:cubicBezTo>
                      <a:close/>
                      <a:moveTo>
                        <a:pt x="f7" y="f10"/>
                      </a:moveTo>
                      <a:lnTo>
                        <a:pt x="f7" y="f10"/>
                      </a:lnTo>
                      <a:cubicBezTo>
                        <a:pt x="f12" y="f13"/>
                        <a:pt x="f14" y="f15"/>
                        <a:pt x="f16" y="f17"/>
                      </a:cubicBezTo>
                      <a:cubicBezTo>
                        <a:pt x="f18" y="f19"/>
                        <a:pt x="f20" y="f21"/>
                        <a:pt x="f22" y="f23"/>
                      </a:cubicBezTo>
                      <a:cubicBezTo>
                        <a:pt x="f24" y="f25"/>
                        <a:pt x="f26" y="f27"/>
                        <a:pt x="f28" y="f29"/>
                      </a:cubicBezTo>
                      <a:cubicBezTo>
                        <a:pt x="f30" y="f31"/>
                        <a:pt x="f22" y="f32"/>
                        <a:pt x="f33" y="f34"/>
                      </a:cubicBezTo>
                      <a:cubicBezTo>
                        <a:pt x="f35" y="f36"/>
                        <a:pt x="f37" y="f38"/>
                        <a:pt x="f39" y="f38"/>
                      </a:cubicBezTo>
                      <a:cubicBezTo>
                        <a:pt x="f40" y="f38"/>
                        <a:pt x="f41" y="f42"/>
                        <a:pt x="f41" y="f43"/>
                      </a:cubicBezTo>
                      <a:lnTo>
                        <a:pt x="f41" y="f43"/>
                      </a:lnTo>
                      <a:cubicBezTo>
                        <a:pt x="f41" y="f44"/>
                        <a:pt x="f16" y="f45"/>
                        <a:pt x="f46" y="f47"/>
                      </a:cubicBezTo>
                      <a:cubicBezTo>
                        <a:pt x="f22" y="f48"/>
                        <a:pt x="f49" y="f4"/>
                        <a:pt x="f50" y="f4"/>
                      </a:cubicBezTo>
                      <a:cubicBezTo>
                        <a:pt x="f51" y="f4"/>
                        <a:pt x="f52" y="f53"/>
                        <a:pt x="f54" y="f55"/>
                      </a:cubicBezTo>
                      <a:cubicBezTo>
                        <a:pt x="f56" y="f57"/>
                        <a:pt x="f58" y="f59"/>
                        <a:pt x="f60" y="f61"/>
                      </a:cubicBezTo>
                      <a:lnTo>
                        <a:pt x="f60" y="f61"/>
                      </a:lnTo>
                      <a:cubicBezTo>
                        <a:pt x="f62" y="f63"/>
                        <a:pt x="f64" y="f65"/>
                        <a:pt x="f66" y="f65"/>
                      </a:cubicBezTo>
                      <a:cubicBezTo>
                        <a:pt x="f67" y="f65"/>
                        <a:pt x="f68" y="f69"/>
                        <a:pt x="f70" y="f71"/>
                      </a:cubicBezTo>
                      <a:cubicBezTo>
                        <a:pt x="f3" y="f72"/>
                        <a:pt x="f73" y="f74"/>
                        <a:pt x="f75" y="f17"/>
                      </a:cubicBezTo>
                      <a:cubicBezTo>
                        <a:pt x="f76" y="f77"/>
                        <a:pt x="f78" y="f79"/>
                        <a:pt x="f7" y="f10"/>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936;p13">
                  <a:extLst>
                    <a:ext uri="{FF2B5EF4-FFF2-40B4-BE49-F238E27FC236}">
                      <a16:creationId xmlns:a16="http://schemas.microsoft.com/office/drawing/2014/main" id="{99A73222-DB2A-4DB0-AAB6-D3F3C69E63AA}"/>
                    </a:ext>
                  </a:extLst>
                </p:cNvPr>
                <p:cNvSpPr/>
                <p:nvPr/>
              </p:nvSpPr>
              <p:spPr>
                <a:xfrm>
                  <a:off x="562447" y="4459986"/>
                  <a:ext cx="144923" cy="231187"/>
                </a:xfrm>
                <a:custGeom>
                  <a:avLst/>
                  <a:gdLst>
                    <a:gd name="f0" fmla="val 360"/>
                    <a:gd name="f1" fmla="val w"/>
                    <a:gd name="f2" fmla="val h"/>
                    <a:gd name="f3" fmla="val 0"/>
                    <a:gd name="f4" fmla="val 4487"/>
                    <a:gd name="f5" fmla="val 7158"/>
                    <a:gd name="f6" fmla="val 4071"/>
                    <a:gd name="f7" fmla="val 1536"/>
                    <a:gd name="f8" fmla="val 4094"/>
                    <a:gd name="f9" fmla="val 1651"/>
                    <a:gd name="f10" fmla="val 4105"/>
                    <a:gd name="f11" fmla="val 1778"/>
                    <a:gd name="f12" fmla="val 4128"/>
                    <a:gd name="f13" fmla="val 1905"/>
                    <a:gd name="f14" fmla="val 2032"/>
                    <a:gd name="f15" fmla="val 2148"/>
                    <a:gd name="f16" fmla="val 2286"/>
                    <a:gd name="f17" fmla="val 4047"/>
                    <a:gd name="f18" fmla="val 2528"/>
                    <a:gd name="f19" fmla="val 3955"/>
                    <a:gd name="f20" fmla="val 2759"/>
                    <a:gd name="f21" fmla="val 3840"/>
                    <a:gd name="f22" fmla="val 2990"/>
                    <a:gd name="f23" fmla="val 3586"/>
                    <a:gd name="f24" fmla="val 3440"/>
                    <a:gd name="f25" fmla="val 3228"/>
                    <a:gd name="f26" fmla="val 3787"/>
                    <a:gd name="f27" fmla="val 2835"/>
                    <a:gd name="f28" fmla="val 4098"/>
                    <a:gd name="f29" fmla="val 2431"/>
                    <a:gd name="f30" fmla="val 4375"/>
                    <a:gd name="f31" fmla="val 2027"/>
                    <a:gd name="f32" fmla="val 4664"/>
                    <a:gd name="f33" fmla="val 1658"/>
                    <a:gd name="f34" fmla="val 4999"/>
                    <a:gd name="f35" fmla="val 1277"/>
                    <a:gd name="f36" fmla="val 5310"/>
                    <a:gd name="f37" fmla="val 977"/>
                    <a:gd name="f38" fmla="val 5714"/>
                    <a:gd name="f39" fmla="val 723"/>
                    <a:gd name="f40" fmla="val 6130"/>
                    <a:gd name="f41" fmla="val 839"/>
                    <a:gd name="f42" fmla="val 5922"/>
                    <a:gd name="f43" fmla="val 5703"/>
                    <a:gd name="f44" fmla="val 1127"/>
                    <a:gd name="f45" fmla="val 5518"/>
                    <a:gd name="f46" fmla="val 1266"/>
                    <a:gd name="f47" fmla="val 1439"/>
                    <a:gd name="f48" fmla="val 5137"/>
                    <a:gd name="f49" fmla="val 1623"/>
                    <a:gd name="f50" fmla="val 4964"/>
                    <a:gd name="f51" fmla="val 1993"/>
                    <a:gd name="f52" fmla="val 4629"/>
                    <a:gd name="f53" fmla="val 2408"/>
                    <a:gd name="f54" fmla="val 4341"/>
                    <a:gd name="f55" fmla="val 2778"/>
                    <a:gd name="f56" fmla="val 4029"/>
                    <a:gd name="f57" fmla="val 3170"/>
                    <a:gd name="f58" fmla="val 3706"/>
                    <a:gd name="f59" fmla="val 3528"/>
                    <a:gd name="f60" fmla="val 3360"/>
                    <a:gd name="f61" fmla="val 3782"/>
                    <a:gd name="f62" fmla="val 2944"/>
                    <a:gd name="f63" fmla="val 2840"/>
                    <a:gd name="f64" fmla="val 3897"/>
                    <a:gd name="f65" fmla="val 2725"/>
                    <a:gd name="f66" fmla="val 3932"/>
                    <a:gd name="f67" fmla="val 2609"/>
                    <a:gd name="f68" fmla="val 3978"/>
                    <a:gd name="f69" fmla="val 2494"/>
                    <a:gd name="f70" fmla="val 4024"/>
                    <a:gd name="f71" fmla="val 2378"/>
                    <a:gd name="f72" fmla="val 2263"/>
                    <a:gd name="f73" fmla="val 4082"/>
                    <a:gd name="f74" fmla="val 2021"/>
                    <a:gd name="f75" fmla="val 1663"/>
                    <a:gd name="f76" fmla="val 404"/>
                    <a:gd name="f77" fmla="val 6628"/>
                    <a:gd name="f78" fmla="val 403"/>
                    <a:gd name="f79" fmla="val 6631"/>
                    <a:gd name="f80" fmla="val 401"/>
                    <a:gd name="f81" fmla="val 6635"/>
                    <a:gd name="f82" fmla="val 400"/>
                    <a:gd name="f83" fmla="val 6638"/>
                    <a:gd name="f84" fmla="val 3493"/>
                    <a:gd name="f85" fmla="val 1"/>
                    <a:gd name="f86" fmla="val 3863"/>
                    <a:gd name="f87" fmla="val 635"/>
                    <a:gd name="f88" fmla="val 4036"/>
                    <a:gd name="f89" fmla="val 1443"/>
                    <a:gd name="f90" fmla="val 3851"/>
                    <a:gd name="f91" fmla="val 2171"/>
                    <a:gd name="f92" fmla="val 3747"/>
                    <a:gd name="f93" fmla="val 2552"/>
                    <a:gd name="f94" fmla="val 3209"/>
                    <a:gd name="f95" fmla="val 3055"/>
                    <a:gd name="f96" fmla="val 3244"/>
                    <a:gd name="f97" fmla="val 3024"/>
                    <a:gd name="f98" fmla="val 3249"/>
                    <a:gd name="f99" fmla="val 2992"/>
                    <a:gd name="f100" fmla="val 3251"/>
                    <a:gd name="f101" fmla="val 2960"/>
                    <a:gd name="f102" fmla="val 2825"/>
                    <a:gd name="f103" fmla="val 2686"/>
                    <a:gd name="f104" fmla="val 3210"/>
                    <a:gd name="f105" fmla="val 2593"/>
                    <a:gd name="f106" fmla="val 3117"/>
                    <a:gd name="f107" fmla="val 2478"/>
                    <a:gd name="f108" fmla="val 3002"/>
                    <a:gd name="f109" fmla="val 2605"/>
                    <a:gd name="f110" fmla="val 2655"/>
                    <a:gd name="f111" fmla="val 2397"/>
                    <a:gd name="f112" fmla="val 2702"/>
                    <a:gd name="f113" fmla="val 2235"/>
                    <a:gd name="f114" fmla="val 2909"/>
                    <a:gd name="f115" fmla="val 3129"/>
                    <a:gd name="f116" fmla="val 2247"/>
                    <a:gd name="f117" fmla="val 3348"/>
                    <a:gd name="f118" fmla="val 2455"/>
                    <a:gd name="f119" fmla="val 3521"/>
                    <a:gd name="f120" fmla="val 2662"/>
                    <a:gd name="f121" fmla="val 3544"/>
                    <a:gd name="f122" fmla="val 2252"/>
                    <a:gd name="f123" fmla="val 3781"/>
                    <a:gd name="f124" fmla="val 1808"/>
                    <a:gd name="f125" fmla="val 3883"/>
                    <a:gd name="f126" fmla="val 1348"/>
                    <a:gd name="f127" fmla="val 1135"/>
                    <a:gd name="f128" fmla="val 919"/>
                    <a:gd name="f129" fmla="val 3861"/>
                    <a:gd name="f130" fmla="val 700"/>
                    <a:gd name="f131" fmla="val 3821"/>
                    <a:gd name="f132" fmla="val 816"/>
                    <a:gd name="f133" fmla="val 3994"/>
                    <a:gd name="f134" fmla="val 931"/>
                    <a:gd name="f135" fmla="val 4110"/>
                    <a:gd name="f136" fmla="val 768"/>
                    <a:gd name="f137" fmla="val 4173"/>
                    <a:gd name="f138" fmla="val 449"/>
                    <a:gd name="f139" fmla="val 259"/>
                    <a:gd name="f140" fmla="val 4169"/>
                    <a:gd name="f141" fmla="val 146"/>
                    <a:gd name="f142" fmla="val 4156"/>
                    <a:gd name="f143" fmla="val 446"/>
                    <a:gd name="f144" fmla="val 4456"/>
                    <a:gd name="f145" fmla="val 527"/>
                    <a:gd name="f146" fmla="val 4525"/>
                    <a:gd name="f147" fmla="val 4698"/>
                    <a:gd name="f148" fmla="val 5135"/>
                    <a:gd name="f149" fmla="val 728"/>
                    <a:gd name="f150" fmla="val 5949"/>
                    <a:gd name="f151" fmla="val 533"/>
                    <a:gd name="f152" fmla="val 6369"/>
                    <a:gd name="f153" fmla="val 803"/>
                    <a:gd name="f154" fmla="val 6332"/>
                    <a:gd name="f155" fmla="val 1090"/>
                    <a:gd name="f156" fmla="val 1203"/>
                    <a:gd name="f157" fmla="val 1319"/>
                    <a:gd name="f158" fmla="val 6338"/>
                    <a:gd name="f159" fmla="val 1430"/>
                    <a:gd name="f160" fmla="val 1708"/>
                    <a:gd name="f161" fmla="val 1955"/>
                    <a:gd name="f162" fmla="val 6302"/>
                    <a:gd name="f163" fmla="val 2051"/>
                    <a:gd name="f164" fmla="val 6049"/>
                    <a:gd name="f165" fmla="val 6441"/>
                    <a:gd name="f166" fmla="val 2074"/>
                    <a:gd name="f167" fmla="val 6811"/>
                    <a:gd name="f168" fmla="val 2293"/>
                    <a:gd name="f169" fmla="val 7157"/>
                    <a:gd name="f170" fmla="val 2212"/>
                    <a:gd name="f171" fmla="val 5991"/>
                    <a:gd name="f172" fmla="val 2951"/>
                    <a:gd name="f173" fmla="val 4825"/>
                    <a:gd name="f174" fmla="val 3643"/>
                    <a:gd name="f175" fmla="val 3925"/>
                    <a:gd name="f176" fmla="val 4221"/>
                    <a:gd name="f177" fmla="val 3175"/>
                    <a:gd name="f178" fmla="val 4486"/>
                    <a:gd name="f179" fmla="val 2321"/>
                    <a:gd name="f180" fmla="val 4267"/>
                    <a:gd name="f181" fmla="val 1270"/>
                    <a:gd name="f182" fmla="val 4151"/>
                    <a:gd name="f183" fmla="val 1086"/>
                    <a:gd name="f184" fmla="val 901"/>
                    <a:gd name="f185" fmla="val 3920"/>
                    <a:gd name="f186" fmla="val 566"/>
                    <a:gd name="f187" fmla="val 3678"/>
                    <a:gd name="f188" fmla="val 301"/>
                    <a:gd name="f189" fmla="*/ f1 1 4487"/>
                    <a:gd name="f190" fmla="*/ f2 1 7158"/>
                    <a:gd name="f191" fmla="val f3"/>
                    <a:gd name="f192" fmla="val f4"/>
                    <a:gd name="f193" fmla="val f5"/>
                    <a:gd name="f194" fmla="+- f193 0 f191"/>
                    <a:gd name="f195" fmla="+- f192 0 f191"/>
                    <a:gd name="f196" fmla="*/ f195 1 4487"/>
                    <a:gd name="f197" fmla="*/ f194 1 7158"/>
                    <a:gd name="f198" fmla="*/ f191 1 f196"/>
                    <a:gd name="f199" fmla="*/ f192 1 f196"/>
                    <a:gd name="f200" fmla="*/ f191 1 f197"/>
                    <a:gd name="f201" fmla="*/ f193 1 f197"/>
                    <a:gd name="f202" fmla="*/ f198 f189 1"/>
                    <a:gd name="f203" fmla="*/ f199 f189 1"/>
                    <a:gd name="f204" fmla="*/ f201 f190 1"/>
                    <a:gd name="f205" fmla="*/ f200 f190 1"/>
                  </a:gdLst>
                  <a:ahLst/>
                  <a:cxnLst>
                    <a:cxn ang="3cd4">
                      <a:pos x="hc" y="t"/>
                    </a:cxn>
                    <a:cxn ang="0">
                      <a:pos x="r" y="vc"/>
                    </a:cxn>
                    <a:cxn ang="cd4">
                      <a:pos x="hc" y="b"/>
                    </a:cxn>
                    <a:cxn ang="cd2">
                      <a:pos x="l" y="vc"/>
                    </a:cxn>
                  </a:cxnLst>
                  <a:rect l="f202" t="f205" r="f203" b="f204"/>
                  <a:pathLst>
                    <a:path w="4487" h="7158">
                      <a:moveTo>
                        <a:pt x="f6" y="f7"/>
                      </a:moveTo>
                      <a:lnTo>
                        <a:pt x="f6" y="f7"/>
                      </a:lnTo>
                      <a:cubicBezTo>
                        <a:pt x="f8" y="f9"/>
                        <a:pt x="f10" y="f11"/>
                        <a:pt x="f12" y="f13"/>
                      </a:cubicBezTo>
                      <a:cubicBezTo>
                        <a:pt x="f12" y="f14"/>
                        <a:pt x="f10" y="f15"/>
                        <a:pt x="f8"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37" y="f43"/>
                        <a:pt x="f44" y="f45"/>
                      </a:cubicBezTo>
                      <a:cubicBezTo>
                        <a:pt x="f46" y="f36"/>
                        <a:pt x="f47" y="f48"/>
                        <a:pt x="f49" y="f50"/>
                      </a:cubicBezTo>
                      <a:cubicBezTo>
                        <a:pt x="f51" y="f52"/>
                        <a:pt x="f53" y="f54"/>
                        <a:pt x="f55" y="f56"/>
                      </a:cubicBezTo>
                      <a:cubicBezTo>
                        <a:pt x="f57" y="f58"/>
                        <a:pt x="f59" y="f60"/>
                        <a:pt x="f61" y="f62"/>
                      </a:cubicBezTo>
                      <a:cubicBezTo>
                        <a:pt x="f21" y="f63"/>
                        <a:pt x="f64" y="f65"/>
                        <a:pt x="f66" y="f67"/>
                      </a:cubicBezTo>
                      <a:cubicBezTo>
                        <a:pt x="f68" y="f69"/>
                        <a:pt x="f70" y="f71"/>
                        <a:pt x="f17" y="f72"/>
                      </a:cubicBezTo>
                      <a:cubicBezTo>
                        <a:pt x="f73" y="f15"/>
                        <a:pt x="f8" y="f74"/>
                        <a:pt x="f8" y="f13"/>
                      </a:cubicBezTo>
                      <a:cubicBezTo>
                        <a:pt x="f8" y="f11"/>
                        <a:pt x="f73" y="f75"/>
                        <a:pt x="f6" y="f7"/>
                      </a:cubicBezTo>
                      <a:close/>
                      <a:moveTo>
                        <a:pt x="f76" y="f77"/>
                      </a:moveTo>
                      <a:lnTo>
                        <a:pt x="f76" y="f77"/>
                      </a:lnTo>
                      <a:cubicBezTo>
                        <a:pt x="f78" y="f79"/>
                        <a:pt x="f80" y="f81"/>
                        <a:pt x="f82" y="f83"/>
                      </a:cubicBezTo>
                      <a:cubicBezTo>
                        <a:pt x="f80" y="f81"/>
                        <a:pt x="f78" y="f79"/>
                        <a:pt x="f76" y="f77"/>
                      </a:cubicBezTo>
                      <a:close/>
                      <a:moveTo>
                        <a:pt x="f84" y="f85"/>
                      </a:moveTo>
                      <a:cubicBezTo>
                        <a:pt x="f86" y="f87"/>
                        <a:pt x="f88" y="f89"/>
                        <a:pt x="f90" y="f91"/>
                      </a:cubicBezTo>
                      <a:cubicBezTo>
                        <a:pt x="f92" y="f93"/>
                        <a:pt x="f59" y="f94"/>
                        <a:pt x="f95" y="f96"/>
                      </a:cubicBezTo>
                      <a:cubicBezTo>
                        <a:pt x="f97" y="f98"/>
                        <a:pt x="f99" y="f100"/>
                        <a:pt x="f101" y="f100"/>
                      </a:cubicBezTo>
                      <a:cubicBezTo>
                        <a:pt x="f102" y="f100"/>
                        <a:pt x="f103" y="f104"/>
                        <a:pt x="f105" y="f106"/>
                      </a:cubicBezTo>
                      <a:cubicBezTo>
                        <a:pt x="f107" y="f108"/>
                        <a:pt x="f107" y="f20"/>
                        <a:pt x="f109" y="f110"/>
                      </a:cubicBezTo>
                      <a:lnTo>
                        <a:pt x="f109" y="f110"/>
                      </a:lnTo>
                      <a:cubicBezTo>
                        <a:pt x="f111" y="f112"/>
                        <a:pt x="f113" y="f114"/>
                        <a:pt x="f113" y="f115"/>
                      </a:cubicBezTo>
                      <a:cubicBezTo>
                        <a:pt x="f116" y="f117"/>
                        <a:pt x="f118" y="f119"/>
                        <a:pt x="f120" y="f121"/>
                      </a:cubicBezTo>
                      <a:cubicBezTo>
                        <a:pt x="f122" y="f123"/>
                        <a:pt x="f124" y="f125"/>
                        <a:pt x="f126" y="f125"/>
                      </a:cubicBezTo>
                      <a:cubicBezTo>
                        <a:pt x="f127" y="f125"/>
                        <a:pt x="f128" y="f129"/>
                        <a:pt x="f130" y="f131"/>
                      </a:cubicBezTo>
                      <a:lnTo>
                        <a:pt x="f130" y="f131"/>
                      </a:lnTo>
                      <a:cubicBezTo>
                        <a:pt x="f130" y="f131"/>
                        <a:pt x="f132" y="f133"/>
                        <a:pt x="f134" y="f135"/>
                      </a:cubicBezTo>
                      <a:cubicBezTo>
                        <a:pt x="f134" y="f135"/>
                        <a:pt x="f136" y="f137"/>
                        <a:pt x="f138" y="f137"/>
                      </a:cubicBezTo>
                      <a:cubicBezTo>
                        <a:pt x="f0" y="f137"/>
                        <a:pt x="f139" y="f140"/>
                        <a:pt x="f141" y="f142"/>
                      </a:cubicBezTo>
                      <a:lnTo>
                        <a:pt x="f141" y="f142"/>
                      </a:lnTo>
                      <a:cubicBezTo>
                        <a:pt x="f143" y="f144"/>
                        <a:pt x="f145" y="f146"/>
                        <a:pt x="f128" y="f147"/>
                      </a:cubicBezTo>
                      <a:cubicBezTo>
                        <a:pt x="f3" y="f148"/>
                        <a:pt x="f149" y="f150"/>
                        <a:pt x="f76" y="f77"/>
                      </a:cubicBezTo>
                      <a:lnTo>
                        <a:pt x="f76" y="f77"/>
                      </a:lnTo>
                      <a:cubicBezTo>
                        <a:pt x="f151" y="f152"/>
                        <a:pt x="f153" y="f154"/>
                        <a:pt x="f155" y="f154"/>
                      </a:cubicBezTo>
                      <a:cubicBezTo>
                        <a:pt x="f156" y="f154"/>
                        <a:pt x="f157" y="f158"/>
                        <a:pt x="f159" y="f158"/>
                      </a:cubicBezTo>
                      <a:cubicBezTo>
                        <a:pt x="f160" y="f158"/>
                        <a:pt x="f161" y="f162"/>
                        <a:pt x="f163" y="f164"/>
                      </a:cubicBezTo>
                      <a:cubicBezTo>
                        <a:pt x="f163" y="f165"/>
                        <a:pt x="f166" y="f167"/>
                        <a:pt x="f168" y="f169"/>
                      </a:cubicBezTo>
                      <a:cubicBezTo>
                        <a:pt x="f170" y="f171"/>
                        <a:pt x="f172" y="f173"/>
                        <a:pt x="f174" y="f175"/>
                      </a:cubicBezTo>
                      <a:cubicBezTo>
                        <a:pt x="f176" y="f177"/>
                        <a:pt x="f178" y="f179"/>
                        <a:pt x="f180" y="f89"/>
                      </a:cubicBezTo>
                      <a:cubicBezTo>
                        <a:pt x="f176" y="f181"/>
                        <a:pt x="f182" y="f183"/>
                        <a:pt x="f73" y="f184"/>
                      </a:cubicBezTo>
                      <a:cubicBezTo>
                        <a:pt x="f185" y="f186"/>
                        <a:pt x="f187" y="f188"/>
                        <a:pt x="f84" y="f85"/>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937;p13">
                  <a:extLst>
                    <a:ext uri="{FF2B5EF4-FFF2-40B4-BE49-F238E27FC236}">
                      <a16:creationId xmlns:a16="http://schemas.microsoft.com/office/drawing/2014/main" id="{06EF991D-15E2-4D5E-9E45-461F0564076D}"/>
                    </a:ext>
                  </a:extLst>
                </p:cNvPr>
                <p:cNvSpPr/>
                <p:nvPr/>
              </p:nvSpPr>
              <p:spPr>
                <a:xfrm>
                  <a:off x="637995" y="4597191"/>
                  <a:ext cx="54068" cy="151762"/>
                </a:xfrm>
                <a:custGeom>
                  <a:avLst/>
                  <a:gdLst>
                    <a:gd name="f0" fmla="val w"/>
                    <a:gd name="f1" fmla="val h"/>
                    <a:gd name="f2" fmla="val 0"/>
                    <a:gd name="f3" fmla="val 1674"/>
                    <a:gd name="f4" fmla="val 4699"/>
                    <a:gd name="f5" fmla="val 1201"/>
                    <a:gd name="f6" fmla="val 1005"/>
                    <a:gd name="f7" fmla="val 1143"/>
                    <a:gd name="f8" fmla="val 1224"/>
                    <a:gd name="f9" fmla="val 1085"/>
                    <a:gd name="f10" fmla="val 1443"/>
                    <a:gd name="f11" fmla="val 1051"/>
                    <a:gd name="f12" fmla="val 1004"/>
                    <a:gd name="f13" fmla="val 1905"/>
                    <a:gd name="f14" fmla="val 970"/>
                    <a:gd name="f15" fmla="val 2113"/>
                    <a:gd name="f16" fmla="val 2343"/>
                    <a:gd name="f17" fmla="val 958"/>
                    <a:gd name="f18" fmla="val 2574"/>
                    <a:gd name="f19" fmla="val 2805"/>
                    <a:gd name="f20" fmla="val 3059"/>
                    <a:gd name="f21" fmla="val 1027"/>
                    <a:gd name="f22" fmla="val 3302"/>
                    <a:gd name="f23" fmla="val 1074"/>
                    <a:gd name="f24" fmla="val 3532"/>
                    <a:gd name="f25" fmla="val 1108"/>
                    <a:gd name="f26" fmla="val 3763"/>
                    <a:gd name="f27" fmla="val 993"/>
                    <a:gd name="f28" fmla="val 3290"/>
                    <a:gd name="f29" fmla="val 935"/>
                    <a:gd name="f30" fmla="val 2828"/>
                    <a:gd name="f31" fmla="val 912"/>
                    <a:gd name="f32" fmla="val 1882"/>
                    <a:gd name="f33" fmla="val 1651"/>
                    <a:gd name="f34" fmla="val 1420"/>
                    <a:gd name="f35" fmla="val 1120"/>
                    <a:gd name="f36" fmla="val 820"/>
                    <a:gd name="f37" fmla="val 3013"/>
                    <a:gd name="f38" fmla="val 370"/>
                    <a:gd name="f39" fmla="val 4075"/>
                    <a:gd name="f40" fmla="val 416"/>
                    <a:gd name="f41" fmla="val 4052"/>
                    <a:gd name="f42" fmla="val 554"/>
                    <a:gd name="f43" fmla="val 3359"/>
                    <a:gd name="f44" fmla="val 693"/>
                    <a:gd name="f45" fmla="val 3186"/>
                    <a:gd name="f46" fmla="val 658"/>
                    <a:gd name="f47" fmla="val 3729"/>
                    <a:gd name="f48" fmla="val 981"/>
                    <a:gd name="f49" fmla="val 4398"/>
                    <a:gd name="f50" fmla="val 1408"/>
                    <a:gd name="f51" fmla="val 4698"/>
                    <a:gd name="f52" fmla="val 3151"/>
                    <a:gd name="f53" fmla="val 1131"/>
                    <a:gd name="f54" fmla="val 1501"/>
                    <a:gd name="f55" fmla="*/ f0 1 1674"/>
                    <a:gd name="f56" fmla="*/ f1 1 4699"/>
                    <a:gd name="f57" fmla="val f2"/>
                    <a:gd name="f58" fmla="val f3"/>
                    <a:gd name="f59" fmla="val f4"/>
                    <a:gd name="f60" fmla="+- f59 0 f57"/>
                    <a:gd name="f61" fmla="+- f58 0 f57"/>
                    <a:gd name="f62" fmla="*/ f61 1 1674"/>
                    <a:gd name="f63" fmla="*/ f60 1 469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674" h="4699">
                      <a:moveTo>
                        <a:pt x="f5" y="f6"/>
                      </a:moveTo>
                      <a:lnTo>
                        <a:pt x="f5" y="f6"/>
                      </a:lnTo>
                      <a:cubicBezTo>
                        <a:pt x="f7" y="f8"/>
                        <a:pt x="f9" y="f10"/>
                        <a:pt x="f11" y="f3"/>
                      </a:cubicBezTo>
                      <a:cubicBezTo>
                        <a:pt x="f12" y="f13"/>
                        <a:pt x="f14" y="f15"/>
                        <a:pt x="f14" y="f16"/>
                      </a:cubicBezTo>
                      <a:cubicBezTo>
                        <a:pt x="f17" y="f18"/>
                        <a:pt x="f14" y="f19"/>
                        <a:pt x="f12" y="f20"/>
                      </a:cubicBezTo>
                      <a:cubicBezTo>
                        <a:pt x="f21" y="f22"/>
                        <a:pt x="f23" y="f24"/>
                        <a:pt x="f25" y="f26"/>
                      </a:cubicBezTo>
                      <a:cubicBezTo>
                        <a:pt x="f11" y="f24"/>
                        <a:pt x="f27" y="f28"/>
                        <a:pt x="f17" y="f20"/>
                      </a:cubicBezTo>
                      <a:cubicBezTo>
                        <a:pt x="f29" y="f30"/>
                        <a:pt x="f31" y="f18"/>
                        <a:pt x="f31" y="f16"/>
                      </a:cubicBezTo>
                      <a:cubicBezTo>
                        <a:pt x="f29" y="f15"/>
                        <a:pt x="f17" y="f32"/>
                        <a:pt x="f12" y="f33"/>
                      </a:cubicBezTo>
                      <a:cubicBezTo>
                        <a:pt x="f11" y="f34"/>
                        <a:pt x="f35" y="f8"/>
                        <a:pt x="f5" y="f6"/>
                      </a:cubicBezTo>
                      <a:close/>
                      <a:moveTo>
                        <a:pt x="f3" y="f2"/>
                      </a:moveTo>
                      <a:lnTo>
                        <a:pt x="f3" y="f2"/>
                      </a:lnTo>
                      <a:cubicBezTo>
                        <a:pt x="f23" y="f36"/>
                        <a:pt x="f2" y="f37"/>
                        <a:pt x="f38" y="f39"/>
                      </a:cubicBezTo>
                      <a:cubicBezTo>
                        <a:pt x="f40" y="f41"/>
                        <a:pt x="f42" y="f43"/>
                        <a:pt x="f44" y="f45"/>
                      </a:cubicBezTo>
                      <a:lnTo>
                        <a:pt x="f44" y="f45"/>
                      </a:lnTo>
                      <a:cubicBezTo>
                        <a:pt x="f46" y="f47"/>
                        <a:pt x="f48" y="f49"/>
                        <a:pt x="f50" y="f51"/>
                      </a:cubicBezTo>
                      <a:cubicBezTo>
                        <a:pt x="f11" y="f52"/>
                        <a:pt x="f53" y="f54"/>
                        <a:pt x="f3"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938;p13">
                  <a:extLst>
                    <a:ext uri="{FF2B5EF4-FFF2-40B4-BE49-F238E27FC236}">
                      <a16:creationId xmlns:a16="http://schemas.microsoft.com/office/drawing/2014/main" id="{6B35EF74-DA60-45B3-9C09-019A31456F50}"/>
                    </a:ext>
                  </a:extLst>
                </p:cNvPr>
                <p:cNvSpPr/>
                <p:nvPr/>
              </p:nvSpPr>
              <p:spPr>
                <a:xfrm>
                  <a:off x="658852" y="4391168"/>
                  <a:ext cx="171340" cy="50063"/>
                </a:xfrm>
                <a:custGeom>
                  <a:avLst/>
                  <a:gdLst>
                    <a:gd name="f0" fmla="val w"/>
                    <a:gd name="f1" fmla="val h"/>
                    <a:gd name="f2" fmla="val 0"/>
                    <a:gd name="f3" fmla="val 5305"/>
                    <a:gd name="f4" fmla="val 1550"/>
                    <a:gd name="f5" fmla="val 4245"/>
                    <a:gd name="f6" fmla="val 1"/>
                    <a:gd name="f7" fmla="val 2797"/>
                    <a:gd name="f8" fmla="val 1485"/>
                    <a:gd name="f9" fmla="val 782"/>
                    <a:gd name="f10" fmla="val 1732"/>
                    <a:gd name="f11" fmla="val 3291"/>
                    <a:gd name="f12" fmla="val 5304"/>
                    <a:gd name="f13" fmla="val 1376"/>
                    <a:gd name="f14" fmla="val 5068"/>
                    <a:gd name="f15" fmla="val 458"/>
                    <a:gd name="f16" fmla="val 4979"/>
                    <a:gd name="f17" fmla="val 128"/>
                    <a:gd name="f18" fmla="val 4670"/>
                    <a:gd name="f19" fmla="*/ f0 1 5305"/>
                    <a:gd name="f20" fmla="*/ f1 1 1550"/>
                    <a:gd name="f21" fmla="val f2"/>
                    <a:gd name="f22" fmla="val f3"/>
                    <a:gd name="f23" fmla="val f4"/>
                    <a:gd name="f24" fmla="+- f23 0 f21"/>
                    <a:gd name="f25" fmla="+- f22 0 f21"/>
                    <a:gd name="f26" fmla="*/ f25 1 5305"/>
                    <a:gd name="f27" fmla="*/ f24 1 155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5305" h="1550">
                      <a:moveTo>
                        <a:pt x="f5" y="f6"/>
                      </a:moveTo>
                      <a:cubicBezTo>
                        <a:pt x="f7" y="f6"/>
                        <a:pt x="f6" y="f8"/>
                        <a:pt x="f6" y="f8"/>
                      </a:cubicBezTo>
                      <a:cubicBezTo>
                        <a:pt x="f6" y="f8"/>
                        <a:pt x="f9" y="f4"/>
                        <a:pt x="f10" y="f4"/>
                      </a:cubicBezTo>
                      <a:cubicBezTo>
                        <a:pt x="f11" y="f4"/>
                        <a:pt x="f12" y="f13"/>
                        <a:pt x="f14" y="f15"/>
                      </a:cubicBezTo>
                      <a:cubicBezTo>
                        <a:pt x="f16" y="f17"/>
                        <a:pt x="f18"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939;p13">
                  <a:extLst>
                    <a:ext uri="{FF2B5EF4-FFF2-40B4-BE49-F238E27FC236}">
                      <a16:creationId xmlns:a16="http://schemas.microsoft.com/office/drawing/2014/main" id="{5DD8CC88-BEB2-4F30-B31E-D68CAE46EA6C}"/>
                    </a:ext>
                  </a:extLst>
                </p:cNvPr>
                <p:cNvSpPr/>
                <p:nvPr/>
              </p:nvSpPr>
              <p:spPr>
                <a:xfrm>
                  <a:off x="657727" y="4301959"/>
                  <a:ext cx="134261" cy="111456"/>
                </a:xfrm>
                <a:custGeom>
                  <a:avLst/>
                  <a:gdLst>
                    <a:gd name="f0" fmla="val w"/>
                    <a:gd name="f1" fmla="val h"/>
                    <a:gd name="f2" fmla="val 0"/>
                    <a:gd name="f3" fmla="val 4157"/>
                    <a:gd name="f4" fmla="val 3451"/>
                    <a:gd name="f5" fmla="val 2636"/>
                    <a:gd name="f6" fmla="val 1501"/>
                    <a:gd name="f7" fmla="val 1"/>
                    <a:gd name="f8" fmla="val 4156"/>
                    <a:gd name="f9" fmla="val 1200"/>
                    <a:gd name="f10" fmla="val 3025"/>
                    <a:gd name="f11" fmla="val 161"/>
                    <a:gd name="f12" fmla="val 2903"/>
                    <a:gd name="f13" fmla="val 50"/>
                    <a:gd name="f14" fmla="val 2772"/>
                    <a:gd name="f15" fmla="*/ f0 1 4157"/>
                    <a:gd name="f16" fmla="*/ f1 1 3451"/>
                    <a:gd name="f17" fmla="val f2"/>
                    <a:gd name="f18" fmla="val f3"/>
                    <a:gd name="f19" fmla="val f4"/>
                    <a:gd name="f20" fmla="+- f19 0 f17"/>
                    <a:gd name="f21" fmla="+- f18 0 f17"/>
                    <a:gd name="f22" fmla="*/ f21 1 4157"/>
                    <a:gd name="f23" fmla="*/ f20 1 345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7" h="3450">
                      <a:moveTo>
                        <a:pt x="f5" y="f2"/>
                      </a:moveTo>
                      <a:cubicBezTo>
                        <a:pt x="f6" y="f2"/>
                        <a:pt x="f7" y="f4"/>
                        <a:pt x="f7" y="f4"/>
                      </a:cubicBezTo>
                      <a:cubicBezTo>
                        <a:pt x="f7" y="f4"/>
                        <a:pt x="f8" y="f9"/>
                        <a:pt x="f10" y="f11"/>
                      </a:cubicBezTo>
                      <a:cubicBezTo>
                        <a:pt x="f12" y="f13"/>
                        <a:pt x="f14"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940;p13">
                  <a:extLst>
                    <a:ext uri="{FF2B5EF4-FFF2-40B4-BE49-F238E27FC236}">
                      <a16:creationId xmlns:a16="http://schemas.microsoft.com/office/drawing/2014/main" id="{6493EB35-93A0-4A7D-B022-6F77F093DB50}"/>
                    </a:ext>
                  </a:extLst>
                </p:cNvPr>
                <p:cNvSpPr/>
                <p:nvPr/>
              </p:nvSpPr>
              <p:spPr>
                <a:xfrm>
                  <a:off x="604336" y="4248695"/>
                  <a:ext cx="94439" cy="166201"/>
                </a:xfrm>
                <a:custGeom>
                  <a:avLst/>
                  <a:gdLst>
                    <a:gd name="f0" fmla="val w"/>
                    <a:gd name="f1" fmla="val h"/>
                    <a:gd name="f2" fmla="val 0"/>
                    <a:gd name="f3" fmla="val 2924"/>
                    <a:gd name="f4" fmla="val 5146"/>
                    <a:gd name="f5" fmla="val 1343"/>
                    <a:gd name="f6" fmla="val 869"/>
                    <a:gd name="f7" fmla="val 263"/>
                    <a:gd name="f8" fmla="val 1446"/>
                    <a:gd name="f9" fmla="val 10"/>
                    <a:gd name="f10" fmla="val 1410"/>
                    <a:gd name="f11" fmla="val 3"/>
                    <a:gd name="f12" fmla="val 1376"/>
                    <a:gd name="f13" fmla="*/ f0 1 2924"/>
                    <a:gd name="f14" fmla="*/ f1 1 5146"/>
                    <a:gd name="f15" fmla="val f2"/>
                    <a:gd name="f16" fmla="val f3"/>
                    <a:gd name="f17" fmla="val f4"/>
                    <a:gd name="f18" fmla="+- f17 0 f15"/>
                    <a:gd name="f19" fmla="+- f16 0 f15"/>
                    <a:gd name="f20" fmla="*/ f19 1 2924"/>
                    <a:gd name="f21" fmla="*/ f18 1 514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924" h="5146">
                      <a:moveTo>
                        <a:pt x="f5" y="f2"/>
                      </a:moveTo>
                      <a:cubicBezTo>
                        <a:pt x="f2" y="f2"/>
                        <a:pt x="f6" y="f4"/>
                        <a:pt x="f6" y="f4"/>
                      </a:cubicBezTo>
                      <a:cubicBezTo>
                        <a:pt x="f6" y="f4"/>
                        <a:pt x="f3" y="f7"/>
                        <a:pt x="f8" y="f9"/>
                      </a:cubicBezTo>
                      <a:cubicBezTo>
                        <a:pt x="f10" y="f11"/>
                        <a:pt x="f12" y="f2"/>
                        <a:pt x="f5" y="f2"/>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59" name="Google Shape;941;p13">
                <a:extLst>
                  <a:ext uri="{FF2B5EF4-FFF2-40B4-BE49-F238E27FC236}">
                    <a16:creationId xmlns:a16="http://schemas.microsoft.com/office/drawing/2014/main" id="{523A902B-84B0-4735-9B44-5A0645C09C23}"/>
                  </a:ext>
                </a:extLst>
              </p:cNvPr>
              <p:cNvGrpSpPr/>
              <p:nvPr/>
            </p:nvGrpSpPr>
            <p:grpSpPr>
              <a:xfrm>
                <a:off x="1005218" y="4721203"/>
                <a:ext cx="8138855" cy="211875"/>
                <a:chOff x="1005218" y="4721203"/>
                <a:chExt cx="8138855" cy="211875"/>
              </a:xfrm>
            </p:grpSpPr>
            <p:sp>
              <p:nvSpPr>
                <p:cNvPr id="60" name="Google Shape;942;p13">
                  <a:extLst>
                    <a:ext uri="{FF2B5EF4-FFF2-40B4-BE49-F238E27FC236}">
                      <a16:creationId xmlns:a16="http://schemas.microsoft.com/office/drawing/2014/main" id="{E9649D91-6915-4265-B49E-9A22B5353375}"/>
                    </a:ext>
                  </a:extLst>
                </p:cNvPr>
                <p:cNvSpPr/>
                <p:nvPr/>
              </p:nvSpPr>
              <p:spPr>
                <a:xfrm rot="10800009" flipH="1">
                  <a:off x="4842452" y="4918063"/>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61" name="Google Shape;943;p13">
                  <a:extLst>
                    <a:ext uri="{FF2B5EF4-FFF2-40B4-BE49-F238E27FC236}">
                      <a16:creationId xmlns:a16="http://schemas.microsoft.com/office/drawing/2014/main" id="{07501459-DFAC-41EA-85CD-EF868C3C6C5C}"/>
                    </a:ext>
                  </a:extLst>
                </p:cNvPr>
                <p:cNvGrpSpPr/>
                <p:nvPr/>
              </p:nvGrpSpPr>
              <p:grpSpPr>
                <a:xfrm>
                  <a:off x="1005218" y="4721203"/>
                  <a:ext cx="3295963" cy="211875"/>
                  <a:chOff x="1005218" y="4721203"/>
                  <a:chExt cx="3295963" cy="211875"/>
                </a:xfrm>
              </p:grpSpPr>
              <p:sp>
                <p:nvSpPr>
                  <p:cNvPr id="62" name="Google Shape;944;p13">
                    <a:extLst>
                      <a:ext uri="{FF2B5EF4-FFF2-40B4-BE49-F238E27FC236}">
                        <a16:creationId xmlns:a16="http://schemas.microsoft.com/office/drawing/2014/main" id="{C8438A3E-3A2B-4B3C-8E74-B51075BC9516}"/>
                      </a:ext>
                    </a:extLst>
                  </p:cNvPr>
                  <p:cNvSpPr/>
                  <p:nvPr/>
                </p:nvSpPr>
                <p:spPr>
                  <a:xfrm rot="10800009" flipH="1">
                    <a:off x="1136096" y="4918063"/>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945;p13">
                    <a:extLst>
                      <a:ext uri="{FF2B5EF4-FFF2-40B4-BE49-F238E27FC236}">
                        <a16:creationId xmlns:a16="http://schemas.microsoft.com/office/drawing/2014/main" id="{44A0C747-FCB5-475D-9916-A08D44FDA72B}"/>
                      </a:ext>
                    </a:extLst>
                  </p:cNvPr>
                  <p:cNvSpPr/>
                  <p:nvPr/>
                </p:nvSpPr>
                <p:spPr>
                  <a:xfrm rot="10800009" flipH="1">
                    <a:off x="1005218" y="47212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5F5B52"/>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grpSp>
      <p:sp>
        <p:nvSpPr>
          <p:cNvPr id="64" name="Google Shape;946;p13">
            <a:extLst>
              <a:ext uri="{FF2B5EF4-FFF2-40B4-BE49-F238E27FC236}">
                <a16:creationId xmlns:a16="http://schemas.microsoft.com/office/drawing/2014/main" id="{AD54CD02-CEFA-4976-8A66-792D35293B21}"/>
              </a:ext>
            </a:extLst>
          </p:cNvPr>
          <p:cNvSpPr txBox="1">
            <a:spLocks noGrp="1"/>
          </p:cNvSpPr>
          <p:nvPr>
            <p:ph type="title"/>
          </p:nvPr>
        </p:nvSpPr>
        <p:spPr/>
        <p:txBody>
          <a:bodyPr/>
          <a:lstStyle>
            <a:lvl1pPr>
              <a:defRPr sz="3000">
                <a:solidFill>
                  <a:srgbClr val="D6B35F"/>
                </a:solidFill>
              </a:defRPr>
            </a:lvl1pPr>
          </a:lstStyle>
          <a:p>
            <a:pPr lvl="0"/>
            <a:endParaRPr lang="es-PE"/>
          </a:p>
        </p:txBody>
      </p:sp>
      <p:sp>
        <p:nvSpPr>
          <p:cNvPr id="65" name="Google Shape;947;p13">
            <a:extLst>
              <a:ext uri="{FF2B5EF4-FFF2-40B4-BE49-F238E27FC236}">
                <a16:creationId xmlns:a16="http://schemas.microsoft.com/office/drawing/2014/main" id="{95B50729-7E99-4930-9C7C-472963B99CBC}"/>
              </a:ext>
            </a:extLst>
          </p:cNvPr>
          <p:cNvSpPr txBox="1">
            <a:spLocks noGrp="1"/>
          </p:cNvSpPr>
          <p:nvPr>
            <p:ph type="title" idx="4294967295"/>
          </p:nvPr>
        </p:nvSpPr>
        <p:spPr>
          <a:xfrm>
            <a:off x="1071247" y="1536475"/>
            <a:ext cx="827102" cy="531595"/>
          </a:xfrm>
        </p:spPr>
        <p:txBody>
          <a:bodyPr anchorCtr="0"/>
          <a:lstStyle>
            <a:lvl1pPr algn="r">
              <a:defRPr sz="3000">
                <a:solidFill>
                  <a:srgbClr val="D6B35F"/>
                </a:solidFill>
              </a:defRPr>
            </a:lvl1pPr>
          </a:lstStyle>
          <a:p>
            <a:pPr lvl="0"/>
            <a:r>
              <a:rPr lang="es-PE"/>
              <a:t>xx%</a:t>
            </a:r>
          </a:p>
        </p:txBody>
      </p:sp>
      <p:sp>
        <p:nvSpPr>
          <p:cNvPr id="66" name="Google Shape;948;p13">
            <a:extLst>
              <a:ext uri="{FF2B5EF4-FFF2-40B4-BE49-F238E27FC236}">
                <a16:creationId xmlns:a16="http://schemas.microsoft.com/office/drawing/2014/main" id="{5D945EA5-E4FF-45BB-94A4-B135BDBB75CC}"/>
              </a:ext>
            </a:extLst>
          </p:cNvPr>
          <p:cNvSpPr txBox="1">
            <a:spLocks noGrp="1"/>
          </p:cNvSpPr>
          <p:nvPr>
            <p:ph type="title" idx="1"/>
          </p:nvPr>
        </p:nvSpPr>
        <p:spPr>
          <a:xfrm>
            <a:off x="1898422" y="1536475"/>
            <a:ext cx="2757300" cy="531595"/>
          </a:xfrm>
        </p:spPr>
        <p:txBody>
          <a:bodyPr anchor="b" anchorCtr="0"/>
          <a:lstStyle>
            <a:lvl1pPr algn="l">
              <a:defRPr sz="2400">
                <a:solidFill>
                  <a:srgbClr val="5F5B52"/>
                </a:solidFill>
              </a:defRPr>
            </a:lvl1pPr>
          </a:lstStyle>
          <a:p>
            <a:pPr lvl="0"/>
            <a:endParaRPr lang="es-PE"/>
          </a:p>
        </p:txBody>
      </p:sp>
      <p:sp>
        <p:nvSpPr>
          <p:cNvPr id="67" name="Google Shape;949;p13">
            <a:extLst>
              <a:ext uri="{FF2B5EF4-FFF2-40B4-BE49-F238E27FC236}">
                <a16:creationId xmlns:a16="http://schemas.microsoft.com/office/drawing/2014/main" id="{5FC980D6-EAD0-4A9B-9521-FF33260CF32D}"/>
              </a:ext>
            </a:extLst>
          </p:cNvPr>
          <p:cNvSpPr txBox="1">
            <a:spLocks noGrp="1"/>
          </p:cNvSpPr>
          <p:nvPr>
            <p:ph type="title" idx="2"/>
          </p:nvPr>
        </p:nvSpPr>
        <p:spPr>
          <a:xfrm>
            <a:off x="1898422" y="1991874"/>
            <a:ext cx="2589900" cy="753301"/>
          </a:xfrm>
        </p:spPr>
        <p:txBody>
          <a:bodyPr anchor="t" anchorCtr="0"/>
          <a:lstStyle>
            <a:lvl1pPr algn="l">
              <a:defRPr sz="1500" b="0">
                <a:solidFill>
                  <a:srgbClr val="5F5B52"/>
                </a:solidFill>
                <a:latin typeface="Adamina"/>
                <a:ea typeface="Adamina"/>
                <a:cs typeface="Adamina"/>
              </a:defRPr>
            </a:lvl1pPr>
          </a:lstStyle>
          <a:p>
            <a:pPr lvl="0"/>
            <a:endParaRPr lang="es-PE"/>
          </a:p>
        </p:txBody>
      </p:sp>
      <p:sp>
        <p:nvSpPr>
          <p:cNvPr id="68" name="Google Shape;950;p13">
            <a:extLst>
              <a:ext uri="{FF2B5EF4-FFF2-40B4-BE49-F238E27FC236}">
                <a16:creationId xmlns:a16="http://schemas.microsoft.com/office/drawing/2014/main" id="{572636F3-9AC4-4470-ABED-A39243D7BDD3}"/>
              </a:ext>
            </a:extLst>
          </p:cNvPr>
          <p:cNvSpPr txBox="1">
            <a:spLocks noGrp="1"/>
          </p:cNvSpPr>
          <p:nvPr>
            <p:ph type="title" idx="3"/>
          </p:nvPr>
        </p:nvSpPr>
        <p:spPr>
          <a:xfrm>
            <a:off x="4716923" y="1536475"/>
            <a:ext cx="827102" cy="531595"/>
          </a:xfrm>
        </p:spPr>
        <p:txBody>
          <a:bodyPr anchorCtr="0"/>
          <a:lstStyle>
            <a:lvl1pPr algn="r">
              <a:defRPr sz="3000">
                <a:solidFill>
                  <a:srgbClr val="D6B35F"/>
                </a:solidFill>
              </a:defRPr>
            </a:lvl1pPr>
          </a:lstStyle>
          <a:p>
            <a:pPr lvl="0"/>
            <a:r>
              <a:rPr lang="es-PE"/>
              <a:t>xx%</a:t>
            </a:r>
          </a:p>
        </p:txBody>
      </p:sp>
      <p:sp>
        <p:nvSpPr>
          <p:cNvPr id="69" name="Google Shape;951;p13">
            <a:extLst>
              <a:ext uri="{FF2B5EF4-FFF2-40B4-BE49-F238E27FC236}">
                <a16:creationId xmlns:a16="http://schemas.microsoft.com/office/drawing/2014/main" id="{625883F7-3303-48AD-8B78-0FE1DC36345A}"/>
              </a:ext>
            </a:extLst>
          </p:cNvPr>
          <p:cNvSpPr txBox="1">
            <a:spLocks noGrp="1"/>
          </p:cNvSpPr>
          <p:nvPr>
            <p:ph type="title" idx="4"/>
          </p:nvPr>
        </p:nvSpPr>
        <p:spPr>
          <a:xfrm>
            <a:off x="5544098" y="1536475"/>
            <a:ext cx="2757300" cy="531595"/>
          </a:xfrm>
        </p:spPr>
        <p:txBody>
          <a:bodyPr anchor="b" anchorCtr="0"/>
          <a:lstStyle>
            <a:lvl1pPr algn="l">
              <a:defRPr sz="2400">
                <a:solidFill>
                  <a:srgbClr val="5F5B52"/>
                </a:solidFill>
              </a:defRPr>
            </a:lvl1pPr>
          </a:lstStyle>
          <a:p>
            <a:pPr lvl="0"/>
            <a:endParaRPr lang="es-PE"/>
          </a:p>
        </p:txBody>
      </p:sp>
      <p:sp>
        <p:nvSpPr>
          <p:cNvPr id="70" name="Google Shape;952;p13">
            <a:extLst>
              <a:ext uri="{FF2B5EF4-FFF2-40B4-BE49-F238E27FC236}">
                <a16:creationId xmlns:a16="http://schemas.microsoft.com/office/drawing/2014/main" id="{AB4C9821-8E86-4414-8ABC-19839CA32A98}"/>
              </a:ext>
            </a:extLst>
          </p:cNvPr>
          <p:cNvSpPr txBox="1">
            <a:spLocks noGrp="1"/>
          </p:cNvSpPr>
          <p:nvPr>
            <p:ph type="title" idx="5"/>
          </p:nvPr>
        </p:nvSpPr>
        <p:spPr>
          <a:xfrm>
            <a:off x="5544098" y="1991874"/>
            <a:ext cx="2589900" cy="753301"/>
          </a:xfrm>
        </p:spPr>
        <p:txBody>
          <a:bodyPr anchor="t" anchorCtr="0"/>
          <a:lstStyle>
            <a:lvl1pPr algn="l">
              <a:defRPr sz="1500" b="0">
                <a:solidFill>
                  <a:srgbClr val="5F5B52"/>
                </a:solidFill>
                <a:latin typeface="Adamina"/>
                <a:ea typeface="Adamina"/>
                <a:cs typeface="Adamina"/>
              </a:defRPr>
            </a:lvl1pPr>
          </a:lstStyle>
          <a:p>
            <a:pPr lvl="0"/>
            <a:endParaRPr lang="es-PE"/>
          </a:p>
        </p:txBody>
      </p:sp>
      <p:sp>
        <p:nvSpPr>
          <p:cNvPr id="71" name="Google Shape;953;p13">
            <a:extLst>
              <a:ext uri="{FF2B5EF4-FFF2-40B4-BE49-F238E27FC236}">
                <a16:creationId xmlns:a16="http://schemas.microsoft.com/office/drawing/2014/main" id="{F950BA4D-CE3C-4539-BF88-8E85F1F2D63D}"/>
              </a:ext>
            </a:extLst>
          </p:cNvPr>
          <p:cNvSpPr txBox="1">
            <a:spLocks noGrp="1"/>
          </p:cNvSpPr>
          <p:nvPr>
            <p:ph type="title" idx="6"/>
          </p:nvPr>
        </p:nvSpPr>
        <p:spPr>
          <a:xfrm>
            <a:off x="1071247" y="3049972"/>
            <a:ext cx="827102" cy="531595"/>
          </a:xfrm>
        </p:spPr>
        <p:txBody>
          <a:bodyPr anchorCtr="0"/>
          <a:lstStyle>
            <a:lvl1pPr algn="r">
              <a:defRPr sz="3000">
                <a:solidFill>
                  <a:srgbClr val="D6B35F"/>
                </a:solidFill>
              </a:defRPr>
            </a:lvl1pPr>
          </a:lstStyle>
          <a:p>
            <a:pPr lvl="0"/>
            <a:r>
              <a:rPr lang="es-PE"/>
              <a:t>xx%</a:t>
            </a:r>
          </a:p>
        </p:txBody>
      </p:sp>
      <p:sp>
        <p:nvSpPr>
          <p:cNvPr id="72" name="Google Shape;954;p13">
            <a:extLst>
              <a:ext uri="{FF2B5EF4-FFF2-40B4-BE49-F238E27FC236}">
                <a16:creationId xmlns:a16="http://schemas.microsoft.com/office/drawing/2014/main" id="{5AC00E15-36DC-4BCB-94A7-A6666B3F5F00}"/>
              </a:ext>
            </a:extLst>
          </p:cNvPr>
          <p:cNvSpPr txBox="1">
            <a:spLocks noGrp="1"/>
          </p:cNvSpPr>
          <p:nvPr>
            <p:ph type="title" idx="7"/>
          </p:nvPr>
        </p:nvSpPr>
        <p:spPr>
          <a:xfrm>
            <a:off x="1898422" y="3049972"/>
            <a:ext cx="2757300" cy="531595"/>
          </a:xfrm>
        </p:spPr>
        <p:txBody>
          <a:bodyPr anchor="b" anchorCtr="0"/>
          <a:lstStyle>
            <a:lvl1pPr algn="l">
              <a:defRPr sz="2400">
                <a:solidFill>
                  <a:srgbClr val="5F5B52"/>
                </a:solidFill>
              </a:defRPr>
            </a:lvl1pPr>
          </a:lstStyle>
          <a:p>
            <a:pPr lvl="0"/>
            <a:endParaRPr lang="es-PE"/>
          </a:p>
        </p:txBody>
      </p:sp>
      <p:sp>
        <p:nvSpPr>
          <p:cNvPr id="73" name="Google Shape;955;p13">
            <a:extLst>
              <a:ext uri="{FF2B5EF4-FFF2-40B4-BE49-F238E27FC236}">
                <a16:creationId xmlns:a16="http://schemas.microsoft.com/office/drawing/2014/main" id="{80EC8FD1-3D24-41E1-82BF-220158830C9C}"/>
              </a:ext>
            </a:extLst>
          </p:cNvPr>
          <p:cNvSpPr txBox="1">
            <a:spLocks noGrp="1"/>
          </p:cNvSpPr>
          <p:nvPr>
            <p:ph type="title" idx="8"/>
          </p:nvPr>
        </p:nvSpPr>
        <p:spPr>
          <a:xfrm>
            <a:off x="1898422" y="3505370"/>
            <a:ext cx="2589900" cy="753301"/>
          </a:xfrm>
        </p:spPr>
        <p:txBody>
          <a:bodyPr anchor="t" anchorCtr="0"/>
          <a:lstStyle>
            <a:lvl1pPr algn="l">
              <a:defRPr sz="1500" b="0">
                <a:solidFill>
                  <a:srgbClr val="5F5B52"/>
                </a:solidFill>
                <a:latin typeface="Adamina"/>
                <a:ea typeface="Adamina"/>
                <a:cs typeface="Adamina"/>
              </a:defRPr>
            </a:lvl1pPr>
          </a:lstStyle>
          <a:p>
            <a:pPr lvl="0"/>
            <a:endParaRPr lang="es-PE"/>
          </a:p>
        </p:txBody>
      </p:sp>
      <p:sp>
        <p:nvSpPr>
          <p:cNvPr id="74" name="Google Shape;956;p13">
            <a:extLst>
              <a:ext uri="{FF2B5EF4-FFF2-40B4-BE49-F238E27FC236}">
                <a16:creationId xmlns:a16="http://schemas.microsoft.com/office/drawing/2014/main" id="{E4229C4E-3965-459D-A34D-B1260FB93A7E}"/>
              </a:ext>
            </a:extLst>
          </p:cNvPr>
          <p:cNvSpPr txBox="1">
            <a:spLocks noGrp="1"/>
          </p:cNvSpPr>
          <p:nvPr>
            <p:ph type="title" idx="9"/>
          </p:nvPr>
        </p:nvSpPr>
        <p:spPr>
          <a:xfrm>
            <a:off x="4716923" y="3049972"/>
            <a:ext cx="827102" cy="531595"/>
          </a:xfrm>
        </p:spPr>
        <p:txBody>
          <a:bodyPr anchorCtr="0"/>
          <a:lstStyle>
            <a:lvl1pPr algn="r">
              <a:defRPr sz="3000">
                <a:solidFill>
                  <a:srgbClr val="D6B35F"/>
                </a:solidFill>
              </a:defRPr>
            </a:lvl1pPr>
          </a:lstStyle>
          <a:p>
            <a:pPr lvl="0"/>
            <a:r>
              <a:rPr lang="es-PE"/>
              <a:t>xx%</a:t>
            </a:r>
          </a:p>
        </p:txBody>
      </p:sp>
      <p:sp>
        <p:nvSpPr>
          <p:cNvPr id="75" name="Google Shape;957;p13">
            <a:extLst>
              <a:ext uri="{FF2B5EF4-FFF2-40B4-BE49-F238E27FC236}">
                <a16:creationId xmlns:a16="http://schemas.microsoft.com/office/drawing/2014/main" id="{9F7A92A9-BAFB-4505-8924-FE3D245D289D}"/>
              </a:ext>
            </a:extLst>
          </p:cNvPr>
          <p:cNvSpPr txBox="1">
            <a:spLocks noGrp="1"/>
          </p:cNvSpPr>
          <p:nvPr>
            <p:ph type="title" idx="13"/>
          </p:nvPr>
        </p:nvSpPr>
        <p:spPr>
          <a:xfrm>
            <a:off x="5544098" y="3049972"/>
            <a:ext cx="2757300" cy="531595"/>
          </a:xfrm>
        </p:spPr>
        <p:txBody>
          <a:bodyPr anchor="b" anchorCtr="0"/>
          <a:lstStyle>
            <a:lvl1pPr algn="l">
              <a:defRPr sz="2400">
                <a:solidFill>
                  <a:srgbClr val="5F5B52"/>
                </a:solidFill>
              </a:defRPr>
            </a:lvl1pPr>
          </a:lstStyle>
          <a:p>
            <a:pPr lvl="0"/>
            <a:endParaRPr lang="es-PE"/>
          </a:p>
        </p:txBody>
      </p:sp>
      <p:sp>
        <p:nvSpPr>
          <p:cNvPr id="76" name="Google Shape;958;p13">
            <a:extLst>
              <a:ext uri="{FF2B5EF4-FFF2-40B4-BE49-F238E27FC236}">
                <a16:creationId xmlns:a16="http://schemas.microsoft.com/office/drawing/2014/main" id="{5ED5DE7A-D6ED-4394-9D57-A7C3B72AA78A}"/>
              </a:ext>
            </a:extLst>
          </p:cNvPr>
          <p:cNvSpPr txBox="1">
            <a:spLocks noGrp="1"/>
          </p:cNvSpPr>
          <p:nvPr>
            <p:ph type="title" idx="14"/>
          </p:nvPr>
        </p:nvSpPr>
        <p:spPr>
          <a:xfrm>
            <a:off x="5544098" y="3505370"/>
            <a:ext cx="2589900" cy="753301"/>
          </a:xfrm>
        </p:spPr>
        <p:txBody>
          <a:bodyPr anchor="t" anchorCtr="0"/>
          <a:lstStyle>
            <a:lvl1pPr algn="l">
              <a:defRPr sz="1500" b="0">
                <a:solidFill>
                  <a:srgbClr val="5F5B52"/>
                </a:solidFill>
                <a:latin typeface="Adamina"/>
                <a:ea typeface="Adamina"/>
                <a:cs typeface="Adamina"/>
              </a:defRPr>
            </a:lvl1pPr>
          </a:lstStyle>
          <a:p>
            <a:pPr lvl="0"/>
            <a:endParaRPr lang="es-PE"/>
          </a:p>
        </p:txBody>
      </p:sp>
    </p:spTree>
    <p:extLst>
      <p:ext uri="{BB962C8B-B14F-4D97-AF65-F5344CB8AC3E}">
        <p14:creationId xmlns:p14="http://schemas.microsoft.com/office/powerpoint/2010/main" val="139324242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EEE6"/>
        </a:solidFill>
        <a:effectLst/>
      </p:bgPr>
    </p:bg>
    <p:spTree>
      <p:nvGrpSpPr>
        <p:cNvPr id="1" name=""/>
        <p:cNvGrpSpPr/>
        <p:nvPr/>
      </p:nvGrpSpPr>
      <p:grpSpPr>
        <a:xfrm>
          <a:off x="0" y="0"/>
          <a:ext cx="0" cy="0"/>
          <a:chOff x="0" y="0"/>
          <a:chExt cx="0" cy="0"/>
        </a:xfrm>
      </p:grpSpPr>
      <p:sp>
        <p:nvSpPr>
          <p:cNvPr id="2" name="Google Shape;6;p1">
            <a:extLst>
              <a:ext uri="{FF2B5EF4-FFF2-40B4-BE49-F238E27FC236}">
                <a16:creationId xmlns:a16="http://schemas.microsoft.com/office/drawing/2014/main" id="{819A6EA2-0573-4784-8BC0-F940E65BC22F}"/>
              </a:ext>
            </a:extLst>
          </p:cNvPr>
          <p:cNvSpPr txBox="1">
            <a:spLocks noGrp="1"/>
          </p:cNvSpPr>
          <p:nvPr>
            <p:ph type="title"/>
          </p:nvPr>
        </p:nvSpPr>
        <p:spPr>
          <a:xfrm>
            <a:off x="758778" y="445029"/>
            <a:ext cx="7626297" cy="572697"/>
          </a:xfrm>
          <a:prstGeom prst="rect">
            <a:avLst/>
          </a:prstGeom>
          <a:noFill/>
          <a:ln>
            <a:noFill/>
          </a:ln>
        </p:spPr>
        <p:txBody>
          <a:bodyPr vert="horz" wrap="square" lIns="91421" tIns="91421" rIns="91421" bIns="91421" anchor="ctr" anchorCtr="1" compatLnSpc="1">
            <a:noAutofit/>
          </a:bodyPr>
          <a:lstStyle/>
          <a:p>
            <a:pPr lvl="0"/>
            <a:endParaRPr lang="es-PE"/>
          </a:p>
        </p:txBody>
      </p:sp>
      <p:sp>
        <p:nvSpPr>
          <p:cNvPr id="3" name="Google Shape;7;p1">
            <a:extLst>
              <a:ext uri="{FF2B5EF4-FFF2-40B4-BE49-F238E27FC236}">
                <a16:creationId xmlns:a16="http://schemas.microsoft.com/office/drawing/2014/main" id="{9E49E29E-A036-4D39-9D1A-52B846D242E8}"/>
              </a:ext>
            </a:extLst>
          </p:cNvPr>
          <p:cNvSpPr txBox="1">
            <a:spLocks noGrp="1"/>
          </p:cNvSpPr>
          <p:nvPr>
            <p:ph type="body" idx="1"/>
          </p:nvPr>
        </p:nvSpPr>
        <p:spPr>
          <a:xfrm>
            <a:off x="758778" y="1434446"/>
            <a:ext cx="7626297" cy="3134398"/>
          </a:xfrm>
          <a:prstGeom prst="rect">
            <a:avLst/>
          </a:prstGeom>
          <a:noFill/>
          <a:ln>
            <a:noFill/>
          </a:ln>
        </p:spPr>
        <p:txBody>
          <a:bodyPr vert="horz" wrap="square" lIns="91421" tIns="91421" rIns="91421" bIns="91421" anchor="t" anchorCtr="0" compatLnSpc="1">
            <a:no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Rectángulo 1">
            <a:extLst>
              <a:ext uri="{FF2B5EF4-FFF2-40B4-BE49-F238E27FC236}">
                <a16:creationId xmlns:a16="http://schemas.microsoft.com/office/drawing/2014/main" id="{C54830FC-0C0E-4B26-8D8F-AB00C8F4BF3A}"/>
              </a:ext>
            </a:extLst>
          </p:cNvPr>
          <p:cNvSpPr/>
          <p:nvPr/>
        </p:nvSpPr>
        <p:spPr>
          <a:xfrm>
            <a:off x="0" y="0"/>
            <a:ext cx="9144000" cy="514349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F1EEE6"/>
              </a:solidFill>
              <a:uFillTx/>
              <a:latin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7" r:id="rId6"/>
    <p:sldLayoutId id="2147483658" r:id="rId7"/>
    <p:sldLayoutId id="2147483659" r:id="rId8"/>
    <p:sldLayoutId id="2147483661" r:id="rId9"/>
    <p:sldLayoutId id="2147483662" r:id="rId10"/>
    <p:sldLayoutId id="2147483664" r:id="rId11"/>
    <p:sldLayoutId id="2147483665" r:id="rId12"/>
    <p:sldLayoutId id="2147483667" r:id="rId13"/>
    <p:sldLayoutId id="2147483669" r:id="rId14"/>
    <p:sldLayoutId id="2147483670" r:id="rId15"/>
    <p:sldLayoutId id="2147483671" r:id="rId16"/>
    <p:sldLayoutId id="2147483673" r:id="rId17"/>
    <p:sldLayoutId id="2147483674" r:id="rId18"/>
    <p:sldLayoutId id="2147483675" r:id="rId19"/>
    <p:sldLayoutId id="2147483676" r:id="rId20"/>
    <p:sldLayoutId id="2147483677" r:id="rId21"/>
    <p:sldLayoutId id="2147483683" r:id="rId22"/>
    <p:sldLayoutId id="2147483688" r:id="rId23"/>
    <p:sldLayoutId id="2147483689" r:id="rId24"/>
    <p:sldLayoutId id="2147483690" r:id="rId25"/>
    <p:sldLayoutId id="2147483692" r:id="rId26"/>
  </p:sldLayoutIdLst>
  <p:transition/>
  <p:txStyles>
    <p:titleStyle>
      <a:lvl1pPr marL="0" marR="0" lvl="0" indent="0" algn="ctr" defTabSz="914400" rtl="0" fontAlgn="auto" hangingPunct="1">
        <a:lnSpc>
          <a:spcPct val="100000"/>
        </a:lnSpc>
        <a:spcBef>
          <a:spcPct val="0"/>
        </a:spcBef>
        <a:spcAft>
          <a:spcPct val="0"/>
        </a:spcAft>
        <a:buNone/>
        <a:defRPr lang="es-PE" sz="2800" b="1" i="0" u="none" strike="noStrike" kern="0" cap="none" spc="0" baseline="0">
          <a:solidFill>
            <a:srgbClr val="393231"/>
          </a:solidFill>
          <a:uFillTx/>
          <a:latin typeface="Milonga"/>
          <a:ea typeface="Milonga"/>
          <a:cs typeface="Milonga"/>
        </a:defRPr>
      </a:lvl1pPr>
    </p:titleStyle>
    <p:bodyStyle>
      <a:lvl1pPr marL="457200" marR="0" lvl="0" indent="-317497" algn="l" defTabSz="914400" rtl="0" fontAlgn="auto" hangingPunct="1">
        <a:lnSpc>
          <a:spcPct val="100000"/>
        </a:lnSpc>
        <a:spcBef>
          <a:spcPct val="0"/>
        </a:spcBef>
        <a:spcAft>
          <a:spcPct val="0"/>
        </a:spcAft>
        <a:buClr>
          <a:srgbClr val="5F5B52"/>
        </a:buClr>
        <a:buSzPts val="1400"/>
        <a:buFont typeface="Adamina"/>
        <a:buChar char="●"/>
        <a:defRPr lang="es-PE" sz="1400" b="0" i="0" u="none" strike="noStrike" kern="0" cap="none" spc="0" baseline="0">
          <a:solidFill>
            <a:srgbClr val="5F5B52"/>
          </a:solidFill>
          <a:uFillTx/>
          <a:latin typeface="Adamina"/>
          <a:ea typeface="Adamina"/>
          <a:cs typeface="Adamin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1EEE6"/>
        </a:solidFill>
        <a:effectLst/>
      </p:bgPr>
    </p:bg>
    <p:spTree>
      <p:nvGrpSpPr>
        <p:cNvPr id="1" name=""/>
        <p:cNvGrpSpPr/>
        <p:nvPr/>
      </p:nvGrpSpPr>
      <p:grpSpPr>
        <a:xfrm>
          <a:off x="0" y="0"/>
          <a:ext cx="0" cy="0"/>
          <a:chOff x="0" y="0"/>
          <a:chExt cx="0" cy="0"/>
        </a:xfrm>
      </p:grpSpPr>
      <p:sp>
        <p:nvSpPr>
          <p:cNvPr id="2" name="Rectángulo 3">
            <a:extLst>
              <a:ext uri="{FF2B5EF4-FFF2-40B4-BE49-F238E27FC236}">
                <a16:creationId xmlns:a16="http://schemas.microsoft.com/office/drawing/2014/main" id="{696E4CF0-5502-461E-B568-1C63E63E3B14}"/>
              </a:ext>
            </a:extLst>
          </p:cNvPr>
          <p:cNvSpPr/>
          <p:nvPr/>
        </p:nvSpPr>
        <p:spPr>
          <a:xfrm>
            <a:off x="0" y="0"/>
            <a:ext cx="9144000" cy="514349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F1EEE6"/>
              </a:solidFill>
              <a:uFillTx/>
              <a:latin typeface="Arial"/>
            </a:endParaRPr>
          </a:p>
        </p:txBody>
      </p:sp>
      <p:sp>
        <p:nvSpPr>
          <p:cNvPr id="3" name="Google Shape;6;p1">
            <a:extLst>
              <a:ext uri="{FF2B5EF4-FFF2-40B4-BE49-F238E27FC236}">
                <a16:creationId xmlns:a16="http://schemas.microsoft.com/office/drawing/2014/main" id="{643A2403-8B17-47FE-9E04-56AD911EFABA}"/>
              </a:ext>
            </a:extLst>
          </p:cNvPr>
          <p:cNvSpPr txBox="1">
            <a:spLocks noGrp="1"/>
          </p:cNvSpPr>
          <p:nvPr>
            <p:ph type="title"/>
          </p:nvPr>
        </p:nvSpPr>
        <p:spPr>
          <a:xfrm>
            <a:off x="758778" y="445029"/>
            <a:ext cx="7626297" cy="572697"/>
          </a:xfrm>
          <a:prstGeom prst="rect">
            <a:avLst/>
          </a:prstGeom>
          <a:noFill/>
          <a:ln>
            <a:noFill/>
          </a:ln>
        </p:spPr>
        <p:txBody>
          <a:bodyPr vert="horz" wrap="square" lIns="91421" tIns="91421" rIns="91421" bIns="91421" anchor="ctr" anchorCtr="1" compatLnSpc="1">
            <a:noAutofit/>
          </a:bodyPr>
          <a:lstStyle/>
          <a:p>
            <a:pPr lvl="0"/>
            <a:endParaRPr lang="es-PE"/>
          </a:p>
        </p:txBody>
      </p:sp>
      <p:sp>
        <p:nvSpPr>
          <p:cNvPr id="4" name="Google Shape;7;p1">
            <a:extLst>
              <a:ext uri="{FF2B5EF4-FFF2-40B4-BE49-F238E27FC236}">
                <a16:creationId xmlns:a16="http://schemas.microsoft.com/office/drawing/2014/main" id="{0585E93F-CC8D-4F90-B2D8-3595409E946D}"/>
              </a:ext>
            </a:extLst>
          </p:cNvPr>
          <p:cNvSpPr txBox="1">
            <a:spLocks noGrp="1"/>
          </p:cNvSpPr>
          <p:nvPr>
            <p:ph type="body" idx="1"/>
          </p:nvPr>
        </p:nvSpPr>
        <p:spPr>
          <a:xfrm>
            <a:off x="758778" y="1434446"/>
            <a:ext cx="7626297" cy="3134398"/>
          </a:xfrm>
          <a:prstGeom prst="rect">
            <a:avLst/>
          </a:prstGeom>
          <a:noFill/>
          <a:ln>
            <a:noFill/>
          </a:ln>
        </p:spPr>
        <p:txBody>
          <a:bodyPr vert="horz" wrap="square" lIns="91421" tIns="91421" rIns="91421" bIns="91421" anchor="t" anchorCtr="0" compatLnSpc="1">
            <a:no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Tree>
  </p:cSld>
  <p:clrMap bg1="lt1" tx1="dk1" bg2="lt2" tx2="dk2" accent1="accent1" accent2="accent2" accent3="accent3" accent4="accent4" accent5="accent5" accent6="accent6" hlink="hlink" folHlink="folHlink"/>
  <p:transition/>
  <p:txStyles>
    <p:titleStyle>
      <a:lvl1pPr marL="0" marR="0" lvl="0" indent="0" algn="ctr" defTabSz="914400" rtl="0" fontAlgn="auto" hangingPunct="1">
        <a:lnSpc>
          <a:spcPct val="100000"/>
        </a:lnSpc>
        <a:spcBef>
          <a:spcPct val="0"/>
        </a:spcBef>
        <a:spcAft>
          <a:spcPct val="0"/>
        </a:spcAft>
        <a:buNone/>
        <a:defRPr lang="es-PE" sz="2800" b="1" i="0" u="none" strike="noStrike" kern="0" cap="none" spc="0" baseline="0">
          <a:solidFill>
            <a:srgbClr val="393231"/>
          </a:solidFill>
          <a:uFillTx/>
          <a:latin typeface="Milonga"/>
          <a:ea typeface="Milonga"/>
          <a:cs typeface="Milonga"/>
        </a:defRPr>
      </a:lvl1pPr>
    </p:titleStyle>
    <p:bodyStyle>
      <a:lvl1pPr marL="457200" marR="0" lvl="0" indent="-317497" algn="l" defTabSz="914400" rtl="0" fontAlgn="auto" hangingPunct="1">
        <a:lnSpc>
          <a:spcPct val="100000"/>
        </a:lnSpc>
        <a:spcBef>
          <a:spcPct val="0"/>
        </a:spcBef>
        <a:spcAft>
          <a:spcPct val="0"/>
        </a:spcAft>
        <a:buClr>
          <a:srgbClr val="5F5B52"/>
        </a:buClr>
        <a:buSzPts val="1400"/>
        <a:buFont typeface="Adamina"/>
        <a:buChar char="●"/>
        <a:defRPr lang="es-PE" sz="1400" b="0" i="0" u="none" strike="noStrike" kern="0" cap="none" spc="0" baseline="0">
          <a:solidFill>
            <a:srgbClr val="5F5B52"/>
          </a:solidFill>
          <a:uFillTx/>
          <a:latin typeface="Adamina"/>
          <a:ea typeface="Adamina"/>
          <a:cs typeface="Adamin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8.tmp"/><Relationship Id="rId1" Type="http://schemas.openxmlformats.org/officeDocument/2006/relationships/slideLayout" Target="../slideLayouts/slideLayout2.xml"/><Relationship Id="rId4" Type="http://schemas.openxmlformats.org/officeDocument/2006/relationships/image" Target="../media/image25.tmp"/></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5.tmp"/></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3.tmp"/><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commons.wikimedia.org/wiki/File:Blue_check.svg"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9.gif"/><Relationship Id="rId7" Type="http://schemas.openxmlformats.org/officeDocument/2006/relationships/customXml" Target="../ink/ink2.xml"/><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NULL"/><Relationship Id="rId4" Type="http://schemas.openxmlformats.org/officeDocument/2006/relationships/customXml" Target="../ink/ink1.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tmp"/><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tmp"/><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tmp"/><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commons.wikimedia.org/wiki/File:Blue_check.svg"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tmp"/><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1.tmp"/><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2.tmp"/><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7.sv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commons.wikimedia.org/wiki/File:Blue_check.svg"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audio" Target="../media/audio2.wav"/></Relationships>
</file>

<file path=ppt/slides/_rels/slide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95.tmp"/><Relationship Id="rId7" Type="http://schemas.openxmlformats.org/officeDocument/2006/relationships/image" Target="../media/image99.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audio" Target="NULL"/><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7.png"/><Relationship Id="rId3" Type="http://schemas.openxmlformats.org/officeDocument/2006/relationships/audio" Target="../media/audio2.wav"/><Relationship Id="rId7" Type="http://schemas.openxmlformats.org/officeDocument/2006/relationships/image" Target="../media/image101.jpeg"/><Relationship Id="rId12" Type="http://schemas.openxmlformats.org/officeDocument/2006/relationships/image" Target="../media/image10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audio" Target="../media/audio5.wav"/><Relationship Id="rId15" Type="http://schemas.openxmlformats.org/officeDocument/2006/relationships/audio" Target="NULL"/><Relationship Id="rId10" Type="http://schemas.openxmlformats.org/officeDocument/2006/relationships/image" Target="../media/image103.png"/><Relationship Id="rId4" Type="http://schemas.openxmlformats.org/officeDocument/2006/relationships/audio" Target="../media/audio4.wav"/><Relationship Id="rId9" Type="http://schemas.microsoft.com/office/2007/relationships/hdphoto" Target="../media/hdphoto2.wdp"/></Relationships>
</file>

<file path=ppt/slides/_rels/slide5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7.png"/><Relationship Id="rId3" Type="http://schemas.openxmlformats.org/officeDocument/2006/relationships/audio" Target="../media/audio2.wav"/><Relationship Id="rId7" Type="http://schemas.openxmlformats.org/officeDocument/2006/relationships/image" Target="../media/image101.jpeg"/><Relationship Id="rId12" Type="http://schemas.openxmlformats.org/officeDocument/2006/relationships/image" Target="../media/image10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audio" Target="../media/audio5.wav"/><Relationship Id="rId15" Type="http://schemas.openxmlformats.org/officeDocument/2006/relationships/audio" Target="NULL"/><Relationship Id="rId10" Type="http://schemas.openxmlformats.org/officeDocument/2006/relationships/image" Target="../media/image103.png"/><Relationship Id="rId4" Type="http://schemas.openxmlformats.org/officeDocument/2006/relationships/audio" Target="../media/audio4.wav"/><Relationship Id="rId9" Type="http://schemas.microsoft.com/office/2007/relationships/hdphoto" Target="../media/hdphoto2.wdp"/></Relationships>
</file>

<file path=ppt/slides/_rels/slide5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7.png"/><Relationship Id="rId3" Type="http://schemas.openxmlformats.org/officeDocument/2006/relationships/audio" Target="../media/audio2.wav"/><Relationship Id="rId7" Type="http://schemas.openxmlformats.org/officeDocument/2006/relationships/image" Target="../media/image101.jpeg"/><Relationship Id="rId12" Type="http://schemas.openxmlformats.org/officeDocument/2006/relationships/image" Target="../media/image10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audio" Target="../media/audio5.wav"/><Relationship Id="rId15" Type="http://schemas.openxmlformats.org/officeDocument/2006/relationships/audio" Target="NULL"/><Relationship Id="rId10" Type="http://schemas.openxmlformats.org/officeDocument/2006/relationships/image" Target="../media/image103.png"/><Relationship Id="rId4" Type="http://schemas.openxmlformats.org/officeDocument/2006/relationships/audio" Target="../media/audio4.wav"/><Relationship Id="rId9" Type="http://schemas.microsoft.com/office/2007/relationships/hdphoto" Target="../media/hdphoto2.wdp"/></Relationships>
</file>

<file path=ppt/slides/_rels/slide55.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7.png"/><Relationship Id="rId3" Type="http://schemas.openxmlformats.org/officeDocument/2006/relationships/audio" Target="../media/audio2.wav"/><Relationship Id="rId7" Type="http://schemas.openxmlformats.org/officeDocument/2006/relationships/image" Target="../media/image101.jpeg"/><Relationship Id="rId12" Type="http://schemas.openxmlformats.org/officeDocument/2006/relationships/image" Target="../media/image10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audio" Target="../media/audio5.wav"/><Relationship Id="rId15" Type="http://schemas.openxmlformats.org/officeDocument/2006/relationships/audio" Target="NULL"/><Relationship Id="rId10" Type="http://schemas.openxmlformats.org/officeDocument/2006/relationships/image" Target="../media/image103.png"/><Relationship Id="rId4" Type="http://schemas.openxmlformats.org/officeDocument/2006/relationships/audio" Target="../media/audio4.wav"/><Relationship Id="rId9" Type="http://schemas.microsoft.com/office/2007/relationships/hdphoto" Target="../media/hdphoto2.wdp"/></Relationships>
</file>

<file path=ppt/slides/_rels/slide5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7.png"/><Relationship Id="rId3" Type="http://schemas.openxmlformats.org/officeDocument/2006/relationships/audio" Target="../media/audio2.wav"/><Relationship Id="rId7" Type="http://schemas.openxmlformats.org/officeDocument/2006/relationships/image" Target="../media/image101.jpeg"/><Relationship Id="rId12" Type="http://schemas.openxmlformats.org/officeDocument/2006/relationships/image" Target="../media/image10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audio" Target="../media/audio5.wav"/><Relationship Id="rId15" Type="http://schemas.openxmlformats.org/officeDocument/2006/relationships/audio" Target="NULL"/><Relationship Id="rId10" Type="http://schemas.openxmlformats.org/officeDocument/2006/relationships/image" Target="../media/image103.png"/><Relationship Id="rId4" Type="http://schemas.openxmlformats.org/officeDocument/2006/relationships/audio" Target="../media/audio4.wav"/><Relationship Id="rId9" Type="http://schemas.microsoft.com/office/2007/relationships/hdphoto" Target="../media/hdphoto2.wdp"/></Relationships>
</file>

<file path=ppt/slides/_rels/slide5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7.png"/><Relationship Id="rId3" Type="http://schemas.openxmlformats.org/officeDocument/2006/relationships/audio" Target="../media/audio2.wav"/><Relationship Id="rId7" Type="http://schemas.openxmlformats.org/officeDocument/2006/relationships/image" Target="../media/image101.jpeg"/><Relationship Id="rId12" Type="http://schemas.openxmlformats.org/officeDocument/2006/relationships/image" Target="../media/image10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audio" Target="../media/audio5.wav"/><Relationship Id="rId15" Type="http://schemas.openxmlformats.org/officeDocument/2006/relationships/audio" Target="NULL"/><Relationship Id="rId10" Type="http://schemas.openxmlformats.org/officeDocument/2006/relationships/image" Target="../media/image103.png"/><Relationship Id="rId4" Type="http://schemas.openxmlformats.org/officeDocument/2006/relationships/audio" Target="../media/audio4.wav"/><Relationship Id="rId9" Type="http://schemas.microsoft.com/office/2007/relationships/hdphoto" Target="../media/hdphoto2.wdp"/></Relationships>
</file>

<file path=ppt/slides/_rels/slide5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7.png"/><Relationship Id="rId3" Type="http://schemas.openxmlformats.org/officeDocument/2006/relationships/audio" Target="../media/audio2.wav"/><Relationship Id="rId7" Type="http://schemas.openxmlformats.org/officeDocument/2006/relationships/image" Target="../media/image101.jpeg"/><Relationship Id="rId12" Type="http://schemas.openxmlformats.org/officeDocument/2006/relationships/image" Target="../media/image10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audio" Target="../media/audio5.wav"/><Relationship Id="rId15" Type="http://schemas.openxmlformats.org/officeDocument/2006/relationships/audio" Target="NULL"/><Relationship Id="rId10" Type="http://schemas.openxmlformats.org/officeDocument/2006/relationships/image" Target="../media/image103.png"/><Relationship Id="rId4" Type="http://schemas.openxmlformats.org/officeDocument/2006/relationships/audio" Target="../media/audio4.wav"/><Relationship Id="rId9" Type="http://schemas.microsoft.com/office/2007/relationships/hdphoto" Target="../media/hdphoto2.wdp"/></Relationships>
</file>

<file path=ppt/slides/_rels/slide5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7.png"/><Relationship Id="rId3" Type="http://schemas.openxmlformats.org/officeDocument/2006/relationships/audio" Target="../media/audio2.wav"/><Relationship Id="rId7" Type="http://schemas.openxmlformats.org/officeDocument/2006/relationships/image" Target="../media/image101.jpeg"/><Relationship Id="rId12" Type="http://schemas.openxmlformats.org/officeDocument/2006/relationships/image" Target="../media/image10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audio" Target="../media/audio5.wav"/><Relationship Id="rId15" Type="http://schemas.openxmlformats.org/officeDocument/2006/relationships/audio" Target="NULL"/><Relationship Id="rId10" Type="http://schemas.openxmlformats.org/officeDocument/2006/relationships/image" Target="../media/image103.png"/><Relationship Id="rId4" Type="http://schemas.openxmlformats.org/officeDocument/2006/relationships/audio" Target="../media/audio4.wav"/><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7.png"/><Relationship Id="rId3" Type="http://schemas.openxmlformats.org/officeDocument/2006/relationships/audio" Target="../media/audio2.wav"/><Relationship Id="rId7" Type="http://schemas.openxmlformats.org/officeDocument/2006/relationships/image" Target="../media/image101.jpeg"/><Relationship Id="rId12" Type="http://schemas.openxmlformats.org/officeDocument/2006/relationships/image" Target="../media/image10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audio" Target="../media/audio5.wav"/><Relationship Id="rId15" Type="http://schemas.openxmlformats.org/officeDocument/2006/relationships/audio" Target="NULL"/><Relationship Id="rId10" Type="http://schemas.openxmlformats.org/officeDocument/2006/relationships/image" Target="../media/image103.png"/><Relationship Id="rId4" Type="http://schemas.openxmlformats.org/officeDocument/2006/relationships/audio" Target="../media/audio4.wav"/><Relationship Id="rId9"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35.png"/><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2.tmp"/><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tmp"/><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microsoft.com/office/2017/06/relationships/model3d" Target="../media/model3d2.glb"/><Relationship Id="rId3" Type="http://schemas.microsoft.com/office/2007/relationships/hdphoto" Target="../media/hdphoto3.wdp"/><Relationship Id="rId7"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26.xml"/><Relationship Id="rId6" Type="http://schemas.microsoft.com/office/2017/06/relationships/model3d" Target="../media/model3d1.glb"/><Relationship Id="rId5" Type="http://schemas.microsoft.com/office/2007/relationships/hdphoto" Target="../media/hdphoto4.wdp"/><Relationship Id="rId4" Type="http://schemas.openxmlformats.org/officeDocument/2006/relationships/image" Target="../media/image118.png"/><Relationship Id="rId9" Type="http://schemas.openxmlformats.org/officeDocument/2006/relationships/image" Target="../media/image12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2" name="Imagen 2495">
            <a:extLst>
              <a:ext uri="{FF2B5EF4-FFF2-40B4-BE49-F238E27FC236}">
                <a16:creationId xmlns:a16="http://schemas.microsoft.com/office/drawing/2014/main" id="{3D1D8448-F6E4-4380-B7D1-DF4AC240B9E6}"/>
              </a:ext>
            </a:extLst>
          </p:cNvPr>
          <p:cNvPicPr>
            <a:picLocks noChangeAspect="1"/>
          </p:cNvPicPr>
          <p:nvPr/>
        </p:nvPicPr>
        <p:blipFill>
          <a:blip r:embed="rId3">
            <a:alphaModFix amt="65000"/>
          </a:blip>
          <a:stretch>
            <a:fillRect/>
          </a:stretch>
        </p:blipFill>
        <p:spPr>
          <a:xfrm>
            <a:off x="-18" y="0"/>
            <a:ext cx="9144018" cy="5143499"/>
          </a:xfrm>
          <a:prstGeom prst="rect">
            <a:avLst/>
          </a:prstGeom>
          <a:noFill/>
          <a:ln cap="flat">
            <a:noFill/>
          </a:ln>
        </p:spPr>
      </p:pic>
      <p:sp>
        <p:nvSpPr>
          <p:cNvPr id="3" name="Rectangle 27">
            <a:extLst>
              <a:ext uri="{FF2B5EF4-FFF2-40B4-BE49-F238E27FC236}">
                <a16:creationId xmlns:a16="http://schemas.microsoft.com/office/drawing/2014/main" id="{F8DFFCEA-5A8E-497F-A9A9-5F3D8ACCA29E}"/>
              </a:ext>
            </a:extLst>
          </p:cNvPr>
          <p:cNvSpPr/>
          <p:nvPr/>
        </p:nvSpPr>
        <p:spPr>
          <a:xfrm rot="16200004">
            <a:off x="904178" y="222853"/>
            <a:ext cx="2711939" cy="4081984"/>
          </a:xfrm>
          <a:prstGeom prst="rect">
            <a:avLst/>
          </a:prstGeom>
          <a:solidFill>
            <a:srgbClr val="D6B35E">
              <a:alpha val="68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a:solidFill>
                <a:srgbClr val="F1EEE6"/>
              </a:solidFill>
              <a:uFillTx/>
              <a:latin typeface="Arial"/>
            </a:endParaRPr>
          </a:p>
        </p:txBody>
      </p:sp>
      <p:grpSp>
        <p:nvGrpSpPr>
          <p:cNvPr id="7" name="Grupo 60">
            <a:extLst>
              <a:ext uri="{FF2B5EF4-FFF2-40B4-BE49-F238E27FC236}">
                <a16:creationId xmlns:a16="http://schemas.microsoft.com/office/drawing/2014/main" id="{C73FF5DB-9A14-42AD-9DDD-DC8CA89A8B64}"/>
              </a:ext>
            </a:extLst>
          </p:cNvPr>
          <p:cNvGrpSpPr/>
          <p:nvPr/>
        </p:nvGrpSpPr>
        <p:grpSpPr>
          <a:xfrm>
            <a:off x="404091" y="3849523"/>
            <a:ext cx="4378330" cy="113348"/>
            <a:chOff x="404091" y="3849523"/>
            <a:chExt cx="4378330" cy="113348"/>
          </a:xfrm>
        </p:grpSpPr>
        <p:grpSp>
          <p:nvGrpSpPr>
            <p:cNvPr id="8" name="Google Shape;138;p2">
              <a:extLst>
                <a:ext uri="{FF2B5EF4-FFF2-40B4-BE49-F238E27FC236}">
                  <a16:creationId xmlns:a16="http://schemas.microsoft.com/office/drawing/2014/main" id="{D2511D8E-7D77-40C6-B21E-85A54DCC899E}"/>
                </a:ext>
              </a:extLst>
            </p:cNvPr>
            <p:cNvGrpSpPr/>
            <p:nvPr/>
          </p:nvGrpSpPr>
          <p:grpSpPr>
            <a:xfrm>
              <a:off x="404091" y="3849523"/>
              <a:ext cx="1735412" cy="111575"/>
              <a:chOff x="404091" y="3849523"/>
              <a:chExt cx="1735412" cy="111575"/>
            </a:xfrm>
          </p:grpSpPr>
          <p:sp>
            <p:nvSpPr>
              <p:cNvPr id="9" name="Google Shape;139;p2">
                <a:extLst>
                  <a:ext uri="{FF2B5EF4-FFF2-40B4-BE49-F238E27FC236}">
                    <a16:creationId xmlns:a16="http://schemas.microsoft.com/office/drawing/2014/main" id="{414ED06C-5323-49CE-B08B-D0DE0247C832}"/>
                  </a:ext>
                </a:extLst>
              </p:cNvPr>
              <p:cNvSpPr/>
              <p:nvPr/>
            </p:nvSpPr>
            <p:spPr>
              <a:xfrm flipV="1">
                <a:off x="473000" y="3953188"/>
                <a:ext cx="1666503" cy="7872"/>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FFFFFF"/>
              </a:solidFill>
              <a:ln w="28575" cap="flat">
                <a:solidFill>
                  <a:srgbClr val="FFFFFF"/>
                </a:solidFill>
                <a:prstDash val="solid"/>
                <a:round/>
              </a:ln>
              <a:effectLst>
                <a:outerShdw dist="19046" dir="5400000" algn="tl">
                  <a:srgbClr val="000000">
                    <a:alpha val="5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 name="Google Shape;140;p2">
                <a:extLst>
                  <a:ext uri="{FF2B5EF4-FFF2-40B4-BE49-F238E27FC236}">
                    <a16:creationId xmlns:a16="http://schemas.microsoft.com/office/drawing/2014/main" id="{73CB240A-99AE-4259-A26A-050ECA8F1783}"/>
                  </a:ext>
                </a:extLst>
              </p:cNvPr>
              <p:cNvSpPr/>
              <p:nvPr/>
            </p:nvSpPr>
            <p:spPr>
              <a:xfrm flipV="1">
                <a:off x="404091" y="3849523"/>
                <a:ext cx="75794" cy="1115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FFFFFF"/>
              </a:solidFill>
              <a:ln w="28575" cap="flat">
                <a:solidFill>
                  <a:srgbClr val="FFFFFF"/>
                </a:solidFill>
                <a:prstDash val="solid"/>
                <a:round/>
              </a:ln>
              <a:effectLst>
                <a:outerShdw dist="19046" dir="5400000" algn="tl">
                  <a:srgbClr val="000000">
                    <a:alpha val="5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1" name="Google Shape;138;p2">
              <a:extLst>
                <a:ext uri="{FF2B5EF4-FFF2-40B4-BE49-F238E27FC236}">
                  <a16:creationId xmlns:a16="http://schemas.microsoft.com/office/drawing/2014/main" id="{2592083E-0ECC-4DD9-9148-3986C814F6F5}"/>
                </a:ext>
              </a:extLst>
            </p:cNvPr>
            <p:cNvGrpSpPr/>
            <p:nvPr/>
          </p:nvGrpSpPr>
          <p:grpSpPr>
            <a:xfrm>
              <a:off x="3046305" y="3851251"/>
              <a:ext cx="1736116" cy="111620"/>
              <a:chOff x="3046305" y="3851251"/>
              <a:chExt cx="1736116" cy="111620"/>
            </a:xfrm>
          </p:grpSpPr>
          <p:sp>
            <p:nvSpPr>
              <p:cNvPr id="12" name="Google Shape;139;p2">
                <a:extLst>
                  <a:ext uri="{FF2B5EF4-FFF2-40B4-BE49-F238E27FC236}">
                    <a16:creationId xmlns:a16="http://schemas.microsoft.com/office/drawing/2014/main" id="{3AC2F4F4-5118-4BE3-B356-73161F697A54}"/>
                  </a:ext>
                </a:extLst>
              </p:cNvPr>
              <p:cNvSpPr/>
              <p:nvPr/>
            </p:nvSpPr>
            <p:spPr>
              <a:xfrm flipH="1" flipV="1">
                <a:off x="3046305" y="3954953"/>
                <a:ext cx="1667179" cy="7882"/>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FFFFFF"/>
              </a:solidFill>
              <a:ln w="28575" cap="flat">
                <a:solidFill>
                  <a:srgbClr val="FFFFFF"/>
                </a:solidFill>
                <a:prstDash val="solid"/>
                <a:round/>
              </a:ln>
              <a:effectLst>
                <a:outerShdw dist="19046" dir="5400000" algn="tl">
                  <a:srgbClr val="000000">
                    <a:alpha val="5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140;p2">
                <a:extLst>
                  <a:ext uri="{FF2B5EF4-FFF2-40B4-BE49-F238E27FC236}">
                    <a16:creationId xmlns:a16="http://schemas.microsoft.com/office/drawing/2014/main" id="{B829C4E0-A6EE-49F9-A9BA-1C99F426B73A}"/>
                  </a:ext>
                </a:extLst>
              </p:cNvPr>
              <p:cNvSpPr/>
              <p:nvPr/>
            </p:nvSpPr>
            <p:spPr>
              <a:xfrm flipH="1" flipV="1">
                <a:off x="4706599" y="3851251"/>
                <a:ext cx="75822" cy="111620"/>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FFFFFF"/>
              </a:solidFill>
              <a:ln w="28575" cap="flat">
                <a:solidFill>
                  <a:srgbClr val="FFFFFF"/>
                </a:solidFill>
                <a:prstDash val="solid"/>
                <a:round/>
              </a:ln>
              <a:effectLst>
                <a:outerShdw dist="19046" dir="5400000" algn="tl">
                  <a:srgbClr val="000000">
                    <a:alpha val="5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grpSp>
        <p:nvGrpSpPr>
          <p:cNvPr id="19" name="Google Shape;2443;p32">
            <a:extLst>
              <a:ext uri="{FF2B5EF4-FFF2-40B4-BE49-F238E27FC236}">
                <a16:creationId xmlns:a16="http://schemas.microsoft.com/office/drawing/2014/main" id="{0B372566-4A5A-452E-93C8-BD36AFA37F94}"/>
              </a:ext>
            </a:extLst>
          </p:cNvPr>
          <p:cNvGrpSpPr/>
          <p:nvPr/>
        </p:nvGrpSpPr>
        <p:grpSpPr>
          <a:xfrm>
            <a:off x="-18" y="210403"/>
            <a:ext cx="8138844" cy="211875"/>
            <a:chOff x="-18" y="210403"/>
            <a:chExt cx="8138844" cy="211875"/>
          </a:xfrm>
        </p:grpSpPr>
        <p:sp>
          <p:nvSpPr>
            <p:cNvPr id="20" name="Google Shape;2444;p32">
              <a:extLst>
                <a:ext uri="{FF2B5EF4-FFF2-40B4-BE49-F238E27FC236}">
                  <a16:creationId xmlns:a16="http://schemas.microsoft.com/office/drawing/2014/main" id="{8E3AAA53-1EB2-40DB-9D8B-1F51812CBD32}"/>
                </a:ext>
              </a:extLst>
            </p:cNvPr>
            <p:cNvSpPr/>
            <p:nvPr/>
          </p:nvSpPr>
          <p:spPr>
            <a:xfrm flipH="1">
              <a:off x="-18" y="210458"/>
              <a:ext cx="4301621"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FFFFF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21" name="Google Shape;2445;p32">
              <a:extLst>
                <a:ext uri="{FF2B5EF4-FFF2-40B4-BE49-F238E27FC236}">
                  <a16:creationId xmlns:a16="http://schemas.microsoft.com/office/drawing/2014/main" id="{E9081458-8EFC-4908-A854-05CD7A68DCF3}"/>
                </a:ext>
              </a:extLst>
            </p:cNvPr>
            <p:cNvGrpSpPr/>
            <p:nvPr/>
          </p:nvGrpSpPr>
          <p:grpSpPr>
            <a:xfrm>
              <a:off x="4842863" y="210403"/>
              <a:ext cx="3295963" cy="211875"/>
              <a:chOff x="4842863" y="210403"/>
              <a:chExt cx="3295963" cy="211875"/>
            </a:xfrm>
          </p:grpSpPr>
          <p:sp>
            <p:nvSpPr>
              <p:cNvPr id="22" name="Google Shape;2446;p32">
                <a:extLst>
                  <a:ext uri="{FF2B5EF4-FFF2-40B4-BE49-F238E27FC236}">
                    <a16:creationId xmlns:a16="http://schemas.microsoft.com/office/drawing/2014/main" id="{D7656623-791C-49D8-8D29-82B7648645ED}"/>
                  </a:ext>
                </a:extLst>
              </p:cNvPr>
              <p:cNvSpPr/>
              <p:nvPr/>
            </p:nvSpPr>
            <p:spPr>
              <a:xfrm flipH="1">
                <a:off x="4842863" y="210467"/>
                <a:ext cx="3165085" cy="14950"/>
              </a:xfrm>
              <a:custGeom>
                <a:avLst/>
                <a:gdLst>
                  <a:gd name="f0" fmla="val w"/>
                  <a:gd name="f1" fmla="val h"/>
                  <a:gd name="f2" fmla="val 0"/>
                  <a:gd name="f3" fmla="val 97998"/>
                  <a:gd name="f4" fmla="val 463"/>
                  <a:gd name="f5" fmla="val 1"/>
                  <a:gd name="f6" fmla="*/ f0 1 97998"/>
                  <a:gd name="f7" fmla="*/ f1 1 463"/>
                  <a:gd name="f8" fmla="val f2"/>
                  <a:gd name="f9" fmla="val f3"/>
                  <a:gd name="f10" fmla="val f4"/>
                  <a:gd name="f11" fmla="+- f10 0 f8"/>
                  <a:gd name="f12" fmla="+- f9 0 f8"/>
                  <a:gd name="f13" fmla="*/ f12 1 97998"/>
                  <a:gd name="f14" fmla="*/ f11 1 4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97998" h="462">
                    <a:moveTo>
                      <a:pt x="f2" y="f5"/>
                    </a:moveTo>
                    <a:lnTo>
                      <a:pt x="f2" y="f4"/>
                    </a:lnTo>
                    <a:lnTo>
                      <a:pt x="f3" y="f4"/>
                    </a:lnTo>
                    <a:lnTo>
                      <a:pt x="f3" y="f5"/>
                    </a:lnTo>
                    <a:close/>
                  </a:path>
                </a:pathLst>
              </a:custGeom>
              <a:solidFill>
                <a:srgbClr val="FFFFF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2447;p32">
                <a:extLst>
                  <a:ext uri="{FF2B5EF4-FFF2-40B4-BE49-F238E27FC236}">
                    <a16:creationId xmlns:a16="http://schemas.microsoft.com/office/drawing/2014/main" id="{6EFD26D0-530B-4281-8F11-D7CDC9E9497A}"/>
                  </a:ext>
                </a:extLst>
              </p:cNvPr>
              <p:cNvSpPr/>
              <p:nvPr/>
            </p:nvSpPr>
            <p:spPr>
              <a:xfrm flipH="1">
                <a:off x="7994873" y="210403"/>
                <a:ext cx="143953" cy="211875"/>
              </a:xfrm>
              <a:custGeom>
                <a:avLst/>
                <a:gdLst>
                  <a:gd name="f0" fmla="val w"/>
                  <a:gd name="f1" fmla="val h"/>
                  <a:gd name="f2" fmla="val 0"/>
                  <a:gd name="f3" fmla="val 4457"/>
                  <a:gd name="f4" fmla="val 6560"/>
                  <a:gd name="f5" fmla="val 3933"/>
                  <a:gd name="f6" fmla="val 1"/>
                  <a:gd name="f7" fmla="val 2886"/>
                  <a:gd name="f8" fmla="val 1831"/>
                  <a:gd name="f9" fmla="val 436"/>
                  <a:gd name="f10" fmla="val 1097"/>
                  <a:gd name="f11" fmla="val 1215"/>
                  <a:gd name="f12" fmla="val 705"/>
                  <a:gd name="f13" fmla="val 1607"/>
                  <a:gd name="f14" fmla="val 405"/>
                  <a:gd name="f15" fmla="val 2104"/>
                  <a:gd name="f16" fmla="val 209"/>
                  <a:gd name="f17" fmla="val 2635"/>
                  <a:gd name="f18" fmla="val 174"/>
                  <a:gd name="f19" fmla="val 2761"/>
                  <a:gd name="f20" fmla="val 139"/>
                  <a:gd name="f21" fmla="val 2912"/>
                  <a:gd name="f22" fmla="val 93"/>
                  <a:gd name="f23" fmla="val 3039"/>
                  <a:gd name="f24" fmla="val 24"/>
                  <a:gd name="f25" fmla="val 3454"/>
                  <a:gd name="f26" fmla="val 3893"/>
                  <a:gd name="f27" fmla="val 4054"/>
                  <a:gd name="f28" fmla="val 4193"/>
                  <a:gd name="f29" fmla="val 4354"/>
                  <a:gd name="f30" fmla="val 105"/>
                  <a:gd name="f31" fmla="val 4955"/>
                  <a:gd name="f32" fmla="val 440"/>
                  <a:gd name="f33" fmla="val 5532"/>
                  <a:gd name="f34" fmla="val 913"/>
                  <a:gd name="f35" fmla="val 5936"/>
                  <a:gd name="f36" fmla="val 1397"/>
                  <a:gd name="f37" fmla="val 6330"/>
                  <a:gd name="f38" fmla="val 1992"/>
                  <a:gd name="f39" fmla="val 6559"/>
                  <a:gd name="f40" fmla="val 2642"/>
                  <a:gd name="f41" fmla="val 2658"/>
                  <a:gd name="f42" fmla="val 2674"/>
                  <a:gd name="f43" fmla="val 2690"/>
                  <a:gd name="f44" fmla="val 3441"/>
                  <a:gd name="f45" fmla="val 6524"/>
                  <a:gd name="f46" fmla="val 4133"/>
                  <a:gd name="f47" fmla="val 6005"/>
                  <a:gd name="f48" fmla="val 4364"/>
                  <a:gd name="f49" fmla="val 5278"/>
                  <a:gd name="f50" fmla="val 4422"/>
                  <a:gd name="f51" fmla="val 5105"/>
                  <a:gd name="f52" fmla="val 4456"/>
                  <a:gd name="f53" fmla="val 4908"/>
                  <a:gd name="f54" fmla="val 4712"/>
                  <a:gd name="f55" fmla="val 4481"/>
                  <a:gd name="f56" fmla="val 4387"/>
                  <a:gd name="f57" fmla="val 4239"/>
                  <a:gd name="f58" fmla="val 4272"/>
                  <a:gd name="f59" fmla="val 4031"/>
                  <a:gd name="f60" fmla="val 4041"/>
                  <a:gd name="f61" fmla="val 3627"/>
                  <a:gd name="f62" fmla="val 3579"/>
                  <a:gd name="f63" fmla="val 3339"/>
                  <a:gd name="f64" fmla="val 3083"/>
                  <a:gd name="f65" fmla="val 2898"/>
                  <a:gd name="f66" fmla="val 2829"/>
                  <a:gd name="f67" fmla="val 2771"/>
                  <a:gd name="f68" fmla="val 3350"/>
                  <a:gd name="f69" fmla="val 3373"/>
                  <a:gd name="f70" fmla="val 2333"/>
                  <a:gd name="f71" fmla="val 3489"/>
                  <a:gd name="f72" fmla="val 2136"/>
                  <a:gd name="f73" fmla="val 3858"/>
                  <a:gd name="f74" fmla="val 2229"/>
                  <a:gd name="f75" fmla="val 4216"/>
                  <a:gd name="f76" fmla="val 2323"/>
                  <a:gd name="f77" fmla="val 4519"/>
                  <a:gd name="f78" fmla="val 2597"/>
                  <a:gd name="f79" fmla="val 4705"/>
                  <a:gd name="f80" fmla="val 2889"/>
                  <a:gd name="f81" fmla="val 2953"/>
                  <a:gd name="f82" fmla="val 3018"/>
                  <a:gd name="f83" fmla="val 4696"/>
                  <a:gd name="f84" fmla="val 4678"/>
                  <a:gd name="f85" fmla="val 3117"/>
                  <a:gd name="f86" fmla="val 3141"/>
                  <a:gd name="f87" fmla="val 3175"/>
                  <a:gd name="f88" fmla="val 3187"/>
                  <a:gd name="f89" fmla="val 3198"/>
                  <a:gd name="f90" fmla="val 4735"/>
                  <a:gd name="f91" fmla="val 4758"/>
                  <a:gd name="f92" fmla="val 4816"/>
                  <a:gd name="f93" fmla="val 4885"/>
                  <a:gd name="f94" fmla="val 4943"/>
                  <a:gd name="f95" fmla="val 3129"/>
                  <a:gd name="f96" fmla="val 5197"/>
                  <a:gd name="f97" fmla="val 5428"/>
                  <a:gd name="f98" fmla="val 2610"/>
                  <a:gd name="f99" fmla="val 5462"/>
                  <a:gd name="f100" fmla="val 2575"/>
                  <a:gd name="f101" fmla="val 5465"/>
                  <a:gd name="f102" fmla="val 2540"/>
                  <a:gd name="f103" fmla="val 5466"/>
                  <a:gd name="f104" fmla="val 2505"/>
                  <a:gd name="f105" fmla="val 2180"/>
                  <a:gd name="f106" fmla="val 1806"/>
                  <a:gd name="f107" fmla="val 5370"/>
                  <a:gd name="f108" fmla="val 1536"/>
                  <a:gd name="f109" fmla="val 5162"/>
                  <a:gd name="f110" fmla="val 1224"/>
                  <a:gd name="f111" fmla="val 4931"/>
                  <a:gd name="f112" fmla="val 970"/>
                  <a:gd name="f113" fmla="val 4585"/>
                  <a:gd name="f114" fmla="val 890"/>
                  <a:gd name="f115" fmla="val 855"/>
                  <a:gd name="f116" fmla="val 4089"/>
                  <a:gd name="f117" fmla="val 3985"/>
                  <a:gd name="f118" fmla="val 844"/>
                  <a:gd name="f119" fmla="val 3558"/>
                  <a:gd name="f120" fmla="val 3223"/>
                  <a:gd name="f121" fmla="val 3108"/>
                  <a:gd name="f122" fmla="val 936"/>
                  <a:gd name="f123" fmla="val 3004"/>
                  <a:gd name="f124" fmla="val 959"/>
                  <a:gd name="f125" fmla="val 2900"/>
                  <a:gd name="f126" fmla="val 1074"/>
                  <a:gd name="f127" fmla="val 2450"/>
                  <a:gd name="f128" fmla="val 1305"/>
                  <a:gd name="f129" fmla="val 2046"/>
                  <a:gd name="f130" fmla="val 1594"/>
                  <a:gd name="f131" fmla="val 1688"/>
                  <a:gd name="f132" fmla="val 2171"/>
                  <a:gd name="f133" fmla="val 961"/>
                  <a:gd name="f134" fmla="val 499"/>
                  <a:gd name="f135" fmla="val 4052"/>
                  <a:gd name="f136" fmla="val 476"/>
                  <a:gd name="f137" fmla="val 4179"/>
                  <a:gd name="f138" fmla="val 372"/>
                  <a:gd name="f139" fmla="val 234"/>
                  <a:gd name="f140" fmla="val 4283"/>
                  <a:gd name="f141" fmla="val 118"/>
                  <a:gd name="f142" fmla="val 3"/>
                  <a:gd name="f143" fmla="val 4013"/>
                  <a:gd name="f144" fmla="val 2"/>
                  <a:gd name="f145" fmla="val 3973"/>
                  <a:gd name="f146" fmla="*/ f0 1 4457"/>
                  <a:gd name="f147" fmla="*/ f1 1 6560"/>
                  <a:gd name="f148" fmla="val f2"/>
                  <a:gd name="f149" fmla="val f3"/>
                  <a:gd name="f150" fmla="val f4"/>
                  <a:gd name="f151" fmla="+- f150 0 f148"/>
                  <a:gd name="f152" fmla="+- f149 0 f148"/>
                  <a:gd name="f153" fmla="*/ f152 1 4457"/>
                  <a:gd name="f154" fmla="*/ f151 1 6560"/>
                  <a:gd name="f155" fmla="*/ f148 1 f153"/>
                  <a:gd name="f156" fmla="*/ f149 1 f153"/>
                  <a:gd name="f157" fmla="*/ f148 1 f154"/>
                  <a:gd name="f158" fmla="*/ f150 1 f154"/>
                  <a:gd name="f159" fmla="*/ f155 f146 1"/>
                  <a:gd name="f160" fmla="*/ f156 f146 1"/>
                  <a:gd name="f161" fmla="*/ f158 f147 1"/>
                  <a:gd name="f162" fmla="*/ f157 f147 1"/>
                </a:gdLst>
                <a:ahLst/>
                <a:cxnLst>
                  <a:cxn ang="3cd4">
                    <a:pos x="hc" y="t"/>
                  </a:cxn>
                  <a:cxn ang="0">
                    <a:pos x="r" y="vc"/>
                  </a:cxn>
                  <a:cxn ang="cd4">
                    <a:pos x="hc" y="b"/>
                  </a:cxn>
                  <a:cxn ang="cd2">
                    <a:pos x="l" y="vc"/>
                  </a:cxn>
                </a:cxnLst>
                <a:rect l="f159" t="f162" r="f160" b="f161"/>
                <a:pathLst>
                  <a:path w="4457" h="6560">
                    <a:moveTo>
                      <a:pt x="f5" y="f6"/>
                    </a:moveTo>
                    <a:cubicBezTo>
                      <a:pt x="f7" y="f6"/>
                      <a:pt x="f8" y="f9"/>
                      <a:pt x="f10" y="f11"/>
                    </a:cubicBezTo>
                    <a:cubicBezTo>
                      <a:pt x="f12" y="f13"/>
                      <a:pt x="f14" y="f15"/>
                      <a:pt x="f16" y="f17"/>
                    </a:cubicBezTo>
                    <a:cubicBezTo>
                      <a:pt x="f18" y="f19"/>
                      <a:pt x="f20" y="f21"/>
                      <a:pt x="f22" y="f23"/>
                    </a:cubicBezTo>
                    <a:lnTo>
                      <a:pt x="f24" y="f25"/>
                    </a:lnTo>
                    <a:lnTo>
                      <a:pt x="f6" y="f26"/>
                    </a:lnTo>
                    <a:cubicBezTo>
                      <a:pt x="f6" y="f27"/>
                      <a:pt x="f6" y="f28"/>
                      <a:pt x="f24" y="f29"/>
                    </a:cubicBezTo>
                    <a:cubicBezTo>
                      <a:pt x="f30" y="f31"/>
                      <a:pt x="f32" y="f33"/>
                      <a:pt x="f34" y="f35"/>
                    </a:cubicBezTo>
                    <a:cubicBezTo>
                      <a:pt x="f36" y="f37"/>
                      <a:pt x="f38" y="f39"/>
                      <a:pt x="f40" y="f39"/>
                    </a:cubicBezTo>
                    <a:cubicBezTo>
                      <a:pt x="f41" y="f39"/>
                      <a:pt x="f42" y="f39"/>
                      <a:pt x="f43" y="f39"/>
                    </a:cubicBezTo>
                    <a:cubicBezTo>
                      <a:pt x="f44" y="f45"/>
                      <a:pt x="f46" y="f47"/>
                      <a:pt x="f48" y="f49"/>
                    </a:cubicBezTo>
                    <a:cubicBezTo>
                      <a:pt x="f50" y="f51"/>
                      <a:pt x="f52" y="f53"/>
                      <a:pt x="f52" y="f54"/>
                    </a:cubicBezTo>
                    <a:cubicBezTo>
                      <a:pt x="f52" y="f55"/>
                      <a:pt x="f56" y="f57"/>
                      <a:pt x="f58" y="f59"/>
                    </a:cubicBezTo>
                    <a:cubicBezTo>
                      <a:pt x="f60" y="f61"/>
                      <a:pt x="f62" y="f63"/>
                      <a:pt x="f64" y="f63"/>
                    </a:cubicBezTo>
                    <a:lnTo>
                      <a:pt x="f65" y="f63"/>
                    </a:lnTo>
                    <a:cubicBezTo>
                      <a:pt x="f66" y="f63"/>
                      <a:pt x="f67" y="f68"/>
                      <a:pt x="f43" y="f69"/>
                    </a:cubicBezTo>
                    <a:cubicBezTo>
                      <a:pt x="f70" y="f71"/>
                      <a:pt x="f72" y="f73"/>
                      <a:pt x="f74" y="f75"/>
                    </a:cubicBezTo>
                    <a:cubicBezTo>
                      <a:pt x="f76" y="f77"/>
                      <a:pt x="f78" y="f79"/>
                      <a:pt x="f80" y="f79"/>
                    </a:cubicBezTo>
                    <a:cubicBezTo>
                      <a:pt x="f81" y="f79"/>
                      <a:pt x="f82" y="f83"/>
                      <a:pt x="f64" y="f84"/>
                    </a:cubicBezTo>
                    <a:cubicBezTo>
                      <a:pt x="f85" y="f84"/>
                      <a:pt x="f86" y="f84"/>
                      <a:pt x="f87" y="f54"/>
                    </a:cubicBezTo>
                    <a:cubicBezTo>
                      <a:pt x="f88" y="f54"/>
                      <a:pt x="f89" y="f90"/>
                      <a:pt x="f89" y="f91"/>
                    </a:cubicBezTo>
                    <a:cubicBezTo>
                      <a:pt x="f89" y="f92"/>
                      <a:pt x="f89" y="f93"/>
                      <a:pt x="f88" y="f94"/>
                    </a:cubicBezTo>
                    <a:cubicBezTo>
                      <a:pt x="f95" y="f96"/>
                      <a:pt x="f65" y="f97"/>
                      <a:pt x="f98" y="f99"/>
                    </a:cubicBezTo>
                    <a:cubicBezTo>
                      <a:pt x="f100" y="f101"/>
                      <a:pt x="f102" y="f103"/>
                      <a:pt x="f104" y="f103"/>
                    </a:cubicBezTo>
                    <a:cubicBezTo>
                      <a:pt x="f105" y="f103"/>
                      <a:pt x="f106" y="f107"/>
                      <a:pt x="f108" y="f109"/>
                    </a:cubicBezTo>
                    <a:cubicBezTo>
                      <a:pt x="f110" y="f111"/>
                      <a:pt x="f112" y="f113"/>
                      <a:pt x="f114" y="f28"/>
                    </a:cubicBezTo>
                    <a:cubicBezTo>
                      <a:pt x="f115" y="f116"/>
                      <a:pt x="f115" y="f117"/>
                      <a:pt x="f118" y="f26"/>
                    </a:cubicBezTo>
                    <a:lnTo>
                      <a:pt x="f118" y="f119"/>
                    </a:lnTo>
                    <a:lnTo>
                      <a:pt x="f114" y="f120"/>
                    </a:lnTo>
                    <a:cubicBezTo>
                      <a:pt x="f34" y="f121"/>
                      <a:pt x="f122" y="f123"/>
                      <a:pt x="f124" y="f125"/>
                    </a:cubicBezTo>
                    <a:cubicBezTo>
                      <a:pt x="f126" y="f127"/>
                      <a:pt x="f128" y="f129"/>
                      <a:pt x="f130" y="f131"/>
                    </a:cubicBezTo>
                    <a:cubicBezTo>
                      <a:pt x="f132" y="f133"/>
                      <a:pt x="f64" y="f134"/>
                      <a:pt x="f135" y="f136"/>
                    </a:cubicBezTo>
                    <a:cubicBezTo>
                      <a:pt x="f137" y="f136"/>
                      <a:pt x="f58" y="f138"/>
                      <a:pt x="f58" y="f139"/>
                    </a:cubicBezTo>
                    <a:cubicBezTo>
                      <a:pt x="f140" y="f141"/>
                      <a:pt x="f137" y="f142"/>
                      <a:pt x="f135" y="f142"/>
                    </a:cubicBezTo>
                    <a:cubicBezTo>
                      <a:pt x="f143" y="f144"/>
                      <a:pt x="f145" y="f6"/>
                      <a:pt x="f5" y="f6"/>
                    </a:cubicBezTo>
                    <a:close/>
                  </a:path>
                </a:pathLst>
              </a:custGeom>
              <a:solidFill>
                <a:srgbClr val="FFFFFF"/>
              </a:solidFill>
              <a:ln cap="flat">
                <a:noFill/>
                <a:prstDash val="solid"/>
              </a:ln>
              <a:effectLst>
                <a:outerShdw dir="16200000" algn="tl">
                  <a:srgbClr val="000000">
                    <a:alpha val="20000"/>
                  </a:srgbClr>
                </a:outerShdw>
              </a:effectLst>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pic>
        <p:nvPicPr>
          <p:cNvPr id="27" name="Imagen 4">
            <a:extLst>
              <a:ext uri="{FF2B5EF4-FFF2-40B4-BE49-F238E27FC236}">
                <a16:creationId xmlns:a16="http://schemas.microsoft.com/office/drawing/2014/main" id="{805A4B46-7292-437E-A0F3-9B96E0312713}"/>
              </a:ext>
            </a:extLst>
          </p:cNvPr>
          <p:cNvPicPr>
            <a:picLocks noChangeAspect="1"/>
          </p:cNvPicPr>
          <p:nvPr/>
        </p:nvPicPr>
        <p:blipFill>
          <a:blip r:embed="rId4"/>
          <a:stretch>
            <a:fillRect/>
          </a:stretch>
        </p:blipFill>
        <p:spPr>
          <a:xfrm>
            <a:off x="4200935" y="1344279"/>
            <a:ext cx="4778745" cy="3816184"/>
          </a:xfrm>
          <a:prstGeom prst="rect">
            <a:avLst/>
          </a:prstGeom>
          <a:noFill/>
          <a:ln cap="flat">
            <a:noFill/>
          </a:ln>
        </p:spPr>
      </p:pic>
      <p:sp>
        <p:nvSpPr>
          <p:cNvPr id="28" name="مربع نص 27">
            <a:extLst>
              <a:ext uri="{FF2B5EF4-FFF2-40B4-BE49-F238E27FC236}">
                <a16:creationId xmlns:a16="http://schemas.microsoft.com/office/drawing/2014/main" id="{FDE70DDC-FD6A-49EF-B92F-85B2C21102C4}"/>
              </a:ext>
            </a:extLst>
          </p:cNvPr>
          <p:cNvSpPr txBox="1"/>
          <p:nvPr/>
        </p:nvSpPr>
        <p:spPr>
          <a:xfrm>
            <a:off x="208957" y="1569687"/>
            <a:ext cx="4262906" cy="1446550"/>
          </a:xfrm>
          <a:prstGeom prst="rect">
            <a:avLst/>
          </a:prstGeom>
          <a:noFill/>
        </p:spPr>
        <p:txBody>
          <a:bodyPr wrap="square" rtlCol="1">
            <a:spAutoFit/>
          </a:bodyPr>
          <a:lstStyle/>
          <a:p>
            <a:pPr algn="ctr"/>
            <a:r>
              <a:rPr lang="en-US" sz="4400" b="1" dirty="0">
                <a:solidFill>
                  <a:schemeClr val="bg1"/>
                </a:solidFill>
                <a:latin typeface="Aharoni" panose="02010803020104030203" pitchFamily="2" charset="-79"/>
                <a:cs typeface="Aharoni" panose="02010803020104030203" pitchFamily="2" charset="-79"/>
              </a:rPr>
              <a:t>Good morning everyone</a:t>
            </a:r>
            <a:endParaRPr lang="ar-SA" sz="4400" b="1" dirty="0">
              <a:solidFill>
                <a:schemeClr val="bg1"/>
              </a:solidFill>
              <a:latin typeface="Aharoni" panose="02010803020104030203" pitchFamily="2" charset="-79"/>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8A046680-29A7-4CBC-8883-85916D2CB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063" y="1666930"/>
            <a:ext cx="8098524" cy="2549988"/>
          </a:xfrm>
          <a:prstGeom prst="rect">
            <a:avLst/>
          </a:prstGeom>
        </p:spPr>
      </p:pic>
      <p:pic>
        <p:nvPicPr>
          <p:cNvPr id="5" name="صورة 4">
            <a:extLst>
              <a:ext uri="{FF2B5EF4-FFF2-40B4-BE49-F238E27FC236}">
                <a16:creationId xmlns:a16="http://schemas.microsoft.com/office/drawing/2014/main" id="{BB12F265-ED2C-40C7-A1C8-8589B0D6A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019" y="288308"/>
            <a:ext cx="1659097" cy="472063"/>
          </a:xfrm>
          <a:prstGeom prst="rect">
            <a:avLst/>
          </a:prstGeom>
        </p:spPr>
      </p:pic>
      <p:pic>
        <p:nvPicPr>
          <p:cNvPr id="6" name="صورة 5">
            <a:extLst>
              <a:ext uri="{FF2B5EF4-FFF2-40B4-BE49-F238E27FC236}">
                <a16:creationId xmlns:a16="http://schemas.microsoft.com/office/drawing/2014/main" id="{C2499ACC-82C1-4867-ADD6-B3841680F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11" y="926582"/>
            <a:ext cx="8287176" cy="574137"/>
          </a:xfrm>
          <a:prstGeom prst="rect">
            <a:avLst/>
          </a:prstGeom>
        </p:spPr>
      </p:pic>
      <p:sp>
        <p:nvSpPr>
          <p:cNvPr id="7" name="مستطيل 6">
            <a:extLst>
              <a:ext uri="{FF2B5EF4-FFF2-40B4-BE49-F238E27FC236}">
                <a16:creationId xmlns:a16="http://schemas.microsoft.com/office/drawing/2014/main" id="{45C453E4-9ABC-4915-9C0E-3E3C0E3816FE}"/>
              </a:ext>
            </a:extLst>
          </p:cNvPr>
          <p:cNvSpPr/>
          <p:nvPr/>
        </p:nvSpPr>
        <p:spPr>
          <a:xfrm>
            <a:off x="1099595" y="2048719"/>
            <a:ext cx="972273" cy="2893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9" name="رابط مستقيم 8">
            <a:extLst>
              <a:ext uri="{FF2B5EF4-FFF2-40B4-BE49-F238E27FC236}">
                <a16:creationId xmlns:a16="http://schemas.microsoft.com/office/drawing/2014/main" id="{82D53A79-C72C-448C-9440-27A35FFA0E35}"/>
              </a:ext>
            </a:extLst>
          </p:cNvPr>
          <p:cNvCxnSpPr/>
          <p:nvPr/>
        </p:nvCxnSpPr>
        <p:spPr>
          <a:xfrm>
            <a:off x="2199190" y="2314935"/>
            <a:ext cx="36691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a:extLst>
              <a:ext uri="{FF2B5EF4-FFF2-40B4-BE49-F238E27FC236}">
                <a16:creationId xmlns:a16="http://schemas.microsoft.com/office/drawing/2014/main" id="{EB249424-02A7-4313-A6CA-D9DFF07B8894}"/>
              </a:ext>
            </a:extLst>
          </p:cNvPr>
          <p:cNvCxnSpPr>
            <a:cxnSpLocks/>
          </p:cNvCxnSpPr>
          <p:nvPr/>
        </p:nvCxnSpPr>
        <p:spPr>
          <a:xfrm flipV="1">
            <a:off x="4433103" y="2571750"/>
            <a:ext cx="1122745" cy="135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مستطيل 12">
            <a:extLst>
              <a:ext uri="{FF2B5EF4-FFF2-40B4-BE49-F238E27FC236}">
                <a16:creationId xmlns:a16="http://schemas.microsoft.com/office/drawing/2014/main" id="{B10C6F88-4528-46D7-B866-F579A1C86ADC}"/>
              </a:ext>
            </a:extLst>
          </p:cNvPr>
          <p:cNvSpPr/>
          <p:nvPr/>
        </p:nvSpPr>
        <p:spPr>
          <a:xfrm>
            <a:off x="1408194" y="2941924"/>
            <a:ext cx="4865284" cy="2758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15" name="رابط كسهم مستقيم 14">
            <a:extLst>
              <a:ext uri="{FF2B5EF4-FFF2-40B4-BE49-F238E27FC236}">
                <a16:creationId xmlns:a16="http://schemas.microsoft.com/office/drawing/2014/main" id="{2948E926-A168-4403-8539-DF9C54458BC9}"/>
              </a:ext>
            </a:extLst>
          </p:cNvPr>
          <p:cNvCxnSpPr/>
          <p:nvPr/>
        </p:nvCxnSpPr>
        <p:spPr>
          <a:xfrm flipH="1">
            <a:off x="1770927" y="4433104"/>
            <a:ext cx="798653" cy="3588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مربع نص 15">
            <a:extLst>
              <a:ext uri="{FF2B5EF4-FFF2-40B4-BE49-F238E27FC236}">
                <a16:creationId xmlns:a16="http://schemas.microsoft.com/office/drawing/2014/main" id="{4C71D098-AD0C-4172-A4AA-643ED497651E}"/>
              </a:ext>
            </a:extLst>
          </p:cNvPr>
          <p:cNvSpPr txBox="1"/>
          <p:nvPr/>
        </p:nvSpPr>
        <p:spPr>
          <a:xfrm>
            <a:off x="2569580" y="4289066"/>
            <a:ext cx="2158679" cy="369332"/>
          </a:xfrm>
          <a:prstGeom prst="rect">
            <a:avLst/>
          </a:prstGeom>
          <a:noFill/>
          <a:ln w="28575">
            <a:solidFill>
              <a:srgbClr val="C00000"/>
            </a:solidFill>
          </a:ln>
        </p:spPr>
        <p:txBody>
          <a:bodyPr wrap="square" rtlCol="1">
            <a:spAutoFit/>
          </a:bodyPr>
          <a:lstStyle/>
          <a:p>
            <a:r>
              <a:rPr lang="en-US" b="1" dirty="0">
                <a:solidFill>
                  <a:srgbClr val="FF0000"/>
                </a:solidFill>
              </a:rPr>
              <a:t>Go to the next slides</a:t>
            </a:r>
            <a:endParaRPr lang="ar-SA" b="1" dirty="0">
              <a:solidFill>
                <a:srgbClr val="FF0000"/>
              </a:solidFill>
            </a:endParaRPr>
          </a:p>
        </p:txBody>
      </p:sp>
    </p:spTree>
    <p:extLst>
      <p:ext uri="{BB962C8B-B14F-4D97-AF65-F5344CB8AC3E}">
        <p14:creationId xmlns:p14="http://schemas.microsoft.com/office/powerpoint/2010/main" val="2814299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assive Voice: When is it the better choice? | The Detail Devil">
            <a:extLst>
              <a:ext uri="{FF2B5EF4-FFF2-40B4-BE49-F238E27FC236}">
                <a16:creationId xmlns:a16="http://schemas.microsoft.com/office/drawing/2014/main" id="{4B46CF0F-F5D3-46E7-AB02-90929B417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046" y="714375"/>
            <a:ext cx="59436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366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BF535F0B-0746-470E-A5D4-B1535399E1D6}"/>
              </a:ext>
            </a:extLst>
          </p:cNvPr>
          <p:cNvPicPr>
            <a:picLocks noChangeAspect="1"/>
          </p:cNvPicPr>
          <p:nvPr/>
        </p:nvPicPr>
        <p:blipFill>
          <a:blip r:embed="rId2"/>
          <a:stretch>
            <a:fillRect/>
          </a:stretch>
        </p:blipFill>
        <p:spPr>
          <a:xfrm>
            <a:off x="898182" y="801001"/>
            <a:ext cx="960761" cy="897708"/>
          </a:xfrm>
          <a:prstGeom prst="rect">
            <a:avLst/>
          </a:prstGeom>
        </p:spPr>
      </p:pic>
      <p:sp>
        <p:nvSpPr>
          <p:cNvPr id="4" name="مستطيل 3">
            <a:extLst>
              <a:ext uri="{FF2B5EF4-FFF2-40B4-BE49-F238E27FC236}">
                <a16:creationId xmlns:a16="http://schemas.microsoft.com/office/drawing/2014/main" id="{467DBF53-5C2A-443B-8403-C1AB190EBFED}"/>
              </a:ext>
            </a:extLst>
          </p:cNvPr>
          <p:cNvSpPr/>
          <p:nvPr/>
        </p:nvSpPr>
        <p:spPr>
          <a:xfrm>
            <a:off x="1985726" y="694806"/>
            <a:ext cx="4284006"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3600" b="1" dirty="0">
                <a:solidFill>
                  <a:schemeClr val="tx1"/>
                </a:solidFill>
                <a:cs typeface="Cavolini" panose="03000502040302020204" pitchFamily="66" charset="0"/>
              </a:rPr>
              <a:t>The apple is eaten</a:t>
            </a:r>
            <a:endParaRPr lang="ar-SA" sz="3600" b="1" dirty="0">
              <a:solidFill>
                <a:schemeClr val="tx1"/>
              </a:solidFill>
              <a:cs typeface="Cavolini" panose="03000502040302020204" pitchFamily="66" charset="0"/>
            </a:endParaRPr>
          </a:p>
        </p:txBody>
      </p:sp>
      <p:pic>
        <p:nvPicPr>
          <p:cNvPr id="5" name="صورة 4">
            <a:extLst>
              <a:ext uri="{FF2B5EF4-FFF2-40B4-BE49-F238E27FC236}">
                <a16:creationId xmlns:a16="http://schemas.microsoft.com/office/drawing/2014/main" id="{5BB9A801-3F12-4EC3-ABF9-DAB9C6DA6DAB}"/>
              </a:ext>
            </a:extLst>
          </p:cNvPr>
          <p:cNvPicPr>
            <a:picLocks noChangeAspect="1"/>
          </p:cNvPicPr>
          <p:nvPr/>
        </p:nvPicPr>
        <p:blipFill rotWithShape="1">
          <a:blip r:embed="rId3"/>
          <a:srcRect l="25722" t="2481" r="25051" b="6851"/>
          <a:stretch/>
        </p:blipFill>
        <p:spPr>
          <a:xfrm>
            <a:off x="6538818" y="305308"/>
            <a:ext cx="1054461" cy="1274310"/>
          </a:xfrm>
          <a:prstGeom prst="rect">
            <a:avLst/>
          </a:prstGeom>
        </p:spPr>
      </p:pic>
      <p:pic>
        <p:nvPicPr>
          <p:cNvPr id="6" name="صورة 5">
            <a:extLst>
              <a:ext uri="{FF2B5EF4-FFF2-40B4-BE49-F238E27FC236}">
                <a16:creationId xmlns:a16="http://schemas.microsoft.com/office/drawing/2014/main" id="{AB687350-49E6-4FC0-AE4B-20E37C830902}"/>
              </a:ext>
            </a:extLst>
          </p:cNvPr>
          <p:cNvPicPr>
            <a:picLocks/>
          </p:cNvPicPr>
          <p:nvPr/>
        </p:nvPicPr>
        <p:blipFill>
          <a:blip r:embed="rId4"/>
          <a:stretch>
            <a:fillRect/>
          </a:stretch>
        </p:blipFill>
        <p:spPr>
          <a:xfrm>
            <a:off x="6380836" y="681910"/>
            <a:ext cx="638363" cy="621854"/>
          </a:xfrm>
          <a:prstGeom prst="rect">
            <a:avLst/>
          </a:prstGeom>
        </p:spPr>
      </p:pic>
      <p:sp>
        <p:nvSpPr>
          <p:cNvPr id="7" name="مستطيل 6">
            <a:extLst>
              <a:ext uri="{FF2B5EF4-FFF2-40B4-BE49-F238E27FC236}">
                <a16:creationId xmlns:a16="http://schemas.microsoft.com/office/drawing/2014/main" id="{ED7224A4-F999-4FD6-9E40-DF18F8A160B5}"/>
              </a:ext>
            </a:extLst>
          </p:cNvPr>
          <p:cNvSpPr/>
          <p:nvPr/>
        </p:nvSpPr>
        <p:spPr>
          <a:xfrm>
            <a:off x="1222382" y="1773253"/>
            <a:ext cx="5810693" cy="584775"/>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3200" b="1" dirty="0">
                <a:solidFill>
                  <a:srgbClr val="C00000"/>
                </a:solidFill>
              </a:rPr>
              <a:t>What’s the type of the sentence?</a:t>
            </a:r>
            <a:endParaRPr lang="ar-SA" sz="3200" b="1" dirty="0">
              <a:solidFill>
                <a:srgbClr val="C00000"/>
              </a:solidFill>
            </a:endParaRPr>
          </a:p>
        </p:txBody>
      </p:sp>
      <p:sp>
        <p:nvSpPr>
          <p:cNvPr id="8" name="مستطيل 7">
            <a:extLst>
              <a:ext uri="{FF2B5EF4-FFF2-40B4-BE49-F238E27FC236}">
                <a16:creationId xmlns:a16="http://schemas.microsoft.com/office/drawing/2014/main" id="{1B973E79-4B10-4A39-A10F-8D21EA8C5262}"/>
              </a:ext>
            </a:extLst>
          </p:cNvPr>
          <p:cNvSpPr/>
          <p:nvPr/>
        </p:nvSpPr>
        <p:spPr>
          <a:xfrm>
            <a:off x="1496464" y="2510010"/>
            <a:ext cx="1114279" cy="523220"/>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2800" b="1" dirty="0">
                <a:ln w="0"/>
                <a:solidFill>
                  <a:schemeClr val="accent1">
                    <a:lumMod val="75000"/>
                  </a:schemeClr>
                </a:solidFill>
                <a:effectLst>
                  <a:outerShdw blurRad="38100" dist="19050" dir="2700000" algn="tl" rotWithShape="0">
                    <a:schemeClr val="dk1">
                      <a:alpha val="40000"/>
                    </a:schemeClr>
                  </a:outerShdw>
                </a:effectLst>
                <a:cs typeface="Cavolini" panose="03000502040302020204" pitchFamily="66" charset="0"/>
              </a:rPr>
              <a:t>Active</a:t>
            </a:r>
            <a:endParaRPr lang="ar-SA" sz="2800" b="1" dirty="0">
              <a:ln w="0"/>
              <a:solidFill>
                <a:schemeClr val="accent1">
                  <a:lumMod val="75000"/>
                </a:schemeClr>
              </a:solidFill>
              <a:effectLst>
                <a:outerShdw blurRad="38100" dist="19050" dir="2700000" algn="tl" rotWithShape="0">
                  <a:schemeClr val="dk1">
                    <a:alpha val="40000"/>
                  </a:schemeClr>
                </a:outerShdw>
              </a:effectLst>
              <a:cs typeface="Cavolini" panose="03000502040302020204" pitchFamily="66" charset="0"/>
            </a:endParaRPr>
          </a:p>
        </p:txBody>
      </p:sp>
      <p:sp>
        <p:nvSpPr>
          <p:cNvPr id="9" name="مستطيل 8">
            <a:extLst>
              <a:ext uri="{FF2B5EF4-FFF2-40B4-BE49-F238E27FC236}">
                <a16:creationId xmlns:a16="http://schemas.microsoft.com/office/drawing/2014/main" id="{F9AD0545-BB71-4367-A109-AB47CA29836C}"/>
              </a:ext>
            </a:extLst>
          </p:cNvPr>
          <p:cNvSpPr/>
          <p:nvPr/>
        </p:nvSpPr>
        <p:spPr>
          <a:xfrm>
            <a:off x="5113245" y="2523863"/>
            <a:ext cx="1267591" cy="523220"/>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2800" b="1" dirty="0">
                <a:ln w="0"/>
                <a:solidFill>
                  <a:schemeClr val="accent1">
                    <a:lumMod val="75000"/>
                  </a:schemeClr>
                </a:solidFill>
                <a:effectLst>
                  <a:outerShdw blurRad="38100" dist="19050" dir="2700000" algn="tl" rotWithShape="0">
                    <a:schemeClr val="dk1">
                      <a:alpha val="40000"/>
                    </a:schemeClr>
                  </a:outerShdw>
                </a:effectLst>
                <a:cs typeface="Cavolini" panose="03000502040302020204" pitchFamily="66" charset="0"/>
              </a:rPr>
              <a:t>Passive</a:t>
            </a:r>
            <a:endParaRPr lang="ar-SA" sz="2800" b="1" dirty="0">
              <a:ln w="0"/>
              <a:solidFill>
                <a:schemeClr val="accent1">
                  <a:lumMod val="75000"/>
                </a:schemeClr>
              </a:solidFill>
              <a:effectLst>
                <a:outerShdw blurRad="38100" dist="19050" dir="2700000" algn="tl" rotWithShape="0">
                  <a:schemeClr val="dk1">
                    <a:alpha val="40000"/>
                  </a:schemeClr>
                </a:outerShdw>
              </a:effectLst>
              <a:cs typeface="Cavolini" panose="03000502040302020204" pitchFamily="66" charset="0"/>
            </a:endParaRPr>
          </a:p>
        </p:txBody>
      </p:sp>
      <p:pic>
        <p:nvPicPr>
          <p:cNvPr id="10" name="صورة 9">
            <a:extLst>
              <a:ext uri="{FF2B5EF4-FFF2-40B4-BE49-F238E27FC236}">
                <a16:creationId xmlns:a16="http://schemas.microsoft.com/office/drawing/2014/main" id="{0F59EF35-2EA4-4843-8554-794F34437895}"/>
              </a:ext>
            </a:extLst>
          </p:cNvPr>
          <p:cNvPicPr>
            <a:picLocks/>
          </p:cNvPicPr>
          <p:nvPr/>
        </p:nvPicPr>
        <p:blipFill>
          <a:blip r:embed="rId5"/>
          <a:stretch>
            <a:fillRect/>
          </a:stretch>
        </p:blipFill>
        <p:spPr>
          <a:xfrm>
            <a:off x="6431455" y="2547291"/>
            <a:ext cx="598751" cy="611637"/>
          </a:xfrm>
          <a:prstGeom prst="rect">
            <a:avLst/>
          </a:prstGeom>
        </p:spPr>
      </p:pic>
      <p:sp>
        <p:nvSpPr>
          <p:cNvPr id="11" name="قوس كبير أيمن 10">
            <a:extLst>
              <a:ext uri="{FF2B5EF4-FFF2-40B4-BE49-F238E27FC236}">
                <a16:creationId xmlns:a16="http://schemas.microsoft.com/office/drawing/2014/main" id="{17485313-784E-46B0-A539-B25C798EB9EA}"/>
              </a:ext>
            </a:extLst>
          </p:cNvPr>
          <p:cNvSpPr/>
          <p:nvPr/>
        </p:nvSpPr>
        <p:spPr>
          <a:xfrm rot="16200000">
            <a:off x="4750113" y="1701821"/>
            <a:ext cx="381199" cy="3290064"/>
          </a:xfrm>
          <a:prstGeom prst="rightBrace">
            <a:avLst>
              <a:gd name="adj1" fmla="val 0"/>
              <a:gd name="adj2" fmla="val 77175"/>
            </a:avLst>
          </a:prstGeom>
          <a:ln w="28575"/>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dirty="0"/>
          </a:p>
        </p:txBody>
      </p:sp>
      <p:sp>
        <p:nvSpPr>
          <p:cNvPr id="12" name="مستطيل 11">
            <a:extLst>
              <a:ext uri="{FF2B5EF4-FFF2-40B4-BE49-F238E27FC236}">
                <a16:creationId xmlns:a16="http://schemas.microsoft.com/office/drawing/2014/main" id="{3C158D9A-1AF3-4295-A190-2DBA490B1790}"/>
              </a:ext>
            </a:extLst>
          </p:cNvPr>
          <p:cNvSpPr/>
          <p:nvPr/>
        </p:nvSpPr>
        <p:spPr>
          <a:xfrm>
            <a:off x="1443003" y="3606474"/>
            <a:ext cx="2973250" cy="1015663"/>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p>
            <a:pPr algn="ctr"/>
            <a:r>
              <a:rPr lang="en-US" sz="2000" b="1" dirty="0">
                <a:solidFill>
                  <a:schemeClr val="tx1"/>
                </a:solidFill>
              </a:rPr>
              <a:t>You don’t know the </a:t>
            </a:r>
            <a:r>
              <a:rPr lang="en-US" sz="2000" b="1" dirty="0">
                <a:solidFill>
                  <a:srgbClr val="C00000"/>
                </a:solidFill>
              </a:rPr>
              <a:t>agent</a:t>
            </a:r>
            <a:r>
              <a:rPr lang="en-US" sz="2000" b="1" dirty="0">
                <a:solidFill>
                  <a:schemeClr val="tx1"/>
                </a:solidFill>
              </a:rPr>
              <a:t> </a:t>
            </a:r>
          </a:p>
          <a:p>
            <a:pPr algn="ctr"/>
            <a:r>
              <a:rPr lang="en-US" sz="2000" b="1" dirty="0">
                <a:solidFill>
                  <a:schemeClr val="tx1"/>
                </a:solidFill>
              </a:rPr>
              <a:t>( the person or thing that </a:t>
            </a:r>
          </a:p>
          <a:p>
            <a:pPr algn="ctr"/>
            <a:r>
              <a:rPr lang="en-US" sz="2000" b="1" dirty="0">
                <a:solidFill>
                  <a:schemeClr val="tx1"/>
                </a:solidFill>
              </a:rPr>
              <a:t>does the action ) </a:t>
            </a:r>
            <a:endParaRPr lang="ar-SA" sz="2000" b="1" dirty="0">
              <a:solidFill>
                <a:schemeClr val="tx1"/>
              </a:solidFill>
            </a:endParaRPr>
          </a:p>
        </p:txBody>
      </p:sp>
      <p:sp>
        <p:nvSpPr>
          <p:cNvPr id="13" name="مستطيل 12">
            <a:extLst>
              <a:ext uri="{FF2B5EF4-FFF2-40B4-BE49-F238E27FC236}">
                <a16:creationId xmlns:a16="http://schemas.microsoft.com/office/drawing/2014/main" id="{5862DDD7-A1B9-42E2-94AD-5BF18BE2198C}"/>
              </a:ext>
            </a:extLst>
          </p:cNvPr>
          <p:cNvSpPr/>
          <p:nvPr/>
        </p:nvSpPr>
        <p:spPr>
          <a:xfrm>
            <a:off x="4663308" y="3534778"/>
            <a:ext cx="3290064" cy="1200329"/>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b="1" dirty="0">
                <a:solidFill>
                  <a:schemeClr val="tx1"/>
                </a:solidFill>
              </a:rPr>
              <a:t>If the </a:t>
            </a:r>
            <a:r>
              <a:rPr lang="en-US" b="1" u="sng" dirty="0">
                <a:solidFill>
                  <a:srgbClr val="C00000"/>
                </a:solidFill>
              </a:rPr>
              <a:t>Action is more important</a:t>
            </a:r>
          </a:p>
          <a:p>
            <a:pPr algn="ctr"/>
            <a:r>
              <a:rPr lang="en-US" b="1" dirty="0">
                <a:solidFill>
                  <a:schemeClr val="tx1"/>
                </a:solidFill>
              </a:rPr>
              <a:t> than the agent</a:t>
            </a:r>
          </a:p>
          <a:p>
            <a:pPr algn="ctr"/>
            <a:endParaRPr lang="en-US" b="1" dirty="0">
              <a:solidFill>
                <a:schemeClr val="tx1"/>
              </a:solidFill>
            </a:endParaRPr>
          </a:p>
          <a:p>
            <a:pPr algn="ctr"/>
            <a:r>
              <a:rPr lang="en-US" b="1" dirty="0">
                <a:solidFill>
                  <a:schemeClr val="tx1"/>
                </a:solidFill>
              </a:rPr>
              <a:t>The apple is eaten </a:t>
            </a:r>
            <a:r>
              <a:rPr lang="en-US" b="1" dirty="0">
                <a:solidFill>
                  <a:srgbClr val="C00000"/>
                </a:solidFill>
              </a:rPr>
              <a:t>by Ahmad</a:t>
            </a:r>
            <a:r>
              <a:rPr lang="en-US" b="1" dirty="0">
                <a:solidFill>
                  <a:schemeClr val="tx1"/>
                </a:solidFill>
              </a:rPr>
              <a:t>.</a:t>
            </a:r>
            <a:endParaRPr lang="ar-SA" b="1" dirty="0">
              <a:solidFill>
                <a:schemeClr val="tx1"/>
              </a:solidFill>
            </a:endParaRPr>
          </a:p>
        </p:txBody>
      </p:sp>
    </p:spTree>
    <p:extLst>
      <p:ext uri="{BB962C8B-B14F-4D97-AF65-F5344CB8AC3E}">
        <p14:creationId xmlns:p14="http://schemas.microsoft.com/office/powerpoint/2010/main" val="2484455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35BC8E1-C959-4C51-A712-943A6FF58E9B}"/>
              </a:ext>
            </a:extLst>
          </p:cNvPr>
          <p:cNvPicPr>
            <a:picLocks noChangeAspect="1"/>
          </p:cNvPicPr>
          <p:nvPr/>
        </p:nvPicPr>
        <p:blipFill>
          <a:blip r:embed="rId2"/>
          <a:stretch>
            <a:fillRect/>
          </a:stretch>
        </p:blipFill>
        <p:spPr>
          <a:xfrm>
            <a:off x="859405" y="793289"/>
            <a:ext cx="1489328" cy="1076973"/>
          </a:xfrm>
          <a:prstGeom prst="rect">
            <a:avLst/>
          </a:prstGeom>
        </p:spPr>
      </p:pic>
      <p:sp>
        <p:nvSpPr>
          <p:cNvPr id="3" name="مستطيل 2">
            <a:extLst>
              <a:ext uri="{FF2B5EF4-FFF2-40B4-BE49-F238E27FC236}">
                <a16:creationId xmlns:a16="http://schemas.microsoft.com/office/drawing/2014/main" id="{EFB8208E-4F87-4F4F-8C24-AFECFD778210}"/>
              </a:ext>
            </a:extLst>
          </p:cNvPr>
          <p:cNvSpPr/>
          <p:nvPr/>
        </p:nvSpPr>
        <p:spPr>
          <a:xfrm>
            <a:off x="2446238" y="979680"/>
            <a:ext cx="4799712" cy="64633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en-US" sz="3600" b="1" dirty="0">
                <a:solidFill>
                  <a:srgbClr val="C00000"/>
                </a:solidFill>
                <a:cs typeface="Cavolini" panose="03000502040302020204" pitchFamily="66" charset="0"/>
              </a:rPr>
              <a:t>The apple </a:t>
            </a:r>
            <a:r>
              <a:rPr lang="en-US" sz="3600" b="1" dirty="0">
                <a:solidFill>
                  <a:schemeClr val="tx1"/>
                </a:solidFill>
                <a:cs typeface="Cavolini" panose="03000502040302020204" pitchFamily="66" charset="0"/>
              </a:rPr>
              <a:t>is eaten</a:t>
            </a:r>
            <a:endParaRPr lang="ar-SA" sz="3600" b="1" dirty="0">
              <a:solidFill>
                <a:schemeClr val="tx1"/>
              </a:solidFill>
              <a:cs typeface="Cavolini" panose="03000502040302020204" pitchFamily="66" charset="0"/>
            </a:endParaRPr>
          </a:p>
        </p:txBody>
      </p:sp>
      <p:pic>
        <p:nvPicPr>
          <p:cNvPr id="4" name="صورة 3">
            <a:extLst>
              <a:ext uri="{FF2B5EF4-FFF2-40B4-BE49-F238E27FC236}">
                <a16:creationId xmlns:a16="http://schemas.microsoft.com/office/drawing/2014/main" id="{92625F38-FB96-450D-8F2A-538E392D6FA5}"/>
              </a:ext>
            </a:extLst>
          </p:cNvPr>
          <p:cNvPicPr>
            <a:picLocks noChangeAspect="1"/>
          </p:cNvPicPr>
          <p:nvPr/>
        </p:nvPicPr>
        <p:blipFill rotWithShape="1">
          <a:blip r:embed="rId3"/>
          <a:srcRect l="25722" t="2481" r="25051" b="6851"/>
          <a:stretch/>
        </p:blipFill>
        <p:spPr>
          <a:xfrm>
            <a:off x="431887" y="1956485"/>
            <a:ext cx="2014351" cy="1787072"/>
          </a:xfrm>
          <a:prstGeom prst="rect">
            <a:avLst/>
          </a:prstGeom>
        </p:spPr>
      </p:pic>
      <p:sp>
        <p:nvSpPr>
          <p:cNvPr id="5" name="مستطيل: زوايا مستديرة 4">
            <a:extLst>
              <a:ext uri="{FF2B5EF4-FFF2-40B4-BE49-F238E27FC236}">
                <a16:creationId xmlns:a16="http://schemas.microsoft.com/office/drawing/2014/main" id="{4C87CF6D-F58C-4A2C-8DB4-EA266DF633F1}"/>
              </a:ext>
            </a:extLst>
          </p:cNvPr>
          <p:cNvSpPr/>
          <p:nvPr/>
        </p:nvSpPr>
        <p:spPr>
          <a:xfrm>
            <a:off x="2617516" y="1699314"/>
            <a:ext cx="1600411" cy="4112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70C0"/>
                </a:solidFill>
              </a:rPr>
              <a:t>Subject</a:t>
            </a:r>
            <a:endParaRPr lang="ar-SA" sz="2800" b="1" dirty="0">
              <a:solidFill>
                <a:srgbClr val="0070C0"/>
              </a:solidFill>
            </a:endParaRPr>
          </a:p>
        </p:txBody>
      </p:sp>
      <p:sp>
        <p:nvSpPr>
          <p:cNvPr id="6" name="مستطيل: زوايا مستديرة 5">
            <a:extLst>
              <a:ext uri="{FF2B5EF4-FFF2-40B4-BE49-F238E27FC236}">
                <a16:creationId xmlns:a16="http://schemas.microsoft.com/office/drawing/2014/main" id="{D405993F-E7CE-4492-AA4A-6ED4DB53BD5C}"/>
              </a:ext>
            </a:extLst>
          </p:cNvPr>
          <p:cNvSpPr/>
          <p:nvPr/>
        </p:nvSpPr>
        <p:spPr>
          <a:xfrm>
            <a:off x="4389205" y="1526167"/>
            <a:ext cx="2014350" cy="10769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70C0"/>
                </a:solidFill>
              </a:rPr>
              <a:t>Verb</a:t>
            </a:r>
          </a:p>
          <a:p>
            <a:pPr algn="ctr"/>
            <a:r>
              <a:rPr lang="en-US" sz="2800" b="1" dirty="0">
                <a:solidFill>
                  <a:srgbClr val="0070C0"/>
                </a:solidFill>
              </a:rPr>
              <a:t>Be +V3</a:t>
            </a:r>
            <a:endParaRPr lang="ar-SA" sz="2800" b="1" dirty="0">
              <a:solidFill>
                <a:srgbClr val="0070C0"/>
              </a:solidFill>
            </a:endParaRPr>
          </a:p>
        </p:txBody>
      </p:sp>
      <p:sp>
        <p:nvSpPr>
          <p:cNvPr id="7" name="مستطيل 6">
            <a:extLst>
              <a:ext uri="{FF2B5EF4-FFF2-40B4-BE49-F238E27FC236}">
                <a16:creationId xmlns:a16="http://schemas.microsoft.com/office/drawing/2014/main" id="{72555CBA-8A90-4BC6-B2F2-B60CFAE92FAE}"/>
              </a:ext>
            </a:extLst>
          </p:cNvPr>
          <p:cNvSpPr/>
          <p:nvPr/>
        </p:nvSpPr>
        <p:spPr>
          <a:xfrm>
            <a:off x="6087122" y="1044739"/>
            <a:ext cx="2568372"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en-US" sz="3200" b="1" dirty="0">
                <a:solidFill>
                  <a:srgbClr val="7030A0"/>
                </a:solidFill>
                <a:cs typeface="Cavolini" panose="03000502040302020204" pitchFamily="66" charset="0"/>
              </a:rPr>
              <a:t>by Ahmed</a:t>
            </a:r>
            <a:r>
              <a:rPr lang="en-US" sz="3200" b="1" dirty="0">
                <a:solidFill>
                  <a:schemeClr val="tx1"/>
                </a:solidFill>
                <a:cs typeface="Cavolini" panose="03000502040302020204" pitchFamily="66" charset="0"/>
              </a:rPr>
              <a:t>.</a:t>
            </a:r>
            <a:endParaRPr lang="ar-SA" sz="3200" b="1" dirty="0">
              <a:solidFill>
                <a:schemeClr val="tx1"/>
              </a:solidFill>
              <a:cs typeface="Cavolini" panose="03000502040302020204" pitchFamily="66" charset="0"/>
            </a:endParaRPr>
          </a:p>
        </p:txBody>
      </p:sp>
      <p:sp>
        <p:nvSpPr>
          <p:cNvPr id="8" name="مستطيل: زوايا مستديرة 7">
            <a:extLst>
              <a:ext uri="{FF2B5EF4-FFF2-40B4-BE49-F238E27FC236}">
                <a16:creationId xmlns:a16="http://schemas.microsoft.com/office/drawing/2014/main" id="{447BD874-BB26-48AB-9B87-D41D70508937}"/>
              </a:ext>
            </a:extLst>
          </p:cNvPr>
          <p:cNvSpPr/>
          <p:nvPr/>
        </p:nvSpPr>
        <p:spPr>
          <a:xfrm>
            <a:off x="6513689" y="1657397"/>
            <a:ext cx="1464521" cy="4188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solidFill>
                  <a:srgbClr val="0070C0"/>
                </a:solidFill>
                <a:cs typeface="Cavolini" panose="03000502040302020204" pitchFamily="66" charset="0"/>
              </a:rPr>
              <a:t>agent</a:t>
            </a:r>
            <a:endParaRPr lang="ar-SA" sz="2800" b="1" dirty="0">
              <a:solidFill>
                <a:srgbClr val="0070C0"/>
              </a:solidFill>
              <a:cs typeface="Cavolini" panose="03000502040302020204" pitchFamily="66" charset="0"/>
            </a:endParaRPr>
          </a:p>
        </p:txBody>
      </p:sp>
      <p:sp>
        <p:nvSpPr>
          <p:cNvPr id="16" name="مستطيل 15">
            <a:extLst>
              <a:ext uri="{FF2B5EF4-FFF2-40B4-BE49-F238E27FC236}">
                <a16:creationId xmlns:a16="http://schemas.microsoft.com/office/drawing/2014/main" id="{81A31787-47D3-419F-A868-A2F3B4B571D0}"/>
              </a:ext>
            </a:extLst>
          </p:cNvPr>
          <p:cNvSpPr/>
          <p:nvPr/>
        </p:nvSpPr>
        <p:spPr>
          <a:xfrm>
            <a:off x="2348733" y="3743557"/>
            <a:ext cx="5264289" cy="830997"/>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2400" dirty="0">
                <a:ln w="0"/>
                <a:solidFill>
                  <a:schemeClr val="tx1"/>
                </a:solidFill>
                <a:effectLst>
                  <a:outerShdw blurRad="38100" dist="19050" dir="2700000" algn="tl" rotWithShape="0">
                    <a:schemeClr val="dk1">
                      <a:alpha val="40000"/>
                    </a:schemeClr>
                  </a:outerShdw>
                </a:effectLst>
                <a:latin typeface="Abadi" panose="020B0604020104020204" pitchFamily="34" charset="0"/>
              </a:rPr>
              <a:t>1- Magazines </a:t>
            </a:r>
            <a:r>
              <a:rPr lang="en-US" sz="2400" dirty="0">
                <a:ln w="0"/>
                <a:solidFill>
                  <a:srgbClr val="C00000"/>
                </a:solidFill>
                <a:effectLst>
                  <a:outerShdw blurRad="38100" dist="19050" dir="2700000" algn="tl" rotWithShape="0">
                    <a:schemeClr val="dk1">
                      <a:alpha val="40000"/>
                    </a:schemeClr>
                  </a:outerShdw>
                </a:effectLst>
                <a:latin typeface="Abadi" panose="020B0604020104020204" pitchFamily="34" charset="0"/>
              </a:rPr>
              <a:t>are printed </a:t>
            </a:r>
            <a:r>
              <a:rPr lang="en-US" sz="2400" dirty="0">
                <a:ln w="0"/>
                <a:solidFill>
                  <a:schemeClr val="tx1"/>
                </a:solidFill>
                <a:effectLst>
                  <a:outerShdw blurRad="38100" dist="19050" dir="2700000" algn="tl" rotWithShape="0">
                    <a:schemeClr val="dk1">
                      <a:alpha val="40000"/>
                    </a:schemeClr>
                  </a:outerShdw>
                </a:effectLst>
                <a:latin typeface="Abadi" panose="020B0604020104020204" pitchFamily="34" charset="0"/>
              </a:rPr>
              <a:t>every month.</a:t>
            </a:r>
          </a:p>
          <a:p>
            <a:pPr algn="ctr"/>
            <a:r>
              <a:rPr lang="en-US" sz="2400" dirty="0">
                <a:ln w="0"/>
                <a:solidFill>
                  <a:schemeClr val="tx1"/>
                </a:solidFill>
                <a:effectLst>
                  <a:outerShdw blurRad="38100" dist="19050" dir="2700000" algn="tl" rotWithShape="0">
                    <a:schemeClr val="dk1">
                      <a:alpha val="40000"/>
                    </a:schemeClr>
                  </a:outerShdw>
                </a:effectLst>
                <a:latin typeface="Abadi" panose="020B0604020104020204" pitchFamily="34" charset="0"/>
              </a:rPr>
              <a:t>2- Medals </a:t>
            </a:r>
            <a:r>
              <a:rPr lang="en-US" sz="2400" dirty="0">
                <a:ln w="0"/>
                <a:solidFill>
                  <a:srgbClr val="C00000"/>
                </a:solidFill>
                <a:effectLst>
                  <a:outerShdw blurRad="38100" dist="19050" dir="2700000" algn="tl" rotWithShape="0">
                    <a:schemeClr val="dk1">
                      <a:alpha val="40000"/>
                    </a:schemeClr>
                  </a:outerShdw>
                </a:effectLst>
                <a:latin typeface="Abadi" panose="020B0604020104020204" pitchFamily="34" charset="0"/>
              </a:rPr>
              <a:t>are given </a:t>
            </a:r>
            <a:r>
              <a:rPr lang="en-US" sz="2400" dirty="0">
                <a:ln w="0"/>
                <a:solidFill>
                  <a:schemeClr val="tx1"/>
                </a:solidFill>
                <a:effectLst>
                  <a:outerShdw blurRad="38100" dist="19050" dir="2700000" algn="tl" rotWithShape="0">
                    <a:schemeClr val="dk1">
                      <a:alpha val="40000"/>
                    </a:schemeClr>
                  </a:outerShdw>
                </a:effectLst>
                <a:latin typeface="Abadi" panose="020B0604020104020204" pitchFamily="34" charset="0"/>
              </a:rPr>
              <a:t>to people.   </a:t>
            </a:r>
            <a:endParaRPr lang="ar-SA" sz="2400" dirty="0">
              <a:ln w="0"/>
              <a:solidFill>
                <a:schemeClr val="tx1"/>
              </a:solidFill>
              <a:effectLst>
                <a:outerShdw blurRad="38100" dist="19050" dir="2700000" algn="tl" rotWithShape="0">
                  <a:schemeClr val="dk1">
                    <a:alpha val="40000"/>
                  </a:schemeClr>
                </a:outerShdw>
              </a:effectLst>
              <a:latin typeface="Abadi" panose="020B0604020104020204" pitchFamily="34" charset="0"/>
            </a:endParaRPr>
          </a:p>
        </p:txBody>
      </p:sp>
      <p:sp>
        <p:nvSpPr>
          <p:cNvPr id="17" name="مستطيل 16">
            <a:extLst>
              <a:ext uri="{FF2B5EF4-FFF2-40B4-BE49-F238E27FC236}">
                <a16:creationId xmlns:a16="http://schemas.microsoft.com/office/drawing/2014/main" id="{902C182B-1D01-4F16-99EA-96234032DD17}"/>
              </a:ext>
            </a:extLst>
          </p:cNvPr>
          <p:cNvSpPr/>
          <p:nvPr/>
        </p:nvSpPr>
        <p:spPr>
          <a:xfrm>
            <a:off x="3322854" y="391565"/>
            <a:ext cx="2483309" cy="523220"/>
          </a:xfrm>
          <a:prstGeom prst="rect">
            <a:avLst/>
          </a:prstGeom>
          <a:solidFill>
            <a:schemeClr val="accent3">
              <a:lumMod val="20000"/>
              <a:lumOff val="80000"/>
            </a:schemeClr>
          </a:solidFill>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p>
            <a:pPr algn="ctr"/>
            <a:r>
              <a:rPr lang="en-US" sz="2800" b="1" dirty="0">
                <a:solidFill>
                  <a:schemeClr val="tx1"/>
                </a:solidFill>
              </a:rPr>
              <a:t>Present Passive</a:t>
            </a:r>
            <a:endParaRPr lang="ar-SA" sz="2800" b="1" dirty="0">
              <a:solidFill>
                <a:schemeClr val="tx1"/>
              </a:solidFill>
            </a:endParaRPr>
          </a:p>
        </p:txBody>
      </p:sp>
      <p:sp>
        <p:nvSpPr>
          <p:cNvPr id="18" name="مربع نص 17">
            <a:extLst>
              <a:ext uri="{FF2B5EF4-FFF2-40B4-BE49-F238E27FC236}">
                <a16:creationId xmlns:a16="http://schemas.microsoft.com/office/drawing/2014/main" id="{B83D2C54-FABC-4CF0-AF1B-861D9E797D18}"/>
              </a:ext>
            </a:extLst>
          </p:cNvPr>
          <p:cNvSpPr txBox="1"/>
          <p:nvPr/>
        </p:nvSpPr>
        <p:spPr>
          <a:xfrm>
            <a:off x="5286917" y="2879148"/>
            <a:ext cx="1600410" cy="400110"/>
          </a:xfrm>
          <a:prstGeom prst="rect">
            <a:avLst/>
          </a:prstGeom>
          <a:noFill/>
        </p:spPr>
        <p:txBody>
          <a:bodyPr wrap="square" rtlCol="1">
            <a:spAutoFit/>
          </a:bodyPr>
          <a:lstStyle/>
          <a:p>
            <a:r>
              <a:rPr lang="en-US" sz="2000" b="1" u="sng" dirty="0"/>
              <a:t>Page 180</a:t>
            </a:r>
            <a:endParaRPr lang="ar-SA" sz="2000" b="1" u="sng" dirty="0"/>
          </a:p>
        </p:txBody>
      </p:sp>
      <p:cxnSp>
        <p:nvCxnSpPr>
          <p:cNvPr id="20" name="رابط كسهم مستقيم 19">
            <a:extLst>
              <a:ext uri="{FF2B5EF4-FFF2-40B4-BE49-F238E27FC236}">
                <a16:creationId xmlns:a16="http://schemas.microsoft.com/office/drawing/2014/main" id="{993E8810-A431-4658-A258-D3395C2ABD85}"/>
              </a:ext>
            </a:extLst>
          </p:cNvPr>
          <p:cNvCxnSpPr/>
          <p:nvPr/>
        </p:nvCxnSpPr>
        <p:spPr>
          <a:xfrm flipH="1">
            <a:off x="5890260" y="2627660"/>
            <a:ext cx="76200" cy="34990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186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16"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384F2CB-BE34-46E4-AFA7-A2E82EE02580}"/>
              </a:ext>
            </a:extLst>
          </p:cNvPr>
          <p:cNvPicPr>
            <a:picLocks noChangeAspect="1"/>
          </p:cNvPicPr>
          <p:nvPr/>
        </p:nvPicPr>
        <p:blipFill rotWithShape="1">
          <a:blip r:embed="rId2">
            <a:extLst>
              <a:ext uri="{28A0092B-C50C-407E-A947-70E740481C1C}">
                <a14:useLocalDpi xmlns:a14="http://schemas.microsoft.com/office/drawing/2010/main" val="0"/>
              </a:ext>
            </a:extLst>
          </a:blip>
          <a:srcRect l="9272" t="5926" r="11688"/>
          <a:stretch/>
        </p:blipFill>
        <p:spPr>
          <a:xfrm>
            <a:off x="3474720" y="316155"/>
            <a:ext cx="4338320" cy="4511190"/>
          </a:xfrm>
          <a:prstGeom prst="rect">
            <a:avLst/>
          </a:prstGeom>
        </p:spPr>
      </p:pic>
      <p:sp>
        <p:nvSpPr>
          <p:cNvPr id="5" name="مربع نص 4">
            <a:extLst>
              <a:ext uri="{FF2B5EF4-FFF2-40B4-BE49-F238E27FC236}">
                <a16:creationId xmlns:a16="http://schemas.microsoft.com/office/drawing/2014/main" id="{90EB7621-A7B6-456A-9C87-ADC61B256D5F}"/>
              </a:ext>
            </a:extLst>
          </p:cNvPr>
          <p:cNvSpPr txBox="1"/>
          <p:nvPr/>
        </p:nvSpPr>
        <p:spPr>
          <a:xfrm>
            <a:off x="6898640" y="243840"/>
            <a:ext cx="985520" cy="830997"/>
          </a:xfrm>
          <a:prstGeom prst="rect">
            <a:avLst/>
          </a:prstGeom>
          <a:noFill/>
        </p:spPr>
        <p:txBody>
          <a:bodyPr wrap="square" rtlCol="1">
            <a:spAutoFit/>
          </a:bodyPr>
          <a:lstStyle/>
          <a:p>
            <a:r>
              <a:rPr lang="en-US" sz="4800" b="1" dirty="0">
                <a:solidFill>
                  <a:srgbClr val="C00000"/>
                </a:solidFill>
              </a:rPr>
              <a:t>V</a:t>
            </a:r>
            <a:r>
              <a:rPr lang="en-US" sz="2800" b="1" dirty="0">
                <a:solidFill>
                  <a:srgbClr val="C00000"/>
                </a:solidFill>
              </a:rPr>
              <a:t>3</a:t>
            </a:r>
            <a:endParaRPr lang="ar-SA" sz="2800" b="1" dirty="0">
              <a:solidFill>
                <a:srgbClr val="C00000"/>
              </a:solidFill>
            </a:endParaRPr>
          </a:p>
        </p:txBody>
      </p:sp>
      <p:cxnSp>
        <p:nvCxnSpPr>
          <p:cNvPr id="7" name="رابط مستقيم 6">
            <a:extLst>
              <a:ext uri="{FF2B5EF4-FFF2-40B4-BE49-F238E27FC236}">
                <a16:creationId xmlns:a16="http://schemas.microsoft.com/office/drawing/2014/main" id="{0C1E2EF6-595F-4D2B-B104-C5EE7EA30BDE}"/>
              </a:ext>
            </a:extLst>
          </p:cNvPr>
          <p:cNvCxnSpPr/>
          <p:nvPr/>
        </p:nvCxnSpPr>
        <p:spPr>
          <a:xfrm>
            <a:off x="3982720" y="2097024"/>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a:extLst>
              <a:ext uri="{FF2B5EF4-FFF2-40B4-BE49-F238E27FC236}">
                <a16:creationId xmlns:a16="http://schemas.microsoft.com/office/drawing/2014/main" id="{F775C8A0-CEC9-4AD6-B91E-504CC9AB2E65}"/>
              </a:ext>
            </a:extLst>
          </p:cNvPr>
          <p:cNvCxnSpPr/>
          <p:nvPr/>
        </p:nvCxnSpPr>
        <p:spPr>
          <a:xfrm>
            <a:off x="5493512" y="2109216"/>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a:extLst>
              <a:ext uri="{FF2B5EF4-FFF2-40B4-BE49-F238E27FC236}">
                <a16:creationId xmlns:a16="http://schemas.microsoft.com/office/drawing/2014/main" id="{0D7C8949-2D36-434B-BE2A-7E47A26021E7}"/>
              </a:ext>
            </a:extLst>
          </p:cNvPr>
          <p:cNvCxnSpPr>
            <a:cxnSpLocks/>
          </p:cNvCxnSpPr>
          <p:nvPr/>
        </p:nvCxnSpPr>
        <p:spPr>
          <a:xfrm>
            <a:off x="6999224" y="2109216"/>
            <a:ext cx="30378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a:extLst>
              <a:ext uri="{FF2B5EF4-FFF2-40B4-BE49-F238E27FC236}">
                <a16:creationId xmlns:a16="http://schemas.microsoft.com/office/drawing/2014/main" id="{6B4140AB-48DF-43A4-ADE5-41B36F97B616}"/>
              </a:ext>
            </a:extLst>
          </p:cNvPr>
          <p:cNvCxnSpPr/>
          <p:nvPr/>
        </p:nvCxnSpPr>
        <p:spPr>
          <a:xfrm>
            <a:off x="4001516" y="2462784"/>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a:extLst>
              <a:ext uri="{FF2B5EF4-FFF2-40B4-BE49-F238E27FC236}">
                <a16:creationId xmlns:a16="http://schemas.microsoft.com/office/drawing/2014/main" id="{1DBABA8C-933E-4850-9BD0-CDE6E26BCB3D}"/>
              </a:ext>
            </a:extLst>
          </p:cNvPr>
          <p:cNvCxnSpPr/>
          <p:nvPr/>
        </p:nvCxnSpPr>
        <p:spPr>
          <a:xfrm>
            <a:off x="5512308" y="2474976"/>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a16="http://schemas.microsoft.com/office/drawing/2014/main" id="{FAEC8460-8276-4A7E-862B-E1ECD8F46A96}"/>
              </a:ext>
            </a:extLst>
          </p:cNvPr>
          <p:cNvCxnSpPr>
            <a:cxnSpLocks/>
          </p:cNvCxnSpPr>
          <p:nvPr/>
        </p:nvCxnSpPr>
        <p:spPr>
          <a:xfrm>
            <a:off x="7018020" y="2474976"/>
            <a:ext cx="30378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a:extLst>
              <a:ext uri="{FF2B5EF4-FFF2-40B4-BE49-F238E27FC236}">
                <a16:creationId xmlns:a16="http://schemas.microsoft.com/office/drawing/2014/main" id="{570FD14C-662F-4EB4-8C5E-A54975965323}"/>
              </a:ext>
            </a:extLst>
          </p:cNvPr>
          <p:cNvCxnSpPr/>
          <p:nvPr/>
        </p:nvCxnSpPr>
        <p:spPr>
          <a:xfrm>
            <a:off x="4001516" y="3322320"/>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a:extLst>
              <a:ext uri="{FF2B5EF4-FFF2-40B4-BE49-F238E27FC236}">
                <a16:creationId xmlns:a16="http://schemas.microsoft.com/office/drawing/2014/main" id="{793ED433-0EF1-4FA5-AFEA-0A07D64630D9}"/>
              </a:ext>
            </a:extLst>
          </p:cNvPr>
          <p:cNvCxnSpPr/>
          <p:nvPr/>
        </p:nvCxnSpPr>
        <p:spPr>
          <a:xfrm>
            <a:off x="5512308" y="3334512"/>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a:extLst>
              <a:ext uri="{FF2B5EF4-FFF2-40B4-BE49-F238E27FC236}">
                <a16:creationId xmlns:a16="http://schemas.microsoft.com/office/drawing/2014/main" id="{E7CB7249-C967-4112-A138-47789D5E7028}"/>
              </a:ext>
            </a:extLst>
          </p:cNvPr>
          <p:cNvCxnSpPr>
            <a:cxnSpLocks/>
          </p:cNvCxnSpPr>
          <p:nvPr/>
        </p:nvCxnSpPr>
        <p:spPr>
          <a:xfrm>
            <a:off x="7018020" y="3334512"/>
            <a:ext cx="30378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رابط مستقيم 17">
            <a:extLst>
              <a:ext uri="{FF2B5EF4-FFF2-40B4-BE49-F238E27FC236}">
                <a16:creationId xmlns:a16="http://schemas.microsoft.com/office/drawing/2014/main" id="{49ECF017-EA95-4FBA-83A4-40F368FF57D4}"/>
              </a:ext>
            </a:extLst>
          </p:cNvPr>
          <p:cNvCxnSpPr/>
          <p:nvPr/>
        </p:nvCxnSpPr>
        <p:spPr>
          <a:xfrm>
            <a:off x="3982720" y="3450336"/>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رابط مستقيم 18">
            <a:extLst>
              <a:ext uri="{FF2B5EF4-FFF2-40B4-BE49-F238E27FC236}">
                <a16:creationId xmlns:a16="http://schemas.microsoft.com/office/drawing/2014/main" id="{CED3F08F-AB9D-4C31-93F8-311ACCB549E4}"/>
              </a:ext>
            </a:extLst>
          </p:cNvPr>
          <p:cNvCxnSpPr/>
          <p:nvPr/>
        </p:nvCxnSpPr>
        <p:spPr>
          <a:xfrm>
            <a:off x="5493512" y="3462528"/>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رابط مستقيم 19">
            <a:extLst>
              <a:ext uri="{FF2B5EF4-FFF2-40B4-BE49-F238E27FC236}">
                <a16:creationId xmlns:a16="http://schemas.microsoft.com/office/drawing/2014/main" id="{113968BF-9C6B-46B4-A753-EEFD7DF2FF98}"/>
              </a:ext>
            </a:extLst>
          </p:cNvPr>
          <p:cNvCxnSpPr>
            <a:cxnSpLocks/>
          </p:cNvCxnSpPr>
          <p:nvPr/>
        </p:nvCxnSpPr>
        <p:spPr>
          <a:xfrm>
            <a:off x="6999224" y="3462528"/>
            <a:ext cx="30378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رابط مستقيم 20">
            <a:extLst>
              <a:ext uri="{FF2B5EF4-FFF2-40B4-BE49-F238E27FC236}">
                <a16:creationId xmlns:a16="http://schemas.microsoft.com/office/drawing/2014/main" id="{7D122C3B-C7A0-44BF-9E37-657F1242BAEE}"/>
              </a:ext>
            </a:extLst>
          </p:cNvPr>
          <p:cNvCxnSpPr/>
          <p:nvPr/>
        </p:nvCxnSpPr>
        <p:spPr>
          <a:xfrm>
            <a:off x="4007612" y="3675888"/>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رابط مستقيم 21">
            <a:extLst>
              <a:ext uri="{FF2B5EF4-FFF2-40B4-BE49-F238E27FC236}">
                <a16:creationId xmlns:a16="http://schemas.microsoft.com/office/drawing/2014/main" id="{F79A6476-E125-4826-8642-07D165166BEE}"/>
              </a:ext>
            </a:extLst>
          </p:cNvPr>
          <p:cNvCxnSpPr/>
          <p:nvPr/>
        </p:nvCxnSpPr>
        <p:spPr>
          <a:xfrm>
            <a:off x="5518404" y="3688080"/>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رابط مستقيم 22">
            <a:extLst>
              <a:ext uri="{FF2B5EF4-FFF2-40B4-BE49-F238E27FC236}">
                <a16:creationId xmlns:a16="http://schemas.microsoft.com/office/drawing/2014/main" id="{99A834FC-D6AB-4F9D-87A5-C95B35AABE4C}"/>
              </a:ext>
            </a:extLst>
          </p:cNvPr>
          <p:cNvCxnSpPr>
            <a:cxnSpLocks/>
          </p:cNvCxnSpPr>
          <p:nvPr/>
        </p:nvCxnSpPr>
        <p:spPr>
          <a:xfrm>
            <a:off x="7024116" y="3688080"/>
            <a:ext cx="30378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رابط مستقيم 23">
            <a:extLst>
              <a:ext uri="{FF2B5EF4-FFF2-40B4-BE49-F238E27FC236}">
                <a16:creationId xmlns:a16="http://schemas.microsoft.com/office/drawing/2014/main" id="{0A39C6C2-AD83-4024-9787-7344C96E5101}"/>
              </a:ext>
            </a:extLst>
          </p:cNvPr>
          <p:cNvCxnSpPr/>
          <p:nvPr/>
        </p:nvCxnSpPr>
        <p:spPr>
          <a:xfrm>
            <a:off x="3982720" y="4678680"/>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رابط مستقيم 24">
            <a:extLst>
              <a:ext uri="{FF2B5EF4-FFF2-40B4-BE49-F238E27FC236}">
                <a16:creationId xmlns:a16="http://schemas.microsoft.com/office/drawing/2014/main" id="{6D6B7B3F-1E5C-4568-BB74-366983F9DB6D}"/>
              </a:ext>
            </a:extLst>
          </p:cNvPr>
          <p:cNvCxnSpPr/>
          <p:nvPr/>
        </p:nvCxnSpPr>
        <p:spPr>
          <a:xfrm>
            <a:off x="5493512" y="4690872"/>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رابط مستقيم 25">
            <a:extLst>
              <a:ext uri="{FF2B5EF4-FFF2-40B4-BE49-F238E27FC236}">
                <a16:creationId xmlns:a16="http://schemas.microsoft.com/office/drawing/2014/main" id="{5D59EED6-96F5-4BEC-9D7F-6A0A6A9D914F}"/>
              </a:ext>
            </a:extLst>
          </p:cNvPr>
          <p:cNvCxnSpPr>
            <a:cxnSpLocks/>
          </p:cNvCxnSpPr>
          <p:nvPr/>
        </p:nvCxnSpPr>
        <p:spPr>
          <a:xfrm>
            <a:off x="6999224" y="4690872"/>
            <a:ext cx="30378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8" name="صورة 27">
            <a:extLst>
              <a:ext uri="{FF2B5EF4-FFF2-40B4-BE49-F238E27FC236}">
                <a16:creationId xmlns:a16="http://schemas.microsoft.com/office/drawing/2014/main" id="{6E44C0DA-724F-45AF-BA8D-45D8CB835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30" y="2863492"/>
            <a:ext cx="3096546" cy="3254575"/>
          </a:xfrm>
          <a:prstGeom prst="rect">
            <a:avLst/>
          </a:prstGeom>
        </p:spPr>
      </p:pic>
      <p:sp>
        <p:nvSpPr>
          <p:cNvPr id="31" name="فقاعة الكلام: مستطيلة مستديرة الزوايا 30">
            <a:extLst>
              <a:ext uri="{FF2B5EF4-FFF2-40B4-BE49-F238E27FC236}">
                <a16:creationId xmlns:a16="http://schemas.microsoft.com/office/drawing/2014/main" id="{88F6C35F-5751-4893-9B22-B1383E4EB60C}"/>
              </a:ext>
            </a:extLst>
          </p:cNvPr>
          <p:cNvSpPr/>
          <p:nvPr/>
        </p:nvSpPr>
        <p:spPr>
          <a:xfrm>
            <a:off x="340360" y="913742"/>
            <a:ext cx="3266948" cy="1678534"/>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b="1" dirty="0">
              <a:solidFill>
                <a:schemeClr val="tx1"/>
              </a:solidFill>
            </a:endParaRPr>
          </a:p>
          <a:p>
            <a:r>
              <a:rPr lang="ar-SA" b="1" dirty="0" err="1">
                <a:solidFill>
                  <a:schemeClr val="tx1"/>
                </a:solidFill>
              </a:rPr>
              <a:t>On</a:t>
            </a:r>
            <a:r>
              <a:rPr lang="ar-SA" b="1" dirty="0">
                <a:solidFill>
                  <a:schemeClr val="tx1"/>
                </a:solidFill>
              </a:rPr>
              <a:t> </a:t>
            </a:r>
            <a:r>
              <a:rPr lang="ar-SA" b="1" dirty="0" err="1">
                <a:solidFill>
                  <a:schemeClr val="tx1"/>
                </a:solidFill>
              </a:rPr>
              <a:t>page</a:t>
            </a:r>
            <a:r>
              <a:rPr lang="ar-SA" b="1" dirty="0">
                <a:solidFill>
                  <a:schemeClr val="tx1"/>
                </a:solidFill>
              </a:rPr>
              <a:t> 180  </a:t>
            </a:r>
            <a:r>
              <a:rPr lang="ar-SA" b="1" dirty="0" err="1">
                <a:solidFill>
                  <a:schemeClr val="tx1"/>
                </a:solidFill>
              </a:rPr>
              <a:t>you'll</a:t>
            </a:r>
            <a:r>
              <a:rPr lang="ar-SA" b="1" dirty="0">
                <a:solidFill>
                  <a:schemeClr val="tx1"/>
                </a:solidFill>
              </a:rPr>
              <a:t> </a:t>
            </a:r>
            <a:r>
              <a:rPr lang="ar-SA" b="1" dirty="0" err="1">
                <a:solidFill>
                  <a:schemeClr val="tx1"/>
                </a:solidFill>
              </a:rPr>
              <a:t>find</a:t>
            </a:r>
            <a:r>
              <a:rPr lang="ar-SA" b="1" dirty="0">
                <a:solidFill>
                  <a:schemeClr val="tx1"/>
                </a:solidFill>
              </a:rPr>
              <a:t> </a:t>
            </a:r>
            <a:r>
              <a:rPr lang="ar-SA" b="1" dirty="0" err="1">
                <a:solidFill>
                  <a:schemeClr val="tx1"/>
                </a:solidFill>
              </a:rPr>
              <a:t>verbs</a:t>
            </a:r>
            <a:r>
              <a:rPr lang="ar-SA" b="1" dirty="0">
                <a:solidFill>
                  <a:schemeClr val="tx1"/>
                </a:solidFill>
              </a:rPr>
              <a:t> </a:t>
            </a:r>
            <a:r>
              <a:rPr lang="ar-SA" b="1" dirty="0" err="1">
                <a:solidFill>
                  <a:schemeClr val="tx1"/>
                </a:solidFill>
              </a:rPr>
              <a:t>in</a:t>
            </a:r>
            <a:r>
              <a:rPr lang="ar-SA" b="1" dirty="0">
                <a:solidFill>
                  <a:schemeClr val="tx1"/>
                </a:solidFill>
              </a:rPr>
              <a:t> </a:t>
            </a:r>
            <a:r>
              <a:rPr lang="ar-SA" b="1" dirty="0" err="1">
                <a:solidFill>
                  <a:schemeClr val="tx1"/>
                </a:solidFill>
              </a:rPr>
              <a:t>their</a:t>
            </a:r>
            <a:r>
              <a:rPr lang="ar-SA" b="1" dirty="0">
                <a:solidFill>
                  <a:schemeClr val="tx1"/>
                </a:solidFill>
              </a:rPr>
              <a:t> </a:t>
            </a:r>
            <a:r>
              <a:rPr lang="ar-SA" b="1" u="sng" dirty="0" err="1">
                <a:solidFill>
                  <a:srgbClr val="0070C0"/>
                </a:solidFill>
              </a:rPr>
              <a:t>third</a:t>
            </a:r>
            <a:r>
              <a:rPr lang="ar-SA" b="1" u="sng" dirty="0">
                <a:solidFill>
                  <a:srgbClr val="0070C0"/>
                </a:solidFill>
              </a:rPr>
              <a:t> </a:t>
            </a:r>
            <a:r>
              <a:rPr lang="ar-SA" b="1" u="sng" dirty="0" err="1">
                <a:solidFill>
                  <a:srgbClr val="0070C0"/>
                </a:solidFill>
              </a:rPr>
              <a:t>form</a:t>
            </a:r>
            <a:r>
              <a:rPr lang="ar-SA" b="1" u="sng" dirty="0">
                <a:solidFill>
                  <a:srgbClr val="0070C0"/>
                </a:solidFill>
              </a:rPr>
              <a:t> </a:t>
            </a:r>
            <a:r>
              <a:rPr lang="ar-SA" b="1" dirty="0" err="1">
                <a:solidFill>
                  <a:schemeClr val="tx1"/>
                </a:solidFill>
              </a:rPr>
              <a:t>of</a:t>
            </a:r>
            <a:r>
              <a:rPr lang="ar-SA" b="1" dirty="0">
                <a:solidFill>
                  <a:schemeClr val="tx1"/>
                </a:solidFill>
              </a:rPr>
              <a:t> </a:t>
            </a:r>
            <a:r>
              <a:rPr lang="ar-SA" b="1" dirty="0" err="1">
                <a:solidFill>
                  <a:schemeClr val="tx1"/>
                </a:solidFill>
              </a:rPr>
              <a:t>conjugation</a:t>
            </a:r>
            <a:r>
              <a:rPr lang="ar-SA" b="1" dirty="0">
                <a:solidFill>
                  <a:schemeClr val="tx1"/>
                </a:solidFill>
              </a:rPr>
              <a:t>, </a:t>
            </a:r>
            <a:r>
              <a:rPr lang="ar-SA" b="1" dirty="0" err="1">
                <a:solidFill>
                  <a:schemeClr val="tx1"/>
                </a:solidFill>
              </a:rPr>
              <a:t>for</a:t>
            </a:r>
            <a:r>
              <a:rPr lang="ar-SA" b="1" dirty="0">
                <a:solidFill>
                  <a:schemeClr val="tx1"/>
                </a:solidFill>
              </a:rPr>
              <a:t> </a:t>
            </a:r>
            <a:r>
              <a:rPr lang="ar-SA" b="1" dirty="0" err="1">
                <a:solidFill>
                  <a:schemeClr val="tx1"/>
                </a:solidFill>
              </a:rPr>
              <a:t>example</a:t>
            </a:r>
            <a:r>
              <a:rPr lang="ar-SA" b="1" dirty="0">
                <a:solidFill>
                  <a:schemeClr val="tx1"/>
                </a:solidFill>
              </a:rPr>
              <a:t>, "</a:t>
            </a:r>
            <a:r>
              <a:rPr lang="ar-SA" b="1" dirty="0" err="1">
                <a:solidFill>
                  <a:srgbClr val="C00000"/>
                </a:solidFill>
              </a:rPr>
              <a:t>eat</a:t>
            </a:r>
            <a:r>
              <a:rPr lang="ar-SA" b="1" dirty="0">
                <a:solidFill>
                  <a:schemeClr val="tx1"/>
                </a:solidFill>
              </a:rPr>
              <a:t>" </a:t>
            </a:r>
            <a:r>
              <a:rPr lang="ar-SA" b="1" dirty="0" err="1">
                <a:solidFill>
                  <a:schemeClr val="tx1"/>
                </a:solidFill>
              </a:rPr>
              <a:t>becomes</a:t>
            </a:r>
            <a:r>
              <a:rPr lang="ar-SA" b="1" dirty="0">
                <a:solidFill>
                  <a:schemeClr val="tx1"/>
                </a:solidFill>
              </a:rPr>
              <a:t> "</a:t>
            </a:r>
            <a:r>
              <a:rPr lang="ar-SA" b="1" dirty="0" err="1">
                <a:solidFill>
                  <a:srgbClr val="C00000"/>
                </a:solidFill>
              </a:rPr>
              <a:t>eaten</a:t>
            </a:r>
            <a:r>
              <a:rPr lang="en-US" b="1" dirty="0">
                <a:solidFill>
                  <a:schemeClr val="tx1"/>
                </a:solidFill>
              </a:rPr>
              <a:t>”</a:t>
            </a:r>
            <a:endParaRPr lang="ar-SA" b="1" dirty="0">
              <a:solidFill>
                <a:schemeClr val="tx1"/>
              </a:solidFill>
            </a:endParaRPr>
          </a:p>
          <a:p>
            <a:endParaRPr lang="ar-SA" dirty="0">
              <a:solidFill>
                <a:schemeClr val="tx1"/>
              </a:solidFill>
            </a:endParaRPr>
          </a:p>
        </p:txBody>
      </p:sp>
      <p:cxnSp>
        <p:nvCxnSpPr>
          <p:cNvPr id="32" name="رابط مستقيم 31">
            <a:extLst>
              <a:ext uri="{FF2B5EF4-FFF2-40B4-BE49-F238E27FC236}">
                <a16:creationId xmlns:a16="http://schemas.microsoft.com/office/drawing/2014/main" id="{728B97BC-C086-4F7D-80D8-D2E073C5885C}"/>
              </a:ext>
            </a:extLst>
          </p:cNvPr>
          <p:cNvCxnSpPr/>
          <p:nvPr/>
        </p:nvCxnSpPr>
        <p:spPr>
          <a:xfrm>
            <a:off x="4001516" y="1871573"/>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رابط مستقيم 32">
            <a:extLst>
              <a:ext uri="{FF2B5EF4-FFF2-40B4-BE49-F238E27FC236}">
                <a16:creationId xmlns:a16="http://schemas.microsoft.com/office/drawing/2014/main" id="{3B742989-BB9B-44CA-BF11-5E04256392E4}"/>
              </a:ext>
            </a:extLst>
          </p:cNvPr>
          <p:cNvCxnSpPr/>
          <p:nvPr/>
        </p:nvCxnSpPr>
        <p:spPr>
          <a:xfrm>
            <a:off x="5512308" y="1883765"/>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رابط مستقيم 33">
            <a:extLst>
              <a:ext uri="{FF2B5EF4-FFF2-40B4-BE49-F238E27FC236}">
                <a16:creationId xmlns:a16="http://schemas.microsoft.com/office/drawing/2014/main" id="{116E2677-1231-47C5-B4A1-76E115D6349E}"/>
              </a:ext>
            </a:extLst>
          </p:cNvPr>
          <p:cNvCxnSpPr>
            <a:cxnSpLocks/>
          </p:cNvCxnSpPr>
          <p:nvPr/>
        </p:nvCxnSpPr>
        <p:spPr>
          <a:xfrm>
            <a:off x="7018020" y="1883765"/>
            <a:ext cx="30378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رابط مستقيم 34">
            <a:extLst>
              <a:ext uri="{FF2B5EF4-FFF2-40B4-BE49-F238E27FC236}">
                <a16:creationId xmlns:a16="http://schemas.microsoft.com/office/drawing/2014/main" id="{AF52BAC2-D755-4D6C-89D7-905D5319F0F8}"/>
              </a:ext>
            </a:extLst>
          </p:cNvPr>
          <p:cNvCxnSpPr/>
          <p:nvPr/>
        </p:nvCxnSpPr>
        <p:spPr>
          <a:xfrm>
            <a:off x="4001516" y="2840015"/>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رابط مستقيم 35">
            <a:extLst>
              <a:ext uri="{FF2B5EF4-FFF2-40B4-BE49-F238E27FC236}">
                <a16:creationId xmlns:a16="http://schemas.microsoft.com/office/drawing/2014/main" id="{07C9C14A-4B3D-4DCC-B27C-3D844ED00436}"/>
              </a:ext>
            </a:extLst>
          </p:cNvPr>
          <p:cNvCxnSpPr/>
          <p:nvPr/>
        </p:nvCxnSpPr>
        <p:spPr>
          <a:xfrm>
            <a:off x="5512308" y="2852207"/>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رابط مستقيم 36">
            <a:extLst>
              <a:ext uri="{FF2B5EF4-FFF2-40B4-BE49-F238E27FC236}">
                <a16:creationId xmlns:a16="http://schemas.microsoft.com/office/drawing/2014/main" id="{4B59909F-C5DC-4010-8C21-68F34CA15920}"/>
              </a:ext>
            </a:extLst>
          </p:cNvPr>
          <p:cNvCxnSpPr>
            <a:cxnSpLocks/>
          </p:cNvCxnSpPr>
          <p:nvPr/>
        </p:nvCxnSpPr>
        <p:spPr>
          <a:xfrm>
            <a:off x="7018020" y="2852207"/>
            <a:ext cx="30378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رابط مستقيم 37">
            <a:extLst>
              <a:ext uri="{FF2B5EF4-FFF2-40B4-BE49-F238E27FC236}">
                <a16:creationId xmlns:a16="http://schemas.microsoft.com/office/drawing/2014/main" id="{B7A2248C-B523-4682-B85B-68A900A7C6A6}"/>
              </a:ext>
            </a:extLst>
          </p:cNvPr>
          <p:cNvCxnSpPr/>
          <p:nvPr/>
        </p:nvCxnSpPr>
        <p:spPr>
          <a:xfrm>
            <a:off x="4001516" y="2954630"/>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رابط مستقيم 38">
            <a:extLst>
              <a:ext uri="{FF2B5EF4-FFF2-40B4-BE49-F238E27FC236}">
                <a16:creationId xmlns:a16="http://schemas.microsoft.com/office/drawing/2014/main" id="{4FF7C061-1839-4564-A5A9-4108D752CC48}"/>
              </a:ext>
            </a:extLst>
          </p:cNvPr>
          <p:cNvCxnSpPr/>
          <p:nvPr/>
        </p:nvCxnSpPr>
        <p:spPr>
          <a:xfrm>
            <a:off x="5512308" y="2966822"/>
            <a:ext cx="203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رابط مستقيم 39">
            <a:extLst>
              <a:ext uri="{FF2B5EF4-FFF2-40B4-BE49-F238E27FC236}">
                <a16:creationId xmlns:a16="http://schemas.microsoft.com/office/drawing/2014/main" id="{225E3D10-DE06-4131-9669-9BF8610D672D}"/>
              </a:ext>
            </a:extLst>
          </p:cNvPr>
          <p:cNvCxnSpPr>
            <a:cxnSpLocks/>
          </p:cNvCxnSpPr>
          <p:nvPr/>
        </p:nvCxnSpPr>
        <p:spPr>
          <a:xfrm>
            <a:off x="7018020" y="2966822"/>
            <a:ext cx="30378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510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E1DA43F-FB2E-49CB-A248-3078E0F5B105}"/>
              </a:ext>
            </a:extLst>
          </p:cNvPr>
          <p:cNvPicPr>
            <a:picLocks noChangeAspect="1"/>
          </p:cNvPicPr>
          <p:nvPr/>
        </p:nvPicPr>
        <p:blipFill>
          <a:blip r:embed="rId2"/>
          <a:stretch>
            <a:fillRect/>
          </a:stretch>
        </p:blipFill>
        <p:spPr>
          <a:xfrm>
            <a:off x="1206759" y="625033"/>
            <a:ext cx="1489328" cy="1570839"/>
          </a:xfrm>
          <a:prstGeom prst="rect">
            <a:avLst/>
          </a:prstGeom>
        </p:spPr>
      </p:pic>
      <p:sp>
        <p:nvSpPr>
          <p:cNvPr id="4" name="مستطيل 3">
            <a:extLst>
              <a:ext uri="{FF2B5EF4-FFF2-40B4-BE49-F238E27FC236}">
                <a16:creationId xmlns:a16="http://schemas.microsoft.com/office/drawing/2014/main" id="{4A394597-8762-4EF0-8F97-A0B5A3534C11}"/>
              </a:ext>
            </a:extLst>
          </p:cNvPr>
          <p:cNvSpPr/>
          <p:nvPr/>
        </p:nvSpPr>
        <p:spPr>
          <a:xfrm>
            <a:off x="2903354" y="1183605"/>
            <a:ext cx="4799712"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4000" b="1" dirty="0">
                <a:solidFill>
                  <a:srgbClr val="C00000"/>
                </a:solidFill>
                <a:cs typeface="+mj-cs"/>
              </a:rPr>
              <a:t>The apple </a:t>
            </a:r>
            <a:r>
              <a:rPr lang="en-US" sz="3600" b="1" dirty="0">
                <a:solidFill>
                  <a:schemeClr val="tx1"/>
                </a:solidFill>
                <a:cs typeface="+mj-cs"/>
              </a:rPr>
              <a:t>was </a:t>
            </a:r>
            <a:r>
              <a:rPr lang="en-US" sz="3600" b="1" dirty="0">
                <a:solidFill>
                  <a:srgbClr val="C00000"/>
                </a:solidFill>
                <a:cs typeface="+mj-cs"/>
              </a:rPr>
              <a:t>eaten</a:t>
            </a:r>
            <a:endParaRPr lang="ar-SA" sz="4000" b="1" dirty="0">
              <a:solidFill>
                <a:srgbClr val="C00000"/>
              </a:solidFill>
              <a:cs typeface="+mj-cs"/>
            </a:endParaRPr>
          </a:p>
        </p:txBody>
      </p:sp>
      <p:pic>
        <p:nvPicPr>
          <p:cNvPr id="5" name="صورة 4">
            <a:extLst>
              <a:ext uri="{FF2B5EF4-FFF2-40B4-BE49-F238E27FC236}">
                <a16:creationId xmlns:a16="http://schemas.microsoft.com/office/drawing/2014/main" id="{805E82A9-1FA1-4964-B21E-0DC7E63440E1}"/>
              </a:ext>
            </a:extLst>
          </p:cNvPr>
          <p:cNvPicPr>
            <a:picLocks noChangeAspect="1"/>
          </p:cNvPicPr>
          <p:nvPr/>
        </p:nvPicPr>
        <p:blipFill rotWithShape="1">
          <a:blip r:embed="rId3"/>
          <a:srcRect l="25722" t="2481" r="25051" b="6851"/>
          <a:stretch/>
        </p:blipFill>
        <p:spPr>
          <a:xfrm>
            <a:off x="1235679" y="2276417"/>
            <a:ext cx="1418745" cy="1258668"/>
          </a:xfrm>
          <a:prstGeom prst="rect">
            <a:avLst/>
          </a:prstGeom>
        </p:spPr>
      </p:pic>
      <p:sp>
        <p:nvSpPr>
          <p:cNvPr id="6" name="مستطيل: زوايا مستديرة 5">
            <a:extLst>
              <a:ext uri="{FF2B5EF4-FFF2-40B4-BE49-F238E27FC236}">
                <a16:creationId xmlns:a16="http://schemas.microsoft.com/office/drawing/2014/main" id="{9AC70E1F-01D5-491F-BB5B-27F38B29AF25}"/>
              </a:ext>
            </a:extLst>
          </p:cNvPr>
          <p:cNvSpPr/>
          <p:nvPr/>
        </p:nvSpPr>
        <p:spPr>
          <a:xfrm>
            <a:off x="2971589" y="1955577"/>
            <a:ext cx="1600411" cy="3208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rgbClr val="0070C0"/>
                </a:solidFill>
              </a:rPr>
              <a:t>Subject</a:t>
            </a:r>
            <a:endParaRPr lang="ar-SA" sz="2800" dirty="0">
              <a:solidFill>
                <a:srgbClr val="0070C0"/>
              </a:solidFill>
            </a:endParaRPr>
          </a:p>
        </p:txBody>
      </p:sp>
      <p:sp>
        <p:nvSpPr>
          <p:cNvPr id="7" name="مستطيل: زوايا مستديرة 6">
            <a:extLst>
              <a:ext uri="{FF2B5EF4-FFF2-40B4-BE49-F238E27FC236}">
                <a16:creationId xmlns:a16="http://schemas.microsoft.com/office/drawing/2014/main" id="{B107951D-4763-41E4-905D-8CA93B348A40}"/>
              </a:ext>
            </a:extLst>
          </p:cNvPr>
          <p:cNvSpPr/>
          <p:nvPr/>
        </p:nvSpPr>
        <p:spPr>
          <a:xfrm>
            <a:off x="4847501" y="1824043"/>
            <a:ext cx="1600411" cy="10769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rgbClr val="0070C0"/>
                </a:solidFill>
              </a:rPr>
              <a:t>Verb</a:t>
            </a:r>
          </a:p>
          <a:p>
            <a:pPr algn="ctr"/>
            <a:r>
              <a:rPr lang="en-US" sz="2800" dirty="0">
                <a:solidFill>
                  <a:srgbClr val="0070C0"/>
                </a:solidFill>
              </a:rPr>
              <a:t>Be +V3</a:t>
            </a:r>
            <a:endParaRPr lang="ar-SA" sz="2800" dirty="0">
              <a:solidFill>
                <a:srgbClr val="0070C0"/>
              </a:solidFill>
            </a:endParaRPr>
          </a:p>
        </p:txBody>
      </p:sp>
      <p:sp>
        <p:nvSpPr>
          <p:cNvPr id="8" name="مستطيل: زوايا مستديرة 7">
            <a:extLst>
              <a:ext uri="{FF2B5EF4-FFF2-40B4-BE49-F238E27FC236}">
                <a16:creationId xmlns:a16="http://schemas.microsoft.com/office/drawing/2014/main" id="{238745D2-7EF6-4B97-A8CC-B903E31096B2}"/>
              </a:ext>
            </a:extLst>
          </p:cNvPr>
          <p:cNvSpPr/>
          <p:nvPr/>
        </p:nvSpPr>
        <p:spPr>
          <a:xfrm>
            <a:off x="6773955" y="1958244"/>
            <a:ext cx="1464521" cy="4188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rgbClr val="0070C0"/>
                </a:solidFill>
                <a:latin typeface="Cavolini" panose="03000502040302020204" pitchFamily="66" charset="0"/>
                <a:cs typeface="Cavolini" panose="03000502040302020204" pitchFamily="66" charset="0"/>
              </a:rPr>
              <a:t>agent</a:t>
            </a:r>
            <a:endParaRPr lang="ar-SA" sz="2800" dirty="0">
              <a:solidFill>
                <a:srgbClr val="0070C0"/>
              </a:solidFill>
              <a:latin typeface="Cavolini" panose="03000502040302020204" pitchFamily="66" charset="0"/>
              <a:cs typeface="Cavolini" panose="03000502040302020204" pitchFamily="66" charset="0"/>
            </a:endParaRPr>
          </a:p>
        </p:txBody>
      </p:sp>
      <p:sp>
        <p:nvSpPr>
          <p:cNvPr id="9" name="مستطيل 8">
            <a:extLst>
              <a:ext uri="{FF2B5EF4-FFF2-40B4-BE49-F238E27FC236}">
                <a16:creationId xmlns:a16="http://schemas.microsoft.com/office/drawing/2014/main" id="{6DB299A2-EFA7-4B92-A968-5FD42FB1DC0E}"/>
              </a:ext>
            </a:extLst>
          </p:cNvPr>
          <p:cNvSpPr/>
          <p:nvPr/>
        </p:nvSpPr>
        <p:spPr>
          <a:xfrm>
            <a:off x="968486" y="3667507"/>
            <a:ext cx="7139779" cy="58477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3200" b="1" dirty="0">
                <a:solidFill>
                  <a:schemeClr val="tx1"/>
                </a:solidFill>
              </a:rPr>
              <a:t>1- The television </a:t>
            </a:r>
            <a:r>
              <a:rPr lang="en-US" sz="3200" b="1" dirty="0">
                <a:solidFill>
                  <a:srgbClr val="C00000"/>
                </a:solidFill>
              </a:rPr>
              <a:t>was invented </a:t>
            </a:r>
            <a:r>
              <a:rPr lang="en-US" sz="3200" b="1" dirty="0">
                <a:solidFill>
                  <a:schemeClr val="tx1"/>
                </a:solidFill>
              </a:rPr>
              <a:t>in 1923.   </a:t>
            </a:r>
            <a:endParaRPr lang="ar-SA" sz="3200" b="1" dirty="0">
              <a:solidFill>
                <a:schemeClr val="tx1"/>
              </a:solidFill>
            </a:endParaRPr>
          </a:p>
        </p:txBody>
      </p:sp>
      <p:sp>
        <p:nvSpPr>
          <p:cNvPr id="10" name="مستطيل 9">
            <a:extLst>
              <a:ext uri="{FF2B5EF4-FFF2-40B4-BE49-F238E27FC236}">
                <a16:creationId xmlns:a16="http://schemas.microsoft.com/office/drawing/2014/main" id="{472AA8BD-0F0C-401F-8141-CBFBFF1AA6C8}"/>
              </a:ext>
            </a:extLst>
          </p:cNvPr>
          <p:cNvSpPr/>
          <p:nvPr/>
        </p:nvSpPr>
        <p:spPr>
          <a:xfrm>
            <a:off x="3576670" y="399780"/>
            <a:ext cx="1923412" cy="523220"/>
          </a:xfrm>
          <a:prstGeom prst="rect">
            <a:avLst/>
          </a:prstGeom>
          <a:solidFill>
            <a:schemeClr val="accent3">
              <a:lumMod val="20000"/>
              <a:lumOff val="80000"/>
            </a:schemeClr>
          </a:solidFill>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p>
            <a:pPr algn="ctr"/>
            <a:r>
              <a:rPr lang="en-US" sz="2800" dirty="0">
                <a:ln w="0"/>
                <a:solidFill>
                  <a:schemeClr val="tx1"/>
                </a:solidFill>
                <a:effectLst>
                  <a:outerShdw blurRad="38100" dist="19050" dir="2700000" algn="tl" rotWithShape="0">
                    <a:schemeClr val="dk1">
                      <a:alpha val="40000"/>
                    </a:schemeClr>
                  </a:outerShdw>
                </a:effectLst>
              </a:rPr>
              <a:t>Past Passive</a:t>
            </a:r>
            <a:endParaRPr lang="ar-SA" sz="2800" dirty="0">
              <a:ln w="0"/>
              <a:solidFill>
                <a:schemeClr val="tx1"/>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4064AE82-7241-4D2A-A436-95591D42613E}"/>
              </a:ext>
            </a:extLst>
          </p:cNvPr>
          <p:cNvSpPr/>
          <p:nvPr/>
        </p:nvSpPr>
        <p:spPr>
          <a:xfrm>
            <a:off x="6039982" y="343960"/>
            <a:ext cx="1663084" cy="830997"/>
          </a:xfrm>
          <a:prstGeom prst="rect">
            <a:avLst/>
          </a:prstGeom>
          <a:noFill/>
        </p:spPr>
        <p:txBody>
          <a:bodyPr wrap="none" lIns="91440" tIns="45720" rIns="91440" bIns="45720">
            <a:spAutoFit/>
          </a:bodyPr>
          <a:lstStyle/>
          <a:p>
            <a:pPr algn="ctr"/>
            <a:r>
              <a:rPr lang="en-US" sz="2400" dirty="0">
                <a:ln w="0"/>
                <a:solidFill>
                  <a:srgbClr val="0070C0"/>
                </a:solidFill>
                <a:effectLst>
                  <a:outerShdw blurRad="38100" dist="19050" dir="2700000" algn="tl" rotWithShape="0">
                    <a:schemeClr val="dk1">
                      <a:alpha val="40000"/>
                    </a:schemeClr>
                  </a:outerShdw>
                </a:effectLst>
              </a:rPr>
              <a:t>is &gt;&gt; </a:t>
            </a:r>
            <a:r>
              <a:rPr lang="en-US" sz="2400" dirty="0">
                <a:ln w="0"/>
                <a:solidFill>
                  <a:srgbClr val="C00000"/>
                </a:solidFill>
                <a:effectLst>
                  <a:outerShdw blurRad="38100" dist="19050" dir="2700000" algn="tl" rotWithShape="0">
                    <a:schemeClr val="dk1">
                      <a:alpha val="40000"/>
                    </a:schemeClr>
                  </a:outerShdw>
                </a:effectLst>
              </a:rPr>
              <a:t>was</a:t>
            </a:r>
          </a:p>
          <a:p>
            <a:pPr algn="ctr"/>
            <a:r>
              <a:rPr lang="en-US" sz="2400" dirty="0">
                <a:ln w="0"/>
                <a:solidFill>
                  <a:srgbClr val="0070C0"/>
                </a:solidFill>
                <a:effectLst>
                  <a:outerShdw blurRad="38100" dist="19050" dir="2700000" algn="tl" rotWithShape="0">
                    <a:schemeClr val="dk1">
                      <a:alpha val="40000"/>
                    </a:schemeClr>
                  </a:outerShdw>
                </a:effectLst>
              </a:rPr>
              <a:t>are &gt;&gt; </a:t>
            </a:r>
            <a:r>
              <a:rPr lang="en-US" sz="2400" dirty="0">
                <a:ln w="0"/>
                <a:solidFill>
                  <a:srgbClr val="C00000"/>
                </a:solidFill>
                <a:effectLst>
                  <a:outerShdw blurRad="38100" dist="19050" dir="2700000" algn="tl" rotWithShape="0">
                    <a:schemeClr val="dk1">
                      <a:alpha val="40000"/>
                    </a:schemeClr>
                  </a:outerShdw>
                </a:effectLst>
              </a:rPr>
              <a:t>were</a:t>
            </a:r>
            <a:endParaRPr lang="ar-SA" sz="2400" dirty="0">
              <a:ln w="0"/>
              <a:solidFill>
                <a:srgbClr val="C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60046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FDD2B094-2F15-4376-9ED6-7C108B2C3095}"/>
              </a:ext>
            </a:extLst>
          </p:cNvPr>
          <p:cNvSpPr txBox="1"/>
          <p:nvPr/>
        </p:nvSpPr>
        <p:spPr>
          <a:xfrm>
            <a:off x="1001210" y="1089739"/>
            <a:ext cx="7402010" cy="400110"/>
          </a:xfrm>
          <a:prstGeom prst="rect">
            <a:avLst/>
          </a:prstGeom>
          <a:noFill/>
        </p:spPr>
        <p:txBody>
          <a:bodyPr wrap="square">
            <a:spAutoFit/>
          </a:bodyPr>
          <a:lstStyle/>
          <a:p>
            <a:pPr algn="l" rtl="0"/>
            <a:r>
              <a:rPr lang="en-US" sz="2000" b="1" dirty="0">
                <a:solidFill>
                  <a:srgbClr val="C00000"/>
                </a:solidFill>
                <a:latin typeface="MyriadPro-SemiboldIt"/>
              </a:rPr>
              <a:t>Saudi Arabian people </a:t>
            </a:r>
            <a:r>
              <a:rPr lang="en-US" sz="2000" b="1" u="sng" dirty="0">
                <a:solidFill>
                  <a:srgbClr val="C00000"/>
                </a:solidFill>
                <a:latin typeface="MyriadPro-SemiboldIt"/>
              </a:rPr>
              <a:t>celebrate</a:t>
            </a:r>
            <a:r>
              <a:rPr lang="en-US" sz="2000" b="1" dirty="0">
                <a:solidFill>
                  <a:srgbClr val="C00000"/>
                </a:solidFill>
                <a:latin typeface="MyriadPro-SemiboldIt"/>
              </a:rPr>
              <a:t> National Day on September 23rd. </a:t>
            </a:r>
          </a:p>
        </p:txBody>
      </p:sp>
      <p:sp>
        <p:nvSpPr>
          <p:cNvPr id="10" name="مربع نص 9">
            <a:extLst>
              <a:ext uri="{FF2B5EF4-FFF2-40B4-BE49-F238E27FC236}">
                <a16:creationId xmlns:a16="http://schemas.microsoft.com/office/drawing/2014/main" id="{9AAD32AA-DF81-4CBB-9E1F-5D582EA1E67E}"/>
              </a:ext>
            </a:extLst>
          </p:cNvPr>
          <p:cNvSpPr txBox="1"/>
          <p:nvPr/>
        </p:nvSpPr>
        <p:spPr>
          <a:xfrm>
            <a:off x="677811" y="3653652"/>
            <a:ext cx="1700094" cy="400110"/>
          </a:xfrm>
          <a:prstGeom prst="rect">
            <a:avLst/>
          </a:prstGeom>
          <a:noFill/>
        </p:spPr>
        <p:txBody>
          <a:bodyPr wrap="square">
            <a:spAutoFit/>
          </a:bodyPr>
          <a:lstStyle/>
          <a:p>
            <a:r>
              <a:rPr lang="en-US" sz="2000" b="1" dirty="0">
                <a:solidFill>
                  <a:srgbClr val="C00000"/>
                </a:solidFill>
                <a:latin typeface="MyriadPro-Light"/>
              </a:rPr>
              <a:t>National Day </a:t>
            </a:r>
            <a:endParaRPr lang="ar-SA" sz="2000" dirty="0"/>
          </a:p>
        </p:txBody>
      </p:sp>
      <p:sp>
        <p:nvSpPr>
          <p:cNvPr id="12" name="مربع نص 11">
            <a:extLst>
              <a:ext uri="{FF2B5EF4-FFF2-40B4-BE49-F238E27FC236}">
                <a16:creationId xmlns:a16="http://schemas.microsoft.com/office/drawing/2014/main" id="{B7315872-2191-4C5A-B450-0310971668AC}"/>
              </a:ext>
            </a:extLst>
          </p:cNvPr>
          <p:cNvSpPr txBox="1"/>
          <p:nvPr/>
        </p:nvSpPr>
        <p:spPr>
          <a:xfrm>
            <a:off x="2216552" y="3653651"/>
            <a:ext cx="5225970" cy="400110"/>
          </a:xfrm>
          <a:prstGeom prst="rect">
            <a:avLst/>
          </a:prstGeom>
          <a:noFill/>
        </p:spPr>
        <p:txBody>
          <a:bodyPr wrap="square">
            <a:spAutoFit/>
          </a:bodyPr>
          <a:lstStyle/>
          <a:p>
            <a:r>
              <a:rPr lang="en-US" sz="2000" b="1" u="sng" dirty="0">
                <a:solidFill>
                  <a:srgbClr val="C00000"/>
                </a:solidFill>
                <a:latin typeface="MyriadPro-Light"/>
              </a:rPr>
              <a:t>is celebrated </a:t>
            </a:r>
            <a:endParaRPr lang="ar-SA" sz="2000" dirty="0"/>
          </a:p>
        </p:txBody>
      </p:sp>
      <p:sp>
        <p:nvSpPr>
          <p:cNvPr id="14" name="مربع نص 13">
            <a:extLst>
              <a:ext uri="{FF2B5EF4-FFF2-40B4-BE49-F238E27FC236}">
                <a16:creationId xmlns:a16="http://schemas.microsoft.com/office/drawing/2014/main" id="{1319BA3C-8B5D-4C6F-83A9-8351AC441C92}"/>
              </a:ext>
            </a:extLst>
          </p:cNvPr>
          <p:cNvSpPr txBox="1"/>
          <p:nvPr/>
        </p:nvSpPr>
        <p:spPr>
          <a:xfrm>
            <a:off x="3674962" y="3653652"/>
            <a:ext cx="5225970" cy="400110"/>
          </a:xfrm>
          <a:prstGeom prst="rect">
            <a:avLst/>
          </a:prstGeom>
          <a:noFill/>
        </p:spPr>
        <p:txBody>
          <a:bodyPr wrap="square">
            <a:spAutoFit/>
          </a:bodyPr>
          <a:lstStyle/>
          <a:p>
            <a:r>
              <a:rPr lang="en-US" sz="2000" b="1" dirty="0">
                <a:solidFill>
                  <a:srgbClr val="C00000"/>
                </a:solidFill>
                <a:latin typeface="MyriadPro-Light"/>
              </a:rPr>
              <a:t>by Saudi Arabian people on September 23rd.</a:t>
            </a:r>
            <a:endParaRPr lang="ar-SA" sz="2000" dirty="0"/>
          </a:p>
        </p:txBody>
      </p:sp>
      <p:cxnSp>
        <p:nvCxnSpPr>
          <p:cNvPr id="16" name="رابط كسهم مستقيم 15">
            <a:extLst>
              <a:ext uri="{FF2B5EF4-FFF2-40B4-BE49-F238E27FC236}">
                <a16:creationId xmlns:a16="http://schemas.microsoft.com/office/drawing/2014/main" id="{E7C65895-2390-48CF-8850-FC17261B1D6C}"/>
              </a:ext>
            </a:extLst>
          </p:cNvPr>
          <p:cNvCxnSpPr>
            <a:endCxn id="10" idx="0"/>
          </p:cNvCxnSpPr>
          <p:nvPr/>
        </p:nvCxnSpPr>
        <p:spPr>
          <a:xfrm flipH="1">
            <a:off x="1527858" y="1489849"/>
            <a:ext cx="3727048" cy="2163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رابط كسهم مستقيم 16">
            <a:extLst>
              <a:ext uri="{FF2B5EF4-FFF2-40B4-BE49-F238E27FC236}">
                <a16:creationId xmlns:a16="http://schemas.microsoft.com/office/drawing/2014/main" id="{F603DCD4-89E6-4EA8-8794-2AEAE3114704}"/>
              </a:ext>
            </a:extLst>
          </p:cNvPr>
          <p:cNvCxnSpPr>
            <a:cxnSpLocks/>
          </p:cNvCxnSpPr>
          <p:nvPr/>
        </p:nvCxnSpPr>
        <p:spPr>
          <a:xfrm flipH="1">
            <a:off x="3391382" y="1501529"/>
            <a:ext cx="608289" cy="2152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8F461026-752C-41E8-9E3D-B08F96577B8C}"/>
              </a:ext>
            </a:extLst>
          </p:cNvPr>
          <p:cNvCxnSpPr>
            <a:cxnSpLocks/>
          </p:cNvCxnSpPr>
          <p:nvPr/>
        </p:nvCxnSpPr>
        <p:spPr>
          <a:xfrm>
            <a:off x="2363147" y="1501529"/>
            <a:ext cx="2486571" cy="2152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صورة 23">
            <a:extLst>
              <a:ext uri="{FF2B5EF4-FFF2-40B4-BE49-F238E27FC236}">
                <a16:creationId xmlns:a16="http://schemas.microsoft.com/office/drawing/2014/main" id="{78F1ECEA-DD33-40E9-A3E4-7ACD01D14F9F}"/>
              </a:ext>
            </a:extLst>
          </p:cNvPr>
          <p:cNvPicPr>
            <a:picLocks noChangeAspect="1"/>
          </p:cNvPicPr>
          <p:nvPr/>
        </p:nvPicPr>
        <p:blipFill>
          <a:blip r:embed="rId2"/>
          <a:stretch>
            <a:fillRect/>
          </a:stretch>
        </p:blipFill>
        <p:spPr>
          <a:xfrm>
            <a:off x="5254906" y="1752955"/>
            <a:ext cx="2873576" cy="1618781"/>
          </a:xfrm>
          <a:prstGeom prst="rect">
            <a:avLst/>
          </a:prstGeom>
        </p:spPr>
      </p:pic>
    </p:spTree>
    <p:extLst>
      <p:ext uri="{BB962C8B-B14F-4D97-AF65-F5344CB8AC3E}">
        <p14:creationId xmlns:p14="http://schemas.microsoft.com/office/powerpoint/2010/main" val="538440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977D0886-B40F-49AC-B098-4F89E4821116}"/>
              </a:ext>
            </a:extLst>
          </p:cNvPr>
          <p:cNvSpPr/>
          <p:nvPr/>
        </p:nvSpPr>
        <p:spPr>
          <a:xfrm>
            <a:off x="624915" y="2601836"/>
            <a:ext cx="5640390" cy="707886"/>
          </a:xfrm>
          <a:prstGeom prst="rect">
            <a:avLst/>
          </a:prstGeom>
          <a:noFill/>
        </p:spPr>
        <p:txBody>
          <a:bodyPr wrap="none" lIns="91440" tIns="45720" rIns="91440" bIns="45720">
            <a:spAutoFit/>
          </a:bodyPr>
          <a:lstStyle/>
          <a:p>
            <a:pPr algn="ctr"/>
            <a:r>
              <a:rPr lang="en-US" sz="4000" b="1" dirty="0">
                <a:solidFill>
                  <a:srgbClr val="7030A0"/>
                </a:solidFill>
                <a:cs typeface="Cavolini" panose="03000502040302020204" pitchFamily="66" charset="0"/>
              </a:rPr>
              <a:t>The girls paint the picture</a:t>
            </a:r>
            <a:endParaRPr lang="ar-SA" sz="4000" b="1" dirty="0">
              <a:solidFill>
                <a:srgbClr val="7030A0"/>
              </a:solidFill>
              <a:cs typeface="Cavolini" panose="03000502040302020204" pitchFamily="66" charset="0"/>
            </a:endParaRPr>
          </a:p>
        </p:txBody>
      </p:sp>
      <p:sp>
        <p:nvSpPr>
          <p:cNvPr id="6" name="فقاعة الكلام: مستطيلة مستديرة الزوايا 5">
            <a:extLst>
              <a:ext uri="{FF2B5EF4-FFF2-40B4-BE49-F238E27FC236}">
                <a16:creationId xmlns:a16="http://schemas.microsoft.com/office/drawing/2014/main" id="{8905B5AC-A667-48AC-903B-3DED540324AD}"/>
              </a:ext>
            </a:extLst>
          </p:cNvPr>
          <p:cNvSpPr/>
          <p:nvPr/>
        </p:nvSpPr>
        <p:spPr>
          <a:xfrm>
            <a:off x="643678" y="872312"/>
            <a:ext cx="5930743" cy="1261674"/>
          </a:xfrm>
          <a:prstGeom prst="wedgeRoundRectCallout">
            <a:avLst>
              <a:gd name="adj1" fmla="val 54695"/>
              <a:gd name="adj2" fmla="val 34979"/>
              <a:gd name="adj3" fmla="val 16667"/>
            </a:avLst>
          </a:prstGeom>
          <a:solidFill>
            <a:srgbClr val="DDC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solidFill>
                  <a:schemeClr val="tx1"/>
                </a:solidFill>
              </a:rPr>
              <a:t>Change the</a:t>
            </a:r>
            <a:r>
              <a:rPr lang="en-US" sz="3200" b="1" dirty="0">
                <a:solidFill>
                  <a:srgbClr val="C00000"/>
                </a:solidFill>
              </a:rPr>
              <a:t> active </a:t>
            </a:r>
            <a:r>
              <a:rPr lang="en-US" sz="3200" b="1" dirty="0">
                <a:solidFill>
                  <a:schemeClr val="tx1"/>
                </a:solidFill>
              </a:rPr>
              <a:t>sentence into </a:t>
            </a:r>
            <a:r>
              <a:rPr lang="en-US" sz="2800" b="1" dirty="0">
                <a:solidFill>
                  <a:srgbClr val="C00000"/>
                </a:solidFill>
              </a:rPr>
              <a:t>passive</a:t>
            </a:r>
            <a:endParaRPr lang="ar-SA" sz="2800" b="1" dirty="0">
              <a:solidFill>
                <a:srgbClr val="C00000"/>
              </a:solidFill>
            </a:endParaRPr>
          </a:p>
          <a:p>
            <a:pPr algn="ctr"/>
            <a:endParaRPr lang="ar-SA" b="1" dirty="0"/>
          </a:p>
        </p:txBody>
      </p:sp>
      <p:pic>
        <p:nvPicPr>
          <p:cNvPr id="7" name="صورة 6">
            <a:extLst>
              <a:ext uri="{FF2B5EF4-FFF2-40B4-BE49-F238E27FC236}">
                <a16:creationId xmlns:a16="http://schemas.microsoft.com/office/drawing/2014/main" id="{7D6E5E73-C882-42AA-88C7-11DAF00C6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7785" y="434548"/>
            <a:ext cx="4438650" cy="5105400"/>
          </a:xfrm>
          <a:prstGeom prst="rect">
            <a:avLst/>
          </a:prstGeom>
        </p:spPr>
      </p:pic>
      <p:cxnSp>
        <p:nvCxnSpPr>
          <p:cNvPr id="9" name="رابط كسهم مستقيم 8">
            <a:extLst>
              <a:ext uri="{FF2B5EF4-FFF2-40B4-BE49-F238E27FC236}">
                <a16:creationId xmlns:a16="http://schemas.microsoft.com/office/drawing/2014/main" id="{05193C9E-EDF4-4449-8DFE-0B07F5D78B90}"/>
              </a:ext>
            </a:extLst>
          </p:cNvPr>
          <p:cNvCxnSpPr/>
          <p:nvPr/>
        </p:nvCxnSpPr>
        <p:spPr>
          <a:xfrm flipH="1">
            <a:off x="1365813" y="4062714"/>
            <a:ext cx="1099595" cy="62503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مستطيل 9">
            <a:extLst>
              <a:ext uri="{FF2B5EF4-FFF2-40B4-BE49-F238E27FC236}">
                <a16:creationId xmlns:a16="http://schemas.microsoft.com/office/drawing/2014/main" id="{BEC32605-10CE-49FE-BEDD-050379F8A5F8}"/>
              </a:ext>
            </a:extLst>
          </p:cNvPr>
          <p:cNvSpPr/>
          <p:nvPr/>
        </p:nvSpPr>
        <p:spPr>
          <a:xfrm>
            <a:off x="2496014" y="3769964"/>
            <a:ext cx="1449436" cy="461665"/>
          </a:xfrm>
          <a:prstGeom prst="rect">
            <a:avLst/>
          </a:prstGeom>
          <a:noFill/>
          <a:ln>
            <a:solidFill>
              <a:schemeClr val="tx1"/>
            </a:solidFill>
          </a:ln>
        </p:spPr>
        <p:txBody>
          <a:bodyPr wrap="none" lIns="91440" tIns="45720" rIns="91440" bIns="45720">
            <a:spAutoFit/>
          </a:bodyPr>
          <a:lstStyle/>
          <a:p>
            <a:pPr algn="ctr"/>
            <a:r>
              <a:rPr lang="en-US" sz="2400" b="1" dirty="0">
                <a:solidFill>
                  <a:srgbClr val="FF0000"/>
                </a:solidFill>
                <a:cs typeface="Cavolini" panose="03000502040302020204" pitchFamily="66" charset="0"/>
              </a:rPr>
              <a:t>Next slide</a:t>
            </a:r>
            <a:endParaRPr lang="ar-SA" sz="2400" b="1" dirty="0">
              <a:solidFill>
                <a:srgbClr val="FF0000"/>
              </a:solidFill>
              <a:cs typeface="Cavolini" panose="03000502040302020204" pitchFamily="66" charset="0"/>
            </a:endParaRPr>
          </a:p>
        </p:txBody>
      </p:sp>
    </p:spTree>
    <p:extLst>
      <p:ext uri="{BB962C8B-B14F-4D97-AF65-F5344CB8AC3E}">
        <p14:creationId xmlns:p14="http://schemas.microsoft.com/office/powerpoint/2010/main" val="1206757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61503F29-C41D-42B4-BCA3-D231C49CFDAD}"/>
              </a:ext>
            </a:extLst>
          </p:cNvPr>
          <p:cNvSpPr/>
          <p:nvPr/>
        </p:nvSpPr>
        <p:spPr>
          <a:xfrm>
            <a:off x="2066770" y="890594"/>
            <a:ext cx="5104282" cy="646331"/>
          </a:xfrm>
          <a:prstGeom prst="rect">
            <a:avLst/>
          </a:prstGeom>
          <a:noFill/>
        </p:spPr>
        <p:txBody>
          <a:bodyPr wrap="none" lIns="91440" tIns="45720" rIns="91440" bIns="45720">
            <a:spAutoFit/>
          </a:bodyPr>
          <a:lstStyle/>
          <a:p>
            <a:pPr algn="ctr">
              <a:defRPr/>
            </a:pPr>
            <a:r>
              <a:rPr lang="en-US" sz="3600" u="sng" kern="0" dirty="0">
                <a:ln w="0"/>
                <a:solidFill>
                  <a:schemeClr val="accent2">
                    <a:lumMod val="75000"/>
                  </a:schemeClr>
                </a:solidFill>
                <a:effectLst>
                  <a:outerShdw blurRad="38100" dist="19050" dir="2700000" algn="tl" rotWithShape="0">
                    <a:srgbClr val="000000">
                      <a:alpha val="40000"/>
                    </a:srgbClr>
                  </a:outerShdw>
                </a:effectLst>
              </a:rPr>
              <a:t>The girls </a:t>
            </a:r>
            <a:r>
              <a:rPr lang="en-US" sz="3600" u="sng" kern="0" dirty="0">
                <a:ln w="0"/>
                <a:solidFill>
                  <a:srgbClr val="FF0000"/>
                </a:solidFill>
                <a:effectLst>
                  <a:outerShdw blurRad="38100" dist="19050" dir="2700000" algn="tl" rotWithShape="0">
                    <a:srgbClr val="000000">
                      <a:alpha val="40000"/>
                    </a:srgbClr>
                  </a:outerShdw>
                </a:effectLst>
              </a:rPr>
              <a:t>paint</a:t>
            </a:r>
            <a:r>
              <a:rPr lang="en-US" sz="3600" kern="0" dirty="0">
                <a:ln w="0"/>
                <a:solidFill>
                  <a:srgbClr val="000000"/>
                </a:solidFill>
                <a:effectLst>
                  <a:outerShdw blurRad="38100" dist="19050" dir="2700000" algn="tl" rotWithShape="0">
                    <a:srgbClr val="000000">
                      <a:alpha val="40000"/>
                    </a:srgbClr>
                  </a:outerShdw>
                </a:effectLst>
              </a:rPr>
              <a:t> </a:t>
            </a:r>
            <a:r>
              <a:rPr lang="en-US" sz="3600" u="sng" kern="0" dirty="0">
                <a:ln w="0"/>
                <a:solidFill>
                  <a:srgbClr val="000000"/>
                </a:solidFill>
                <a:effectLst>
                  <a:outerShdw blurRad="38100" dist="19050" dir="2700000" algn="tl" rotWithShape="0">
                    <a:srgbClr val="000000">
                      <a:alpha val="40000"/>
                    </a:srgbClr>
                  </a:outerShdw>
                </a:effectLst>
              </a:rPr>
              <a:t>the picture</a:t>
            </a:r>
            <a:r>
              <a:rPr lang="en-US" sz="3600" kern="0" dirty="0">
                <a:ln w="0"/>
                <a:solidFill>
                  <a:srgbClr val="000000"/>
                </a:solidFill>
                <a:effectLst>
                  <a:outerShdw blurRad="38100" dist="19050" dir="2700000" algn="tl" rotWithShape="0">
                    <a:srgbClr val="000000">
                      <a:alpha val="40000"/>
                    </a:srgbClr>
                  </a:outerShdw>
                </a:effectLst>
              </a:rPr>
              <a:t>.</a:t>
            </a:r>
            <a:endParaRPr lang="ar-SA" sz="3600" kern="0" dirty="0">
              <a:ln w="0"/>
              <a:solidFill>
                <a:srgbClr val="000000"/>
              </a:solidFill>
              <a:effectLst>
                <a:outerShdw blurRad="38100" dist="19050" dir="2700000" algn="tl" rotWithShape="0">
                  <a:srgbClr val="000000">
                    <a:alpha val="40000"/>
                  </a:srgbClr>
                </a:outerShdw>
              </a:effectLst>
            </a:endParaRPr>
          </a:p>
        </p:txBody>
      </p:sp>
      <p:sp>
        <p:nvSpPr>
          <p:cNvPr id="4" name="مستطيل 3">
            <a:extLst>
              <a:ext uri="{FF2B5EF4-FFF2-40B4-BE49-F238E27FC236}">
                <a16:creationId xmlns:a16="http://schemas.microsoft.com/office/drawing/2014/main" id="{8444FB07-30C5-4E8E-B78A-64C69038502D}"/>
              </a:ext>
            </a:extLst>
          </p:cNvPr>
          <p:cNvSpPr/>
          <p:nvPr/>
        </p:nvSpPr>
        <p:spPr>
          <a:xfrm>
            <a:off x="4076753" y="3446103"/>
            <a:ext cx="2116284" cy="646331"/>
          </a:xfrm>
          <a:prstGeom prst="rect">
            <a:avLst/>
          </a:prstGeom>
          <a:noFill/>
        </p:spPr>
        <p:txBody>
          <a:bodyPr wrap="none" lIns="91440" tIns="45720" rIns="91440" bIns="45720">
            <a:spAutoFit/>
          </a:bodyPr>
          <a:lstStyle/>
          <a:p>
            <a:pPr algn="ctr">
              <a:defRPr/>
            </a:pPr>
            <a:r>
              <a:rPr lang="en-US" sz="3600" u="sng" kern="0" dirty="0">
                <a:ln w="0"/>
                <a:solidFill>
                  <a:srgbClr val="FF0000"/>
                </a:solidFill>
                <a:effectLst>
                  <a:outerShdw blurRad="38100" dist="19050" dir="2700000" algn="tl" rotWithShape="0">
                    <a:srgbClr val="000000">
                      <a:alpha val="40000"/>
                    </a:srgbClr>
                  </a:outerShdw>
                </a:effectLst>
              </a:rPr>
              <a:t>is painted </a:t>
            </a:r>
            <a:endParaRPr lang="ar-SA" sz="3600" u="sng" kern="0" dirty="0">
              <a:ln w="0"/>
              <a:solidFill>
                <a:srgbClr val="FF0000"/>
              </a:solidFill>
              <a:effectLst>
                <a:outerShdw blurRad="38100" dist="19050" dir="2700000" algn="tl" rotWithShape="0">
                  <a:srgbClr val="000000">
                    <a:alpha val="40000"/>
                  </a:srgbClr>
                </a:outerShdw>
              </a:effectLst>
            </a:endParaRPr>
          </a:p>
        </p:txBody>
      </p:sp>
      <p:sp>
        <p:nvSpPr>
          <p:cNvPr id="5" name="مستطيل 4">
            <a:extLst>
              <a:ext uri="{FF2B5EF4-FFF2-40B4-BE49-F238E27FC236}">
                <a16:creationId xmlns:a16="http://schemas.microsoft.com/office/drawing/2014/main" id="{85E706B0-25F0-47DC-84F9-6359B7EA8F5D}"/>
              </a:ext>
            </a:extLst>
          </p:cNvPr>
          <p:cNvSpPr/>
          <p:nvPr/>
        </p:nvSpPr>
        <p:spPr>
          <a:xfrm>
            <a:off x="6130543" y="3476880"/>
            <a:ext cx="2081018" cy="584775"/>
          </a:xfrm>
          <a:prstGeom prst="rect">
            <a:avLst/>
          </a:prstGeom>
          <a:noFill/>
        </p:spPr>
        <p:txBody>
          <a:bodyPr wrap="square" lIns="91440" tIns="45720" rIns="91440" bIns="45720">
            <a:spAutoFit/>
          </a:bodyPr>
          <a:lstStyle/>
          <a:p>
            <a:pPr algn="ctr">
              <a:defRPr/>
            </a:pPr>
            <a:r>
              <a:rPr lang="en-US" sz="3200" b="1" u="sng" kern="0" dirty="0">
                <a:ln w="0"/>
                <a:solidFill>
                  <a:srgbClr val="E48312">
                    <a:lumMod val="50000"/>
                  </a:srgbClr>
                </a:solidFill>
                <a:effectLst>
                  <a:outerShdw blurRad="38100" dist="19050" dir="2700000" algn="tl" rotWithShape="0">
                    <a:srgbClr val="000000">
                      <a:alpha val="40000"/>
                    </a:srgbClr>
                  </a:outerShdw>
                </a:effectLst>
              </a:rPr>
              <a:t>by</a:t>
            </a:r>
            <a:r>
              <a:rPr lang="en-US" sz="3200" kern="0" dirty="0">
                <a:ln w="0"/>
                <a:solidFill>
                  <a:srgbClr val="E48312">
                    <a:lumMod val="50000"/>
                  </a:srgbClr>
                </a:solidFill>
                <a:effectLst>
                  <a:outerShdw blurRad="38100" dist="19050" dir="2700000" algn="tl" rotWithShape="0">
                    <a:srgbClr val="000000">
                      <a:alpha val="40000"/>
                    </a:srgbClr>
                  </a:outerShdw>
                </a:effectLst>
              </a:rPr>
              <a:t> the girls</a:t>
            </a:r>
            <a:endParaRPr lang="ar-SA" sz="3200" kern="0" dirty="0">
              <a:ln w="0"/>
              <a:solidFill>
                <a:srgbClr val="E48312">
                  <a:lumMod val="50000"/>
                </a:srgbClr>
              </a:solidFill>
              <a:effectLst>
                <a:outerShdw blurRad="38100" dist="19050" dir="2700000" algn="tl" rotWithShape="0">
                  <a:srgbClr val="000000">
                    <a:alpha val="40000"/>
                  </a:srgbClr>
                </a:outerShdw>
              </a:effectLst>
            </a:endParaRPr>
          </a:p>
        </p:txBody>
      </p:sp>
      <p:sp>
        <p:nvSpPr>
          <p:cNvPr id="6" name="مستطيل 5">
            <a:extLst>
              <a:ext uri="{FF2B5EF4-FFF2-40B4-BE49-F238E27FC236}">
                <a16:creationId xmlns:a16="http://schemas.microsoft.com/office/drawing/2014/main" id="{A612141D-026C-40DA-B75A-D984313703A5}"/>
              </a:ext>
            </a:extLst>
          </p:cNvPr>
          <p:cNvSpPr/>
          <p:nvPr/>
        </p:nvSpPr>
        <p:spPr>
          <a:xfrm>
            <a:off x="565992" y="890594"/>
            <a:ext cx="1468672" cy="646331"/>
          </a:xfrm>
          <a:prstGeom prst="rect">
            <a:avLst/>
          </a:prstGeom>
          <a:solidFill>
            <a:sysClr val="window" lastClr="FFFFFF"/>
          </a:solidFill>
          <a:ln w="15875" cap="flat" cmpd="sng" algn="ctr">
            <a:solidFill>
              <a:srgbClr val="E48312"/>
            </a:solidFill>
            <a:prstDash val="solid"/>
          </a:ln>
          <a:effectLst/>
        </p:spPr>
        <p:txBody>
          <a:bodyPr wrap="none" lIns="91440" tIns="45720" rIns="91440" bIns="45720">
            <a:spAutoFit/>
          </a:bodyPr>
          <a:lstStyle/>
          <a:p>
            <a:pPr algn="ctr">
              <a:defRPr/>
            </a:pPr>
            <a:r>
              <a:rPr lang="en-US" sz="3600" kern="0" dirty="0">
                <a:ln w="0"/>
                <a:solidFill>
                  <a:srgbClr val="000000"/>
                </a:solidFill>
                <a:effectLst>
                  <a:outerShdw blurRad="38100" dist="19050" dir="2700000" algn="tl" rotWithShape="0">
                    <a:srgbClr val="000000">
                      <a:alpha val="40000"/>
                    </a:srgbClr>
                  </a:outerShdw>
                </a:effectLst>
                <a:latin typeface="Calibri" panose="020F0502020204030204"/>
              </a:rPr>
              <a:t>Active:</a:t>
            </a:r>
            <a:endParaRPr lang="ar-SA" sz="3600"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sp>
        <p:nvSpPr>
          <p:cNvPr id="7" name="مستطيل 6">
            <a:extLst>
              <a:ext uri="{FF2B5EF4-FFF2-40B4-BE49-F238E27FC236}">
                <a16:creationId xmlns:a16="http://schemas.microsoft.com/office/drawing/2014/main" id="{85609C5D-2CAE-452F-AFDB-7BB592994768}"/>
              </a:ext>
            </a:extLst>
          </p:cNvPr>
          <p:cNvSpPr/>
          <p:nvPr/>
        </p:nvSpPr>
        <p:spPr>
          <a:xfrm>
            <a:off x="392914" y="3493252"/>
            <a:ext cx="1673856" cy="646331"/>
          </a:xfrm>
          <a:prstGeom prst="rect">
            <a:avLst/>
          </a:prstGeom>
          <a:solidFill>
            <a:sysClr val="window" lastClr="FFFFFF"/>
          </a:solidFill>
          <a:ln w="15875" cap="flat" cmpd="sng" algn="ctr">
            <a:solidFill>
              <a:srgbClr val="E48312"/>
            </a:solidFill>
            <a:prstDash val="solid"/>
          </a:ln>
          <a:effectLst/>
        </p:spPr>
        <p:txBody>
          <a:bodyPr wrap="none" lIns="91440" tIns="45720" rIns="91440" bIns="45720">
            <a:spAutoFit/>
          </a:bodyPr>
          <a:lstStyle/>
          <a:p>
            <a:pPr algn="ctr">
              <a:defRPr/>
            </a:pPr>
            <a:r>
              <a:rPr lang="en-US" sz="3600" kern="0" dirty="0">
                <a:ln w="0"/>
                <a:solidFill>
                  <a:srgbClr val="000000"/>
                </a:solidFill>
                <a:effectLst>
                  <a:outerShdw blurRad="38100" dist="19050" dir="2700000" algn="tl" rotWithShape="0">
                    <a:srgbClr val="000000">
                      <a:alpha val="40000"/>
                    </a:srgbClr>
                  </a:outerShdw>
                </a:effectLst>
                <a:latin typeface="Calibri" panose="020F0502020204030204"/>
              </a:rPr>
              <a:t>Passive:</a:t>
            </a:r>
            <a:endParaRPr lang="ar-SA" sz="3600"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sp>
        <p:nvSpPr>
          <p:cNvPr id="8" name="مستطيل 7">
            <a:extLst>
              <a:ext uri="{FF2B5EF4-FFF2-40B4-BE49-F238E27FC236}">
                <a16:creationId xmlns:a16="http://schemas.microsoft.com/office/drawing/2014/main" id="{50668383-B0E6-41D2-9DD1-E89DA98F9BF1}"/>
              </a:ext>
            </a:extLst>
          </p:cNvPr>
          <p:cNvSpPr/>
          <p:nvPr/>
        </p:nvSpPr>
        <p:spPr>
          <a:xfrm>
            <a:off x="2348659" y="400852"/>
            <a:ext cx="1088760" cy="461665"/>
          </a:xfrm>
          <a:prstGeom prst="rect">
            <a:avLst/>
          </a:prstGeom>
          <a:solidFill>
            <a:sysClr val="window" lastClr="FFFFFF"/>
          </a:solidFill>
          <a:ln w="15875" cap="flat" cmpd="sng" algn="ctr">
            <a:solidFill>
              <a:srgbClr val="BD582C"/>
            </a:solidFill>
            <a:prstDash val="solid"/>
          </a:ln>
          <a:effectLst/>
        </p:spPr>
        <p:txBody>
          <a:bodyPr wrap="none" lIns="91440" tIns="45720" rIns="91440" bIns="45720">
            <a:spAutoFit/>
          </a:bodyPr>
          <a:lstStyle/>
          <a:p>
            <a:pPr algn="ctr">
              <a:defRPr/>
            </a:pPr>
            <a:r>
              <a:rPr lang="en-US" sz="2400" kern="0" dirty="0">
                <a:ln w="0"/>
                <a:solidFill>
                  <a:srgbClr val="000000"/>
                </a:solidFill>
                <a:effectLst>
                  <a:outerShdw blurRad="38100" dist="19050" dir="2700000" algn="tl" rotWithShape="0">
                    <a:srgbClr val="000000">
                      <a:alpha val="40000"/>
                    </a:srgbClr>
                  </a:outerShdw>
                </a:effectLst>
                <a:latin typeface="Calibri" panose="020F0502020204030204"/>
              </a:rPr>
              <a:t>subject</a:t>
            </a:r>
            <a:endParaRPr lang="ar-SA" sz="3600"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sp>
        <p:nvSpPr>
          <p:cNvPr id="9" name="مستطيل 8">
            <a:extLst>
              <a:ext uri="{FF2B5EF4-FFF2-40B4-BE49-F238E27FC236}">
                <a16:creationId xmlns:a16="http://schemas.microsoft.com/office/drawing/2014/main" id="{83EDE192-F7CB-4762-93AA-B7341E588B10}"/>
              </a:ext>
            </a:extLst>
          </p:cNvPr>
          <p:cNvSpPr/>
          <p:nvPr/>
        </p:nvSpPr>
        <p:spPr>
          <a:xfrm>
            <a:off x="3838380" y="408147"/>
            <a:ext cx="906017" cy="646331"/>
          </a:xfrm>
          <a:prstGeom prst="rect">
            <a:avLst/>
          </a:prstGeom>
          <a:solidFill>
            <a:sysClr val="window" lastClr="FFFFFF"/>
          </a:solidFill>
          <a:ln w="15875" cap="flat" cmpd="sng" algn="ctr">
            <a:solidFill>
              <a:srgbClr val="BD582C"/>
            </a:solidFill>
            <a:prstDash val="solid"/>
          </a:ln>
          <a:effectLst/>
        </p:spPr>
        <p:txBody>
          <a:bodyPr wrap="none" lIns="91440" tIns="45720" rIns="91440" bIns="45720">
            <a:spAutoFit/>
          </a:bodyPr>
          <a:lstStyle/>
          <a:p>
            <a:pPr algn="ctr">
              <a:defRPr/>
            </a:pPr>
            <a:r>
              <a:rPr lang="en-US" kern="0" dirty="0">
                <a:ln w="0"/>
                <a:solidFill>
                  <a:srgbClr val="000000"/>
                </a:solidFill>
                <a:effectLst>
                  <a:outerShdw blurRad="38100" dist="19050" dir="2700000" algn="tl" rotWithShape="0">
                    <a:srgbClr val="000000">
                      <a:alpha val="40000"/>
                    </a:srgbClr>
                  </a:outerShdw>
                </a:effectLst>
                <a:latin typeface="Calibri" panose="020F0502020204030204"/>
              </a:rPr>
              <a:t>Verb</a:t>
            </a:r>
          </a:p>
          <a:p>
            <a:pPr algn="ctr">
              <a:defRPr/>
            </a:pPr>
            <a:r>
              <a:rPr lang="en-US" kern="0" dirty="0">
                <a:ln w="0"/>
                <a:solidFill>
                  <a:srgbClr val="000000"/>
                </a:solidFill>
                <a:effectLst>
                  <a:outerShdw blurRad="38100" dist="19050" dir="2700000" algn="tl" rotWithShape="0">
                    <a:srgbClr val="000000">
                      <a:alpha val="40000"/>
                    </a:srgbClr>
                  </a:outerShdw>
                </a:effectLst>
                <a:latin typeface="Calibri" panose="020F0502020204030204"/>
              </a:rPr>
              <a:t>present</a:t>
            </a:r>
            <a:endParaRPr lang="ar-SA"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sp>
        <p:nvSpPr>
          <p:cNvPr id="10" name="مستطيل 9">
            <a:extLst>
              <a:ext uri="{FF2B5EF4-FFF2-40B4-BE49-F238E27FC236}">
                <a16:creationId xmlns:a16="http://schemas.microsoft.com/office/drawing/2014/main" id="{7076A3AB-E375-4060-A106-DA0E40DDD7C7}"/>
              </a:ext>
            </a:extLst>
          </p:cNvPr>
          <p:cNvSpPr/>
          <p:nvPr/>
        </p:nvSpPr>
        <p:spPr>
          <a:xfrm>
            <a:off x="5750270" y="610720"/>
            <a:ext cx="803425" cy="369332"/>
          </a:xfrm>
          <a:prstGeom prst="rect">
            <a:avLst/>
          </a:prstGeom>
          <a:solidFill>
            <a:sysClr val="window" lastClr="FFFFFF"/>
          </a:solidFill>
          <a:ln w="15875" cap="flat" cmpd="sng" algn="ctr">
            <a:solidFill>
              <a:srgbClr val="BD582C"/>
            </a:solidFill>
            <a:prstDash val="solid"/>
          </a:ln>
          <a:effectLst/>
        </p:spPr>
        <p:txBody>
          <a:bodyPr wrap="none" lIns="91440" tIns="45720" rIns="91440" bIns="45720">
            <a:spAutoFit/>
          </a:bodyPr>
          <a:lstStyle/>
          <a:p>
            <a:pPr algn="ctr">
              <a:defRPr/>
            </a:pPr>
            <a:r>
              <a:rPr lang="en-US" kern="0" dirty="0">
                <a:ln w="0"/>
                <a:solidFill>
                  <a:srgbClr val="000000"/>
                </a:solidFill>
                <a:effectLst>
                  <a:outerShdw blurRad="38100" dist="19050" dir="2700000" algn="tl" rotWithShape="0">
                    <a:srgbClr val="000000">
                      <a:alpha val="40000"/>
                    </a:srgbClr>
                  </a:outerShdw>
                </a:effectLst>
                <a:latin typeface="Calibri" panose="020F0502020204030204"/>
              </a:rPr>
              <a:t>Object</a:t>
            </a:r>
            <a:endParaRPr lang="ar-SA"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cxnSp>
        <p:nvCxnSpPr>
          <p:cNvPr id="11" name="رابط كسهم مستقيم 10">
            <a:extLst>
              <a:ext uri="{FF2B5EF4-FFF2-40B4-BE49-F238E27FC236}">
                <a16:creationId xmlns:a16="http://schemas.microsoft.com/office/drawing/2014/main" id="{A69FCABC-9C4E-4F80-8BF0-B54ACA886126}"/>
              </a:ext>
            </a:extLst>
          </p:cNvPr>
          <p:cNvCxnSpPr>
            <a:cxnSpLocks/>
          </p:cNvCxnSpPr>
          <p:nvPr/>
        </p:nvCxnSpPr>
        <p:spPr>
          <a:xfrm flipH="1">
            <a:off x="3437419" y="1831963"/>
            <a:ext cx="2488820" cy="1774613"/>
          </a:xfrm>
          <a:prstGeom prst="straightConnector1">
            <a:avLst/>
          </a:prstGeom>
          <a:noFill/>
          <a:ln w="57150" cap="flat" cmpd="sng" algn="ctr">
            <a:solidFill>
              <a:srgbClr val="E48312"/>
            </a:solidFill>
            <a:prstDash val="solid"/>
            <a:tailEnd type="triangle"/>
          </a:ln>
          <a:effectLst/>
        </p:spPr>
      </p:cxnSp>
      <p:sp>
        <p:nvSpPr>
          <p:cNvPr id="12" name="مستطيل 11">
            <a:extLst>
              <a:ext uri="{FF2B5EF4-FFF2-40B4-BE49-F238E27FC236}">
                <a16:creationId xmlns:a16="http://schemas.microsoft.com/office/drawing/2014/main" id="{EF58EA88-8EBB-4FD3-A0F9-1F7A0FDDC059}"/>
              </a:ext>
            </a:extLst>
          </p:cNvPr>
          <p:cNvSpPr/>
          <p:nvPr/>
        </p:nvSpPr>
        <p:spPr>
          <a:xfrm>
            <a:off x="2658801" y="4092434"/>
            <a:ext cx="1109599" cy="461665"/>
          </a:xfrm>
          <a:prstGeom prst="rect">
            <a:avLst/>
          </a:prstGeom>
          <a:solidFill>
            <a:sysClr val="window" lastClr="FFFFFF"/>
          </a:solidFill>
          <a:ln w="15875" cap="flat" cmpd="sng" algn="ctr">
            <a:solidFill>
              <a:srgbClr val="BD582C"/>
            </a:solidFill>
            <a:prstDash val="solid"/>
          </a:ln>
          <a:effectLst/>
        </p:spPr>
        <p:txBody>
          <a:bodyPr wrap="none" lIns="91440" tIns="45720" rIns="91440" bIns="45720">
            <a:spAutoFit/>
          </a:bodyPr>
          <a:lstStyle/>
          <a:p>
            <a:pPr algn="ctr">
              <a:defRPr/>
            </a:pPr>
            <a:r>
              <a:rPr lang="en-US" sz="2400" kern="0" dirty="0">
                <a:ln w="0"/>
                <a:solidFill>
                  <a:srgbClr val="000000"/>
                </a:solidFill>
                <a:effectLst>
                  <a:outerShdw blurRad="38100" dist="19050" dir="2700000" algn="tl" rotWithShape="0">
                    <a:srgbClr val="000000">
                      <a:alpha val="40000"/>
                    </a:srgbClr>
                  </a:outerShdw>
                </a:effectLst>
                <a:latin typeface="Calibri" panose="020F0502020204030204"/>
              </a:rPr>
              <a:t>Subject</a:t>
            </a:r>
            <a:endParaRPr lang="ar-SA" sz="2400"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cxnSp>
        <p:nvCxnSpPr>
          <p:cNvPr id="13" name="رابط كسهم مستقيم 12">
            <a:extLst>
              <a:ext uri="{FF2B5EF4-FFF2-40B4-BE49-F238E27FC236}">
                <a16:creationId xmlns:a16="http://schemas.microsoft.com/office/drawing/2014/main" id="{7FD42FAD-EC8E-4CDC-94F6-7E2E28FAF14E}"/>
              </a:ext>
            </a:extLst>
          </p:cNvPr>
          <p:cNvCxnSpPr>
            <a:cxnSpLocks/>
            <a:stCxn id="3" idx="2"/>
          </p:cNvCxnSpPr>
          <p:nvPr/>
        </p:nvCxnSpPr>
        <p:spPr>
          <a:xfrm>
            <a:off x="4618911" y="1536925"/>
            <a:ext cx="515984" cy="2073062"/>
          </a:xfrm>
          <a:prstGeom prst="straightConnector1">
            <a:avLst/>
          </a:prstGeom>
          <a:noFill/>
          <a:ln w="57150" cap="flat" cmpd="sng" algn="ctr">
            <a:solidFill>
              <a:srgbClr val="E48312"/>
            </a:solidFill>
            <a:prstDash val="solid"/>
            <a:tailEnd type="triangle"/>
          </a:ln>
          <a:effectLst/>
        </p:spPr>
      </p:cxnSp>
      <p:cxnSp>
        <p:nvCxnSpPr>
          <p:cNvPr id="14" name="رابط كسهم مستقيم 13">
            <a:extLst>
              <a:ext uri="{FF2B5EF4-FFF2-40B4-BE49-F238E27FC236}">
                <a16:creationId xmlns:a16="http://schemas.microsoft.com/office/drawing/2014/main" id="{9DB038A1-CCBC-4B6F-ABCA-02986182B35D}"/>
              </a:ext>
            </a:extLst>
          </p:cNvPr>
          <p:cNvCxnSpPr>
            <a:cxnSpLocks/>
          </p:cNvCxnSpPr>
          <p:nvPr/>
        </p:nvCxnSpPr>
        <p:spPr>
          <a:xfrm>
            <a:off x="3266938" y="1757239"/>
            <a:ext cx="3180161" cy="1721606"/>
          </a:xfrm>
          <a:prstGeom prst="straightConnector1">
            <a:avLst/>
          </a:prstGeom>
          <a:noFill/>
          <a:ln w="57150" cap="flat" cmpd="sng" algn="ctr">
            <a:solidFill>
              <a:srgbClr val="E48312"/>
            </a:solidFill>
            <a:prstDash val="solid"/>
            <a:tailEnd type="triangle"/>
          </a:ln>
          <a:effectLst/>
        </p:spPr>
      </p:cxnSp>
      <p:sp>
        <p:nvSpPr>
          <p:cNvPr id="15" name="مستطيل 14">
            <a:extLst>
              <a:ext uri="{FF2B5EF4-FFF2-40B4-BE49-F238E27FC236}">
                <a16:creationId xmlns:a16="http://schemas.microsoft.com/office/drawing/2014/main" id="{1C656673-BDE5-402B-8F71-29B78AF81483}"/>
              </a:ext>
            </a:extLst>
          </p:cNvPr>
          <p:cNvSpPr/>
          <p:nvPr/>
        </p:nvSpPr>
        <p:spPr>
          <a:xfrm>
            <a:off x="4265102" y="4144350"/>
            <a:ext cx="1854448" cy="461665"/>
          </a:xfrm>
          <a:prstGeom prst="rect">
            <a:avLst/>
          </a:prstGeom>
          <a:solidFill>
            <a:sysClr val="window" lastClr="FFFFFF"/>
          </a:solidFill>
          <a:ln w="15875" cap="flat" cmpd="sng" algn="ctr">
            <a:solidFill>
              <a:srgbClr val="BD582C"/>
            </a:solidFill>
            <a:prstDash val="solid"/>
          </a:ln>
          <a:effectLst/>
        </p:spPr>
        <p:txBody>
          <a:bodyPr wrap="square" lIns="91440" tIns="45720" rIns="91440" bIns="45720">
            <a:spAutoFit/>
          </a:bodyPr>
          <a:lstStyle/>
          <a:p>
            <a:pPr algn="ctr">
              <a:defRPr/>
            </a:pPr>
            <a:r>
              <a:rPr lang="en-US" sz="2400" kern="0" dirty="0">
                <a:ln w="0"/>
                <a:solidFill>
                  <a:srgbClr val="000000"/>
                </a:solidFill>
                <a:effectLst>
                  <a:outerShdw blurRad="38100" dist="19050" dir="2700000" algn="tl" rotWithShape="0">
                    <a:srgbClr val="000000">
                      <a:alpha val="40000"/>
                    </a:srgbClr>
                  </a:outerShdw>
                </a:effectLst>
                <a:latin typeface="Calibri" panose="020F0502020204030204"/>
              </a:rPr>
              <a:t>Verb Be+V3</a:t>
            </a:r>
            <a:endParaRPr lang="ar-SA" sz="2400"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sp>
        <p:nvSpPr>
          <p:cNvPr id="16" name="مستطيل 15">
            <a:extLst>
              <a:ext uri="{FF2B5EF4-FFF2-40B4-BE49-F238E27FC236}">
                <a16:creationId xmlns:a16="http://schemas.microsoft.com/office/drawing/2014/main" id="{7C4B84AA-846D-40D1-95EB-8F1465DC1413}"/>
              </a:ext>
            </a:extLst>
          </p:cNvPr>
          <p:cNvSpPr/>
          <p:nvPr/>
        </p:nvSpPr>
        <p:spPr>
          <a:xfrm>
            <a:off x="6943990" y="4112280"/>
            <a:ext cx="894797" cy="461665"/>
          </a:xfrm>
          <a:prstGeom prst="rect">
            <a:avLst/>
          </a:prstGeom>
          <a:solidFill>
            <a:sysClr val="window" lastClr="FFFFFF"/>
          </a:solidFill>
          <a:ln w="15875" cap="flat" cmpd="sng" algn="ctr">
            <a:solidFill>
              <a:srgbClr val="BD582C"/>
            </a:solidFill>
            <a:prstDash val="solid"/>
          </a:ln>
          <a:effectLst/>
        </p:spPr>
        <p:txBody>
          <a:bodyPr wrap="none" lIns="91440" tIns="45720" rIns="91440" bIns="45720">
            <a:spAutoFit/>
          </a:bodyPr>
          <a:lstStyle/>
          <a:p>
            <a:pPr algn="ctr">
              <a:defRPr/>
            </a:pPr>
            <a:r>
              <a:rPr lang="en-US" sz="2400" kern="0" dirty="0">
                <a:ln w="0"/>
                <a:solidFill>
                  <a:srgbClr val="000000"/>
                </a:solidFill>
                <a:effectLst>
                  <a:outerShdw blurRad="38100" dist="19050" dir="2700000" algn="tl" rotWithShape="0">
                    <a:srgbClr val="000000">
                      <a:alpha val="40000"/>
                    </a:srgbClr>
                  </a:outerShdw>
                </a:effectLst>
                <a:latin typeface="Calibri" panose="020F0502020204030204"/>
              </a:rPr>
              <a:t>agent</a:t>
            </a:r>
            <a:endParaRPr lang="ar-SA" sz="2400"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sp>
        <p:nvSpPr>
          <p:cNvPr id="18" name="مربع نص 17">
            <a:extLst>
              <a:ext uri="{FF2B5EF4-FFF2-40B4-BE49-F238E27FC236}">
                <a16:creationId xmlns:a16="http://schemas.microsoft.com/office/drawing/2014/main" id="{EAE809AD-F48D-4A5D-A9F1-1C3AAD4F4BFF}"/>
              </a:ext>
            </a:extLst>
          </p:cNvPr>
          <p:cNvSpPr txBox="1"/>
          <p:nvPr/>
        </p:nvSpPr>
        <p:spPr>
          <a:xfrm>
            <a:off x="2070792" y="3493252"/>
            <a:ext cx="2772137" cy="584775"/>
          </a:xfrm>
          <a:prstGeom prst="rect">
            <a:avLst/>
          </a:prstGeom>
          <a:noFill/>
        </p:spPr>
        <p:txBody>
          <a:bodyPr wrap="square">
            <a:spAutoFit/>
          </a:bodyPr>
          <a:lstStyle/>
          <a:p>
            <a:r>
              <a:rPr lang="en-US" sz="3200" u="sng" kern="0" dirty="0">
                <a:ln w="0"/>
                <a:solidFill>
                  <a:srgbClr val="000000"/>
                </a:solidFill>
                <a:effectLst>
                  <a:outerShdw blurRad="38100" dist="19050" dir="2700000" algn="tl" rotWithShape="0">
                    <a:srgbClr val="000000">
                      <a:alpha val="40000"/>
                    </a:srgbClr>
                  </a:outerShdw>
                </a:effectLst>
              </a:rPr>
              <a:t>The picture </a:t>
            </a:r>
            <a:endParaRPr lang="ar-SA" sz="3200" dirty="0"/>
          </a:p>
        </p:txBody>
      </p:sp>
      <p:pic>
        <p:nvPicPr>
          <p:cNvPr id="26" name="صورة 25">
            <a:extLst>
              <a:ext uri="{FF2B5EF4-FFF2-40B4-BE49-F238E27FC236}">
                <a16:creationId xmlns:a16="http://schemas.microsoft.com/office/drawing/2014/main" id="{520420E8-C343-4ED5-BF3D-0F4AA681E80B}"/>
              </a:ext>
            </a:extLst>
          </p:cNvPr>
          <p:cNvPicPr>
            <a:picLocks noChangeAspect="1"/>
          </p:cNvPicPr>
          <p:nvPr/>
        </p:nvPicPr>
        <p:blipFill>
          <a:blip r:embed="rId2"/>
          <a:stretch>
            <a:fillRect/>
          </a:stretch>
        </p:blipFill>
        <p:spPr>
          <a:xfrm>
            <a:off x="6153702" y="1609067"/>
            <a:ext cx="2475372" cy="1650248"/>
          </a:xfrm>
          <a:prstGeom prst="rect">
            <a:avLst/>
          </a:prstGeom>
        </p:spPr>
      </p:pic>
    </p:spTree>
    <p:extLst>
      <p:ext uri="{BB962C8B-B14F-4D97-AF65-F5344CB8AC3E}">
        <p14:creationId xmlns:p14="http://schemas.microsoft.com/office/powerpoint/2010/main" val="1994474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animBg="1"/>
      <p:bldP spid="15" grpId="0" animBg="1"/>
      <p:bldP spid="16"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977D0886-B40F-49AC-B098-4F89E4821116}"/>
              </a:ext>
            </a:extLst>
          </p:cNvPr>
          <p:cNvSpPr/>
          <p:nvPr/>
        </p:nvSpPr>
        <p:spPr>
          <a:xfrm>
            <a:off x="607436" y="2133986"/>
            <a:ext cx="5921173" cy="707886"/>
          </a:xfrm>
          <a:prstGeom prst="rect">
            <a:avLst/>
          </a:prstGeom>
          <a:noFill/>
        </p:spPr>
        <p:txBody>
          <a:bodyPr wrap="none" lIns="91440" tIns="45720" rIns="91440" bIns="45720">
            <a:spAutoFit/>
          </a:bodyPr>
          <a:lstStyle/>
          <a:p>
            <a:pPr algn="ctr"/>
            <a:r>
              <a:rPr lang="en-US" sz="4000" b="1" dirty="0">
                <a:solidFill>
                  <a:srgbClr val="7030A0"/>
                </a:solidFill>
                <a:cs typeface="Cavolini" panose="03000502040302020204" pitchFamily="66" charset="0"/>
              </a:rPr>
              <a:t>Shakespeare wrote Hamlet</a:t>
            </a:r>
            <a:endParaRPr lang="ar-SA" sz="4000" b="1" dirty="0">
              <a:solidFill>
                <a:srgbClr val="7030A0"/>
              </a:solidFill>
              <a:cs typeface="Cavolini" panose="03000502040302020204" pitchFamily="66" charset="0"/>
            </a:endParaRPr>
          </a:p>
        </p:txBody>
      </p:sp>
      <p:sp>
        <p:nvSpPr>
          <p:cNvPr id="6" name="فقاعة الكلام: مستطيلة مستديرة الزوايا 5">
            <a:extLst>
              <a:ext uri="{FF2B5EF4-FFF2-40B4-BE49-F238E27FC236}">
                <a16:creationId xmlns:a16="http://schemas.microsoft.com/office/drawing/2014/main" id="{8905B5AC-A667-48AC-903B-3DED540324AD}"/>
              </a:ext>
            </a:extLst>
          </p:cNvPr>
          <p:cNvSpPr/>
          <p:nvPr/>
        </p:nvSpPr>
        <p:spPr>
          <a:xfrm>
            <a:off x="643678" y="872312"/>
            <a:ext cx="5930743" cy="1261674"/>
          </a:xfrm>
          <a:prstGeom prst="wedgeRoundRectCallout">
            <a:avLst>
              <a:gd name="adj1" fmla="val 54695"/>
              <a:gd name="adj2" fmla="val 34979"/>
              <a:gd name="adj3" fmla="val 16667"/>
            </a:avLst>
          </a:prstGeom>
          <a:solidFill>
            <a:srgbClr val="DDC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solidFill>
                  <a:schemeClr val="tx1"/>
                </a:solidFill>
              </a:rPr>
              <a:t>Change the</a:t>
            </a:r>
            <a:r>
              <a:rPr lang="en-US" sz="3200" b="1" dirty="0">
                <a:solidFill>
                  <a:srgbClr val="C00000"/>
                </a:solidFill>
              </a:rPr>
              <a:t> active </a:t>
            </a:r>
            <a:r>
              <a:rPr lang="en-US" sz="3200" b="1" dirty="0">
                <a:solidFill>
                  <a:schemeClr val="tx1"/>
                </a:solidFill>
              </a:rPr>
              <a:t>sentence into </a:t>
            </a:r>
            <a:r>
              <a:rPr lang="en-US" sz="2800" b="1" dirty="0">
                <a:solidFill>
                  <a:srgbClr val="C00000"/>
                </a:solidFill>
              </a:rPr>
              <a:t>passive</a:t>
            </a:r>
            <a:endParaRPr lang="ar-SA" sz="2800" b="1" dirty="0">
              <a:solidFill>
                <a:srgbClr val="C00000"/>
              </a:solidFill>
            </a:endParaRPr>
          </a:p>
          <a:p>
            <a:pPr algn="ctr"/>
            <a:endParaRPr lang="ar-SA" b="1" dirty="0"/>
          </a:p>
        </p:txBody>
      </p:sp>
      <p:cxnSp>
        <p:nvCxnSpPr>
          <p:cNvPr id="9" name="رابط كسهم مستقيم 8">
            <a:extLst>
              <a:ext uri="{FF2B5EF4-FFF2-40B4-BE49-F238E27FC236}">
                <a16:creationId xmlns:a16="http://schemas.microsoft.com/office/drawing/2014/main" id="{05193C9E-EDF4-4449-8DFE-0B07F5D78B90}"/>
              </a:ext>
            </a:extLst>
          </p:cNvPr>
          <p:cNvCxnSpPr/>
          <p:nvPr/>
        </p:nvCxnSpPr>
        <p:spPr>
          <a:xfrm flipH="1">
            <a:off x="1365813" y="4062714"/>
            <a:ext cx="1099595" cy="62503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مستطيل 9">
            <a:extLst>
              <a:ext uri="{FF2B5EF4-FFF2-40B4-BE49-F238E27FC236}">
                <a16:creationId xmlns:a16="http://schemas.microsoft.com/office/drawing/2014/main" id="{BEC32605-10CE-49FE-BEDD-050379F8A5F8}"/>
              </a:ext>
            </a:extLst>
          </p:cNvPr>
          <p:cNvSpPr/>
          <p:nvPr/>
        </p:nvSpPr>
        <p:spPr>
          <a:xfrm>
            <a:off x="2496014" y="3769964"/>
            <a:ext cx="1449436" cy="461665"/>
          </a:xfrm>
          <a:prstGeom prst="rect">
            <a:avLst/>
          </a:prstGeom>
          <a:noFill/>
          <a:ln>
            <a:solidFill>
              <a:schemeClr val="tx1"/>
            </a:solidFill>
          </a:ln>
        </p:spPr>
        <p:txBody>
          <a:bodyPr wrap="none" lIns="91440" tIns="45720" rIns="91440" bIns="45720">
            <a:spAutoFit/>
          </a:bodyPr>
          <a:lstStyle/>
          <a:p>
            <a:pPr algn="ctr"/>
            <a:r>
              <a:rPr lang="en-US" sz="2400" b="1" dirty="0">
                <a:solidFill>
                  <a:srgbClr val="FF0000"/>
                </a:solidFill>
                <a:cs typeface="Cavolini" panose="03000502040302020204" pitchFamily="66" charset="0"/>
              </a:rPr>
              <a:t>Next slide</a:t>
            </a:r>
            <a:endParaRPr lang="ar-SA" sz="2400" b="1" dirty="0">
              <a:solidFill>
                <a:srgbClr val="FF0000"/>
              </a:solidFill>
              <a:cs typeface="Cavolini" panose="03000502040302020204" pitchFamily="66" charset="0"/>
            </a:endParaRPr>
          </a:p>
        </p:txBody>
      </p:sp>
      <p:pic>
        <p:nvPicPr>
          <p:cNvPr id="8" name="صورة 7">
            <a:extLst>
              <a:ext uri="{FF2B5EF4-FFF2-40B4-BE49-F238E27FC236}">
                <a16:creationId xmlns:a16="http://schemas.microsoft.com/office/drawing/2014/main" id="{9C9CFFDA-69F0-4076-B53D-107D17345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4106" y="30086"/>
            <a:ext cx="3657793" cy="5143500"/>
          </a:xfrm>
          <a:prstGeom prst="rect">
            <a:avLst/>
          </a:prstGeom>
        </p:spPr>
      </p:pic>
      <p:pic>
        <p:nvPicPr>
          <p:cNvPr id="3" name="صورة 2">
            <a:extLst>
              <a:ext uri="{FF2B5EF4-FFF2-40B4-BE49-F238E27FC236}">
                <a16:creationId xmlns:a16="http://schemas.microsoft.com/office/drawing/2014/main" id="{372D362D-C519-4445-9779-9362E7A0E77A}"/>
              </a:ext>
            </a:extLst>
          </p:cNvPr>
          <p:cNvPicPr>
            <a:picLocks noChangeAspect="1"/>
          </p:cNvPicPr>
          <p:nvPr/>
        </p:nvPicPr>
        <p:blipFill rotWithShape="1">
          <a:blip r:embed="rId3"/>
          <a:srcRect l="16695" r="17820"/>
          <a:stretch/>
        </p:blipFill>
        <p:spPr>
          <a:xfrm rot="603831">
            <a:off x="4618668" y="2853716"/>
            <a:ext cx="1266234" cy="1933617"/>
          </a:xfrm>
          <a:prstGeom prst="rect">
            <a:avLst/>
          </a:prstGeom>
        </p:spPr>
      </p:pic>
    </p:spTree>
    <p:extLst>
      <p:ext uri="{BB962C8B-B14F-4D97-AF65-F5344CB8AC3E}">
        <p14:creationId xmlns:p14="http://schemas.microsoft.com/office/powerpoint/2010/main" val="4023445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Flecha: pentágono 3">
            <a:extLst>
              <a:ext uri="{FF2B5EF4-FFF2-40B4-BE49-F238E27FC236}">
                <a16:creationId xmlns:a16="http://schemas.microsoft.com/office/drawing/2014/main" id="{D1FE80A4-116C-4CDF-89FC-F81B669F45A7}"/>
              </a:ext>
            </a:extLst>
          </p:cNvPr>
          <p:cNvSpPr/>
          <p:nvPr/>
        </p:nvSpPr>
        <p:spPr>
          <a:xfrm>
            <a:off x="-10442" y="689878"/>
            <a:ext cx="4045195" cy="3763734"/>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D6B35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F1EEE6"/>
              </a:solidFill>
              <a:uFillTx/>
              <a:latin typeface="Arial"/>
            </a:endParaRPr>
          </a:p>
        </p:txBody>
      </p:sp>
      <p:sp>
        <p:nvSpPr>
          <p:cNvPr id="3" name="Google Shape;2530;p38">
            <a:extLst>
              <a:ext uri="{FF2B5EF4-FFF2-40B4-BE49-F238E27FC236}">
                <a16:creationId xmlns:a16="http://schemas.microsoft.com/office/drawing/2014/main" id="{9E5A901E-1E16-4772-8A55-69525B9A17AB}"/>
              </a:ext>
            </a:extLst>
          </p:cNvPr>
          <p:cNvSpPr txBox="1">
            <a:spLocks noGrp="1"/>
          </p:cNvSpPr>
          <p:nvPr>
            <p:ph type="title"/>
          </p:nvPr>
        </p:nvSpPr>
        <p:spPr>
          <a:xfrm>
            <a:off x="2432340" y="236645"/>
            <a:ext cx="6881654" cy="1335901"/>
          </a:xfrm>
        </p:spPr>
        <p:txBody>
          <a:bodyPr/>
          <a:lstStyle/>
          <a:p>
            <a:pPr algn="ctr" rtl="0"/>
            <a:r>
              <a:rPr lang="en-US" sz="5400" b="1" i="0" dirty="0">
                <a:solidFill>
                  <a:schemeClr val="tx1"/>
                </a:solidFill>
                <a:effectLst/>
                <a:latin typeface="Söhne"/>
              </a:rPr>
              <a:t>Hi students!</a:t>
            </a:r>
          </a:p>
        </p:txBody>
      </p:sp>
      <p:sp>
        <p:nvSpPr>
          <p:cNvPr id="4" name="Google Shape;2531;p38">
            <a:extLst>
              <a:ext uri="{FF2B5EF4-FFF2-40B4-BE49-F238E27FC236}">
                <a16:creationId xmlns:a16="http://schemas.microsoft.com/office/drawing/2014/main" id="{78125F29-537D-4F55-B69E-DCBC8E94CC36}"/>
              </a:ext>
            </a:extLst>
          </p:cNvPr>
          <p:cNvSpPr txBox="1">
            <a:spLocks noGrp="1"/>
          </p:cNvSpPr>
          <p:nvPr>
            <p:ph type="subTitle" idx="4294967295"/>
          </p:nvPr>
        </p:nvSpPr>
        <p:spPr>
          <a:xfrm>
            <a:off x="3515689" y="1548627"/>
            <a:ext cx="5244054" cy="954304"/>
          </a:xfrm>
        </p:spPr>
        <p:txBody>
          <a:bodyPr/>
          <a:lstStyle/>
          <a:p>
            <a:pPr marL="0" lvl="0" indent="0">
              <a:buNone/>
            </a:pPr>
            <a:r>
              <a:rPr lang="en-US" sz="3200" b="1" i="0" dirty="0">
                <a:solidFill>
                  <a:schemeClr val="tx1"/>
                </a:solidFill>
                <a:effectLst/>
                <a:latin typeface="Söhne"/>
              </a:rPr>
              <a:t>How are you feeling today?</a:t>
            </a:r>
            <a:endParaRPr lang="en-US" sz="3200" dirty="0">
              <a:solidFill>
                <a:schemeClr val="tx1"/>
              </a:solidFill>
            </a:endParaRPr>
          </a:p>
        </p:txBody>
      </p:sp>
      <p:pic>
        <p:nvPicPr>
          <p:cNvPr id="6" name="صورة 5">
            <a:extLst>
              <a:ext uri="{FF2B5EF4-FFF2-40B4-BE49-F238E27FC236}">
                <a16:creationId xmlns:a16="http://schemas.microsoft.com/office/drawing/2014/main" id="{3D570A79-B952-4364-A2E4-BB3BD7011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33" y="723976"/>
            <a:ext cx="3526131" cy="4419524"/>
          </a:xfrm>
          <a:prstGeom prst="rect">
            <a:avLst/>
          </a:prstGeom>
        </p:spPr>
      </p:pic>
      <p:pic>
        <p:nvPicPr>
          <p:cNvPr id="10" name="صورة 9">
            <a:extLst>
              <a:ext uri="{FF2B5EF4-FFF2-40B4-BE49-F238E27FC236}">
                <a16:creationId xmlns:a16="http://schemas.microsoft.com/office/drawing/2014/main" id="{FF903622-B935-4B66-BC2A-2D20EC7D432D}"/>
              </a:ext>
            </a:extLst>
          </p:cNvPr>
          <p:cNvPicPr>
            <a:picLocks noChangeAspect="1"/>
          </p:cNvPicPr>
          <p:nvPr/>
        </p:nvPicPr>
        <p:blipFill rotWithShape="1">
          <a:blip r:embed="rId4">
            <a:extLst>
              <a:ext uri="{28A0092B-C50C-407E-A947-70E740481C1C}">
                <a14:useLocalDpi xmlns:a14="http://schemas.microsoft.com/office/drawing/2010/main" val="0"/>
              </a:ext>
            </a:extLst>
          </a:blip>
          <a:srcRect t="53336" r="24742"/>
          <a:stretch/>
        </p:blipFill>
        <p:spPr>
          <a:xfrm>
            <a:off x="4034753" y="2502931"/>
            <a:ext cx="4493021" cy="15522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61503F29-C41D-42B4-BCA3-D231C49CFDAD}"/>
              </a:ext>
            </a:extLst>
          </p:cNvPr>
          <p:cNvSpPr/>
          <p:nvPr/>
        </p:nvSpPr>
        <p:spPr>
          <a:xfrm>
            <a:off x="2185649" y="913142"/>
            <a:ext cx="5370381" cy="646331"/>
          </a:xfrm>
          <a:prstGeom prst="rect">
            <a:avLst/>
          </a:prstGeom>
          <a:noFill/>
        </p:spPr>
        <p:txBody>
          <a:bodyPr wrap="none" lIns="91440" tIns="45720" rIns="91440" bIns="45720">
            <a:spAutoFit/>
          </a:bodyPr>
          <a:lstStyle/>
          <a:p>
            <a:pPr algn="ctr">
              <a:defRPr/>
            </a:pPr>
            <a:r>
              <a:rPr lang="en-US" sz="3600" u="sng" kern="0" dirty="0">
                <a:ln w="0"/>
                <a:solidFill>
                  <a:schemeClr val="accent2">
                    <a:lumMod val="75000"/>
                  </a:schemeClr>
                </a:solidFill>
                <a:effectLst>
                  <a:outerShdw blurRad="38100" dist="19050" dir="2700000" algn="tl" rotWithShape="0">
                    <a:srgbClr val="000000">
                      <a:alpha val="40000"/>
                    </a:srgbClr>
                  </a:outerShdw>
                </a:effectLst>
              </a:rPr>
              <a:t>Shakespeare </a:t>
            </a:r>
            <a:r>
              <a:rPr lang="en-US" sz="3600" u="sng" kern="0" dirty="0">
                <a:ln w="0"/>
                <a:solidFill>
                  <a:srgbClr val="FF0000"/>
                </a:solidFill>
                <a:effectLst>
                  <a:outerShdw blurRad="38100" dist="19050" dir="2700000" algn="tl" rotWithShape="0">
                    <a:srgbClr val="000000">
                      <a:alpha val="40000"/>
                    </a:srgbClr>
                  </a:outerShdw>
                </a:effectLst>
              </a:rPr>
              <a:t>wrote</a:t>
            </a:r>
            <a:r>
              <a:rPr lang="en-US" sz="3600" kern="0" dirty="0">
                <a:ln w="0"/>
                <a:solidFill>
                  <a:srgbClr val="000000"/>
                </a:solidFill>
                <a:effectLst>
                  <a:outerShdw blurRad="38100" dist="19050" dir="2700000" algn="tl" rotWithShape="0">
                    <a:srgbClr val="000000">
                      <a:alpha val="40000"/>
                    </a:srgbClr>
                  </a:outerShdw>
                </a:effectLst>
              </a:rPr>
              <a:t> </a:t>
            </a:r>
            <a:r>
              <a:rPr lang="en-US" sz="3600" u="sng" kern="0" dirty="0">
                <a:ln w="0"/>
                <a:solidFill>
                  <a:srgbClr val="000000"/>
                </a:solidFill>
                <a:effectLst>
                  <a:outerShdw blurRad="38100" dist="19050" dir="2700000" algn="tl" rotWithShape="0">
                    <a:srgbClr val="000000">
                      <a:alpha val="40000"/>
                    </a:srgbClr>
                  </a:outerShdw>
                </a:effectLst>
              </a:rPr>
              <a:t>Hamlet</a:t>
            </a:r>
            <a:r>
              <a:rPr lang="en-US" sz="3600" kern="0" dirty="0">
                <a:ln w="0"/>
                <a:solidFill>
                  <a:srgbClr val="000000"/>
                </a:solidFill>
                <a:effectLst>
                  <a:outerShdw blurRad="38100" dist="19050" dir="2700000" algn="tl" rotWithShape="0">
                    <a:srgbClr val="000000">
                      <a:alpha val="40000"/>
                    </a:srgbClr>
                  </a:outerShdw>
                </a:effectLst>
              </a:rPr>
              <a:t>.</a:t>
            </a:r>
            <a:endParaRPr lang="ar-SA" sz="3600" kern="0" dirty="0">
              <a:ln w="0"/>
              <a:solidFill>
                <a:srgbClr val="000000"/>
              </a:solidFill>
              <a:effectLst>
                <a:outerShdw blurRad="38100" dist="19050" dir="2700000" algn="tl" rotWithShape="0">
                  <a:srgbClr val="000000">
                    <a:alpha val="40000"/>
                  </a:srgbClr>
                </a:outerShdw>
              </a:effectLst>
            </a:endParaRPr>
          </a:p>
        </p:txBody>
      </p:sp>
      <p:sp>
        <p:nvSpPr>
          <p:cNvPr id="4" name="مستطيل 3">
            <a:extLst>
              <a:ext uri="{FF2B5EF4-FFF2-40B4-BE49-F238E27FC236}">
                <a16:creationId xmlns:a16="http://schemas.microsoft.com/office/drawing/2014/main" id="{8444FB07-30C5-4E8E-B78A-64C69038502D}"/>
              </a:ext>
            </a:extLst>
          </p:cNvPr>
          <p:cNvSpPr/>
          <p:nvPr/>
        </p:nvSpPr>
        <p:spPr>
          <a:xfrm>
            <a:off x="3709708" y="3424567"/>
            <a:ext cx="2476961" cy="646331"/>
          </a:xfrm>
          <a:prstGeom prst="rect">
            <a:avLst/>
          </a:prstGeom>
          <a:noFill/>
        </p:spPr>
        <p:txBody>
          <a:bodyPr wrap="none" lIns="91440" tIns="45720" rIns="91440" bIns="45720">
            <a:spAutoFit/>
          </a:bodyPr>
          <a:lstStyle/>
          <a:p>
            <a:pPr algn="ctr">
              <a:defRPr/>
            </a:pPr>
            <a:r>
              <a:rPr lang="en-US" sz="3600" u="sng" kern="0" dirty="0">
                <a:ln w="0"/>
                <a:solidFill>
                  <a:srgbClr val="FF0000"/>
                </a:solidFill>
                <a:effectLst>
                  <a:outerShdw blurRad="38100" dist="19050" dir="2700000" algn="tl" rotWithShape="0">
                    <a:srgbClr val="000000">
                      <a:alpha val="40000"/>
                    </a:srgbClr>
                  </a:outerShdw>
                </a:effectLst>
              </a:rPr>
              <a:t>Was written</a:t>
            </a:r>
            <a:endParaRPr lang="ar-SA" sz="3600" u="sng" kern="0" dirty="0">
              <a:ln w="0"/>
              <a:solidFill>
                <a:srgbClr val="FF0000"/>
              </a:solidFill>
              <a:effectLst>
                <a:outerShdw blurRad="38100" dist="19050" dir="2700000" algn="tl" rotWithShape="0">
                  <a:srgbClr val="000000">
                    <a:alpha val="40000"/>
                  </a:srgbClr>
                </a:outerShdw>
              </a:effectLst>
            </a:endParaRPr>
          </a:p>
        </p:txBody>
      </p:sp>
      <p:sp>
        <p:nvSpPr>
          <p:cNvPr id="5" name="مستطيل 4">
            <a:extLst>
              <a:ext uri="{FF2B5EF4-FFF2-40B4-BE49-F238E27FC236}">
                <a16:creationId xmlns:a16="http://schemas.microsoft.com/office/drawing/2014/main" id="{85E706B0-25F0-47DC-84F9-6359B7EA8F5D}"/>
              </a:ext>
            </a:extLst>
          </p:cNvPr>
          <p:cNvSpPr/>
          <p:nvPr/>
        </p:nvSpPr>
        <p:spPr>
          <a:xfrm>
            <a:off x="6130542" y="3476880"/>
            <a:ext cx="3013457" cy="584775"/>
          </a:xfrm>
          <a:prstGeom prst="rect">
            <a:avLst/>
          </a:prstGeom>
          <a:noFill/>
        </p:spPr>
        <p:txBody>
          <a:bodyPr wrap="square" lIns="91440" tIns="45720" rIns="91440" bIns="45720">
            <a:spAutoFit/>
          </a:bodyPr>
          <a:lstStyle/>
          <a:p>
            <a:pPr algn="ctr">
              <a:defRPr/>
            </a:pPr>
            <a:r>
              <a:rPr lang="en-US" sz="3200" b="1" u="sng" kern="0" dirty="0">
                <a:ln w="0"/>
                <a:solidFill>
                  <a:srgbClr val="E48312">
                    <a:lumMod val="50000"/>
                  </a:srgbClr>
                </a:solidFill>
                <a:effectLst>
                  <a:outerShdw blurRad="38100" dist="19050" dir="2700000" algn="tl" rotWithShape="0">
                    <a:srgbClr val="000000">
                      <a:alpha val="40000"/>
                    </a:srgbClr>
                  </a:outerShdw>
                </a:effectLst>
              </a:rPr>
              <a:t>by</a:t>
            </a:r>
            <a:r>
              <a:rPr lang="en-US" sz="3200" kern="0" dirty="0">
                <a:ln w="0"/>
                <a:solidFill>
                  <a:srgbClr val="E48312">
                    <a:lumMod val="50000"/>
                  </a:srgbClr>
                </a:solidFill>
                <a:effectLst>
                  <a:outerShdw blurRad="38100" dist="19050" dir="2700000" algn="tl" rotWithShape="0">
                    <a:srgbClr val="000000">
                      <a:alpha val="40000"/>
                    </a:srgbClr>
                  </a:outerShdw>
                </a:effectLst>
              </a:rPr>
              <a:t> </a:t>
            </a:r>
            <a:r>
              <a:rPr lang="en-US" sz="3200" kern="0" dirty="0" err="1">
                <a:ln w="0"/>
                <a:solidFill>
                  <a:srgbClr val="E48312">
                    <a:lumMod val="50000"/>
                  </a:srgbClr>
                </a:solidFill>
                <a:effectLst>
                  <a:outerShdw blurRad="38100" dist="19050" dir="2700000" algn="tl" rotWithShape="0">
                    <a:srgbClr val="000000">
                      <a:alpha val="40000"/>
                    </a:srgbClr>
                  </a:outerShdw>
                </a:effectLst>
              </a:rPr>
              <a:t>shakespeare</a:t>
            </a:r>
            <a:endParaRPr lang="ar-SA" sz="3200" kern="0" dirty="0">
              <a:ln w="0"/>
              <a:solidFill>
                <a:srgbClr val="E48312">
                  <a:lumMod val="50000"/>
                </a:srgbClr>
              </a:solidFill>
              <a:effectLst>
                <a:outerShdw blurRad="38100" dist="19050" dir="2700000" algn="tl" rotWithShape="0">
                  <a:srgbClr val="000000">
                    <a:alpha val="40000"/>
                  </a:srgbClr>
                </a:outerShdw>
              </a:effectLst>
            </a:endParaRPr>
          </a:p>
        </p:txBody>
      </p:sp>
      <p:sp>
        <p:nvSpPr>
          <p:cNvPr id="6" name="مستطيل 5">
            <a:extLst>
              <a:ext uri="{FF2B5EF4-FFF2-40B4-BE49-F238E27FC236}">
                <a16:creationId xmlns:a16="http://schemas.microsoft.com/office/drawing/2014/main" id="{A612141D-026C-40DA-B75A-D984313703A5}"/>
              </a:ext>
            </a:extLst>
          </p:cNvPr>
          <p:cNvSpPr/>
          <p:nvPr/>
        </p:nvSpPr>
        <p:spPr>
          <a:xfrm>
            <a:off x="565992" y="890594"/>
            <a:ext cx="1468672" cy="646331"/>
          </a:xfrm>
          <a:prstGeom prst="rect">
            <a:avLst/>
          </a:prstGeom>
          <a:solidFill>
            <a:sysClr val="window" lastClr="FFFFFF"/>
          </a:solidFill>
          <a:ln w="15875" cap="flat" cmpd="sng" algn="ctr">
            <a:solidFill>
              <a:srgbClr val="E48312"/>
            </a:solidFill>
            <a:prstDash val="solid"/>
          </a:ln>
          <a:effectLst/>
        </p:spPr>
        <p:txBody>
          <a:bodyPr wrap="none" lIns="91440" tIns="45720" rIns="91440" bIns="45720">
            <a:spAutoFit/>
          </a:bodyPr>
          <a:lstStyle/>
          <a:p>
            <a:pPr algn="ctr">
              <a:defRPr/>
            </a:pPr>
            <a:r>
              <a:rPr lang="en-US" sz="3600" kern="0" dirty="0">
                <a:ln w="0"/>
                <a:solidFill>
                  <a:srgbClr val="000000"/>
                </a:solidFill>
                <a:effectLst>
                  <a:outerShdw blurRad="38100" dist="19050" dir="2700000" algn="tl" rotWithShape="0">
                    <a:srgbClr val="000000">
                      <a:alpha val="40000"/>
                    </a:srgbClr>
                  </a:outerShdw>
                </a:effectLst>
                <a:latin typeface="Calibri" panose="020F0502020204030204"/>
              </a:rPr>
              <a:t>Active:</a:t>
            </a:r>
            <a:endParaRPr lang="ar-SA" sz="3600"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sp>
        <p:nvSpPr>
          <p:cNvPr id="7" name="مستطيل 6">
            <a:extLst>
              <a:ext uri="{FF2B5EF4-FFF2-40B4-BE49-F238E27FC236}">
                <a16:creationId xmlns:a16="http://schemas.microsoft.com/office/drawing/2014/main" id="{85609C5D-2CAE-452F-AFDB-7BB592994768}"/>
              </a:ext>
            </a:extLst>
          </p:cNvPr>
          <p:cNvSpPr/>
          <p:nvPr/>
        </p:nvSpPr>
        <p:spPr>
          <a:xfrm>
            <a:off x="392914" y="3493252"/>
            <a:ext cx="1673856" cy="646331"/>
          </a:xfrm>
          <a:prstGeom prst="rect">
            <a:avLst/>
          </a:prstGeom>
          <a:solidFill>
            <a:sysClr val="window" lastClr="FFFFFF"/>
          </a:solidFill>
          <a:ln w="15875" cap="flat" cmpd="sng" algn="ctr">
            <a:solidFill>
              <a:srgbClr val="E48312"/>
            </a:solidFill>
            <a:prstDash val="solid"/>
          </a:ln>
          <a:effectLst/>
        </p:spPr>
        <p:txBody>
          <a:bodyPr wrap="none" lIns="91440" tIns="45720" rIns="91440" bIns="45720">
            <a:spAutoFit/>
          </a:bodyPr>
          <a:lstStyle/>
          <a:p>
            <a:pPr algn="ctr">
              <a:defRPr/>
            </a:pPr>
            <a:r>
              <a:rPr lang="en-US" sz="3600" kern="0" dirty="0">
                <a:ln w="0"/>
                <a:solidFill>
                  <a:srgbClr val="000000"/>
                </a:solidFill>
                <a:effectLst>
                  <a:outerShdw blurRad="38100" dist="19050" dir="2700000" algn="tl" rotWithShape="0">
                    <a:srgbClr val="000000">
                      <a:alpha val="40000"/>
                    </a:srgbClr>
                  </a:outerShdw>
                </a:effectLst>
                <a:latin typeface="Calibri" panose="020F0502020204030204"/>
              </a:rPr>
              <a:t>Passive:</a:t>
            </a:r>
            <a:endParaRPr lang="ar-SA" sz="3600"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sp>
        <p:nvSpPr>
          <p:cNvPr id="8" name="مستطيل 7">
            <a:extLst>
              <a:ext uri="{FF2B5EF4-FFF2-40B4-BE49-F238E27FC236}">
                <a16:creationId xmlns:a16="http://schemas.microsoft.com/office/drawing/2014/main" id="{50668383-B0E6-41D2-9DD1-E89DA98F9BF1}"/>
              </a:ext>
            </a:extLst>
          </p:cNvPr>
          <p:cNvSpPr/>
          <p:nvPr/>
        </p:nvSpPr>
        <p:spPr>
          <a:xfrm>
            <a:off x="2348659" y="400852"/>
            <a:ext cx="1088760" cy="461665"/>
          </a:xfrm>
          <a:prstGeom prst="rect">
            <a:avLst/>
          </a:prstGeom>
          <a:solidFill>
            <a:sysClr val="window" lastClr="FFFFFF"/>
          </a:solidFill>
          <a:ln w="15875" cap="flat" cmpd="sng" algn="ctr">
            <a:solidFill>
              <a:srgbClr val="BD582C"/>
            </a:solidFill>
            <a:prstDash val="solid"/>
          </a:ln>
          <a:effectLst/>
        </p:spPr>
        <p:txBody>
          <a:bodyPr wrap="none" lIns="91440" tIns="45720" rIns="91440" bIns="45720">
            <a:spAutoFit/>
          </a:bodyPr>
          <a:lstStyle/>
          <a:p>
            <a:pPr algn="ctr">
              <a:defRPr/>
            </a:pPr>
            <a:r>
              <a:rPr lang="en-US" sz="2400" kern="0" dirty="0">
                <a:ln w="0"/>
                <a:solidFill>
                  <a:srgbClr val="000000"/>
                </a:solidFill>
                <a:effectLst>
                  <a:outerShdw blurRad="38100" dist="19050" dir="2700000" algn="tl" rotWithShape="0">
                    <a:srgbClr val="000000">
                      <a:alpha val="40000"/>
                    </a:srgbClr>
                  </a:outerShdw>
                </a:effectLst>
                <a:latin typeface="Calibri" panose="020F0502020204030204"/>
              </a:rPr>
              <a:t>subject</a:t>
            </a:r>
            <a:endParaRPr lang="ar-SA" sz="3600"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sp>
        <p:nvSpPr>
          <p:cNvPr id="9" name="مستطيل 8">
            <a:extLst>
              <a:ext uri="{FF2B5EF4-FFF2-40B4-BE49-F238E27FC236}">
                <a16:creationId xmlns:a16="http://schemas.microsoft.com/office/drawing/2014/main" id="{83EDE192-F7CB-4762-93AA-B7341E588B10}"/>
              </a:ext>
            </a:extLst>
          </p:cNvPr>
          <p:cNvSpPr/>
          <p:nvPr/>
        </p:nvSpPr>
        <p:spPr>
          <a:xfrm>
            <a:off x="4359842" y="628967"/>
            <a:ext cx="1239443" cy="369332"/>
          </a:xfrm>
          <a:prstGeom prst="rect">
            <a:avLst/>
          </a:prstGeom>
          <a:solidFill>
            <a:sysClr val="window" lastClr="FFFFFF"/>
          </a:solidFill>
          <a:ln w="15875" cap="flat" cmpd="sng" algn="ctr">
            <a:solidFill>
              <a:srgbClr val="BD582C"/>
            </a:solidFill>
            <a:prstDash val="solid"/>
          </a:ln>
          <a:effectLst/>
        </p:spPr>
        <p:txBody>
          <a:bodyPr wrap="none" lIns="91440" tIns="45720" rIns="91440" bIns="45720">
            <a:spAutoFit/>
          </a:bodyPr>
          <a:lstStyle/>
          <a:p>
            <a:pPr algn="ctr">
              <a:defRPr/>
            </a:pPr>
            <a:r>
              <a:rPr lang="en-US" kern="0" dirty="0">
                <a:ln w="0"/>
                <a:solidFill>
                  <a:srgbClr val="000000"/>
                </a:solidFill>
                <a:effectLst>
                  <a:outerShdw blurRad="38100" dist="19050" dir="2700000" algn="tl" rotWithShape="0">
                    <a:srgbClr val="000000">
                      <a:alpha val="40000"/>
                    </a:srgbClr>
                  </a:outerShdw>
                </a:effectLst>
                <a:latin typeface="Calibri" panose="020F0502020204030204"/>
              </a:rPr>
              <a:t>Active verb</a:t>
            </a:r>
            <a:endParaRPr lang="ar-SA"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sp>
        <p:nvSpPr>
          <p:cNvPr id="10" name="مستطيل 9">
            <a:extLst>
              <a:ext uri="{FF2B5EF4-FFF2-40B4-BE49-F238E27FC236}">
                <a16:creationId xmlns:a16="http://schemas.microsoft.com/office/drawing/2014/main" id="{7076A3AB-E375-4060-A106-DA0E40DDD7C7}"/>
              </a:ext>
            </a:extLst>
          </p:cNvPr>
          <p:cNvSpPr/>
          <p:nvPr/>
        </p:nvSpPr>
        <p:spPr>
          <a:xfrm>
            <a:off x="6119550" y="623574"/>
            <a:ext cx="1422184" cy="369332"/>
          </a:xfrm>
          <a:prstGeom prst="rect">
            <a:avLst/>
          </a:prstGeom>
          <a:solidFill>
            <a:sysClr val="window" lastClr="FFFFFF"/>
          </a:solidFill>
          <a:ln w="15875" cap="flat" cmpd="sng" algn="ctr">
            <a:solidFill>
              <a:srgbClr val="BD582C"/>
            </a:solidFill>
            <a:prstDash val="solid"/>
          </a:ln>
          <a:effectLst/>
        </p:spPr>
        <p:txBody>
          <a:bodyPr wrap="none" lIns="91440" tIns="45720" rIns="91440" bIns="45720">
            <a:spAutoFit/>
          </a:bodyPr>
          <a:lstStyle/>
          <a:p>
            <a:pPr algn="ctr">
              <a:defRPr/>
            </a:pPr>
            <a:r>
              <a:rPr lang="en-US" kern="0" dirty="0">
                <a:ln w="0"/>
                <a:solidFill>
                  <a:srgbClr val="000000"/>
                </a:solidFill>
                <a:effectLst>
                  <a:outerShdw blurRad="38100" dist="19050" dir="2700000" algn="tl" rotWithShape="0">
                    <a:srgbClr val="000000">
                      <a:alpha val="40000"/>
                    </a:srgbClr>
                  </a:outerShdw>
                </a:effectLst>
                <a:latin typeface="Calibri" panose="020F0502020204030204"/>
              </a:rPr>
              <a:t>Direct Object</a:t>
            </a:r>
            <a:endParaRPr lang="ar-SA"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cxnSp>
        <p:nvCxnSpPr>
          <p:cNvPr id="11" name="رابط كسهم مستقيم 10">
            <a:extLst>
              <a:ext uri="{FF2B5EF4-FFF2-40B4-BE49-F238E27FC236}">
                <a16:creationId xmlns:a16="http://schemas.microsoft.com/office/drawing/2014/main" id="{A69FCABC-9C4E-4F80-8BF0-B54ACA886126}"/>
              </a:ext>
            </a:extLst>
          </p:cNvPr>
          <p:cNvCxnSpPr>
            <a:cxnSpLocks/>
          </p:cNvCxnSpPr>
          <p:nvPr/>
        </p:nvCxnSpPr>
        <p:spPr>
          <a:xfrm flipH="1">
            <a:off x="3437419" y="1831963"/>
            <a:ext cx="2488820" cy="1774613"/>
          </a:xfrm>
          <a:prstGeom prst="straightConnector1">
            <a:avLst/>
          </a:prstGeom>
          <a:noFill/>
          <a:ln w="57150" cap="flat" cmpd="sng" algn="ctr">
            <a:solidFill>
              <a:srgbClr val="E48312"/>
            </a:solidFill>
            <a:prstDash val="solid"/>
            <a:tailEnd type="triangle"/>
          </a:ln>
          <a:effectLst/>
        </p:spPr>
      </p:cxnSp>
      <p:sp>
        <p:nvSpPr>
          <p:cNvPr id="12" name="مستطيل 11">
            <a:extLst>
              <a:ext uri="{FF2B5EF4-FFF2-40B4-BE49-F238E27FC236}">
                <a16:creationId xmlns:a16="http://schemas.microsoft.com/office/drawing/2014/main" id="{EF58EA88-8EBB-4FD3-A0F9-1F7A0FDDC059}"/>
              </a:ext>
            </a:extLst>
          </p:cNvPr>
          <p:cNvSpPr/>
          <p:nvPr/>
        </p:nvSpPr>
        <p:spPr>
          <a:xfrm>
            <a:off x="2658801" y="4092434"/>
            <a:ext cx="1109599" cy="461665"/>
          </a:xfrm>
          <a:prstGeom prst="rect">
            <a:avLst/>
          </a:prstGeom>
          <a:solidFill>
            <a:sysClr val="window" lastClr="FFFFFF"/>
          </a:solidFill>
          <a:ln w="15875" cap="flat" cmpd="sng" algn="ctr">
            <a:solidFill>
              <a:srgbClr val="BD582C"/>
            </a:solidFill>
            <a:prstDash val="solid"/>
          </a:ln>
          <a:effectLst/>
        </p:spPr>
        <p:txBody>
          <a:bodyPr wrap="none" lIns="91440" tIns="45720" rIns="91440" bIns="45720">
            <a:spAutoFit/>
          </a:bodyPr>
          <a:lstStyle/>
          <a:p>
            <a:pPr algn="ctr">
              <a:defRPr/>
            </a:pPr>
            <a:r>
              <a:rPr lang="en-US" sz="2400" kern="0" dirty="0">
                <a:ln w="0"/>
                <a:solidFill>
                  <a:srgbClr val="000000"/>
                </a:solidFill>
                <a:effectLst>
                  <a:outerShdw blurRad="38100" dist="19050" dir="2700000" algn="tl" rotWithShape="0">
                    <a:srgbClr val="000000">
                      <a:alpha val="40000"/>
                    </a:srgbClr>
                  </a:outerShdw>
                </a:effectLst>
                <a:latin typeface="Calibri" panose="020F0502020204030204"/>
              </a:rPr>
              <a:t>Subject</a:t>
            </a:r>
            <a:endParaRPr lang="ar-SA" sz="2400"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cxnSp>
        <p:nvCxnSpPr>
          <p:cNvPr id="13" name="رابط كسهم مستقيم 12">
            <a:extLst>
              <a:ext uri="{FF2B5EF4-FFF2-40B4-BE49-F238E27FC236}">
                <a16:creationId xmlns:a16="http://schemas.microsoft.com/office/drawing/2014/main" id="{7FD42FAD-EC8E-4CDC-94F6-7E2E28FAF14E}"/>
              </a:ext>
            </a:extLst>
          </p:cNvPr>
          <p:cNvCxnSpPr>
            <a:cxnSpLocks/>
            <a:stCxn id="3" idx="2"/>
          </p:cNvCxnSpPr>
          <p:nvPr/>
        </p:nvCxnSpPr>
        <p:spPr>
          <a:xfrm>
            <a:off x="4870840" y="1559473"/>
            <a:ext cx="515981" cy="2073062"/>
          </a:xfrm>
          <a:prstGeom prst="straightConnector1">
            <a:avLst/>
          </a:prstGeom>
          <a:noFill/>
          <a:ln w="57150" cap="flat" cmpd="sng" algn="ctr">
            <a:solidFill>
              <a:srgbClr val="E48312"/>
            </a:solidFill>
            <a:prstDash val="solid"/>
            <a:tailEnd type="triangle"/>
          </a:ln>
          <a:effectLst/>
        </p:spPr>
      </p:cxnSp>
      <p:cxnSp>
        <p:nvCxnSpPr>
          <p:cNvPr id="14" name="رابط كسهم مستقيم 13">
            <a:extLst>
              <a:ext uri="{FF2B5EF4-FFF2-40B4-BE49-F238E27FC236}">
                <a16:creationId xmlns:a16="http://schemas.microsoft.com/office/drawing/2014/main" id="{9DB038A1-CCBC-4B6F-ABCA-02986182B35D}"/>
              </a:ext>
            </a:extLst>
          </p:cNvPr>
          <p:cNvCxnSpPr>
            <a:cxnSpLocks/>
          </p:cNvCxnSpPr>
          <p:nvPr/>
        </p:nvCxnSpPr>
        <p:spPr>
          <a:xfrm>
            <a:off x="3266938" y="1757239"/>
            <a:ext cx="3180161" cy="1721606"/>
          </a:xfrm>
          <a:prstGeom prst="straightConnector1">
            <a:avLst/>
          </a:prstGeom>
          <a:noFill/>
          <a:ln w="57150" cap="flat" cmpd="sng" algn="ctr">
            <a:solidFill>
              <a:srgbClr val="E48312"/>
            </a:solidFill>
            <a:prstDash val="solid"/>
            <a:tailEnd type="triangle"/>
          </a:ln>
          <a:effectLst/>
        </p:spPr>
      </p:cxnSp>
      <p:sp>
        <p:nvSpPr>
          <p:cNvPr id="15" name="مستطيل 14">
            <a:extLst>
              <a:ext uri="{FF2B5EF4-FFF2-40B4-BE49-F238E27FC236}">
                <a16:creationId xmlns:a16="http://schemas.microsoft.com/office/drawing/2014/main" id="{1C656673-BDE5-402B-8F71-29B78AF81483}"/>
              </a:ext>
            </a:extLst>
          </p:cNvPr>
          <p:cNvSpPr/>
          <p:nvPr/>
        </p:nvSpPr>
        <p:spPr>
          <a:xfrm>
            <a:off x="4265102" y="4144350"/>
            <a:ext cx="1854448" cy="461665"/>
          </a:xfrm>
          <a:prstGeom prst="rect">
            <a:avLst/>
          </a:prstGeom>
          <a:solidFill>
            <a:sysClr val="window" lastClr="FFFFFF"/>
          </a:solidFill>
          <a:ln w="15875" cap="flat" cmpd="sng" algn="ctr">
            <a:solidFill>
              <a:srgbClr val="BD582C"/>
            </a:solidFill>
            <a:prstDash val="solid"/>
          </a:ln>
          <a:effectLst/>
        </p:spPr>
        <p:txBody>
          <a:bodyPr wrap="square" lIns="91440" tIns="45720" rIns="91440" bIns="45720">
            <a:spAutoFit/>
          </a:bodyPr>
          <a:lstStyle/>
          <a:p>
            <a:pPr algn="ctr">
              <a:defRPr/>
            </a:pPr>
            <a:r>
              <a:rPr lang="en-US" sz="2400" kern="0" dirty="0">
                <a:ln w="0"/>
                <a:solidFill>
                  <a:srgbClr val="000000"/>
                </a:solidFill>
                <a:effectLst>
                  <a:outerShdw blurRad="38100" dist="19050" dir="2700000" algn="tl" rotWithShape="0">
                    <a:srgbClr val="000000">
                      <a:alpha val="40000"/>
                    </a:srgbClr>
                  </a:outerShdw>
                </a:effectLst>
                <a:latin typeface="Calibri" panose="020F0502020204030204"/>
              </a:rPr>
              <a:t>Passive verb</a:t>
            </a:r>
            <a:endParaRPr lang="ar-SA" sz="2400"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sp>
        <p:nvSpPr>
          <p:cNvPr id="16" name="مستطيل 15">
            <a:extLst>
              <a:ext uri="{FF2B5EF4-FFF2-40B4-BE49-F238E27FC236}">
                <a16:creationId xmlns:a16="http://schemas.microsoft.com/office/drawing/2014/main" id="{7C4B84AA-846D-40D1-95EB-8F1465DC1413}"/>
              </a:ext>
            </a:extLst>
          </p:cNvPr>
          <p:cNvSpPr/>
          <p:nvPr/>
        </p:nvSpPr>
        <p:spPr>
          <a:xfrm>
            <a:off x="6502365" y="4112280"/>
            <a:ext cx="1778052" cy="461665"/>
          </a:xfrm>
          <a:prstGeom prst="rect">
            <a:avLst/>
          </a:prstGeom>
          <a:solidFill>
            <a:sysClr val="window" lastClr="FFFFFF"/>
          </a:solidFill>
          <a:ln w="15875" cap="flat" cmpd="sng" algn="ctr">
            <a:solidFill>
              <a:srgbClr val="BD582C"/>
            </a:solidFill>
            <a:prstDash val="solid"/>
          </a:ln>
          <a:effectLst/>
        </p:spPr>
        <p:txBody>
          <a:bodyPr wrap="none" lIns="91440" tIns="45720" rIns="91440" bIns="45720">
            <a:spAutoFit/>
          </a:bodyPr>
          <a:lstStyle/>
          <a:p>
            <a:pPr algn="ctr">
              <a:defRPr/>
            </a:pPr>
            <a:r>
              <a:rPr lang="en-US" sz="2400" kern="0" dirty="0">
                <a:ln w="0"/>
                <a:solidFill>
                  <a:srgbClr val="000000"/>
                </a:solidFill>
                <a:effectLst>
                  <a:outerShdw blurRad="38100" dist="19050" dir="2700000" algn="tl" rotWithShape="0">
                    <a:srgbClr val="000000">
                      <a:alpha val="40000"/>
                    </a:srgbClr>
                  </a:outerShdw>
                </a:effectLst>
                <a:latin typeface="Calibri" panose="020F0502020204030204"/>
              </a:rPr>
              <a:t>Agent object</a:t>
            </a:r>
            <a:endParaRPr lang="ar-SA" sz="2400" kern="0" dirty="0">
              <a:ln w="0"/>
              <a:solidFill>
                <a:srgbClr val="000000"/>
              </a:solidFill>
              <a:effectLst>
                <a:outerShdw blurRad="38100" dist="19050" dir="2700000" algn="tl" rotWithShape="0">
                  <a:srgbClr val="000000">
                    <a:alpha val="40000"/>
                  </a:srgbClr>
                </a:outerShdw>
              </a:effectLst>
              <a:latin typeface="Calibri" panose="020F0502020204030204"/>
              <a:cs typeface="Arial" panose="020B0604020202020204" pitchFamily="34" charset="0"/>
            </a:endParaRPr>
          </a:p>
        </p:txBody>
      </p:sp>
      <p:sp>
        <p:nvSpPr>
          <p:cNvPr id="18" name="مربع نص 17">
            <a:extLst>
              <a:ext uri="{FF2B5EF4-FFF2-40B4-BE49-F238E27FC236}">
                <a16:creationId xmlns:a16="http://schemas.microsoft.com/office/drawing/2014/main" id="{EAE809AD-F48D-4A5D-A9F1-1C3AAD4F4BFF}"/>
              </a:ext>
            </a:extLst>
          </p:cNvPr>
          <p:cNvSpPr txBox="1"/>
          <p:nvPr/>
        </p:nvSpPr>
        <p:spPr>
          <a:xfrm>
            <a:off x="2070792" y="3493252"/>
            <a:ext cx="2772137" cy="584775"/>
          </a:xfrm>
          <a:prstGeom prst="rect">
            <a:avLst/>
          </a:prstGeom>
          <a:noFill/>
        </p:spPr>
        <p:txBody>
          <a:bodyPr wrap="square">
            <a:spAutoFit/>
          </a:bodyPr>
          <a:lstStyle/>
          <a:p>
            <a:r>
              <a:rPr lang="en-US" sz="3200" u="sng" kern="0" dirty="0">
                <a:ln w="0"/>
                <a:solidFill>
                  <a:srgbClr val="000000"/>
                </a:solidFill>
                <a:effectLst>
                  <a:outerShdw blurRad="38100" dist="19050" dir="2700000" algn="tl" rotWithShape="0">
                    <a:srgbClr val="000000">
                      <a:alpha val="40000"/>
                    </a:srgbClr>
                  </a:outerShdw>
                </a:effectLst>
              </a:rPr>
              <a:t>Hamlet</a:t>
            </a:r>
            <a:endParaRPr lang="ar-SA" sz="3200" dirty="0"/>
          </a:p>
        </p:txBody>
      </p:sp>
      <p:pic>
        <p:nvPicPr>
          <p:cNvPr id="17" name="صورة 16">
            <a:extLst>
              <a:ext uri="{FF2B5EF4-FFF2-40B4-BE49-F238E27FC236}">
                <a16:creationId xmlns:a16="http://schemas.microsoft.com/office/drawing/2014/main" id="{2A9EF0F0-9AA9-45F4-B498-F5201927298E}"/>
              </a:ext>
            </a:extLst>
          </p:cNvPr>
          <p:cNvPicPr>
            <a:picLocks noChangeAspect="1"/>
          </p:cNvPicPr>
          <p:nvPr/>
        </p:nvPicPr>
        <p:blipFill>
          <a:blip r:embed="rId2"/>
          <a:stretch>
            <a:fillRect/>
          </a:stretch>
        </p:blipFill>
        <p:spPr>
          <a:xfrm>
            <a:off x="605555" y="1770707"/>
            <a:ext cx="1558732" cy="1558732"/>
          </a:xfrm>
          <a:prstGeom prst="rect">
            <a:avLst/>
          </a:prstGeom>
        </p:spPr>
      </p:pic>
    </p:spTree>
    <p:extLst>
      <p:ext uri="{BB962C8B-B14F-4D97-AF65-F5344CB8AC3E}">
        <p14:creationId xmlns:p14="http://schemas.microsoft.com/office/powerpoint/2010/main" val="2971898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animBg="1"/>
      <p:bldP spid="15" grpId="0" animBg="1"/>
      <p:bldP spid="16"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صورة 26">
            <a:extLst>
              <a:ext uri="{FF2B5EF4-FFF2-40B4-BE49-F238E27FC236}">
                <a16:creationId xmlns:a16="http://schemas.microsoft.com/office/drawing/2014/main" id="{DAD95FD5-522F-4D53-A95B-1C88F41EF159}"/>
              </a:ext>
            </a:extLst>
          </p:cNvPr>
          <p:cNvPicPr>
            <a:picLocks noChangeAspect="1"/>
          </p:cNvPicPr>
          <p:nvPr/>
        </p:nvPicPr>
        <p:blipFill rotWithShape="1">
          <a:blip r:embed="rId2">
            <a:extLst>
              <a:ext uri="{28A0092B-C50C-407E-A947-70E740481C1C}">
                <a14:useLocalDpi xmlns:a14="http://schemas.microsoft.com/office/drawing/2010/main" val="0"/>
              </a:ext>
            </a:extLst>
          </a:blip>
          <a:srcRect l="3460" t="2561"/>
          <a:stretch/>
        </p:blipFill>
        <p:spPr>
          <a:xfrm>
            <a:off x="1104294" y="711876"/>
            <a:ext cx="7440891" cy="3898696"/>
          </a:xfrm>
          <a:prstGeom prst="rect">
            <a:avLst/>
          </a:prstGeom>
        </p:spPr>
      </p:pic>
      <p:sp>
        <p:nvSpPr>
          <p:cNvPr id="28" name="مستطيل 27">
            <a:extLst>
              <a:ext uri="{FF2B5EF4-FFF2-40B4-BE49-F238E27FC236}">
                <a16:creationId xmlns:a16="http://schemas.microsoft.com/office/drawing/2014/main" id="{002A6B64-FFB8-40EE-AC33-41855B046B54}"/>
              </a:ext>
            </a:extLst>
          </p:cNvPr>
          <p:cNvSpPr/>
          <p:nvPr/>
        </p:nvSpPr>
        <p:spPr>
          <a:xfrm>
            <a:off x="5864620" y="582213"/>
            <a:ext cx="1833370" cy="400110"/>
          </a:xfrm>
          <a:prstGeom prst="rect">
            <a:avLst/>
          </a:prstGeom>
          <a:noFill/>
        </p:spPr>
        <p:txBody>
          <a:bodyPr wrap="square" lIns="91440" tIns="45720" rIns="91440" bIns="45720">
            <a:spAutoFit/>
          </a:bodyPr>
          <a:lstStyle/>
          <a:p>
            <a:pPr algn="ctr"/>
            <a:r>
              <a:rPr lang="en-US" sz="2000" dirty="0">
                <a:ln w="0"/>
                <a:solidFill>
                  <a:srgbClr val="FF0000"/>
                </a:solidFill>
                <a:effectLst>
                  <a:outerShdw blurRad="38100" dist="19050" dir="2700000" algn="tl" rotWithShape="0">
                    <a:schemeClr val="dk1">
                      <a:alpha val="40000"/>
                    </a:schemeClr>
                  </a:outerShdw>
                </a:effectLst>
              </a:rPr>
              <a:t>are made</a:t>
            </a:r>
            <a:endParaRPr lang="ar-SA" sz="2000" dirty="0">
              <a:ln w="0"/>
              <a:solidFill>
                <a:srgbClr val="FF0000"/>
              </a:solidFill>
              <a:effectLst>
                <a:outerShdw blurRad="38100" dist="19050" dir="2700000" algn="tl" rotWithShape="0">
                  <a:schemeClr val="dk1">
                    <a:alpha val="40000"/>
                  </a:schemeClr>
                </a:outerShdw>
              </a:effectLst>
            </a:endParaRPr>
          </a:p>
        </p:txBody>
      </p:sp>
      <p:sp>
        <p:nvSpPr>
          <p:cNvPr id="29" name="مستطيل 28">
            <a:extLst>
              <a:ext uri="{FF2B5EF4-FFF2-40B4-BE49-F238E27FC236}">
                <a16:creationId xmlns:a16="http://schemas.microsoft.com/office/drawing/2014/main" id="{672A9960-99E2-48A6-9544-E7923B337D02}"/>
              </a:ext>
            </a:extLst>
          </p:cNvPr>
          <p:cNvSpPr/>
          <p:nvPr/>
        </p:nvSpPr>
        <p:spPr>
          <a:xfrm>
            <a:off x="4291147" y="773695"/>
            <a:ext cx="1833370" cy="400110"/>
          </a:xfrm>
          <a:prstGeom prst="rect">
            <a:avLst/>
          </a:prstGeom>
          <a:noFill/>
        </p:spPr>
        <p:txBody>
          <a:bodyPr wrap="square" lIns="91440" tIns="45720" rIns="91440" bIns="45720">
            <a:spAutoFit/>
          </a:bodyPr>
          <a:lstStyle/>
          <a:p>
            <a:pPr algn="ctr"/>
            <a:r>
              <a:rPr lang="en-US" sz="2000" dirty="0">
                <a:ln w="0"/>
                <a:solidFill>
                  <a:srgbClr val="FF0000"/>
                </a:solidFill>
                <a:effectLst>
                  <a:outerShdw blurRad="38100" dist="19050" dir="2700000" algn="tl" rotWithShape="0">
                    <a:schemeClr val="dk1">
                      <a:alpha val="40000"/>
                    </a:schemeClr>
                  </a:outerShdw>
                </a:effectLst>
              </a:rPr>
              <a:t>Is used</a:t>
            </a:r>
            <a:endParaRPr lang="ar-SA" sz="2000" dirty="0">
              <a:ln w="0"/>
              <a:solidFill>
                <a:srgbClr val="FF0000"/>
              </a:solidFill>
              <a:effectLst>
                <a:outerShdw blurRad="38100" dist="19050" dir="2700000" algn="tl" rotWithShape="0">
                  <a:schemeClr val="dk1">
                    <a:alpha val="40000"/>
                  </a:schemeClr>
                </a:outerShdw>
              </a:effectLst>
            </a:endParaRPr>
          </a:p>
        </p:txBody>
      </p:sp>
      <p:sp>
        <p:nvSpPr>
          <p:cNvPr id="30" name="مستطيل 29">
            <a:extLst>
              <a:ext uri="{FF2B5EF4-FFF2-40B4-BE49-F238E27FC236}">
                <a16:creationId xmlns:a16="http://schemas.microsoft.com/office/drawing/2014/main" id="{F42AB57A-0A0A-46EC-A4F8-37BE019E3EC5}"/>
              </a:ext>
            </a:extLst>
          </p:cNvPr>
          <p:cNvSpPr/>
          <p:nvPr/>
        </p:nvSpPr>
        <p:spPr>
          <a:xfrm>
            <a:off x="2988355" y="963417"/>
            <a:ext cx="1833370" cy="400110"/>
          </a:xfrm>
          <a:prstGeom prst="rect">
            <a:avLst/>
          </a:prstGeom>
          <a:noFill/>
        </p:spPr>
        <p:txBody>
          <a:bodyPr wrap="square" lIns="91440" tIns="45720" rIns="91440" bIns="45720">
            <a:spAutoFit/>
          </a:bodyPr>
          <a:lstStyle/>
          <a:p>
            <a:pPr algn="ctr"/>
            <a:r>
              <a:rPr lang="en-US" sz="2000" dirty="0">
                <a:ln w="0"/>
                <a:solidFill>
                  <a:srgbClr val="FF0000"/>
                </a:solidFill>
                <a:effectLst>
                  <a:outerShdw blurRad="38100" dist="19050" dir="2700000" algn="tl" rotWithShape="0">
                    <a:schemeClr val="dk1">
                      <a:alpha val="40000"/>
                    </a:schemeClr>
                  </a:outerShdw>
                </a:effectLst>
              </a:rPr>
              <a:t>is made</a:t>
            </a:r>
            <a:endParaRPr lang="ar-SA" sz="2000" dirty="0">
              <a:ln w="0"/>
              <a:solidFill>
                <a:srgbClr val="FF0000"/>
              </a:solidFill>
              <a:effectLst>
                <a:outerShdw blurRad="38100" dist="19050" dir="2700000" algn="tl" rotWithShape="0">
                  <a:schemeClr val="dk1">
                    <a:alpha val="40000"/>
                  </a:schemeClr>
                </a:outerShdw>
              </a:effectLst>
            </a:endParaRPr>
          </a:p>
        </p:txBody>
      </p:sp>
      <p:sp>
        <p:nvSpPr>
          <p:cNvPr id="31" name="مستطيل 30">
            <a:extLst>
              <a:ext uri="{FF2B5EF4-FFF2-40B4-BE49-F238E27FC236}">
                <a16:creationId xmlns:a16="http://schemas.microsoft.com/office/drawing/2014/main" id="{32667D04-83B6-497D-BAF6-4BE97F2B2210}"/>
              </a:ext>
            </a:extLst>
          </p:cNvPr>
          <p:cNvSpPr/>
          <p:nvPr/>
        </p:nvSpPr>
        <p:spPr>
          <a:xfrm>
            <a:off x="6505052" y="2298940"/>
            <a:ext cx="1833370" cy="400110"/>
          </a:xfrm>
          <a:prstGeom prst="rect">
            <a:avLst/>
          </a:prstGeom>
          <a:noFill/>
        </p:spPr>
        <p:txBody>
          <a:bodyPr wrap="square" lIns="91440" tIns="45720" rIns="91440" bIns="45720">
            <a:spAutoFit/>
          </a:bodyPr>
          <a:lstStyle/>
          <a:p>
            <a:pPr algn="ctr"/>
            <a:r>
              <a:rPr lang="en-US" sz="2000" dirty="0">
                <a:ln w="0"/>
                <a:solidFill>
                  <a:srgbClr val="FF0000"/>
                </a:solidFill>
                <a:effectLst>
                  <a:outerShdw blurRad="38100" dist="19050" dir="2700000" algn="tl" rotWithShape="0">
                    <a:schemeClr val="dk1">
                      <a:alpha val="40000"/>
                    </a:schemeClr>
                  </a:outerShdw>
                </a:effectLst>
              </a:rPr>
              <a:t>was found</a:t>
            </a:r>
            <a:endParaRPr lang="ar-SA" sz="2000" dirty="0">
              <a:ln w="0"/>
              <a:solidFill>
                <a:srgbClr val="FF0000"/>
              </a:solidFill>
              <a:effectLst>
                <a:outerShdw blurRad="38100" dist="19050" dir="2700000" algn="tl" rotWithShape="0">
                  <a:schemeClr val="dk1">
                    <a:alpha val="40000"/>
                  </a:schemeClr>
                </a:outerShdw>
              </a:effectLst>
            </a:endParaRPr>
          </a:p>
        </p:txBody>
      </p:sp>
      <p:sp>
        <p:nvSpPr>
          <p:cNvPr id="32" name="مستطيل 31">
            <a:extLst>
              <a:ext uri="{FF2B5EF4-FFF2-40B4-BE49-F238E27FC236}">
                <a16:creationId xmlns:a16="http://schemas.microsoft.com/office/drawing/2014/main" id="{B9FDFC2A-1EB7-4F4F-A95A-B875380FBECD}"/>
              </a:ext>
            </a:extLst>
          </p:cNvPr>
          <p:cNvSpPr/>
          <p:nvPr/>
        </p:nvSpPr>
        <p:spPr>
          <a:xfrm>
            <a:off x="4174670" y="2648739"/>
            <a:ext cx="1833370" cy="400110"/>
          </a:xfrm>
          <a:prstGeom prst="rect">
            <a:avLst/>
          </a:prstGeom>
          <a:noFill/>
        </p:spPr>
        <p:txBody>
          <a:bodyPr wrap="square" lIns="91440" tIns="45720" rIns="91440" bIns="45720">
            <a:spAutoFit/>
          </a:bodyPr>
          <a:lstStyle/>
          <a:p>
            <a:pPr algn="ctr"/>
            <a:r>
              <a:rPr lang="en-US" sz="2000" dirty="0">
                <a:ln w="0"/>
                <a:solidFill>
                  <a:srgbClr val="FF0000"/>
                </a:solidFill>
                <a:effectLst>
                  <a:outerShdw blurRad="38100" dist="19050" dir="2700000" algn="tl" rotWithShape="0">
                    <a:schemeClr val="dk1">
                      <a:alpha val="40000"/>
                    </a:schemeClr>
                  </a:outerShdw>
                </a:effectLst>
              </a:rPr>
              <a:t>was cut</a:t>
            </a:r>
            <a:endParaRPr lang="ar-SA" sz="2000" dirty="0">
              <a:ln w="0"/>
              <a:solidFill>
                <a:srgbClr val="FF0000"/>
              </a:solidFill>
              <a:effectLst>
                <a:outerShdw blurRad="38100" dist="19050" dir="2700000" algn="tl" rotWithShape="0">
                  <a:schemeClr val="dk1">
                    <a:alpha val="40000"/>
                  </a:schemeClr>
                </a:outerShdw>
              </a:effectLst>
            </a:endParaRPr>
          </a:p>
        </p:txBody>
      </p:sp>
      <p:sp>
        <p:nvSpPr>
          <p:cNvPr id="33" name="مستطيل 32">
            <a:extLst>
              <a:ext uri="{FF2B5EF4-FFF2-40B4-BE49-F238E27FC236}">
                <a16:creationId xmlns:a16="http://schemas.microsoft.com/office/drawing/2014/main" id="{C538B054-5BB2-457E-826E-046F52717AB1}"/>
              </a:ext>
            </a:extLst>
          </p:cNvPr>
          <p:cNvSpPr/>
          <p:nvPr/>
        </p:nvSpPr>
        <p:spPr>
          <a:xfrm>
            <a:off x="5339861" y="2888745"/>
            <a:ext cx="1833370" cy="400110"/>
          </a:xfrm>
          <a:prstGeom prst="rect">
            <a:avLst/>
          </a:prstGeom>
          <a:noFill/>
        </p:spPr>
        <p:txBody>
          <a:bodyPr wrap="square" lIns="91440" tIns="45720" rIns="91440" bIns="45720">
            <a:spAutoFit/>
          </a:bodyPr>
          <a:lstStyle/>
          <a:p>
            <a:pPr algn="ctr"/>
            <a:r>
              <a:rPr lang="en-US" sz="2000" dirty="0">
                <a:ln w="0"/>
                <a:solidFill>
                  <a:srgbClr val="FF0000"/>
                </a:solidFill>
                <a:effectLst>
                  <a:outerShdw blurRad="38100" dist="19050" dir="2700000" algn="tl" rotWithShape="0">
                    <a:schemeClr val="dk1">
                      <a:alpha val="40000"/>
                    </a:schemeClr>
                  </a:outerShdw>
                </a:effectLst>
              </a:rPr>
              <a:t>is called</a:t>
            </a:r>
            <a:endParaRPr lang="ar-SA" sz="2000" dirty="0">
              <a:ln w="0"/>
              <a:solidFill>
                <a:srgbClr val="FF0000"/>
              </a:solidFill>
              <a:effectLst>
                <a:outerShdw blurRad="38100" dist="19050" dir="2700000" algn="tl" rotWithShape="0">
                  <a:schemeClr val="dk1">
                    <a:alpha val="40000"/>
                  </a:schemeClr>
                </a:outerShdw>
              </a:effectLst>
            </a:endParaRPr>
          </a:p>
        </p:txBody>
      </p:sp>
      <p:sp>
        <p:nvSpPr>
          <p:cNvPr id="34" name="مستطيل 33">
            <a:extLst>
              <a:ext uri="{FF2B5EF4-FFF2-40B4-BE49-F238E27FC236}">
                <a16:creationId xmlns:a16="http://schemas.microsoft.com/office/drawing/2014/main" id="{02A204E7-2464-457A-BFAD-51FE44A2FCC5}"/>
              </a:ext>
            </a:extLst>
          </p:cNvPr>
          <p:cNvSpPr/>
          <p:nvPr/>
        </p:nvSpPr>
        <p:spPr>
          <a:xfrm>
            <a:off x="4448901" y="4033521"/>
            <a:ext cx="1833370" cy="369332"/>
          </a:xfrm>
          <a:prstGeom prst="rect">
            <a:avLst/>
          </a:prstGeom>
          <a:noFill/>
        </p:spPr>
        <p:txBody>
          <a:bodyPr wrap="square" lIns="91440" tIns="45720" rIns="91440" bIns="45720">
            <a:spAutoFit/>
          </a:bodyPr>
          <a:lstStyle/>
          <a:p>
            <a:pPr algn="ctr"/>
            <a:r>
              <a:rPr lang="en-US" dirty="0">
                <a:ln w="0"/>
                <a:solidFill>
                  <a:srgbClr val="FF0000"/>
                </a:solidFill>
                <a:effectLst>
                  <a:outerShdw blurRad="38100" dist="19050" dir="2700000" algn="tl" rotWithShape="0">
                    <a:schemeClr val="dk1">
                      <a:alpha val="40000"/>
                    </a:schemeClr>
                  </a:outerShdw>
                </a:effectLst>
              </a:rPr>
              <a:t>is produced</a:t>
            </a:r>
            <a:endParaRPr lang="ar-SA" dirty="0">
              <a:ln w="0"/>
              <a:solidFill>
                <a:srgbClr val="FF0000"/>
              </a:solidFill>
              <a:effectLst>
                <a:outerShdw blurRad="38100" dist="19050" dir="2700000" algn="tl" rotWithShape="0">
                  <a:schemeClr val="dk1">
                    <a:alpha val="40000"/>
                  </a:schemeClr>
                </a:outerShdw>
              </a:effectLst>
            </a:endParaRPr>
          </a:p>
        </p:txBody>
      </p:sp>
      <p:sp>
        <p:nvSpPr>
          <p:cNvPr id="35" name="مستطيل 34">
            <a:extLst>
              <a:ext uri="{FF2B5EF4-FFF2-40B4-BE49-F238E27FC236}">
                <a16:creationId xmlns:a16="http://schemas.microsoft.com/office/drawing/2014/main" id="{B71CCA4C-E79A-402D-8D92-245F59B77E0D}"/>
              </a:ext>
            </a:extLst>
          </p:cNvPr>
          <p:cNvSpPr/>
          <p:nvPr/>
        </p:nvSpPr>
        <p:spPr>
          <a:xfrm>
            <a:off x="6521407" y="1835058"/>
            <a:ext cx="1833370" cy="400110"/>
          </a:xfrm>
          <a:prstGeom prst="rect">
            <a:avLst/>
          </a:prstGeom>
          <a:noFill/>
        </p:spPr>
        <p:txBody>
          <a:bodyPr wrap="square" lIns="91440" tIns="45720" rIns="91440" bIns="45720">
            <a:spAutoFit/>
          </a:bodyPr>
          <a:lstStyle/>
          <a:p>
            <a:pPr algn="ctr"/>
            <a:r>
              <a:rPr lang="en-US" sz="2000" dirty="0">
                <a:ln w="0"/>
                <a:solidFill>
                  <a:srgbClr val="FF0000"/>
                </a:solidFill>
                <a:effectLst>
                  <a:outerShdw blurRad="38100" dist="19050" dir="2700000" algn="tl" rotWithShape="0">
                    <a:schemeClr val="dk1">
                      <a:alpha val="40000"/>
                    </a:schemeClr>
                  </a:outerShdw>
                </a:effectLst>
              </a:rPr>
              <a:t>are pushed</a:t>
            </a:r>
            <a:endParaRPr lang="ar-SA" sz="2000" dirty="0">
              <a:ln w="0"/>
              <a:solidFill>
                <a:srgbClr val="FF0000"/>
              </a:solidFill>
              <a:effectLst>
                <a:outerShdw blurRad="38100" dist="19050" dir="2700000" algn="tl" rotWithShape="0">
                  <a:schemeClr val="dk1">
                    <a:alpha val="40000"/>
                  </a:schemeClr>
                </a:outerShdw>
              </a:effectLst>
            </a:endParaRPr>
          </a:p>
        </p:txBody>
      </p:sp>
      <p:sp>
        <p:nvSpPr>
          <p:cNvPr id="36" name="مستطيل 35">
            <a:extLst>
              <a:ext uri="{FF2B5EF4-FFF2-40B4-BE49-F238E27FC236}">
                <a16:creationId xmlns:a16="http://schemas.microsoft.com/office/drawing/2014/main" id="{4E663DD5-C251-4CBE-A4D2-605C5A590473}"/>
              </a:ext>
            </a:extLst>
          </p:cNvPr>
          <p:cNvSpPr/>
          <p:nvPr/>
        </p:nvSpPr>
        <p:spPr>
          <a:xfrm>
            <a:off x="5651022" y="1140046"/>
            <a:ext cx="1833370" cy="400110"/>
          </a:xfrm>
          <a:prstGeom prst="rect">
            <a:avLst/>
          </a:prstGeom>
          <a:noFill/>
        </p:spPr>
        <p:txBody>
          <a:bodyPr wrap="square" lIns="91440" tIns="45720" rIns="91440" bIns="45720">
            <a:spAutoFit/>
          </a:bodyPr>
          <a:lstStyle/>
          <a:p>
            <a:pPr algn="ctr"/>
            <a:r>
              <a:rPr lang="en-US" sz="2000" dirty="0">
                <a:ln w="0"/>
                <a:solidFill>
                  <a:srgbClr val="FF0000"/>
                </a:solidFill>
                <a:effectLst>
                  <a:outerShdw blurRad="38100" dist="19050" dir="2700000" algn="tl" rotWithShape="0">
                    <a:schemeClr val="dk1">
                      <a:alpha val="40000"/>
                    </a:schemeClr>
                  </a:outerShdw>
                </a:effectLst>
              </a:rPr>
              <a:t>is formed</a:t>
            </a:r>
            <a:endParaRPr lang="ar-SA" sz="2000" dirty="0">
              <a:ln w="0"/>
              <a:solidFill>
                <a:srgbClr val="FF0000"/>
              </a:solidFill>
              <a:effectLst>
                <a:outerShdw blurRad="38100" dist="19050" dir="2700000" algn="tl" rotWithShape="0">
                  <a:schemeClr val="dk1">
                    <a:alpha val="40000"/>
                  </a:schemeClr>
                </a:outerShdw>
              </a:effectLst>
            </a:endParaRPr>
          </a:p>
        </p:txBody>
      </p:sp>
      <p:sp>
        <p:nvSpPr>
          <p:cNvPr id="37" name="مستطيل 36">
            <a:extLst>
              <a:ext uri="{FF2B5EF4-FFF2-40B4-BE49-F238E27FC236}">
                <a16:creationId xmlns:a16="http://schemas.microsoft.com/office/drawing/2014/main" id="{ECCA9110-A42D-4509-A8E8-2CC7803BD8F8}"/>
              </a:ext>
            </a:extLst>
          </p:cNvPr>
          <p:cNvSpPr/>
          <p:nvPr/>
        </p:nvSpPr>
        <p:spPr>
          <a:xfrm>
            <a:off x="4301976" y="1543914"/>
            <a:ext cx="1833370" cy="400110"/>
          </a:xfrm>
          <a:prstGeom prst="rect">
            <a:avLst/>
          </a:prstGeom>
          <a:noFill/>
        </p:spPr>
        <p:txBody>
          <a:bodyPr wrap="square" lIns="91440" tIns="45720" rIns="91440" bIns="45720">
            <a:spAutoFit/>
          </a:bodyPr>
          <a:lstStyle/>
          <a:p>
            <a:pPr algn="ctr"/>
            <a:r>
              <a:rPr lang="en-US" sz="2000" dirty="0">
                <a:ln w="0"/>
                <a:solidFill>
                  <a:srgbClr val="FF0000"/>
                </a:solidFill>
                <a:effectLst>
                  <a:outerShdw blurRad="38100" dist="19050" dir="2700000" algn="tl" rotWithShape="0">
                    <a:schemeClr val="dk1">
                      <a:alpha val="40000"/>
                    </a:schemeClr>
                  </a:outerShdw>
                </a:effectLst>
              </a:rPr>
              <a:t>are found</a:t>
            </a:r>
            <a:endParaRPr lang="ar-SA" sz="2000" dirty="0">
              <a:ln w="0"/>
              <a:solidFill>
                <a:srgbClr val="FF0000"/>
              </a:solidFill>
              <a:effectLst>
                <a:outerShdw blurRad="38100" dist="19050" dir="2700000" algn="tl" rotWithShape="0">
                  <a:schemeClr val="dk1">
                    <a:alpha val="40000"/>
                  </a:schemeClr>
                </a:outerShdw>
              </a:effectLst>
            </a:endParaRPr>
          </a:p>
        </p:txBody>
      </p:sp>
      <p:sp>
        <p:nvSpPr>
          <p:cNvPr id="39" name="مستطيل 38">
            <a:extLst>
              <a:ext uri="{FF2B5EF4-FFF2-40B4-BE49-F238E27FC236}">
                <a16:creationId xmlns:a16="http://schemas.microsoft.com/office/drawing/2014/main" id="{E460D617-7A89-42A3-ADBB-7E75608C1846}"/>
              </a:ext>
            </a:extLst>
          </p:cNvPr>
          <p:cNvSpPr/>
          <p:nvPr/>
        </p:nvSpPr>
        <p:spPr>
          <a:xfrm>
            <a:off x="4141433" y="95809"/>
            <a:ext cx="861133" cy="307777"/>
          </a:xfrm>
          <a:prstGeom prst="rect">
            <a:avLst/>
          </a:prstGeom>
          <a:solidFill>
            <a:srgbClr val="FFFF00"/>
          </a:solidFill>
        </p:spPr>
        <p:txBody>
          <a:bodyPr wrap="none" lIns="91440" tIns="45720" rIns="91440" bIns="45720">
            <a:spAutoFit/>
          </a:bodyPr>
          <a:lstStyle/>
          <a:p>
            <a:pPr algn="l" rtl="0"/>
            <a:r>
              <a:rPr lang="en-US" sz="1400" b="1" dirty="0">
                <a:latin typeface="Arial" panose="020B0604020202020204" pitchFamily="34" charset="0"/>
                <a:cs typeface="Arial" panose="020B0604020202020204" pitchFamily="34" charset="0"/>
              </a:rPr>
              <a:t>Page 96</a:t>
            </a:r>
            <a:endParaRPr lang="ar-SA" sz="4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50246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heel(1)">
                                      <p:cBhvr>
                                        <p:cTn id="23" dur="20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heel(1)">
                                      <p:cBhvr>
                                        <p:cTn id="28" dur="20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circle(in)">
                                      <p:cBhvr>
                                        <p:cTn id="33" dur="20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heel(1)">
                                      <p:cBhvr>
                                        <p:cTn id="38" dur="20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heel(1)">
                                      <p:cBhvr>
                                        <p:cTn id="43" dur="2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circle(in)">
                                      <p:cBhvr>
                                        <p:cTn id="48" dur="20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3">
            <a:extLst>
              <a:ext uri="{FF2B5EF4-FFF2-40B4-BE49-F238E27FC236}">
                <a16:creationId xmlns:a16="http://schemas.microsoft.com/office/drawing/2014/main" id="{295F6F10-8503-4493-BA8A-FFAE0AB87F61}"/>
              </a:ext>
            </a:extLst>
          </p:cNvPr>
          <p:cNvSpPr txBox="1">
            <a:spLocks/>
          </p:cNvSpPr>
          <p:nvPr/>
        </p:nvSpPr>
        <p:spPr>
          <a:xfrm>
            <a:off x="1289691" y="478394"/>
            <a:ext cx="6564618" cy="1815882"/>
          </a:xfrm>
          <a:prstGeom prst="rect">
            <a:avLst/>
          </a:prstGeom>
          <a:noFill/>
          <a:ln>
            <a:noFill/>
          </a:ln>
        </p:spPr>
        <p:txBody>
          <a:bodyPr vert="horz" wrap="none" lIns="91440" tIns="45720" rIns="91440" bIns="45720" rtlCol="1" anchor="ctr" anchorCtr="0" compatLnSpc="1">
            <a:spAutoFit/>
          </a:bodyPr>
          <a:lstStyle>
            <a:lvl1pPr marL="0" marR="0" lvl="0" indent="0" algn="l" defTabSz="914400" rtl="0" fontAlgn="auto" hangingPunct="1">
              <a:lnSpc>
                <a:spcPct val="100000"/>
              </a:lnSpc>
              <a:spcBef>
                <a:spcPct val="0"/>
              </a:spcBef>
              <a:spcAft>
                <a:spcPct val="0"/>
              </a:spcAft>
              <a:buNone/>
              <a:defRPr lang="es-PE" sz="6000" b="1" i="0" u="none" strike="noStrike" kern="0" cap="none" spc="0" baseline="0">
                <a:solidFill>
                  <a:srgbClr val="5F5B52"/>
                </a:solidFill>
                <a:uFillTx/>
                <a:latin typeface="Milonga"/>
                <a:ea typeface="Milonga"/>
                <a:cs typeface="Milonga"/>
              </a:defRPr>
            </a:lvl1pPr>
          </a:lstStyle>
          <a:p>
            <a:r>
              <a:rPr lang="en-US" sz="2800" dirty="0">
                <a:ln w="0"/>
                <a:solidFill>
                  <a:srgbClr val="FF0000"/>
                </a:solidFill>
                <a:effectLst>
                  <a:outerShdw blurRad="38100" dist="25400" dir="5400000" algn="ctr" rotWithShape="0">
                    <a:srgbClr val="6E747A">
                      <a:alpha val="43000"/>
                    </a:srgbClr>
                  </a:outerShdw>
                </a:effectLst>
              </a:rPr>
              <a:t>Teacher</a:t>
            </a:r>
            <a:r>
              <a:rPr lang="en-US" sz="2800" dirty="0">
                <a:ln w="0"/>
                <a:solidFill>
                  <a:schemeClr val="accent1"/>
                </a:solidFill>
                <a:effectLst>
                  <a:outerShdw blurRad="38100" dist="25400" dir="5400000" algn="ctr" rotWithShape="0">
                    <a:srgbClr val="6E747A">
                      <a:alpha val="43000"/>
                    </a:srgbClr>
                  </a:outerShdw>
                </a:effectLst>
              </a:rPr>
              <a:t> </a:t>
            </a:r>
            <a:r>
              <a:rPr lang="en-US" sz="2800" dirty="0">
                <a:ln w="0"/>
                <a:solidFill>
                  <a:schemeClr val="accent3">
                    <a:lumMod val="50000"/>
                  </a:schemeClr>
                </a:solidFill>
                <a:effectLst>
                  <a:outerShdw blurRad="38100" dist="25400" dir="5400000" algn="ctr" rotWithShape="0">
                    <a:srgbClr val="6E747A">
                      <a:alpha val="43000"/>
                    </a:srgbClr>
                  </a:outerShdw>
                </a:effectLst>
              </a:rPr>
              <a:t>teaches</a:t>
            </a:r>
            <a:r>
              <a:rPr lang="en-US" sz="2800" dirty="0">
                <a:ln w="0"/>
                <a:solidFill>
                  <a:schemeClr val="accent1"/>
                </a:solidFill>
                <a:effectLst>
                  <a:outerShdw blurRad="38100" dist="25400" dir="5400000" algn="ctr" rotWithShape="0">
                    <a:srgbClr val="6E747A">
                      <a:alpha val="43000"/>
                    </a:srgbClr>
                  </a:outerShdw>
                </a:effectLst>
              </a:rPr>
              <a:t> </a:t>
            </a:r>
            <a:r>
              <a:rPr lang="en-US" sz="2800" i="1" dirty="0">
                <a:ln w="0"/>
                <a:solidFill>
                  <a:schemeClr val="accent4">
                    <a:lumMod val="75000"/>
                  </a:schemeClr>
                </a:solidFill>
                <a:effectLst>
                  <a:outerShdw blurRad="38100" dist="25400" dir="5400000" algn="ctr" rotWithShape="0">
                    <a:srgbClr val="6E747A">
                      <a:alpha val="43000"/>
                    </a:srgbClr>
                  </a:outerShdw>
                </a:effectLst>
              </a:rPr>
              <a:t>students</a:t>
            </a:r>
            <a:r>
              <a:rPr lang="en-US" sz="2800" dirty="0">
                <a:ln w="0"/>
                <a:solidFill>
                  <a:schemeClr val="accent1"/>
                </a:solidFill>
                <a:effectLst>
                  <a:outerShdw blurRad="38100" dist="25400" dir="5400000" algn="ctr" rotWithShape="0">
                    <a:srgbClr val="6E747A">
                      <a:alpha val="43000"/>
                    </a:srgbClr>
                  </a:outerShdw>
                </a:effectLst>
              </a:rPr>
              <a:t> English everyday</a:t>
            </a:r>
          </a:p>
          <a:p>
            <a:endParaRPr lang="en-US" sz="2800" dirty="0">
              <a:ln w="0"/>
              <a:solidFill>
                <a:schemeClr val="accent1"/>
              </a:solidFill>
              <a:effectLst>
                <a:outerShdw blurRad="38100" dist="25400" dir="5400000" algn="ctr" rotWithShape="0">
                  <a:srgbClr val="6E747A">
                    <a:alpha val="43000"/>
                  </a:srgbClr>
                </a:outerShdw>
              </a:effectLst>
            </a:endParaRPr>
          </a:p>
          <a:p>
            <a:endParaRPr lang="en-US" sz="2800" dirty="0">
              <a:ln w="0"/>
              <a:solidFill>
                <a:schemeClr val="accent1"/>
              </a:solidFill>
              <a:effectLst>
                <a:outerShdw blurRad="38100" dist="25400" dir="5400000" algn="ctr" rotWithShape="0">
                  <a:srgbClr val="6E747A">
                    <a:alpha val="43000"/>
                  </a:srgbClr>
                </a:outerShdw>
              </a:effectLst>
            </a:endParaRPr>
          </a:p>
          <a:p>
            <a:endParaRPr lang="en-US" sz="2800" dirty="0">
              <a:ln w="0"/>
              <a:solidFill>
                <a:schemeClr val="accent1"/>
              </a:solidFill>
              <a:effectLst>
                <a:outerShdw blurRad="38100" dist="25400" dir="5400000" algn="ctr" rotWithShape="0">
                  <a:srgbClr val="6E747A">
                    <a:alpha val="43000"/>
                  </a:srgbClr>
                </a:outerShdw>
              </a:effectLst>
            </a:endParaRPr>
          </a:p>
        </p:txBody>
      </p:sp>
      <p:sp>
        <p:nvSpPr>
          <p:cNvPr id="7" name="مربع نص 6">
            <a:extLst>
              <a:ext uri="{FF2B5EF4-FFF2-40B4-BE49-F238E27FC236}">
                <a16:creationId xmlns:a16="http://schemas.microsoft.com/office/drawing/2014/main" id="{ED283F6F-D925-4B6F-8ED4-DD36441250CB}"/>
              </a:ext>
            </a:extLst>
          </p:cNvPr>
          <p:cNvSpPr txBox="1"/>
          <p:nvPr/>
        </p:nvSpPr>
        <p:spPr>
          <a:xfrm>
            <a:off x="370390" y="3427809"/>
            <a:ext cx="10880202" cy="584775"/>
          </a:xfrm>
          <a:prstGeom prst="rect">
            <a:avLst/>
          </a:prstGeom>
          <a:noFill/>
        </p:spPr>
        <p:txBody>
          <a:bodyPr wrap="square">
            <a:spAutoFit/>
          </a:bodyPr>
          <a:lstStyle/>
          <a:p>
            <a:r>
              <a:rPr lang="en-US" sz="3200" b="1" i="1" dirty="0">
                <a:ln w="0"/>
                <a:solidFill>
                  <a:schemeClr val="accent4">
                    <a:lumMod val="75000"/>
                  </a:schemeClr>
                </a:solidFill>
                <a:effectLst>
                  <a:outerShdw blurRad="38100" dist="25400" dir="5400000" algn="ctr" rotWithShape="0">
                    <a:srgbClr val="6E747A">
                      <a:alpha val="43000"/>
                    </a:srgbClr>
                  </a:outerShdw>
                </a:effectLst>
              </a:rPr>
              <a:t>Students </a:t>
            </a:r>
            <a:r>
              <a:rPr lang="en-US" sz="3200" b="1" i="1" dirty="0">
                <a:ln w="0"/>
                <a:solidFill>
                  <a:schemeClr val="accent3">
                    <a:lumMod val="60000"/>
                    <a:lumOff val="40000"/>
                  </a:schemeClr>
                </a:solidFill>
                <a:effectLst>
                  <a:outerShdw blurRad="38100" dist="25400" dir="5400000" algn="ctr" rotWithShape="0">
                    <a:srgbClr val="6E747A">
                      <a:alpha val="43000"/>
                    </a:srgbClr>
                  </a:outerShdw>
                </a:effectLst>
              </a:rPr>
              <a:t>are</a:t>
            </a:r>
            <a:r>
              <a:rPr lang="en-US" sz="3200" b="1" i="1" dirty="0">
                <a:ln w="0"/>
                <a:solidFill>
                  <a:schemeClr val="accent4">
                    <a:lumMod val="75000"/>
                  </a:schemeClr>
                </a:solidFill>
                <a:effectLst>
                  <a:outerShdw blurRad="38100" dist="25400" dir="5400000" algn="ctr" rotWithShape="0">
                    <a:srgbClr val="6E747A">
                      <a:alpha val="43000"/>
                    </a:srgbClr>
                  </a:outerShdw>
                </a:effectLst>
              </a:rPr>
              <a:t> </a:t>
            </a:r>
            <a:r>
              <a:rPr lang="en-US" sz="3200" b="1" i="1" dirty="0">
                <a:ln w="0"/>
                <a:solidFill>
                  <a:schemeClr val="accent3">
                    <a:lumMod val="50000"/>
                  </a:schemeClr>
                </a:solidFill>
                <a:effectLst>
                  <a:outerShdw blurRad="38100" dist="25400" dir="5400000" algn="ctr" rotWithShape="0">
                    <a:srgbClr val="6E747A">
                      <a:alpha val="43000"/>
                    </a:srgbClr>
                  </a:outerShdw>
                </a:effectLst>
              </a:rPr>
              <a:t>taught</a:t>
            </a:r>
            <a:r>
              <a:rPr lang="en-US" sz="3200" b="1" i="1" dirty="0">
                <a:ln w="0"/>
                <a:solidFill>
                  <a:schemeClr val="accent4">
                    <a:lumMod val="75000"/>
                  </a:schemeClr>
                </a:solidFill>
                <a:effectLst>
                  <a:outerShdw blurRad="38100" dist="25400" dir="5400000" algn="ctr" rotWithShape="0">
                    <a:srgbClr val="6E747A">
                      <a:alpha val="43000"/>
                    </a:srgbClr>
                  </a:outerShdw>
                </a:effectLst>
              </a:rPr>
              <a:t> </a:t>
            </a:r>
            <a:r>
              <a:rPr lang="en-US" sz="3200" b="1" i="1" dirty="0">
                <a:ln w="0"/>
                <a:solidFill>
                  <a:schemeClr val="accent1">
                    <a:lumMod val="75000"/>
                  </a:schemeClr>
                </a:solidFill>
                <a:effectLst>
                  <a:outerShdw blurRad="38100" dist="25400" dir="5400000" algn="ctr" rotWithShape="0">
                    <a:srgbClr val="6E747A">
                      <a:alpha val="43000"/>
                    </a:srgbClr>
                  </a:outerShdw>
                </a:effectLst>
              </a:rPr>
              <a:t>English everyday </a:t>
            </a:r>
            <a:r>
              <a:rPr lang="en-US" sz="3200" b="1" i="1" dirty="0">
                <a:ln w="0"/>
                <a:solidFill>
                  <a:srgbClr val="FFFF00"/>
                </a:solidFill>
                <a:effectLst>
                  <a:outerShdw blurRad="38100" dist="25400" dir="5400000" algn="ctr" rotWithShape="0">
                    <a:srgbClr val="6E747A">
                      <a:alpha val="43000"/>
                    </a:srgbClr>
                  </a:outerShdw>
                </a:effectLst>
              </a:rPr>
              <a:t>by</a:t>
            </a:r>
            <a:r>
              <a:rPr lang="en-US" sz="3200" b="1" i="1" dirty="0">
                <a:ln w="0"/>
                <a:solidFill>
                  <a:srgbClr val="FF0000"/>
                </a:solidFill>
                <a:effectLst>
                  <a:outerShdw blurRad="38100" dist="25400" dir="5400000" algn="ctr" rotWithShape="0">
                    <a:srgbClr val="6E747A">
                      <a:alpha val="43000"/>
                    </a:srgbClr>
                  </a:outerShdw>
                </a:effectLst>
              </a:rPr>
              <a:t> Teacher</a:t>
            </a:r>
            <a:r>
              <a:rPr lang="ar-SA" sz="3200" b="1" i="1" dirty="0">
                <a:ln w="0"/>
                <a:solidFill>
                  <a:srgbClr val="FF0000"/>
                </a:solidFill>
                <a:effectLst>
                  <a:outerShdw blurRad="38100" dist="25400" dir="5400000" algn="ctr" rotWithShape="0">
                    <a:srgbClr val="6E747A">
                      <a:alpha val="43000"/>
                    </a:srgbClr>
                  </a:outerShdw>
                </a:effectLst>
              </a:rPr>
              <a:t> </a:t>
            </a:r>
            <a:endParaRPr lang="ar-SA" sz="3200" b="1" dirty="0">
              <a:ln w="0"/>
              <a:solidFill>
                <a:srgbClr val="FF0000"/>
              </a:solidFill>
              <a:effectLst>
                <a:outerShdw blurRad="38100" dist="25400" dir="5400000" algn="ctr" rotWithShape="0">
                  <a:srgbClr val="6E747A">
                    <a:alpha val="43000"/>
                  </a:srgbClr>
                </a:outerShdw>
              </a:effectLst>
            </a:endParaRPr>
          </a:p>
        </p:txBody>
      </p:sp>
      <p:pic>
        <p:nvPicPr>
          <p:cNvPr id="9" name="صورة 8">
            <a:extLst>
              <a:ext uri="{FF2B5EF4-FFF2-40B4-BE49-F238E27FC236}">
                <a16:creationId xmlns:a16="http://schemas.microsoft.com/office/drawing/2014/main" id="{86EDB287-0849-4DCF-A4C0-34FF745DE065}"/>
              </a:ext>
            </a:extLst>
          </p:cNvPr>
          <p:cNvPicPr>
            <a:picLocks noChangeAspect="1"/>
          </p:cNvPicPr>
          <p:nvPr/>
        </p:nvPicPr>
        <p:blipFill>
          <a:blip r:embed="rId2"/>
          <a:stretch>
            <a:fillRect/>
          </a:stretch>
        </p:blipFill>
        <p:spPr>
          <a:xfrm>
            <a:off x="2617662" y="1053296"/>
            <a:ext cx="3908676" cy="2384386"/>
          </a:xfrm>
          <a:prstGeom prst="rect">
            <a:avLst/>
          </a:prstGeom>
        </p:spPr>
      </p:pic>
    </p:spTree>
    <p:extLst>
      <p:ext uri="{BB962C8B-B14F-4D97-AF65-F5344CB8AC3E}">
        <p14:creationId xmlns:p14="http://schemas.microsoft.com/office/powerpoint/2010/main" val="3539005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E7480287-0492-4C8A-A423-775AEBAA3BA8}"/>
              </a:ext>
            </a:extLst>
          </p:cNvPr>
          <p:cNvSpPr txBox="1">
            <a:spLocks/>
          </p:cNvSpPr>
          <p:nvPr/>
        </p:nvSpPr>
        <p:spPr>
          <a:xfrm>
            <a:off x="2574789" y="2421279"/>
            <a:ext cx="10515600" cy="671332"/>
          </a:xfrm>
          <a:prstGeom prst="rect">
            <a:avLst/>
          </a:prstGeom>
          <a:noFill/>
          <a:ln>
            <a:noFill/>
          </a:ln>
        </p:spPr>
        <p:txBody>
          <a:bodyPr vert="horz" wrap="square" lIns="91421" tIns="91421" rIns="91421" bIns="91421" anchor="ctr" anchorCtr="0" compatLnSpc="1">
            <a:noAutofit/>
          </a:bodyPr>
          <a:lstStyle>
            <a:lvl1pPr marL="0" marR="0" lvl="0" indent="0" algn="l" defTabSz="914400" rtl="0" fontAlgn="auto" hangingPunct="1">
              <a:lnSpc>
                <a:spcPct val="100000"/>
              </a:lnSpc>
              <a:spcBef>
                <a:spcPct val="0"/>
              </a:spcBef>
              <a:spcAft>
                <a:spcPct val="0"/>
              </a:spcAft>
              <a:buNone/>
              <a:defRPr lang="es-PE" sz="6000" b="1" i="0" u="none" strike="noStrike" kern="0" cap="none" spc="0" baseline="0">
                <a:solidFill>
                  <a:srgbClr val="5F5B52"/>
                </a:solidFill>
                <a:uFillTx/>
                <a:latin typeface="Milonga"/>
                <a:ea typeface="Milonga"/>
                <a:cs typeface="Milonga"/>
              </a:defRPr>
            </a:lvl1pPr>
          </a:lstStyle>
          <a:p>
            <a:endParaRPr lang="en-US" sz="4000" dirty="0"/>
          </a:p>
          <a:p>
            <a:r>
              <a:rPr lang="en-US" sz="4000" dirty="0">
                <a:solidFill>
                  <a:schemeClr val="tx2">
                    <a:lumMod val="60000"/>
                    <a:lumOff val="40000"/>
                  </a:schemeClr>
                </a:solidFill>
              </a:rPr>
              <a:t>Amal</a:t>
            </a:r>
            <a:r>
              <a:rPr lang="en-US" sz="4000" dirty="0"/>
              <a:t> </a:t>
            </a:r>
            <a:r>
              <a:rPr lang="en-US" sz="4000" dirty="0">
                <a:solidFill>
                  <a:srgbClr val="FF0000"/>
                </a:solidFill>
              </a:rPr>
              <a:t>saw</a:t>
            </a:r>
            <a:r>
              <a:rPr lang="en-US" sz="4000" dirty="0"/>
              <a:t> </a:t>
            </a:r>
            <a:r>
              <a:rPr lang="en-US" sz="4000" dirty="0">
                <a:solidFill>
                  <a:schemeClr val="accent4">
                    <a:lumMod val="75000"/>
                  </a:schemeClr>
                </a:solidFill>
              </a:rPr>
              <a:t>the fox</a:t>
            </a:r>
          </a:p>
          <a:p>
            <a:endParaRPr lang="en-US" sz="4000" dirty="0">
              <a:solidFill>
                <a:schemeClr val="accent4">
                  <a:lumMod val="75000"/>
                </a:schemeClr>
              </a:solidFill>
            </a:endParaRPr>
          </a:p>
          <a:p>
            <a:endParaRPr lang="en-US" sz="4000" dirty="0">
              <a:solidFill>
                <a:schemeClr val="accent4">
                  <a:lumMod val="75000"/>
                </a:schemeClr>
              </a:solidFill>
            </a:endParaRPr>
          </a:p>
          <a:p>
            <a:endParaRPr lang="en-US" sz="4000" dirty="0">
              <a:solidFill>
                <a:schemeClr val="accent4">
                  <a:lumMod val="75000"/>
                </a:schemeClr>
              </a:solidFill>
            </a:endParaRPr>
          </a:p>
          <a:p>
            <a:endParaRPr lang="en-US" sz="4000" dirty="0">
              <a:solidFill>
                <a:schemeClr val="accent4">
                  <a:lumMod val="75000"/>
                </a:schemeClr>
              </a:solidFill>
            </a:endParaRPr>
          </a:p>
          <a:p>
            <a:endParaRPr lang="en-US" sz="4000" dirty="0">
              <a:solidFill>
                <a:schemeClr val="accent4">
                  <a:lumMod val="75000"/>
                </a:schemeClr>
              </a:solidFill>
            </a:endParaRPr>
          </a:p>
          <a:p>
            <a:endParaRPr lang="en-US" sz="4000" dirty="0">
              <a:solidFill>
                <a:schemeClr val="accent4">
                  <a:lumMod val="75000"/>
                </a:schemeClr>
              </a:solidFill>
            </a:endParaRPr>
          </a:p>
          <a:p>
            <a:endParaRPr lang="en-US" sz="4000" dirty="0">
              <a:solidFill>
                <a:schemeClr val="tx2">
                  <a:lumMod val="60000"/>
                  <a:lumOff val="40000"/>
                </a:schemeClr>
              </a:solidFill>
            </a:endParaRPr>
          </a:p>
        </p:txBody>
      </p:sp>
      <p:sp>
        <p:nvSpPr>
          <p:cNvPr id="4" name="مربع نص 3">
            <a:extLst>
              <a:ext uri="{FF2B5EF4-FFF2-40B4-BE49-F238E27FC236}">
                <a16:creationId xmlns:a16="http://schemas.microsoft.com/office/drawing/2014/main" id="{722257BA-7873-4B91-B919-CC6209269C44}"/>
              </a:ext>
            </a:extLst>
          </p:cNvPr>
          <p:cNvSpPr txBox="1"/>
          <p:nvPr/>
        </p:nvSpPr>
        <p:spPr>
          <a:xfrm>
            <a:off x="1973484" y="3727576"/>
            <a:ext cx="6331352" cy="646331"/>
          </a:xfrm>
          <a:prstGeom prst="rect">
            <a:avLst/>
          </a:prstGeom>
          <a:noFill/>
        </p:spPr>
        <p:txBody>
          <a:bodyPr wrap="square">
            <a:spAutoFit/>
          </a:bodyPr>
          <a:lstStyle/>
          <a:p>
            <a:r>
              <a:rPr lang="en-US" sz="3600" b="1" dirty="0">
                <a:solidFill>
                  <a:schemeClr val="accent4">
                    <a:lumMod val="75000"/>
                  </a:schemeClr>
                </a:solidFill>
              </a:rPr>
              <a:t>The fox </a:t>
            </a:r>
            <a:r>
              <a:rPr lang="en-US" sz="3600" b="1" dirty="0">
                <a:solidFill>
                  <a:srgbClr val="FF0000"/>
                </a:solidFill>
              </a:rPr>
              <a:t>was seen </a:t>
            </a:r>
            <a:r>
              <a:rPr lang="en-US" sz="3600" b="1" dirty="0">
                <a:solidFill>
                  <a:schemeClr val="accent3">
                    <a:lumMod val="50000"/>
                  </a:schemeClr>
                </a:solidFill>
              </a:rPr>
              <a:t>by</a:t>
            </a:r>
            <a:r>
              <a:rPr lang="en-US" sz="3600" b="1" dirty="0"/>
              <a:t> </a:t>
            </a:r>
            <a:r>
              <a:rPr lang="en-US" sz="3600" b="1" dirty="0">
                <a:solidFill>
                  <a:schemeClr val="tx2">
                    <a:lumMod val="60000"/>
                    <a:lumOff val="40000"/>
                  </a:schemeClr>
                </a:solidFill>
              </a:rPr>
              <a:t>Amal</a:t>
            </a:r>
          </a:p>
        </p:txBody>
      </p:sp>
      <p:pic>
        <p:nvPicPr>
          <p:cNvPr id="6" name="صورة 5">
            <a:extLst>
              <a:ext uri="{FF2B5EF4-FFF2-40B4-BE49-F238E27FC236}">
                <a16:creationId xmlns:a16="http://schemas.microsoft.com/office/drawing/2014/main" id="{82CFC149-BC73-43B5-BED5-F741BEAF6533}"/>
              </a:ext>
            </a:extLst>
          </p:cNvPr>
          <p:cNvPicPr>
            <a:picLocks noChangeAspect="1"/>
          </p:cNvPicPr>
          <p:nvPr/>
        </p:nvPicPr>
        <p:blipFill>
          <a:blip r:embed="rId2"/>
          <a:stretch>
            <a:fillRect/>
          </a:stretch>
        </p:blipFill>
        <p:spPr>
          <a:xfrm>
            <a:off x="2819248" y="1520099"/>
            <a:ext cx="3505504" cy="2103302"/>
          </a:xfrm>
          <a:prstGeom prst="rect">
            <a:avLst/>
          </a:prstGeom>
        </p:spPr>
      </p:pic>
    </p:spTree>
    <p:extLst>
      <p:ext uri="{BB962C8B-B14F-4D97-AF65-F5344CB8AC3E}">
        <p14:creationId xmlns:p14="http://schemas.microsoft.com/office/powerpoint/2010/main" val="3880482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6DA575A7-8B2D-464D-8B8C-8B5160943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61" y="1004867"/>
            <a:ext cx="8206451" cy="878176"/>
          </a:xfrm>
          <a:prstGeom prst="rect">
            <a:avLst/>
          </a:prstGeom>
        </p:spPr>
      </p:pic>
      <p:sp>
        <p:nvSpPr>
          <p:cNvPr id="3" name="مستطيل 2">
            <a:extLst>
              <a:ext uri="{FF2B5EF4-FFF2-40B4-BE49-F238E27FC236}">
                <a16:creationId xmlns:a16="http://schemas.microsoft.com/office/drawing/2014/main" id="{3D44B472-5949-4FE4-B392-B0D2F8A68B86}"/>
              </a:ext>
            </a:extLst>
          </p:cNvPr>
          <p:cNvSpPr/>
          <p:nvPr/>
        </p:nvSpPr>
        <p:spPr>
          <a:xfrm>
            <a:off x="4189523" y="476741"/>
            <a:ext cx="764953" cy="276999"/>
          </a:xfrm>
          <a:prstGeom prst="rect">
            <a:avLst/>
          </a:prstGeom>
          <a:solidFill>
            <a:srgbClr val="FFFF00"/>
          </a:solidFill>
        </p:spPr>
        <p:txBody>
          <a:bodyPr wrap="none" lIns="91440" tIns="45720" rIns="91440" bIns="45720">
            <a:spAutoFit/>
          </a:bodyPr>
          <a:lstStyle/>
          <a:p>
            <a:pPr algn="l" rtl="0"/>
            <a:r>
              <a:rPr lang="en-US" sz="1200" b="1" dirty="0">
                <a:latin typeface="Arial" panose="020B0604020202020204" pitchFamily="34" charset="0"/>
                <a:cs typeface="Arial" panose="020B0604020202020204" pitchFamily="34" charset="0"/>
              </a:rPr>
              <a:t>Page 96</a:t>
            </a:r>
            <a:endParaRPr lang="ar-SA" sz="4000" dirty="0">
              <a:ln w="0"/>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759AB639-025E-47E2-B94A-15E9D71A819E}"/>
              </a:ext>
            </a:extLst>
          </p:cNvPr>
          <p:cNvSpPr/>
          <p:nvPr/>
        </p:nvSpPr>
        <p:spPr>
          <a:xfrm>
            <a:off x="793145" y="2150954"/>
            <a:ext cx="7557710" cy="523220"/>
          </a:xfrm>
          <a:prstGeom prst="rect">
            <a:avLst/>
          </a:prstGeom>
          <a:noFill/>
        </p:spPr>
        <p:txBody>
          <a:bodyPr wrap="none" lIns="91440" tIns="45720" rIns="91440" bIns="45720">
            <a:spAutoFit/>
          </a:bodyPr>
          <a:lstStyle/>
          <a:p>
            <a:pPr algn="l" rtl="0"/>
            <a:r>
              <a:rPr lang="en-US" sz="2800" b="1" dirty="0">
                <a:ln w="0"/>
                <a:solidFill>
                  <a:srgbClr val="C00000"/>
                </a:solidFill>
              </a:rPr>
              <a:t>Shark is the most dangerous animal in the world. </a:t>
            </a:r>
            <a:endParaRPr lang="ar-SA" sz="2800" b="1" dirty="0">
              <a:ln w="0"/>
              <a:solidFill>
                <a:srgbClr val="C00000"/>
              </a:solidFill>
            </a:endParaRPr>
          </a:p>
        </p:txBody>
      </p:sp>
      <p:sp>
        <p:nvSpPr>
          <p:cNvPr id="5" name="مستطيل 4">
            <a:extLst>
              <a:ext uri="{FF2B5EF4-FFF2-40B4-BE49-F238E27FC236}">
                <a16:creationId xmlns:a16="http://schemas.microsoft.com/office/drawing/2014/main" id="{CF3C191E-4125-47A2-BE55-1CFA053B6E44}"/>
              </a:ext>
            </a:extLst>
          </p:cNvPr>
          <p:cNvSpPr/>
          <p:nvPr/>
        </p:nvSpPr>
        <p:spPr>
          <a:xfrm>
            <a:off x="1535404" y="3034229"/>
            <a:ext cx="2912144" cy="461665"/>
          </a:xfrm>
          <a:prstGeom prst="rect">
            <a:avLst/>
          </a:prstGeom>
          <a:noFill/>
        </p:spPr>
        <p:txBody>
          <a:bodyPr wrap="none" lIns="91440" tIns="45720" rIns="91440" bIns="45720">
            <a:spAutoFit/>
          </a:bodyPr>
          <a:lstStyle/>
          <a:p>
            <a:pPr algn="l" rtl="0"/>
            <a:r>
              <a:rPr lang="en-US" sz="2400" b="1" dirty="0">
                <a:ln w="0"/>
                <a:solidFill>
                  <a:srgbClr val="C00000"/>
                </a:solidFill>
              </a:rPr>
              <a:t>Sharks </a:t>
            </a:r>
            <a:r>
              <a:rPr lang="en-US" sz="2400" b="1" u="sng" dirty="0">
                <a:ln w="0"/>
                <a:solidFill>
                  <a:srgbClr val="C00000"/>
                </a:solidFill>
              </a:rPr>
              <a:t>attack</a:t>
            </a:r>
            <a:r>
              <a:rPr lang="en-US" sz="2400" b="1" dirty="0">
                <a:ln w="0"/>
                <a:solidFill>
                  <a:srgbClr val="C00000"/>
                </a:solidFill>
              </a:rPr>
              <a:t> people.</a:t>
            </a:r>
            <a:endParaRPr lang="ar-SA" sz="2400" b="1" dirty="0">
              <a:ln w="0"/>
              <a:solidFill>
                <a:srgbClr val="C00000"/>
              </a:solidFill>
            </a:endParaRPr>
          </a:p>
        </p:txBody>
      </p:sp>
      <p:sp>
        <p:nvSpPr>
          <p:cNvPr id="6" name="مستطيل 5">
            <a:extLst>
              <a:ext uri="{FF2B5EF4-FFF2-40B4-BE49-F238E27FC236}">
                <a16:creationId xmlns:a16="http://schemas.microsoft.com/office/drawing/2014/main" id="{F8A3C8EA-ADB7-4E7A-B1AF-366C1DA8E320}"/>
              </a:ext>
            </a:extLst>
          </p:cNvPr>
          <p:cNvSpPr/>
          <p:nvPr/>
        </p:nvSpPr>
        <p:spPr>
          <a:xfrm>
            <a:off x="1421250" y="4022942"/>
            <a:ext cx="4055854" cy="461665"/>
          </a:xfrm>
          <a:prstGeom prst="rect">
            <a:avLst/>
          </a:prstGeom>
          <a:noFill/>
        </p:spPr>
        <p:txBody>
          <a:bodyPr wrap="none" lIns="91440" tIns="45720" rIns="91440" bIns="45720">
            <a:spAutoFit/>
          </a:bodyPr>
          <a:lstStyle/>
          <a:p>
            <a:pPr algn="l" rtl="0"/>
            <a:r>
              <a:rPr lang="en-US" sz="2400" b="1" dirty="0">
                <a:ln w="0"/>
                <a:solidFill>
                  <a:srgbClr val="C00000"/>
                </a:solidFill>
              </a:rPr>
              <a:t>People </a:t>
            </a:r>
            <a:r>
              <a:rPr lang="en-US" sz="2400" b="1" u="sng" dirty="0">
                <a:ln w="0"/>
                <a:solidFill>
                  <a:srgbClr val="003300"/>
                </a:solidFill>
              </a:rPr>
              <a:t>are attacked </a:t>
            </a:r>
            <a:r>
              <a:rPr lang="en-US" sz="2400" b="1" dirty="0">
                <a:ln w="0"/>
                <a:solidFill>
                  <a:srgbClr val="C00000"/>
                </a:solidFill>
              </a:rPr>
              <a:t>by sharks.</a:t>
            </a:r>
            <a:endParaRPr lang="ar-SA" sz="2400" b="1" dirty="0">
              <a:ln w="0"/>
              <a:solidFill>
                <a:srgbClr val="C00000"/>
              </a:solidFill>
            </a:endParaRPr>
          </a:p>
        </p:txBody>
      </p:sp>
      <p:pic>
        <p:nvPicPr>
          <p:cNvPr id="7" name="صورة 6">
            <a:extLst>
              <a:ext uri="{FF2B5EF4-FFF2-40B4-BE49-F238E27FC236}">
                <a16:creationId xmlns:a16="http://schemas.microsoft.com/office/drawing/2014/main" id="{F6D6917E-7E4C-4D51-923D-ECF594172D04}"/>
              </a:ext>
            </a:extLst>
          </p:cNvPr>
          <p:cNvPicPr>
            <a:picLocks noChangeAspect="1"/>
          </p:cNvPicPr>
          <p:nvPr/>
        </p:nvPicPr>
        <p:blipFill>
          <a:blip r:embed="rId4"/>
          <a:stretch>
            <a:fillRect/>
          </a:stretch>
        </p:blipFill>
        <p:spPr>
          <a:xfrm>
            <a:off x="1703512" y="322427"/>
            <a:ext cx="2255030" cy="480103"/>
          </a:xfrm>
          <a:prstGeom prst="rect">
            <a:avLst/>
          </a:prstGeom>
        </p:spPr>
      </p:pic>
      <p:pic>
        <p:nvPicPr>
          <p:cNvPr id="8" name="صورة 7">
            <a:extLst>
              <a:ext uri="{FF2B5EF4-FFF2-40B4-BE49-F238E27FC236}">
                <a16:creationId xmlns:a16="http://schemas.microsoft.com/office/drawing/2014/main" id="{FB3BEE8E-B8A9-4DFB-A295-6DFE679B2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61319" y="1764075"/>
            <a:ext cx="1531985" cy="1617095"/>
          </a:xfrm>
          <a:prstGeom prst="rect">
            <a:avLst/>
          </a:prstGeom>
        </p:spPr>
      </p:pic>
      <p:pic>
        <p:nvPicPr>
          <p:cNvPr id="10" name="صورة 9">
            <a:extLst>
              <a:ext uri="{FF2B5EF4-FFF2-40B4-BE49-F238E27FC236}">
                <a16:creationId xmlns:a16="http://schemas.microsoft.com/office/drawing/2014/main" id="{464F2F4E-C583-498E-AD66-1E144FA6B886}"/>
              </a:ext>
            </a:extLst>
          </p:cNvPr>
          <p:cNvPicPr>
            <a:picLocks noChangeAspect="1"/>
          </p:cNvPicPr>
          <p:nvPr/>
        </p:nvPicPr>
        <p:blipFill>
          <a:blip r:embed="rId6"/>
          <a:stretch>
            <a:fillRect/>
          </a:stretch>
        </p:blipFill>
        <p:spPr>
          <a:xfrm>
            <a:off x="5433380" y="2857609"/>
            <a:ext cx="2289370" cy="1287771"/>
          </a:xfrm>
          <a:prstGeom prst="rect">
            <a:avLst/>
          </a:prstGeom>
        </p:spPr>
      </p:pic>
      <p:sp>
        <p:nvSpPr>
          <p:cNvPr id="11" name="شكل بيضاوي 10">
            <a:extLst>
              <a:ext uri="{FF2B5EF4-FFF2-40B4-BE49-F238E27FC236}">
                <a16:creationId xmlns:a16="http://schemas.microsoft.com/office/drawing/2014/main" id="{41EAE5D3-6053-4435-A512-1880FAF72555}"/>
              </a:ext>
            </a:extLst>
          </p:cNvPr>
          <p:cNvSpPr/>
          <p:nvPr/>
        </p:nvSpPr>
        <p:spPr>
          <a:xfrm>
            <a:off x="1105721" y="3149665"/>
            <a:ext cx="206300" cy="2120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بيضاوي 12">
            <a:extLst>
              <a:ext uri="{FF2B5EF4-FFF2-40B4-BE49-F238E27FC236}">
                <a16:creationId xmlns:a16="http://schemas.microsoft.com/office/drawing/2014/main" id="{C3E959E0-63DD-4077-A86F-4355C88395AE}"/>
              </a:ext>
            </a:extLst>
          </p:cNvPr>
          <p:cNvSpPr/>
          <p:nvPr/>
        </p:nvSpPr>
        <p:spPr>
          <a:xfrm>
            <a:off x="1105034" y="4147747"/>
            <a:ext cx="206300" cy="2120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4" name="مستطيل 13">
            <a:extLst>
              <a:ext uri="{FF2B5EF4-FFF2-40B4-BE49-F238E27FC236}">
                <a16:creationId xmlns:a16="http://schemas.microsoft.com/office/drawing/2014/main" id="{466D2B19-F494-4D92-B82C-383E6D1F9EFD}"/>
              </a:ext>
            </a:extLst>
          </p:cNvPr>
          <p:cNvSpPr/>
          <p:nvPr/>
        </p:nvSpPr>
        <p:spPr>
          <a:xfrm>
            <a:off x="2381770" y="2721179"/>
            <a:ext cx="838691" cy="369332"/>
          </a:xfrm>
          <a:prstGeom prst="rect">
            <a:avLst/>
          </a:prstGeom>
          <a:solidFill>
            <a:srgbClr val="FFFF00"/>
          </a:solidFill>
        </p:spPr>
        <p:txBody>
          <a:bodyPr wrap="none" lIns="91440" tIns="45720" rIns="91440" bIns="45720">
            <a:spAutoFit/>
          </a:bodyPr>
          <a:lstStyle/>
          <a:p>
            <a:pPr algn="l" rtl="0"/>
            <a:r>
              <a:rPr lang="en-US" b="1" dirty="0">
                <a:latin typeface="Arial" panose="020B0604020202020204" pitchFamily="34" charset="0"/>
                <a:cs typeface="Arial" panose="020B0604020202020204" pitchFamily="34" charset="0"/>
              </a:rPr>
              <a:t>active</a:t>
            </a:r>
            <a:endParaRPr lang="ar-SA" sz="5400" dirty="0">
              <a:ln w="0"/>
              <a:effectLst>
                <a:outerShdw blurRad="38100" dist="19050" dir="2700000" algn="tl" rotWithShape="0">
                  <a:schemeClr val="dk1">
                    <a:alpha val="40000"/>
                  </a:schemeClr>
                </a:outerShdw>
              </a:effectLst>
            </a:endParaRPr>
          </a:p>
        </p:txBody>
      </p:sp>
      <p:sp>
        <p:nvSpPr>
          <p:cNvPr id="16" name="مستطيل 15">
            <a:extLst>
              <a:ext uri="{FF2B5EF4-FFF2-40B4-BE49-F238E27FC236}">
                <a16:creationId xmlns:a16="http://schemas.microsoft.com/office/drawing/2014/main" id="{39314521-9284-46FC-9D94-1989AF9E1E16}"/>
              </a:ext>
            </a:extLst>
          </p:cNvPr>
          <p:cNvSpPr/>
          <p:nvPr/>
        </p:nvSpPr>
        <p:spPr>
          <a:xfrm>
            <a:off x="2392477" y="3776048"/>
            <a:ext cx="1031051" cy="369332"/>
          </a:xfrm>
          <a:prstGeom prst="rect">
            <a:avLst/>
          </a:prstGeom>
          <a:solidFill>
            <a:srgbClr val="FFFF00"/>
          </a:solidFill>
        </p:spPr>
        <p:txBody>
          <a:bodyPr wrap="none" lIns="91440" tIns="45720" rIns="91440" bIns="45720">
            <a:spAutoFit/>
          </a:bodyPr>
          <a:lstStyle/>
          <a:p>
            <a:pPr algn="l" rtl="0"/>
            <a:r>
              <a:rPr lang="en-US" b="1" dirty="0">
                <a:latin typeface="Arial" panose="020B0604020202020204" pitchFamily="34" charset="0"/>
                <a:cs typeface="Arial" panose="020B0604020202020204" pitchFamily="34" charset="0"/>
              </a:rPr>
              <a:t>passive</a:t>
            </a:r>
            <a:endParaRPr lang="ar-SA" sz="5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095392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animBg="1"/>
      <p:bldP spid="13"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6A47C289-459C-438D-9AD8-4022CBA829F3}"/>
              </a:ext>
            </a:extLst>
          </p:cNvPr>
          <p:cNvPicPr>
            <a:picLocks noChangeAspect="1"/>
          </p:cNvPicPr>
          <p:nvPr/>
        </p:nvPicPr>
        <p:blipFill>
          <a:blip r:embed="rId2"/>
          <a:stretch>
            <a:fillRect/>
          </a:stretch>
        </p:blipFill>
        <p:spPr>
          <a:xfrm>
            <a:off x="553348" y="1391906"/>
            <a:ext cx="8231838" cy="409575"/>
          </a:xfrm>
          <a:prstGeom prst="rect">
            <a:avLst/>
          </a:prstGeom>
        </p:spPr>
      </p:pic>
      <p:sp>
        <p:nvSpPr>
          <p:cNvPr id="6" name="مستطيل 5">
            <a:extLst>
              <a:ext uri="{FF2B5EF4-FFF2-40B4-BE49-F238E27FC236}">
                <a16:creationId xmlns:a16="http://schemas.microsoft.com/office/drawing/2014/main" id="{22227233-831D-4ADD-B5D7-AE6F10B72CE1}"/>
              </a:ext>
            </a:extLst>
          </p:cNvPr>
          <p:cNvSpPr/>
          <p:nvPr/>
        </p:nvSpPr>
        <p:spPr>
          <a:xfrm>
            <a:off x="301535" y="2440316"/>
            <a:ext cx="3943837" cy="461665"/>
          </a:xfrm>
          <a:prstGeom prst="rect">
            <a:avLst/>
          </a:prstGeom>
          <a:noFill/>
        </p:spPr>
        <p:txBody>
          <a:bodyPr wrap="none" lIns="91440" tIns="45720" rIns="91440" bIns="45720">
            <a:spAutoFit/>
          </a:bodyPr>
          <a:lstStyle/>
          <a:p>
            <a:pPr marL="342900" indent="-342900" algn="l" rtl="0">
              <a:buFont typeface="Arial" panose="020B0604020202020204" pitchFamily="34" charset="0"/>
              <a:buChar char="•"/>
            </a:pPr>
            <a:r>
              <a:rPr lang="en-US" sz="2400" b="1" dirty="0">
                <a:solidFill>
                  <a:srgbClr val="C00000"/>
                </a:solidFill>
                <a:latin typeface="Noto Naskh Arabic UI"/>
              </a:rPr>
              <a:t>Qasr al-</a:t>
            </a:r>
            <a:r>
              <a:rPr lang="en-US" sz="2400" b="1" dirty="0" err="1">
                <a:solidFill>
                  <a:srgbClr val="C00000"/>
                </a:solidFill>
                <a:latin typeface="Noto Naskh Arabic UI"/>
              </a:rPr>
              <a:t>Masmak</a:t>
            </a:r>
            <a:r>
              <a:rPr lang="en-US" sz="2400" b="1" dirty="0">
                <a:solidFill>
                  <a:srgbClr val="C00000"/>
                </a:solidFill>
                <a:latin typeface="Noto Naskh Arabic UI"/>
              </a:rPr>
              <a:t>, in </a:t>
            </a:r>
            <a:r>
              <a:rPr lang="en-US" sz="2400" b="1" dirty="0">
                <a:solidFill>
                  <a:srgbClr val="C00000"/>
                </a:solidFill>
              </a:rPr>
              <a:t>Riyadh</a:t>
            </a:r>
            <a:endParaRPr lang="ar-SA" sz="2400" b="1" dirty="0">
              <a:solidFill>
                <a:srgbClr val="C00000"/>
              </a:solidFill>
            </a:endParaRPr>
          </a:p>
        </p:txBody>
      </p:sp>
      <p:pic>
        <p:nvPicPr>
          <p:cNvPr id="7" name="Picture 2" descr="Masmak Fort: The birthplace of modern Saudi nation | Arab News">
            <a:extLst>
              <a:ext uri="{FF2B5EF4-FFF2-40B4-BE49-F238E27FC236}">
                <a16:creationId xmlns:a16="http://schemas.microsoft.com/office/drawing/2014/main" id="{D6071C9D-CF4D-4564-B534-0C331B974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267" y="2118193"/>
            <a:ext cx="3584260" cy="2162916"/>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a:extLst>
              <a:ext uri="{FF2B5EF4-FFF2-40B4-BE49-F238E27FC236}">
                <a16:creationId xmlns:a16="http://schemas.microsoft.com/office/drawing/2014/main" id="{3AD635C7-2C2E-4D4E-922C-576346041160}"/>
              </a:ext>
            </a:extLst>
          </p:cNvPr>
          <p:cNvSpPr/>
          <p:nvPr/>
        </p:nvSpPr>
        <p:spPr>
          <a:xfrm>
            <a:off x="301535" y="3111188"/>
            <a:ext cx="4039735" cy="830997"/>
          </a:xfrm>
          <a:prstGeom prst="rect">
            <a:avLst/>
          </a:prstGeom>
          <a:noFill/>
        </p:spPr>
        <p:txBody>
          <a:bodyPr wrap="square" lIns="91440" tIns="45720" rIns="91440" bIns="45720">
            <a:spAutoFit/>
          </a:bodyPr>
          <a:lstStyle/>
          <a:p>
            <a:pPr marL="342900" indent="-342900" algn="l" rtl="0">
              <a:buFont typeface="Arial" panose="020B0604020202020204" pitchFamily="34" charset="0"/>
              <a:buChar char="•"/>
            </a:pPr>
            <a:r>
              <a:rPr lang="en-US" sz="2400" b="1" dirty="0">
                <a:solidFill>
                  <a:srgbClr val="C00000"/>
                </a:solidFill>
              </a:rPr>
              <a:t>It is a high, strong and thick building. Built in 1865</a:t>
            </a:r>
            <a:endParaRPr lang="ar-SA" sz="2400" b="1" dirty="0">
              <a:ln w="0"/>
              <a:solidFill>
                <a:srgbClr val="C00000"/>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3D6C0856-B894-4F28-B7D4-3FF6ECEF7C4E}"/>
              </a:ext>
            </a:extLst>
          </p:cNvPr>
          <p:cNvSpPr/>
          <p:nvPr/>
        </p:nvSpPr>
        <p:spPr>
          <a:xfrm>
            <a:off x="301535" y="1801481"/>
            <a:ext cx="3057632" cy="461665"/>
          </a:xfrm>
          <a:prstGeom prst="rect">
            <a:avLst/>
          </a:prstGeom>
          <a:noFill/>
        </p:spPr>
        <p:txBody>
          <a:bodyPr wrap="none" lIns="91440" tIns="45720" rIns="91440" bIns="45720">
            <a:spAutoFit/>
          </a:bodyPr>
          <a:lstStyle/>
          <a:p>
            <a:pPr marL="342900" indent="-342900" algn="l" rtl="0">
              <a:buFont typeface="Arial" panose="020B0604020202020204" pitchFamily="34" charset="0"/>
              <a:buChar char="•"/>
            </a:pPr>
            <a:r>
              <a:rPr lang="en-US" sz="2400" b="1" dirty="0">
                <a:solidFill>
                  <a:srgbClr val="C00000"/>
                </a:solidFill>
              </a:rPr>
              <a:t>The </a:t>
            </a:r>
            <a:r>
              <a:rPr lang="en-US" sz="2400" b="1" dirty="0" err="1">
                <a:solidFill>
                  <a:srgbClr val="C00000"/>
                </a:solidFill>
              </a:rPr>
              <a:t>Masmak</a:t>
            </a:r>
            <a:r>
              <a:rPr lang="en-US" sz="2400" b="1" dirty="0">
                <a:solidFill>
                  <a:srgbClr val="C00000"/>
                </a:solidFill>
              </a:rPr>
              <a:t> Palace</a:t>
            </a:r>
            <a:endParaRPr lang="ar-SA" sz="2400" b="1" dirty="0">
              <a:ln w="0"/>
              <a:solidFill>
                <a:srgbClr val="C00000"/>
              </a:solidFill>
              <a:effectLst>
                <a:outerShdw blurRad="38100" dist="19050" dir="2700000" algn="tl" rotWithShape="0">
                  <a:schemeClr val="dk1">
                    <a:alpha val="40000"/>
                  </a:schemeClr>
                </a:outerShdw>
              </a:effectLst>
            </a:endParaRPr>
          </a:p>
        </p:txBody>
      </p:sp>
      <p:pic>
        <p:nvPicPr>
          <p:cNvPr id="10" name="Picture 2">
            <a:extLst>
              <a:ext uri="{FF2B5EF4-FFF2-40B4-BE49-F238E27FC236}">
                <a16:creationId xmlns:a16="http://schemas.microsoft.com/office/drawing/2014/main" id="{CA874A86-1B7E-4D84-BEA3-48B580897D57}"/>
              </a:ext>
            </a:extLst>
          </p:cNvPr>
          <p:cNvPicPr>
            <a:picLocks noChangeAspect="1" noChangeArrowheads="1"/>
          </p:cNvPicPr>
          <p:nvPr/>
        </p:nvPicPr>
        <p:blipFill>
          <a:blip r:embed="rId4" cstate="print"/>
          <a:srcRect l="14662" t="67547" r="62374" b="20641"/>
          <a:stretch>
            <a:fillRect/>
          </a:stretch>
        </p:blipFill>
        <p:spPr bwMode="auto">
          <a:xfrm>
            <a:off x="3066959" y="469921"/>
            <a:ext cx="2580942" cy="7464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مستطيل 10">
            <a:extLst>
              <a:ext uri="{FF2B5EF4-FFF2-40B4-BE49-F238E27FC236}">
                <a16:creationId xmlns:a16="http://schemas.microsoft.com/office/drawing/2014/main" id="{4B6EBC20-8572-4CDB-AE84-B95F6D5E46C1}"/>
              </a:ext>
            </a:extLst>
          </p:cNvPr>
          <p:cNvSpPr/>
          <p:nvPr/>
        </p:nvSpPr>
        <p:spPr>
          <a:xfrm>
            <a:off x="6003083" y="674868"/>
            <a:ext cx="764953" cy="276999"/>
          </a:xfrm>
          <a:prstGeom prst="rect">
            <a:avLst/>
          </a:prstGeom>
          <a:solidFill>
            <a:srgbClr val="FFFF00"/>
          </a:solidFill>
        </p:spPr>
        <p:txBody>
          <a:bodyPr wrap="none" lIns="91440" tIns="45720" rIns="91440" bIns="45720">
            <a:spAutoFit/>
          </a:bodyPr>
          <a:lstStyle/>
          <a:p>
            <a:pPr algn="l" rtl="0"/>
            <a:r>
              <a:rPr lang="en-US" sz="1200" b="1" dirty="0">
                <a:latin typeface="Arial" panose="020B0604020202020204" pitchFamily="34" charset="0"/>
                <a:cs typeface="Arial" panose="020B0604020202020204" pitchFamily="34" charset="0"/>
              </a:rPr>
              <a:t>Page 96</a:t>
            </a:r>
            <a:endParaRPr lang="ar-SA" sz="40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87802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5">
            <a:extLst>
              <a:ext uri="{FF2B5EF4-FFF2-40B4-BE49-F238E27FC236}">
                <a16:creationId xmlns:a16="http://schemas.microsoft.com/office/drawing/2014/main" id="{1106E948-7C2D-4AAC-823B-5B8050A2A6B7}"/>
              </a:ext>
            </a:extLst>
          </p:cNvPr>
          <p:cNvPicPr>
            <a:picLocks noChangeAspect="1"/>
          </p:cNvPicPr>
          <p:nvPr/>
        </p:nvPicPr>
        <p:blipFill>
          <a:blip r:embed="rId3">
            <a:alphaModFix amt="38000"/>
          </a:blip>
          <a:stretch>
            <a:fillRect/>
          </a:stretch>
        </p:blipFill>
        <p:spPr>
          <a:xfrm>
            <a:off x="0" y="0"/>
            <a:ext cx="9144000" cy="5143207"/>
          </a:xfrm>
          <a:prstGeom prst="rect">
            <a:avLst/>
          </a:prstGeom>
          <a:noFill/>
          <a:ln cap="flat">
            <a:noFill/>
          </a:ln>
        </p:spPr>
      </p:pic>
      <p:pic>
        <p:nvPicPr>
          <p:cNvPr id="3" name="Imagen 3">
            <a:extLst>
              <a:ext uri="{FF2B5EF4-FFF2-40B4-BE49-F238E27FC236}">
                <a16:creationId xmlns:a16="http://schemas.microsoft.com/office/drawing/2014/main" id="{1FD866C4-72D7-4A25-884A-2AE833AB341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5142" y="146"/>
            <a:ext cx="8998857" cy="5143207"/>
          </a:xfrm>
          <a:prstGeom prst="rect">
            <a:avLst/>
          </a:prstGeom>
          <a:noFill/>
          <a:ln cap="flat">
            <a:noFill/>
          </a:ln>
        </p:spPr>
      </p:pic>
      <p:sp>
        <p:nvSpPr>
          <p:cNvPr id="5" name="Google Shape;2576;p41">
            <a:extLst>
              <a:ext uri="{FF2B5EF4-FFF2-40B4-BE49-F238E27FC236}">
                <a16:creationId xmlns:a16="http://schemas.microsoft.com/office/drawing/2014/main" id="{BAE59D9E-5FE6-4C28-9D08-A316711AE332}"/>
              </a:ext>
            </a:extLst>
          </p:cNvPr>
          <p:cNvSpPr txBox="1">
            <a:spLocks noGrp="1"/>
          </p:cNvSpPr>
          <p:nvPr>
            <p:ph type="subTitle" idx="4294967295"/>
          </p:nvPr>
        </p:nvSpPr>
        <p:spPr>
          <a:xfrm>
            <a:off x="805376" y="3789694"/>
            <a:ext cx="3127997" cy="522899"/>
          </a:xfrm>
        </p:spPr>
        <p:txBody>
          <a:bodyPr/>
          <a:lstStyle/>
          <a:p>
            <a:pPr marL="0" lvl="0" indent="0">
              <a:buNone/>
            </a:pPr>
            <a:r>
              <a:rPr lang="en-US" sz="1500">
                <a:solidFill>
                  <a:srgbClr val="393231"/>
                </a:solidFill>
              </a:rPr>
              <a:t>Describe the topic of the section here</a:t>
            </a:r>
          </a:p>
        </p:txBody>
      </p:sp>
      <p:sp>
        <p:nvSpPr>
          <p:cNvPr id="9" name="圆角矩形 112">
            <a:extLst>
              <a:ext uri="{FF2B5EF4-FFF2-40B4-BE49-F238E27FC236}">
                <a16:creationId xmlns:a16="http://schemas.microsoft.com/office/drawing/2014/main" id="{14183538-19B8-4A97-AF4E-E4D938B5BB41}"/>
              </a:ext>
            </a:extLst>
          </p:cNvPr>
          <p:cNvSpPr/>
          <p:nvPr/>
        </p:nvSpPr>
        <p:spPr>
          <a:xfrm>
            <a:off x="805376" y="986634"/>
            <a:ext cx="7533248" cy="3325959"/>
          </a:xfrm>
          <a:prstGeom prst="roundRect">
            <a:avLst>
              <a:gd name="adj" fmla="val 7352"/>
            </a:avLst>
          </a:prstGeom>
          <a:solidFill>
            <a:srgbClr val="F2F2F2">
              <a:alpha val="87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06">
            <a:extLst>
              <a:ext uri="{FF2B5EF4-FFF2-40B4-BE49-F238E27FC236}">
                <a16:creationId xmlns:a16="http://schemas.microsoft.com/office/drawing/2014/main" id="{9119FA58-B2B2-4160-BB84-437EF4C4205B}"/>
              </a:ext>
            </a:extLst>
          </p:cNvPr>
          <p:cNvSpPr/>
          <p:nvPr/>
        </p:nvSpPr>
        <p:spPr>
          <a:xfrm>
            <a:off x="8050639" y="1110746"/>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7">
            <a:extLst>
              <a:ext uri="{FF2B5EF4-FFF2-40B4-BE49-F238E27FC236}">
                <a16:creationId xmlns:a16="http://schemas.microsoft.com/office/drawing/2014/main" id="{8AE01B53-44CA-4E81-A1C7-54D16E4E2DFC}"/>
              </a:ext>
            </a:extLst>
          </p:cNvPr>
          <p:cNvSpPr/>
          <p:nvPr/>
        </p:nvSpPr>
        <p:spPr>
          <a:xfrm>
            <a:off x="1005468" y="3941629"/>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8">
            <a:extLst>
              <a:ext uri="{FF2B5EF4-FFF2-40B4-BE49-F238E27FC236}">
                <a16:creationId xmlns:a16="http://schemas.microsoft.com/office/drawing/2014/main" id="{BA6BAE83-0F03-4C39-9F16-BE7F67EF891E}"/>
              </a:ext>
            </a:extLst>
          </p:cNvPr>
          <p:cNvSpPr/>
          <p:nvPr/>
        </p:nvSpPr>
        <p:spPr>
          <a:xfrm>
            <a:off x="7962746" y="3941629"/>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09">
            <a:extLst>
              <a:ext uri="{FF2B5EF4-FFF2-40B4-BE49-F238E27FC236}">
                <a16:creationId xmlns:a16="http://schemas.microsoft.com/office/drawing/2014/main" id="{5A172F9E-F4E4-456E-A793-A523F03C8444}"/>
              </a:ext>
            </a:extLst>
          </p:cNvPr>
          <p:cNvSpPr/>
          <p:nvPr/>
        </p:nvSpPr>
        <p:spPr>
          <a:xfrm>
            <a:off x="993731" y="1460327"/>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مربع نص 13">
            <a:extLst>
              <a:ext uri="{FF2B5EF4-FFF2-40B4-BE49-F238E27FC236}">
                <a16:creationId xmlns:a16="http://schemas.microsoft.com/office/drawing/2014/main" id="{86266916-E11D-42F2-ADB1-2FCC678A4DC8}"/>
              </a:ext>
            </a:extLst>
          </p:cNvPr>
          <p:cNvSpPr txBox="1"/>
          <p:nvPr/>
        </p:nvSpPr>
        <p:spPr>
          <a:xfrm>
            <a:off x="-327660" y="2149257"/>
            <a:ext cx="9799320" cy="769441"/>
          </a:xfrm>
          <a:prstGeom prst="rect">
            <a:avLst/>
          </a:prstGeom>
          <a:noFill/>
        </p:spPr>
        <p:txBody>
          <a:bodyPr wrap="square">
            <a:spAutoFit/>
          </a:bodyPr>
          <a:lstStyle/>
          <a:p>
            <a:pPr algn="ctr"/>
            <a:r>
              <a:rPr lang="en-US" sz="4400" b="1" dirty="0"/>
              <a:t>form, meaning, and function</a:t>
            </a:r>
            <a:endParaRPr lang="ar-SA" sz="4400" b="1" dirty="0"/>
          </a:p>
        </p:txBody>
      </p:sp>
    </p:spTree>
    <p:extLst>
      <p:ext uri="{BB962C8B-B14F-4D97-AF65-F5344CB8AC3E}">
        <p14:creationId xmlns:p14="http://schemas.microsoft.com/office/powerpoint/2010/main" val="2629267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نتيجة بحث الصور عن jeddah">
            <a:extLst>
              <a:ext uri="{FF2B5EF4-FFF2-40B4-BE49-F238E27FC236}">
                <a16:creationId xmlns:a16="http://schemas.microsoft.com/office/drawing/2014/main" id="{0D8C4928-8CFB-4027-90BA-D8D425A22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6738" y="585169"/>
            <a:ext cx="3190754" cy="1504859"/>
          </a:xfrm>
          <a:prstGeom prst="rect">
            <a:avLst/>
          </a:prstGeom>
          <a:noFill/>
          <a:extLst>
            <a:ext uri="{909E8E84-426E-40DD-AFC4-6F175D3DCCD1}">
              <a14:hiddenFill xmlns:a14="http://schemas.microsoft.com/office/drawing/2010/main">
                <a:solidFill>
                  <a:srgbClr val="FFFFFF"/>
                </a:solidFill>
              </a14:hiddenFill>
            </a:ext>
          </a:extLst>
        </p:spPr>
      </p:pic>
      <p:sp>
        <p:nvSpPr>
          <p:cNvPr id="6" name="مربع نص 5">
            <a:extLst>
              <a:ext uri="{FF2B5EF4-FFF2-40B4-BE49-F238E27FC236}">
                <a16:creationId xmlns:a16="http://schemas.microsoft.com/office/drawing/2014/main" id="{01B32FBC-7F64-4F91-8067-32C8798D3D7B}"/>
              </a:ext>
            </a:extLst>
          </p:cNvPr>
          <p:cNvSpPr txBox="1"/>
          <p:nvPr/>
        </p:nvSpPr>
        <p:spPr>
          <a:xfrm>
            <a:off x="308339" y="1460708"/>
            <a:ext cx="4830439" cy="830997"/>
          </a:xfrm>
          <a:prstGeom prst="rect">
            <a:avLst/>
          </a:prstGeom>
          <a:noFill/>
        </p:spPr>
        <p:txBody>
          <a:bodyPr wrap="square" rtlCol="1">
            <a:spAutoFit/>
          </a:bodyPr>
          <a:lstStyle/>
          <a:p>
            <a:pPr algn="ctr"/>
            <a:r>
              <a:rPr lang="en-US" sz="2400" b="1" dirty="0"/>
              <a:t>Jeddah is</a:t>
            </a:r>
            <a:r>
              <a:rPr lang="en-US" sz="2400" b="1" dirty="0">
                <a:solidFill>
                  <a:srgbClr val="FF0000"/>
                </a:solidFill>
              </a:rPr>
              <a:t> such </a:t>
            </a:r>
            <a:r>
              <a:rPr lang="en-US" sz="2400" b="1" dirty="0"/>
              <a:t>a beautiful city </a:t>
            </a:r>
            <a:r>
              <a:rPr lang="en-US" sz="2400" b="1" dirty="0">
                <a:solidFill>
                  <a:srgbClr val="FF0000"/>
                </a:solidFill>
              </a:rPr>
              <a:t>that</a:t>
            </a:r>
            <a:r>
              <a:rPr lang="en-US" sz="2400" b="1" dirty="0"/>
              <a:t>  we visit it every month,</a:t>
            </a:r>
            <a:endParaRPr lang="ar-SA" sz="2400" b="1" dirty="0"/>
          </a:p>
        </p:txBody>
      </p:sp>
      <p:pic>
        <p:nvPicPr>
          <p:cNvPr id="7" name="Picture 4" descr="نتيجة بحث الصور عن Righadh events">
            <a:extLst>
              <a:ext uri="{FF2B5EF4-FFF2-40B4-BE49-F238E27FC236}">
                <a16:creationId xmlns:a16="http://schemas.microsoft.com/office/drawing/2014/main" id="{D2B811DB-E9B6-4AE6-813A-76C2A4B2A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519" y="2851795"/>
            <a:ext cx="2969941" cy="1665909"/>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F705CC08-5A70-42BE-A1CD-F5AF4AE75F10}"/>
              </a:ext>
            </a:extLst>
          </p:cNvPr>
          <p:cNvSpPr txBox="1"/>
          <p:nvPr/>
        </p:nvSpPr>
        <p:spPr>
          <a:xfrm>
            <a:off x="4051769" y="2956464"/>
            <a:ext cx="4465723" cy="1015663"/>
          </a:xfrm>
          <a:prstGeom prst="rect">
            <a:avLst/>
          </a:prstGeom>
          <a:noFill/>
        </p:spPr>
        <p:txBody>
          <a:bodyPr wrap="square" rtlCol="1">
            <a:spAutoFit/>
          </a:bodyPr>
          <a:lstStyle/>
          <a:p>
            <a:pPr algn="ctr"/>
            <a:r>
              <a:rPr lang="en-US" sz="2000" b="1" dirty="0"/>
              <a:t>According to 2030 vision There is </a:t>
            </a:r>
            <a:r>
              <a:rPr lang="en-US" sz="2000" b="1" dirty="0">
                <a:solidFill>
                  <a:srgbClr val="FF0000"/>
                </a:solidFill>
              </a:rPr>
              <a:t>so</a:t>
            </a:r>
            <a:r>
              <a:rPr lang="en-US" sz="2000" b="1" dirty="0"/>
              <a:t> many events </a:t>
            </a:r>
            <a:r>
              <a:rPr lang="en-US" sz="2000" b="1" dirty="0">
                <a:solidFill>
                  <a:srgbClr val="FF0000"/>
                </a:solidFill>
              </a:rPr>
              <a:t>that</a:t>
            </a:r>
            <a:r>
              <a:rPr lang="en-US" sz="2000" b="1" dirty="0"/>
              <a:t> you can see it in Saudi Arabia.</a:t>
            </a:r>
            <a:endParaRPr lang="ar-SA" sz="2000" b="1" dirty="0"/>
          </a:p>
        </p:txBody>
      </p:sp>
      <p:sp>
        <p:nvSpPr>
          <p:cNvPr id="9" name="مربع نص 8">
            <a:extLst>
              <a:ext uri="{FF2B5EF4-FFF2-40B4-BE49-F238E27FC236}">
                <a16:creationId xmlns:a16="http://schemas.microsoft.com/office/drawing/2014/main" id="{BE209F64-FF1C-4FF6-833C-12F2FB054177}"/>
              </a:ext>
            </a:extLst>
          </p:cNvPr>
          <p:cNvSpPr txBox="1"/>
          <p:nvPr/>
        </p:nvSpPr>
        <p:spPr>
          <a:xfrm>
            <a:off x="1932392" y="512022"/>
            <a:ext cx="2334807" cy="646331"/>
          </a:xfrm>
          <a:prstGeom prst="rect">
            <a:avLst/>
          </a:prstGeom>
          <a:noFill/>
          <a:ln w="19050">
            <a:solidFill>
              <a:schemeClr val="tx1"/>
            </a:solidFill>
          </a:ln>
        </p:spPr>
        <p:txBody>
          <a:bodyPr wrap="square" rtlCol="1">
            <a:spAutoFit/>
          </a:bodyPr>
          <a:lstStyle/>
          <a:p>
            <a:r>
              <a:rPr lang="en-US" sz="3600" b="1" dirty="0">
                <a:latin typeface="Comic Sans MS" panose="030F0702030302020204" pitchFamily="66" charset="0"/>
              </a:rPr>
              <a:t>Warm up</a:t>
            </a:r>
            <a:endParaRPr lang="ar-SA" sz="3600" b="1" dirty="0">
              <a:latin typeface="Comic Sans MS" panose="030F0702030302020204" pitchFamily="66" charset="0"/>
            </a:endParaRPr>
          </a:p>
        </p:txBody>
      </p:sp>
    </p:spTree>
    <p:extLst>
      <p:ext uri="{BB962C8B-B14F-4D97-AF65-F5344CB8AC3E}">
        <p14:creationId xmlns:p14="http://schemas.microsoft.com/office/powerpoint/2010/main" val="160867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a:extLst>
              <a:ext uri="{FF2B5EF4-FFF2-40B4-BE49-F238E27FC236}">
                <a16:creationId xmlns:a16="http://schemas.microsoft.com/office/drawing/2014/main" id="{0678D81F-F24A-47A7-9ABF-C2E3224B4FCA}"/>
              </a:ext>
            </a:extLst>
          </p:cNvPr>
          <p:cNvGrpSpPr/>
          <p:nvPr/>
        </p:nvGrpSpPr>
        <p:grpSpPr>
          <a:xfrm>
            <a:off x="1358067" y="924717"/>
            <a:ext cx="6427866" cy="3842706"/>
            <a:chOff x="1251483" y="671421"/>
            <a:chExt cx="6427866" cy="3842706"/>
          </a:xfrm>
        </p:grpSpPr>
        <p:pic>
          <p:nvPicPr>
            <p:cNvPr id="5" name="صورة 4">
              <a:extLst>
                <a:ext uri="{FF2B5EF4-FFF2-40B4-BE49-F238E27FC236}">
                  <a16:creationId xmlns:a16="http://schemas.microsoft.com/office/drawing/2014/main" id="{A78279D0-EBB0-4CC9-9105-F74E347BF5D6}"/>
                </a:ext>
              </a:extLst>
            </p:cNvPr>
            <p:cNvPicPr>
              <a:picLocks noChangeAspect="1"/>
            </p:cNvPicPr>
            <p:nvPr/>
          </p:nvPicPr>
          <p:blipFill rotWithShape="1">
            <a:blip r:embed="rId2">
              <a:extLst>
                <a:ext uri="{28A0092B-C50C-407E-A947-70E740481C1C}">
                  <a14:useLocalDpi xmlns:a14="http://schemas.microsoft.com/office/drawing/2010/main" val="0"/>
                </a:ext>
              </a:extLst>
            </a:blip>
            <a:srcRect b="2853"/>
            <a:stretch/>
          </p:blipFill>
          <p:spPr>
            <a:xfrm>
              <a:off x="1251483" y="671421"/>
              <a:ext cx="6427866" cy="3692236"/>
            </a:xfrm>
            <a:prstGeom prst="rect">
              <a:avLst/>
            </a:prstGeom>
          </p:spPr>
        </p:pic>
        <p:sp>
          <p:nvSpPr>
            <p:cNvPr id="6" name="مستطيل 5">
              <a:extLst>
                <a:ext uri="{FF2B5EF4-FFF2-40B4-BE49-F238E27FC236}">
                  <a16:creationId xmlns:a16="http://schemas.microsoft.com/office/drawing/2014/main" id="{DC8D8781-44F2-47C6-A875-82CF5BA8119F}"/>
                </a:ext>
              </a:extLst>
            </p:cNvPr>
            <p:cNvSpPr/>
            <p:nvPr/>
          </p:nvSpPr>
          <p:spPr>
            <a:xfrm>
              <a:off x="1539433" y="4190035"/>
              <a:ext cx="2731625" cy="324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8" name="مستطيل 7">
            <a:extLst>
              <a:ext uri="{FF2B5EF4-FFF2-40B4-BE49-F238E27FC236}">
                <a16:creationId xmlns:a16="http://schemas.microsoft.com/office/drawing/2014/main" id="{F80AD824-2626-421F-8E85-C4409345815C}"/>
              </a:ext>
            </a:extLst>
          </p:cNvPr>
          <p:cNvSpPr/>
          <p:nvPr/>
        </p:nvSpPr>
        <p:spPr>
          <a:xfrm>
            <a:off x="1646016" y="2225039"/>
            <a:ext cx="3223163" cy="53340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D5649670-16A8-44D8-8E00-E787CB54FE81}"/>
              </a:ext>
            </a:extLst>
          </p:cNvPr>
          <p:cNvSpPr/>
          <p:nvPr/>
        </p:nvSpPr>
        <p:spPr>
          <a:xfrm>
            <a:off x="1706976" y="3685382"/>
            <a:ext cx="3848004" cy="60747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ربع نص 9">
            <a:extLst>
              <a:ext uri="{FF2B5EF4-FFF2-40B4-BE49-F238E27FC236}">
                <a16:creationId xmlns:a16="http://schemas.microsoft.com/office/drawing/2014/main" id="{B5E34309-7901-44FA-BCC3-5EFECAB71D23}"/>
              </a:ext>
            </a:extLst>
          </p:cNvPr>
          <p:cNvSpPr txBox="1"/>
          <p:nvPr/>
        </p:nvSpPr>
        <p:spPr>
          <a:xfrm>
            <a:off x="5388917" y="1481052"/>
            <a:ext cx="4050685" cy="646331"/>
          </a:xfrm>
          <a:prstGeom prst="rect">
            <a:avLst/>
          </a:prstGeom>
          <a:noFill/>
        </p:spPr>
        <p:txBody>
          <a:bodyPr wrap="square" rtlCol="1">
            <a:spAutoFit/>
          </a:bodyPr>
          <a:lstStyle/>
          <a:p>
            <a:pPr algn="ctr"/>
            <a:r>
              <a:rPr lang="en-US" sz="3600" b="1" dirty="0"/>
              <a:t>Look at page 97</a:t>
            </a:r>
            <a:endParaRPr lang="ar-SA" sz="3600" b="1" dirty="0"/>
          </a:p>
        </p:txBody>
      </p:sp>
      <p:pic>
        <p:nvPicPr>
          <p:cNvPr id="11" name="رسم 10" descr="فصل دراسي">
            <a:extLst>
              <a:ext uri="{FF2B5EF4-FFF2-40B4-BE49-F238E27FC236}">
                <a16:creationId xmlns:a16="http://schemas.microsoft.com/office/drawing/2014/main" id="{245A7A8D-3D90-4958-92BD-D84C6E3AEF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7470" y="0"/>
            <a:ext cx="1533577" cy="1635109"/>
          </a:xfrm>
          <a:prstGeom prst="rect">
            <a:avLst/>
          </a:prstGeom>
        </p:spPr>
      </p:pic>
    </p:spTree>
    <p:extLst>
      <p:ext uri="{BB962C8B-B14F-4D97-AF65-F5344CB8AC3E}">
        <p14:creationId xmlns:p14="http://schemas.microsoft.com/office/powerpoint/2010/main" val="968804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FBB394A2-66BB-4926-8478-D2A9687371C2}"/>
              </a:ext>
            </a:extLst>
          </p:cNvPr>
          <p:cNvPicPr>
            <a:picLocks noChangeAspect="1"/>
          </p:cNvPicPr>
          <p:nvPr/>
        </p:nvPicPr>
        <p:blipFill>
          <a:blip r:embed="rId2"/>
          <a:stretch>
            <a:fillRect/>
          </a:stretch>
        </p:blipFill>
        <p:spPr>
          <a:xfrm>
            <a:off x="1289516" y="441431"/>
            <a:ext cx="1652196" cy="594562"/>
          </a:xfrm>
          <a:prstGeom prst="rect">
            <a:avLst/>
          </a:prstGeom>
        </p:spPr>
      </p:pic>
      <p:pic>
        <p:nvPicPr>
          <p:cNvPr id="3" name="صورة 2">
            <a:extLst>
              <a:ext uri="{FF2B5EF4-FFF2-40B4-BE49-F238E27FC236}">
                <a16:creationId xmlns:a16="http://schemas.microsoft.com/office/drawing/2014/main" id="{CB8D03EE-40AB-455B-9D00-DFC9C5BF4F5A}"/>
              </a:ext>
            </a:extLst>
          </p:cNvPr>
          <p:cNvPicPr>
            <a:picLocks noChangeAspect="1"/>
          </p:cNvPicPr>
          <p:nvPr/>
        </p:nvPicPr>
        <p:blipFill>
          <a:blip r:embed="rId3"/>
          <a:stretch>
            <a:fillRect/>
          </a:stretch>
        </p:blipFill>
        <p:spPr>
          <a:xfrm>
            <a:off x="4972373" y="405754"/>
            <a:ext cx="1717361" cy="665916"/>
          </a:xfrm>
          <a:prstGeom prst="rect">
            <a:avLst/>
          </a:prstGeom>
        </p:spPr>
      </p:pic>
      <p:sp>
        <p:nvSpPr>
          <p:cNvPr id="4" name="مستطيل 3">
            <a:extLst>
              <a:ext uri="{FF2B5EF4-FFF2-40B4-BE49-F238E27FC236}">
                <a16:creationId xmlns:a16="http://schemas.microsoft.com/office/drawing/2014/main" id="{53D1C33C-D2BA-488D-9CEA-65EA21DFA5FD}"/>
              </a:ext>
            </a:extLst>
          </p:cNvPr>
          <p:cNvSpPr/>
          <p:nvPr/>
        </p:nvSpPr>
        <p:spPr>
          <a:xfrm>
            <a:off x="4583221" y="1260948"/>
            <a:ext cx="3500968" cy="461665"/>
          </a:xfrm>
          <a:prstGeom prst="rect">
            <a:avLst/>
          </a:prstGeom>
        </p:spPr>
        <p:txBody>
          <a:bodyPr wrap="square">
            <a:spAutoFit/>
          </a:bodyPr>
          <a:lstStyle/>
          <a:p>
            <a:pPr algn="l" rtl="0"/>
            <a:r>
              <a:rPr lang="en-US" sz="2400" b="1" dirty="0">
                <a:latin typeface="MyriadPro-SemiboldIt"/>
              </a:rPr>
              <a:t>It was </a:t>
            </a:r>
            <a:r>
              <a:rPr lang="en-US" sz="2400" b="1" dirty="0">
                <a:solidFill>
                  <a:srgbClr val="C00000"/>
                </a:solidFill>
                <a:latin typeface="MyriadPro-SemiboldIt"/>
              </a:rPr>
              <a:t>such</a:t>
            </a:r>
            <a:r>
              <a:rPr lang="en-US" sz="2400" b="1" dirty="0">
                <a:latin typeface="MyriadPro-SemiboldIt"/>
              </a:rPr>
              <a:t> a hot day.</a:t>
            </a:r>
          </a:p>
        </p:txBody>
      </p:sp>
      <p:sp>
        <p:nvSpPr>
          <p:cNvPr id="5" name="مستطيل 4">
            <a:extLst>
              <a:ext uri="{FF2B5EF4-FFF2-40B4-BE49-F238E27FC236}">
                <a16:creationId xmlns:a16="http://schemas.microsoft.com/office/drawing/2014/main" id="{66403291-223E-4EC9-A4E4-A8022B7E4F78}"/>
              </a:ext>
            </a:extLst>
          </p:cNvPr>
          <p:cNvSpPr/>
          <p:nvPr/>
        </p:nvSpPr>
        <p:spPr>
          <a:xfrm>
            <a:off x="731912" y="1237065"/>
            <a:ext cx="4572000" cy="461665"/>
          </a:xfrm>
          <a:prstGeom prst="rect">
            <a:avLst/>
          </a:prstGeom>
        </p:spPr>
        <p:txBody>
          <a:bodyPr>
            <a:spAutoFit/>
          </a:bodyPr>
          <a:lstStyle/>
          <a:p>
            <a:pPr algn="l" rtl="0"/>
            <a:r>
              <a:rPr lang="en-US" sz="2400" b="1" dirty="0">
                <a:latin typeface="MyriadPro-SemiboldIt"/>
              </a:rPr>
              <a:t>The test was </a:t>
            </a:r>
            <a:r>
              <a:rPr lang="en-US" sz="2400" b="1" dirty="0">
                <a:solidFill>
                  <a:srgbClr val="C00000"/>
                </a:solidFill>
                <a:latin typeface="MyriadPro-SemiboldIt"/>
              </a:rPr>
              <a:t>so</a:t>
            </a:r>
            <a:r>
              <a:rPr lang="en-US" sz="2400" b="1" dirty="0">
                <a:latin typeface="MyriadPro-SemiboldIt"/>
              </a:rPr>
              <a:t> difficult.</a:t>
            </a:r>
            <a:endParaRPr lang="ar-SA" sz="2400" b="1" dirty="0"/>
          </a:p>
        </p:txBody>
      </p:sp>
      <p:sp>
        <p:nvSpPr>
          <p:cNvPr id="6" name="مستطيل 5">
            <a:extLst>
              <a:ext uri="{FF2B5EF4-FFF2-40B4-BE49-F238E27FC236}">
                <a16:creationId xmlns:a16="http://schemas.microsoft.com/office/drawing/2014/main" id="{372895D5-03B3-4311-8706-8197F1BB5127}"/>
              </a:ext>
            </a:extLst>
          </p:cNvPr>
          <p:cNvSpPr/>
          <p:nvPr/>
        </p:nvSpPr>
        <p:spPr>
          <a:xfrm>
            <a:off x="1103624" y="1795432"/>
            <a:ext cx="2222083" cy="584775"/>
          </a:xfrm>
          <a:prstGeom prst="rect">
            <a:avLst/>
          </a:prstGeom>
          <a:solidFill>
            <a:srgbClr val="FFC000"/>
          </a:solidFill>
        </p:spPr>
        <p:txBody>
          <a:bodyPr wrap="none" lIns="91440" tIns="45720" rIns="91440" bIns="45720">
            <a:spAutoFit/>
          </a:bodyPr>
          <a:lstStyle/>
          <a:p>
            <a:pPr algn="ctr" rtl="0"/>
            <a:r>
              <a:rPr lang="en-US" sz="3200" dirty="0">
                <a:ln w="0"/>
              </a:rPr>
              <a:t>so + adj\adv</a:t>
            </a:r>
            <a:endParaRPr lang="ar-SA" sz="3200" dirty="0">
              <a:ln w="0"/>
            </a:endParaRPr>
          </a:p>
        </p:txBody>
      </p:sp>
      <p:sp>
        <p:nvSpPr>
          <p:cNvPr id="7" name="مستطيل 6">
            <a:extLst>
              <a:ext uri="{FF2B5EF4-FFF2-40B4-BE49-F238E27FC236}">
                <a16:creationId xmlns:a16="http://schemas.microsoft.com/office/drawing/2014/main" id="{48D35E16-AF77-4190-905E-7401602E56D7}"/>
              </a:ext>
            </a:extLst>
          </p:cNvPr>
          <p:cNvSpPr/>
          <p:nvPr/>
        </p:nvSpPr>
        <p:spPr>
          <a:xfrm>
            <a:off x="4484659" y="1787500"/>
            <a:ext cx="4270721" cy="584775"/>
          </a:xfrm>
          <a:prstGeom prst="rect">
            <a:avLst/>
          </a:prstGeom>
          <a:solidFill>
            <a:srgbClr val="FFC000"/>
          </a:solidFill>
        </p:spPr>
        <p:txBody>
          <a:bodyPr wrap="none" lIns="91440" tIns="45720" rIns="91440" bIns="45720">
            <a:spAutoFit/>
          </a:bodyPr>
          <a:lstStyle/>
          <a:p>
            <a:pPr algn="ctr" rtl="0"/>
            <a:r>
              <a:rPr lang="en-US" sz="3200" dirty="0">
                <a:ln w="0"/>
              </a:rPr>
              <a:t>such + </a:t>
            </a:r>
            <a:r>
              <a:rPr lang="en-US" sz="3200" u="sng" dirty="0">
                <a:ln w="0"/>
                <a:solidFill>
                  <a:srgbClr val="0070C0"/>
                </a:solidFill>
              </a:rPr>
              <a:t>a\an </a:t>
            </a:r>
            <a:r>
              <a:rPr lang="en-US" sz="3200" dirty="0">
                <a:ln w="0"/>
              </a:rPr>
              <a:t>+ adj + noun</a:t>
            </a:r>
            <a:endParaRPr lang="ar-SA" sz="3200" dirty="0">
              <a:ln w="0"/>
            </a:endParaRPr>
          </a:p>
        </p:txBody>
      </p:sp>
      <p:sp>
        <p:nvSpPr>
          <p:cNvPr id="9" name="مستطيل 8">
            <a:extLst>
              <a:ext uri="{FF2B5EF4-FFF2-40B4-BE49-F238E27FC236}">
                <a16:creationId xmlns:a16="http://schemas.microsoft.com/office/drawing/2014/main" id="{4C1F3DAF-A06B-4328-AFAE-65A8DFD28E19}"/>
              </a:ext>
            </a:extLst>
          </p:cNvPr>
          <p:cNvSpPr/>
          <p:nvPr/>
        </p:nvSpPr>
        <p:spPr>
          <a:xfrm>
            <a:off x="655712" y="3637834"/>
            <a:ext cx="8236446" cy="523220"/>
          </a:xfrm>
          <a:prstGeom prst="rect">
            <a:avLst/>
          </a:prstGeom>
        </p:spPr>
        <p:txBody>
          <a:bodyPr wrap="square">
            <a:spAutoFit/>
          </a:bodyPr>
          <a:lstStyle/>
          <a:p>
            <a:pPr algn="l" rtl="0"/>
            <a:r>
              <a:rPr lang="en-US" sz="2800" b="1" dirty="0">
                <a:solidFill>
                  <a:srgbClr val="C00000"/>
                </a:solidFill>
                <a:latin typeface="MyriadPro-Light"/>
              </a:rPr>
              <a:t>They </a:t>
            </a:r>
            <a:r>
              <a:rPr lang="en-US" sz="2800" b="1" u="sng" dirty="0">
                <a:solidFill>
                  <a:srgbClr val="0070C0"/>
                </a:solidFill>
                <a:latin typeface="MyriadPro-Light"/>
              </a:rPr>
              <a:t>emphasize</a:t>
            </a:r>
            <a:r>
              <a:rPr lang="en-US" sz="2800" b="1" dirty="0">
                <a:solidFill>
                  <a:srgbClr val="C00000"/>
                </a:solidFill>
                <a:latin typeface="MyriadPro-Light"/>
              </a:rPr>
              <a:t> the adjective and make it </a:t>
            </a:r>
            <a:r>
              <a:rPr lang="en-US" sz="2800" b="1" u="sng" dirty="0">
                <a:solidFill>
                  <a:srgbClr val="C00000"/>
                </a:solidFill>
                <a:latin typeface="MyriadPro-Light"/>
              </a:rPr>
              <a:t>stronger</a:t>
            </a:r>
            <a:r>
              <a:rPr lang="en-US" sz="2800" b="1" dirty="0">
                <a:solidFill>
                  <a:srgbClr val="C00000"/>
                </a:solidFill>
                <a:latin typeface="MyriadPro-Light"/>
              </a:rPr>
              <a:t>.</a:t>
            </a:r>
            <a:endParaRPr lang="ar-SA" sz="2800" b="1" dirty="0">
              <a:solidFill>
                <a:srgbClr val="C00000"/>
              </a:solidFill>
            </a:endParaRPr>
          </a:p>
        </p:txBody>
      </p:sp>
      <p:sp>
        <p:nvSpPr>
          <p:cNvPr id="10" name="Google Shape;1319;p30">
            <a:extLst>
              <a:ext uri="{FF2B5EF4-FFF2-40B4-BE49-F238E27FC236}">
                <a16:creationId xmlns:a16="http://schemas.microsoft.com/office/drawing/2014/main" id="{BE0E9EDC-DC8A-4F03-BFD6-26511C9ECFEF}"/>
              </a:ext>
            </a:extLst>
          </p:cNvPr>
          <p:cNvSpPr/>
          <p:nvPr/>
        </p:nvSpPr>
        <p:spPr>
          <a:xfrm>
            <a:off x="337507" y="2689628"/>
            <a:ext cx="8417873" cy="654400"/>
          </a:xfrm>
          <a:prstGeom prst="roundRect">
            <a:avLst>
              <a:gd name="adj" fmla="val 50000"/>
            </a:avLst>
          </a:prstGeom>
          <a:solidFill>
            <a:schemeClr val="lt2"/>
          </a:solidFill>
          <a:ln w="9525" cap="flat" cmpd="sng">
            <a:solidFill>
              <a:schemeClr val="dk1"/>
            </a:solidFill>
            <a:prstDash val="solid"/>
            <a:round/>
            <a:headEnd type="none" w="sm" len="sm"/>
            <a:tailEnd type="none" w="sm" len="sm"/>
          </a:ln>
          <a:effectLst>
            <a:outerShdw dist="95250" dir="1200000" algn="bl" rotWithShape="0">
              <a:schemeClr val="dk1"/>
            </a:outerShdw>
          </a:effectLst>
        </p:spPr>
        <p:txBody>
          <a:bodyPr spcFirstLastPara="1" wrap="square" lIns="121900" tIns="121900" rIns="121900" bIns="121900" anchor="ctr" anchorCtr="0">
            <a:noAutofit/>
          </a:bodyPr>
          <a:lstStyle/>
          <a:p>
            <a:r>
              <a:rPr lang="en-US" sz="3200" b="1" dirty="0">
                <a:latin typeface="MyriadPro-SemiboldIt"/>
              </a:rPr>
              <a:t>What do </a:t>
            </a:r>
            <a:r>
              <a:rPr lang="en-US" sz="3200" b="1" dirty="0">
                <a:solidFill>
                  <a:srgbClr val="C00000"/>
                </a:solidFill>
                <a:latin typeface="MyriadPro-Semibold"/>
              </a:rPr>
              <a:t>such</a:t>
            </a:r>
            <a:r>
              <a:rPr lang="en-US" sz="3200" b="1" dirty="0">
                <a:latin typeface="MyriadPro-Semibold"/>
              </a:rPr>
              <a:t> </a:t>
            </a:r>
            <a:r>
              <a:rPr lang="en-US" sz="3200" b="1" dirty="0">
                <a:latin typeface="MyriadPro-SemiboldIt"/>
              </a:rPr>
              <a:t>and </a:t>
            </a:r>
            <a:r>
              <a:rPr lang="en-US" sz="3200" b="1" dirty="0">
                <a:solidFill>
                  <a:srgbClr val="C00000"/>
                </a:solidFill>
                <a:latin typeface="MyriadPro-Semibold"/>
              </a:rPr>
              <a:t>so</a:t>
            </a:r>
            <a:r>
              <a:rPr lang="en-US" sz="3200" b="1" dirty="0">
                <a:latin typeface="MyriadPro-Semibold"/>
              </a:rPr>
              <a:t> </a:t>
            </a:r>
            <a:r>
              <a:rPr lang="en-US" sz="3200" b="1" dirty="0">
                <a:latin typeface="MyriadPro-SemiboldIt"/>
              </a:rPr>
              <a:t>mean in these sentences?</a:t>
            </a:r>
            <a:endParaRPr lang="ar-SA" sz="3200" b="1" dirty="0"/>
          </a:p>
        </p:txBody>
      </p:sp>
      <p:pic>
        <p:nvPicPr>
          <p:cNvPr id="12" name="صورة 11">
            <a:extLst>
              <a:ext uri="{FF2B5EF4-FFF2-40B4-BE49-F238E27FC236}">
                <a16:creationId xmlns:a16="http://schemas.microsoft.com/office/drawing/2014/main" id="{E97740E8-CFA0-4F67-93E4-D8327A56550D}"/>
              </a:ext>
            </a:extLst>
          </p:cNvPr>
          <p:cNvPicPr>
            <a:picLocks noChangeAspect="1"/>
          </p:cNvPicPr>
          <p:nvPr/>
        </p:nvPicPr>
        <p:blipFill>
          <a:blip r:embed="rId4"/>
          <a:stretch>
            <a:fillRect/>
          </a:stretch>
        </p:blipFill>
        <p:spPr>
          <a:xfrm>
            <a:off x="6600617" y="313402"/>
            <a:ext cx="1628245" cy="1086027"/>
          </a:xfrm>
          <a:prstGeom prst="rect">
            <a:avLst/>
          </a:prstGeom>
          <a:ln>
            <a:noFill/>
          </a:ln>
          <a:effectLst>
            <a:softEdge rad="112500"/>
          </a:effectLst>
        </p:spPr>
      </p:pic>
      <p:pic>
        <p:nvPicPr>
          <p:cNvPr id="14" name="صورة 13">
            <a:extLst>
              <a:ext uri="{FF2B5EF4-FFF2-40B4-BE49-F238E27FC236}">
                <a16:creationId xmlns:a16="http://schemas.microsoft.com/office/drawing/2014/main" id="{DDC0FB4F-258C-467D-BBDA-5514CE772851}"/>
              </a:ext>
            </a:extLst>
          </p:cNvPr>
          <p:cNvPicPr>
            <a:picLocks noChangeAspect="1"/>
          </p:cNvPicPr>
          <p:nvPr/>
        </p:nvPicPr>
        <p:blipFill>
          <a:blip r:embed="rId5"/>
          <a:stretch>
            <a:fillRect/>
          </a:stretch>
        </p:blipFill>
        <p:spPr>
          <a:xfrm>
            <a:off x="2941712" y="386225"/>
            <a:ext cx="1763749" cy="925968"/>
          </a:xfrm>
          <a:prstGeom prst="rect">
            <a:avLst/>
          </a:prstGeom>
          <a:ln>
            <a:noFill/>
          </a:ln>
          <a:effectLst>
            <a:softEdge rad="112500"/>
          </a:effectLst>
        </p:spPr>
      </p:pic>
    </p:spTree>
    <p:extLst>
      <p:ext uri="{BB962C8B-B14F-4D97-AF65-F5344CB8AC3E}">
        <p14:creationId xmlns:p14="http://schemas.microsoft.com/office/powerpoint/2010/main" val="2240346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5" name="فقاعة الكلام: مستطيلة مستديرة الزوايا 4">
            <a:extLst>
              <a:ext uri="{FF2B5EF4-FFF2-40B4-BE49-F238E27FC236}">
                <a16:creationId xmlns:a16="http://schemas.microsoft.com/office/drawing/2014/main" id="{F75CA044-A710-4D82-B33D-650BC98B0815}"/>
              </a:ext>
            </a:extLst>
          </p:cNvPr>
          <p:cNvSpPr/>
          <p:nvPr/>
        </p:nvSpPr>
        <p:spPr>
          <a:xfrm>
            <a:off x="2488557" y="854516"/>
            <a:ext cx="5173884" cy="523220"/>
          </a:xfrm>
          <a:prstGeom prst="wedgeRoundRectCallout">
            <a:avLst>
              <a:gd name="adj1" fmla="val 44939"/>
              <a:gd name="adj2" fmla="val 87167"/>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Flecha: pentágono 3">
            <a:extLst>
              <a:ext uri="{FF2B5EF4-FFF2-40B4-BE49-F238E27FC236}">
                <a16:creationId xmlns:a16="http://schemas.microsoft.com/office/drawing/2014/main" id="{53152E44-7293-4244-8C2B-66B1F128B5DD}"/>
              </a:ext>
            </a:extLst>
          </p:cNvPr>
          <p:cNvSpPr/>
          <p:nvPr/>
        </p:nvSpPr>
        <p:spPr>
          <a:xfrm rot="10349358">
            <a:off x="5521678" y="1817643"/>
            <a:ext cx="4045195" cy="3763734"/>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D6B35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F1EEE6"/>
              </a:solidFill>
              <a:uFillTx/>
              <a:latin typeface="Arial"/>
            </a:endParaRPr>
          </a:p>
        </p:txBody>
      </p:sp>
      <p:pic>
        <p:nvPicPr>
          <p:cNvPr id="10" name="صورة 9">
            <a:extLst>
              <a:ext uri="{FF2B5EF4-FFF2-40B4-BE49-F238E27FC236}">
                <a16:creationId xmlns:a16="http://schemas.microsoft.com/office/drawing/2014/main" id="{ED7CA98B-B60E-438C-875B-CCEB50074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128" y="1325880"/>
            <a:ext cx="3045900" cy="3817620"/>
          </a:xfrm>
          <a:prstGeom prst="rect">
            <a:avLst/>
          </a:prstGeom>
        </p:spPr>
      </p:pic>
      <p:sp>
        <p:nvSpPr>
          <p:cNvPr id="12" name="مربع نص 11">
            <a:extLst>
              <a:ext uri="{FF2B5EF4-FFF2-40B4-BE49-F238E27FC236}">
                <a16:creationId xmlns:a16="http://schemas.microsoft.com/office/drawing/2014/main" id="{E13CFE31-2B4E-49A4-B642-4CD7FEB2D37A}"/>
              </a:ext>
            </a:extLst>
          </p:cNvPr>
          <p:cNvSpPr txBox="1"/>
          <p:nvPr/>
        </p:nvSpPr>
        <p:spPr>
          <a:xfrm>
            <a:off x="1663625" y="801920"/>
            <a:ext cx="6343637" cy="461665"/>
          </a:xfrm>
          <a:prstGeom prst="rect">
            <a:avLst/>
          </a:prstGeom>
          <a:noFill/>
        </p:spPr>
        <p:txBody>
          <a:bodyPr wrap="square">
            <a:spAutoFit/>
          </a:bodyPr>
          <a:lstStyle/>
          <a:p>
            <a:pPr algn="ctr" rtl="0"/>
            <a:r>
              <a:rPr lang="en-US" sz="2400" b="1" i="0" dirty="0">
                <a:solidFill>
                  <a:srgbClr val="C00000"/>
                </a:solidFill>
                <a:effectLst/>
                <a:latin typeface="Söhne"/>
              </a:rPr>
              <a:t>Great! Let's review our last lesson</a:t>
            </a:r>
            <a:endParaRPr lang="ar-SA" sz="2400" b="1" dirty="0">
              <a:solidFill>
                <a:srgbClr val="C00000"/>
              </a:solidFill>
            </a:endParaRPr>
          </a:p>
        </p:txBody>
      </p:sp>
      <p:sp>
        <p:nvSpPr>
          <p:cNvPr id="6" name="مربع نص 5">
            <a:extLst>
              <a:ext uri="{FF2B5EF4-FFF2-40B4-BE49-F238E27FC236}">
                <a16:creationId xmlns:a16="http://schemas.microsoft.com/office/drawing/2014/main" id="{B30354CC-239D-43A2-92A7-46ABC173997D}"/>
              </a:ext>
            </a:extLst>
          </p:cNvPr>
          <p:cNvSpPr txBox="1"/>
          <p:nvPr/>
        </p:nvSpPr>
        <p:spPr>
          <a:xfrm>
            <a:off x="24972" y="1490787"/>
            <a:ext cx="7188404" cy="523220"/>
          </a:xfrm>
          <a:prstGeom prst="rect">
            <a:avLst/>
          </a:prstGeom>
          <a:noFill/>
        </p:spPr>
        <p:txBody>
          <a:bodyPr wrap="square">
            <a:spAutoFit/>
          </a:bodyPr>
          <a:lstStyle/>
          <a:p>
            <a:pPr algn="ctr"/>
            <a:r>
              <a:rPr lang="en-US" sz="2800" b="1" dirty="0">
                <a:solidFill>
                  <a:schemeClr val="tx1"/>
                </a:solidFill>
                <a:latin typeface="MyriadPro-SemiboldIt"/>
              </a:rPr>
              <a:t>(</a:t>
            </a:r>
            <a:r>
              <a:rPr lang="en-US" sz="2800" b="1" dirty="0">
                <a:latin typeface="MyriadPro-SemiboldIt"/>
              </a:rPr>
              <a:t>Choose): </a:t>
            </a:r>
            <a:r>
              <a:rPr lang="en-US" sz="2800" b="1" dirty="0">
                <a:solidFill>
                  <a:schemeClr val="tx1"/>
                </a:solidFill>
                <a:latin typeface="MyriadPro-SemiboldIt"/>
              </a:rPr>
              <a:t>What does the word </a:t>
            </a:r>
            <a:r>
              <a:rPr lang="en-US" sz="2800" b="1" u="sng" dirty="0">
                <a:solidFill>
                  <a:srgbClr val="C00000"/>
                </a:solidFill>
                <a:latin typeface="MyriadPro-SemiboldIt"/>
              </a:rPr>
              <a:t>Vision</a:t>
            </a:r>
            <a:r>
              <a:rPr lang="en-US" sz="2800" b="1" dirty="0">
                <a:solidFill>
                  <a:schemeClr val="tx1"/>
                </a:solidFill>
                <a:latin typeface="MyriadPro-SemiboldIt"/>
              </a:rPr>
              <a:t> refer to? </a:t>
            </a:r>
          </a:p>
        </p:txBody>
      </p:sp>
      <p:sp>
        <p:nvSpPr>
          <p:cNvPr id="16" name="C">
            <a:extLst>
              <a:ext uri="{FF2B5EF4-FFF2-40B4-BE49-F238E27FC236}">
                <a16:creationId xmlns:a16="http://schemas.microsoft.com/office/drawing/2014/main" id="{6622AEAA-1F4E-4D13-89D5-9E02490C74A5}"/>
              </a:ext>
            </a:extLst>
          </p:cNvPr>
          <p:cNvSpPr/>
          <p:nvPr/>
        </p:nvSpPr>
        <p:spPr>
          <a:xfrm>
            <a:off x="444773" y="3859007"/>
            <a:ext cx="754803" cy="709505"/>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DDC58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Arial" panose="020B0604020202020204" pitchFamily="34" charset="0"/>
                <a:cs typeface="Arial" panose="020B0604020202020204" pitchFamily="34" charset="0"/>
              </a:rPr>
              <a:t>C</a:t>
            </a:r>
          </a:p>
        </p:txBody>
      </p:sp>
      <p:sp>
        <p:nvSpPr>
          <p:cNvPr id="17" name="C_answer">
            <a:extLst>
              <a:ext uri="{FF2B5EF4-FFF2-40B4-BE49-F238E27FC236}">
                <a16:creationId xmlns:a16="http://schemas.microsoft.com/office/drawing/2014/main" id="{887FCEB9-E673-4531-9F7C-AD09CA1BC79B}"/>
              </a:ext>
            </a:extLst>
          </p:cNvPr>
          <p:cNvSpPr/>
          <p:nvPr/>
        </p:nvSpPr>
        <p:spPr>
          <a:xfrm>
            <a:off x="1200639" y="3859007"/>
            <a:ext cx="4208524" cy="709505"/>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DDC586">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2800" b="1" dirty="0">
                <a:solidFill>
                  <a:schemeClr val="tx1"/>
                </a:solidFill>
                <a:latin typeface="MyriadPro-Light"/>
              </a:rPr>
              <a:t>a picture of the future</a:t>
            </a:r>
            <a:endParaRPr lang="ar-SA" sz="2800" dirty="0">
              <a:solidFill>
                <a:schemeClr val="tx1"/>
              </a:solidFill>
            </a:endParaRPr>
          </a:p>
        </p:txBody>
      </p:sp>
      <p:sp>
        <p:nvSpPr>
          <p:cNvPr id="18" name="A">
            <a:extLst>
              <a:ext uri="{FF2B5EF4-FFF2-40B4-BE49-F238E27FC236}">
                <a16:creationId xmlns:a16="http://schemas.microsoft.com/office/drawing/2014/main" id="{0B6DE4E5-824F-46CB-BFBE-57E490DAA03A}"/>
              </a:ext>
            </a:extLst>
          </p:cNvPr>
          <p:cNvSpPr/>
          <p:nvPr/>
        </p:nvSpPr>
        <p:spPr>
          <a:xfrm>
            <a:off x="457011" y="2115656"/>
            <a:ext cx="732052" cy="709505"/>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DDC58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Arial" panose="020B0604020202020204" pitchFamily="34" charset="0"/>
                <a:cs typeface="Arial" panose="020B0604020202020204" pitchFamily="34" charset="0"/>
              </a:rPr>
              <a:t>A</a:t>
            </a:r>
          </a:p>
        </p:txBody>
      </p:sp>
      <p:sp>
        <p:nvSpPr>
          <p:cNvPr id="19" name="A_answer">
            <a:extLst>
              <a:ext uri="{FF2B5EF4-FFF2-40B4-BE49-F238E27FC236}">
                <a16:creationId xmlns:a16="http://schemas.microsoft.com/office/drawing/2014/main" id="{5C5FB1D7-7789-4FBC-A4EE-BDD519CBB958}"/>
              </a:ext>
            </a:extLst>
          </p:cNvPr>
          <p:cNvSpPr/>
          <p:nvPr/>
        </p:nvSpPr>
        <p:spPr>
          <a:xfrm>
            <a:off x="1188130" y="2115655"/>
            <a:ext cx="4208524" cy="709505"/>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DDC586">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2800" b="1" dirty="0">
                <a:solidFill>
                  <a:schemeClr val="tx1"/>
                </a:solidFill>
              </a:rPr>
              <a:t>a magical power to flay</a:t>
            </a:r>
          </a:p>
        </p:txBody>
      </p:sp>
      <p:sp>
        <p:nvSpPr>
          <p:cNvPr id="20" name="B">
            <a:extLst>
              <a:ext uri="{FF2B5EF4-FFF2-40B4-BE49-F238E27FC236}">
                <a16:creationId xmlns:a16="http://schemas.microsoft.com/office/drawing/2014/main" id="{5471AA3D-FF05-4BFE-A2A6-FE5E10A8E9CF}"/>
              </a:ext>
            </a:extLst>
          </p:cNvPr>
          <p:cNvSpPr/>
          <p:nvPr/>
        </p:nvSpPr>
        <p:spPr>
          <a:xfrm>
            <a:off x="479643" y="2926808"/>
            <a:ext cx="754803" cy="778695"/>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DDC58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Arial" panose="020B0604020202020204" pitchFamily="34" charset="0"/>
                <a:cs typeface="Arial" panose="020B0604020202020204" pitchFamily="34" charset="0"/>
              </a:rPr>
              <a:t>B</a:t>
            </a:r>
          </a:p>
        </p:txBody>
      </p:sp>
      <p:sp>
        <p:nvSpPr>
          <p:cNvPr id="21" name="B_answer">
            <a:extLst>
              <a:ext uri="{FF2B5EF4-FFF2-40B4-BE49-F238E27FC236}">
                <a16:creationId xmlns:a16="http://schemas.microsoft.com/office/drawing/2014/main" id="{F783116B-AB57-49F3-BC68-EE4E9935C27B}"/>
              </a:ext>
            </a:extLst>
          </p:cNvPr>
          <p:cNvSpPr/>
          <p:nvPr/>
        </p:nvSpPr>
        <p:spPr>
          <a:xfrm>
            <a:off x="1234447" y="2926697"/>
            <a:ext cx="4162208" cy="778695"/>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DDC586">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r>
              <a:rPr lang="en-GB" sz="2800" b="1" dirty="0">
                <a:solidFill>
                  <a:schemeClr val="tx1"/>
                </a:solidFill>
              </a:rPr>
              <a:t>a popular brand of soft drink</a:t>
            </a:r>
          </a:p>
        </p:txBody>
      </p:sp>
      <p:pic>
        <p:nvPicPr>
          <p:cNvPr id="3" name="صورة 2">
            <a:extLst>
              <a:ext uri="{FF2B5EF4-FFF2-40B4-BE49-F238E27FC236}">
                <a16:creationId xmlns:a16="http://schemas.microsoft.com/office/drawing/2014/main" id="{5F2D85E9-4799-568C-4FA5-B4E42345D18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982817" y="3762420"/>
            <a:ext cx="700271" cy="7002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withEffect">
                                  <p:stCondLst>
                                    <p:cond delay="0"/>
                                  </p:stCondLst>
                                  <p:childTnLst>
                                    <p:animClr clrSpc="rgb" dir="cw">
                                      <p:cBhvr>
                                        <p:cTn id="12" dur="250" fill="hold"/>
                                        <p:tgtEl>
                                          <p:spTgt spid="17"/>
                                        </p:tgtEl>
                                        <p:attrNameLst>
                                          <p:attrName>fillcolor</p:attrName>
                                        </p:attrNameLst>
                                      </p:cBhvr>
                                      <p:to>
                                        <a:srgbClr val="92D050"/>
                                      </p:to>
                                    </p:animClr>
                                    <p:set>
                                      <p:cBhvr>
                                        <p:cTn id="13" dur="250" fill="hold"/>
                                        <p:tgtEl>
                                          <p:spTgt spid="17"/>
                                        </p:tgtEl>
                                        <p:attrNameLst>
                                          <p:attrName>fill.type</p:attrName>
                                        </p:attrNameLst>
                                      </p:cBhvr>
                                      <p:to>
                                        <p:strVal val="solid"/>
                                      </p:to>
                                    </p:set>
                                    <p:set>
                                      <p:cBhvr>
                                        <p:cTn id="14" dur="250" fill="hold"/>
                                        <p:tgtEl>
                                          <p:spTgt spid="17"/>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5" presetID="1" presetClass="emph" presetSubtype="2" fill="hold" nodeType="withEffect">
                                  <p:stCondLst>
                                    <p:cond delay="0"/>
                                  </p:stCondLst>
                                  <p:childTnLst>
                                    <p:animClr clrSpc="rgb" dir="cw">
                                      <p:cBhvr>
                                        <p:cTn id="16" dur="250" fill="hold"/>
                                        <p:tgtEl>
                                          <p:spTgt spid="16"/>
                                        </p:tgtEl>
                                        <p:attrNameLst>
                                          <p:attrName>fillcolor</p:attrName>
                                        </p:attrNameLst>
                                      </p:cBhvr>
                                      <p:to>
                                        <a:srgbClr val="92D050"/>
                                      </p:to>
                                    </p:animClr>
                                    <p:set>
                                      <p:cBhvr>
                                        <p:cTn id="17" dur="250" fill="hold"/>
                                        <p:tgtEl>
                                          <p:spTgt spid="16"/>
                                        </p:tgtEl>
                                        <p:attrNameLst>
                                          <p:attrName>fill.type</p:attrName>
                                        </p:attrNameLst>
                                      </p:cBhvr>
                                      <p:to>
                                        <p:strVal val="solid"/>
                                      </p:to>
                                    </p:set>
                                    <p:set>
                                      <p:cBhvr>
                                        <p:cTn id="18" dur="250" fill="hold"/>
                                        <p:tgtEl>
                                          <p:spTgt spid="16"/>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50" fill="hold"/>
                                        <p:tgtEl>
                                          <p:spTgt spid="19"/>
                                        </p:tgtEl>
                                        <p:attrNameLst>
                                          <p:attrName>fillcolor</p:attrName>
                                        </p:attrNameLst>
                                      </p:cBhvr>
                                      <p:to>
                                        <a:srgbClr val="FF0066"/>
                                      </p:to>
                                    </p:animClr>
                                    <p:set>
                                      <p:cBhvr>
                                        <p:cTn id="24" dur="250" fill="hold"/>
                                        <p:tgtEl>
                                          <p:spTgt spid="19"/>
                                        </p:tgtEl>
                                        <p:attrNameLst>
                                          <p:attrName>fill.type</p:attrName>
                                        </p:attrNameLst>
                                      </p:cBhvr>
                                      <p:to>
                                        <p:strVal val="solid"/>
                                      </p:to>
                                    </p:set>
                                    <p:set>
                                      <p:cBhvr>
                                        <p:cTn id="25" dur="250" fill="hold"/>
                                        <p:tgtEl>
                                          <p:spTgt spid="19"/>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whoosh.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8"/>
                                        </p:tgtEl>
                                        <p:attrNameLst>
                                          <p:attrName>fillcolor</p:attrName>
                                        </p:attrNameLst>
                                      </p:cBhvr>
                                      <p:to>
                                        <a:srgbClr val="FF0066"/>
                                      </p:to>
                                    </p:animClr>
                                    <p:set>
                                      <p:cBhvr>
                                        <p:cTn id="30" dur="250" fill="hold"/>
                                        <p:tgtEl>
                                          <p:spTgt spid="18"/>
                                        </p:tgtEl>
                                        <p:attrNameLst>
                                          <p:attrName>fill.type</p:attrName>
                                        </p:attrNameLst>
                                      </p:cBhvr>
                                      <p:to>
                                        <p:strVal val="solid"/>
                                      </p:to>
                                    </p:set>
                                    <p:set>
                                      <p:cBhvr>
                                        <p:cTn id="31" dur="250" fill="hold"/>
                                        <p:tgtEl>
                                          <p:spTgt spid="18"/>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21"/>
                                        </p:tgtEl>
                                        <p:attrNameLst>
                                          <p:attrName>fillcolor</p:attrName>
                                        </p:attrNameLst>
                                      </p:cBhvr>
                                      <p:to>
                                        <a:srgbClr val="FF0066"/>
                                      </p:to>
                                    </p:animClr>
                                    <p:set>
                                      <p:cBhvr>
                                        <p:cTn id="37" dur="250" fill="hold"/>
                                        <p:tgtEl>
                                          <p:spTgt spid="21"/>
                                        </p:tgtEl>
                                        <p:attrNameLst>
                                          <p:attrName>fill.type</p:attrName>
                                        </p:attrNameLst>
                                      </p:cBhvr>
                                      <p:to>
                                        <p:strVal val="solid"/>
                                      </p:to>
                                    </p:set>
                                    <p:set>
                                      <p:cBhvr>
                                        <p:cTn id="38" dur="250" fill="hold"/>
                                        <p:tgtEl>
                                          <p:spTgt spid="21"/>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4" name="whoosh.wav"/>
                                        </p:tgtEl>
                                      </p:cMediaNode>
                                    </p:audio>
                                  </p:subTnLst>
                                </p:cTn>
                              </p:par>
                              <p:par>
                                <p:cTn id="39" presetID="1" presetClass="emph" presetSubtype="2" fill="hold" nodeType="withEffect">
                                  <p:stCondLst>
                                    <p:cond delay="0"/>
                                  </p:stCondLst>
                                  <p:childTnLst>
                                    <p:animClr clrSpc="rgb" dir="cw">
                                      <p:cBhvr>
                                        <p:cTn id="40" dur="250" fill="hold"/>
                                        <p:tgtEl>
                                          <p:spTgt spid="20"/>
                                        </p:tgtEl>
                                        <p:attrNameLst>
                                          <p:attrName>fillcolor</p:attrName>
                                        </p:attrNameLst>
                                      </p:cBhvr>
                                      <p:to>
                                        <a:srgbClr val="FF0066"/>
                                      </p:to>
                                    </p:animClr>
                                    <p:set>
                                      <p:cBhvr>
                                        <p:cTn id="41" dur="250" fill="hold"/>
                                        <p:tgtEl>
                                          <p:spTgt spid="20"/>
                                        </p:tgtEl>
                                        <p:attrNameLst>
                                          <p:attrName>fill.type</p:attrName>
                                        </p:attrNameLst>
                                      </p:cBhvr>
                                      <p:to>
                                        <p:strVal val="solid"/>
                                      </p:to>
                                    </p:set>
                                    <p:set>
                                      <p:cBhvr>
                                        <p:cTn id="42" dur="250" fill="hold"/>
                                        <p:tgtEl>
                                          <p:spTgt spid="20"/>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88F8F35B-B0F7-4C3A-90DF-DD4B87A793A0}"/>
              </a:ext>
            </a:extLst>
          </p:cNvPr>
          <p:cNvPicPr>
            <a:picLocks noChangeAspect="1"/>
          </p:cNvPicPr>
          <p:nvPr/>
        </p:nvPicPr>
        <p:blipFill>
          <a:blip r:embed="rId2"/>
          <a:stretch>
            <a:fillRect/>
          </a:stretch>
        </p:blipFill>
        <p:spPr>
          <a:xfrm>
            <a:off x="1527404" y="739141"/>
            <a:ext cx="1654816" cy="595505"/>
          </a:xfrm>
          <a:prstGeom prst="rect">
            <a:avLst/>
          </a:prstGeom>
        </p:spPr>
      </p:pic>
      <p:pic>
        <p:nvPicPr>
          <p:cNvPr id="3" name="صورة 2">
            <a:extLst>
              <a:ext uri="{FF2B5EF4-FFF2-40B4-BE49-F238E27FC236}">
                <a16:creationId xmlns:a16="http://schemas.microsoft.com/office/drawing/2014/main" id="{4CBDBD1F-4D96-401B-B40F-45419E2EE2F5}"/>
              </a:ext>
            </a:extLst>
          </p:cNvPr>
          <p:cNvPicPr>
            <a:picLocks noChangeAspect="1"/>
          </p:cNvPicPr>
          <p:nvPr/>
        </p:nvPicPr>
        <p:blipFill>
          <a:blip r:embed="rId3"/>
          <a:stretch>
            <a:fillRect/>
          </a:stretch>
        </p:blipFill>
        <p:spPr>
          <a:xfrm>
            <a:off x="5613796" y="665096"/>
            <a:ext cx="1573342" cy="610071"/>
          </a:xfrm>
          <a:prstGeom prst="rect">
            <a:avLst/>
          </a:prstGeom>
        </p:spPr>
      </p:pic>
      <p:sp>
        <p:nvSpPr>
          <p:cNvPr id="4" name="مستطيل 3">
            <a:extLst>
              <a:ext uri="{FF2B5EF4-FFF2-40B4-BE49-F238E27FC236}">
                <a16:creationId xmlns:a16="http://schemas.microsoft.com/office/drawing/2014/main" id="{711207F8-EBBC-4411-BB1C-833534F8292B}"/>
              </a:ext>
            </a:extLst>
          </p:cNvPr>
          <p:cNvSpPr/>
          <p:nvPr/>
        </p:nvSpPr>
        <p:spPr>
          <a:xfrm>
            <a:off x="5242922" y="1438092"/>
            <a:ext cx="3888432" cy="461665"/>
          </a:xfrm>
          <a:prstGeom prst="rect">
            <a:avLst/>
          </a:prstGeom>
        </p:spPr>
        <p:txBody>
          <a:bodyPr wrap="square">
            <a:spAutoFit/>
          </a:bodyPr>
          <a:lstStyle/>
          <a:p>
            <a:pPr algn="l" rtl="0"/>
            <a:r>
              <a:rPr lang="en-US" sz="2400" b="1" dirty="0">
                <a:latin typeface="MyriadPro-SemiboldIt"/>
              </a:rPr>
              <a:t>It was </a:t>
            </a:r>
            <a:r>
              <a:rPr lang="en-US" sz="2400" b="1" dirty="0">
                <a:solidFill>
                  <a:srgbClr val="C00000"/>
                </a:solidFill>
                <a:latin typeface="MyriadPro-SemiboldIt"/>
              </a:rPr>
              <a:t>such</a:t>
            </a:r>
            <a:r>
              <a:rPr lang="en-US" sz="2400" b="1" dirty="0">
                <a:latin typeface="MyriadPro-SemiboldIt"/>
              </a:rPr>
              <a:t> a hot day </a:t>
            </a:r>
            <a:r>
              <a:rPr lang="en-US" sz="2400" b="1" dirty="0">
                <a:solidFill>
                  <a:srgbClr val="C00000"/>
                </a:solidFill>
                <a:latin typeface="MyriadPro-SemiboldIt"/>
              </a:rPr>
              <a:t>that</a:t>
            </a:r>
            <a:r>
              <a:rPr lang="en-US" sz="2400" b="1" dirty="0">
                <a:latin typeface="MyriadPro-SemiboldIt"/>
              </a:rPr>
              <a:t> ….</a:t>
            </a:r>
          </a:p>
        </p:txBody>
      </p:sp>
      <p:sp>
        <p:nvSpPr>
          <p:cNvPr id="5" name="مستطيل 4">
            <a:extLst>
              <a:ext uri="{FF2B5EF4-FFF2-40B4-BE49-F238E27FC236}">
                <a16:creationId xmlns:a16="http://schemas.microsoft.com/office/drawing/2014/main" id="{878BEB46-3F46-4749-ABDF-F33022422358}"/>
              </a:ext>
            </a:extLst>
          </p:cNvPr>
          <p:cNvSpPr/>
          <p:nvPr/>
        </p:nvSpPr>
        <p:spPr>
          <a:xfrm>
            <a:off x="183068" y="1438092"/>
            <a:ext cx="4572000" cy="461665"/>
          </a:xfrm>
          <a:prstGeom prst="rect">
            <a:avLst/>
          </a:prstGeom>
        </p:spPr>
        <p:txBody>
          <a:bodyPr>
            <a:spAutoFit/>
          </a:bodyPr>
          <a:lstStyle/>
          <a:p>
            <a:pPr algn="l" rtl="0"/>
            <a:r>
              <a:rPr lang="en-US" sz="2400" b="1" dirty="0">
                <a:latin typeface="MyriadPro-SemiboldIt"/>
              </a:rPr>
              <a:t>The test was </a:t>
            </a:r>
            <a:r>
              <a:rPr lang="en-US" sz="2400" b="1" dirty="0">
                <a:solidFill>
                  <a:srgbClr val="C00000"/>
                </a:solidFill>
                <a:latin typeface="MyriadPro-SemiboldIt"/>
              </a:rPr>
              <a:t>so</a:t>
            </a:r>
            <a:r>
              <a:rPr lang="en-US" sz="2400" b="1" dirty="0">
                <a:latin typeface="MyriadPro-SemiboldIt"/>
              </a:rPr>
              <a:t> difficult </a:t>
            </a:r>
            <a:r>
              <a:rPr lang="en-US" sz="2400" b="1" dirty="0">
                <a:solidFill>
                  <a:srgbClr val="C00000"/>
                </a:solidFill>
                <a:latin typeface="MyriadPro-SemiboldIt"/>
              </a:rPr>
              <a:t>that</a:t>
            </a:r>
            <a:r>
              <a:rPr lang="en-US" sz="2400" b="1" dirty="0">
                <a:latin typeface="MyriadPro-SemiboldIt"/>
              </a:rPr>
              <a:t>….</a:t>
            </a:r>
            <a:endParaRPr lang="ar-SA" sz="2400" b="1" dirty="0"/>
          </a:p>
        </p:txBody>
      </p:sp>
      <p:sp>
        <p:nvSpPr>
          <p:cNvPr id="6" name="مستطيل 5">
            <a:extLst>
              <a:ext uri="{FF2B5EF4-FFF2-40B4-BE49-F238E27FC236}">
                <a16:creationId xmlns:a16="http://schemas.microsoft.com/office/drawing/2014/main" id="{207EEA15-5D84-454B-A5B3-915C0D057EB2}"/>
              </a:ext>
            </a:extLst>
          </p:cNvPr>
          <p:cNvSpPr/>
          <p:nvPr/>
        </p:nvSpPr>
        <p:spPr>
          <a:xfrm>
            <a:off x="665972" y="2024969"/>
            <a:ext cx="2222083" cy="584775"/>
          </a:xfrm>
          <a:prstGeom prst="rect">
            <a:avLst/>
          </a:prstGeom>
          <a:solidFill>
            <a:srgbClr val="FFC000"/>
          </a:solidFill>
        </p:spPr>
        <p:txBody>
          <a:bodyPr wrap="none" lIns="91440" tIns="45720" rIns="91440" bIns="45720">
            <a:spAutoFit/>
          </a:bodyPr>
          <a:lstStyle/>
          <a:p>
            <a:pPr algn="ctr" rtl="0"/>
            <a:r>
              <a:rPr lang="en-US" sz="3200" dirty="0">
                <a:ln w="0"/>
              </a:rPr>
              <a:t>so + adj\adv</a:t>
            </a:r>
            <a:endParaRPr lang="ar-SA" sz="3200" dirty="0">
              <a:ln w="0"/>
            </a:endParaRPr>
          </a:p>
        </p:txBody>
      </p:sp>
      <p:sp>
        <p:nvSpPr>
          <p:cNvPr id="7" name="مستطيل 6">
            <a:extLst>
              <a:ext uri="{FF2B5EF4-FFF2-40B4-BE49-F238E27FC236}">
                <a16:creationId xmlns:a16="http://schemas.microsoft.com/office/drawing/2014/main" id="{1BD9EB3E-694C-4F4A-9BEE-3E75B4819634}"/>
              </a:ext>
            </a:extLst>
          </p:cNvPr>
          <p:cNvSpPr/>
          <p:nvPr/>
        </p:nvSpPr>
        <p:spPr>
          <a:xfrm>
            <a:off x="4873279" y="2125093"/>
            <a:ext cx="4270721" cy="584775"/>
          </a:xfrm>
          <a:prstGeom prst="rect">
            <a:avLst/>
          </a:prstGeom>
          <a:solidFill>
            <a:srgbClr val="FFC000"/>
          </a:solidFill>
        </p:spPr>
        <p:txBody>
          <a:bodyPr wrap="none" lIns="91440" tIns="45720" rIns="91440" bIns="45720">
            <a:spAutoFit/>
          </a:bodyPr>
          <a:lstStyle/>
          <a:p>
            <a:pPr algn="ctr" rtl="0"/>
            <a:r>
              <a:rPr lang="en-US" sz="3200" dirty="0">
                <a:ln w="0"/>
              </a:rPr>
              <a:t>such + a\an + adj + noun</a:t>
            </a:r>
            <a:endParaRPr lang="ar-SA" sz="3200" dirty="0">
              <a:ln w="0"/>
            </a:endParaRPr>
          </a:p>
        </p:txBody>
      </p:sp>
      <p:sp>
        <p:nvSpPr>
          <p:cNvPr id="8" name="مستطيل 7">
            <a:extLst>
              <a:ext uri="{FF2B5EF4-FFF2-40B4-BE49-F238E27FC236}">
                <a16:creationId xmlns:a16="http://schemas.microsoft.com/office/drawing/2014/main" id="{8499DFDA-BDD3-4A04-86A8-270464674AB9}"/>
              </a:ext>
            </a:extLst>
          </p:cNvPr>
          <p:cNvSpPr/>
          <p:nvPr/>
        </p:nvSpPr>
        <p:spPr>
          <a:xfrm>
            <a:off x="595504" y="2874587"/>
            <a:ext cx="6876993" cy="923330"/>
          </a:xfrm>
          <a:prstGeom prst="rect">
            <a:avLst/>
          </a:prstGeom>
        </p:spPr>
        <p:txBody>
          <a:bodyPr wrap="square">
            <a:spAutoFit/>
          </a:bodyPr>
          <a:lstStyle/>
          <a:p>
            <a:pPr algn="l" rtl="0"/>
            <a:r>
              <a:rPr lang="en-US" b="1" dirty="0"/>
              <a:t>by adding the word </a:t>
            </a:r>
            <a:r>
              <a:rPr lang="en-US" b="1" i="1" dirty="0">
                <a:solidFill>
                  <a:srgbClr val="C00000"/>
                </a:solidFill>
              </a:rPr>
              <a:t>that</a:t>
            </a:r>
            <a:r>
              <a:rPr lang="en-US" b="1" dirty="0"/>
              <a:t>, these phrases now </a:t>
            </a:r>
            <a:r>
              <a:rPr lang="en-US" b="1" dirty="0">
                <a:solidFill>
                  <a:srgbClr val="0070C0"/>
                </a:solidFill>
              </a:rPr>
              <a:t>express a cause</a:t>
            </a:r>
            <a:r>
              <a:rPr lang="en-US" b="1" dirty="0"/>
              <a:t>.</a:t>
            </a:r>
          </a:p>
          <a:p>
            <a:pPr algn="l" rtl="0"/>
            <a:endParaRPr lang="en-US" b="1" dirty="0"/>
          </a:p>
          <a:p>
            <a:pPr algn="l" rtl="0"/>
            <a:r>
              <a:rPr lang="en-US" b="1" dirty="0"/>
              <a:t> </a:t>
            </a:r>
          </a:p>
        </p:txBody>
      </p:sp>
      <p:sp>
        <p:nvSpPr>
          <p:cNvPr id="9" name="مستطيل 8">
            <a:extLst>
              <a:ext uri="{FF2B5EF4-FFF2-40B4-BE49-F238E27FC236}">
                <a16:creationId xmlns:a16="http://schemas.microsoft.com/office/drawing/2014/main" id="{91DF65A3-F73F-46BD-9810-797EFB78E191}"/>
              </a:ext>
            </a:extLst>
          </p:cNvPr>
          <p:cNvSpPr/>
          <p:nvPr/>
        </p:nvSpPr>
        <p:spPr>
          <a:xfrm>
            <a:off x="3707115" y="360055"/>
            <a:ext cx="1370953" cy="707886"/>
          </a:xfrm>
          <a:prstGeom prst="rect">
            <a:avLst/>
          </a:prstGeom>
          <a:solidFill>
            <a:srgbClr val="FF7C80"/>
          </a:solidFill>
        </p:spPr>
        <p:txBody>
          <a:bodyPr wrap="none" lIns="91440" tIns="45720" rIns="91440" bIns="45720">
            <a:spAutoFit/>
          </a:bodyPr>
          <a:lstStyle/>
          <a:p>
            <a:pPr algn="ctr" rtl="0"/>
            <a:r>
              <a:rPr lang="en-US" sz="4000" dirty="0">
                <a:ln w="0"/>
                <a:effectLst>
                  <a:outerShdw blurRad="38100" dist="19050" dir="2700000" algn="tl" rotWithShape="0">
                    <a:schemeClr val="dk1">
                      <a:alpha val="40000"/>
                    </a:schemeClr>
                  </a:outerShdw>
                </a:effectLst>
              </a:rPr>
              <a:t>+That</a:t>
            </a:r>
            <a:endParaRPr lang="ar-SA" sz="4000" dirty="0">
              <a:ln w="0"/>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5F0C6028-4F9B-443F-9662-69CB2B71BBFD}"/>
              </a:ext>
            </a:extLst>
          </p:cNvPr>
          <p:cNvSpPr/>
          <p:nvPr/>
        </p:nvSpPr>
        <p:spPr>
          <a:xfrm>
            <a:off x="966489" y="3991383"/>
            <a:ext cx="3824119" cy="646331"/>
          </a:xfrm>
          <a:prstGeom prst="rect">
            <a:avLst/>
          </a:prstGeom>
          <a:solidFill>
            <a:srgbClr val="66FF33"/>
          </a:solidFill>
        </p:spPr>
        <p:txBody>
          <a:bodyPr wrap="square">
            <a:spAutoFit/>
          </a:bodyPr>
          <a:lstStyle/>
          <a:p>
            <a:pPr algn="l" rtl="0"/>
            <a:r>
              <a:rPr lang="en-US" b="1" dirty="0"/>
              <a:t>…I couldn’t answer all the questions; </a:t>
            </a:r>
          </a:p>
          <a:p>
            <a:pPr algn="l" rtl="0"/>
            <a:r>
              <a:rPr lang="en-US" b="1" dirty="0"/>
              <a:t>…no one passed; etc.</a:t>
            </a:r>
            <a:endParaRPr lang="ar-SA" sz="2800" b="1" dirty="0"/>
          </a:p>
        </p:txBody>
      </p:sp>
      <p:sp>
        <p:nvSpPr>
          <p:cNvPr id="11" name="مستطيل 10">
            <a:extLst>
              <a:ext uri="{FF2B5EF4-FFF2-40B4-BE49-F238E27FC236}">
                <a16:creationId xmlns:a16="http://schemas.microsoft.com/office/drawing/2014/main" id="{599C46D2-7855-440E-93F6-E9764DE65A0C}"/>
              </a:ext>
            </a:extLst>
          </p:cNvPr>
          <p:cNvSpPr/>
          <p:nvPr/>
        </p:nvSpPr>
        <p:spPr>
          <a:xfrm>
            <a:off x="5242922" y="4023490"/>
            <a:ext cx="3051521" cy="646331"/>
          </a:xfrm>
          <a:prstGeom prst="rect">
            <a:avLst/>
          </a:prstGeom>
          <a:solidFill>
            <a:srgbClr val="FF66CC"/>
          </a:solidFill>
        </p:spPr>
        <p:txBody>
          <a:bodyPr wrap="square">
            <a:spAutoFit/>
          </a:bodyPr>
          <a:lstStyle/>
          <a:p>
            <a:pPr algn="l" rtl="0"/>
            <a:r>
              <a:rPr lang="en-US" b="1" dirty="0"/>
              <a:t>..…we went to the beach; </a:t>
            </a:r>
          </a:p>
          <a:p>
            <a:pPr algn="l" rtl="0"/>
            <a:r>
              <a:rPr lang="en-US" b="1" dirty="0"/>
              <a:t>…we couldn’t play football ; </a:t>
            </a:r>
          </a:p>
        </p:txBody>
      </p:sp>
      <p:sp>
        <p:nvSpPr>
          <p:cNvPr id="13" name="مربع نص 12">
            <a:extLst>
              <a:ext uri="{FF2B5EF4-FFF2-40B4-BE49-F238E27FC236}">
                <a16:creationId xmlns:a16="http://schemas.microsoft.com/office/drawing/2014/main" id="{6444CC14-5F48-49A7-93EF-2ACAAA3C77CB}"/>
              </a:ext>
            </a:extLst>
          </p:cNvPr>
          <p:cNvSpPr txBox="1"/>
          <p:nvPr/>
        </p:nvSpPr>
        <p:spPr>
          <a:xfrm>
            <a:off x="2470318" y="3482230"/>
            <a:ext cx="4640580" cy="369332"/>
          </a:xfrm>
          <a:prstGeom prst="rect">
            <a:avLst/>
          </a:prstGeom>
          <a:noFill/>
        </p:spPr>
        <p:txBody>
          <a:bodyPr wrap="square">
            <a:spAutoFit/>
          </a:bodyPr>
          <a:lstStyle/>
          <a:p>
            <a:r>
              <a:rPr lang="en-US" b="1" dirty="0"/>
              <a:t> </a:t>
            </a:r>
            <a:r>
              <a:rPr lang="en-US" b="1" u="sng" dirty="0"/>
              <a:t>Complete each sentence with an effect:</a:t>
            </a:r>
            <a:endParaRPr lang="ar-SA" dirty="0"/>
          </a:p>
        </p:txBody>
      </p:sp>
      <p:sp>
        <p:nvSpPr>
          <p:cNvPr id="14" name="سهم: منحني لليسار 13">
            <a:extLst>
              <a:ext uri="{FF2B5EF4-FFF2-40B4-BE49-F238E27FC236}">
                <a16:creationId xmlns:a16="http://schemas.microsoft.com/office/drawing/2014/main" id="{9D6EFC48-99D1-4DA9-A05E-1E362467B86A}"/>
              </a:ext>
            </a:extLst>
          </p:cNvPr>
          <p:cNvSpPr/>
          <p:nvPr/>
        </p:nvSpPr>
        <p:spPr>
          <a:xfrm rot="728437">
            <a:off x="8424718" y="1683129"/>
            <a:ext cx="635988" cy="2418490"/>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15" name="سهم: منحني لليسار 14">
            <a:extLst>
              <a:ext uri="{FF2B5EF4-FFF2-40B4-BE49-F238E27FC236}">
                <a16:creationId xmlns:a16="http://schemas.microsoft.com/office/drawing/2014/main" id="{3251A862-18AF-444B-9D55-5BFD6B2FE552}"/>
              </a:ext>
            </a:extLst>
          </p:cNvPr>
          <p:cNvSpPr/>
          <p:nvPr/>
        </p:nvSpPr>
        <p:spPr>
          <a:xfrm rot="20312051" flipH="1">
            <a:off x="-30290" y="1779912"/>
            <a:ext cx="737441" cy="2771688"/>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Tree>
    <p:extLst>
      <p:ext uri="{BB962C8B-B14F-4D97-AF65-F5344CB8AC3E}">
        <p14:creationId xmlns:p14="http://schemas.microsoft.com/office/powerpoint/2010/main" val="1875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نتيجة بحث الصور عن movie cinema clipart tickets">
            <a:extLst>
              <a:ext uri="{FF2B5EF4-FFF2-40B4-BE49-F238E27FC236}">
                <a16:creationId xmlns:a16="http://schemas.microsoft.com/office/drawing/2014/main" id="{0C184B3C-48F8-4045-AB6C-F63C7CB2F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491" y="2812567"/>
            <a:ext cx="6863787" cy="1970541"/>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زوايا مستديرة 5">
            <a:extLst>
              <a:ext uri="{FF2B5EF4-FFF2-40B4-BE49-F238E27FC236}">
                <a16:creationId xmlns:a16="http://schemas.microsoft.com/office/drawing/2014/main" id="{F0CF14FE-5BC8-409F-A501-8BB05918D887}"/>
              </a:ext>
            </a:extLst>
          </p:cNvPr>
          <p:cNvSpPr/>
          <p:nvPr/>
        </p:nvSpPr>
        <p:spPr>
          <a:xfrm>
            <a:off x="526144" y="1011472"/>
            <a:ext cx="7728366" cy="976370"/>
          </a:xfrm>
          <a:prstGeom prst="roundRect">
            <a:avLst/>
          </a:prstGeom>
          <a:solidFill>
            <a:srgbClr val="DDC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latin typeface="Comic Sans MS" panose="030F0702030302020204" pitchFamily="66" charset="0"/>
              </a:rPr>
              <a:t>It was </a:t>
            </a:r>
            <a:r>
              <a:rPr lang="en-US" sz="2800" dirty="0">
                <a:solidFill>
                  <a:srgbClr val="FF0000"/>
                </a:solidFill>
                <a:latin typeface="Comic Sans MS" panose="030F0702030302020204" pitchFamily="66" charset="0"/>
              </a:rPr>
              <a:t>such</a:t>
            </a:r>
            <a:r>
              <a:rPr lang="en-US" sz="2800" dirty="0">
                <a:latin typeface="Comic Sans MS" panose="030F0702030302020204" pitchFamily="66" charset="0"/>
              </a:rPr>
              <a:t> </a:t>
            </a:r>
            <a:r>
              <a:rPr lang="en-US" sz="2800" dirty="0">
                <a:solidFill>
                  <a:schemeClr val="tx1"/>
                </a:solidFill>
                <a:latin typeface="Comic Sans MS" panose="030F0702030302020204" pitchFamily="66" charset="0"/>
              </a:rPr>
              <a:t>a good movie </a:t>
            </a:r>
            <a:r>
              <a:rPr lang="en-US" sz="2800" dirty="0">
                <a:solidFill>
                  <a:srgbClr val="FF0000"/>
                </a:solidFill>
                <a:latin typeface="Comic Sans MS" panose="030F0702030302020204" pitchFamily="66" charset="0"/>
              </a:rPr>
              <a:t>that</a:t>
            </a:r>
            <a:r>
              <a:rPr lang="en-US" sz="2800" dirty="0">
                <a:latin typeface="Comic Sans MS" panose="030F0702030302020204" pitchFamily="66" charset="0"/>
              </a:rPr>
              <a:t> </a:t>
            </a:r>
            <a:r>
              <a:rPr lang="en-US" sz="2800" dirty="0">
                <a:solidFill>
                  <a:schemeClr val="tx1"/>
                </a:solidFill>
                <a:latin typeface="Comic Sans MS" panose="030F0702030302020204" pitchFamily="66" charset="0"/>
              </a:rPr>
              <a:t>many people watches it.</a:t>
            </a:r>
            <a:endParaRPr lang="ar-SA" sz="2800" dirty="0">
              <a:solidFill>
                <a:schemeClr val="tx1"/>
              </a:solidFill>
              <a:latin typeface="Comic Sans MS" panose="030F0702030302020204" pitchFamily="66" charset="0"/>
            </a:endParaRPr>
          </a:p>
        </p:txBody>
      </p:sp>
      <p:pic>
        <p:nvPicPr>
          <p:cNvPr id="7" name="Picture 6" descr="نتيجة بحث الصور عن movie cinma  clipart gif">
            <a:extLst>
              <a:ext uri="{FF2B5EF4-FFF2-40B4-BE49-F238E27FC236}">
                <a16:creationId xmlns:a16="http://schemas.microsoft.com/office/drawing/2014/main" id="{A032F6DE-94C1-4556-9E3E-7085216DC68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80447" y="2040371"/>
            <a:ext cx="1480496" cy="1278999"/>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A1DF5AF4-DF94-4438-881C-5120A77198A7}"/>
              </a:ext>
            </a:extLst>
          </p:cNvPr>
          <p:cNvSpPr txBox="1"/>
          <p:nvPr/>
        </p:nvSpPr>
        <p:spPr>
          <a:xfrm>
            <a:off x="2790127" y="2087083"/>
            <a:ext cx="3200400" cy="461665"/>
          </a:xfrm>
          <a:prstGeom prst="rect">
            <a:avLst/>
          </a:prstGeom>
          <a:noFill/>
        </p:spPr>
        <p:txBody>
          <a:bodyPr wrap="square" rtlCol="1">
            <a:spAutoFit/>
          </a:bodyPr>
          <a:lstStyle/>
          <a:p>
            <a:r>
              <a:rPr lang="en-US" sz="2400" b="1" dirty="0">
                <a:latin typeface="Comic Sans MS" panose="030F0702030302020204" pitchFamily="66" charset="0"/>
              </a:rPr>
              <a:t>Adj   + noun</a:t>
            </a:r>
            <a:endParaRPr lang="ar-SA" sz="2400" b="1" dirty="0">
              <a:latin typeface="Comic Sans MS" panose="030F0702030302020204" pitchFamily="66" charset="0"/>
            </a:endParaRPr>
          </a:p>
        </p:txBody>
      </p:sp>
      <p:grpSp>
        <p:nvGrpSpPr>
          <p:cNvPr id="9" name="مجموعة 8">
            <a:extLst>
              <a:ext uri="{FF2B5EF4-FFF2-40B4-BE49-F238E27FC236}">
                <a16:creationId xmlns:a16="http://schemas.microsoft.com/office/drawing/2014/main" id="{612E6903-D31B-4FF6-96D4-57BCE0E6902D}"/>
              </a:ext>
            </a:extLst>
          </p:cNvPr>
          <p:cNvGrpSpPr/>
          <p:nvPr/>
        </p:nvGrpSpPr>
        <p:grpSpPr>
          <a:xfrm>
            <a:off x="2581371" y="2099166"/>
            <a:ext cx="2876040" cy="811080"/>
            <a:chOff x="3021209" y="1867560"/>
            <a:chExt cx="2876040" cy="81108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0" name="حبر 9">
                  <a:extLst>
                    <a:ext uri="{FF2B5EF4-FFF2-40B4-BE49-F238E27FC236}">
                      <a16:creationId xmlns:a16="http://schemas.microsoft.com/office/drawing/2014/main" id="{5E5CD51F-AF8F-4178-9977-D0786DD86AF0}"/>
                    </a:ext>
                  </a:extLst>
                </p14:cNvPr>
                <p14:cNvContentPartPr/>
                <p14:nvPr/>
              </p14:nvContentPartPr>
              <p14:xfrm>
                <a:off x="3021209" y="1907880"/>
                <a:ext cx="2846520" cy="770760"/>
              </p14:xfrm>
            </p:contentPart>
          </mc:Choice>
          <mc:Fallback xmlns="">
            <p:pic>
              <p:nvPicPr>
                <p:cNvPr id="10" name="حبر 9">
                  <a:extLst>
                    <a:ext uri="{FF2B5EF4-FFF2-40B4-BE49-F238E27FC236}">
                      <a16:creationId xmlns:a16="http://schemas.microsoft.com/office/drawing/2014/main" id="{778DE6A8-4C37-4E39-8C58-3B5B14FAB06A}"/>
                    </a:ext>
                  </a:extLst>
                </p:cNvPr>
                <p:cNvPicPr/>
                <p:nvPr/>
              </p:nvPicPr>
              <p:blipFill>
                <a:blip r:embed="rId6"/>
                <a:stretch>
                  <a:fillRect/>
                </a:stretch>
              </p:blipFill>
              <p:spPr>
                <a:xfrm>
                  <a:off x="3003569" y="1890240"/>
                  <a:ext cx="2882160" cy="806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1" name="حبر 10">
                  <a:extLst>
                    <a:ext uri="{FF2B5EF4-FFF2-40B4-BE49-F238E27FC236}">
                      <a16:creationId xmlns:a16="http://schemas.microsoft.com/office/drawing/2014/main" id="{AA2D0CEA-CE96-42C1-B129-204F30CFF516}"/>
                    </a:ext>
                  </a:extLst>
                </p14:cNvPr>
                <p14:cNvContentPartPr/>
                <p14:nvPr/>
              </p14:nvContentPartPr>
              <p14:xfrm>
                <a:off x="5658569" y="1867560"/>
                <a:ext cx="238680" cy="312480"/>
              </p14:xfrm>
            </p:contentPart>
          </mc:Choice>
          <mc:Fallback xmlns="">
            <p:pic>
              <p:nvPicPr>
                <p:cNvPr id="11" name="حبر 10">
                  <a:extLst>
                    <a:ext uri="{FF2B5EF4-FFF2-40B4-BE49-F238E27FC236}">
                      <a16:creationId xmlns:a16="http://schemas.microsoft.com/office/drawing/2014/main" id="{4F856488-FEC2-4B1F-8B16-176A0648F73A}"/>
                    </a:ext>
                  </a:extLst>
                </p:cNvPr>
                <p:cNvPicPr/>
                <p:nvPr/>
              </p:nvPicPr>
              <p:blipFill>
                <a:blip r:embed="rId8"/>
                <a:stretch>
                  <a:fillRect/>
                </a:stretch>
              </p:blipFill>
              <p:spPr>
                <a:xfrm>
                  <a:off x="5640569" y="1849560"/>
                  <a:ext cx="274320" cy="348120"/>
                </a:xfrm>
                <a:prstGeom prst="rect">
                  <a:avLst/>
                </a:prstGeom>
              </p:spPr>
            </p:pic>
          </mc:Fallback>
        </mc:AlternateContent>
      </p:grpSp>
    </p:spTree>
    <p:extLst>
      <p:ext uri="{BB962C8B-B14F-4D97-AF65-F5344CB8AC3E}">
        <p14:creationId xmlns:p14="http://schemas.microsoft.com/office/powerpoint/2010/main" val="215554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D8F1319D-D848-47D0-98B4-68D10475384C}"/>
              </a:ext>
            </a:extLst>
          </p:cNvPr>
          <p:cNvSpPr/>
          <p:nvPr/>
        </p:nvSpPr>
        <p:spPr>
          <a:xfrm>
            <a:off x="1277758" y="347976"/>
            <a:ext cx="4822100" cy="8079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a:latin typeface="Comic Sans MS" panose="030F0702030302020204" pitchFamily="66" charset="0"/>
              </a:rPr>
              <a:t>This machine works loudly</a:t>
            </a:r>
            <a:endParaRPr lang="ar-SA" sz="2800" b="1" dirty="0">
              <a:latin typeface="Comic Sans MS" panose="030F0702030302020204" pitchFamily="66" charset="0"/>
            </a:endParaRPr>
          </a:p>
        </p:txBody>
      </p:sp>
      <p:sp>
        <p:nvSpPr>
          <p:cNvPr id="6" name="مستطيل: زوايا مستديرة 5">
            <a:extLst>
              <a:ext uri="{FF2B5EF4-FFF2-40B4-BE49-F238E27FC236}">
                <a16:creationId xmlns:a16="http://schemas.microsoft.com/office/drawing/2014/main" id="{4AF6360B-6B0C-4620-BBE9-DB8B8B64F441}"/>
              </a:ext>
            </a:extLst>
          </p:cNvPr>
          <p:cNvSpPr/>
          <p:nvPr/>
        </p:nvSpPr>
        <p:spPr>
          <a:xfrm>
            <a:off x="924118" y="3589438"/>
            <a:ext cx="3300163" cy="680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latin typeface="Comic Sans MS" panose="030F0702030302020204" pitchFamily="66" charset="0"/>
              </a:rPr>
              <a:t>I have a headache</a:t>
            </a:r>
            <a:endParaRPr lang="ar-SA" sz="2400" b="1" dirty="0">
              <a:latin typeface="Comic Sans MS" panose="030F0702030302020204" pitchFamily="66" charset="0"/>
            </a:endParaRPr>
          </a:p>
        </p:txBody>
      </p:sp>
      <p:pic>
        <p:nvPicPr>
          <p:cNvPr id="7" name="Picture 8" descr="نتيجة بحث الصور عن loudly  drilmachine clipart">
            <a:extLst>
              <a:ext uri="{FF2B5EF4-FFF2-40B4-BE49-F238E27FC236}">
                <a16:creationId xmlns:a16="http://schemas.microsoft.com/office/drawing/2014/main" id="{5A00AAF1-A983-4BC7-B2FA-E896EF4630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052"/>
          <a:stretch/>
        </p:blipFill>
        <p:spPr bwMode="auto">
          <a:xfrm>
            <a:off x="4919721" y="1411136"/>
            <a:ext cx="1643605" cy="25550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نتيجة بحث الصور عن loudly  drilmachine clipart">
            <a:extLst>
              <a:ext uri="{FF2B5EF4-FFF2-40B4-BE49-F238E27FC236}">
                <a16:creationId xmlns:a16="http://schemas.microsoft.com/office/drawing/2014/main" id="{FEEC8DE1-E2AA-483C-9B49-5BDB8852F8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987"/>
          <a:stretch/>
        </p:blipFill>
        <p:spPr bwMode="auto">
          <a:xfrm>
            <a:off x="6563326" y="1507072"/>
            <a:ext cx="2303362" cy="2459123"/>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زوايا مستديرة 8">
            <a:extLst>
              <a:ext uri="{FF2B5EF4-FFF2-40B4-BE49-F238E27FC236}">
                <a16:creationId xmlns:a16="http://schemas.microsoft.com/office/drawing/2014/main" id="{ED687C45-1042-4DA6-8CE8-5FE537DAB33E}"/>
              </a:ext>
            </a:extLst>
          </p:cNvPr>
          <p:cNvSpPr/>
          <p:nvPr/>
        </p:nvSpPr>
        <p:spPr>
          <a:xfrm>
            <a:off x="436140" y="1708991"/>
            <a:ext cx="4276118" cy="117281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tx1"/>
                </a:solidFill>
                <a:latin typeface="Comic Sans MS" panose="030F0702030302020204" pitchFamily="66" charset="0"/>
              </a:rPr>
              <a:t>This machine works </a:t>
            </a:r>
            <a:r>
              <a:rPr lang="en-US" sz="2800" b="1" dirty="0">
                <a:solidFill>
                  <a:srgbClr val="FF0000"/>
                </a:solidFill>
                <a:latin typeface="Comic Sans MS" panose="030F0702030302020204" pitchFamily="66" charset="0"/>
              </a:rPr>
              <a:t>so</a:t>
            </a:r>
            <a:r>
              <a:rPr lang="en-US" sz="2400" b="1" dirty="0">
                <a:solidFill>
                  <a:srgbClr val="FF0000"/>
                </a:solidFill>
                <a:latin typeface="Comic Sans MS" panose="030F0702030302020204" pitchFamily="66" charset="0"/>
              </a:rPr>
              <a:t> </a:t>
            </a:r>
            <a:r>
              <a:rPr lang="en-US" sz="2400" b="1" dirty="0">
                <a:solidFill>
                  <a:schemeClr val="accent1">
                    <a:lumMod val="75000"/>
                  </a:schemeClr>
                </a:solidFill>
                <a:latin typeface="Comic Sans MS" panose="030F0702030302020204" pitchFamily="66" charset="0"/>
              </a:rPr>
              <a:t>loudly</a:t>
            </a:r>
            <a:r>
              <a:rPr lang="en-US" sz="2400" b="1" dirty="0">
                <a:solidFill>
                  <a:srgbClr val="FF0000"/>
                </a:solidFill>
                <a:latin typeface="Comic Sans MS" panose="030F0702030302020204" pitchFamily="66" charset="0"/>
              </a:rPr>
              <a:t> that </a:t>
            </a:r>
            <a:r>
              <a:rPr lang="en-US" sz="2400" b="1" dirty="0">
                <a:solidFill>
                  <a:schemeClr val="tx1"/>
                </a:solidFill>
                <a:latin typeface="Comic Sans MS" panose="030F0702030302020204" pitchFamily="66" charset="0"/>
              </a:rPr>
              <a:t>I have a headache</a:t>
            </a:r>
            <a:endParaRPr lang="ar-SA" sz="24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569121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نتيجة بحث الصور عن run win clipart">
            <a:extLst>
              <a:ext uri="{FF2B5EF4-FFF2-40B4-BE49-F238E27FC236}">
                <a16:creationId xmlns:a16="http://schemas.microsoft.com/office/drawing/2014/main" id="{1691ADCE-F12F-4797-912D-29CA1A3AC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66" y="792139"/>
            <a:ext cx="1630803" cy="1845224"/>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زوايا مستديرة 5">
            <a:extLst>
              <a:ext uri="{FF2B5EF4-FFF2-40B4-BE49-F238E27FC236}">
                <a16:creationId xmlns:a16="http://schemas.microsoft.com/office/drawing/2014/main" id="{8FBCC5CF-3959-440F-BEF7-511F74D0BE00}"/>
              </a:ext>
            </a:extLst>
          </p:cNvPr>
          <p:cNvSpPr/>
          <p:nvPr/>
        </p:nvSpPr>
        <p:spPr>
          <a:xfrm>
            <a:off x="2401369" y="591384"/>
            <a:ext cx="4838700" cy="7024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latin typeface="Comic Sans MS" panose="030F0702030302020204" pitchFamily="66" charset="0"/>
              </a:rPr>
              <a:t>He is so fast</a:t>
            </a:r>
            <a:endParaRPr lang="ar-SA" sz="3600" b="1" dirty="0">
              <a:latin typeface="Comic Sans MS" panose="030F0702030302020204" pitchFamily="66" charset="0"/>
            </a:endParaRPr>
          </a:p>
        </p:txBody>
      </p:sp>
      <p:pic>
        <p:nvPicPr>
          <p:cNvPr id="7" name="Picture 4" descr="نتيجة بحث الصور عن run win clipart">
            <a:extLst>
              <a:ext uri="{FF2B5EF4-FFF2-40B4-BE49-F238E27FC236}">
                <a16:creationId xmlns:a16="http://schemas.microsoft.com/office/drawing/2014/main" id="{B6E8246E-60A8-4977-BFB7-269739FED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791" y="2809276"/>
            <a:ext cx="1729527" cy="1987962"/>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زوايا مستديرة 7">
            <a:extLst>
              <a:ext uri="{FF2B5EF4-FFF2-40B4-BE49-F238E27FC236}">
                <a16:creationId xmlns:a16="http://schemas.microsoft.com/office/drawing/2014/main" id="{13411DEB-D0E7-48A2-93FF-3309FEA10DFF}"/>
              </a:ext>
            </a:extLst>
          </p:cNvPr>
          <p:cNvSpPr/>
          <p:nvPr/>
        </p:nvSpPr>
        <p:spPr>
          <a:xfrm>
            <a:off x="3779318" y="3413999"/>
            <a:ext cx="4150685" cy="871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latin typeface="Comic Sans MS" panose="030F0702030302020204" pitchFamily="66" charset="0"/>
              </a:rPr>
              <a:t>He won the race</a:t>
            </a:r>
            <a:endParaRPr lang="ar-SA" sz="3600" b="1" dirty="0">
              <a:latin typeface="Comic Sans MS" panose="030F0702030302020204" pitchFamily="66" charset="0"/>
            </a:endParaRPr>
          </a:p>
        </p:txBody>
      </p:sp>
      <p:sp>
        <p:nvSpPr>
          <p:cNvPr id="9" name="شكل بيضاوي 8">
            <a:extLst>
              <a:ext uri="{FF2B5EF4-FFF2-40B4-BE49-F238E27FC236}">
                <a16:creationId xmlns:a16="http://schemas.microsoft.com/office/drawing/2014/main" id="{E7DBEA55-A5FC-4A7E-AF30-4B1F1E80D200}"/>
              </a:ext>
            </a:extLst>
          </p:cNvPr>
          <p:cNvSpPr/>
          <p:nvPr/>
        </p:nvSpPr>
        <p:spPr>
          <a:xfrm>
            <a:off x="3116041" y="1465731"/>
            <a:ext cx="5773316" cy="1776354"/>
          </a:xfrm>
          <a:prstGeom prst="ellipse">
            <a:avLst/>
          </a:prstGeom>
          <a:solidFill>
            <a:schemeClr val="accent4">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solidFill>
                  <a:schemeClr val="tx1"/>
                </a:solidFill>
                <a:latin typeface="Comic Sans MS" panose="030F0702030302020204" pitchFamily="66" charset="0"/>
              </a:rPr>
              <a:t>He is </a:t>
            </a:r>
            <a:r>
              <a:rPr lang="en-US" sz="3200" b="1" dirty="0">
                <a:solidFill>
                  <a:schemeClr val="accent1"/>
                </a:solidFill>
                <a:latin typeface="Comic Sans MS" panose="030F0702030302020204" pitchFamily="66" charset="0"/>
              </a:rPr>
              <a:t>so</a:t>
            </a:r>
            <a:r>
              <a:rPr lang="en-US" sz="3200" b="1" dirty="0">
                <a:latin typeface="Comic Sans MS" panose="030F0702030302020204" pitchFamily="66" charset="0"/>
              </a:rPr>
              <a:t> </a:t>
            </a:r>
            <a:r>
              <a:rPr lang="en-US" sz="3200" b="1" dirty="0">
                <a:solidFill>
                  <a:srgbClr val="FF0000"/>
                </a:solidFill>
                <a:latin typeface="Comic Sans MS" panose="030F0702030302020204" pitchFamily="66" charset="0"/>
              </a:rPr>
              <a:t>fast </a:t>
            </a:r>
            <a:r>
              <a:rPr lang="en-US" sz="3200" b="1" dirty="0">
                <a:solidFill>
                  <a:schemeClr val="accent1"/>
                </a:solidFill>
                <a:latin typeface="Comic Sans MS" panose="030F0702030302020204" pitchFamily="66" charset="0"/>
              </a:rPr>
              <a:t>that</a:t>
            </a:r>
            <a:r>
              <a:rPr lang="en-US" sz="3200" b="1" dirty="0">
                <a:latin typeface="Comic Sans MS" panose="030F0702030302020204" pitchFamily="66" charset="0"/>
              </a:rPr>
              <a:t> </a:t>
            </a:r>
            <a:r>
              <a:rPr lang="en-US" sz="3200" b="1" dirty="0">
                <a:solidFill>
                  <a:schemeClr val="tx1"/>
                </a:solidFill>
                <a:latin typeface="Comic Sans MS" panose="030F0702030302020204" pitchFamily="66" charset="0"/>
              </a:rPr>
              <a:t>he won the race.</a:t>
            </a:r>
            <a:endParaRPr lang="ar-SA" sz="32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4207786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BBDF3AF6-909C-414C-BDAE-1629D744054B}"/>
              </a:ext>
            </a:extLst>
          </p:cNvPr>
          <p:cNvGrpSpPr/>
          <p:nvPr/>
        </p:nvGrpSpPr>
        <p:grpSpPr>
          <a:xfrm>
            <a:off x="1358067" y="924717"/>
            <a:ext cx="6427866" cy="3842706"/>
            <a:chOff x="1251483" y="671421"/>
            <a:chExt cx="6427866" cy="3842706"/>
          </a:xfrm>
        </p:grpSpPr>
        <p:pic>
          <p:nvPicPr>
            <p:cNvPr id="6" name="صورة 5">
              <a:extLst>
                <a:ext uri="{FF2B5EF4-FFF2-40B4-BE49-F238E27FC236}">
                  <a16:creationId xmlns:a16="http://schemas.microsoft.com/office/drawing/2014/main" id="{557BD8E0-5A6B-4DFF-AEDF-76A999B7F16C}"/>
                </a:ext>
              </a:extLst>
            </p:cNvPr>
            <p:cNvPicPr>
              <a:picLocks noChangeAspect="1"/>
            </p:cNvPicPr>
            <p:nvPr/>
          </p:nvPicPr>
          <p:blipFill rotWithShape="1">
            <a:blip r:embed="rId2">
              <a:extLst>
                <a:ext uri="{28A0092B-C50C-407E-A947-70E740481C1C}">
                  <a14:useLocalDpi xmlns:a14="http://schemas.microsoft.com/office/drawing/2010/main" val="0"/>
                </a:ext>
              </a:extLst>
            </a:blip>
            <a:srcRect b="2853"/>
            <a:stretch/>
          </p:blipFill>
          <p:spPr>
            <a:xfrm>
              <a:off x="1251483" y="671421"/>
              <a:ext cx="6427866" cy="3692236"/>
            </a:xfrm>
            <a:prstGeom prst="rect">
              <a:avLst/>
            </a:prstGeom>
          </p:spPr>
        </p:pic>
        <p:sp>
          <p:nvSpPr>
            <p:cNvPr id="7" name="مستطيل 6">
              <a:extLst>
                <a:ext uri="{FF2B5EF4-FFF2-40B4-BE49-F238E27FC236}">
                  <a16:creationId xmlns:a16="http://schemas.microsoft.com/office/drawing/2014/main" id="{3B5FC7E4-93A2-453A-ABF3-FE12F76E1EA7}"/>
                </a:ext>
              </a:extLst>
            </p:cNvPr>
            <p:cNvSpPr/>
            <p:nvPr/>
          </p:nvSpPr>
          <p:spPr>
            <a:xfrm>
              <a:off x="1539433" y="4190035"/>
              <a:ext cx="2731625" cy="324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8" name="مستطيل 7">
            <a:extLst>
              <a:ext uri="{FF2B5EF4-FFF2-40B4-BE49-F238E27FC236}">
                <a16:creationId xmlns:a16="http://schemas.microsoft.com/office/drawing/2014/main" id="{C5DA467B-5342-40D6-910F-3D890216A133}"/>
              </a:ext>
            </a:extLst>
          </p:cNvPr>
          <p:cNvSpPr/>
          <p:nvPr/>
        </p:nvSpPr>
        <p:spPr>
          <a:xfrm>
            <a:off x="1646017" y="2770835"/>
            <a:ext cx="3759360" cy="9446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657267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نتيجة بحث الصور عن books carry">
            <a:extLst>
              <a:ext uri="{FF2B5EF4-FFF2-40B4-BE49-F238E27FC236}">
                <a16:creationId xmlns:a16="http://schemas.microsoft.com/office/drawing/2014/main" id="{9BABBFAB-8410-4C62-BC1D-CB3B2A2341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36" r="17832" b="8274"/>
          <a:stretch/>
        </p:blipFill>
        <p:spPr bwMode="auto">
          <a:xfrm>
            <a:off x="4701977" y="1948544"/>
            <a:ext cx="1343024" cy="1964531"/>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63D4999F-07D5-4901-A4F9-9C2078C79015}"/>
              </a:ext>
            </a:extLst>
          </p:cNvPr>
          <p:cNvSpPr txBox="1"/>
          <p:nvPr/>
        </p:nvSpPr>
        <p:spPr>
          <a:xfrm>
            <a:off x="5551561" y="451714"/>
            <a:ext cx="2079460" cy="400110"/>
          </a:xfrm>
          <a:prstGeom prst="rect">
            <a:avLst/>
          </a:prstGeom>
          <a:solidFill>
            <a:srgbClr val="DDC586"/>
          </a:solidFill>
          <a:ln>
            <a:solidFill>
              <a:schemeClr val="tx1"/>
            </a:solidFill>
          </a:ln>
        </p:spPr>
        <p:txBody>
          <a:bodyPr wrap="square" rtlCol="1">
            <a:spAutoFit/>
          </a:bodyPr>
          <a:lstStyle/>
          <a:p>
            <a:r>
              <a:rPr lang="en-US" sz="2000" b="1" u="sng" dirty="0"/>
              <a:t>So many </a:t>
            </a:r>
            <a:r>
              <a:rPr lang="en-US" sz="2000" b="1" dirty="0"/>
              <a:t>……that</a:t>
            </a:r>
            <a:endParaRPr lang="ar-SA" sz="2000" b="1" dirty="0"/>
          </a:p>
        </p:txBody>
      </p:sp>
      <p:sp>
        <p:nvSpPr>
          <p:cNvPr id="5" name="مربع نص 4">
            <a:extLst>
              <a:ext uri="{FF2B5EF4-FFF2-40B4-BE49-F238E27FC236}">
                <a16:creationId xmlns:a16="http://schemas.microsoft.com/office/drawing/2014/main" id="{45A925CB-2A8D-44CB-90C2-4C30C5FDC2A7}"/>
              </a:ext>
            </a:extLst>
          </p:cNvPr>
          <p:cNvSpPr txBox="1"/>
          <p:nvPr/>
        </p:nvSpPr>
        <p:spPr>
          <a:xfrm>
            <a:off x="1778488" y="415465"/>
            <a:ext cx="1994215" cy="400110"/>
          </a:xfrm>
          <a:prstGeom prst="rect">
            <a:avLst/>
          </a:prstGeom>
          <a:solidFill>
            <a:srgbClr val="DDC586"/>
          </a:solidFill>
          <a:ln>
            <a:solidFill>
              <a:schemeClr val="tx1"/>
            </a:solidFill>
          </a:ln>
        </p:spPr>
        <p:txBody>
          <a:bodyPr wrap="square" rtlCol="1">
            <a:spAutoFit/>
          </a:bodyPr>
          <a:lstStyle/>
          <a:p>
            <a:r>
              <a:rPr lang="en-US" sz="2000" b="1" u="sng" dirty="0"/>
              <a:t>So much </a:t>
            </a:r>
            <a:r>
              <a:rPr lang="en-US" sz="2000" b="1" dirty="0"/>
              <a:t>……that</a:t>
            </a:r>
            <a:endParaRPr lang="ar-SA" sz="2000" b="1" dirty="0"/>
          </a:p>
        </p:txBody>
      </p:sp>
      <p:pic>
        <p:nvPicPr>
          <p:cNvPr id="6" name="Picture 6" descr="نتيجة بحث الصور عن homework clipat much">
            <a:extLst>
              <a:ext uri="{FF2B5EF4-FFF2-40B4-BE49-F238E27FC236}">
                <a16:creationId xmlns:a16="http://schemas.microsoft.com/office/drawing/2014/main" id="{C29E8FAA-D828-46C8-8A50-A6900E6188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60" r="13746" b="22637"/>
          <a:stretch/>
        </p:blipFill>
        <p:spPr bwMode="auto">
          <a:xfrm>
            <a:off x="3408584" y="2236230"/>
            <a:ext cx="1353443" cy="1096147"/>
          </a:xfrm>
          <a:prstGeom prst="rect">
            <a:avLst/>
          </a:prstGeom>
          <a:noFill/>
          <a:extLst>
            <a:ext uri="{909E8E84-426E-40DD-AFC4-6F175D3DCCD1}">
              <a14:hiddenFill xmlns:a14="http://schemas.microsoft.com/office/drawing/2010/main">
                <a:solidFill>
                  <a:srgbClr val="FFFFFF"/>
                </a:solidFill>
              </a14:hiddenFill>
            </a:ext>
          </a:extLst>
        </p:spPr>
      </p:pic>
      <p:sp>
        <p:nvSpPr>
          <p:cNvPr id="7" name="مربع نص 6">
            <a:extLst>
              <a:ext uri="{FF2B5EF4-FFF2-40B4-BE49-F238E27FC236}">
                <a16:creationId xmlns:a16="http://schemas.microsoft.com/office/drawing/2014/main" id="{6B3B08A0-31DD-420D-AB00-49F3F7370259}"/>
              </a:ext>
            </a:extLst>
          </p:cNvPr>
          <p:cNvSpPr txBox="1"/>
          <p:nvPr/>
        </p:nvSpPr>
        <p:spPr>
          <a:xfrm>
            <a:off x="5347062" y="1805845"/>
            <a:ext cx="3349696" cy="646331"/>
          </a:xfrm>
          <a:prstGeom prst="rect">
            <a:avLst/>
          </a:prstGeom>
          <a:noFill/>
        </p:spPr>
        <p:txBody>
          <a:bodyPr wrap="square" rtlCol="1">
            <a:spAutoFit/>
          </a:bodyPr>
          <a:lstStyle/>
          <a:p>
            <a:pPr algn="ctr"/>
            <a:r>
              <a:rPr lang="en-US" b="1" dirty="0"/>
              <a:t>He has </a:t>
            </a:r>
            <a:r>
              <a:rPr lang="en-US" b="1" dirty="0">
                <a:solidFill>
                  <a:srgbClr val="FF0000"/>
                </a:solidFill>
              </a:rPr>
              <a:t>so many </a:t>
            </a:r>
            <a:r>
              <a:rPr lang="en-US" b="1" dirty="0"/>
              <a:t>books </a:t>
            </a:r>
            <a:r>
              <a:rPr lang="en-US" b="1" dirty="0">
                <a:solidFill>
                  <a:srgbClr val="FF0000"/>
                </a:solidFill>
              </a:rPr>
              <a:t>that</a:t>
            </a:r>
            <a:r>
              <a:rPr lang="en-US" b="1" dirty="0"/>
              <a:t> he can’t hardly carry them</a:t>
            </a:r>
            <a:endParaRPr lang="ar-SA" b="1" dirty="0"/>
          </a:p>
        </p:txBody>
      </p:sp>
      <p:sp>
        <p:nvSpPr>
          <p:cNvPr id="8" name="مربع نص 7">
            <a:extLst>
              <a:ext uri="{FF2B5EF4-FFF2-40B4-BE49-F238E27FC236}">
                <a16:creationId xmlns:a16="http://schemas.microsoft.com/office/drawing/2014/main" id="{7E866694-E73D-4467-B9FE-EF0A78089438}"/>
              </a:ext>
            </a:extLst>
          </p:cNvPr>
          <p:cNvSpPr txBox="1"/>
          <p:nvPr/>
        </p:nvSpPr>
        <p:spPr>
          <a:xfrm>
            <a:off x="377548" y="1863699"/>
            <a:ext cx="3844895" cy="646331"/>
          </a:xfrm>
          <a:prstGeom prst="rect">
            <a:avLst/>
          </a:prstGeom>
          <a:noFill/>
        </p:spPr>
        <p:txBody>
          <a:bodyPr wrap="square" rtlCol="1">
            <a:spAutoFit/>
          </a:bodyPr>
          <a:lstStyle/>
          <a:p>
            <a:pPr algn="ctr"/>
            <a:r>
              <a:rPr lang="en-US" b="1" dirty="0"/>
              <a:t>she has </a:t>
            </a:r>
            <a:r>
              <a:rPr lang="en-US" b="1" dirty="0">
                <a:solidFill>
                  <a:srgbClr val="FF0000"/>
                </a:solidFill>
              </a:rPr>
              <a:t>so much </a:t>
            </a:r>
            <a:r>
              <a:rPr lang="en-US" b="1" dirty="0"/>
              <a:t>Homework </a:t>
            </a:r>
            <a:r>
              <a:rPr lang="en-US" b="1" dirty="0">
                <a:solidFill>
                  <a:srgbClr val="FF0000"/>
                </a:solidFill>
              </a:rPr>
              <a:t>that</a:t>
            </a:r>
            <a:r>
              <a:rPr lang="en-US" b="1" dirty="0"/>
              <a:t> she can’t go to the park.</a:t>
            </a:r>
            <a:endParaRPr lang="ar-SA" b="1" dirty="0"/>
          </a:p>
        </p:txBody>
      </p:sp>
      <p:sp>
        <p:nvSpPr>
          <p:cNvPr id="9" name="مربع نص 8">
            <a:extLst>
              <a:ext uri="{FF2B5EF4-FFF2-40B4-BE49-F238E27FC236}">
                <a16:creationId xmlns:a16="http://schemas.microsoft.com/office/drawing/2014/main" id="{0ABEEFB1-E990-4E22-A435-E73E1A546B1E}"/>
              </a:ext>
            </a:extLst>
          </p:cNvPr>
          <p:cNvSpPr txBox="1"/>
          <p:nvPr/>
        </p:nvSpPr>
        <p:spPr>
          <a:xfrm>
            <a:off x="4772701" y="1020124"/>
            <a:ext cx="3924057" cy="646331"/>
          </a:xfrm>
          <a:prstGeom prst="rect">
            <a:avLst/>
          </a:prstGeom>
          <a:noFill/>
        </p:spPr>
        <p:txBody>
          <a:bodyPr wrap="square" rtlCol="1">
            <a:spAutoFit/>
          </a:bodyPr>
          <a:lstStyle/>
          <a:p>
            <a:pPr algn="ctr"/>
            <a:r>
              <a:rPr lang="en-US" b="1" dirty="0">
                <a:solidFill>
                  <a:srgbClr val="002060"/>
                </a:solidFill>
              </a:rPr>
              <a:t>It uses with </a:t>
            </a:r>
            <a:r>
              <a:rPr lang="en-US" b="1" dirty="0">
                <a:solidFill>
                  <a:srgbClr val="FF0000"/>
                </a:solidFill>
              </a:rPr>
              <a:t>plural count nouns</a:t>
            </a:r>
          </a:p>
          <a:p>
            <a:pPr algn="ctr"/>
            <a:r>
              <a:rPr lang="en-US" b="1" dirty="0">
                <a:solidFill>
                  <a:srgbClr val="002060"/>
                </a:solidFill>
              </a:rPr>
              <a:t>- Apples - books  -</a:t>
            </a:r>
            <a:endParaRPr lang="ar-SA" b="1" dirty="0">
              <a:solidFill>
                <a:srgbClr val="002060"/>
              </a:solidFill>
            </a:endParaRPr>
          </a:p>
        </p:txBody>
      </p:sp>
      <p:sp>
        <p:nvSpPr>
          <p:cNvPr id="10" name="مربع نص 9">
            <a:extLst>
              <a:ext uri="{FF2B5EF4-FFF2-40B4-BE49-F238E27FC236}">
                <a16:creationId xmlns:a16="http://schemas.microsoft.com/office/drawing/2014/main" id="{F4020512-939F-42F7-9330-963969718F0E}"/>
              </a:ext>
            </a:extLst>
          </p:cNvPr>
          <p:cNvSpPr txBox="1"/>
          <p:nvPr/>
        </p:nvSpPr>
        <p:spPr>
          <a:xfrm>
            <a:off x="902342" y="1029930"/>
            <a:ext cx="3354837" cy="646331"/>
          </a:xfrm>
          <a:prstGeom prst="rect">
            <a:avLst/>
          </a:prstGeom>
          <a:noFill/>
        </p:spPr>
        <p:txBody>
          <a:bodyPr wrap="square" rtlCol="1">
            <a:spAutoFit/>
          </a:bodyPr>
          <a:lstStyle/>
          <a:p>
            <a:pPr algn="ctr"/>
            <a:r>
              <a:rPr lang="en-US" b="1" dirty="0">
                <a:solidFill>
                  <a:srgbClr val="002060"/>
                </a:solidFill>
              </a:rPr>
              <a:t>It uses with </a:t>
            </a:r>
            <a:r>
              <a:rPr lang="en-US" b="1" dirty="0">
                <a:solidFill>
                  <a:srgbClr val="FF0000"/>
                </a:solidFill>
              </a:rPr>
              <a:t>noncount nouns</a:t>
            </a:r>
          </a:p>
          <a:p>
            <a:pPr algn="ctr"/>
            <a:r>
              <a:rPr lang="en-US" b="1" dirty="0">
                <a:solidFill>
                  <a:srgbClr val="002060"/>
                </a:solidFill>
              </a:rPr>
              <a:t>- Time  - noise -</a:t>
            </a:r>
            <a:endParaRPr lang="ar-SA" b="1" dirty="0">
              <a:solidFill>
                <a:srgbClr val="002060"/>
              </a:solidFill>
            </a:endParaRPr>
          </a:p>
        </p:txBody>
      </p:sp>
      <p:sp>
        <p:nvSpPr>
          <p:cNvPr id="11" name="مربع نص 10">
            <a:extLst>
              <a:ext uri="{FF2B5EF4-FFF2-40B4-BE49-F238E27FC236}">
                <a16:creationId xmlns:a16="http://schemas.microsoft.com/office/drawing/2014/main" id="{B8DC5847-A25A-4957-90CA-3326BE21A9E4}"/>
              </a:ext>
            </a:extLst>
          </p:cNvPr>
          <p:cNvSpPr txBox="1"/>
          <p:nvPr/>
        </p:nvSpPr>
        <p:spPr>
          <a:xfrm>
            <a:off x="549802" y="2930811"/>
            <a:ext cx="4212225" cy="1323439"/>
          </a:xfrm>
          <a:prstGeom prst="rect">
            <a:avLst/>
          </a:prstGeom>
          <a:noFill/>
        </p:spPr>
        <p:txBody>
          <a:bodyPr wrap="square" rtlCol="1">
            <a:spAutoFit/>
          </a:bodyPr>
          <a:lstStyle/>
          <a:p>
            <a:pPr algn="l"/>
            <a:r>
              <a:rPr lang="en-US" sz="2000" b="1" dirty="0">
                <a:solidFill>
                  <a:srgbClr val="FF0000"/>
                </a:solidFill>
              </a:rPr>
              <a:t>Complete:</a:t>
            </a:r>
          </a:p>
          <a:p>
            <a:pPr algn="l"/>
            <a:endParaRPr lang="en-US" sz="2000" b="1" dirty="0"/>
          </a:p>
          <a:p>
            <a:pPr algn="l"/>
            <a:r>
              <a:rPr lang="en-US" sz="2000" b="1" dirty="0"/>
              <a:t>I drink so …………..coffee so I couldn’t sleep well</a:t>
            </a:r>
            <a:endParaRPr lang="ar-SA" sz="2000" b="1" dirty="0"/>
          </a:p>
        </p:txBody>
      </p:sp>
      <p:sp>
        <p:nvSpPr>
          <p:cNvPr id="13" name="مربع نص 12">
            <a:extLst>
              <a:ext uri="{FF2B5EF4-FFF2-40B4-BE49-F238E27FC236}">
                <a16:creationId xmlns:a16="http://schemas.microsoft.com/office/drawing/2014/main" id="{394BCB63-7383-49C8-8A70-3F28FD331C20}"/>
              </a:ext>
            </a:extLst>
          </p:cNvPr>
          <p:cNvSpPr txBox="1"/>
          <p:nvPr/>
        </p:nvSpPr>
        <p:spPr>
          <a:xfrm>
            <a:off x="5955611" y="2930810"/>
            <a:ext cx="3087171" cy="1323439"/>
          </a:xfrm>
          <a:prstGeom prst="rect">
            <a:avLst/>
          </a:prstGeom>
          <a:noFill/>
        </p:spPr>
        <p:txBody>
          <a:bodyPr wrap="square" rtlCol="1">
            <a:spAutoFit/>
          </a:bodyPr>
          <a:lstStyle/>
          <a:p>
            <a:pPr algn="l"/>
            <a:r>
              <a:rPr lang="en-US" sz="2000" b="1" dirty="0">
                <a:solidFill>
                  <a:srgbClr val="FF0000"/>
                </a:solidFill>
              </a:rPr>
              <a:t>Complete:</a:t>
            </a:r>
          </a:p>
          <a:p>
            <a:pPr algn="l"/>
            <a:endParaRPr lang="en-US" sz="2000" b="1" dirty="0"/>
          </a:p>
          <a:p>
            <a:pPr algn="l"/>
            <a:r>
              <a:rPr lang="en-US" sz="2000" b="1" dirty="0"/>
              <a:t>There are so ……..…cars that we couldn’t park,</a:t>
            </a:r>
            <a:endParaRPr lang="ar-SA" sz="2000" b="1" dirty="0"/>
          </a:p>
        </p:txBody>
      </p:sp>
      <p:sp>
        <p:nvSpPr>
          <p:cNvPr id="14" name="مربع نص 13">
            <a:extLst>
              <a:ext uri="{FF2B5EF4-FFF2-40B4-BE49-F238E27FC236}">
                <a16:creationId xmlns:a16="http://schemas.microsoft.com/office/drawing/2014/main" id="{A9997449-BA27-4DAC-94E1-2482C15F92BF}"/>
              </a:ext>
            </a:extLst>
          </p:cNvPr>
          <p:cNvSpPr txBox="1"/>
          <p:nvPr/>
        </p:nvSpPr>
        <p:spPr>
          <a:xfrm>
            <a:off x="7340194" y="3469629"/>
            <a:ext cx="1193408" cy="369332"/>
          </a:xfrm>
          <a:prstGeom prst="rect">
            <a:avLst/>
          </a:prstGeom>
          <a:noFill/>
        </p:spPr>
        <p:txBody>
          <a:bodyPr wrap="square" rtlCol="1">
            <a:spAutoFit/>
          </a:bodyPr>
          <a:lstStyle/>
          <a:p>
            <a:r>
              <a:rPr lang="en-US" b="1" dirty="0">
                <a:solidFill>
                  <a:schemeClr val="accent1">
                    <a:lumMod val="75000"/>
                  </a:schemeClr>
                </a:solidFill>
              </a:rPr>
              <a:t>Many</a:t>
            </a:r>
            <a:endParaRPr lang="ar-SA" b="1" dirty="0">
              <a:solidFill>
                <a:schemeClr val="accent1">
                  <a:lumMod val="75000"/>
                </a:schemeClr>
              </a:solidFill>
            </a:endParaRPr>
          </a:p>
        </p:txBody>
      </p:sp>
      <p:sp>
        <p:nvSpPr>
          <p:cNvPr id="15" name="مربع نص 14">
            <a:extLst>
              <a:ext uri="{FF2B5EF4-FFF2-40B4-BE49-F238E27FC236}">
                <a16:creationId xmlns:a16="http://schemas.microsoft.com/office/drawing/2014/main" id="{4D2FD12E-3EB4-48E4-87DF-4781DF79033C}"/>
              </a:ext>
            </a:extLst>
          </p:cNvPr>
          <p:cNvSpPr txBox="1"/>
          <p:nvPr/>
        </p:nvSpPr>
        <p:spPr>
          <a:xfrm>
            <a:off x="1644803" y="3377296"/>
            <a:ext cx="1193408" cy="461665"/>
          </a:xfrm>
          <a:prstGeom prst="rect">
            <a:avLst/>
          </a:prstGeom>
          <a:noFill/>
        </p:spPr>
        <p:txBody>
          <a:bodyPr wrap="square" rtlCol="1">
            <a:spAutoFit/>
          </a:bodyPr>
          <a:lstStyle/>
          <a:p>
            <a:r>
              <a:rPr lang="en-US" sz="2400" b="1" dirty="0">
                <a:solidFill>
                  <a:schemeClr val="accent1">
                    <a:lumMod val="75000"/>
                  </a:schemeClr>
                </a:solidFill>
              </a:rPr>
              <a:t>Much </a:t>
            </a:r>
            <a:endParaRPr lang="ar-SA" sz="2400" b="1" dirty="0">
              <a:solidFill>
                <a:schemeClr val="accent1">
                  <a:lumMod val="75000"/>
                </a:schemeClr>
              </a:solidFill>
            </a:endParaRPr>
          </a:p>
        </p:txBody>
      </p:sp>
      <p:sp>
        <p:nvSpPr>
          <p:cNvPr id="17" name="Freeform 110">
            <a:extLst>
              <a:ext uri="{FF2B5EF4-FFF2-40B4-BE49-F238E27FC236}">
                <a16:creationId xmlns:a16="http://schemas.microsoft.com/office/drawing/2014/main" id="{4AD4A19F-7B71-4866-917E-0262E3AACFDB}"/>
              </a:ext>
            </a:extLst>
          </p:cNvPr>
          <p:cNvSpPr/>
          <p:nvPr/>
        </p:nvSpPr>
        <p:spPr>
          <a:xfrm>
            <a:off x="4735930" y="815575"/>
            <a:ext cx="126052" cy="3787764"/>
          </a:xfrm>
          <a:custGeom>
            <a:avLst/>
            <a:gdLst>
              <a:gd name="f0" fmla="val 10800000"/>
              <a:gd name="f1" fmla="val 5400000"/>
              <a:gd name="f2" fmla="val 180"/>
              <a:gd name="f3" fmla="val w"/>
              <a:gd name="f4" fmla="val h"/>
              <a:gd name="f5" fmla="val 0"/>
              <a:gd name="f6" fmla="val 67"/>
              <a:gd name="f7" fmla="val 986"/>
              <a:gd name="f8" fmla="val 22"/>
              <a:gd name="f9" fmla="val 25"/>
              <a:gd name="f10" fmla="val 16"/>
              <a:gd name="f11" fmla="val 26"/>
              <a:gd name="f12" fmla="val 33"/>
              <a:gd name="f13" fmla="val 30"/>
              <a:gd name="f14" fmla="val 49"/>
              <a:gd name="f15" fmla="val 43"/>
              <a:gd name="f16" fmla="val 95"/>
              <a:gd name="f17" fmla="val 21"/>
              <a:gd name="f18" fmla="val 141"/>
              <a:gd name="f19" fmla="val 34"/>
              <a:gd name="f20" fmla="val 186"/>
              <a:gd name="f21" fmla="val 46"/>
              <a:gd name="f22" fmla="val 228"/>
              <a:gd name="f23" fmla="val 31"/>
              <a:gd name="f24" fmla="val 269"/>
              <a:gd name="f25" fmla="val 35"/>
              <a:gd name="f26" fmla="val 310"/>
              <a:gd name="f27" fmla="val 38"/>
              <a:gd name="f28" fmla="val 336"/>
              <a:gd name="f29" fmla="val 362"/>
              <a:gd name="f30" fmla="val 47"/>
              <a:gd name="f31" fmla="val 388"/>
              <a:gd name="f32" fmla="val 48"/>
              <a:gd name="f33" fmla="val 395"/>
              <a:gd name="f34" fmla="val 401"/>
              <a:gd name="f35" fmla="val 408"/>
              <a:gd name="f36" fmla="val 447"/>
              <a:gd name="f37" fmla="val 485"/>
              <a:gd name="f38" fmla="val 524"/>
              <a:gd name="f39" fmla="val 44"/>
              <a:gd name="f40" fmla="val 552"/>
              <a:gd name="f41" fmla="val 50"/>
              <a:gd name="f42" fmla="val 578"/>
              <a:gd name="f43" fmla="val 607"/>
              <a:gd name="f44" fmla="val 677"/>
              <a:gd name="f45" fmla="val 748"/>
              <a:gd name="f46" fmla="val 818"/>
              <a:gd name="f47" fmla="val 52"/>
              <a:gd name="f48" fmla="val 864"/>
              <a:gd name="f49" fmla="val 60"/>
              <a:gd name="f50" fmla="val 909"/>
              <a:gd name="f51" fmla="val 66"/>
              <a:gd name="f52" fmla="val 954"/>
              <a:gd name="f53" fmla="val 966"/>
              <a:gd name="f54" fmla="val 63"/>
              <a:gd name="f55" fmla="val 972"/>
              <a:gd name="f56" fmla="val 51"/>
              <a:gd name="f57" fmla="val 976"/>
              <a:gd name="f58" fmla="val 20"/>
              <a:gd name="f59" fmla="val 4"/>
              <a:gd name="f60" fmla="val 973"/>
              <a:gd name="f61" fmla="val 7"/>
              <a:gd name="f62" fmla="val 941"/>
              <a:gd name="f63" fmla="val 15"/>
              <a:gd name="f64" fmla="val 861"/>
              <a:gd name="f65" fmla="val 780"/>
              <a:gd name="f66" fmla="val 17"/>
              <a:gd name="f67" fmla="val 699"/>
              <a:gd name="f68" fmla="val 663"/>
              <a:gd name="f69" fmla="val 8"/>
              <a:gd name="f70" fmla="val 628"/>
              <a:gd name="f71" fmla="val 6"/>
              <a:gd name="f72" fmla="val 592"/>
              <a:gd name="f73" fmla="val 5"/>
              <a:gd name="f74" fmla="val 570"/>
              <a:gd name="f75" fmla="val 11"/>
              <a:gd name="f76" fmla="val 547"/>
              <a:gd name="f77" fmla="val 525"/>
              <a:gd name="f78" fmla="val 9"/>
              <a:gd name="f79" fmla="val 486"/>
              <a:gd name="f80" fmla="val 446"/>
              <a:gd name="f81" fmla="val 2"/>
              <a:gd name="f82" fmla="val 407"/>
              <a:gd name="f83" fmla="val 1"/>
              <a:gd name="f84" fmla="val 400"/>
              <a:gd name="f85" fmla="val 393"/>
              <a:gd name="f86" fmla="val 387"/>
              <a:gd name="f87" fmla="val 338"/>
              <a:gd name="f88" fmla="val 289"/>
              <a:gd name="f89" fmla="val 239"/>
              <a:gd name="f90" fmla="val 227"/>
              <a:gd name="f91" fmla="val 215"/>
              <a:gd name="f92" fmla="val 10"/>
              <a:gd name="f93" fmla="val 202"/>
              <a:gd name="f94" fmla="val 152"/>
              <a:gd name="f95" fmla="val 101"/>
              <a:gd name="f96" fmla="val 12"/>
              <a:gd name="f97" fmla="val 14"/>
              <a:gd name="f98" fmla="val 18"/>
              <a:gd name="f99" fmla="val 19"/>
              <a:gd name="f100" fmla="+- 0 0 -90"/>
              <a:gd name="f101" fmla="*/ f3 1 67"/>
              <a:gd name="f102" fmla="*/ f4 1 986"/>
              <a:gd name="f103" fmla="val f5"/>
              <a:gd name="f104" fmla="val f6"/>
              <a:gd name="f105" fmla="val f7"/>
              <a:gd name="f106" fmla="*/ f100 f0 1"/>
              <a:gd name="f107" fmla="+- f105 0 f103"/>
              <a:gd name="f108" fmla="+- f104 0 f103"/>
              <a:gd name="f109" fmla="*/ f106 1 f2"/>
              <a:gd name="f110" fmla="*/ f108 1 67"/>
              <a:gd name="f111" fmla="*/ f107 1 986"/>
              <a:gd name="f112" fmla="*/ 22 f108 1"/>
              <a:gd name="f113" fmla="*/ 0 f107 1"/>
              <a:gd name="f114" fmla="*/ 30 f108 1"/>
              <a:gd name="f115" fmla="*/ 49 f107 1"/>
              <a:gd name="f116" fmla="*/ 34 f108 1"/>
              <a:gd name="f117" fmla="*/ 186 f107 1"/>
              <a:gd name="f118" fmla="*/ 35 f108 1"/>
              <a:gd name="f119" fmla="*/ 310 f107 1"/>
              <a:gd name="f120" fmla="*/ 47 f108 1"/>
              <a:gd name="f121" fmla="*/ 388 f107 1"/>
              <a:gd name="f122" fmla="*/ 48 f108 1"/>
              <a:gd name="f123" fmla="*/ 408 f107 1"/>
              <a:gd name="f124" fmla="*/ 43 f108 1"/>
              <a:gd name="f125" fmla="*/ 524 f107 1"/>
              <a:gd name="f126" fmla="*/ 607 f107 1"/>
              <a:gd name="f127" fmla="*/ 49 f108 1"/>
              <a:gd name="f128" fmla="*/ 818 f107 1"/>
              <a:gd name="f129" fmla="*/ 66 f108 1"/>
              <a:gd name="f130" fmla="*/ 954 f107 1"/>
              <a:gd name="f131" fmla="*/ 51 f108 1"/>
              <a:gd name="f132" fmla="*/ 976 f107 1"/>
              <a:gd name="f133" fmla="*/ 7 f108 1"/>
              <a:gd name="f134" fmla="*/ 941 f107 1"/>
              <a:gd name="f135" fmla="*/ 17 f108 1"/>
              <a:gd name="f136" fmla="*/ 699 f107 1"/>
              <a:gd name="f137" fmla="*/ 6 f108 1"/>
              <a:gd name="f138" fmla="*/ 592 f107 1"/>
              <a:gd name="f139" fmla="*/ 11 f108 1"/>
              <a:gd name="f140" fmla="*/ 525 f107 1"/>
              <a:gd name="f141" fmla="*/ 2 f108 1"/>
              <a:gd name="f142" fmla="*/ 407 f107 1"/>
              <a:gd name="f143" fmla="*/ 387 f107 1"/>
              <a:gd name="f144" fmla="*/ 239 f107 1"/>
              <a:gd name="f145" fmla="*/ 10 f108 1"/>
              <a:gd name="f146" fmla="*/ 202 f107 1"/>
              <a:gd name="f147" fmla="*/ 12 f108 1"/>
              <a:gd name="f148" fmla="*/ 50 f107 1"/>
              <a:gd name="f149" fmla="*/ 14 f108 1"/>
              <a:gd name="f150" fmla="*/ 1 f107 1"/>
              <a:gd name="f151" fmla="+- f109 0 f1"/>
              <a:gd name="f152" fmla="*/ f112 1 67"/>
              <a:gd name="f153" fmla="*/ f113 1 986"/>
              <a:gd name="f154" fmla="*/ f114 1 67"/>
              <a:gd name="f155" fmla="*/ f115 1 986"/>
              <a:gd name="f156" fmla="*/ f116 1 67"/>
              <a:gd name="f157" fmla="*/ f117 1 986"/>
              <a:gd name="f158" fmla="*/ f118 1 67"/>
              <a:gd name="f159" fmla="*/ f119 1 986"/>
              <a:gd name="f160" fmla="*/ f120 1 67"/>
              <a:gd name="f161" fmla="*/ f121 1 986"/>
              <a:gd name="f162" fmla="*/ f122 1 67"/>
              <a:gd name="f163" fmla="*/ f123 1 986"/>
              <a:gd name="f164" fmla="*/ f124 1 67"/>
              <a:gd name="f165" fmla="*/ f125 1 986"/>
              <a:gd name="f166" fmla="*/ f126 1 986"/>
              <a:gd name="f167" fmla="*/ f127 1 67"/>
              <a:gd name="f168" fmla="*/ f128 1 986"/>
              <a:gd name="f169" fmla="*/ f129 1 67"/>
              <a:gd name="f170" fmla="*/ f130 1 986"/>
              <a:gd name="f171" fmla="*/ f131 1 67"/>
              <a:gd name="f172" fmla="*/ f132 1 986"/>
              <a:gd name="f173" fmla="*/ f133 1 67"/>
              <a:gd name="f174" fmla="*/ f134 1 986"/>
              <a:gd name="f175" fmla="*/ f135 1 67"/>
              <a:gd name="f176" fmla="*/ f136 1 986"/>
              <a:gd name="f177" fmla="*/ f137 1 67"/>
              <a:gd name="f178" fmla="*/ f138 1 986"/>
              <a:gd name="f179" fmla="*/ f139 1 67"/>
              <a:gd name="f180" fmla="*/ f140 1 986"/>
              <a:gd name="f181" fmla="*/ f141 1 67"/>
              <a:gd name="f182" fmla="*/ f142 1 986"/>
              <a:gd name="f183" fmla="*/ f143 1 986"/>
              <a:gd name="f184" fmla="*/ f144 1 986"/>
              <a:gd name="f185" fmla="*/ f145 1 67"/>
              <a:gd name="f186" fmla="*/ f146 1 986"/>
              <a:gd name="f187" fmla="*/ f147 1 67"/>
              <a:gd name="f188" fmla="*/ f148 1 986"/>
              <a:gd name="f189" fmla="*/ f149 1 67"/>
              <a:gd name="f190" fmla="*/ f150 1 986"/>
              <a:gd name="f191" fmla="*/ 0 1 f110"/>
              <a:gd name="f192" fmla="*/ f104 1 f110"/>
              <a:gd name="f193" fmla="*/ 0 1 f111"/>
              <a:gd name="f194" fmla="*/ f105 1 f111"/>
              <a:gd name="f195" fmla="*/ f152 1 f110"/>
              <a:gd name="f196" fmla="*/ f153 1 f111"/>
              <a:gd name="f197" fmla="*/ f154 1 f110"/>
              <a:gd name="f198" fmla="*/ f155 1 f111"/>
              <a:gd name="f199" fmla="*/ f156 1 f110"/>
              <a:gd name="f200" fmla="*/ f157 1 f111"/>
              <a:gd name="f201" fmla="*/ f158 1 f110"/>
              <a:gd name="f202" fmla="*/ f159 1 f111"/>
              <a:gd name="f203" fmla="*/ f160 1 f110"/>
              <a:gd name="f204" fmla="*/ f161 1 f111"/>
              <a:gd name="f205" fmla="*/ f162 1 f110"/>
              <a:gd name="f206" fmla="*/ f163 1 f111"/>
              <a:gd name="f207" fmla="*/ f164 1 f110"/>
              <a:gd name="f208" fmla="*/ f165 1 f111"/>
              <a:gd name="f209" fmla="*/ f166 1 f111"/>
              <a:gd name="f210" fmla="*/ f167 1 f110"/>
              <a:gd name="f211" fmla="*/ f168 1 f111"/>
              <a:gd name="f212" fmla="*/ f169 1 f110"/>
              <a:gd name="f213" fmla="*/ f170 1 f111"/>
              <a:gd name="f214" fmla="*/ f171 1 f110"/>
              <a:gd name="f215" fmla="*/ f172 1 f111"/>
              <a:gd name="f216" fmla="*/ f173 1 f110"/>
              <a:gd name="f217" fmla="*/ f174 1 f111"/>
              <a:gd name="f218" fmla="*/ f175 1 f110"/>
              <a:gd name="f219" fmla="*/ f176 1 f111"/>
              <a:gd name="f220" fmla="*/ f177 1 f110"/>
              <a:gd name="f221" fmla="*/ f178 1 f111"/>
              <a:gd name="f222" fmla="*/ f179 1 f110"/>
              <a:gd name="f223" fmla="*/ f180 1 f111"/>
              <a:gd name="f224" fmla="*/ f181 1 f110"/>
              <a:gd name="f225" fmla="*/ f182 1 f111"/>
              <a:gd name="f226" fmla="*/ f183 1 f111"/>
              <a:gd name="f227" fmla="*/ f184 1 f111"/>
              <a:gd name="f228" fmla="*/ f185 1 f110"/>
              <a:gd name="f229" fmla="*/ f186 1 f111"/>
              <a:gd name="f230" fmla="*/ f187 1 f110"/>
              <a:gd name="f231" fmla="*/ f188 1 f111"/>
              <a:gd name="f232" fmla="*/ f189 1 f110"/>
              <a:gd name="f233" fmla="*/ f190 1 f111"/>
              <a:gd name="f234" fmla="*/ f191 f101 1"/>
              <a:gd name="f235" fmla="*/ f192 f101 1"/>
              <a:gd name="f236" fmla="*/ f194 f102 1"/>
              <a:gd name="f237" fmla="*/ f193 f102 1"/>
              <a:gd name="f238" fmla="*/ f195 f101 1"/>
              <a:gd name="f239" fmla="*/ f196 f102 1"/>
              <a:gd name="f240" fmla="*/ f197 f101 1"/>
              <a:gd name="f241" fmla="*/ f198 f102 1"/>
              <a:gd name="f242" fmla="*/ f199 f101 1"/>
              <a:gd name="f243" fmla="*/ f200 f102 1"/>
              <a:gd name="f244" fmla="*/ f201 f101 1"/>
              <a:gd name="f245" fmla="*/ f202 f102 1"/>
              <a:gd name="f246" fmla="*/ f203 f101 1"/>
              <a:gd name="f247" fmla="*/ f204 f102 1"/>
              <a:gd name="f248" fmla="*/ f205 f101 1"/>
              <a:gd name="f249" fmla="*/ f206 f102 1"/>
              <a:gd name="f250" fmla="*/ f207 f101 1"/>
              <a:gd name="f251" fmla="*/ f208 f102 1"/>
              <a:gd name="f252" fmla="*/ f209 f102 1"/>
              <a:gd name="f253" fmla="*/ f210 f101 1"/>
              <a:gd name="f254" fmla="*/ f211 f102 1"/>
              <a:gd name="f255" fmla="*/ f212 f101 1"/>
              <a:gd name="f256" fmla="*/ f213 f102 1"/>
              <a:gd name="f257" fmla="*/ f214 f101 1"/>
              <a:gd name="f258" fmla="*/ f215 f102 1"/>
              <a:gd name="f259" fmla="*/ f216 f101 1"/>
              <a:gd name="f260" fmla="*/ f217 f102 1"/>
              <a:gd name="f261" fmla="*/ f218 f101 1"/>
              <a:gd name="f262" fmla="*/ f219 f102 1"/>
              <a:gd name="f263" fmla="*/ f220 f101 1"/>
              <a:gd name="f264" fmla="*/ f221 f102 1"/>
              <a:gd name="f265" fmla="*/ f222 f101 1"/>
              <a:gd name="f266" fmla="*/ f223 f102 1"/>
              <a:gd name="f267" fmla="*/ f224 f101 1"/>
              <a:gd name="f268" fmla="*/ f225 f102 1"/>
              <a:gd name="f269" fmla="*/ f226 f102 1"/>
              <a:gd name="f270" fmla="*/ f227 f102 1"/>
              <a:gd name="f271" fmla="*/ f228 f101 1"/>
              <a:gd name="f272" fmla="*/ f229 f102 1"/>
              <a:gd name="f273" fmla="*/ f230 f101 1"/>
              <a:gd name="f274" fmla="*/ f231 f102 1"/>
              <a:gd name="f275" fmla="*/ f232 f101 1"/>
              <a:gd name="f276" fmla="*/ f233 f102 1"/>
            </a:gdLst>
            <a:ahLst/>
            <a:cxnLst>
              <a:cxn ang="3cd4">
                <a:pos x="hc" y="t"/>
              </a:cxn>
              <a:cxn ang="0">
                <a:pos x="r" y="vc"/>
              </a:cxn>
              <a:cxn ang="cd4">
                <a:pos x="hc" y="b"/>
              </a:cxn>
              <a:cxn ang="cd2">
                <a:pos x="l" y="vc"/>
              </a:cxn>
              <a:cxn ang="f151">
                <a:pos x="f238" y="f239"/>
              </a:cxn>
              <a:cxn ang="f151">
                <a:pos x="f240" y="f241"/>
              </a:cxn>
              <a:cxn ang="f151">
                <a:pos x="f242" y="f243"/>
              </a:cxn>
              <a:cxn ang="f151">
                <a:pos x="f244" y="f245"/>
              </a:cxn>
              <a:cxn ang="f151">
                <a:pos x="f246" y="f247"/>
              </a:cxn>
              <a:cxn ang="f151">
                <a:pos x="f248" y="f249"/>
              </a:cxn>
              <a:cxn ang="f151">
                <a:pos x="f250" y="f251"/>
              </a:cxn>
              <a:cxn ang="f151">
                <a:pos x="f248" y="f252"/>
              </a:cxn>
              <a:cxn ang="f151">
                <a:pos x="f253" y="f254"/>
              </a:cxn>
              <a:cxn ang="f151">
                <a:pos x="f255" y="f256"/>
              </a:cxn>
              <a:cxn ang="f151">
                <a:pos x="f257" y="f258"/>
              </a:cxn>
              <a:cxn ang="f151">
                <a:pos x="f259" y="f260"/>
              </a:cxn>
              <a:cxn ang="f151">
                <a:pos x="f261" y="f262"/>
              </a:cxn>
              <a:cxn ang="f151">
                <a:pos x="f263" y="f264"/>
              </a:cxn>
              <a:cxn ang="f151">
                <a:pos x="f265" y="f266"/>
              </a:cxn>
              <a:cxn ang="f151">
                <a:pos x="f267" y="f268"/>
              </a:cxn>
              <a:cxn ang="f151">
                <a:pos x="f267" y="f269"/>
              </a:cxn>
              <a:cxn ang="f151">
                <a:pos x="f263" y="f270"/>
              </a:cxn>
              <a:cxn ang="f151">
                <a:pos x="f271" y="f272"/>
              </a:cxn>
              <a:cxn ang="f151">
                <a:pos x="f273" y="f274"/>
              </a:cxn>
              <a:cxn ang="f151">
                <a:pos x="f275" y="f276"/>
              </a:cxn>
              <a:cxn ang="f151">
                <a:pos x="f238" y="f239"/>
              </a:cxn>
            </a:cxnLst>
            <a:rect l="f234" t="f237" r="f235" b="f236"/>
            <a:pathLst>
              <a:path w="67" h="985">
                <a:moveTo>
                  <a:pt x="f8" y="f5"/>
                </a:moveTo>
                <a:cubicBezTo>
                  <a:pt x="f9" y="f10"/>
                  <a:pt x="f11" y="f12"/>
                  <a:pt x="f13" y="f14"/>
                </a:cubicBezTo>
                <a:cubicBezTo>
                  <a:pt x="f15" y="f16"/>
                  <a:pt x="f17" y="f18"/>
                  <a:pt x="f19" y="f20"/>
                </a:cubicBezTo>
                <a:cubicBezTo>
                  <a:pt x="f21" y="f22"/>
                  <a:pt x="f23" y="f24"/>
                  <a:pt x="f25" y="f26"/>
                </a:cubicBezTo>
                <a:cubicBezTo>
                  <a:pt x="f27" y="f28"/>
                  <a:pt x="f15" y="f29"/>
                  <a:pt x="f30" y="f31"/>
                </a:cubicBezTo>
                <a:cubicBezTo>
                  <a:pt x="f32" y="f33"/>
                  <a:pt x="f32" y="f34"/>
                  <a:pt x="f32" y="f35"/>
                </a:cubicBezTo>
                <a:cubicBezTo>
                  <a:pt x="f21" y="f36"/>
                  <a:pt x="f15" y="f37"/>
                  <a:pt x="f15" y="f38"/>
                </a:cubicBezTo>
                <a:cubicBezTo>
                  <a:pt x="f39" y="f40"/>
                  <a:pt x="f41" y="f42"/>
                  <a:pt x="f32" y="f43"/>
                </a:cubicBezTo>
                <a:cubicBezTo>
                  <a:pt x="f15" y="f44"/>
                  <a:pt x="f21" y="f45"/>
                  <a:pt x="f14" y="f46"/>
                </a:cubicBezTo>
                <a:cubicBezTo>
                  <a:pt x="f47" y="f48"/>
                  <a:pt x="f49" y="f50"/>
                  <a:pt x="f51" y="f52"/>
                </a:cubicBezTo>
                <a:cubicBezTo>
                  <a:pt x="f6" y="f53"/>
                  <a:pt x="f54" y="f55"/>
                  <a:pt x="f56" y="f57"/>
                </a:cubicBezTo>
                <a:cubicBezTo>
                  <a:pt x="f58" y="f7"/>
                  <a:pt x="f59" y="f60"/>
                  <a:pt x="f61" y="f62"/>
                </a:cubicBezTo>
                <a:cubicBezTo>
                  <a:pt x="f63" y="f64"/>
                  <a:pt x="f8" y="f65"/>
                  <a:pt x="f66" y="f67"/>
                </a:cubicBezTo>
                <a:cubicBezTo>
                  <a:pt x="f63" y="f68"/>
                  <a:pt x="f69" y="f70"/>
                  <a:pt x="f71" y="f72"/>
                </a:cubicBezTo>
                <a:cubicBezTo>
                  <a:pt x="f73" y="f74"/>
                  <a:pt x="f75" y="f76"/>
                  <a:pt x="f75" y="f77"/>
                </a:cubicBezTo>
                <a:cubicBezTo>
                  <a:pt x="f78" y="f79"/>
                  <a:pt x="f73" y="f80"/>
                  <a:pt x="f81" y="f82"/>
                </a:cubicBezTo>
                <a:cubicBezTo>
                  <a:pt x="f83" y="f84"/>
                  <a:pt x="f5" y="f85"/>
                  <a:pt x="f81" y="f86"/>
                </a:cubicBezTo>
                <a:cubicBezTo>
                  <a:pt x="f10" y="f87"/>
                  <a:pt x="f75" y="f88"/>
                  <a:pt x="f71" y="f89"/>
                </a:cubicBezTo>
                <a:cubicBezTo>
                  <a:pt x="f73" y="f90"/>
                  <a:pt x="f78" y="f91"/>
                  <a:pt x="f92" y="f93"/>
                </a:cubicBezTo>
                <a:cubicBezTo>
                  <a:pt x="f75" y="f94"/>
                  <a:pt x="f75" y="f95"/>
                  <a:pt x="f96" y="f41"/>
                </a:cubicBezTo>
                <a:cubicBezTo>
                  <a:pt x="f96" y="f19"/>
                  <a:pt x="f97" y="f98"/>
                  <a:pt x="f97" y="f83"/>
                </a:cubicBezTo>
                <a:cubicBezTo>
                  <a:pt x="f66" y="f83"/>
                  <a:pt x="f99" y="f5"/>
                  <a:pt x="f8" y="f5"/>
                </a:cubicBezTo>
                <a:close/>
              </a:path>
            </a:pathLst>
          </a:custGeom>
          <a:solidFill>
            <a:srgbClr val="D6B35E"/>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spTree>
    <p:extLst>
      <p:ext uri="{BB962C8B-B14F-4D97-AF65-F5344CB8AC3E}">
        <p14:creationId xmlns:p14="http://schemas.microsoft.com/office/powerpoint/2010/main" val="240789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3363DBC-12AA-4B6E-8631-9E3625D2C8AA}"/>
              </a:ext>
            </a:extLst>
          </p:cNvPr>
          <p:cNvSpPr>
            <a:spLocks noGrp="1"/>
          </p:cNvSpPr>
          <p:nvPr>
            <p:ph type="title"/>
          </p:nvPr>
        </p:nvSpPr>
        <p:spPr/>
        <p:txBody>
          <a:bodyPr/>
          <a:lstStyle/>
          <a:p>
            <a:endParaRPr lang="ar-SA"/>
          </a:p>
        </p:txBody>
      </p:sp>
      <p:sp>
        <p:nvSpPr>
          <p:cNvPr id="3" name="عنوان فرعي 2">
            <a:extLst>
              <a:ext uri="{FF2B5EF4-FFF2-40B4-BE49-F238E27FC236}">
                <a16:creationId xmlns:a16="http://schemas.microsoft.com/office/drawing/2014/main" id="{415B47CF-65AC-4709-A71D-98776E90A81D}"/>
              </a:ext>
            </a:extLst>
          </p:cNvPr>
          <p:cNvSpPr>
            <a:spLocks noGrp="1"/>
          </p:cNvSpPr>
          <p:nvPr>
            <p:ph type="subTitle" idx="4294967295"/>
          </p:nvPr>
        </p:nvSpPr>
        <p:spPr>
          <a:xfrm>
            <a:off x="805376" y="3612154"/>
            <a:ext cx="4276502" cy="522899"/>
          </a:xfrm>
        </p:spPr>
        <p:txBody>
          <a:bodyPr/>
          <a:lstStyle/>
          <a:p>
            <a:endParaRPr lang="ar-SA"/>
          </a:p>
        </p:txBody>
      </p:sp>
      <p:pic>
        <p:nvPicPr>
          <p:cNvPr id="4" name="Many - Much _ Grammar for kids _ Countable and uncountable nouns_ Games _ Learn English">
            <a:hlinkClick r:id="" action="ppaction://media"/>
            <a:extLst>
              <a:ext uri="{FF2B5EF4-FFF2-40B4-BE49-F238E27FC236}">
                <a16:creationId xmlns:a16="http://schemas.microsoft.com/office/drawing/2014/main" id="{09CFC93B-F98F-45CB-9C47-DBEB47F85083}"/>
              </a:ext>
            </a:extLst>
          </p:cNvPr>
          <p:cNvPicPr>
            <a:picLocks noChangeAspect="1"/>
          </p:cNvPicPr>
          <p:nvPr>
            <a:videoFile r:link="rId1"/>
            <p:extLst>
              <p:ext uri="{DAA4B4D4-6D71-4841-9C94-3DE7FCFB9230}">
                <p14:media xmlns:p14="http://schemas.microsoft.com/office/powerpoint/2010/main" r:embed="rId2">
                  <p14:trim st="4169" end="145338.4375"/>
                </p14:media>
              </p:ext>
            </p:extLst>
          </p:nvPr>
        </p:nvPicPr>
        <p:blipFill>
          <a:blip r:embed="rId4"/>
          <a:stretch>
            <a:fillRect/>
          </a:stretch>
        </p:blipFill>
        <p:spPr>
          <a:xfrm>
            <a:off x="-71614" y="0"/>
            <a:ext cx="9307689" cy="5235575"/>
          </a:xfrm>
          <a:prstGeom prst="rect">
            <a:avLst/>
          </a:prstGeom>
        </p:spPr>
      </p:pic>
    </p:spTree>
    <p:extLst>
      <p:ext uri="{BB962C8B-B14F-4D97-AF65-F5344CB8AC3E}">
        <p14:creationId xmlns:p14="http://schemas.microsoft.com/office/powerpoint/2010/main" val="3953175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5AA9666-1135-4783-B899-B4BDDDEA6937}"/>
              </a:ext>
            </a:extLst>
          </p:cNvPr>
          <p:cNvSpPr>
            <a:spLocks noGrp="1"/>
          </p:cNvSpPr>
          <p:nvPr>
            <p:ph type="title"/>
          </p:nvPr>
        </p:nvSpPr>
        <p:spPr/>
        <p:txBody>
          <a:bodyPr/>
          <a:lstStyle/>
          <a:p>
            <a:endParaRPr lang="ar-SA"/>
          </a:p>
        </p:txBody>
      </p:sp>
      <p:sp>
        <p:nvSpPr>
          <p:cNvPr id="3" name="عنوان فرعي 2">
            <a:extLst>
              <a:ext uri="{FF2B5EF4-FFF2-40B4-BE49-F238E27FC236}">
                <a16:creationId xmlns:a16="http://schemas.microsoft.com/office/drawing/2014/main" id="{D2DFAAAD-9169-4633-A588-AA145CD98F6C}"/>
              </a:ext>
            </a:extLst>
          </p:cNvPr>
          <p:cNvSpPr>
            <a:spLocks noGrp="1"/>
          </p:cNvSpPr>
          <p:nvPr>
            <p:ph type="subTitle" idx="4294967295"/>
          </p:nvPr>
        </p:nvSpPr>
        <p:spPr>
          <a:xfrm>
            <a:off x="805376" y="3612154"/>
            <a:ext cx="4276502" cy="522899"/>
          </a:xfrm>
        </p:spPr>
        <p:txBody>
          <a:bodyPr/>
          <a:lstStyle/>
          <a:p>
            <a:endParaRPr lang="ar-SA"/>
          </a:p>
        </p:txBody>
      </p:sp>
      <p:pic>
        <p:nvPicPr>
          <p:cNvPr id="6" name="صورة 5">
            <a:extLst>
              <a:ext uri="{FF2B5EF4-FFF2-40B4-BE49-F238E27FC236}">
                <a16:creationId xmlns:a16="http://schemas.microsoft.com/office/drawing/2014/main" id="{0C6C38C5-4975-4B8F-A355-48838FF74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93"/>
            <a:ext cx="9144000" cy="5112713"/>
          </a:xfrm>
          <a:prstGeom prst="rect">
            <a:avLst/>
          </a:prstGeom>
        </p:spPr>
      </p:pic>
      <p:pic>
        <p:nvPicPr>
          <p:cNvPr id="7" name="Picture 4">
            <a:extLst>
              <a:ext uri="{FF2B5EF4-FFF2-40B4-BE49-F238E27FC236}">
                <a16:creationId xmlns:a16="http://schemas.microsoft.com/office/drawing/2014/main" id="{93238AAD-B215-4AA6-841E-6F7CE7B466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594" b="43815"/>
          <a:stretch/>
        </p:blipFill>
        <p:spPr>
          <a:xfrm>
            <a:off x="1348922" y="2790863"/>
            <a:ext cx="1938002" cy="1460333"/>
          </a:xfrm>
          <a:prstGeom prst="rect">
            <a:avLst/>
          </a:prstGeom>
        </p:spPr>
      </p:pic>
      <p:sp>
        <p:nvSpPr>
          <p:cNvPr id="9" name="فقاعة الكلام: مستطيلة مستديرة الزوايا 8">
            <a:extLst>
              <a:ext uri="{FF2B5EF4-FFF2-40B4-BE49-F238E27FC236}">
                <a16:creationId xmlns:a16="http://schemas.microsoft.com/office/drawing/2014/main" id="{AEC2B197-E64F-49DF-8411-2C15241CADB0}"/>
              </a:ext>
            </a:extLst>
          </p:cNvPr>
          <p:cNvSpPr/>
          <p:nvPr/>
        </p:nvSpPr>
        <p:spPr>
          <a:xfrm>
            <a:off x="1645025" y="321416"/>
            <a:ext cx="3373120" cy="563906"/>
          </a:xfrm>
          <a:prstGeom prst="wedgeRoundRectCallout">
            <a:avLst>
              <a:gd name="adj1" fmla="val -59387"/>
              <a:gd name="adj2" fmla="val 19259"/>
              <a:gd name="adj3" fmla="val 16667"/>
            </a:avLst>
          </a:prstGeom>
          <a:solidFill>
            <a:srgbClr val="DDC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chemeClr val="tx1"/>
                </a:solidFill>
              </a:rPr>
              <a:t>Choose the correct answer:</a:t>
            </a:r>
            <a:endParaRPr lang="ar-SA" sz="2000" b="1" dirty="0">
              <a:solidFill>
                <a:schemeClr val="tx1"/>
              </a:solidFill>
            </a:endParaRPr>
          </a:p>
        </p:txBody>
      </p:sp>
      <p:pic>
        <p:nvPicPr>
          <p:cNvPr id="10" name="صورة 9">
            <a:extLst>
              <a:ext uri="{FF2B5EF4-FFF2-40B4-BE49-F238E27FC236}">
                <a16:creationId xmlns:a16="http://schemas.microsoft.com/office/drawing/2014/main" id="{91036918-1C01-4534-BB52-EA9EE0D333D7}"/>
              </a:ext>
            </a:extLst>
          </p:cNvPr>
          <p:cNvPicPr>
            <a:picLocks noChangeAspect="1"/>
          </p:cNvPicPr>
          <p:nvPr/>
        </p:nvPicPr>
        <p:blipFill rotWithShape="1">
          <a:blip r:embed="rId4">
            <a:extLst>
              <a:ext uri="{28A0092B-C50C-407E-A947-70E740481C1C}">
                <a14:useLocalDpi xmlns:a14="http://schemas.microsoft.com/office/drawing/2010/main" val="0"/>
              </a:ext>
            </a:extLst>
          </a:blip>
          <a:srcRect b="55966"/>
          <a:stretch/>
        </p:blipFill>
        <p:spPr>
          <a:xfrm>
            <a:off x="-280481" y="-52959"/>
            <a:ext cx="2313953" cy="1277089"/>
          </a:xfrm>
          <a:prstGeom prst="rect">
            <a:avLst/>
          </a:prstGeom>
        </p:spPr>
      </p:pic>
    </p:spTree>
    <p:extLst>
      <p:ext uri="{BB962C8B-B14F-4D97-AF65-F5344CB8AC3E}">
        <p14:creationId xmlns:p14="http://schemas.microsoft.com/office/powerpoint/2010/main" val="328803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5AA9666-1135-4783-B899-B4BDDDEA6937}"/>
              </a:ext>
            </a:extLst>
          </p:cNvPr>
          <p:cNvSpPr>
            <a:spLocks noGrp="1"/>
          </p:cNvSpPr>
          <p:nvPr>
            <p:ph type="title"/>
          </p:nvPr>
        </p:nvSpPr>
        <p:spPr/>
        <p:txBody>
          <a:bodyPr/>
          <a:lstStyle/>
          <a:p>
            <a:endParaRPr lang="ar-SA"/>
          </a:p>
        </p:txBody>
      </p:sp>
      <p:sp>
        <p:nvSpPr>
          <p:cNvPr id="3" name="عنوان فرعي 2">
            <a:extLst>
              <a:ext uri="{FF2B5EF4-FFF2-40B4-BE49-F238E27FC236}">
                <a16:creationId xmlns:a16="http://schemas.microsoft.com/office/drawing/2014/main" id="{D2DFAAAD-9169-4633-A588-AA145CD98F6C}"/>
              </a:ext>
            </a:extLst>
          </p:cNvPr>
          <p:cNvSpPr>
            <a:spLocks noGrp="1"/>
          </p:cNvSpPr>
          <p:nvPr>
            <p:ph type="subTitle" idx="4294967295"/>
          </p:nvPr>
        </p:nvSpPr>
        <p:spPr/>
        <p:txBody>
          <a:bodyPr/>
          <a:lstStyle/>
          <a:p>
            <a:endParaRPr lang="ar-SA"/>
          </a:p>
        </p:txBody>
      </p:sp>
      <p:sp>
        <p:nvSpPr>
          <p:cNvPr id="4" name="عنوان 3">
            <a:extLst>
              <a:ext uri="{FF2B5EF4-FFF2-40B4-BE49-F238E27FC236}">
                <a16:creationId xmlns:a16="http://schemas.microsoft.com/office/drawing/2014/main" id="{27DF6401-5828-4996-82DF-63991A48D05B}"/>
              </a:ext>
            </a:extLst>
          </p:cNvPr>
          <p:cNvSpPr>
            <a:spLocks noGrp="1"/>
          </p:cNvSpPr>
          <p:nvPr>
            <p:ph type="title" idx="1"/>
          </p:nvPr>
        </p:nvSpPr>
        <p:spPr/>
        <p:txBody>
          <a:bodyPr/>
          <a:lstStyle/>
          <a:p>
            <a:endParaRPr lang="ar-SA"/>
          </a:p>
        </p:txBody>
      </p:sp>
      <p:pic>
        <p:nvPicPr>
          <p:cNvPr id="7" name="صورة 6">
            <a:extLst>
              <a:ext uri="{FF2B5EF4-FFF2-40B4-BE49-F238E27FC236}">
                <a16:creationId xmlns:a16="http://schemas.microsoft.com/office/drawing/2014/main" id="{074A4861-5FA3-4345-82DA-208663B41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68"/>
            <a:ext cx="9144000" cy="5118163"/>
          </a:xfrm>
          <a:prstGeom prst="rect">
            <a:avLst/>
          </a:prstGeom>
        </p:spPr>
      </p:pic>
      <p:pic>
        <p:nvPicPr>
          <p:cNvPr id="8" name="Picture 4">
            <a:extLst>
              <a:ext uri="{FF2B5EF4-FFF2-40B4-BE49-F238E27FC236}">
                <a16:creationId xmlns:a16="http://schemas.microsoft.com/office/drawing/2014/main" id="{62719025-9EB0-450F-8EAD-B8FA6B198A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594" b="43815"/>
          <a:stretch/>
        </p:blipFill>
        <p:spPr>
          <a:xfrm>
            <a:off x="5311621" y="2728825"/>
            <a:ext cx="1938002" cy="1460333"/>
          </a:xfrm>
          <a:prstGeom prst="rect">
            <a:avLst/>
          </a:prstGeom>
        </p:spPr>
      </p:pic>
      <p:sp>
        <p:nvSpPr>
          <p:cNvPr id="9" name="فقاعة الكلام: مستطيلة مستديرة الزوايا 8">
            <a:extLst>
              <a:ext uri="{FF2B5EF4-FFF2-40B4-BE49-F238E27FC236}">
                <a16:creationId xmlns:a16="http://schemas.microsoft.com/office/drawing/2014/main" id="{BB6EA639-A96D-4F17-92CB-9102FC4261DC}"/>
              </a:ext>
            </a:extLst>
          </p:cNvPr>
          <p:cNvSpPr/>
          <p:nvPr/>
        </p:nvSpPr>
        <p:spPr>
          <a:xfrm>
            <a:off x="1645025" y="321416"/>
            <a:ext cx="3373120" cy="563906"/>
          </a:xfrm>
          <a:prstGeom prst="wedgeRoundRectCallout">
            <a:avLst>
              <a:gd name="adj1" fmla="val -59387"/>
              <a:gd name="adj2" fmla="val 19259"/>
              <a:gd name="adj3" fmla="val 16667"/>
            </a:avLst>
          </a:prstGeom>
          <a:solidFill>
            <a:srgbClr val="DDC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chemeClr val="tx1"/>
                </a:solidFill>
              </a:rPr>
              <a:t>Choose the correct answer:</a:t>
            </a:r>
            <a:endParaRPr lang="ar-SA" sz="2000" b="1" dirty="0">
              <a:solidFill>
                <a:schemeClr val="tx1"/>
              </a:solidFill>
            </a:endParaRPr>
          </a:p>
        </p:txBody>
      </p:sp>
      <p:pic>
        <p:nvPicPr>
          <p:cNvPr id="10" name="صورة 9">
            <a:extLst>
              <a:ext uri="{FF2B5EF4-FFF2-40B4-BE49-F238E27FC236}">
                <a16:creationId xmlns:a16="http://schemas.microsoft.com/office/drawing/2014/main" id="{B5444EBB-2E6C-48FC-A94F-8E6CDC24DDA5}"/>
              </a:ext>
            </a:extLst>
          </p:cNvPr>
          <p:cNvPicPr>
            <a:picLocks noChangeAspect="1"/>
          </p:cNvPicPr>
          <p:nvPr/>
        </p:nvPicPr>
        <p:blipFill rotWithShape="1">
          <a:blip r:embed="rId4">
            <a:extLst>
              <a:ext uri="{28A0092B-C50C-407E-A947-70E740481C1C}">
                <a14:useLocalDpi xmlns:a14="http://schemas.microsoft.com/office/drawing/2010/main" val="0"/>
              </a:ext>
            </a:extLst>
          </a:blip>
          <a:srcRect b="55966"/>
          <a:stretch/>
        </p:blipFill>
        <p:spPr>
          <a:xfrm>
            <a:off x="-280481" y="-52959"/>
            <a:ext cx="2313953" cy="1277089"/>
          </a:xfrm>
          <a:prstGeom prst="rect">
            <a:avLst/>
          </a:prstGeom>
        </p:spPr>
      </p:pic>
    </p:spTree>
    <p:extLst>
      <p:ext uri="{BB962C8B-B14F-4D97-AF65-F5344CB8AC3E}">
        <p14:creationId xmlns:p14="http://schemas.microsoft.com/office/powerpoint/2010/main" val="8110751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5AA9666-1135-4783-B899-B4BDDDEA6937}"/>
              </a:ext>
            </a:extLst>
          </p:cNvPr>
          <p:cNvSpPr>
            <a:spLocks noGrp="1"/>
          </p:cNvSpPr>
          <p:nvPr>
            <p:ph type="title"/>
          </p:nvPr>
        </p:nvSpPr>
        <p:spPr/>
        <p:txBody>
          <a:bodyPr/>
          <a:lstStyle/>
          <a:p>
            <a:endParaRPr lang="ar-SA"/>
          </a:p>
        </p:txBody>
      </p:sp>
      <p:sp>
        <p:nvSpPr>
          <p:cNvPr id="3" name="عنوان فرعي 2">
            <a:extLst>
              <a:ext uri="{FF2B5EF4-FFF2-40B4-BE49-F238E27FC236}">
                <a16:creationId xmlns:a16="http://schemas.microsoft.com/office/drawing/2014/main" id="{D2DFAAAD-9169-4633-A588-AA145CD98F6C}"/>
              </a:ext>
            </a:extLst>
          </p:cNvPr>
          <p:cNvSpPr>
            <a:spLocks noGrp="1"/>
          </p:cNvSpPr>
          <p:nvPr>
            <p:ph type="subTitle" idx="4294967295"/>
          </p:nvPr>
        </p:nvSpPr>
        <p:spPr/>
        <p:txBody>
          <a:bodyPr/>
          <a:lstStyle/>
          <a:p>
            <a:endParaRPr lang="ar-SA"/>
          </a:p>
        </p:txBody>
      </p:sp>
      <p:sp>
        <p:nvSpPr>
          <p:cNvPr id="4" name="عنوان 3">
            <a:extLst>
              <a:ext uri="{FF2B5EF4-FFF2-40B4-BE49-F238E27FC236}">
                <a16:creationId xmlns:a16="http://schemas.microsoft.com/office/drawing/2014/main" id="{27DF6401-5828-4996-82DF-63991A48D05B}"/>
              </a:ext>
            </a:extLst>
          </p:cNvPr>
          <p:cNvSpPr>
            <a:spLocks noGrp="1"/>
          </p:cNvSpPr>
          <p:nvPr>
            <p:ph type="title" idx="1"/>
          </p:nvPr>
        </p:nvSpPr>
        <p:spPr/>
        <p:txBody>
          <a:bodyPr/>
          <a:lstStyle/>
          <a:p>
            <a:endParaRPr lang="ar-SA"/>
          </a:p>
        </p:txBody>
      </p:sp>
      <p:pic>
        <p:nvPicPr>
          <p:cNvPr id="7" name="صورة 6">
            <a:extLst>
              <a:ext uri="{FF2B5EF4-FFF2-40B4-BE49-F238E27FC236}">
                <a16:creationId xmlns:a16="http://schemas.microsoft.com/office/drawing/2014/main" id="{243AEE1D-8580-450D-BD17-558BCE6C1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15517" cy="5103891"/>
          </a:xfrm>
          <a:prstGeom prst="rect">
            <a:avLst/>
          </a:prstGeom>
        </p:spPr>
      </p:pic>
      <p:pic>
        <p:nvPicPr>
          <p:cNvPr id="8" name="Picture 4">
            <a:extLst>
              <a:ext uri="{FF2B5EF4-FFF2-40B4-BE49-F238E27FC236}">
                <a16:creationId xmlns:a16="http://schemas.microsoft.com/office/drawing/2014/main" id="{9998294F-333C-4214-8C37-608521D8E2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594" b="43815"/>
          <a:stretch/>
        </p:blipFill>
        <p:spPr>
          <a:xfrm>
            <a:off x="5311621" y="2728825"/>
            <a:ext cx="1938002" cy="1460333"/>
          </a:xfrm>
          <a:prstGeom prst="rect">
            <a:avLst/>
          </a:prstGeom>
        </p:spPr>
      </p:pic>
      <p:sp>
        <p:nvSpPr>
          <p:cNvPr id="9" name="فقاعة الكلام: مستطيلة مستديرة الزوايا 8">
            <a:extLst>
              <a:ext uri="{FF2B5EF4-FFF2-40B4-BE49-F238E27FC236}">
                <a16:creationId xmlns:a16="http://schemas.microsoft.com/office/drawing/2014/main" id="{3850CB3A-E520-412D-A2FE-F5CCF33A1564}"/>
              </a:ext>
            </a:extLst>
          </p:cNvPr>
          <p:cNvSpPr/>
          <p:nvPr/>
        </p:nvSpPr>
        <p:spPr>
          <a:xfrm>
            <a:off x="1645025" y="321416"/>
            <a:ext cx="3373120" cy="563906"/>
          </a:xfrm>
          <a:prstGeom prst="wedgeRoundRectCallout">
            <a:avLst>
              <a:gd name="adj1" fmla="val -59387"/>
              <a:gd name="adj2" fmla="val 19259"/>
              <a:gd name="adj3" fmla="val 16667"/>
            </a:avLst>
          </a:prstGeom>
          <a:solidFill>
            <a:srgbClr val="DDC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chemeClr val="tx1"/>
                </a:solidFill>
              </a:rPr>
              <a:t>Choose the correct answer:</a:t>
            </a:r>
            <a:endParaRPr lang="ar-SA" sz="2000" b="1" dirty="0">
              <a:solidFill>
                <a:schemeClr val="tx1"/>
              </a:solidFill>
            </a:endParaRPr>
          </a:p>
        </p:txBody>
      </p:sp>
      <p:pic>
        <p:nvPicPr>
          <p:cNvPr id="10" name="صورة 9">
            <a:extLst>
              <a:ext uri="{FF2B5EF4-FFF2-40B4-BE49-F238E27FC236}">
                <a16:creationId xmlns:a16="http://schemas.microsoft.com/office/drawing/2014/main" id="{C0FCFA5B-8097-4B02-90A3-4EE6839DE3E9}"/>
              </a:ext>
            </a:extLst>
          </p:cNvPr>
          <p:cNvPicPr>
            <a:picLocks noChangeAspect="1"/>
          </p:cNvPicPr>
          <p:nvPr/>
        </p:nvPicPr>
        <p:blipFill rotWithShape="1">
          <a:blip r:embed="rId4">
            <a:extLst>
              <a:ext uri="{28A0092B-C50C-407E-A947-70E740481C1C}">
                <a14:useLocalDpi xmlns:a14="http://schemas.microsoft.com/office/drawing/2010/main" val="0"/>
              </a:ext>
            </a:extLst>
          </a:blip>
          <a:srcRect b="55966"/>
          <a:stretch/>
        </p:blipFill>
        <p:spPr>
          <a:xfrm>
            <a:off x="-280481" y="-52959"/>
            <a:ext cx="2313953" cy="1277089"/>
          </a:xfrm>
          <a:prstGeom prst="rect">
            <a:avLst/>
          </a:prstGeom>
        </p:spPr>
      </p:pic>
    </p:spTree>
    <p:extLst>
      <p:ext uri="{BB962C8B-B14F-4D97-AF65-F5344CB8AC3E}">
        <p14:creationId xmlns:p14="http://schemas.microsoft.com/office/powerpoint/2010/main" val="1875641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echa: pentágono 3">
            <a:extLst>
              <a:ext uri="{FF2B5EF4-FFF2-40B4-BE49-F238E27FC236}">
                <a16:creationId xmlns:a16="http://schemas.microsoft.com/office/drawing/2014/main" id="{53152E44-7293-4244-8C2B-66B1F128B5DD}"/>
              </a:ext>
            </a:extLst>
          </p:cNvPr>
          <p:cNvSpPr/>
          <p:nvPr/>
        </p:nvSpPr>
        <p:spPr>
          <a:xfrm rot="10349358">
            <a:off x="5521678" y="1817643"/>
            <a:ext cx="4045195" cy="3763734"/>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D6B35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F1EEE6"/>
              </a:solidFill>
              <a:uFillTx/>
              <a:latin typeface="Arial"/>
            </a:endParaRPr>
          </a:p>
        </p:txBody>
      </p:sp>
      <p:pic>
        <p:nvPicPr>
          <p:cNvPr id="10" name="صورة 9">
            <a:extLst>
              <a:ext uri="{FF2B5EF4-FFF2-40B4-BE49-F238E27FC236}">
                <a16:creationId xmlns:a16="http://schemas.microsoft.com/office/drawing/2014/main" id="{ED7CA98B-B60E-438C-875B-CCEB50074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128" y="1325880"/>
            <a:ext cx="3045900" cy="3817620"/>
          </a:xfrm>
          <a:prstGeom prst="rect">
            <a:avLst/>
          </a:prstGeom>
        </p:spPr>
      </p:pic>
      <p:sp>
        <p:nvSpPr>
          <p:cNvPr id="6" name="مربع نص 5">
            <a:extLst>
              <a:ext uri="{FF2B5EF4-FFF2-40B4-BE49-F238E27FC236}">
                <a16:creationId xmlns:a16="http://schemas.microsoft.com/office/drawing/2014/main" id="{B30354CC-239D-43A2-92A7-46ABC173997D}"/>
              </a:ext>
            </a:extLst>
          </p:cNvPr>
          <p:cNvSpPr txBox="1"/>
          <p:nvPr/>
        </p:nvSpPr>
        <p:spPr>
          <a:xfrm>
            <a:off x="24972" y="1121678"/>
            <a:ext cx="7188404" cy="954107"/>
          </a:xfrm>
          <a:prstGeom prst="rect">
            <a:avLst/>
          </a:prstGeom>
          <a:noFill/>
        </p:spPr>
        <p:txBody>
          <a:bodyPr wrap="square">
            <a:spAutoFit/>
          </a:bodyPr>
          <a:lstStyle/>
          <a:p>
            <a:pPr algn="ctr"/>
            <a:r>
              <a:rPr lang="en-US" sz="2800" b="1" dirty="0">
                <a:solidFill>
                  <a:schemeClr val="tx1"/>
                </a:solidFill>
                <a:latin typeface="MyriadPro-SemiboldIt"/>
              </a:rPr>
              <a:t>(</a:t>
            </a:r>
            <a:r>
              <a:rPr lang="en-US" sz="2800" b="1" dirty="0">
                <a:latin typeface="MyriadPro-SemiboldIt"/>
              </a:rPr>
              <a:t>Choose): </a:t>
            </a:r>
            <a:r>
              <a:rPr lang="en-US" altLang="zh-CN" sz="2800" b="1" dirty="0">
                <a:solidFill>
                  <a:srgbClr val="00B050"/>
                </a:solidFill>
                <a:cs typeface="MV Boli" pitchFamily="2" charset="0"/>
              </a:rPr>
              <a:t>The meaning of </a:t>
            </a:r>
            <a:r>
              <a:rPr lang="en-US" altLang="zh-CN" sz="2800" b="1" u="sng" dirty="0">
                <a:solidFill>
                  <a:srgbClr val="FF0000"/>
                </a:solidFill>
                <a:cs typeface="MV Boli" pitchFamily="2" charset="0"/>
              </a:rPr>
              <a:t>valuable</a:t>
            </a:r>
          </a:p>
          <a:p>
            <a:pPr algn="ctr"/>
            <a:endParaRPr lang="en-US" sz="2800" b="1" dirty="0">
              <a:solidFill>
                <a:schemeClr val="tx1"/>
              </a:solidFill>
              <a:latin typeface="MyriadPro-SemiboldIt"/>
            </a:endParaRPr>
          </a:p>
        </p:txBody>
      </p:sp>
      <p:sp>
        <p:nvSpPr>
          <p:cNvPr id="16" name="C">
            <a:extLst>
              <a:ext uri="{FF2B5EF4-FFF2-40B4-BE49-F238E27FC236}">
                <a16:creationId xmlns:a16="http://schemas.microsoft.com/office/drawing/2014/main" id="{6622AEAA-1F4E-4D13-89D5-9E02490C74A5}"/>
              </a:ext>
            </a:extLst>
          </p:cNvPr>
          <p:cNvSpPr/>
          <p:nvPr/>
        </p:nvSpPr>
        <p:spPr>
          <a:xfrm>
            <a:off x="566855" y="3008095"/>
            <a:ext cx="754803" cy="709505"/>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DDC58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Arial" panose="020B0604020202020204" pitchFamily="34" charset="0"/>
                <a:cs typeface="Arial" panose="020B0604020202020204" pitchFamily="34" charset="0"/>
              </a:rPr>
              <a:t>B</a:t>
            </a:r>
          </a:p>
        </p:txBody>
      </p:sp>
      <p:sp>
        <p:nvSpPr>
          <p:cNvPr id="17" name="C_answer">
            <a:extLst>
              <a:ext uri="{FF2B5EF4-FFF2-40B4-BE49-F238E27FC236}">
                <a16:creationId xmlns:a16="http://schemas.microsoft.com/office/drawing/2014/main" id="{887FCEB9-E673-4531-9F7C-AD09CA1BC79B}"/>
              </a:ext>
            </a:extLst>
          </p:cNvPr>
          <p:cNvSpPr/>
          <p:nvPr/>
        </p:nvSpPr>
        <p:spPr>
          <a:xfrm>
            <a:off x="1315101" y="3008095"/>
            <a:ext cx="4208524" cy="709505"/>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DDC586">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r>
              <a:rPr lang="en-GB" sz="2800" b="1" dirty="0">
                <a:solidFill>
                  <a:schemeClr val="tx1">
                    <a:lumMod val="85000"/>
                    <a:lumOff val="15000"/>
                  </a:schemeClr>
                </a:solidFill>
                <a:cs typeface="MV Boli" pitchFamily="2" charset="0"/>
              </a:rPr>
              <a:t>worth a great deal of money</a:t>
            </a:r>
          </a:p>
        </p:txBody>
      </p:sp>
      <p:sp>
        <p:nvSpPr>
          <p:cNvPr id="20" name="B">
            <a:extLst>
              <a:ext uri="{FF2B5EF4-FFF2-40B4-BE49-F238E27FC236}">
                <a16:creationId xmlns:a16="http://schemas.microsoft.com/office/drawing/2014/main" id="{5471AA3D-FF05-4BFE-A2A6-FE5E10A8E9CF}"/>
              </a:ext>
            </a:extLst>
          </p:cNvPr>
          <p:cNvSpPr/>
          <p:nvPr/>
        </p:nvSpPr>
        <p:spPr>
          <a:xfrm>
            <a:off x="601725" y="2075896"/>
            <a:ext cx="754803" cy="778695"/>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DDC58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Arial" panose="020B0604020202020204" pitchFamily="34" charset="0"/>
                <a:cs typeface="Arial" panose="020B0604020202020204" pitchFamily="34" charset="0"/>
              </a:rPr>
              <a:t>A</a:t>
            </a:r>
          </a:p>
        </p:txBody>
      </p:sp>
      <p:sp>
        <p:nvSpPr>
          <p:cNvPr id="21" name="B_answer">
            <a:extLst>
              <a:ext uri="{FF2B5EF4-FFF2-40B4-BE49-F238E27FC236}">
                <a16:creationId xmlns:a16="http://schemas.microsoft.com/office/drawing/2014/main" id="{F783116B-AB57-49F3-BC68-EE4E9935C27B}"/>
              </a:ext>
            </a:extLst>
          </p:cNvPr>
          <p:cNvSpPr/>
          <p:nvPr/>
        </p:nvSpPr>
        <p:spPr>
          <a:xfrm>
            <a:off x="1356529" y="2075785"/>
            <a:ext cx="4162208" cy="778695"/>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DDC586">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altLang="zh-CN" sz="2800" b="1" dirty="0">
                <a:solidFill>
                  <a:schemeClr val="tx1">
                    <a:lumMod val="85000"/>
                    <a:lumOff val="15000"/>
                  </a:schemeClr>
                </a:solidFill>
                <a:cs typeface="MV Boli" pitchFamily="2" charset="0"/>
              </a:rPr>
              <a:t>has many disadvantages</a:t>
            </a:r>
            <a:endParaRPr lang="en-US" altLang="zh-CN" sz="2800" b="1" dirty="0">
              <a:solidFill>
                <a:schemeClr val="tx1">
                  <a:lumMod val="85000"/>
                  <a:lumOff val="15000"/>
                </a:schemeClr>
              </a:solidFill>
              <a:cs typeface="MV Boli" pitchFamily="2" charset="0"/>
            </a:endParaRPr>
          </a:p>
        </p:txBody>
      </p:sp>
      <p:sp>
        <p:nvSpPr>
          <p:cNvPr id="15" name="B">
            <a:extLst>
              <a:ext uri="{FF2B5EF4-FFF2-40B4-BE49-F238E27FC236}">
                <a16:creationId xmlns:a16="http://schemas.microsoft.com/office/drawing/2014/main" id="{70749283-E2AD-418E-9681-332296B985DB}"/>
              </a:ext>
            </a:extLst>
          </p:cNvPr>
          <p:cNvSpPr/>
          <p:nvPr/>
        </p:nvSpPr>
        <p:spPr>
          <a:xfrm>
            <a:off x="566855" y="3832024"/>
            <a:ext cx="754803" cy="778695"/>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DDC58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Arial" panose="020B0604020202020204" pitchFamily="34" charset="0"/>
                <a:cs typeface="Arial" panose="020B0604020202020204" pitchFamily="34" charset="0"/>
              </a:rPr>
              <a:t>C</a:t>
            </a:r>
          </a:p>
        </p:txBody>
      </p:sp>
      <p:sp>
        <p:nvSpPr>
          <p:cNvPr id="22" name="B_answer">
            <a:extLst>
              <a:ext uri="{FF2B5EF4-FFF2-40B4-BE49-F238E27FC236}">
                <a16:creationId xmlns:a16="http://schemas.microsoft.com/office/drawing/2014/main" id="{B67A2CF4-BBF6-4776-8104-0AD03458978E}"/>
              </a:ext>
            </a:extLst>
          </p:cNvPr>
          <p:cNvSpPr/>
          <p:nvPr/>
        </p:nvSpPr>
        <p:spPr>
          <a:xfrm>
            <a:off x="1321659" y="3831913"/>
            <a:ext cx="4162208" cy="778695"/>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DDC586">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2800" b="1" dirty="0">
                <a:solidFill>
                  <a:schemeClr val="tx1"/>
                </a:solidFill>
                <a:latin typeface="Söhne"/>
              </a:rPr>
              <a:t>Having fun</a:t>
            </a:r>
            <a:endParaRPr lang="en-US" altLang="zh-CN" sz="2800" b="1" dirty="0">
              <a:solidFill>
                <a:schemeClr val="tx1"/>
              </a:solidFill>
              <a:cs typeface="MV Boli" pitchFamily="2" charset="0"/>
            </a:endParaRPr>
          </a:p>
        </p:txBody>
      </p:sp>
      <p:pic>
        <p:nvPicPr>
          <p:cNvPr id="2" name="صورة 1">
            <a:extLst>
              <a:ext uri="{FF2B5EF4-FFF2-40B4-BE49-F238E27FC236}">
                <a16:creationId xmlns:a16="http://schemas.microsoft.com/office/drawing/2014/main" id="{949CCA3A-D02B-7FA6-4BA2-A2A98B7FCCC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445797" y="2952078"/>
            <a:ext cx="700271" cy="700271"/>
          </a:xfrm>
          <a:prstGeom prst="rect">
            <a:avLst/>
          </a:prstGeom>
        </p:spPr>
      </p:pic>
    </p:spTree>
    <p:extLst>
      <p:ext uri="{BB962C8B-B14F-4D97-AF65-F5344CB8AC3E}">
        <p14:creationId xmlns:p14="http://schemas.microsoft.com/office/powerpoint/2010/main" val="3369578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withEffect">
                                  <p:stCondLst>
                                    <p:cond delay="0"/>
                                  </p:stCondLst>
                                  <p:childTnLst>
                                    <p:animClr clrSpc="rgb" dir="cw">
                                      <p:cBhvr>
                                        <p:cTn id="12" dur="250" fill="hold"/>
                                        <p:tgtEl>
                                          <p:spTgt spid="17"/>
                                        </p:tgtEl>
                                        <p:attrNameLst>
                                          <p:attrName>fillcolor</p:attrName>
                                        </p:attrNameLst>
                                      </p:cBhvr>
                                      <p:to>
                                        <a:srgbClr val="92D050"/>
                                      </p:to>
                                    </p:animClr>
                                    <p:set>
                                      <p:cBhvr>
                                        <p:cTn id="13" dur="250" fill="hold"/>
                                        <p:tgtEl>
                                          <p:spTgt spid="17"/>
                                        </p:tgtEl>
                                        <p:attrNameLst>
                                          <p:attrName>fill.type</p:attrName>
                                        </p:attrNameLst>
                                      </p:cBhvr>
                                      <p:to>
                                        <p:strVal val="solid"/>
                                      </p:to>
                                    </p:set>
                                    <p:set>
                                      <p:cBhvr>
                                        <p:cTn id="14" dur="250" fill="hold"/>
                                        <p:tgtEl>
                                          <p:spTgt spid="17"/>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5" presetID="1" presetClass="emph" presetSubtype="2" fill="hold" nodeType="withEffect">
                                  <p:stCondLst>
                                    <p:cond delay="0"/>
                                  </p:stCondLst>
                                  <p:childTnLst>
                                    <p:animClr clrSpc="rgb" dir="cw">
                                      <p:cBhvr>
                                        <p:cTn id="16" dur="250" fill="hold"/>
                                        <p:tgtEl>
                                          <p:spTgt spid="16"/>
                                        </p:tgtEl>
                                        <p:attrNameLst>
                                          <p:attrName>fillcolor</p:attrName>
                                        </p:attrNameLst>
                                      </p:cBhvr>
                                      <p:to>
                                        <a:srgbClr val="92D050"/>
                                      </p:to>
                                    </p:animClr>
                                    <p:set>
                                      <p:cBhvr>
                                        <p:cTn id="17" dur="250" fill="hold"/>
                                        <p:tgtEl>
                                          <p:spTgt spid="16"/>
                                        </p:tgtEl>
                                        <p:attrNameLst>
                                          <p:attrName>fill.type</p:attrName>
                                        </p:attrNameLst>
                                      </p:cBhvr>
                                      <p:to>
                                        <p:strVal val="solid"/>
                                      </p:to>
                                    </p:set>
                                    <p:set>
                                      <p:cBhvr>
                                        <p:cTn id="18" dur="250" fill="hold"/>
                                        <p:tgtEl>
                                          <p:spTgt spid="16"/>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50" fill="hold"/>
                                        <p:tgtEl>
                                          <p:spTgt spid="21"/>
                                        </p:tgtEl>
                                        <p:attrNameLst>
                                          <p:attrName>fillcolor</p:attrName>
                                        </p:attrNameLst>
                                      </p:cBhvr>
                                      <p:to>
                                        <a:srgbClr val="FF0066"/>
                                      </p:to>
                                    </p:animClr>
                                    <p:set>
                                      <p:cBhvr>
                                        <p:cTn id="24" dur="250" fill="hold"/>
                                        <p:tgtEl>
                                          <p:spTgt spid="21"/>
                                        </p:tgtEl>
                                        <p:attrNameLst>
                                          <p:attrName>fill.type</p:attrName>
                                        </p:attrNameLst>
                                      </p:cBhvr>
                                      <p:to>
                                        <p:strVal val="solid"/>
                                      </p:to>
                                    </p:set>
                                    <p:set>
                                      <p:cBhvr>
                                        <p:cTn id="25" dur="250" fill="hold"/>
                                        <p:tgtEl>
                                          <p:spTgt spid="2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whoosh.wav"/>
                                        </p:tgtEl>
                                      </p:cMediaNode>
                                    </p:audio>
                                  </p:subTnLst>
                                </p:cTn>
                              </p:par>
                              <p:par>
                                <p:cTn id="26" presetID="1" presetClass="emph" presetSubtype="2" fill="hold" nodeType="withEffect">
                                  <p:stCondLst>
                                    <p:cond delay="0"/>
                                  </p:stCondLst>
                                  <p:childTnLst>
                                    <p:animClr clrSpc="rgb" dir="cw">
                                      <p:cBhvr>
                                        <p:cTn id="27" dur="250" fill="hold"/>
                                        <p:tgtEl>
                                          <p:spTgt spid="20"/>
                                        </p:tgtEl>
                                        <p:attrNameLst>
                                          <p:attrName>fillcolor</p:attrName>
                                        </p:attrNameLst>
                                      </p:cBhvr>
                                      <p:to>
                                        <a:srgbClr val="FF0066"/>
                                      </p:to>
                                    </p:animClr>
                                    <p:set>
                                      <p:cBhvr>
                                        <p:cTn id="28" dur="250" fill="hold"/>
                                        <p:tgtEl>
                                          <p:spTgt spid="20"/>
                                        </p:tgtEl>
                                        <p:attrNameLst>
                                          <p:attrName>fill.type</p:attrName>
                                        </p:attrNameLst>
                                      </p:cBhvr>
                                      <p:to>
                                        <p:strVal val="solid"/>
                                      </p:to>
                                    </p:set>
                                    <p:set>
                                      <p:cBhvr>
                                        <p:cTn id="29" dur="250" fill="hold"/>
                                        <p:tgtEl>
                                          <p:spTgt spid="20"/>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2"/>
                                        </p:tgtEl>
                                        <p:attrNameLst>
                                          <p:attrName>fillcolor</p:attrName>
                                        </p:attrNameLst>
                                      </p:cBhvr>
                                      <p:to>
                                        <a:srgbClr val="FF0066"/>
                                      </p:to>
                                    </p:animClr>
                                    <p:set>
                                      <p:cBhvr>
                                        <p:cTn id="35" dur="250" fill="hold"/>
                                        <p:tgtEl>
                                          <p:spTgt spid="22"/>
                                        </p:tgtEl>
                                        <p:attrNameLst>
                                          <p:attrName>fill.type</p:attrName>
                                        </p:attrNameLst>
                                      </p:cBhvr>
                                      <p:to>
                                        <p:strVal val="solid"/>
                                      </p:to>
                                    </p:set>
                                    <p:set>
                                      <p:cBhvr>
                                        <p:cTn id="36" dur="250" fill="hold"/>
                                        <p:tgtEl>
                                          <p:spTgt spid="2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whoosh.wav"/>
                                        </p:tgtEl>
                                      </p:cMediaNode>
                                    </p:audio>
                                  </p:subTnLst>
                                </p:cTn>
                              </p:par>
                              <p:par>
                                <p:cTn id="37" presetID="1" presetClass="emph" presetSubtype="2" fill="hold" nodeType="withEffect">
                                  <p:stCondLst>
                                    <p:cond delay="0"/>
                                  </p:stCondLst>
                                  <p:childTnLst>
                                    <p:animClr clrSpc="rgb" dir="cw">
                                      <p:cBhvr>
                                        <p:cTn id="38" dur="250" fill="hold"/>
                                        <p:tgtEl>
                                          <p:spTgt spid="15"/>
                                        </p:tgtEl>
                                        <p:attrNameLst>
                                          <p:attrName>fillcolor</p:attrName>
                                        </p:attrNameLst>
                                      </p:cBhvr>
                                      <p:to>
                                        <a:srgbClr val="FF0066"/>
                                      </p:to>
                                    </p:animClr>
                                    <p:set>
                                      <p:cBhvr>
                                        <p:cTn id="39" dur="250" fill="hold"/>
                                        <p:tgtEl>
                                          <p:spTgt spid="15"/>
                                        </p:tgtEl>
                                        <p:attrNameLst>
                                          <p:attrName>fill.type</p:attrName>
                                        </p:attrNameLst>
                                      </p:cBhvr>
                                      <p:to>
                                        <p:strVal val="solid"/>
                                      </p:to>
                                    </p:set>
                                    <p:set>
                                      <p:cBhvr>
                                        <p:cTn id="40" dur="250" fill="hold"/>
                                        <p:tgtEl>
                                          <p:spTgt spid="15"/>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5AA9666-1135-4783-B899-B4BDDDEA6937}"/>
              </a:ext>
            </a:extLst>
          </p:cNvPr>
          <p:cNvSpPr>
            <a:spLocks noGrp="1"/>
          </p:cNvSpPr>
          <p:nvPr>
            <p:ph type="title"/>
          </p:nvPr>
        </p:nvSpPr>
        <p:spPr/>
        <p:txBody>
          <a:bodyPr/>
          <a:lstStyle/>
          <a:p>
            <a:endParaRPr lang="ar-SA"/>
          </a:p>
        </p:txBody>
      </p:sp>
      <p:sp>
        <p:nvSpPr>
          <p:cNvPr id="3" name="عنوان فرعي 2">
            <a:extLst>
              <a:ext uri="{FF2B5EF4-FFF2-40B4-BE49-F238E27FC236}">
                <a16:creationId xmlns:a16="http://schemas.microsoft.com/office/drawing/2014/main" id="{D2DFAAAD-9169-4633-A588-AA145CD98F6C}"/>
              </a:ext>
            </a:extLst>
          </p:cNvPr>
          <p:cNvSpPr>
            <a:spLocks noGrp="1"/>
          </p:cNvSpPr>
          <p:nvPr>
            <p:ph type="subTitle" idx="4294967295"/>
          </p:nvPr>
        </p:nvSpPr>
        <p:spPr/>
        <p:txBody>
          <a:bodyPr/>
          <a:lstStyle/>
          <a:p>
            <a:endParaRPr lang="ar-SA"/>
          </a:p>
        </p:txBody>
      </p:sp>
      <p:sp>
        <p:nvSpPr>
          <p:cNvPr id="4" name="عنوان 3">
            <a:extLst>
              <a:ext uri="{FF2B5EF4-FFF2-40B4-BE49-F238E27FC236}">
                <a16:creationId xmlns:a16="http://schemas.microsoft.com/office/drawing/2014/main" id="{27DF6401-5828-4996-82DF-63991A48D05B}"/>
              </a:ext>
            </a:extLst>
          </p:cNvPr>
          <p:cNvSpPr>
            <a:spLocks noGrp="1"/>
          </p:cNvSpPr>
          <p:nvPr>
            <p:ph type="title" idx="1"/>
          </p:nvPr>
        </p:nvSpPr>
        <p:spPr/>
        <p:txBody>
          <a:bodyPr/>
          <a:lstStyle/>
          <a:p>
            <a:endParaRPr lang="ar-SA"/>
          </a:p>
        </p:txBody>
      </p:sp>
      <p:pic>
        <p:nvPicPr>
          <p:cNvPr id="6" name="صورة 5">
            <a:extLst>
              <a:ext uri="{FF2B5EF4-FFF2-40B4-BE49-F238E27FC236}">
                <a16:creationId xmlns:a16="http://schemas.microsoft.com/office/drawing/2014/main" id="{8D62F901-C542-4F62-9953-D81D682DD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59"/>
            <a:ext cx="9144000" cy="5097582"/>
          </a:xfrm>
          <a:prstGeom prst="rect">
            <a:avLst/>
          </a:prstGeom>
        </p:spPr>
      </p:pic>
      <p:pic>
        <p:nvPicPr>
          <p:cNvPr id="8" name="Picture 4">
            <a:extLst>
              <a:ext uri="{FF2B5EF4-FFF2-40B4-BE49-F238E27FC236}">
                <a16:creationId xmlns:a16="http://schemas.microsoft.com/office/drawing/2014/main" id="{B861D05C-A0D4-4A74-BBBB-D92F3B6660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594" b="43815"/>
          <a:stretch/>
        </p:blipFill>
        <p:spPr>
          <a:xfrm>
            <a:off x="1230827" y="2562872"/>
            <a:ext cx="1938002" cy="1460333"/>
          </a:xfrm>
          <a:prstGeom prst="rect">
            <a:avLst/>
          </a:prstGeom>
        </p:spPr>
      </p:pic>
      <p:sp>
        <p:nvSpPr>
          <p:cNvPr id="9" name="فقاعة الكلام: مستطيلة مستديرة الزوايا 8">
            <a:extLst>
              <a:ext uri="{FF2B5EF4-FFF2-40B4-BE49-F238E27FC236}">
                <a16:creationId xmlns:a16="http://schemas.microsoft.com/office/drawing/2014/main" id="{201C0D65-56F3-4BC4-BB87-B1167D3AF7AA}"/>
              </a:ext>
            </a:extLst>
          </p:cNvPr>
          <p:cNvSpPr/>
          <p:nvPr/>
        </p:nvSpPr>
        <p:spPr>
          <a:xfrm>
            <a:off x="1645025" y="321416"/>
            <a:ext cx="3373120" cy="563906"/>
          </a:xfrm>
          <a:prstGeom prst="wedgeRoundRectCallout">
            <a:avLst>
              <a:gd name="adj1" fmla="val -59387"/>
              <a:gd name="adj2" fmla="val 19259"/>
              <a:gd name="adj3" fmla="val 16667"/>
            </a:avLst>
          </a:prstGeom>
          <a:solidFill>
            <a:srgbClr val="DDC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chemeClr val="tx1"/>
                </a:solidFill>
              </a:rPr>
              <a:t>Choose the correct answer:</a:t>
            </a:r>
            <a:endParaRPr lang="ar-SA" sz="2000" b="1" dirty="0">
              <a:solidFill>
                <a:schemeClr val="tx1"/>
              </a:solidFill>
            </a:endParaRPr>
          </a:p>
        </p:txBody>
      </p:sp>
      <p:pic>
        <p:nvPicPr>
          <p:cNvPr id="10" name="صورة 9">
            <a:extLst>
              <a:ext uri="{FF2B5EF4-FFF2-40B4-BE49-F238E27FC236}">
                <a16:creationId xmlns:a16="http://schemas.microsoft.com/office/drawing/2014/main" id="{3074D135-5327-4733-AA21-19A1D1FCA044}"/>
              </a:ext>
            </a:extLst>
          </p:cNvPr>
          <p:cNvPicPr>
            <a:picLocks noChangeAspect="1"/>
          </p:cNvPicPr>
          <p:nvPr/>
        </p:nvPicPr>
        <p:blipFill rotWithShape="1">
          <a:blip r:embed="rId4">
            <a:extLst>
              <a:ext uri="{28A0092B-C50C-407E-A947-70E740481C1C}">
                <a14:useLocalDpi xmlns:a14="http://schemas.microsoft.com/office/drawing/2010/main" val="0"/>
              </a:ext>
            </a:extLst>
          </a:blip>
          <a:srcRect b="55966"/>
          <a:stretch/>
        </p:blipFill>
        <p:spPr>
          <a:xfrm>
            <a:off x="-280481" y="-52959"/>
            <a:ext cx="2313953" cy="1277089"/>
          </a:xfrm>
          <a:prstGeom prst="rect">
            <a:avLst/>
          </a:prstGeom>
        </p:spPr>
      </p:pic>
    </p:spTree>
    <p:extLst>
      <p:ext uri="{BB962C8B-B14F-4D97-AF65-F5344CB8AC3E}">
        <p14:creationId xmlns:p14="http://schemas.microsoft.com/office/powerpoint/2010/main" val="642345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5AA9666-1135-4783-B899-B4BDDDEA6937}"/>
              </a:ext>
            </a:extLst>
          </p:cNvPr>
          <p:cNvSpPr>
            <a:spLocks noGrp="1"/>
          </p:cNvSpPr>
          <p:nvPr>
            <p:ph type="title"/>
          </p:nvPr>
        </p:nvSpPr>
        <p:spPr/>
        <p:txBody>
          <a:bodyPr/>
          <a:lstStyle/>
          <a:p>
            <a:endParaRPr lang="ar-SA"/>
          </a:p>
        </p:txBody>
      </p:sp>
      <p:sp>
        <p:nvSpPr>
          <p:cNvPr id="3" name="عنوان فرعي 2">
            <a:extLst>
              <a:ext uri="{FF2B5EF4-FFF2-40B4-BE49-F238E27FC236}">
                <a16:creationId xmlns:a16="http://schemas.microsoft.com/office/drawing/2014/main" id="{D2DFAAAD-9169-4633-A588-AA145CD98F6C}"/>
              </a:ext>
            </a:extLst>
          </p:cNvPr>
          <p:cNvSpPr>
            <a:spLocks noGrp="1"/>
          </p:cNvSpPr>
          <p:nvPr>
            <p:ph type="subTitle" idx="4294967295"/>
          </p:nvPr>
        </p:nvSpPr>
        <p:spPr/>
        <p:txBody>
          <a:bodyPr/>
          <a:lstStyle/>
          <a:p>
            <a:endParaRPr lang="ar-SA"/>
          </a:p>
        </p:txBody>
      </p:sp>
      <p:sp>
        <p:nvSpPr>
          <p:cNvPr id="4" name="عنوان 3">
            <a:extLst>
              <a:ext uri="{FF2B5EF4-FFF2-40B4-BE49-F238E27FC236}">
                <a16:creationId xmlns:a16="http://schemas.microsoft.com/office/drawing/2014/main" id="{27DF6401-5828-4996-82DF-63991A48D05B}"/>
              </a:ext>
            </a:extLst>
          </p:cNvPr>
          <p:cNvSpPr>
            <a:spLocks noGrp="1"/>
          </p:cNvSpPr>
          <p:nvPr>
            <p:ph type="title" idx="1"/>
          </p:nvPr>
        </p:nvSpPr>
        <p:spPr/>
        <p:txBody>
          <a:bodyPr/>
          <a:lstStyle/>
          <a:p>
            <a:endParaRPr lang="ar-SA"/>
          </a:p>
        </p:txBody>
      </p:sp>
      <p:pic>
        <p:nvPicPr>
          <p:cNvPr id="7" name="صورة 6">
            <a:extLst>
              <a:ext uri="{FF2B5EF4-FFF2-40B4-BE49-F238E27FC236}">
                <a16:creationId xmlns:a16="http://schemas.microsoft.com/office/drawing/2014/main" id="{7FF78DB4-B2D3-4FDD-B059-6F4B074FF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69"/>
            <a:ext cx="9144000" cy="5135361"/>
          </a:xfrm>
          <a:prstGeom prst="rect">
            <a:avLst/>
          </a:prstGeom>
        </p:spPr>
      </p:pic>
      <p:pic>
        <p:nvPicPr>
          <p:cNvPr id="8" name="Picture 4">
            <a:extLst>
              <a:ext uri="{FF2B5EF4-FFF2-40B4-BE49-F238E27FC236}">
                <a16:creationId xmlns:a16="http://schemas.microsoft.com/office/drawing/2014/main" id="{DBB0F894-EE1B-4411-BD3B-41F6D96000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594" b="43815"/>
          <a:stretch/>
        </p:blipFill>
        <p:spPr>
          <a:xfrm>
            <a:off x="5311621" y="2728825"/>
            <a:ext cx="1938002" cy="1460333"/>
          </a:xfrm>
          <a:prstGeom prst="rect">
            <a:avLst/>
          </a:prstGeom>
        </p:spPr>
      </p:pic>
      <p:sp>
        <p:nvSpPr>
          <p:cNvPr id="9" name="فقاعة الكلام: مستطيلة مستديرة الزوايا 8">
            <a:extLst>
              <a:ext uri="{FF2B5EF4-FFF2-40B4-BE49-F238E27FC236}">
                <a16:creationId xmlns:a16="http://schemas.microsoft.com/office/drawing/2014/main" id="{29B32F44-C5B0-4F89-B9B8-C2D37656F2FC}"/>
              </a:ext>
            </a:extLst>
          </p:cNvPr>
          <p:cNvSpPr/>
          <p:nvPr/>
        </p:nvSpPr>
        <p:spPr>
          <a:xfrm>
            <a:off x="1645025" y="321416"/>
            <a:ext cx="3373120" cy="563906"/>
          </a:xfrm>
          <a:prstGeom prst="wedgeRoundRectCallout">
            <a:avLst>
              <a:gd name="adj1" fmla="val -59387"/>
              <a:gd name="adj2" fmla="val 19259"/>
              <a:gd name="adj3" fmla="val 16667"/>
            </a:avLst>
          </a:prstGeom>
          <a:solidFill>
            <a:srgbClr val="DDC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chemeClr val="tx1"/>
                </a:solidFill>
              </a:rPr>
              <a:t>Choose the correct answer:</a:t>
            </a:r>
            <a:endParaRPr lang="ar-SA" sz="2000" b="1" dirty="0">
              <a:solidFill>
                <a:schemeClr val="tx1"/>
              </a:solidFill>
            </a:endParaRPr>
          </a:p>
        </p:txBody>
      </p:sp>
      <p:pic>
        <p:nvPicPr>
          <p:cNvPr id="10" name="صورة 9">
            <a:extLst>
              <a:ext uri="{FF2B5EF4-FFF2-40B4-BE49-F238E27FC236}">
                <a16:creationId xmlns:a16="http://schemas.microsoft.com/office/drawing/2014/main" id="{B412FCA4-6C60-474D-9AE3-DEB443E56558}"/>
              </a:ext>
            </a:extLst>
          </p:cNvPr>
          <p:cNvPicPr>
            <a:picLocks noChangeAspect="1"/>
          </p:cNvPicPr>
          <p:nvPr/>
        </p:nvPicPr>
        <p:blipFill rotWithShape="1">
          <a:blip r:embed="rId4">
            <a:extLst>
              <a:ext uri="{28A0092B-C50C-407E-A947-70E740481C1C}">
                <a14:useLocalDpi xmlns:a14="http://schemas.microsoft.com/office/drawing/2010/main" val="0"/>
              </a:ext>
            </a:extLst>
          </a:blip>
          <a:srcRect b="55966"/>
          <a:stretch/>
        </p:blipFill>
        <p:spPr>
          <a:xfrm>
            <a:off x="-178881" y="-63889"/>
            <a:ext cx="2313953" cy="1277089"/>
          </a:xfrm>
          <a:prstGeom prst="rect">
            <a:avLst/>
          </a:prstGeom>
        </p:spPr>
      </p:pic>
    </p:spTree>
    <p:extLst>
      <p:ext uri="{BB962C8B-B14F-4D97-AF65-F5344CB8AC3E}">
        <p14:creationId xmlns:p14="http://schemas.microsoft.com/office/powerpoint/2010/main" val="19429080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5AA9666-1135-4783-B899-B4BDDDEA6937}"/>
              </a:ext>
            </a:extLst>
          </p:cNvPr>
          <p:cNvSpPr>
            <a:spLocks noGrp="1"/>
          </p:cNvSpPr>
          <p:nvPr>
            <p:ph type="title"/>
          </p:nvPr>
        </p:nvSpPr>
        <p:spPr/>
        <p:txBody>
          <a:bodyPr/>
          <a:lstStyle/>
          <a:p>
            <a:endParaRPr lang="ar-SA"/>
          </a:p>
        </p:txBody>
      </p:sp>
      <p:sp>
        <p:nvSpPr>
          <p:cNvPr id="3" name="عنوان فرعي 2">
            <a:extLst>
              <a:ext uri="{FF2B5EF4-FFF2-40B4-BE49-F238E27FC236}">
                <a16:creationId xmlns:a16="http://schemas.microsoft.com/office/drawing/2014/main" id="{D2DFAAAD-9169-4633-A588-AA145CD98F6C}"/>
              </a:ext>
            </a:extLst>
          </p:cNvPr>
          <p:cNvSpPr>
            <a:spLocks noGrp="1"/>
          </p:cNvSpPr>
          <p:nvPr>
            <p:ph type="subTitle" idx="4294967295"/>
          </p:nvPr>
        </p:nvSpPr>
        <p:spPr/>
        <p:txBody>
          <a:bodyPr/>
          <a:lstStyle/>
          <a:p>
            <a:endParaRPr lang="ar-SA"/>
          </a:p>
        </p:txBody>
      </p:sp>
      <p:sp>
        <p:nvSpPr>
          <p:cNvPr id="4" name="عنوان 3">
            <a:extLst>
              <a:ext uri="{FF2B5EF4-FFF2-40B4-BE49-F238E27FC236}">
                <a16:creationId xmlns:a16="http://schemas.microsoft.com/office/drawing/2014/main" id="{27DF6401-5828-4996-82DF-63991A48D05B}"/>
              </a:ext>
            </a:extLst>
          </p:cNvPr>
          <p:cNvSpPr>
            <a:spLocks noGrp="1"/>
          </p:cNvSpPr>
          <p:nvPr>
            <p:ph type="title" idx="1"/>
          </p:nvPr>
        </p:nvSpPr>
        <p:spPr/>
        <p:txBody>
          <a:bodyPr/>
          <a:lstStyle/>
          <a:p>
            <a:endParaRPr lang="ar-SA"/>
          </a:p>
        </p:txBody>
      </p:sp>
      <p:pic>
        <p:nvPicPr>
          <p:cNvPr id="6" name="صورة 5">
            <a:extLst>
              <a:ext uri="{FF2B5EF4-FFF2-40B4-BE49-F238E27FC236}">
                <a16:creationId xmlns:a16="http://schemas.microsoft.com/office/drawing/2014/main" id="{8F2F99B5-4409-44EE-B62E-52A0D5F7B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6"/>
            <a:ext cx="9144000" cy="5122228"/>
          </a:xfrm>
          <a:prstGeom prst="rect">
            <a:avLst/>
          </a:prstGeom>
        </p:spPr>
      </p:pic>
      <p:pic>
        <p:nvPicPr>
          <p:cNvPr id="8" name="Picture 4">
            <a:extLst>
              <a:ext uri="{FF2B5EF4-FFF2-40B4-BE49-F238E27FC236}">
                <a16:creationId xmlns:a16="http://schemas.microsoft.com/office/drawing/2014/main" id="{3124EBA2-0AE5-4EF9-BBA7-48CE44CC4A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594" b="43815"/>
          <a:stretch/>
        </p:blipFill>
        <p:spPr>
          <a:xfrm>
            <a:off x="1215714" y="2632687"/>
            <a:ext cx="1938002" cy="1460333"/>
          </a:xfrm>
          <a:prstGeom prst="rect">
            <a:avLst/>
          </a:prstGeom>
        </p:spPr>
      </p:pic>
      <p:sp>
        <p:nvSpPr>
          <p:cNvPr id="9" name="فقاعة الكلام: مستطيلة مستديرة الزوايا 8">
            <a:extLst>
              <a:ext uri="{FF2B5EF4-FFF2-40B4-BE49-F238E27FC236}">
                <a16:creationId xmlns:a16="http://schemas.microsoft.com/office/drawing/2014/main" id="{7B246ADE-2FC4-4198-8534-AF1EE25A1A9C}"/>
              </a:ext>
            </a:extLst>
          </p:cNvPr>
          <p:cNvSpPr/>
          <p:nvPr/>
        </p:nvSpPr>
        <p:spPr>
          <a:xfrm>
            <a:off x="1645025" y="321416"/>
            <a:ext cx="3373120" cy="563906"/>
          </a:xfrm>
          <a:prstGeom prst="wedgeRoundRectCallout">
            <a:avLst>
              <a:gd name="adj1" fmla="val -59387"/>
              <a:gd name="adj2" fmla="val 19259"/>
              <a:gd name="adj3" fmla="val 16667"/>
            </a:avLst>
          </a:prstGeom>
          <a:solidFill>
            <a:srgbClr val="DDC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chemeClr val="tx1"/>
                </a:solidFill>
              </a:rPr>
              <a:t>Choose the correct answer:</a:t>
            </a:r>
            <a:endParaRPr lang="ar-SA" sz="2000" b="1" dirty="0">
              <a:solidFill>
                <a:schemeClr val="tx1"/>
              </a:solidFill>
            </a:endParaRPr>
          </a:p>
        </p:txBody>
      </p:sp>
      <p:pic>
        <p:nvPicPr>
          <p:cNvPr id="10" name="صورة 9">
            <a:extLst>
              <a:ext uri="{FF2B5EF4-FFF2-40B4-BE49-F238E27FC236}">
                <a16:creationId xmlns:a16="http://schemas.microsoft.com/office/drawing/2014/main" id="{EE2E0F3E-9E2C-4231-84E1-8A30F6F5262B}"/>
              </a:ext>
            </a:extLst>
          </p:cNvPr>
          <p:cNvPicPr>
            <a:picLocks noChangeAspect="1"/>
          </p:cNvPicPr>
          <p:nvPr/>
        </p:nvPicPr>
        <p:blipFill rotWithShape="1">
          <a:blip r:embed="rId4">
            <a:extLst>
              <a:ext uri="{28A0092B-C50C-407E-A947-70E740481C1C}">
                <a14:useLocalDpi xmlns:a14="http://schemas.microsoft.com/office/drawing/2010/main" val="0"/>
              </a:ext>
            </a:extLst>
          </a:blip>
          <a:srcRect b="55966"/>
          <a:stretch/>
        </p:blipFill>
        <p:spPr>
          <a:xfrm>
            <a:off x="-280481" y="-52959"/>
            <a:ext cx="2313953" cy="1277089"/>
          </a:xfrm>
          <a:prstGeom prst="rect">
            <a:avLst/>
          </a:prstGeom>
        </p:spPr>
      </p:pic>
    </p:spTree>
    <p:extLst>
      <p:ext uri="{BB962C8B-B14F-4D97-AF65-F5344CB8AC3E}">
        <p14:creationId xmlns:p14="http://schemas.microsoft.com/office/powerpoint/2010/main" val="1924641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35DEF1DF-DFC8-4785-A105-D7595FED95A4}"/>
              </a:ext>
            </a:extLst>
          </p:cNvPr>
          <p:cNvSpPr/>
          <p:nvPr/>
        </p:nvSpPr>
        <p:spPr>
          <a:xfrm>
            <a:off x="651805" y="1002090"/>
            <a:ext cx="8784976" cy="1569660"/>
          </a:xfrm>
          <a:prstGeom prst="rect">
            <a:avLst/>
          </a:prstGeom>
        </p:spPr>
        <p:txBody>
          <a:bodyPr wrap="square">
            <a:spAutoFit/>
          </a:bodyPr>
          <a:lstStyle/>
          <a:p>
            <a:pPr algn="l" rtl="0"/>
            <a:r>
              <a:rPr lang="en-US" sz="2400" b="1" dirty="0"/>
              <a:t>1-He ate </a:t>
            </a:r>
            <a:r>
              <a:rPr lang="en-US" sz="2400" b="1" dirty="0">
                <a:solidFill>
                  <a:srgbClr val="C00000"/>
                </a:solidFill>
              </a:rPr>
              <a:t>so</a:t>
            </a:r>
            <a:r>
              <a:rPr lang="en-US" sz="2400" b="1" dirty="0"/>
              <a:t> _____ cookies that he felt sick. </a:t>
            </a:r>
          </a:p>
          <a:p>
            <a:pPr algn="l" rtl="0"/>
            <a:r>
              <a:rPr lang="en-US" sz="2400" b="1" dirty="0"/>
              <a:t>2-She drank </a:t>
            </a:r>
            <a:r>
              <a:rPr lang="en-US" sz="2400" b="1" dirty="0">
                <a:solidFill>
                  <a:srgbClr val="C00000"/>
                </a:solidFill>
              </a:rPr>
              <a:t>so</a:t>
            </a:r>
            <a:r>
              <a:rPr lang="en-US" sz="2400" b="1" dirty="0"/>
              <a:t> _____ coffee that she couldn’t sleep. </a:t>
            </a:r>
          </a:p>
          <a:p>
            <a:pPr algn="l" rtl="0"/>
            <a:r>
              <a:rPr lang="en-US" sz="2400" b="1" dirty="0"/>
              <a:t>3-The film on TV was _____ </a:t>
            </a:r>
            <a:r>
              <a:rPr lang="en-US" sz="2400" b="1" u="sng" dirty="0">
                <a:solidFill>
                  <a:srgbClr val="C00000"/>
                </a:solidFill>
              </a:rPr>
              <a:t>boring</a:t>
            </a:r>
            <a:r>
              <a:rPr lang="en-US" sz="2400" b="1" dirty="0"/>
              <a:t> that I fell asleep. </a:t>
            </a:r>
          </a:p>
          <a:p>
            <a:pPr algn="l" rtl="0"/>
            <a:r>
              <a:rPr lang="en-US" sz="2400" b="1" dirty="0"/>
              <a:t>4-It’s _____ </a:t>
            </a:r>
            <a:r>
              <a:rPr lang="en-US" sz="2400" b="1" u="sng" dirty="0">
                <a:solidFill>
                  <a:srgbClr val="C00000"/>
                </a:solidFill>
              </a:rPr>
              <a:t>a nice day</a:t>
            </a:r>
            <a:r>
              <a:rPr lang="en-US" sz="2400" b="1" dirty="0"/>
              <a:t>! Let’s go outside. </a:t>
            </a:r>
            <a:endParaRPr lang="en-US" sz="3200" b="1" dirty="0"/>
          </a:p>
        </p:txBody>
      </p:sp>
      <p:pic>
        <p:nvPicPr>
          <p:cNvPr id="6" name="صورة 5">
            <a:extLst>
              <a:ext uri="{FF2B5EF4-FFF2-40B4-BE49-F238E27FC236}">
                <a16:creationId xmlns:a16="http://schemas.microsoft.com/office/drawing/2014/main" id="{10C02DA2-0D29-471C-8EE7-04CAAB48C770}"/>
              </a:ext>
            </a:extLst>
          </p:cNvPr>
          <p:cNvPicPr>
            <a:picLocks noChangeAspect="1"/>
          </p:cNvPicPr>
          <p:nvPr/>
        </p:nvPicPr>
        <p:blipFill>
          <a:blip r:embed="rId2"/>
          <a:stretch>
            <a:fillRect/>
          </a:stretch>
        </p:blipFill>
        <p:spPr>
          <a:xfrm>
            <a:off x="5163715" y="3083804"/>
            <a:ext cx="2985883" cy="1234669"/>
          </a:xfrm>
          <a:prstGeom prst="rect">
            <a:avLst/>
          </a:prstGeom>
          <a:effectLst>
            <a:outerShdw blurRad="50800" dist="38100" dir="2700000" algn="tl" rotWithShape="0">
              <a:prstClr val="black">
                <a:alpha val="40000"/>
              </a:prstClr>
            </a:outerShdw>
          </a:effectLst>
        </p:spPr>
      </p:pic>
      <p:pic>
        <p:nvPicPr>
          <p:cNvPr id="7" name="صورة 6">
            <a:extLst>
              <a:ext uri="{FF2B5EF4-FFF2-40B4-BE49-F238E27FC236}">
                <a16:creationId xmlns:a16="http://schemas.microsoft.com/office/drawing/2014/main" id="{85617F06-637B-46BF-A292-6D399E0F52AF}"/>
              </a:ext>
            </a:extLst>
          </p:cNvPr>
          <p:cNvPicPr>
            <a:picLocks noChangeAspect="1"/>
          </p:cNvPicPr>
          <p:nvPr/>
        </p:nvPicPr>
        <p:blipFill>
          <a:blip r:embed="rId3"/>
          <a:stretch>
            <a:fillRect/>
          </a:stretch>
        </p:blipFill>
        <p:spPr>
          <a:xfrm>
            <a:off x="994402" y="3249512"/>
            <a:ext cx="2641259" cy="1230994"/>
          </a:xfrm>
          <a:prstGeom prst="rect">
            <a:avLst/>
          </a:prstGeom>
          <a:effectLst>
            <a:outerShdw blurRad="50800" dist="38100" dir="2700000" algn="tl" rotWithShape="0">
              <a:prstClr val="black">
                <a:alpha val="40000"/>
              </a:prstClr>
            </a:outerShdw>
          </a:effectLst>
        </p:spPr>
      </p:pic>
      <p:sp>
        <p:nvSpPr>
          <p:cNvPr id="8" name="مستطيل 7">
            <a:extLst>
              <a:ext uri="{FF2B5EF4-FFF2-40B4-BE49-F238E27FC236}">
                <a16:creationId xmlns:a16="http://schemas.microsoft.com/office/drawing/2014/main" id="{EE38081F-6D99-4BDF-8618-4C7F64EE5C5E}"/>
              </a:ext>
            </a:extLst>
          </p:cNvPr>
          <p:cNvSpPr/>
          <p:nvPr/>
        </p:nvSpPr>
        <p:spPr>
          <a:xfrm>
            <a:off x="5638898" y="2742557"/>
            <a:ext cx="1588897" cy="584775"/>
          </a:xfrm>
          <a:prstGeom prst="rect">
            <a:avLst/>
          </a:prstGeom>
          <a:solidFill>
            <a:srgbClr val="99FFCC"/>
          </a:solidFill>
        </p:spPr>
        <p:txBody>
          <a:bodyPr wrap="none" lIns="91440" tIns="45720" rIns="91440" bIns="45720">
            <a:spAutoFit/>
          </a:bodyPr>
          <a:lstStyle/>
          <a:p>
            <a:pPr algn="ctr" rtl="0"/>
            <a:r>
              <a:rPr lang="en-US" sz="3200" dirty="0">
                <a:ln w="0"/>
                <a:solidFill>
                  <a:srgbClr val="C00000"/>
                </a:solidFill>
                <a:effectLst>
                  <a:outerShdw blurRad="38100" dist="19050" dir="2700000" algn="tl" rotWithShape="0">
                    <a:schemeClr val="dk1">
                      <a:alpha val="40000"/>
                    </a:schemeClr>
                  </a:outerShdw>
                </a:effectLst>
              </a:rPr>
              <a:t>so</a:t>
            </a:r>
            <a:r>
              <a:rPr lang="en-US" sz="3200" dirty="0">
                <a:ln w="0"/>
                <a:effectLst>
                  <a:outerShdw blurRad="38100" dist="19050" dir="2700000" algn="tl" rotWithShape="0">
                    <a:schemeClr val="dk1">
                      <a:alpha val="40000"/>
                    </a:schemeClr>
                  </a:outerShdw>
                </a:effectLst>
              </a:rPr>
              <a:t> much</a:t>
            </a:r>
            <a:endParaRPr lang="ar-SA" sz="3200" dirty="0">
              <a:ln w="0"/>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C05AF889-F183-4A4A-BBB1-A72205F5ABF0}"/>
              </a:ext>
            </a:extLst>
          </p:cNvPr>
          <p:cNvSpPr/>
          <p:nvPr/>
        </p:nvSpPr>
        <p:spPr>
          <a:xfrm>
            <a:off x="1414803" y="2858605"/>
            <a:ext cx="1574855" cy="584775"/>
          </a:xfrm>
          <a:prstGeom prst="rect">
            <a:avLst/>
          </a:prstGeom>
          <a:solidFill>
            <a:srgbClr val="9966FF"/>
          </a:solidFill>
        </p:spPr>
        <p:txBody>
          <a:bodyPr wrap="none" lIns="91440" tIns="45720" rIns="91440" bIns="45720">
            <a:spAutoFit/>
          </a:bodyPr>
          <a:lstStyle/>
          <a:p>
            <a:pPr algn="ctr" rtl="0"/>
            <a:r>
              <a:rPr lang="en-US" sz="3200" dirty="0">
                <a:ln w="0"/>
                <a:solidFill>
                  <a:srgbClr val="C00000"/>
                </a:solidFill>
                <a:effectLst>
                  <a:outerShdw blurRad="38100" dist="19050" dir="2700000" algn="tl" rotWithShape="0">
                    <a:schemeClr val="dk1">
                      <a:alpha val="40000"/>
                    </a:schemeClr>
                  </a:outerShdw>
                </a:effectLst>
              </a:rPr>
              <a:t>so</a:t>
            </a:r>
            <a:r>
              <a:rPr lang="en-US" sz="3200" dirty="0">
                <a:ln w="0"/>
                <a:effectLst>
                  <a:outerShdw blurRad="38100" dist="19050" dir="2700000" algn="tl" rotWithShape="0">
                    <a:schemeClr val="dk1">
                      <a:alpha val="40000"/>
                    </a:schemeClr>
                  </a:outerShdw>
                </a:effectLst>
              </a:rPr>
              <a:t> many</a:t>
            </a:r>
            <a:endParaRPr lang="ar-SA" sz="3200" dirty="0">
              <a:ln w="0"/>
              <a:effectLst>
                <a:outerShdw blurRad="38100" dist="19050" dir="2700000" algn="tl" rotWithShape="0">
                  <a:schemeClr val="dk1">
                    <a:alpha val="40000"/>
                  </a:schemeClr>
                </a:outerShdw>
              </a:effectLst>
            </a:endParaRPr>
          </a:p>
        </p:txBody>
      </p:sp>
      <p:sp>
        <p:nvSpPr>
          <p:cNvPr id="11" name="مربع نص 10">
            <a:extLst>
              <a:ext uri="{FF2B5EF4-FFF2-40B4-BE49-F238E27FC236}">
                <a16:creationId xmlns:a16="http://schemas.microsoft.com/office/drawing/2014/main" id="{A331C489-8A97-478A-BC10-9E91E3396D85}"/>
              </a:ext>
            </a:extLst>
          </p:cNvPr>
          <p:cNvSpPr txBox="1"/>
          <p:nvPr/>
        </p:nvSpPr>
        <p:spPr>
          <a:xfrm>
            <a:off x="2153623" y="954823"/>
            <a:ext cx="1160362" cy="461665"/>
          </a:xfrm>
          <a:prstGeom prst="rect">
            <a:avLst/>
          </a:prstGeom>
          <a:noFill/>
        </p:spPr>
        <p:txBody>
          <a:bodyPr wrap="square">
            <a:spAutoFit/>
          </a:bodyPr>
          <a:lstStyle/>
          <a:p>
            <a:r>
              <a:rPr lang="en-US" sz="2400" b="1" dirty="0">
                <a:solidFill>
                  <a:srgbClr val="0070C0"/>
                </a:solidFill>
              </a:rPr>
              <a:t>many</a:t>
            </a:r>
            <a:endParaRPr lang="ar-SA" sz="2400" dirty="0">
              <a:solidFill>
                <a:srgbClr val="0070C0"/>
              </a:solidFill>
            </a:endParaRPr>
          </a:p>
        </p:txBody>
      </p:sp>
      <p:sp>
        <p:nvSpPr>
          <p:cNvPr id="13" name="مربع نص 12">
            <a:extLst>
              <a:ext uri="{FF2B5EF4-FFF2-40B4-BE49-F238E27FC236}">
                <a16:creationId xmlns:a16="http://schemas.microsoft.com/office/drawing/2014/main" id="{B0395776-5DC9-48DA-8C1D-F6951DF3361F}"/>
              </a:ext>
            </a:extLst>
          </p:cNvPr>
          <p:cNvSpPr txBox="1"/>
          <p:nvPr/>
        </p:nvSpPr>
        <p:spPr>
          <a:xfrm>
            <a:off x="2619870" y="1329083"/>
            <a:ext cx="1160362" cy="461665"/>
          </a:xfrm>
          <a:prstGeom prst="rect">
            <a:avLst/>
          </a:prstGeom>
          <a:noFill/>
        </p:spPr>
        <p:txBody>
          <a:bodyPr wrap="square">
            <a:spAutoFit/>
          </a:bodyPr>
          <a:lstStyle/>
          <a:p>
            <a:r>
              <a:rPr lang="en-US" sz="2400" b="1" dirty="0">
                <a:solidFill>
                  <a:srgbClr val="0070C0"/>
                </a:solidFill>
              </a:rPr>
              <a:t>much</a:t>
            </a:r>
            <a:endParaRPr lang="ar-SA" sz="2400" dirty="0">
              <a:solidFill>
                <a:srgbClr val="0070C0"/>
              </a:solidFill>
            </a:endParaRPr>
          </a:p>
        </p:txBody>
      </p:sp>
      <p:sp>
        <p:nvSpPr>
          <p:cNvPr id="15" name="مربع نص 14">
            <a:extLst>
              <a:ext uri="{FF2B5EF4-FFF2-40B4-BE49-F238E27FC236}">
                <a16:creationId xmlns:a16="http://schemas.microsoft.com/office/drawing/2014/main" id="{9FB4991B-9BCE-42C7-93B9-E499AF9F6960}"/>
              </a:ext>
            </a:extLst>
          </p:cNvPr>
          <p:cNvSpPr txBox="1"/>
          <p:nvPr/>
        </p:nvSpPr>
        <p:spPr>
          <a:xfrm>
            <a:off x="3557828" y="1703343"/>
            <a:ext cx="932494" cy="461665"/>
          </a:xfrm>
          <a:prstGeom prst="rect">
            <a:avLst/>
          </a:prstGeom>
          <a:noFill/>
        </p:spPr>
        <p:txBody>
          <a:bodyPr wrap="square">
            <a:spAutoFit/>
          </a:bodyPr>
          <a:lstStyle/>
          <a:p>
            <a:r>
              <a:rPr lang="en-US" sz="2400" b="1" dirty="0">
                <a:solidFill>
                  <a:srgbClr val="0070C0"/>
                </a:solidFill>
              </a:rPr>
              <a:t>so</a:t>
            </a:r>
            <a:endParaRPr lang="ar-SA" sz="2400" dirty="0">
              <a:solidFill>
                <a:srgbClr val="0070C0"/>
              </a:solidFill>
            </a:endParaRPr>
          </a:p>
        </p:txBody>
      </p:sp>
      <p:sp>
        <p:nvSpPr>
          <p:cNvPr id="17" name="مربع نص 16">
            <a:extLst>
              <a:ext uri="{FF2B5EF4-FFF2-40B4-BE49-F238E27FC236}">
                <a16:creationId xmlns:a16="http://schemas.microsoft.com/office/drawing/2014/main" id="{4A4100A2-3AC6-4A6A-B240-1860C528F83B}"/>
              </a:ext>
            </a:extLst>
          </p:cNvPr>
          <p:cNvSpPr txBox="1"/>
          <p:nvPr/>
        </p:nvSpPr>
        <p:spPr>
          <a:xfrm>
            <a:off x="1414803" y="2058059"/>
            <a:ext cx="824696" cy="461665"/>
          </a:xfrm>
          <a:prstGeom prst="rect">
            <a:avLst/>
          </a:prstGeom>
          <a:noFill/>
        </p:spPr>
        <p:txBody>
          <a:bodyPr wrap="square">
            <a:spAutoFit/>
          </a:bodyPr>
          <a:lstStyle/>
          <a:p>
            <a:r>
              <a:rPr lang="en-US" sz="2400" b="1" dirty="0">
                <a:solidFill>
                  <a:srgbClr val="0070C0"/>
                </a:solidFill>
              </a:rPr>
              <a:t>such</a:t>
            </a:r>
            <a:endParaRPr lang="ar-SA" sz="2400" dirty="0">
              <a:solidFill>
                <a:srgbClr val="0070C0"/>
              </a:solidFill>
            </a:endParaRPr>
          </a:p>
        </p:txBody>
      </p:sp>
      <p:sp>
        <p:nvSpPr>
          <p:cNvPr id="19" name="مربع نص 18">
            <a:extLst>
              <a:ext uri="{FF2B5EF4-FFF2-40B4-BE49-F238E27FC236}">
                <a16:creationId xmlns:a16="http://schemas.microsoft.com/office/drawing/2014/main" id="{14ED981D-97F7-492F-BD05-3B6391888E72}"/>
              </a:ext>
            </a:extLst>
          </p:cNvPr>
          <p:cNvSpPr txBox="1"/>
          <p:nvPr/>
        </p:nvSpPr>
        <p:spPr>
          <a:xfrm>
            <a:off x="1431312" y="406891"/>
            <a:ext cx="5952745" cy="461665"/>
          </a:xfrm>
          <a:prstGeom prst="rect">
            <a:avLst/>
          </a:prstGeom>
          <a:noFill/>
        </p:spPr>
        <p:txBody>
          <a:bodyPr wrap="square">
            <a:spAutoFit/>
          </a:bodyPr>
          <a:lstStyle/>
          <a:p>
            <a:pPr algn="l" rtl="0"/>
            <a:r>
              <a:rPr lang="en-US" sz="2400" b="1" dirty="0">
                <a:solidFill>
                  <a:srgbClr val="C00000"/>
                </a:solidFill>
              </a:rPr>
              <a:t>Complete with :(such – many – much – such ) </a:t>
            </a:r>
          </a:p>
        </p:txBody>
      </p:sp>
    </p:spTree>
    <p:extLst>
      <p:ext uri="{BB962C8B-B14F-4D97-AF65-F5344CB8AC3E}">
        <p14:creationId xmlns:p14="http://schemas.microsoft.com/office/powerpoint/2010/main" val="2895548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18B899F1-BA96-4D5B-8E8F-774B9235B15E}"/>
              </a:ext>
            </a:extLst>
          </p:cNvPr>
          <p:cNvSpPr/>
          <p:nvPr/>
        </p:nvSpPr>
        <p:spPr>
          <a:xfrm>
            <a:off x="432272" y="1013130"/>
            <a:ext cx="2370335" cy="287655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 name="Picture 8" descr="نتيجة بحث الصور عن استراتيجيه المروحه">
            <a:extLst>
              <a:ext uri="{FF2B5EF4-FFF2-40B4-BE49-F238E27FC236}">
                <a16:creationId xmlns:a16="http://schemas.microsoft.com/office/drawing/2014/main" id="{136673DD-5FE4-4FF3-981F-6F67C96CFB5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1248" y="1066853"/>
            <a:ext cx="2099948" cy="273491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مستطيل: زوايا مستديرة 6">
            <a:extLst>
              <a:ext uri="{FF2B5EF4-FFF2-40B4-BE49-F238E27FC236}">
                <a16:creationId xmlns:a16="http://schemas.microsoft.com/office/drawing/2014/main" id="{C54CE57F-8982-4B85-AA50-2968B7117063}"/>
              </a:ext>
            </a:extLst>
          </p:cNvPr>
          <p:cNvSpPr/>
          <p:nvPr/>
        </p:nvSpPr>
        <p:spPr>
          <a:xfrm>
            <a:off x="6013663" y="247093"/>
            <a:ext cx="2027324" cy="22669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latin typeface="Comic Sans MS" panose="030F0702030302020204" pitchFamily="66" charset="0"/>
              </a:rPr>
              <a:t>It was</a:t>
            </a:r>
          </a:p>
          <a:p>
            <a:pPr algn="ctr"/>
            <a:r>
              <a:rPr lang="en-US" sz="2000" dirty="0">
                <a:solidFill>
                  <a:schemeClr val="tx1"/>
                </a:solidFill>
                <a:latin typeface="Comic Sans MS" panose="030F0702030302020204" pitchFamily="66" charset="0"/>
              </a:rPr>
              <a:t>( such – so)</a:t>
            </a:r>
          </a:p>
          <a:p>
            <a:pPr algn="ctr"/>
            <a:r>
              <a:rPr lang="en-US" sz="2000" dirty="0">
                <a:solidFill>
                  <a:schemeClr val="tx1"/>
                </a:solidFill>
                <a:latin typeface="Comic Sans MS" panose="030F0702030302020204" pitchFamily="66" charset="0"/>
              </a:rPr>
              <a:t>nice weather that we spend the whole day outside</a:t>
            </a:r>
            <a:endParaRPr lang="ar-SA" sz="2000" dirty="0">
              <a:solidFill>
                <a:schemeClr val="tx1"/>
              </a:solidFill>
              <a:latin typeface="Comic Sans MS" panose="030F0702030302020204" pitchFamily="66" charset="0"/>
            </a:endParaRPr>
          </a:p>
        </p:txBody>
      </p:sp>
      <p:sp>
        <p:nvSpPr>
          <p:cNvPr id="8" name="مستطيل: زوايا مستديرة 7">
            <a:extLst>
              <a:ext uri="{FF2B5EF4-FFF2-40B4-BE49-F238E27FC236}">
                <a16:creationId xmlns:a16="http://schemas.microsoft.com/office/drawing/2014/main" id="{3C75C38B-7B74-4780-9942-C73CA94529A9}"/>
              </a:ext>
            </a:extLst>
          </p:cNvPr>
          <p:cNvSpPr/>
          <p:nvPr/>
        </p:nvSpPr>
        <p:spPr>
          <a:xfrm>
            <a:off x="3202980" y="297222"/>
            <a:ext cx="2050390" cy="22873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dirty="0">
                <a:solidFill>
                  <a:schemeClr val="tx1"/>
                </a:solidFill>
                <a:latin typeface="Comic Sans MS" panose="030F0702030302020204" pitchFamily="66" charset="0"/>
              </a:rPr>
              <a:t>I was</a:t>
            </a:r>
          </a:p>
          <a:p>
            <a:pPr algn="ctr"/>
            <a:r>
              <a:rPr lang="en-US" sz="2400" dirty="0">
                <a:solidFill>
                  <a:schemeClr val="tx1"/>
                </a:solidFill>
                <a:latin typeface="Comic Sans MS" panose="030F0702030302020204" pitchFamily="66" charset="0"/>
              </a:rPr>
              <a:t> (so- such)</a:t>
            </a:r>
          </a:p>
          <a:p>
            <a:pPr algn="ctr"/>
            <a:r>
              <a:rPr lang="en-US" sz="2400" dirty="0">
                <a:solidFill>
                  <a:schemeClr val="tx1"/>
                </a:solidFill>
                <a:latin typeface="Comic Sans MS" panose="030F0702030302020204" pitchFamily="66" charset="0"/>
              </a:rPr>
              <a:t>Tired that I fell asleep in the sofa. </a:t>
            </a:r>
            <a:r>
              <a:rPr lang="ar-SA" sz="2400" dirty="0">
                <a:solidFill>
                  <a:schemeClr val="tx1"/>
                </a:solidFill>
                <a:latin typeface="Comic Sans MS" panose="030F0702030302020204" pitchFamily="66" charset="0"/>
              </a:rPr>
              <a:t> </a:t>
            </a:r>
          </a:p>
        </p:txBody>
      </p:sp>
      <p:sp>
        <p:nvSpPr>
          <p:cNvPr id="9" name="شكل حر: شكل 8">
            <a:extLst>
              <a:ext uri="{FF2B5EF4-FFF2-40B4-BE49-F238E27FC236}">
                <a16:creationId xmlns:a16="http://schemas.microsoft.com/office/drawing/2014/main" id="{C0E18CF6-FA01-4BB5-B5CF-A5FEC86934B8}"/>
              </a:ext>
            </a:extLst>
          </p:cNvPr>
          <p:cNvSpPr/>
          <p:nvPr/>
        </p:nvSpPr>
        <p:spPr>
          <a:xfrm>
            <a:off x="6006097" y="244997"/>
            <a:ext cx="2150405" cy="2326754"/>
          </a:xfrm>
          <a:custGeom>
            <a:avLst/>
            <a:gdLst>
              <a:gd name="connsiteX0" fmla="*/ 471497 w 2828924"/>
              <a:gd name="connsiteY0" fmla="*/ 0 h 2876553"/>
              <a:gd name="connsiteX1" fmla="*/ 2357427 w 2828924"/>
              <a:gd name="connsiteY1" fmla="*/ 0 h 2876553"/>
              <a:gd name="connsiteX2" fmla="*/ 2828924 w 2828924"/>
              <a:gd name="connsiteY2" fmla="*/ 471497 h 2876553"/>
              <a:gd name="connsiteX3" fmla="*/ 2828924 w 2828924"/>
              <a:gd name="connsiteY3" fmla="*/ 2405056 h 2876553"/>
              <a:gd name="connsiteX4" fmla="*/ 2357427 w 2828924"/>
              <a:gd name="connsiteY4" fmla="*/ 2876553 h 2876553"/>
              <a:gd name="connsiteX5" fmla="*/ 471497 w 2828924"/>
              <a:gd name="connsiteY5" fmla="*/ 2876553 h 2876553"/>
              <a:gd name="connsiteX6" fmla="*/ 0 w 2828924"/>
              <a:gd name="connsiteY6" fmla="*/ 2405056 h 2876553"/>
              <a:gd name="connsiteX7" fmla="*/ 0 w 2828924"/>
              <a:gd name="connsiteY7" fmla="*/ 471497 h 2876553"/>
              <a:gd name="connsiteX8" fmla="*/ 471497 w 2828924"/>
              <a:gd name="connsiteY8" fmla="*/ 0 h 287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8924" h="2876553">
                <a:moveTo>
                  <a:pt x="471497" y="0"/>
                </a:moveTo>
                <a:lnTo>
                  <a:pt x="2357427" y="0"/>
                </a:lnTo>
                <a:cubicBezTo>
                  <a:pt x="2617828" y="0"/>
                  <a:pt x="2828924" y="211096"/>
                  <a:pt x="2828924" y="471497"/>
                </a:cubicBezTo>
                <a:lnTo>
                  <a:pt x="2828924" y="2405056"/>
                </a:lnTo>
                <a:cubicBezTo>
                  <a:pt x="2828924" y="2665457"/>
                  <a:pt x="2617828" y="2876553"/>
                  <a:pt x="2357427" y="2876553"/>
                </a:cubicBezTo>
                <a:lnTo>
                  <a:pt x="471497" y="2876553"/>
                </a:lnTo>
                <a:cubicBezTo>
                  <a:pt x="211096" y="2876553"/>
                  <a:pt x="0" y="2665457"/>
                  <a:pt x="0" y="2405056"/>
                </a:cubicBezTo>
                <a:lnTo>
                  <a:pt x="0" y="471497"/>
                </a:lnTo>
                <a:cubicBezTo>
                  <a:pt x="0" y="211096"/>
                  <a:pt x="211096" y="0"/>
                  <a:pt x="471497" y="0"/>
                </a:cubicBezTo>
                <a:close/>
              </a:path>
            </a:pathLst>
          </a:custGeom>
          <a:solidFill>
            <a:srgbClr val="DDC586"/>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10" name="شكل حر: شكل 9">
            <a:extLst>
              <a:ext uri="{FF2B5EF4-FFF2-40B4-BE49-F238E27FC236}">
                <a16:creationId xmlns:a16="http://schemas.microsoft.com/office/drawing/2014/main" id="{E2D2B58E-51FE-44C6-9140-4AD515BEC587}"/>
              </a:ext>
            </a:extLst>
          </p:cNvPr>
          <p:cNvSpPr/>
          <p:nvPr/>
        </p:nvSpPr>
        <p:spPr>
          <a:xfrm>
            <a:off x="3078480" y="267767"/>
            <a:ext cx="2175694" cy="2335111"/>
          </a:xfrm>
          <a:custGeom>
            <a:avLst/>
            <a:gdLst>
              <a:gd name="connsiteX0" fmla="*/ 471497 w 2828924"/>
              <a:gd name="connsiteY0" fmla="*/ 0 h 2876553"/>
              <a:gd name="connsiteX1" fmla="*/ 2357427 w 2828924"/>
              <a:gd name="connsiteY1" fmla="*/ 0 h 2876553"/>
              <a:gd name="connsiteX2" fmla="*/ 2828924 w 2828924"/>
              <a:gd name="connsiteY2" fmla="*/ 471497 h 2876553"/>
              <a:gd name="connsiteX3" fmla="*/ 2828924 w 2828924"/>
              <a:gd name="connsiteY3" fmla="*/ 2405056 h 2876553"/>
              <a:gd name="connsiteX4" fmla="*/ 2357427 w 2828924"/>
              <a:gd name="connsiteY4" fmla="*/ 2876553 h 2876553"/>
              <a:gd name="connsiteX5" fmla="*/ 471497 w 2828924"/>
              <a:gd name="connsiteY5" fmla="*/ 2876553 h 2876553"/>
              <a:gd name="connsiteX6" fmla="*/ 0 w 2828924"/>
              <a:gd name="connsiteY6" fmla="*/ 2405056 h 2876553"/>
              <a:gd name="connsiteX7" fmla="*/ 0 w 2828924"/>
              <a:gd name="connsiteY7" fmla="*/ 471497 h 2876553"/>
              <a:gd name="connsiteX8" fmla="*/ 471497 w 2828924"/>
              <a:gd name="connsiteY8" fmla="*/ 0 h 287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8924" h="2876553">
                <a:moveTo>
                  <a:pt x="471497" y="0"/>
                </a:moveTo>
                <a:lnTo>
                  <a:pt x="2357427" y="0"/>
                </a:lnTo>
                <a:cubicBezTo>
                  <a:pt x="2617828" y="0"/>
                  <a:pt x="2828924" y="211096"/>
                  <a:pt x="2828924" y="471497"/>
                </a:cubicBezTo>
                <a:lnTo>
                  <a:pt x="2828924" y="2405056"/>
                </a:lnTo>
                <a:cubicBezTo>
                  <a:pt x="2828924" y="2665457"/>
                  <a:pt x="2617828" y="2876553"/>
                  <a:pt x="2357427" y="2876553"/>
                </a:cubicBezTo>
                <a:lnTo>
                  <a:pt x="471497" y="2876553"/>
                </a:lnTo>
                <a:cubicBezTo>
                  <a:pt x="211096" y="2876553"/>
                  <a:pt x="0" y="2665457"/>
                  <a:pt x="0" y="2405056"/>
                </a:cubicBezTo>
                <a:lnTo>
                  <a:pt x="0" y="471497"/>
                </a:lnTo>
                <a:cubicBezTo>
                  <a:pt x="0" y="211096"/>
                  <a:pt x="211096" y="0"/>
                  <a:pt x="471497" y="0"/>
                </a:cubicBezTo>
                <a:close/>
              </a:path>
            </a:pathLst>
          </a:custGeom>
          <a:solidFill>
            <a:srgbClr val="DDC586"/>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dirty="0"/>
          </a:p>
        </p:txBody>
      </p:sp>
      <p:sp>
        <p:nvSpPr>
          <p:cNvPr id="11" name="مستطيل: زوايا مستديرة 10">
            <a:extLst>
              <a:ext uri="{FF2B5EF4-FFF2-40B4-BE49-F238E27FC236}">
                <a16:creationId xmlns:a16="http://schemas.microsoft.com/office/drawing/2014/main" id="{15DB2E1C-C81E-4E4B-82B8-26E5015318DF}"/>
              </a:ext>
            </a:extLst>
          </p:cNvPr>
          <p:cNvSpPr/>
          <p:nvPr/>
        </p:nvSpPr>
        <p:spPr>
          <a:xfrm>
            <a:off x="5900541" y="2664702"/>
            <a:ext cx="2164528" cy="21664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latin typeface="Comic Sans MS" panose="030F0702030302020204" pitchFamily="66" charset="0"/>
              </a:rPr>
              <a:t>It was</a:t>
            </a:r>
          </a:p>
          <a:p>
            <a:pPr algn="ctr"/>
            <a:r>
              <a:rPr lang="en-US" sz="2000" dirty="0">
                <a:solidFill>
                  <a:schemeClr val="tx1"/>
                </a:solidFill>
                <a:latin typeface="Comic Sans MS" panose="030F0702030302020204" pitchFamily="66" charset="0"/>
              </a:rPr>
              <a:t>( such – so)</a:t>
            </a:r>
          </a:p>
          <a:p>
            <a:pPr algn="ctr"/>
            <a:r>
              <a:rPr lang="en-US" sz="2000" dirty="0">
                <a:solidFill>
                  <a:schemeClr val="tx1"/>
                </a:solidFill>
                <a:latin typeface="Comic Sans MS" panose="030F0702030302020204" pitchFamily="66" charset="0"/>
              </a:rPr>
              <a:t>Easy question that every body can answer it</a:t>
            </a:r>
            <a:endParaRPr lang="ar-SA" sz="2000" dirty="0">
              <a:solidFill>
                <a:schemeClr val="tx1"/>
              </a:solidFill>
              <a:latin typeface="Comic Sans MS" panose="030F0702030302020204" pitchFamily="66" charset="0"/>
            </a:endParaRPr>
          </a:p>
        </p:txBody>
      </p:sp>
      <p:sp>
        <p:nvSpPr>
          <p:cNvPr id="12" name="مستطيل: زوايا مستديرة 11">
            <a:extLst>
              <a:ext uri="{FF2B5EF4-FFF2-40B4-BE49-F238E27FC236}">
                <a16:creationId xmlns:a16="http://schemas.microsoft.com/office/drawing/2014/main" id="{62018703-C5A6-4157-A120-69CFC3CD8EA1}"/>
              </a:ext>
            </a:extLst>
          </p:cNvPr>
          <p:cNvSpPr/>
          <p:nvPr/>
        </p:nvSpPr>
        <p:spPr>
          <a:xfrm>
            <a:off x="2967549" y="2664702"/>
            <a:ext cx="2320966" cy="22646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tx1"/>
                </a:solidFill>
                <a:latin typeface="Comic Sans MS" panose="030F0702030302020204" pitchFamily="66" charset="0"/>
              </a:rPr>
              <a:t>He eats so</a:t>
            </a:r>
          </a:p>
          <a:p>
            <a:pPr algn="ctr"/>
            <a:r>
              <a:rPr lang="en-US" sz="2000" dirty="0">
                <a:solidFill>
                  <a:schemeClr val="tx1"/>
                </a:solidFill>
                <a:latin typeface="Comic Sans MS" panose="030F0702030302020204" pitchFamily="66" charset="0"/>
              </a:rPr>
              <a:t> ( many – much )</a:t>
            </a:r>
          </a:p>
          <a:p>
            <a:pPr algn="ctr"/>
            <a:r>
              <a:rPr lang="en-US" sz="2000" dirty="0">
                <a:solidFill>
                  <a:schemeClr val="tx1"/>
                </a:solidFill>
                <a:latin typeface="Comic Sans MS" panose="030F0702030302020204" pitchFamily="66" charset="0"/>
              </a:rPr>
              <a:t> sugar that he may be a diabetic</a:t>
            </a:r>
            <a:endParaRPr lang="ar-SA" sz="2000" dirty="0">
              <a:solidFill>
                <a:schemeClr val="tx1"/>
              </a:solidFill>
              <a:latin typeface="Comic Sans MS" panose="030F0702030302020204" pitchFamily="66" charset="0"/>
            </a:endParaRPr>
          </a:p>
        </p:txBody>
      </p:sp>
      <p:sp>
        <p:nvSpPr>
          <p:cNvPr id="13" name="شكل حر: شكل 12">
            <a:extLst>
              <a:ext uri="{FF2B5EF4-FFF2-40B4-BE49-F238E27FC236}">
                <a16:creationId xmlns:a16="http://schemas.microsoft.com/office/drawing/2014/main" id="{0BE80D3A-CD9F-4DC0-844A-355D620FB5CC}"/>
              </a:ext>
            </a:extLst>
          </p:cNvPr>
          <p:cNvSpPr/>
          <p:nvPr/>
        </p:nvSpPr>
        <p:spPr>
          <a:xfrm>
            <a:off x="5914662" y="2676839"/>
            <a:ext cx="2241839" cy="2252144"/>
          </a:xfrm>
          <a:custGeom>
            <a:avLst/>
            <a:gdLst>
              <a:gd name="connsiteX0" fmla="*/ 471497 w 2828924"/>
              <a:gd name="connsiteY0" fmla="*/ 0 h 2876553"/>
              <a:gd name="connsiteX1" fmla="*/ 2357427 w 2828924"/>
              <a:gd name="connsiteY1" fmla="*/ 0 h 2876553"/>
              <a:gd name="connsiteX2" fmla="*/ 2828924 w 2828924"/>
              <a:gd name="connsiteY2" fmla="*/ 471497 h 2876553"/>
              <a:gd name="connsiteX3" fmla="*/ 2828924 w 2828924"/>
              <a:gd name="connsiteY3" fmla="*/ 2405056 h 2876553"/>
              <a:gd name="connsiteX4" fmla="*/ 2357427 w 2828924"/>
              <a:gd name="connsiteY4" fmla="*/ 2876553 h 2876553"/>
              <a:gd name="connsiteX5" fmla="*/ 471497 w 2828924"/>
              <a:gd name="connsiteY5" fmla="*/ 2876553 h 2876553"/>
              <a:gd name="connsiteX6" fmla="*/ 0 w 2828924"/>
              <a:gd name="connsiteY6" fmla="*/ 2405056 h 2876553"/>
              <a:gd name="connsiteX7" fmla="*/ 0 w 2828924"/>
              <a:gd name="connsiteY7" fmla="*/ 471497 h 2876553"/>
              <a:gd name="connsiteX8" fmla="*/ 471497 w 2828924"/>
              <a:gd name="connsiteY8" fmla="*/ 0 h 287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8924" h="2876553">
                <a:moveTo>
                  <a:pt x="471497" y="0"/>
                </a:moveTo>
                <a:lnTo>
                  <a:pt x="2357427" y="0"/>
                </a:lnTo>
                <a:cubicBezTo>
                  <a:pt x="2617828" y="0"/>
                  <a:pt x="2828924" y="211096"/>
                  <a:pt x="2828924" y="471497"/>
                </a:cubicBezTo>
                <a:lnTo>
                  <a:pt x="2828924" y="2405056"/>
                </a:lnTo>
                <a:cubicBezTo>
                  <a:pt x="2828924" y="2665457"/>
                  <a:pt x="2617828" y="2876553"/>
                  <a:pt x="2357427" y="2876553"/>
                </a:cubicBezTo>
                <a:lnTo>
                  <a:pt x="471497" y="2876553"/>
                </a:lnTo>
                <a:cubicBezTo>
                  <a:pt x="211096" y="2876553"/>
                  <a:pt x="0" y="2665457"/>
                  <a:pt x="0" y="2405056"/>
                </a:cubicBezTo>
                <a:lnTo>
                  <a:pt x="0" y="471497"/>
                </a:lnTo>
                <a:cubicBezTo>
                  <a:pt x="0" y="211096"/>
                  <a:pt x="211096" y="0"/>
                  <a:pt x="471497" y="0"/>
                </a:cubicBezTo>
                <a:close/>
              </a:path>
            </a:pathLst>
          </a:custGeom>
          <a:solidFill>
            <a:srgbClr val="DDC586"/>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dirty="0"/>
          </a:p>
        </p:txBody>
      </p:sp>
      <p:sp>
        <p:nvSpPr>
          <p:cNvPr id="14" name="شكل حر: شكل 13">
            <a:extLst>
              <a:ext uri="{FF2B5EF4-FFF2-40B4-BE49-F238E27FC236}">
                <a16:creationId xmlns:a16="http://schemas.microsoft.com/office/drawing/2014/main" id="{40C79E49-4577-45D6-A35B-2666A0B44234}"/>
              </a:ext>
            </a:extLst>
          </p:cNvPr>
          <p:cNvSpPr/>
          <p:nvPr/>
        </p:nvSpPr>
        <p:spPr>
          <a:xfrm>
            <a:off x="2967550" y="2594874"/>
            <a:ext cx="2359378" cy="2377515"/>
          </a:xfrm>
          <a:custGeom>
            <a:avLst/>
            <a:gdLst>
              <a:gd name="connsiteX0" fmla="*/ 471497 w 2828924"/>
              <a:gd name="connsiteY0" fmla="*/ 0 h 2876553"/>
              <a:gd name="connsiteX1" fmla="*/ 2357427 w 2828924"/>
              <a:gd name="connsiteY1" fmla="*/ 0 h 2876553"/>
              <a:gd name="connsiteX2" fmla="*/ 2828924 w 2828924"/>
              <a:gd name="connsiteY2" fmla="*/ 471497 h 2876553"/>
              <a:gd name="connsiteX3" fmla="*/ 2828924 w 2828924"/>
              <a:gd name="connsiteY3" fmla="*/ 2405056 h 2876553"/>
              <a:gd name="connsiteX4" fmla="*/ 2357427 w 2828924"/>
              <a:gd name="connsiteY4" fmla="*/ 2876553 h 2876553"/>
              <a:gd name="connsiteX5" fmla="*/ 471497 w 2828924"/>
              <a:gd name="connsiteY5" fmla="*/ 2876553 h 2876553"/>
              <a:gd name="connsiteX6" fmla="*/ 0 w 2828924"/>
              <a:gd name="connsiteY6" fmla="*/ 2405056 h 2876553"/>
              <a:gd name="connsiteX7" fmla="*/ 0 w 2828924"/>
              <a:gd name="connsiteY7" fmla="*/ 471497 h 2876553"/>
              <a:gd name="connsiteX8" fmla="*/ 471497 w 2828924"/>
              <a:gd name="connsiteY8" fmla="*/ 0 h 287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8924" h="2876553">
                <a:moveTo>
                  <a:pt x="471497" y="0"/>
                </a:moveTo>
                <a:lnTo>
                  <a:pt x="2357427" y="0"/>
                </a:lnTo>
                <a:cubicBezTo>
                  <a:pt x="2617828" y="0"/>
                  <a:pt x="2828924" y="211096"/>
                  <a:pt x="2828924" y="471497"/>
                </a:cubicBezTo>
                <a:lnTo>
                  <a:pt x="2828924" y="2405056"/>
                </a:lnTo>
                <a:cubicBezTo>
                  <a:pt x="2828924" y="2665457"/>
                  <a:pt x="2617828" y="2876553"/>
                  <a:pt x="2357427" y="2876553"/>
                </a:cubicBezTo>
                <a:lnTo>
                  <a:pt x="471497" y="2876553"/>
                </a:lnTo>
                <a:cubicBezTo>
                  <a:pt x="211096" y="2876553"/>
                  <a:pt x="0" y="2665457"/>
                  <a:pt x="0" y="2405056"/>
                </a:cubicBezTo>
                <a:lnTo>
                  <a:pt x="0" y="471497"/>
                </a:lnTo>
                <a:cubicBezTo>
                  <a:pt x="0" y="211096"/>
                  <a:pt x="211096" y="0"/>
                  <a:pt x="471497" y="0"/>
                </a:cubicBezTo>
                <a:close/>
              </a:path>
            </a:pathLst>
          </a:custGeom>
          <a:solidFill>
            <a:srgbClr val="DDC586"/>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dirty="0"/>
          </a:p>
        </p:txBody>
      </p:sp>
      <p:sp>
        <p:nvSpPr>
          <p:cNvPr id="15" name="مربع نص 14">
            <a:extLst>
              <a:ext uri="{FF2B5EF4-FFF2-40B4-BE49-F238E27FC236}">
                <a16:creationId xmlns:a16="http://schemas.microsoft.com/office/drawing/2014/main" id="{1CDBBA6A-7867-4DC7-8E76-43D8CE20E392}"/>
              </a:ext>
            </a:extLst>
          </p:cNvPr>
          <p:cNvSpPr txBox="1"/>
          <p:nvPr/>
        </p:nvSpPr>
        <p:spPr>
          <a:xfrm>
            <a:off x="5413534" y="283679"/>
            <a:ext cx="1619250" cy="923330"/>
          </a:xfrm>
          <a:prstGeom prst="rect">
            <a:avLst/>
          </a:prstGeom>
          <a:noFill/>
        </p:spPr>
        <p:txBody>
          <a:bodyPr wrap="square" rtlCol="1">
            <a:spAutoFit/>
          </a:bodyPr>
          <a:lstStyle/>
          <a:p>
            <a:pPr algn="ctr"/>
            <a:r>
              <a:rPr lang="en-US" sz="5400" b="1" dirty="0">
                <a:latin typeface="Comic Sans MS" panose="030F0702030302020204" pitchFamily="66" charset="0"/>
              </a:rPr>
              <a:t>1</a:t>
            </a:r>
            <a:endParaRPr lang="ar-SA" sz="5400" b="1" dirty="0">
              <a:latin typeface="Comic Sans MS" panose="030F0702030302020204" pitchFamily="66" charset="0"/>
            </a:endParaRPr>
          </a:p>
        </p:txBody>
      </p:sp>
      <p:sp>
        <p:nvSpPr>
          <p:cNvPr id="16" name="مربع نص 15">
            <a:extLst>
              <a:ext uri="{FF2B5EF4-FFF2-40B4-BE49-F238E27FC236}">
                <a16:creationId xmlns:a16="http://schemas.microsoft.com/office/drawing/2014/main" id="{A21B09B6-25E7-4063-AC7A-BFBB04AF6305}"/>
              </a:ext>
            </a:extLst>
          </p:cNvPr>
          <p:cNvSpPr txBox="1"/>
          <p:nvPr/>
        </p:nvSpPr>
        <p:spPr>
          <a:xfrm>
            <a:off x="2856441" y="89546"/>
            <a:ext cx="1189502" cy="923330"/>
          </a:xfrm>
          <a:prstGeom prst="rect">
            <a:avLst/>
          </a:prstGeom>
          <a:noFill/>
        </p:spPr>
        <p:txBody>
          <a:bodyPr wrap="square" rtlCol="1">
            <a:spAutoFit/>
          </a:bodyPr>
          <a:lstStyle/>
          <a:p>
            <a:pPr algn="ctr"/>
            <a:r>
              <a:rPr lang="en-US" sz="5400" b="1" dirty="0">
                <a:latin typeface="Comic Sans MS" panose="030F0702030302020204" pitchFamily="66" charset="0"/>
              </a:rPr>
              <a:t>2</a:t>
            </a:r>
            <a:endParaRPr lang="ar-SA" sz="5400" b="1" dirty="0">
              <a:latin typeface="Comic Sans MS" panose="030F0702030302020204" pitchFamily="66" charset="0"/>
            </a:endParaRPr>
          </a:p>
        </p:txBody>
      </p:sp>
      <p:sp>
        <p:nvSpPr>
          <p:cNvPr id="17" name="مربع نص 16">
            <a:extLst>
              <a:ext uri="{FF2B5EF4-FFF2-40B4-BE49-F238E27FC236}">
                <a16:creationId xmlns:a16="http://schemas.microsoft.com/office/drawing/2014/main" id="{1C6649E8-D721-4D5D-A66E-88BB122539AE}"/>
              </a:ext>
            </a:extLst>
          </p:cNvPr>
          <p:cNvSpPr txBox="1"/>
          <p:nvPr/>
        </p:nvSpPr>
        <p:spPr>
          <a:xfrm>
            <a:off x="5413534" y="2579216"/>
            <a:ext cx="1619250" cy="923330"/>
          </a:xfrm>
          <a:prstGeom prst="rect">
            <a:avLst/>
          </a:prstGeom>
          <a:noFill/>
        </p:spPr>
        <p:txBody>
          <a:bodyPr wrap="square" rtlCol="1">
            <a:spAutoFit/>
          </a:bodyPr>
          <a:lstStyle/>
          <a:p>
            <a:pPr algn="ctr"/>
            <a:r>
              <a:rPr lang="en-US" sz="5400" b="1" dirty="0">
                <a:latin typeface="Comic Sans MS" panose="030F0702030302020204" pitchFamily="66" charset="0"/>
              </a:rPr>
              <a:t>3</a:t>
            </a:r>
            <a:endParaRPr lang="ar-SA" sz="5400" b="1" dirty="0">
              <a:latin typeface="Comic Sans MS" panose="030F0702030302020204" pitchFamily="66" charset="0"/>
            </a:endParaRPr>
          </a:p>
        </p:txBody>
      </p:sp>
      <p:sp>
        <p:nvSpPr>
          <p:cNvPr id="18" name="مربع نص 17">
            <a:extLst>
              <a:ext uri="{FF2B5EF4-FFF2-40B4-BE49-F238E27FC236}">
                <a16:creationId xmlns:a16="http://schemas.microsoft.com/office/drawing/2014/main" id="{B69BCBD8-54F2-4458-A838-0C6D7D677DBA}"/>
              </a:ext>
            </a:extLst>
          </p:cNvPr>
          <p:cNvSpPr txBox="1"/>
          <p:nvPr/>
        </p:nvSpPr>
        <p:spPr>
          <a:xfrm>
            <a:off x="2641567" y="2426134"/>
            <a:ext cx="1619250" cy="923330"/>
          </a:xfrm>
          <a:prstGeom prst="rect">
            <a:avLst/>
          </a:prstGeom>
          <a:noFill/>
        </p:spPr>
        <p:txBody>
          <a:bodyPr wrap="square" rtlCol="1">
            <a:spAutoFit/>
          </a:bodyPr>
          <a:lstStyle/>
          <a:p>
            <a:pPr algn="ctr"/>
            <a:r>
              <a:rPr lang="en-US" sz="5400" b="1" dirty="0">
                <a:latin typeface="Comic Sans MS" panose="030F0702030302020204" pitchFamily="66" charset="0"/>
              </a:rPr>
              <a:t>4</a:t>
            </a:r>
            <a:endParaRPr lang="ar-SA" sz="5400" b="1" dirty="0">
              <a:latin typeface="Comic Sans MS" panose="030F0702030302020204" pitchFamily="66" charset="0"/>
            </a:endParaRPr>
          </a:p>
        </p:txBody>
      </p:sp>
      <p:pic>
        <p:nvPicPr>
          <p:cNvPr id="19" name="رسم 18" descr="إصبع سبابة يشير إلى اليمين بظهر يد">
            <a:extLst>
              <a:ext uri="{FF2B5EF4-FFF2-40B4-BE49-F238E27FC236}">
                <a16:creationId xmlns:a16="http://schemas.microsoft.com/office/drawing/2014/main" id="{80A7647A-DAAA-400A-A13E-51F516E58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5178" y="2565562"/>
            <a:ext cx="604564" cy="604564"/>
          </a:xfrm>
          <a:prstGeom prst="rect">
            <a:avLst/>
          </a:prstGeom>
        </p:spPr>
      </p:pic>
      <p:pic>
        <p:nvPicPr>
          <p:cNvPr id="20" name="رسم 19" descr="إصبع سبابة يشير إلى اليمين بظهر يد">
            <a:extLst>
              <a:ext uri="{FF2B5EF4-FFF2-40B4-BE49-F238E27FC236}">
                <a16:creationId xmlns:a16="http://schemas.microsoft.com/office/drawing/2014/main" id="{365A3000-4A75-40A9-BA6B-AF8BF6EF68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87095" y="390575"/>
            <a:ext cx="560731" cy="560731"/>
          </a:xfrm>
          <a:prstGeom prst="rect">
            <a:avLst/>
          </a:prstGeom>
        </p:spPr>
      </p:pic>
      <p:pic>
        <p:nvPicPr>
          <p:cNvPr id="21" name="رسم 20" descr="إصبع سبابة يشير إلى اليمين بظهر يد">
            <a:extLst>
              <a:ext uri="{FF2B5EF4-FFF2-40B4-BE49-F238E27FC236}">
                <a16:creationId xmlns:a16="http://schemas.microsoft.com/office/drawing/2014/main" id="{174F5424-0B03-42D3-A151-83D7C72B04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70672" y="290243"/>
            <a:ext cx="714628" cy="714628"/>
          </a:xfrm>
          <a:prstGeom prst="rect">
            <a:avLst/>
          </a:prstGeom>
        </p:spPr>
      </p:pic>
      <p:pic>
        <p:nvPicPr>
          <p:cNvPr id="22" name="رسم 21" descr="إصبع سبابة يشير إلى اليمين بظهر يد">
            <a:extLst>
              <a:ext uri="{FF2B5EF4-FFF2-40B4-BE49-F238E27FC236}">
                <a16:creationId xmlns:a16="http://schemas.microsoft.com/office/drawing/2014/main" id="{71DB9BC5-7588-4E55-8329-C5BABC3096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78596" y="2860777"/>
            <a:ext cx="727255" cy="727255"/>
          </a:xfrm>
          <a:prstGeom prst="rect">
            <a:avLst/>
          </a:prstGeom>
        </p:spPr>
      </p:pic>
    </p:spTree>
    <p:extLst>
      <p:ext uri="{BB962C8B-B14F-4D97-AF65-F5344CB8AC3E}">
        <p14:creationId xmlns:p14="http://schemas.microsoft.com/office/powerpoint/2010/main" val="2118800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31" presetClass="exit" presetSubtype="0" fill="hold" grpId="0" nodeType="clickEffect">
                                  <p:stCondLst>
                                    <p:cond delay="0"/>
                                  </p:stCondLst>
                                  <p:childTnLst>
                                    <p:anim calcmode="lin" valueType="num">
                                      <p:cBhvr>
                                        <p:cTn id="11" dur="1000"/>
                                        <p:tgtEl>
                                          <p:spTgt spid="9"/>
                                        </p:tgtEl>
                                        <p:attrNameLst>
                                          <p:attrName>ppt_w</p:attrName>
                                        </p:attrNameLst>
                                      </p:cBhvr>
                                      <p:tavLst>
                                        <p:tav tm="0">
                                          <p:val>
                                            <p:strVal val="ppt_w"/>
                                          </p:val>
                                        </p:tav>
                                        <p:tav tm="100000">
                                          <p:val>
                                            <p:fltVal val="0"/>
                                          </p:val>
                                        </p:tav>
                                      </p:tavLst>
                                    </p:anim>
                                    <p:anim calcmode="lin" valueType="num">
                                      <p:cBhvr>
                                        <p:cTn id="12" dur="1000"/>
                                        <p:tgtEl>
                                          <p:spTgt spid="9"/>
                                        </p:tgtEl>
                                        <p:attrNameLst>
                                          <p:attrName>ppt_h</p:attrName>
                                        </p:attrNameLst>
                                      </p:cBhvr>
                                      <p:tavLst>
                                        <p:tav tm="0">
                                          <p:val>
                                            <p:strVal val="ppt_h"/>
                                          </p:val>
                                        </p:tav>
                                        <p:tav tm="100000">
                                          <p:val>
                                            <p:fltVal val="0"/>
                                          </p:val>
                                        </p:tav>
                                      </p:tavLst>
                                    </p:anim>
                                    <p:anim calcmode="lin" valueType="num">
                                      <p:cBhvr>
                                        <p:cTn id="13" dur="1000"/>
                                        <p:tgtEl>
                                          <p:spTgt spid="9"/>
                                        </p:tgtEl>
                                        <p:attrNameLst>
                                          <p:attrName>style.rotation</p:attrName>
                                        </p:attrNameLst>
                                      </p:cBhvr>
                                      <p:tavLst>
                                        <p:tav tm="0">
                                          <p:val>
                                            <p:fltVal val="0"/>
                                          </p:val>
                                        </p:tav>
                                        <p:tav tm="100000">
                                          <p:val>
                                            <p:fltVal val="90"/>
                                          </p:val>
                                        </p:tav>
                                      </p:tavLst>
                                    </p:anim>
                                    <p:animEffect transition="out" filter="fade">
                                      <p:cBhvr>
                                        <p:cTn id="14" dur="1000"/>
                                        <p:tgtEl>
                                          <p:spTgt spid="9"/>
                                        </p:tgtEl>
                                      </p:cBhvr>
                                    </p:animEffect>
                                    <p:set>
                                      <p:cBhvr>
                                        <p:cTn id="15"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31" presetClass="exit" presetSubtype="0" fill="hold" grpId="0" nodeType="clickEffect">
                                  <p:stCondLst>
                                    <p:cond delay="0"/>
                                  </p:stCondLst>
                                  <p:childTnLst>
                                    <p:anim calcmode="lin" valueType="num">
                                      <p:cBhvr>
                                        <p:cTn id="20" dur="1000"/>
                                        <p:tgtEl>
                                          <p:spTgt spid="10"/>
                                        </p:tgtEl>
                                        <p:attrNameLst>
                                          <p:attrName>ppt_w</p:attrName>
                                        </p:attrNameLst>
                                      </p:cBhvr>
                                      <p:tavLst>
                                        <p:tav tm="0">
                                          <p:val>
                                            <p:strVal val="ppt_w"/>
                                          </p:val>
                                        </p:tav>
                                        <p:tav tm="100000">
                                          <p:val>
                                            <p:fltVal val="0"/>
                                          </p:val>
                                        </p:tav>
                                      </p:tavLst>
                                    </p:anim>
                                    <p:anim calcmode="lin" valueType="num">
                                      <p:cBhvr>
                                        <p:cTn id="21" dur="1000"/>
                                        <p:tgtEl>
                                          <p:spTgt spid="10"/>
                                        </p:tgtEl>
                                        <p:attrNameLst>
                                          <p:attrName>ppt_h</p:attrName>
                                        </p:attrNameLst>
                                      </p:cBhvr>
                                      <p:tavLst>
                                        <p:tav tm="0">
                                          <p:val>
                                            <p:strVal val="ppt_h"/>
                                          </p:val>
                                        </p:tav>
                                        <p:tav tm="100000">
                                          <p:val>
                                            <p:fltVal val="0"/>
                                          </p:val>
                                        </p:tav>
                                      </p:tavLst>
                                    </p:anim>
                                    <p:anim calcmode="lin" valueType="num">
                                      <p:cBhvr>
                                        <p:cTn id="22" dur="1000"/>
                                        <p:tgtEl>
                                          <p:spTgt spid="10"/>
                                        </p:tgtEl>
                                        <p:attrNameLst>
                                          <p:attrName>style.rotation</p:attrName>
                                        </p:attrNameLst>
                                      </p:cBhvr>
                                      <p:tavLst>
                                        <p:tav tm="0">
                                          <p:val>
                                            <p:fltVal val="0"/>
                                          </p:val>
                                        </p:tav>
                                        <p:tav tm="100000">
                                          <p:val>
                                            <p:fltVal val="90"/>
                                          </p:val>
                                        </p:tav>
                                      </p:tavLst>
                                    </p:anim>
                                    <p:animEffect transition="out" filter="fade">
                                      <p:cBhvr>
                                        <p:cTn id="23" dur="1000"/>
                                        <p:tgtEl>
                                          <p:spTgt spid="10"/>
                                        </p:tgtEl>
                                      </p:cBhvr>
                                    </p:animEffect>
                                    <p:set>
                                      <p:cBhvr>
                                        <p:cTn id="2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grpId="0" nodeType="clickEffect">
                                  <p:stCondLst>
                                    <p:cond delay="0"/>
                                  </p:stCondLst>
                                  <p:childTnLst>
                                    <p:anim calcmode="lin" valueType="num">
                                      <p:cBhvr>
                                        <p:cTn id="29" dur="1000"/>
                                        <p:tgtEl>
                                          <p:spTgt spid="13"/>
                                        </p:tgtEl>
                                        <p:attrNameLst>
                                          <p:attrName>ppt_w</p:attrName>
                                        </p:attrNameLst>
                                      </p:cBhvr>
                                      <p:tavLst>
                                        <p:tav tm="0">
                                          <p:val>
                                            <p:strVal val="ppt_w"/>
                                          </p:val>
                                        </p:tav>
                                        <p:tav tm="100000">
                                          <p:val>
                                            <p:fltVal val="0"/>
                                          </p:val>
                                        </p:tav>
                                      </p:tavLst>
                                    </p:anim>
                                    <p:anim calcmode="lin" valueType="num">
                                      <p:cBhvr>
                                        <p:cTn id="30" dur="1000"/>
                                        <p:tgtEl>
                                          <p:spTgt spid="13"/>
                                        </p:tgtEl>
                                        <p:attrNameLst>
                                          <p:attrName>ppt_h</p:attrName>
                                        </p:attrNameLst>
                                      </p:cBhvr>
                                      <p:tavLst>
                                        <p:tav tm="0">
                                          <p:val>
                                            <p:strVal val="ppt_h"/>
                                          </p:val>
                                        </p:tav>
                                        <p:tav tm="100000">
                                          <p:val>
                                            <p:fltVal val="0"/>
                                          </p:val>
                                        </p:tav>
                                      </p:tavLst>
                                    </p:anim>
                                    <p:anim calcmode="lin" valueType="num">
                                      <p:cBhvr>
                                        <p:cTn id="31" dur="1000"/>
                                        <p:tgtEl>
                                          <p:spTgt spid="13"/>
                                        </p:tgtEl>
                                        <p:attrNameLst>
                                          <p:attrName>style.rotation</p:attrName>
                                        </p:attrNameLst>
                                      </p:cBhvr>
                                      <p:tavLst>
                                        <p:tav tm="0">
                                          <p:val>
                                            <p:fltVal val="0"/>
                                          </p:val>
                                        </p:tav>
                                        <p:tav tm="100000">
                                          <p:val>
                                            <p:fltVal val="90"/>
                                          </p:val>
                                        </p:tav>
                                      </p:tavLst>
                                    </p:anim>
                                    <p:animEffect transition="out" filter="fade">
                                      <p:cBhvr>
                                        <p:cTn id="32" dur="1000"/>
                                        <p:tgtEl>
                                          <p:spTgt spid="13"/>
                                        </p:tgtEl>
                                      </p:cBhvr>
                                    </p:animEffect>
                                    <p:set>
                                      <p:cBhvr>
                                        <p:cTn id="3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14"/>
                                        </p:tgtEl>
                                        <p:attrNameLst>
                                          <p:attrName>ppt_w</p:attrName>
                                        </p:attrNameLst>
                                      </p:cBhvr>
                                      <p:tavLst>
                                        <p:tav tm="0">
                                          <p:val>
                                            <p:strVal val="ppt_w"/>
                                          </p:val>
                                        </p:tav>
                                        <p:tav tm="100000">
                                          <p:val>
                                            <p:fltVal val="0"/>
                                          </p:val>
                                        </p:tav>
                                      </p:tavLst>
                                    </p:anim>
                                    <p:anim calcmode="lin" valueType="num">
                                      <p:cBhvr>
                                        <p:cTn id="39" dur="1000"/>
                                        <p:tgtEl>
                                          <p:spTgt spid="14"/>
                                        </p:tgtEl>
                                        <p:attrNameLst>
                                          <p:attrName>ppt_h</p:attrName>
                                        </p:attrNameLst>
                                      </p:cBhvr>
                                      <p:tavLst>
                                        <p:tav tm="0">
                                          <p:val>
                                            <p:strVal val="ppt_h"/>
                                          </p:val>
                                        </p:tav>
                                        <p:tav tm="100000">
                                          <p:val>
                                            <p:fltVal val="0"/>
                                          </p:val>
                                        </p:tav>
                                      </p:tavLst>
                                    </p:anim>
                                    <p:anim calcmode="lin" valueType="num">
                                      <p:cBhvr>
                                        <p:cTn id="40" dur="1000"/>
                                        <p:tgtEl>
                                          <p:spTgt spid="14"/>
                                        </p:tgtEl>
                                        <p:attrNameLst>
                                          <p:attrName>style.rotation</p:attrName>
                                        </p:attrNameLst>
                                      </p:cBhvr>
                                      <p:tavLst>
                                        <p:tav tm="0">
                                          <p:val>
                                            <p:fltVal val="0"/>
                                          </p:val>
                                        </p:tav>
                                        <p:tav tm="100000">
                                          <p:val>
                                            <p:fltVal val="90"/>
                                          </p:val>
                                        </p:tav>
                                      </p:tavLst>
                                    </p:anim>
                                    <p:animEffect transition="out" filter="fade">
                                      <p:cBhvr>
                                        <p:cTn id="41" dur="1000"/>
                                        <p:tgtEl>
                                          <p:spTgt spid="14"/>
                                        </p:tgtEl>
                                      </p:cBhvr>
                                    </p:animEffect>
                                    <p:set>
                                      <p:cBhvr>
                                        <p:cTn id="4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452443C2-B009-4108-A318-3E933B08A69A}"/>
              </a:ext>
            </a:extLst>
          </p:cNvPr>
          <p:cNvSpPr/>
          <p:nvPr/>
        </p:nvSpPr>
        <p:spPr>
          <a:xfrm>
            <a:off x="835675" y="176420"/>
            <a:ext cx="3636893" cy="4790661"/>
          </a:xfrm>
          <a:prstGeom prst="roundRect">
            <a:avLst/>
          </a:prstGeom>
          <a:solidFill>
            <a:srgbClr val="DDC58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9" name="مستطيل: زوايا مستديرة 8">
            <a:extLst>
              <a:ext uri="{FF2B5EF4-FFF2-40B4-BE49-F238E27FC236}">
                <a16:creationId xmlns:a16="http://schemas.microsoft.com/office/drawing/2014/main" id="{4491A72E-2D0F-4819-9708-C8D0537D826C}"/>
              </a:ext>
            </a:extLst>
          </p:cNvPr>
          <p:cNvSpPr/>
          <p:nvPr/>
        </p:nvSpPr>
        <p:spPr>
          <a:xfrm>
            <a:off x="4472568" y="176420"/>
            <a:ext cx="3636893" cy="4790661"/>
          </a:xfrm>
          <a:prstGeom prst="roundRect">
            <a:avLst/>
          </a:prstGeom>
          <a:solidFill>
            <a:srgbClr val="DDC58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7" name="مستطيل: زوايا مستديرة 6">
            <a:extLst>
              <a:ext uri="{FF2B5EF4-FFF2-40B4-BE49-F238E27FC236}">
                <a16:creationId xmlns:a16="http://schemas.microsoft.com/office/drawing/2014/main" id="{142B1E4B-D4E8-4858-95A5-E09EC35E8847}"/>
              </a:ext>
            </a:extLst>
          </p:cNvPr>
          <p:cNvSpPr/>
          <p:nvPr/>
        </p:nvSpPr>
        <p:spPr>
          <a:xfrm>
            <a:off x="4472568" y="397566"/>
            <a:ext cx="3299418" cy="42837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10" name="مستطيل: زوايا مستديرة 9">
            <a:extLst>
              <a:ext uri="{FF2B5EF4-FFF2-40B4-BE49-F238E27FC236}">
                <a16:creationId xmlns:a16="http://schemas.microsoft.com/office/drawing/2014/main" id="{F01BF006-2FCD-4069-A216-A3385BD2DB17}"/>
              </a:ext>
            </a:extLst>
          </p:cNvPr>
          <p:cNvSpPr/>
          <p:nvPr/>
        </p:nvSpPr>
        <p:spPr>
          <a:xfrm>
            <a:off x="1173150" y="397565"/>
            <a:ext cx="3299418" cy="42837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11" name="قوس 10">
            <a:extLst>
              <a:ext uri="{FF2B5EF4-FFF2-40B4-BE49-F238E27FC236}">
                <a16:creationId xmlns:a16="http://schemas.microsoft.com/office/drawing/2014/main" id="{D8FC46C4-6E89-4E76-8725-81E7B814BC2E}"/>
              </a:ext>
            </a:extLst>
          </p:cNvPr>
          <p:cNvSpPr/>
          <p:nvPr/>
        </p:nvSpPr>
        <p:spPr>
          <a:xfrm>
            <a:off x="4174850" y="1033670"/>
            <a:ext cx="566115" cy="298174"/>
          </a:xfrm>
          <a:prstGeom prst="arc">
            <a:avLst>
              <a:gd name="adj1" fmla="val 11265911"/>
              <a:gd name="adj2" fmla="val 0"/>
            </a:avLst>
          </a:prstGeom>
          <a:solidFill>
            <a:schemeClr val="bg1"/>
          </a:solidFill>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1350"/>
          </a:p>
        </p:txBody>
      </p:sp>
      <p:sp>
        <p:nvSpPr>
          <p:cNvPr id="12" name="قوس 11">
            <a:extLst>
              <a:ext uri="{FF2B5EF4-FFF2-40B4-BE49-F238E27FC236}">
                <a16:creationId xmlns:a16="http://schemas.microsoft.com/office/drawing/2014/main" id="{7B8A66C2-4611-474C-B535-5B97D6A7207C}"/>
              </a:ext>
            </a:extLst>
          </p:cNvPr>
          <p:cNvSpPr/>
          <p:nvPr/>
        </p:nvSpPr>
        <p:spPr>
          <a:xfrm>
            <a:off x="4135094" y="3960744"/>
            <a:ext cx="566115" cy="298174"/>
          </a:xfrm>
          <a:prstGeom prst="arc">
            <a:avLst>
              <a:gd name="adj1" fmla="val 11265911"/>
              <a:gd name="adj2" fmla="val 0"/>
            </a:avLst>
          </a:prstGeom>
          <a:solidFill>
            <a:schemeClr val="bg1"/>
          </a:solidFill>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1350"/>
          </a:p>
        </p:txBody>
      </p:sp>
      <p:sp>
        <p:nvSpPr>
          <p:cNvPr id="13" name="قوس 12">
            <a:extLst>
              <a:ext uri="{FF2B5EF4-FFF2-40B4-BE49-F238E27FC236}">
                <a16:creationId xmlns:a16="http://schemas.microsoft.com/office/drawing/2014/main" id="{0E7CBB28-2BF1-406B-A51A-2A9429D69D39}"/>
              </a:ext>
            </a:extLst>
          </p:cNvPr>
          <p:cNvSpPr/>
          <p:nvPr/>
        </p:nvSpPr>
        <p:spPr>
          <a:xfrm>
            <a:off x="4174850" y="1192695"/>
            <a:ext cx="566115" cy="298174"/>
          </a:xfrm>
          <a:prstGeom prst="arc">
            <a:avLst>
              <a:gd name="adj1" fmla="val 11265911"/>
              <a:gd name="adj2" fmla="val 0"/>
            </a:avLst>
          </a:prstGeom>
          <a:solidFill>
            <a:schemeClr val="bg1"/>
          </a:solidFill>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1350"/>
          </a:p>
        </p:txBody>
      </p:sp>
      <p:sp>
        <p:nvSpPr>
          <p:cNvPr id="14" name="قوس 13">
            <a:extLst>
              <a:ext uri="{FF2B5EF4-FFF2-40B4-BE49-F238E27FC236}">
                <a16:creationId xmlns:a16="http://schemas.microsoft.com/office/drawing/2014/main" id="{12C9B0F9-66DC-49B1-B7EC-728BAC9A43F8}"/>
              </a:ext>
            </a:extLst>
          </p:cNvPr>
          <p:cNvSpPr/>
          <p:nvPr/>
        </p:nvSpPr>
        <p:spPr>
          <a:xfrm>
            <a:off x="4125197" y="3742036"/>
            <a:ext cx="566115" cy="298174"/>
          </a:xfrm>
          <a:prstGeom prst="arc">
            <a:avLst>
              <a:gd name="adj1" fmla="val 11265911"/>
              <a:gd name="adj2" fmla="val 0"/>
            </a:avLst>
          </a:prstGeom>
          <a:solidFill>
            <a:schemeClr val="bg1"/>
          </a:solidFill>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1350"/>
          </a:p>
        </p:txBody>
      </p:sp>
      <p:pic>
        <p:nvPicPr>
          <p:cNvPr id="6148" name="Picture 4" descr="Belief Png - Belief, concept, conclusion, consideration, idea, opinion, thought ...">
            <a:extLst>
              <a:ext uri="{FF2B5EF4-FFF2-40B4-BE49-F238E27FC236}">
                <a16:creationId xmlns:a16="http://schemas.microsoft.com/office/drawing/2014/main" id="{76583430-F0D2-4361-BB0D-6FF7416EB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30" y="176419"/>
            <a:ext cx="1239559" cy="123955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نتيجة بحث الصور عن summarize clipart">
            <a:extLst>
              <a:ext uri="{FF2B5EF4-FFF2-40B4-BE49-F238E27FC236}">
                <a16:creationId xmlns:a16="http://schemas.microsoft.com/office/drawing/2014/main" id="{2B5478B9-A278-4687-A411-FBB1BA357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308103">
            <a:off x="7768463" y="89182"/>
            <a:ext cx="1453598" cy="1453598"/>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a:extLst>
              <a:ext uri="{FF2B5EF4-FFF2-40B4-BE49-F238E27FC236}">
                <a16:creationId xmlns:a16="http://schemas.microsoft.com/office/drawing/2014/main" id="{E2A23167-F8A3-4309-96E1-CC934AE72A8B}"/>
              </a:ext>
            </a:extLst>
          </p:cNvPr>
          <p:cNvSpPr txBox="1"/>
          <p:nvPr/>
        </p:nvSpPr>
        <p:spPr>
          <a:xfrm rot="16200000">
            <a:off x="5802814" y="1957662"/>
            <a:ext cx="5384896" cy="1107996"/>
          </a:xfrm>
          <a:prstGeom prst="rect">
            <a:avLst/>
          </a:prstGeom>
          <a:noFill/>
        </p:spPr>
        <p:txBody>
          <a:bodyPr wrap="square" rtlCol="1">
            <a:spAutoFit/>
          </a:bodyPr>
          <a:lstStyle/>
          <a:p>
            <a:r>
              <a:rPr lang="en-US" sz="6600" dirty="0">
                <a:solidFill>
                  <a:srgbClr val="FF0000"/>
                </a:solidFill>
                <a:latin typeface="Comic Sans MS" panose="030F0702030302020204" pitchFamily="66" charset="0"/>
              </a:rPr>
              <a:t>Summarize </a:t>
            </a:r>
            <a:endParaRPr lang="ar-SA" sz="6600" dirty="0">
              <a:solidFill>
                <a:srgbClr val="FF0000"/>
              </a:solidFill>
              <a:latin typeface="Comic Sans MS" panose="030F0702030302020204" pitchFamily="66" charset="0"/>
            </a:endParaRPr>
          </a:p>
        </p:txBody>
      </p:sp>
      <p:pic>
        <p:nvPicPr>
          <p:cNvPr id="19" name="Picture 4" descr="نتيجة بحث الصور عن brush yelow clipart">
            <a:extLst>
              <a:ext uri="{FF2B5EF4-FFF2-40B4-BE49-F238E27FC236}">
                <a16:creationId xmlns:a16="http://schemas.microsoft.com/office/drawing/2014/main" id="{4682A20F-9F54-48FC-A6C0-F89ED151F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3239" y="521804"/>
            <a:ext cx="2400990" cy="1192696"/>
          </a:xfrm>
          <a:prstGeom prst="rect">
            <a:avLst/>
          </a:prstGeom>
          <a:noFill/>
          <a:extLst>
            <a:ext uri="{909E8E84-426E-40DD-AFC4-6F175D3DCCD1}">
              <a14:hiddenFill xmlns:a14="http://schemas.microsoft.com/office/drawing/2010/main">
                <a:solidFill>
                  <a:srgbClr val="FFFFFF"/>
                </a:solidFill>
              </a14:hiddenFill>
            </a:ext>
          </a:extLst>
        </p:spPr>
      </p:pic>
      <p:sp>
        <p:nvSpPr>
          <p:cNvPr id="16" name="مربع نص 15">
            <a:extLst>
              <a:ext uri="{FF2B5EF4-FFF2-40B4-BE49-F238E27FC236}">
                <a16:creationId xmlns:a16="http://schemas.microsoft.com/office/drawing/2014/main" id="{0163D9AD-9E6E-42FA-A93A-E81960BCA321}"/>
              </a:ext>
            </a:extLst>
          </p:cNvPr>
          <p:cNvSpPr txBox="1"/>
          <p:nvPr/>
        </p:nvSpPr>
        <p:spPr>
          <a:xfrm>
            <a:off x="1858513" y="823363"/>
            <a:ext cx="1835768" cy="738664"/>
          </a:xfrm>
          <a:prstGeom prst="rect">
            <a:avLst/>
          </a:prstGeom>
          <a:noFill/>
        </p:spPr>
        <p:txBody>
          <a:bodyPr wrap="square" rtlCol="1">
            <a:spAutoFit/>
          </a:bodyPr>
          <a:lstStyle/>
          <a:p>
            <a:pPr algn="ctr"/>
            <a:r>
              <a:rPr lang="en-US" sz="2100" b="1" dirty="0">
                <a:latin typeface="Comic Sans MS" panose="030F0702030302020204" pitchFamily="66" charset="0"/>
              </a:rPr>
              <a:t>So.…..that</a:t>
            </a:r>
          </a:p>
          <a:p>
            <a:pPr algn="ctr"/>
            <a:r>
              <a:rPr lang="en-US" sz="2100" b="1" dirty="0">
                <a:latin typeface="Comic Sans MS" panose="030F0702030302020204" pitchFamily="66" charset="0"/>
              </a:rPr>
              <a:t>So …..such</a:t>
            </a:r>
            <a:endParaRPr lang="ar-SA" sz="2100" b="1" dirty="0">
              <a:latin typeface="Comic Sans MS" panose="030F0702030302020204" pitchFamily="66" charset="0"/>
            </a:endParaRPr>
          </a:p>
        </p:txBody>
      </p:sp>
      <p:sp>
        <p:nvSpPr>
          <p:cNvPr id="17" name="مربع نص 16">
            <a:extLst>
              <a:ext uri="{FF2B5EF4-FFF2-40B4-BE49-F238E27FC236}">
                <a16:creationId xmlns:a16="http://schemas.microsoft.com/office/drawing/2014/main" id="{CD24DA23-BF97-4AD8-8840-540C67C915F9}"/>
              </a:ext>
            </a:extLst>
          </p:cNvPr>
          <p:cNvSpPr txBox="1"/>
          <p:nvPr/>
        </p:nvSpPr>
        <p:spPr>
          <a:xfrm>
            <a:off x="1613526" y="1758177"/>
            <a:ext cx="2720040" cy="646331"/>
          </a:xfrm>
          <a:prstGeom prst="rect">
            <a:avLst/>
          </a:prstGeom>
          <a:noFill/>
        </p:spPr>
        <p:txBody>
          <a:bodyPr wrap="square" rtlCol="1">
            <a:spAutoFit/>
          </a:bodyPr>
          <a:lstStyle/>
          <a:p>
            <a:r>
              <a:rPr lang="en-US" b="1" dirty="0">
                <a:solidFill>
                  <a:srgbClr val="FF0000"/>
                </a:solidFill>
                <a:latin typeface="Comic Sans MS" panose="030F0702030302020204" pitchFamily="66" charset="0"/>
              </a:rPr>
              <a:t>Make the meaning of an adj or adv stronger</a:t>
            </a:r>
            <a:endParaRPr lang="ar-SA" b="1" dirty="0">
              <a:solidFill>
                <a:srgbClr val="FF0000"/>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161EA33B-835B-4AC5-9659-486ED0817C6D}"/>
              </a:ext>
            </a:extLst>
          </p:cNvPr>
          <p:cNvSpPr txBox="1"/>
          <p:nvPr/>
        </p:nvSpPr>
        <p:spPr>
          <a:xfrm>
            <a:off x="1629975" y="2571751"/>
            <a:ext cx="2505119" cy="646331"/>
          </a:xfrm>
          <a:prstGeom prst="rect">
            <a:avLst/>
          </a:prstGeom>
          <a:noFill/>
        </p:spPr>
        <p:txBody>
          <a:bodyPr wrap="square" rtlCol="1">
            <a:spAutoFit/>
          </a:bodyPr>
          <a:lstStyle/>
          <a:p>
            <a:pPr algn="ctr"/>
            <a:r>
              <a:rPr lang="en-US" dirty="0">
                <a:latin typeface="Comic Sans MS" panose="030F0702030302020204" pitchFamily="66" charset="0"/>
              </a:rPr>
              <a:t>Used to </a:t>
            </a:r>
            <a:r>
              <a:rPr lang="en-US" u="sng" dirty="0">
                <a:latin typeface="Comic Sans MS" panose="030F0702030302020204" pitchFamily="66" charset="0"/>
              </a:rPr>
              <a:t>show cause or effect</a:t>
            </a:r>
            <a:endParaRPr lang="ar-SA" u="sng" dirty="0">
              <a:latin typeface="Comic Sans MS" panose="030F0702030302020204" pitchFamily="66" charset="0"/>
            </a:endParaRPr>
          </a:p>
        </p:txBody>
      </p:sp>
      <p:pic>
        <p:nvPicPr>
          <p:cNvPr id="6152" name="Picture 8" descr="نتيجة بحث الصور عن so that such that">
            <a:extLst>
              <a:ext uri="{FF2B5EF4-FFF2-40B4-BE49-F238E27FC236}">
                <a16:creationId xmlns:a16="http://schemas.microsoft.com/office/drawing/2014/main" id="{5109C153-54F4-4D6A-8E39-193E2BC379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75" t="21450" r="34941" b="69078"/>
          <a:stretch/>
        </p:blipFill>
        <p:spPr bwMode="auto">
          <a:xfrm>
            <a:off x="1342565" y="3269623"/>
            <a:ext cx="3103539" cy="40537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نتيجة بحث الصور عن so that such that">
            <a:extLst>
              <a:ext uri="{FF2B5EF4-FFF2-40B4-BE49-F238E27FC236}">
                <a16:creationId xmlns:a16="http://schemas.microsoft.com/office/drawing/2014/main" id="{B110153E-31DD-4D8C-A5A9-32A1C2CE4C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123" t="67744" r="9267" b="28594"/>
          <a:stretch/>
        </p:blipFill>
        <p:spPr bwMode="auto">
          <a:xfrm>
            <a:off x="1249897" y="3877219"/>
            <a:ext cx="2796323" cy="2968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نتيجة بحث الصور عن brush yelow clipart">
            <a:extLst>
              <a:ext uri="{FF2B5EF4-FFF2-40B4-BE49-F238E27FC236}">
                <a16:creationId xmlns:a16="http://schemas.microsoft.com/office/drawing/2014/main" id="{AD21B019-C6DF-4C55-A14E-23EF453578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69" r="10137"/>
          <a:stretch/>
        </p:blipFill>
        <p:spPr bwMode="auto">
          <a:xfrm>
            <a:off x="4572000" y="1161828"/>
            <a:ext cx="3082589" cy="11926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نتيجة بحث الصور عن brush yelow clipart">
            <a:extLst>
              <a:ext uri="{FF2B5EF4-FFF2-40B4-BE49-F238E27FC236}">
                <a16:creationId xmlns:a16="http://schemas.microsoft.com/office/drawing/2014/main" id="{EAA082F2-583F-4D3B-BAD0-C4E5D1C37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58" r="11834"/>
          <a:stretch/>
        </p:blipFill>
        <p:spPr bwMode="auto">
          <a:xfrm>
            <a:off x="4671434" y="2217693"/>
            <a:ext cx="2983155" cy="1192696"/>
          </a:xfrm>
          <a:prstGeom prst="rect">
            <a:avLst/>
          </a:prstGeom>
          <a:noFill/>
          <a:extLst>
            <a:ext uri="{909E8E84-426E-40DD-AFC4-6F175D3DCCD1}">
              <a14:hiddenFill xmlns:a14="http://schemas.microsoft.com/office/drawing/2010/main">
                <a:solidFill>
                  <a:srgbClr val="FFFFFF"/>
                </a:solidFill>
              </a14:hiddenFill>
            </a:ext>
          </a:extLst>
        </p:spPr>
      </p:pic>
      <p:sp>
        <p:nvSpPr>
          <p:cNvPr id="22" name="مربع نص 21">
            <a:extLst>
              <a:ext uri="{FF2B5EF4-FFF2-40B4-BE49-F238E27FC236}">
                <a16:creationId xmlns:a16="http://schemas.microsoft.com/office/drawing/2014/main" id="{3EABCD12-DF9F-4C48-9E40-071355DD7685}"/>
              </a:ext>
            </a:extLst>
          </p:cNvPr>
          <p:cNvSpPr txBox="1"/>
          <p:nvPr/>
        </p:nvSpPr>
        <p:spPr>
          <a:xfrm>
            <a:off x="4499032" y="1479479"/>
            <a:ext cx="3342488" cy="1477328"/>
          </a:xfrm>
          <a:prstGeom prst="rect">
            <a:avLst/>
          </a:prstGeom>
          <a:noFill/>
        </p:spPr>
        <p:txBody>
          <a:bodyPr wrap="square" rtlCol="1">
            <a:spAutoFit/>
          </a:bodyPr>
          <a:lstStyle/>
          <a:p>
            <a:pPr algn="ctr"/>
            <a:r>
              <a:rPr lang="en-US" b="1" dirty="0">
                <a:solidFill>
                  <a:srgbClr val="FF0000"/>
                </a:solidFill>
                <a:latin typeface="Comic Sans MS" panose="030F0702030302020204" pitchFamily="66" charset="0"/>
              </a:rPr>
              <a:t>So many </a:t>
            </a:r>
            <a:r>
              <a:rPr lang="en-US" dirty="0">
                <a:latin typeface="Comic Sans MS" panose="030F0702030302020204" pitchFamily="66" charset="0"/>
              </a:rPr>
              <a:t>+count noun + that</a:t>
            </a:r>
          </a:p>
          <a:p>
            <a:pPr algn="ctr"/>
            <a:endParaRPr lang="en-US" dirty="0">
              <a:latin typeface="Comic Sans MS" panose="030F0702030302020204" pitchFamily="66" charset="0"/>
            </a:endParaRPr>
          </a:p>
          <a:p>
            <a:pPr algn="ctr"/>
            <a:endParaRPr lang="en-US" dirty="0">
              <a:latin typeface="Comic Sans MS" panose="030F0702030302020204" pitchFamily="66" charset="0"/>
            </a:endParaRPr>
          </a:p>
          <a:p>
            <a:pPr algn="ctr"/>
            <a:endParaRPr lang="en-US" dirty="0">
              <a:latin typeface="Comic Sans MS" panose="030F0702030302020204" pitchFamily="66" charset="0"/>
            </a:endParaRPr>
          </a:p>
          <a:p>
            <a:pPr algn="ctr"/>
            <a:r>
              <a:rPr lang="en-US" sz="1600" b="1" dirty="0">
                <a:solidFill>
                  <a:srgbClr val="FF0000"/>
                </a:solidFill>
                <a:latin typeface="Comic Sans MS" panose="030F0702030302020204" pitchFamily="66" charset="0"/>
              </a:rPr>
              <a:t>So much </a:t>
            </a:r>
            <a:r>
              <a:rPr lang="en-US" dirty="0">
                <a:latin typeface="Comic Sans MS" panose="030F0702030302020204" pitchFamily="66" charset="0"/>
              </a:rPr>
              <a:t>+ </a:t>
            </a:r>
            <a:r>
              <a:rPr lang="en-US" sz="1500" dirty="0">
                <a:latin typeface="Comic Sans MS" panose="030F0702030302020204" pitchFamily="66" charset="0"/>
              </a:rPr>
              <a:t>Noncount noun </a:t>
            </a:r>
            <a:r>
              <a:rPr lang="en-US" dirty="0">
                <a:latin typeface="Comic Sans MS" panose="030F0702030302020204" pitchFamily="66" charset="0"/>
              </a:rPr>
              <a:t>+ that</a:t>
            </a:r>
            <a:endParaRPr lang="ar-SA" dirty="0">
              <a:latin typeface="Comic Sans MS" panose="030F0702030302020204" pitchFamily="66" charset="0"/>
            </a:endParaRPr>
          </a:p>
        </p:txBody>
      </p:sp>
      <p:pic>
        <p:nvPicPr>
          <p:cNvPr id="23" name="Imagen 3">
            <a:extLst>
              <a:ext uri="{FF2B5EF4-FFF2-40B4-BE49-F238E27FC236}">
                <a16:creationId xmlns:a16="http://schemas.microsoft.com/office/drawing/2014/main" id="{4A5B4C25-59C7-4F99-AACD-E1CED84C0EBC}"/>
              </a:ext>
            </a:extLst>
          </p:cNvPr>
          <p:cNvPicPr>
            <a:picLocks noChangeAspect="1"/>
          </p:cNvPicPr>
          <p:nvPr/>
        </p:nvPicPr>
        <p:blipFill>
          <a:blip r:embed="rId7"/>
          <a:stretch>
            <a:fillRect/>
          </a:stretch>
        </p:blipFill>
        <p:spPr>
          <a:xfrm>
            <a:off x="-35734" y="3142873"/>
            <a:ext cx="1272399" cy="2000627"/>
          </a:xfrm>
          <a:prstGeom prst="rect">
            <a:avLst/>
          </a:prstGeom>
          <a:noFill/>
          <a:ln cap="flat">
            <a:noFill/>
          </a:ln>
        </p:spPr>
      </p:pic>
    </p:spTree>
    <p:extLst>
      <p:ext uri="{BB962C8B-B14F-4D97-AF65-F5344CB8AC3E}">
        <p14:creationId xmlns:p14="http://schemas.microsoft.com/office/powerpoint/2010/main" val="3161847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barn(inVertical)">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152"/>
                                        </p:tgtEl>
                                        <p:attrNameLst>
                                          <p:attrName>style.visibility</p:attrName>
                                        </p:attrNameLst>
                                      </p:cBhvr>
                                      <p:to>
                                        <p:strVal val="visible"/>
                                      </p:to>
                                    </p:set>
                                    <p:animEffect transition="in" filter="barn(inVertical)">
                                      <p:cBhvr>
                                        <p:cTn id="30" dur="500"/>
                                        <p:tgtEl>
                                          <p:spTgt spid="615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156"/>
                                        </p:tgtEl>
                                        <p:attrNameLst>
                                          <p:attrName>style.visibility</p:attrName>
                                        </p:attrNameLst>
                                      </p:cBhvr>
                                      <p:to>
                                        <p:strVal val="visible"/>
                                      </p:to>
                                    </p:set>
                                    <p:animEffect transition="in" filter="barn(inVertical)">
                                      <p:cBhvr>
                                        <p:cTn id="35" dur="500"/>
                                        <p:tgtEl>
                                          <p:spTgt spid="615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E297D3A4-630F-47AA-9419-4F9252199A66}"/>
              </a:ext>
            </a:extLst>
          </p:cNvPr>
          <p:cNvPicPr>
            <a:picLocks noChangeAspect="1"/>
          </p:cNvPicPr>
          <p:nvPr/>
        </p:nvPicPr>
        <p:blipFill>
          <a:blip r:embed="rId2"/>
          <a:stretch>
            <a:fillRect/>
          </a:stretch>
        </p:blipFill>
        <p:spPr>
          <a:xfrm>
            <a:off x="1466127" y="372847"/>
            <a:ext cx="5588118" cy="468933"/>
          </a:xfrm>
          <a:prstGeom prst="rect">
            <a:avLst/>
          </a:prstGeom>
          <a:ln>
            <a:solidFill>
              <a:schemeClr val="tx1"/>
            </a:solidFill>
          </a:ln>
        </p:spPr>
      </p:pic>
      <p:pic>
        <p:nvPicPr>
          <p:cNvPr id="7" name="صورة 6">
            <a:extLst>
              <a:ext uri="{FF2B5EF4-FFF2-40B4-BE49-F238E27FC236}">
                <a16:creationId xmlns:a16="http://schemas.microsoft.com/office/drawing/2014/main" id="{69E3D8C3-3ADA-4C4F-ADF9-CFD60F12A4B4}"/>
              </a:ext>
            </a:extLst>
          </p:cNvPr>
          <p:cNvPicPr>
            <a:picLocks noChangeAspect="1"/>
          </p:cNvPicPr>
          <p:nvPr/>
        </p:nvPicPr>
        <p:blipFill>
          <a:blip r:embed="rId3"/>
          <a:stretch>
            <a:fillRect/>
          </a:stretch>
        </p:blipFill>
        <p:spPr>
          <a:xfrm>
            <a:off x="312010" y="1185026"/>
            <a:ext cx="8450025" cy="2356040"/>
          </a:xfrm>
          <a:prstGeom prst="rect">
            <a:avLst/>
          </a:prstGeom>
        </p:spPr>
      </p:pic>
      <p:sp>
        <p:nvSpPr>
          <p:cNvPr id="9" name="مستطيل 8">
            <a:extLst>
              <a:ext uri="{FF2B5EF4-FFF2-40B4-BE49-F238E27FC236}">
                <a16:creationId xmlns:a16="http://schemas.microsoft.com/office/drawing/2014/main" id="{CCE6CC76-BEE2-47E7-96E9-7803509B8071}"/>
              </a:ext>
            </a:extLst>
          </p:cNvPr>
          <p:cNvSpPr/>
          <p:nvPr/>
        </p:nvSpPr>
        <p:spPr>
          <a:xfrm>
            <a:off x="2554857" y="998207"/>
            <a:ext cx="564205" cy="584775"/>
          </a:xfrm>
          <a:prstGeom prst="rect">
            <a:avLst/>
          </a:prstGeom>
          <a:noFill/>
        </p:spPr>
        <p:txBody>
          <a:bodyPr wrap="square" lIns="91440" tIns="45720" rIns="91440" bIns="45720">
            <a:spAutoFit/>
          </a:bodyPr>
          <a:lstStyle/>
          <a:p>
            <a:pPr algn="ctr" rtl="0"/>
            <a:r>
              <a:rPr lang="en-US" sz="3200" dirty="0">
                <a:ln w="0"/>
                <a:solidFill>
                  <a:srgbClr val="C00000"/>
                </a:solidFill>
                <a:effectLst>
                  <a:outerShdw blurRad="38100" dist="19050" dir="2700000" algn="tl" rotWithShape="0">
                    <a:schemeClr val="dk1">
                      <a:alpha val="40000"/>
                    </a:schemeClr>
                  </a:outerShdw>
                </a:effectLst>
              </a:rPr>
              <a:t>so</a:t>
            </a:r>
            <a:endParaRPr lang="ar-SA" sz="3200" dirty="0">
              <a:ln w="0"/>
              <a:solidFill>
                <a:srgbClr val="C00000"/>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CF496A59-DDCD-48C4-8139-FE4C514DD469}"/>
              </a:ext>
            </a:extLst>
          </p:cNvPr>
          <p:cNvSpPr/>
          <p:nvPr/>
        </p:nvSpPr>
        <p:spPr>
          <a:xfrm>
            <a:off x="1963102" y="1389791"/>
            <a:ext cx="955700" cy="584775"/>
          </a:xfrm>
          <a:prstGeom prst="rect">
            <a:avLst/>
          </a:prstGeom>
          <a:noFill/>
        </p:spPr>
        <p:txBody>
          <a:bodyPr wrap="square" lIns="91440" tIns="45720" rIns="91440" bIns="45720">
            <a:spAutoFit/>
          </a:bodyPr>
          <a:lstStyle/>
          <a:p>
            <a:pPr algn="ctr" rtl="0"/>
            <a:r>
              <a:rPr lang="en-US" sz="3200" dirty="0">
                <a:ln w="0"/>
                <a:solidFill>
                  <a:srgbClr val="C00000"/>
                </a:solidFill>
                <a:effectLst>
                  <a:outerShdw blurRad="38100" dist="19050" dir="2700000" algn="tl" rotWithShape="0">
                    <a:schemeClr val="dk1">
                      <a:alpha val="40000"/>
                    </a:schemeClr>
                  </a:outerShdw>
                </a:effectLst>
              </a:rPr>
              <a:t>such</a:t>
            </a:r>
            <a:endParaRPr lang="ar-SA" sz="3200" dirty="0">
              <a:ln w="0"/>
              <a:solidFill>
                <a:srgbClr val="C00000"/>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7B068DC1-F988-4FE5-B577-A8931E2816F3}"/>
              </a:ext>
            </a:extLst>
          </p:cNvPr>
          <p:cNvSpPr/>
          <p:nvPr/>
        </p:nvSpPr>
        <p:spPr>
          <a:xfrm>
            <a:off x="1171014" y="1769745"/>
            <a:ext cx="955700" cy="584775"/>
          </a:xfrm>
          <a:prstGeom prst="rect">
            <a:avLst/>
          </a:prstGeom>
          <a:noFill/>
        </p:spPr>
        <p:txBody>
          <a:bodyPr wrap="square" lIns="91440" tIns="45720" rIns="91440" bIns="45720">
            <a:spAutoFit/>
          </a:bodyPr>
          <a:lstStyle/>
          <a:p>
            <a:pPr algn="ctr" rtl="0"/>
            <a:r>
              <a:rPr lang="en-US" sz="3200" dirty="0">
                <a:ln w="0"/>
                <a:solidFill>
                  <a:srgbClr val="C00000"/>
                </a:solidFill>
                <a:effectLst>
                  <a:outerShdw blurRad="38100" dist="19050" dir="2700000" algn="tl" rotWithShape="0">
                    <a:schemeClr val="dk1">
                      <a:alpha val="40000"/>
                    </a:schemeClr>
                  </a:outerShdw>
                </a:effectLst>
              </a:rPr>
              <a:t>such</a:t>
            </a:r>
            <a:endParaRPr lang="ar-SA" sz="3200" dirty="0">
              <a:ln w="0"/>
              <a:solidFill>
                <a:srgbClr val="C00000"/>
              </a:solidFill>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A9FA2EBD-1F58-4B4C-9F49-627804999F1B}"/>
              </a:ext>
            </a:extLst>
          </p:cNvPr>
          <p:cNvSpPr/>
          <p:nvPr/>
        </p:nvSpPr>
        <p:spPr>
          <a:xfrm>
            <a:off x="3454010" y="2193138"/>
            <a:ext cx="564205" cy="584775"/>
          </a:xfrm>
          <a:prstGeom prst="rect">
            <a:avLst/>
          </a:prstGeom>
          <a:noFill/>
        </p:spPr>
        <p:txBody>
          <a:bodyPr wrap="square" lIns="91440" tIns="45720" rIns="91440" bIns="45720">
            <a:spAutoFit/>
          </a:bodyPr>
          <a:lstStyle/>
          <a:p>
            <a:pPr algn="ctr" rtl="0"/>
            <a:r>
              <a:rPr lang="en-US" sz="3200" dirty="0">
                <a:ln w="0"/>
                <a:solidFill>
                  <a:srgbClr val="C00000"/>
                </a:solidFill>
                <a:effectLst>
                  <a:outerShdw blurRad="38100" dist="19050" dir="2700000" algn="tl" rotWithShape="0">
                    <a:schemeClr val="dk1">
                      <a:alpha val="40000"/>
                    </a:schemeClr>
                  </a:outerShdw>
                </a:effectLst>
              </a:rPr>
              <a:t>so</a:t>
            </a:r>
            <a:endParaRPr lang="ar-SA" sz="3200" dirty="0">
              <a:ln w="0"/>
              <a:solidFill>
                <a:srgbClr val="C00000"/>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2F6C3683-D0CC-4A4E-B3E6-7C181AE98E3D}"/>
              </a:ext>
            </a:extLst>
          </p:cNvPr>
          <p:cNvSpPr/>
          <p:nvPr/>
        </p:nvSpPr>
        <p:spPr>
          <a:xfrm>
            <a:off x="3259246" y="2616475"/>
            <a:ext cx="955700" cy="584775"/>
          </a:xfrm>
          <a:prstGeom prst="rect">
            <a:avLst/>
          </a:prstGeom>
          <a:noFill/>
        </p:spPr>
        <p:txBody>
          <a:bodyPr wrap="square" lIns="91440" tIns="45720" rIns="91440" bIns="45720">
            <a:spAutoFit/>
          </a:bodyPr>
          <a:lstStyle/>
          <a:p>
            <a:pPr algn="ctr" rtl="0"/>
            <a:r>
              <a:rPr lang="en-US" sz="3200" dirty="0">
                <a:ln w="0"/>
                <a:solidFill>
                  <a:srgbClr val="C00000"/>
                </a:solidFill>
                <a:effectLst>
                  <a:outerShdw blurRad="38100" dist="19050" dir="2700000" algn="tl" rotWithShape="0">
                    <a:schemeClr val="dk1">
                      <a:alpha val="40000"/>
                    </a:schemeClr>
                  </a:outerShdw>
                </a:effectLst>
              </a:rPr>
              <a:t>such</a:t>
            </a:r>
            <a:endParaRPr lang="ar-SA" sz="3200" dirty="0">
              <a:ln w="0"/>
              <a:solidFill>
                <a:srgbClr val="C00000"/>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4FD3A11E-90C7-437D-BBFC-4E3CEA6C7CE4}"/>
              </a:ext>
            </a:extLst>
          </p:cNvPr>
          <p:cNvSpPr/>
          <p:nvPr/>
        </p:nvSpPr>
        <p:spPr>
          <a:xfrm>
            <a:off x="2274171" y="2956291"/>
            <a:ext cx="564205" cy="584775"/>
          </a:xfrm>
          <a:prstGeom prst="rect">
            <a:avLst/>
          </a:prstGeom>
          <a:noFill/>
        </p:spPr>
        <p:txBody>
          <a:bodyPr wrap="square" lIns="91440" tIns="45720" rIns="91440" bIns="45720">
            <a:spAutoFit/>
          </a:bodyPr>
          <a:lstStyle/>
          <a:p>
            <a:pPr algn="ctr" rtl="0"/>
            <a:r>
              <a:rPr lang="en-US" sz="3200" dirty="0">
                <a:ln w="0"/>
                <a:solidFill>
                  <a:srgbClr val="C00000"/>
                </a:solidFill>
                <a:effectLst>
                  <a:outerShdw blurRad="38100" dist="19050" dir="2700000" algn="tl" rotWithShape="0">
                    <a:schemeClr val="dk1">
                      <a:alpha val="40000"/>
                    </a:schemeClr>
                  </a:outerShdw>
                </a:effectLst>
              </a:rPr>
              <a:t>so</a:t>
            </a:r>
            <a:endParaRPr lang="ar-SA" sz="3200" dirty="0">
              <a:ln w="0"/>
              <a:solidFill>
                <a:srgbClr val="C00000"/>
              </a:solidFill>
              <a:effectLst>
                <a:outerShdw blurRad="38100" dist="19050" dir="2700000" algn="tl" rotWithShape="0">
                  <a:schemeClr val="dk1">
                    <a:alpha val="40000"/>
                  </a:schemeClr>
                </a:outerShdw>
              </a:effectLst>
            </a:endParaRPr>
          </a:p>
        </p:txBody>
      </p:sp>
      <p:pic>
        <p:nvPicPr>
          <p:cNvPr id="15" name="صورة 14">
            <a:extLst>
              <a:ext uri="{FF2B5EF4-FFF2-40B4-BE49-F238E27FC236}">
                <a16:creationId xmlns:a16="http://schemas.microsoft.com/office/drawing/2014/main" id="{8A14E589-1214-46FF-B065-68234BDF2837}"/>
              </a:ext>
            </a:extLst>
          </p:cNvPr>
          <p:cNvPicPr>
            <a:picLocks noChangeAspect="1"/>
          </p:cNvPicPr>
          <p:nvPr/>
        </p:nvPicPr>
        <p:blipFill>
          <a:blip r:embed="rId4"/>
          <a:stretch>
            <a:fillRect/>
          </a:stretch>
        </p:blipFill>
        <p:spPr>
          <a:xfrm>
            <a:off x="2836959" y="3526914"/>
            <a:ext cx="3004122" cy="1156160"/>
          </a:xfrm>
          <a:prstGeom prst="rect">
            <a:avLst/>
          </a:prstGeom>
        </p:spPr>
      </p:pic>
      <p:sp>
        <p:nvSpPr>
          <p:cNvPr id="16" name="مستطيل 15">
            <a:extLst>
              <a:ext uri="{FF2B5EF4-FFF2-40B4-BE49-F238E27FC236}">
                <a16:creationId xmlns:a16="http://schemas.microsoft.com/office/drawing/2014/main" id="{B8D70882-F9C8-4D53-B5D6-8BAAD9AA9D6A}"/>
              </a:ext>
            </a:extLst>
          </p:cNvPr>
          <p:cNvSpPr/>
          <p:nvPr/>
        </p:nvSpPr>
        <p:spPr>
          <a:xfrm>
            <a:off x="4214946" y="62725"/>
            <a:ext cx="804514" cy="276999"/>
          </a:xfrm>
          <a:prstGeom prst="rect">
            <a:avLst/>
          </a:prstGeom>
          <a:solidFill>
            <a:srgbClr val="FFFF00"/>
          </a:solidFill>
        </p:spPr>
        <p:txBody>
          <a:bodyPr wrap="square" lIns="91440" tIns="45720" rIns="91440" bIns="45720">
            <a:spAutoFit/>
          </a:bodyPr>
          <a:lstStyle/>
          <a:p>
            <a:pPr algn="l" rtl="0"/>
            <a:r>
              <a:rPr lang="en-US" sz="1200" b="1" dirty="0">
                <a:latin typeface="Arial" panose="020B0604020202020204" pitchFamily="34" charset="0"/>
                <a:cs typeface="Arial" panose="020B0604020202020204" pitchFamily="34" charset="0"/>
              </a:rPr>
              <a:t>Page 97</a:t>
            </a:r>
            <a:endParaRPr lang="ar-SA" sz="40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890737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FD3DC14D-F6A1-4832-8367-64641A25B717}"/>
              </a:ext>
            </a:extLst>
          </p:cNvPr>
          <p:cNvPicPr>
            <a:picLocks noChangeAspect="1"/>
          </p:cNvPicPr>
          <p:nvPr/>
        </p:nvPicPr>
        <p:blipFill>
          <a:blip r:embed="rId2"/>
          <a:stretch>
            <a:fillRect/>
          </a:stretch>
        </p:blipFill>
        <p:spPr>
          <a:xfrm>
            <a:off x="952937" y="742672"/>
            <a:ext cx="7128792" cy="545151"/>
          </a:xfrm>
          <a:prstGeom prst="rect">
            <a:avLst/>
          </a:prstGeom>
          <a:ln>
            <a:solidFill>
              <a:schemeClr val="tx1"/>
            </a:solidFill>
          </a:ln>
        </p:spPr>
      </p:pic>
      <p:pic>
        <p:nvPicPr>
          <p:cNvPr id="7" name="صورة 6">
            <a:extLst>
              <a:ext uri="{FF2B5EF4-FFF2-40B4-BE49-F238E27FC236}">
                <a16:creationId xmlns:a16="http://schemas.microsoft.com/office/drawing/2014/main" id="{D7BFB124-B831-463D-9B0D-7EB082597F08}"/>
              </a:ext>
            </a:extLst>
          </p:cNvPr>
          <p:cNvPicPr>
            <a:picLocks noChangeAspect="1"/>
          </p:cNvPicPr>
          <p:nvPr/>
        </p:nvPicPr>
        <p:blipFill>
          <a:blip r:embed="rId3"/>
          <a:stretch>
            <a:fillRect/>
          </a:stretch>
        </p:blipFill>
        <p:spPr>
          <a:xfrm>
            <a:off x="359750" y="1603845"/>
            <a:ext cx="8472556" cy="2100436"/>
          </a:xfrm>
          <a:prstGeom prst="rect">
            <a:avLst/>
          </a:prstGeom>
        </p:spPr>
      </p:pic>
      <p:sp>
        <p:nvSpPr>
          <p:cNvPr id="8" name="مستطيل 7">
            <a:extLst>
              <a:ext uri="{FF2B5EF4-FFF2-40B4-BE49-F238E27FC236}">
                <a16:creationId xmlns:a16="http://schemas.microsoft.com/office/drawing/2014/main" id="{87F1E235-5F2E-4720-8A45-BAF2E002D1CD}"/>
              </a:ext>
            </a:extLst>
          </p:cNvPr>
          <p:cNvSpPr/>
          <p:nvPr/>
        </p:nvSpPr>
        <p:spPr>
          <a:xfrm>
            <a:off x="2928436" y="1451119"/>
            <a:ext cx="1588897" cy="584775"/>
          </a:xfrm>
          <a:prstGeom prst="rect">
            <a:avLst/>
          </a:prstGeom>
          <a:noFill/>
        </p:spPr>
        <p:txBody>
          <a:bodyPr wrap="none" lIns="91440" tIns="45720" rIns="91440" bIns="45720">
            <a:spAutoFit/>
          </a:bodyPr>
          <a:lstStyle/>
          <a:p>
            <a:pPr algn="ctr" rtl="0"/>
            <a:r>
              <a:rPr lang="en-US" sz="3200" dirty="0">
                <a:ln w="0"/>
                <a:solidFill>
                  <a:srgbClr val="C00000"/>
                </a:solidFill>
                <a:effectLst>
                  <a:outerShdw blurRad="38100" dist="19050" dir="2700000" algn="tl" rotWithShape="0">
                    <a:schemeClr val="dk1">
                      <a:alpha val="40000"/>
                    </a:schemeClr>
                  </a:outerShdw>
                </a:effectLst>
              </a:rPr>
              <a:t>so much</a:t>
            </a:r>
            <a:endParaRPr lang="ar-SA" sz="3200" dirty="0">
              <a:ln w="0"/>
              <a:solidFill>
                <a:srgbClr val="C00000"/>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172E99C5-F9BC-4214-9A93-0C6ACAF7BF4D}"/>
              </a:ext>
            </a:extLst>
          </p:cNvPr>
          <p:cNvSpPr/>
          <p:nvPr/>
        </p:nvSpPr>
        <p:spPr>
          <a:xfrm>
            <a:off x="2036933" y="1883167"/>
            <a:ext cx="1588897" cy="584775"/>
          </a:xfrm>
          <a:prstGeom prst="rect">
            <a:avLst/>
          </a:prstGeom>
          <a:noFill/>
        </p:spPr>
        <p:txBody>
          <a:bodyPr wrap="none" lIns="91440" tIns="45720" rIns="91440" bIns="45720">
            <a:spAutoFit/>
          </a:bodyPr>
          <a:lstStyle/>
          <a:p>
            <a:pPr algn="ctr" rtl="0"/>
            <a:r>
              <a:rPr lang="en-US" sz="3200" dirty="0">
                <a:ln w="0"/>
                <a:solidFill>
                  <a:srgbClr val="C00000"/>
                </a:solidFill>
                <a:effectLst>
                  <a:outerShdw blurRad="38100" dist="19050" dir="2700000" algn="tl" rotWithShape="0">
                    <a:schemeClr val="dk1">
                      <a:alpha val="40000"/>
                    </a:schemeClr>
                  </a:outerShdw>
                </a:effectLst>
              </a:rPr>
              <a:t>so much</a:t>
            </a:r>
            <a:endParaRPr lang="ar-SA" sz="3200" dirty="0">
              <a:ln w="0"/>
              <a:solidFill>
                <a:srgbClr val="C00000"/>
              </a:solidFill>
              <a:effectLst>
                <a:outerShdw blurRad="38100" dist="19050" dir="2700000" algn="tl" rotWithShape="0">
                  <a:schemeClr val="dk1">
                    <a:alpha val="40000"/>
                  </a:schemeClr>
                </a:outerShdw>
              </a:effectLst>
            </a:endParaRPr>
          </a:p>
        </p:txBody>
      </p:sp>
      <p:sp>
        <p:nvSpPr>
          <p:cNvPr id="10" name="مستطيل 9">
            <a:extLst>
              <a:ext uri="{FF2B5EF4-FFF2-40B4-BE49-F238E27FC236}">
                <a16:creationId xmlns:a16="http://schemas.microsoft.com/office/drawing/2014/main" id="{83ED7660-B868-46B6-8F81-BF35AF92197D}"/>
              </a:ext>
            </a:extLst>
          </p:cNvPr>
          <p:cNvSpPr/>
          <p:nvPr/>
        </p:nvSpPr>
        <p:spPr>
          <a:xfrm>
            <a:off x="1314314" y="2315215"/>
            <a:ext cx="2061332" cy="584775"/>
          </a:xfrm>
          <a:prstGeom prst="rect">
            <a:avLst/>
          </a:prstGeom>
          <a:noFill/>
        </p:spPr>
        <p:txBody>
          <a:bodyPr wrap="square" lIns="91440" tIns="45720" rIns="91440" bIns="45720">
            <a:spAutoFit/>
          </a:bodyPr>
          <a:lstStyle/>
          <a:p>
            <a:pPr algn="ctr" rtl="0"/>
            <a:r>
              <a:rPr lang="en-US" sz="3200" dirty="0">
                <a:ln w="0"/>
                <a:solidFill>
                  <a:srgbClr val="C00000"/>
                </a:solidFill>
                <a:effectLst>
                  <a:outerShdw blurRad="38100" dist="19050" dir="2700000" algn="tl" rotWithShape="0">
                    <a:schemeClr val="dk1">
                      <a:alpha val="40000"/>
                    </a:schemeClr>
                  </a:outerShdw>
                </a:effectLst>
              </a:rPr>
              <a:t>so many</a:t>
            </a:r>
            <a:endParaRPr lang="ar-SA" sz="3200" dirty="0">
              <a:ln w="0"/>
              <a:solidFill>
                <a:srgbClr val="C00000"/>
              </a:solidFill>
              <a:effectLst>
                <a:outerShdw blurRad="38100" dist="19050" dir="2700000" algn="tl" rotWithShape="0">
                  <a:schemeClr val="dk1">
                    <a:alpha val="40000"/>
                  </a:schemeClr>
                </a:outerShdw>
              </a:effectLst>
            </a:endParaRPr>
          </a:p>
        </p:txBody>
      </p:sp>
      <p:pic>
        <p:nvPicPr>
          <p:cNvPr id="11" name="صورة 10">
            <a:extLst>
              <a:ext uri="{FF2B5EF4-FFF2-40B4-BE49-F238E27FC236}">
                <a16:creationId xmlns:a16="http://schemas.microsoft.com/office/drawing/2014/main" id="{2CB1A790-FBDC-47BB-82C2-6E852FBF3D6E}"/>
              </a:ext>
            </a:extLst>
          </p:cNvPr>
          <p:cNvPicPr>
            <a:picLocks noChangeAspect="1"/>
          </p:cNvPicPr>
          <p:nvPr/>
        </p:nvPicPr>
        <p:blipFill>
          <a:blip r:embed="rId4"/>
          <a:stretch>
            <a:fillRect/>
          </a:stretch>
        </p:blipFill>
        <p:spPr>
          <a:xfrm>
            <a:off x="2400049" y="3659637"/>
            <a:ext cx="3894984" cy="994762"/>
          </a:xfrm>
          <a:prstGeom prst="rect">
            <a:avLst/>
          </a:prstGeom>
        </p:spPr>
      </p:pic>
      <p:sp>
        <p:nvSpPr>
          <p:cNvPr id="12" name="مستطيل 11">
            <a:extLst>
              <a:ext uri="{FF2B5EF4-FFF2-40B4-BE49-F238E27FC236}">
                <a16:creationId xmlns:a16="http://schemas.microsoft.com/office/drawing/2014/main" id="{B2F1B600-86FD-47A5-AC6A-7DC4C2786375}"/>
              </a:ext>
            </a:extLst>
          </p:cNvPr>
          <p:cNvSpPr/>
          <p:nvPr/>
        </p:nvSpPr>
        <p:spPr>
          <a:xfrm>
            <a:off x="1897901" y="2747263"/>
            <a:ext cx="1588897" cy="584775"/>
          </a:xfrm>
          <a:prstGeom prst="rect">
            <a:avLst/>
          </a:prstGeom>
          <a:noFill/>
        </p:spPr>
        <p:txBody>
          <a:bodyPr wrap="none" lIns="91440" tIns="45720" rIns="91440" bIns="45720">
            <a:spAutoFit/>
          </a:bodyPr>
          <a:lstStyle/>
          <a:p>
            <a:pPr algn="ctr" rtl="0"/>
            <a:r>
              <a:rPr lang="en-US" sz="3200" dirty="0">
                <a:ln w="0"/>
                <a:solidFill>
                  <a:srgbClr val="C00000"/>
                </a:solidFill>
                <a:effectLst>
                  <a:outerShdw blurRad="38100" dist="19050" dir="2700000" algn="tl" rotWithShape="0">
                    <a:schemeClr val="dk1">
                      <a:alpha val="40000"/>
                    </a:schemeClr>
                  </a:outerShdw>
                </a:effectLst>
              </a:rPr>
              <a:t>so much</a:t>
            </a:r>
            <a:endParaRPr lang="ar-SA" sz="3200" dirty="0">
              <a:ln w="0"/>
              <a:solidFill>
                <a:srgbClr val="C00000"/>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BAAFDC03-A1AF-4CEF-A1C1-5FF2F60032C9}"/>
              </a:ext>
            </a:extLst>
          </p:cNvPr>
          <p:cNvSpPr/>
          <p:nvPr/>
        </p:nvSpPr>
        <p:spPr>
          <a:xfrm>
            <a:off x="1800791" y="3119507"/>
            <a:ext cx="1574855" cy="584775"/>
          </a:xfrm>
          <a:prstGeom prst="rect">
            <a:avLst/>
          </a:prstGeom>
          <a:noFill/>
        </p:spPr>
        <p:txBody>
          <a:bodyPr wrap="none" lIns="91440" tIns="45720" rIns="91440" bIns="45720">
            <a:spAutoFit/>
          </a:bodyPr>
          <a:lstStyle/>
          <a:p>
            <a:pPr algn="ctr" rtl="0"/>
            <a:r>
              <a:rPr lang="en-US" sz="3200" dirty="0">
                <a:ln w="0"/>
                <a:solidFill>
                  <a:srgbClr val="C00000"/>
                </a:solidFill>
                <a:effectLst>
                  <a:outerShdw blurRad="38100" dist="19050" dir="2700000" algn="tl" rotWithShape="0">
                    <a:schemeClr val="dk1">
                      <a:alpha val="40000"/>
                    </a:schemeClr>
                  </a:outerShdw>
                </a:effectLst>
              </a:rPr>
              <a:t>so many</a:t>
            </a:r>
            <a:endParaRPr lang="ar-SA" sz="3200" dirty="0">
              <a:ln w="0"/>
              <a:solidFill>
                <a:srgbClr val="C00000"/>
              </a:solidFill>
              <a:effectLst>
                <a:outerShdw blurRad="38100" dist="19050" dir="2700000" algn="tl" rotWithShape="0">
                  <a:schemeClr val="dk1">
                    <a:alpha val="40000"/>
                  </a:schemeClr>
                </a:outerShdw>
              </a:effectLst>
            </a:endParaRPr>
          </a:p>
        </p:txBody>
      </p:sp>
      <p:sp>
        <p:nvSpPr>
          <p:cNvPr id="14" name="مستطيل 13">
            <a:extLst>
              <a:ext uri="{FF2B5EF4-FFF2-40B4-BE49-F238E27FC236}">
                <a16:creationId xmlns:a16="http://schemas.microsoft.com/office/drawing/2014/main" id="{6690716D-4FE1-48AF-A483-DE5F978A691F}"/>
              </a:ext>
            </a:extLst>
          </p:cNvPr>
          <p:cNvSpPr/>
          <p:nvPr/>
        </p:nvSpPr>
        <p:spPr>
          <a:xfrm>
            <a:off x="4152861" y="63853"/>
            <a:ext cx="804514" cy="276999"/>
          </a:xfrm>
          <a:prstGeom prst="rect">
            <a:avLst/>
          </a:prstGeom>
          <a:solidFill>
            <a:srgbClr val="FFFF00"/>
          </a:solidFill>
        </p:spPr>
        <p:txBody>
          <a:bodyPr wrap="square" lIns="91440" tIns="45720" rIns="91440" bIns="45720">
            <a:spAutoFit/>
          </a:bodyPr>
          <a:lstStyle/>
          <a:p>
            <a:pPr algn="l" rtl="0"/>
            <a:r>
              <a:rPr lang="en-US" sz="1200" b="1" dirty="0">
                <a:latin typeface="Arial" panose="020B0604020202020204" pitchFamily="34" charset="0"/>
                <a:cs typeface="Arial" panose="020B0604020202020204" pitchFamily="34" charset="0"/>
              </a:rPr>
              <a:t>Page 97</a:t>
            </a:r>
            <a:endParaRPr lang="ar-SA" sz="40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24043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 calcmode="lin" valueType="num">
                                      <p:cBhvr additive="base">
                                        <p:cTn id="3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0AA7EC2-4453-4B9A-99A3-E4253470E2DA}"/>
              </a:ext>
            </a:extLst>
          </p:cNvPr>
          <p:cNvSpPr/>
          <p:nvPr/>
        </p:nvSpPr>
        <p:spPr>
          <a:xfrm>
            <a:off x="4169743" y="112148"/>
            <a:ext cx="804514" cy="276999"/>
          </a:xfrm>
          <a:prstGeom prst="rect">
            <a:avLst/>
          </a:prstGeom>
          <a:solidFill>
            <a:srgbClr val="FFFF00"/>
          </a:solidFill>
        </p:spPr>
        <p:txBody>
          <a:bodyPr wrap="square" lIns="91440" tIns="45720" rIns="91440" bIns="45720">
            <a:spAutoFit/>
          </a:bodyPr>
          <a:lstStyle/>
          <a:p>
            <a:pPr algn="l" rtl="0"/>
            <a:r>
              <a:rPr lang="en-US" sz="1200" b="1" dirty="0">
                <a:latin typeface="Arial" panose="020B0604020202020204" pitchFamily="34" charset="0"/>
                <a:cs typeface="Arial" panose="020B0604020202020204" pitchFamily="34" charset="0"/>
              </a:rPr>
              <a:t>Page 97</a:t>
            </a:r>
            <a:endParaRPr lang="ar-SA" sz="4000" dirty="0">
              <a:ln w="0"/>
              <a:effectLst>
                <a:outerShdw blurRad="38100" dist="19050" dir="2700000" algn="tl" rotWithShape="0">
                  <a:schemeClr val="dk1">
                    <a:alpha val="40000"/>
                  </a:schemeClr>
                </a:outerShdw>
              </a:effectLst>
            </a:endParaRPr>
          </a:p>
        </p:txBody>
      </p:sp>
      <p:pic>
        <p:nvPicPr>
          <p:cNvPr id="3" name="صورة 2">
            <a:extLst>
              <a:ext uri="{FF2B5EF4-FFF2-40B4-BE49-F238E27FC236}">
                <a16:creationId xmlns:a16="http://schemas.microsoft.com/office/drawing/2014/main" id="{FEC4303B-11A4-47C8-9910-1EE94C71070D}"/>
              </a:ext>
            </a:extLst>
          </p:cNvPr>
          <p:cNvPicPr>
            <a:picLocks noChangeAspect="1"/>
          </p:cNvPicPr>
          <p:nvPr/>
        </p:nvPicPr>
        <p:blipFill>
          <a:blip r:embed="rId2"/>
          <a:stretch>
            <a:fillRect/>
          </a:stretch>
        </p:blipFill>
        <p:spPr>
          <a:xfrm>
            <a:off x="856071" y="757696"/>
            <a:ext cx="7149212" cy="369332"/>
          </a:xfrm>
          <a:prstGeom prst="rect">
            <a:avLst/>
          </a:prstGeom>
          <a:ln>
            <a:solidFill>
              <a:schemeClr val="tx1"/>
            </a:solidFill>
          </a:ln>
        </p:spPr>
      </p:pic>
      <p:pic>
        <p:nvPicPr>
          <p:cNvPr id="5" name="صورة 4">
            <a:extLst>
              <a:ext uri="{FF2B5EF4-FFF2-40B4-BE49-F238E27FC236}">
                <a16:creationId xmlns:a16="http://schemas.microsoft.com/office/drawing/2014/main" id="{88D57E64-FB6C-4B5C-A14F-9FA8E9B0CEED}"/>
              </a:ext>
            </a:extLst>
          </p:cNvPr>
          <p:cNvPicPr>
            <a:picLocks noChangeAspect="1"/>
          </p:cNvPicPr>
          <p:nvPr/>
        </p:nvPicPr>
        <p:blipFill>
          <a:blip r:embed="rId3"/>
          <a:stretch>
            <a:fillRect/>
          </a:stretch>
        </p:blipFill>
        <p:spPr>
          <a:xfrm>
            <a:off x="6200085" y="1415953"/>
            <a:ext cx="2428075" cy="1170457"/>
          </a:xfrm>
          <a:prstGeom prst="rect">
            <a:avLst/>
          </a:prstGeom>
        </p:spPr>
      </p:pic>
      <p:pic>
        <p:nvPicPr>
          <p:cNvPr id="7" name="صورة 6">
            <a:extLst>
              <a:ext uri="{FF2B5EF4-FFF2-40B4-BE49-F238E27FC236}">
                <a16:creationId xmlns:a16="http://schemas.microsoft.com/office/drawing/2014/main" id="{2B8606B5-44C9-465F-A177-0286F282CB70}"/>
              </a:ext>
            </a:extLst>
          </p:cNvPr>
          <p:cNvPicPr>
            <a:picLocks noChangeAspect="1"/>
          </p:cNvPicPr>
          <p:nvPr/>
        </p:nvPicPr>
        <p:blipFill rotWithShape="1">
          <a:blip r:embed="rId4"/>
          <a:srcRect r="9091" b="80126"/>
          <a:stretch/>
        </p:blipFill>
        <p:spPr>
          <a:xfrm>
            <a:off x="515840" y="1283209"/>
            <a:ext cx="5684245" cy="649763"/>
          </a:xfrm>
          <a:prstGeom prst="rect">
            <a:avLst/>
          </a:prstGeom>
          <a:ln>
            <a:solidFill>
              <a:schemeClr val="tx1"/>
            </a:solidFill>
          </a:ln>
        </p:spPr>
      </p:pic>
      <p:sp>
        <p:nvSpPr>
          <p:cNvPr id="9" name="مربع نص 8">
            <a:extLst>
              <a:ext uri="{FF2B5EF4-FFF2-40B4-BE49-F238E27FC236}">
                <a16:creationId xmlns:a16="http://schemas.microsoft.com/office/drawing/2014/main" id="{2D5E1601-E5EB-4D06-B64B-F522A53D7A44}"/>
              </a:ext>
            </a:extLst>
          </p:cNvPr>
          <p:cNvSpPr txBox="1"/>
          <p:nvPr/>
        </p:nvSpPr>
        <p:spPr>
          <a:xfrm>
            <a:off x="515840" y="2001181"/>
            <a:ext cx="5684245" cy="646331"/>
          </a:xfrm>
          <a:prstGeom prst="rect">
            <a:avLst/>
          </a:prstGeom>
          <a:noFill/>
        </p:spPr>
        <p:txBody>
          <a:bodyPr wrap="square">
            <a:spAutoFit/>
          </a:bodyPr>
          <a:lstStyle/>
          <a:p>
            <a:pPr algn="l" rtl="0"/>
            <a:r>
              <a:rPr lang="en-US" b="1" dirty="0">
                <a:solidFill>
                  <a:srgbClr val="C00000"/>
                </a:solidFill>
                <a:latin typeface="MyriadPro-Light"/>
              </a:rPr>
              <a:t>The children were </a:t>
            </a:r>
            <a:r>
              <a:rPr lang="en-US" b="1" dirty="0">
                <a:effectLst>
                  <a:outerShdw blurRad="38100" dist="38100" dir="2700000" algn="tl">
                    <a:srgbClr val="000000">
                      <a:alpha val="43137"/>
                    </a:srgbClr>
                  </a:outerShdw>
                </a:effectLst>
                <a:latin typeface="MyriadPro-Light"/>
              </a:rPr>
              <a:t>so</a:t>
            </a:r>
            <a:r>
              <a:rPr lang="en-US" b="1" dirty="0">
                <a:solidFill>
                  <a:srgbClr val="C00000"/>
                </a:solidFill>
                <a:latin typeface="MyriadPro-Light"/>
              </a:rPr>
              <a:t> tired after their school trip </a:t>
            </a:r>
            <a:r>
              <a:rPr lang="en-US" b="1" u="sng" dirty="0">
                <a:latin typeface="MyriadPro-Light"/>
              </a:rPr>
              <a:t>that</a:t>
            </a:r>
            <a:r>
              <a:rPr lang="en-US" b="1" dirty="0">
                <a:solidFill>
                  <a:srgbClr val="C00000"/>
                </a:solidFill>
                <a:latin typeface="MyriadPro-Light"/>
              </a:rPr>
              <a:t> they fell asleep on the bus.</a:t>
            </a:r>
          </a:p>
        </p:txBody>
      </p:sp>
      <p:pic>
        <p:nvPicPr>
          <p:cNvPr id="10" name="صورة 9">
            <a:extLst>
              <a:ext uri="{FF2B5EF4-FFF2-40B4-BE49-F238E27FC236}">
                <a16:creationId xmlns:a16="http://schemas.microsoft.com/office/drawing/2014/main" id="{85E7FF0C-4610-4D10-B186-103CBB03C0E5}"/>
              </a:ext>
            </a:extLst>
          </p:cNvPr>
          <p:cNvPicPr>
            <a:picLocks noChangeAspect="1"/>
          </p:cNvPicPr>
          <p:nvPr/>
        </p:nvPicPr>
        <p:blipFill rotWithShape="1">
          <a:blip r:embed="rId4"/>
          <a:srcRect l="-740" t="19733" r="2949" b="60498"/>
          <a:stretch/>
        </p:blipFill>
        <p:spPr>
          <a:xfrm>
            <a:off x="610367" y="2870731"/>
            <a:ext cx="6114524" cy="646331"/>
          </a:xfrm>
          <a:prstGeom prst="rect">
            <a:avLst/>
          </a:prstGeom>
          <a:ln>
            <a:solidFill>
              <a:schemeClr val="tx1"/>
            </a:solidFill>
          </a:ln>
        </p:spPr>
      </p:pic>
      <p:sp>
        <p:nvSpPr>
          <p:cNvPr id="12" name="مربع نص 11">
            <a:extLst>
              <a:ext uri="{FF2B5EF4-FFF2-40B4-BE49-F238E27FC236}">
                <a16:creationId xmlns:a16="http://schemas.microsoft.com/office/drawing/2014/main" id="{801E6A30-B45E-4251-8267-5790053947FF}"/>
              </a:ext>
            </a:extLst>
          </p:cNvPr>
          <p:cNvSpPr txBox="1"/>
          <p:nvPr/>
        </p:nvSpPr>
        <p:spPr>
          <a:xfrm>
            <a:off x="720523" y="3733048"/>
            <a:ext cx="7634365" cy="646331"/>
          </a:xfrm>
          <a:prstGeom prst="rect">
            <a:avLst/>
          </a:prstGeom>
          <a:noFill/>
        </p:spPr>
        <p:txBody>
          <a:bodyPr wrap="square">
            <a:spAutoFit/>
          </a:bodyPr>
          <a:lstStyle/>
          <a:p>
            <a:pPr algn="l" rtl="0"/>
            <a:r>
              <a:rPr lang="en-US" b="1" dirty="0">
                <a:solidFill>
                  <a:srgbClr val="C00000"/>
                </a:solidFill>
                <a:latin typeface="MyriadPro-Light"/>
              </a:rPr>
              <a:t>It was </a:t>
            </a:r>
            <a:r>
              <a:rPr lang="en-US" b="1" dirty="0">
                <a:effectLst>
                  <a:outerShdw blurRad="38100" dist="38100" dir="2700000" algn="tl">
                    <a:srgbClr val="000000">
                      <a:alpha val="43137"/>
                    </a:srgbClr>
                  </a:outerShdw>
                </a:effectLst>
                <a:latin typeface="MyriadPro-Light"/>
              </a:rPr>
              <a:t>such</a:t>
            </a:r>
            <a:r>
              <a:rPr lang="en-US" b="1" dirty="0">
                <a:solidFill>
                  <a:srgbClr val="C00000"/>
                </a:solidFill>
                <a:latin typeface="MyriadPro-Light"/>
              </a:rPr>
              <a:t> a beautiful day </a:t>
            </a:r>
            <a:r>
              <a:rPr lang="en-US" b="1" u="sng" dirty="0">
                <a:latin typeface="MyriadPro-Light"/>
              </a:rPr>
              <a:t>that</a:t>
            </a:r>
            <a:r>
              <a:rPr lang="en-US" b="1" dirty="0">
                <a:solidFill>
                  <a:srgbClr val="C00000"/>
                </a:solidFill>
                <a:latin typeface="MyriadPro-Light"/>
              </a:rPr>
              <a:t> we decided to go for a drive in the countryside.</a:t>
            </a:r>
          </a:p>
        </p:txBody>
      </p:sp>
    </p:spTree>
    <p:extLst>
      <p:ext uri="{BB962C8B-B14F-4D97-AF65-F5344CB8AC3E}">
        <p14:creationId xmlns:p14="http://schemas.microsoft.com/office/powerpoint/2010/main" val="3629925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A5DEE4D-9418-49A5-A3BD-D3D5C7328EF7}"/>
              </a:ext>
            </a:extLst>
          </p:cNvPr>
          <p:cNvPicPr>
            <a:picLocks noChangeAspect="1"/>
          </p:cNvPicPr>
          <p:nvPr/>
        </p:nvPicPr>
        <p:blipFill rotWithShape="1">
          <a:blip r:embed="rId2"/>
          <a:srcRect l="-369" t="38851" r="-14" b="39205"/>
          <a:stretch/>
        </p:blipFill>
        <p:spPr>
          <a:xfrm>
            <a:off x="1246975" y="521071"/>
            <a:ext cx="6276570" cy="717421"/>
          </a:xfrm>
          <a:prstGeom prst="rect">
            <a:avLst/>
          </a:prstGeom>
          <a:ln>
            <a:solidFill>
              <a:schemeClr val="tx1"/>
            </a:solidFill>
          </a:ln>
        </p:spPr>
      </p:pic>
      <p:pic>
        <p:nvPicPr>
          <p:cNvPr id="3" name="صورة 2">
            <a:extLst>
              <a:ext uri="{FF2B5EF4-FFF2-40B4-BE49-F238E27FC236}">
                <a16:creationId xmlns:a16="http://schemas.microsoft.com/office/drawing/2014/main" id="{DE5945FB-9B8E-44D9-B3F6-A3BC68E4A277}"/>
              </a:ext>
            </a:extLst>
          </p:cNvPr>
          <p:cNvPicPr>
            <a:picLocks noChangeAspect="1"/>
          </p:cNvPicPr>
          <p:nvPr/>
        </p:nvPicPr>
        <p:blipFill rotWithShape="1">
          <a:blip r:embed="rId2"/>
          <a:srcRect l="-1852" t="58677" r="1469" b="19379"/>
          <a:stretch/>
        </p:blipFill>
        <p:spPr>
          <a:xfrm>
            <a:off x="1329926" y="2120306"/>
            <a:ext cx="6276570" cy="717421"/>
          </a:xfrm>
          <a:prstGeom prst="rect">
            <a:avLst/>
          </a:prstGeom>
          <a:ln>
            <a:solidFill>
              <a:schemeClr val="tx1"/>
            </a:solidFill>
          </a:ln>
        </p:spPr>
      </p:pic>
      <p:pic>
        <p:nvPicPr>
          <p:cNvPr id="4" name="صورة 3">
            <a:extLst>
              <a:ext uri="{FF2B5EF4-FFF2-40B4-BE49-F238E27FC236}">
                <a16:creationId xmlns:a16="http://schemas.microsoft.com/office/drawing/2014/main" id="{1CE0128B-03E5-4C0C-9B8B-9157758A3776}"/>
              </a:ext>
            </a:extLst>
          </p:cNvPr>
          <p:cNvPicPr>
            <a:picLocks noChangeAspect="1"/>
          </p:cNvPicPr>
          <p:nvPr/>
        </p:nvPicPr>
        <p:blipFill rotWithShape="1">
          <a:blip r:embed="rId2"/>
          <a:srcRect l="-383" t="80982" b="-2926"/>
          <a:stretch/>
        </p:blipFill>
        <p:spPr>
          <a:xfrm>
            <a:off x="1433715" y="3488047"/>
            <a:ext cx="6276570" cy="717421"/>
          </a:xfrm>
          <a:prstGeom prst="rect">
            <a:avLst/>
          </a:prstGeom>
          <a:ln>
            <a:solidFill>
              <a:schemeClr val="tx1"/>
            </a:solidFill>
          </a:ln>
        </p:spPr>
      </p:pic>
      <p:sp>
        <p:nvSpPr>
          <p:cNvPr id="6" name="مربع نص 5">
            <a:extLst>
              <a:ext uri="{FF2B5EF4-FFF2-40B4-BE49-F238E27FC236}">
                <a16:creationId xmlns:a16="http://schemas.microsoft.com/office/drawing/2014/main" id="{220BFA78-9DA2-46B4-9906-D39D476D8509}"/>
              </a:ext>
            </a:extLst>
          </p:cNvPr>
          <p:cNvSpPr txBox="1"/>
          <p:nvPr/>
        </p:nvSpPr>
        <p:spPr>
          <a:xfrm>
            <a:off x="911506" y="1311721"/>
            <a:ext cx="7320987" cy="646331"/>
          </a:xfrm>
          <a:prstGeom prst="rect">
            <a:avLst/>
          </a:prstGeom>
          <a:noFill/>
        </p:spPr>
        <p:txBody>
          <a:bodyPr wrap="square">
            <a:spAutoFit/>
          </a:bodyPr>
          <a:lstStyle/>
          <a:p>
            <a:pPr algn="l" rtl="0"/>
            <a:r>
              <a:rPr lang="en-US" b="1" dirty="0">
                <a:solidFill>
                  <a:srgbClr val="C00000"/>
                </a:solidFill>
                <a:latin typeface="MyriadPro-Light"/>
              </a:rPr>
              <a:t>There were </a:t>
            </a:r>
            <a:r>
              <a:rPr lang="en-US" b="1" dirty="0">
                <a:effectLst>
                  <a:outerShdw blurRad="38100" dist="38100" dir="2700000" algn="tl">
                    <a:srgbClr val="000000">
                      <a:alpha val="43137"/>
                    </a:srgbClr>
                  </a:outerShdw>
                </a:effectLst>
                <a:latin typeface="MyriadPro-Light"/>
              </a:rPr>
              <a:t>so many </a:t>
            </a:r>
            <a:r>
              <a:rPr lang="en-US" b="1" dirty="0">
                <a:solidFill>
                  <a:srgbClr val="C00000"/>
                </a:solidFill>
                <a:latin typeface="MyriadPro-Light"/>
              </a:rPr>
              <a:t>people in the supermarket </a:t>
            </a:r>
            <a:r>
              <a:rPr lang="en-US" b="1" u="sng" dirty="0">
                <a:latin typeface="MyriadPro-Light"/>
              </a:rPr>
              <a:t>that</a:t>
            </a:r>
            <a:r>
              <a:rPr lang="en-US" b="1" dirty="0">
                <a:solidFill>
                  <a:srgbClr val="C00000"/>
                </a:solidFill>
                <a:latin typeface="MyriadPro-Light"/>
              </a:rPr>
              <a:t> we had to wait in line for half an hour.</a:t>
            </a:r>
          </a:p>
        </p:txBody>
      </p:sp>
      <p:sp>
        <p:nvSpPr>
          <p:cNvPr id="8" name="مربع نص 7">
            <a:extLst>
              <a:ext uri="{FF2B5EF4-FFF2-40B4-BE49-F238E27FC236}">
                <a16:creationId xmlns:a16="http://schemas.microsoft.com/office/drawing/2014/main" id="{6108B2D7-CA51-40ED-811E-8E8E7DEDA279}"/>
              </a:ext>
            </a:extLst>
          </p:cNvPr>
          <p:cNvSpPr txBox="1"/>
          <p:nvPr/>
        </p:nvSpPr>
        <p:spPr>
          <a:xfrm>
            <a:off x="679914" y="2897801"/>
            <a:ext cx="8024150" cy="646331"/>
          </a:xfrm>
          <a:prstGeom prst="rect">
            <a:avLst/>
          </a:prstGeom>
          <a:noFill/>
        </p:spPr>
        <p:txBody>
          <a:bodyPr wrap="square">
            <a:spAutoFit/>
          </a:bodyPr>
          <a:lstStyle/>
          <a:p>
            <a:pPr algn="l" rtl="0"/>
            <a:r>
              <a:rPr lang="en-US" b="1" dirty="0">
                <a:solidFill>
                  <a:srgbClr val="C00000"/>
                </a:solidFill>
                <a:latin typeface="MyriadPro-Light"/>
              </a:rPr>
              <a:t>The World Cup is </a:t>
            </a:r>
            <a:r>
              <a:rPr lang="en-US" b="1" dirty="0">
                <a:effectLst>
                  <a:outerShdw blurRad="38100" dist="38100" dir="2700000" algn="tl">
                    <a:srgbClr val="000000">
                      <a:alpha val="43137"/>
                    </a:srgbClr>
                  </a:outerShdw>
                </a:effectLst>
                <a:latin typeface="MyriadPro-Light"/>
              </a:rPr>
              <a:t>such</a:t>
            </a:r>
            <a:r>
              <a:rPr lang="en-US" b="1" dirty="0">
                <a:solidFill>
                  <a:srgbClr val="C00000"/>
                </a:solidFill>
                <a:latin typeface="MyriadPro-Light"/>
              </a:rPr>
              <a:t> a popular sporting event </a:t>
            </a:r>
            <a:r>
              <a:rPr lang="en-US" b="1" u="sng" dirty="0">
                <a:latin typeface="MyriadPro-Light"/>
              </a:rPr>
              <a:t>that</a:t>
            </a:r>
            <a:r>
              <a:rPr lang="en-US" b="1" dirty="0">
                <a:solidFill>
                  <a:srgbClr val="C00000"/>
                </a:solidFill>
                <a:latin typeface="MyriadPro-Light"/>
              </a:rPr>
              <a:t> over a billion viewers watch it on TV.</a:t>
            </a:r>
          </a:p>
        </p:txBody>
      </p:sp>
      <p:sp>
        <p:nvSpPr>
          <p:cNvPr id="10" name="مربع نص 9">
            <a:extLst>
              <a:ext uri="{FF2B5EF4-FFF2-40B4-BE49-F238E27FC236}">
                <a16:creationId xmlns:a16="http://schemas.microsoft.com/office/drawing/2014/main" id="{222AD6B9-078C-4611-9C9A-04E8B5A16458}"/>
              </a:ext>
            </a:extLst>
          </p:cNvPr>
          <p:cNvSpPr txBox="1"/>
          <p:nvPr/>
        </p:nvSpPr>
        <p:spPr>
          <a:xfrm>
            <a:off x="1246975" y="4238073"/>
            <a:ext cx="6890028" cy="646331"/>
          </a:xfrm>
          <a:prstGeom prst="rect">
            <a:avLst/>
          </a:prstGeom>
          <a:noFill/>
        </p:spPr>
        <p:txBody>
          <a:bodyPr wrap="square">
            <a:spAutoFit/>
          </a:bodyPr>
          <a:lstStyle/>
          <a:p>
            <a:r>
              <a:rPr lang="en-US" b="1" dirty="0">
                <a:solidFill>
                  <a:srgbClr val="C00000"/>
                </a:solidFill>
                <a:latin typeface="MyriadPro-Light"/>
              </a:rPr>
              <a:t>The Arabian Oryx was </a:t>
            </a:r>
            <a:r>
              <a:rPr lang="en-US" b="1" dirty="0">
                <a:effectLst>
                  <a:outerShdw blurRad="38100" dist="38100" dir="2700000" algn="tl">
                    <a:srgbClr val="000000">
                      <a:alpha val="43137"/>
                    </a:srgbClr>
                  </a:outerShdw>
                </a:effectLst>
                <a:latin typeface="MyriadPro-Light"/>
              </a:rPr>
              <a:t>such</a:t>
            </a:r>
            <a:r>
              <a:rPr lang="en-US" b="1" dirty="0">
                <a:solidFill>
                  <a:srgbClr val="C00000"/>
                </a:solidFill>
                <a:latin typeface="MyriadPro-Light"/>
              </a:rPr>
              <a:t> an endangered species </a:t>
            </a:r>
            <a:r>
              <a:rPr lang="en-US" b="1" u="sng" dirty="0">
                <a:latin typeface="MyriadPro-Light"/>
              </a:rPr>
              <a:t>that</a:t>
            </a:r>
            <a:r>
              <a:rPr lang="en-US" b="1" dirty="0">
                <a:solidFill>
                  <a:srgbClr val="C00000"/>
                </a:solidFill>
                <a:latin typeface="MyriadPro-Light"/>
              </a:rPr>
              <a:t> it was extinct in the wild.</a:t>
            </a:r>
            <a:endParaRPr lang="ar-SA" dirty="0"/>
          </a:p>
        </p:txBody>
      </p:sp>
    </p:spTree>
    <p:extLst>
      <p:ext uri="{BB962C8B-B14F-4D97-AF65-F5344CB8AC3E}">
        <p14:creationId xmlns:p14="http://schemas.microsoft.com/office/powerpoint/2010/main" val="507624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echa: pentágono 3">
            <a:extLst>
              <a:ext uri="{FF2B5EF4-FFF2-40B4-BE49-F238E27FC236}">
                <a16:creationId xmlns:a16="http://schemas.microsoft.com/office/drawing/2014/main" id="{53152E44-7293-4244-8C2B-66B1F128B5DD}"/>
              </a:ext>
            </a:extLst>
          </p:cNvPr>
          <p:cNvSpPr/>
          <p:nvPr/>
        </p:nvSpPr>
        <p:spPr>
          <a:xfrm rot="10349358">
            <a:off x="5521678" y="1817643"/>
            <a:ext cx="4045195" cy="3763734"/>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D6B35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F1EEE6"/>
              </a:solidFill>
              <a:uFillTx/>
              <a:latin typeface="Arial"/>
            </a:endParaRPr>
          </a:p>
        </p:txBody>
      </p:sp>
      <p:pic>
        <p:nvPicPr>
          <p:cNvPr id="10" name="صورة 9">
            <a:extLst>
              <a:ext uri="{FF2B5EF4-FFF2-40B4-BE49-F238E27FC236}">
                <a16:creationId xmlns:a16="http://schemas.microsoft.com/office/drawing/2014/main" id="{ED7CA98B-B60E-438C-875B-CCEB50074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128" y="1325880"/>
            <a:ext cx="3045900" cy="3817620"/>
          </a:xfrm>
          <a:prstGeom prst="rect">
            <a:avLst/>
          </a:prstGeom>
        </p:spPr>
      </p:pic>
      <p:sp>
        <p:nvSpPr>
          <p:cNvPr id="6" name="مربع نص 5">
            <a:extLst>
              <a:ext uri="{FF2B5EF4-FFF2-40B4-BE49-F238E27FC236}">
                <a16:creationId xmlns:a16="http://schemas.microsoft.com/office/drawing/2014/main" id="{B30354CC-239D-43A2-92A7-46ABC173997D}"/>
              </a:ext>
            </a:extLst>
          </p:cNvPr>
          <p:cNvSpPr txBox="1"/>
          <p:nvPr/>
        </p:nvSpPr>
        <p:spPr>
          <a:xfrm>
            <a:off x="24972" y="1121678"/>
            <a:ext cx="7188404" cy="954107"/>
          </a:xfrm>
          <a:prstGeom prst="rect">
            <a:avLst/>
          </a:prstGeom>
          <a:noFill/>
        </p:spPr>
        <p:txBody>
          <a:bodyPr wrap="square">
            <a:spAutoFit/>
          </a:bodyPr>
          <a:lstStyle/>
          <a:p>
            <a:pPr algn="ctr" rtl="0"/>
            <a:r>
              <a:rPr lang="en-US" sz="2800" b="1" dirty="0">
                <a:solidFill>
                  <a:schemeClr val="tx1"/>
                </a:solidFill>
                <a:latin typeface="MyriadPro-SemiboldIt"/>
              </a:rPr>
              <a:t>(</a:t>
            </a:r>
            <a:r>
              <a:rPr lang="en-US" sz="2800" b="1" dirty="0">
                <a:latin typeface="MyriadPro-SemiboldIt"/>
              </a:rPr>
              <a:t>Choose): </a:t>
            </a:r>
            <a:r>
              <a:rPr lang="en-US" altLang="zh-CN" sz="2800" b="1" dirty="0">
                <a:solidFill>
                  <a:srgbClr val="00B050"/>
                </a:solidFill>
                <a:cs typeface="MV Boli" pitchFamily="2" charset="0"/>
              </a:rPr>
              <a:t>The meaning of </a:t>
            </a:r>
            <a:r>
              <a:rPr lang="en-US" altLang="zh-CN" sz="2800" b="1" u="sng" dirty="0">
                <a:solidFill>
                  <a:srgbClr val="FF0000"/>
                </a:solidFill>
                <a:cs typeface="MV Boli" pitchFamily="2" charset="0"/>
              </a:rPr>
              <a:t>opportunities</a:t>
            </a:r>
          </a:p>
          <a:p>
            <a:pPr algn="ctr"/>
            <a:endParaRPr lang="en-US" sz="2800" b="1" dirty="0">
              <a:solidFill>
                <a:schemeClr val="tx1"/>
              </a:solidFill>
              <a:latin typeface="MyriadPro-SemiboldIt"/>
            </a:endParaRPr>
          </a:p>
        </p:txBody>
      </p:sp>
      <p:sp>
        <p:nvSpPr>
          <p:cNvPr id="16" name="C">
            <a:extLst>
              <a:ext uri="{FF2B5EF4-FFF2-40B4-BE49-F238E27FC236}">
                <a16:creationId xmlns:a16="http://schemas.microsoft.com/office/drawing/2014/main" id="{6622AEAA-1F4E-4D13-89D5-9E02490C74A5}"/>
              </a:ext>
            </a:extLst>
          </p:cNvPr>
          <p:cNvSpPr/>
          <p:nvPr/>
        </p:nvSpPr>
        <p:spPr>
          <a:xfrm>
            <a:off x="777967" y="1964564"/>
            <a:ext cx="754803" cy="709505"/>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DDC58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Arial" panose="020B0604020202020204" pitchFamily="34" charset="0"/>
                <a:cs typeface="Arial" panose="020B0604020202020204" pitchFamily="34" charset="0"/>
              </a:rPr>
              <a:t>A</a:t>
            </a:r>
          </a:p>
        </p:txBody>
      </p:sp>
      <p:sp>
        <p:nvSpPr>
          <p:cNvPr id="17" name="C_answer">
            <a:extLst>
              <a:ext uri="{FF2B5EF4-FFF2-40B4-BE49-F238E27FC236}">
                <a16:creationId xmlns:a16="http://schemas.microsoft.com/office/drawing/2014/main" id="{887FCEB9-E673-4531-9F7C-AD09CA1BC79B}"/>
              </a:ext>
            </a:extLst>
          </p:cNvPr>
          <p:cNvSpPr/>
          <p:nvPr/>
        </p:nvSpPr>
        <p:spPr>
          <a:xfrm>
            <a:off x="1522258" y="1964564"/>
            <a:ext cx="3964142" cy="709505"/>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DDC586">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altLang="zh-CN" sz="2800" b="1" dirty="0">
                <a:solidFill>
                  <a:schemeClr val="tx1">
                    <a:lumMod val="85000"/>
                    <a:lumOff val="15000"/>
                  </a:schemeClr>
                </a:solidFill>
                <a:cs typeface="MV Boli" pitchFamily="2" charset="0"/>
              </a:rPr>
              <a:t>chances</a:t>
            </a:r>
            <a:endParaRPr lang="en-US" altLang="zh-CN" sz="2800" b="1" dirty="0">
              <a:solidFill>
                <a:schemeClr val="tx1">
                  <a:lumMod val="85000"/>
                  <a:lumOff val="15000"/>
                </a:schemeClr>
              </a:solidFill>
              <a:cs typeface="MV Boli" pitchFamily="2" charset="0"/>
            </a:endParaRPr>
          </a:p>
        </p:txBody>
      </p:sp>
      <p:sp>
        <p:nvSpPr>
          <p:cNvPr id="20" name="B">
            <a:extLst>
              <a:ext uri="{FF2B5EF4-FFF2-40B4-BE49-F238E27FC236}">
                <a16:creationId xmlns:a16="http://schemas.microsoft.com/office/drawing/2014/main" id="{5471AA3D-FF05-4BFE-A2A6-FE5E10A8E9CF}"/>
              </a:ext>
            </a:extLst>
          </p:cNvPr>
          <p:cNvSpPr/>
          <p:nvPr/>
        </p:nvSpPr>
        <p:spPr>
          <a:xfrm>
            <a:off x="777967" y="2894277"/>
            <a:ext cx="754803" cy="778695"/>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DDC58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Arial" panose="020B0604020202020204" pitchFamily="34" charset="0"/>
                <a:cs typeface="Arial" panose="020B0604020202020204" pitchFamily="34" charset="0"/>
              </a:rPr>
              <a:t>B</a:t>
            </a:r>
          </a:p>
        </p:txBody>
      </p:sp>
      <p:sp>
        <p:nvSpPr>
          <p:cNvPr id="21" name="B_answer">
            <a:extLst>
              <a:ext uri="{FF2B5EF4-FFF2-40B4-BE49-F238E27FC236}">
                <a16:creationId xmlns:a16="http://schemas.microsoft.com/office/drawing/2014/main" id="{F783116B-AB57-49F3-BC68-EE4E9935C27B}"/>
              </a:ext>
            </a:extLst>
          </p:cNvPr>
          <p:cNvSpPr/>
          <p:nvPr/>
        </p:nvSpPr>
        <p:spPr>
          <a:xfrm>
            <a:off x="1532771" y="2894166"/>
            <a:ext cx="3964142" cy="778695"/>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DDC586">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800" b="1" dirty="0">
                <a:solidFill>
                  <a:srgbClr val="374151"/>
                </a:solidFill>
                <a:latin typeface="Söhne"/>
              </a:rPr>
              <a:t>gift</a:t>
            </a:r>
            <a:endParaRPr lang="en-US" altLang="zh-CN" sz="2800" b="1" dirty="0">
              <a:solidFill>
                <a:schemeClr val="tx1">
                  <a:lumMod val="85000"/>
                  <a:lumOff val="15000"/>
                </a:schemeClr>
              </a:solidFill>
              <a:cs typeface="MV Boli" pitchFamily="2" charset="0"/>
            </a:endParaRPr>
          </a:p>
        </p:txBody>
      </p:sp>
      <p:sp>
        <p:nvSpPr>
          <p:cNvPr id="15" name="B">
            <a:extLst>
              <a:ext uri="{FF2B5EF4-FFF2-40B4-BE49-F238E27FC236}">
                <a16:creationId xmlns:a16="http://schemas.microsoft.com/office/drawing/2014/main" id="{70749283-E2AD-418E-9681-332296B985DB}"/>
              </a:ext>
            </a:extLst>
          </p:cNvPr>
          <p:cNvSpPr/>
          <p:nvPr/>
        </p:nvSpPr>
        <p:spPr>
          <a:xfrm>
            <a:off x="765752" y="3816512"/>
            <a:ext cx="754803" cy="778695"/>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DDC58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Arial" panose="020B0604020202020204" pitchFamily="34" charset="0"/>
                <a:cs typeface="Arial" panose="020B0604020202020204" pitchFamily="34" charset="0"/>
              </a:rPr>
              <a:t>C</a:t>
            </a:r>
          </a:p>
        </p:txBody>
      </p:sp>
      <p:sp>
        <p:nvSpPr>
          <p:cNvPr id="22" name="B_answer">
            <a:extLst>
              <a:ext uri="{FF2B5EF4-FFF2-40B4-BE49-F238E27FC236}">
                <a16:creationId xmlns:a16="http://schemas.microsoft.com/office/drawing/2014/main" id="{B67A2CF4-BBF6-4776-8104-0AD03458978E}"/>
              </a:ext>
            </a:extLst>
          </p:cNvPr>
          <p:cNvSpPr/>
          <p:nvPr/>
        </p:nvSpPr>
        <p:spPr>
          <a:xfrm>
            <a:off x="1520556" y="3816401"/>
            <a:ext cx="3976357" cy="778695"/>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DDC586">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2800" b="1" dirty="0">
                <a:solidFill>
                  <a:schemeClr val="tx1">
                    <a:lumMod val="85000"/>
                    <a:lumOff val="15000"/>
                  </a:schemeClr>
                </a:solidFill>
                <a:cs typeface="MV Boli" pitchFamily="2" charset="0"/>
              </a:rPr>
              <a:t>duties</a:t>
            </a:r>
          </a:p>
        </p:txBody>
      </p:sp>
      <p:pic>
        <p:nvPicPr>
          <p:cNvPr id="2" name="صورة 1">
            <a:extLst>
              <a:ext uri="{FF2B5EF4-FFF2-40B4-BE49-F238E27FC236}">
                <a16:creationId xmlns:a16="http://schemas.microsoft.com/office/drawing/2014/main" id="{4E0BA6CC-DB2F-3B79-1DC8-0C5DDA6D133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552874" y="1869078"/>
            <a:ext cx="700271" cy="700271"/>
          </a:xfrm>
          <a:prstGeom prst="rect">
            <a:avLst/>
          </a:prstGeom>
        </p:spPr>
      </p:pic>
    </p:spTree>
    <p:extLst>
      <p:ext uri="{BB962C8B-B14F-4D97-AF65-F5344CB8AC3E}">
        <p14:creationId xmlns:p14="http://schemas.microsoft.com/office/powerpoint/2010/main" val="3991022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withEffect">
                                  <p:stCondLst>
                                    <p:cond delay="0"/>
                                  </p:stCondLst>
                                  <p:childTnLst>
                                    <p:animClr clrSpc="rgb" dir="cw">
                                      <p:cBhvr>
                                        <p:cTn id="12" dur="250" fill="hold"/>
                                        <p:tgtEl>
                                          <p:spTgt spid="17"/>
                                        </p:tgtEl>
                                        <p:attrNameLst>
                                          <p:attrName>fillcolor</p:attrName>
                                        </p:attrNameLst>
                                      </p:cBhvr>
                                      <p:to>
                                        <a:srgbClr val="92D050"/>
                                      </p:to>
                                    </p:animClr>
                                    <p:set>
                                      <p:cBhvr>
                                        <p:cTn id="13" dur="250" fill="hold"/>
                                        <p:tgtEl>
                                          <p:spTgt spid="17"/>
                                        </p:tgtEl>
                                        <p:attrNameLst>
                                          <p:attrName>fill.type</p:attrName>
                                        </p:attrNameLst>
                                      </p:cBhvr>
                                      <p:to>
                                        <p:strVal val="solid"/>
                                      </p:to>
                                    </p:set>
                                    <p:set>
                                      <p:cBhvr>
                                        <p:cTn id="14" dur="250" fill="hold"/>
                                        <p:tgtEl>
                                          <p:spTgt spid="17"/>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5" presetID="1" presetClass="emph" presetSubtype="2" fill="hold" nodeType="withEffect">
                                  <p:stCondLst>
                                    <p:cond delay="0"/>
                                  </p:stCondLst>
                                  <p:childTnLst>
                                    <p:animClr clrSpc="rgb" dir="cw">
                                      <p:cBhvr>
                                        <p:cTn id="16" dur="250" fill="hold"/>
                                        <p:tgtEl>
                                          <p:spTgt spid="16"/>
                                        </p:tgtEl>
                                        <p:attrNameLst>
                                          <p:attrName>fillcolor</p:attrName>
                                        </p:attrNameLst>
                                      </p:cBhvr>
                                      <p:to>
                                        <a:srgbClr val="92D050"/>
                                      </p:to>
                                    </p:animClr>
                                    <p:set>
                                      <p:cBhvr>
                                        <p:cTn id="17" dur="250" fill="hold"/>
                                        <p:tgtEl>
                                          <p:spTgt spid="16"/>
                                        </p:tgtEl>
                                        <p:attrNameLst>
                                          <p:attrName>fill.type</p:attrName>
                                        </p:attrNameLst>
                                      </p:cBhvr>
                                      <p:to>
                                        <p:strVal val="solid"/>
                                      </p:to>
                                    </p:set>
                                    <p:set>
                                      <p:cBhvr>
                                        <p:cTn id="18" dur="250" fill="hold"/>
                                        <p:tgtEl>
                                          <p:spTgt spid="16"/>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50" fill="hold"/>
                                        <p:tgtEl>
                                          <p:spTgt spid="21"/>
                                        </p:tgtEl>
                                        <p:attrNameLst>
                                          <p:attrName>fillcolor</p:attrName>
                                        </p:attrNameLst>
                                      </p:cBhvr>
                                      <p:to>
                                        <a:srgbClr val="FF0066"/>
                                      </p:to>
                                    </p:animClr>
                                    <p:set>
                                      <p:cBhvr>
                                        <p:cTn id="24" dur="250" fill="hold"/>
                                        <p:tgtEl>
                                          <p:spTgt spid="21"/>
                                        </p:tgtEl>
                                        <p:attrNameLst>
                                          <p:attrName>fill.type</p:attrName>
                                        </p:attrNameLst>
                                      </p:cBhvr>
                                      <p:to>
                                        <p:strVal val="solid"/>
                                      </p:to>
                                    </p:set>
                                    <p:set>
                                      <p:cBhvr>
                                        <p:cTn id="25" dur="250" fill="hold"/>
                                        <p:tgtEl>
                                          <p:spTgt spid="2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whoosh.wav"/>
                                        </p:tgtEl>
                                      </p:cMediaNode>
                                    </p:audio>
                                  </p:subTnLst>
                                </p:cTn>
                              </p:par>
                              <p:par>
                                <p:cTn id="26" presetID="1" presetClass="emph" presetSubtype="2" fill="hold" nodeType="withEffect">
                                  <p:stCondLst>
                                    <p:cond delay="0"/>
                                  </p:stCondLst>
                                  <p:childTnLst>
                                    <p:animClr clrSpc="rgb" dir="cw">
                                      <p:cBhvr>
                                        <p:cTn id="27" dur="250" fill="hold"/>
                                        <p:tgtEl>
                                          <p:spTgt spid="20"/>
                                        </p:tgtEl>
                                        <p:attrNameLst>
                                          <p:attrName>fillcolor</p:attrName>
                                        </p:attrNameLst>
                                      </p:cBhvr>
                                      <p:to>
                                        <a:srgbClr val="FF0066"/>
                                      </p:to>
                                    </p:animClr>
                                    <p:set>
                                      <p:cBhvr>
                                        <p:cTn id="28" dur="250" fill="hold"/>
                                        <p:tgtEl>
                                          <p:spTgt spid="20"/>
                                        </p:tgtEl>
                                        <p:attrNameLst>
                                          <p:attrName>fill.type</p:attrName>
                                        </p:attrNameLst>
                                      </p:cBhvr>
                                      <p:to>
                                        <p:strVal val="solid"/>
                                      </p:to>
                                    </p:set>
                                    <p:set>
                                      <p:cBhvr>
                                        <p:cTn id="29" dur="250" fill="hold"/>
                                        <p:tgtEl>
                                          <p:spTgt spid="20"/>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2"/>
                                        </p:tgtEl>
                                        <p:attrNameLst>
                                          <p:attrName>fillcolor</p:attrName>
                                        </p:attrNameLst>
                                      </p:cBhvr>
                                      <p:to>
                                        <a:srgbClr val="FF0066"/>
                                      </p:to>
                                    </p:animClr>
                                    <p:set>
                                      <p:cBhvr>
                                        <p:cTn id="35" dur="250" fill="hold"/>
                                        <p:tgtEl>
                                          <p:spTgt spid="22"/>
                                        </p:tgtEl>
                                        <p:attrNameLst>
                                          <p:attrName>fill.type</p:attrName>
                                        </p:attrNameLst>
                                      </p:cBhvr>
                                      <p:to>
                                        <p:strVal val="solid"/>
                                      </p:to>
                                    </p:set>
                                    <p:set>
                                      <p:cBhvr>
                                        <p:cTn id="36" dur="250" fill="hold"/>
                                        <p:tgtEl>
                                          <p:spTgt spid="2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whoosh.wav"/>
                                        </p:tgtEl>
                                      </p:cMediaNode>
                                    </p:audio>
                                  </p:subTnLst>
                                </p:cTn>
                              </p:par>
                              <p:par>
                                <p:cTn id="37" presetID="1" presetClass="emph" presetSubtype="2" fill="hold" nodeType="withEffect">
                                  <p:stCondLst>
                                    <p:cond delay="0"/>
                                  </p:stCondLst>
                                  <p:childTnLst>
                                    <p:animClr clrSpc="rgb" dir="cw">
                                      <p:cBhvr>
                                        <p:cTn id="38" dur="250" fill="hold"/>
                                        <p:tgtEl>
                                          <p:spTgt spid="15"/>
                                        </p:tgtEl>
                                        <p:attrNameLst>
                                          <p:attrName>fillcolor</p:attrName>
                                        </p:attrNameLst>
                                      </p:cBhvr>
                                      <p:to>
                                        <a:srgbClr val="FF0066"/>
                                      </p:to>
                                    </p:animClr>
                                    <p:set>
                                      <p:cBhvr>
                                        <p:cTn id="39" dur="250" fill="hold"/>
                                        <p:tgtEl>
                                          <p:spTgt spid="15"/>
                                        </p:tgtEl>
                                        <p:attrNameLst>
                                          <p:attrName>fill.type</p:attrName>
                                        </p:attrNameLst>
                                      </p:cBhvr>
                                      <p:to>
                                        <p:strVal val="solid"/>
                                      </p:to>
                                    </p:set>
                                    <p:set>
                                      <p:cBhvr>
                                        <p:cTn id="40" dur="250" fill="hold"/>
                                        <p:tgtEl>
                                          <p:spTgt spid="15"/>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5">
            <a:extLst>
              <a:ext uri="{FF2B5EF4-FFF2-40B4-BE49-F238E27FC236}">
                <a16:creationId xmlns:a16="http://schemas.microsoft.com/office/drawing/2014/main" id="{1106E948-7C2D-4AAC-823B-5B8050A2A6B7}"/>
              </a:ext>
            </a:extLst>
          </p:cNvPr>
          <p:cNvPicPr>
            <a:picLocks noChangeAspect="1"/>
          </p:cNvPicPr>
          <p:nvPr/>
        </p:nvPicPr>
        <p:blipFill>
          <a:blip r:embed="rId3">
            <a:alphaModFix amt="38000"/>
          </a:blip>
          <a:stretch>
            <a:fillRect/>
          </a:stretch>
        </p:blipFill>
        <p:spPr>
          <a:xfrm>
            <a:off x="0" y="0"/>
            <a:ext cx="9144000" cy="5143207"/>
          </a:xfrm>
          <a:prstGeom prst="rect">
            <a:avLst/>
          </a:prstGeom>
          <a:noFill/>
          <a:ln cap="flat">
            <a:noFill/>
          </a:ln>
        </p:spPr>
      </p:pic>
      <p:pic>
        <p:nvPicPr>
          <p:cNvPr id="3" name="Imagen 3">
            <a:extLst>
              <a:ext uri="{FF2B5EF4-FFF2-40B4-BE49-F238E27FC236}">
                <a16:creationId xmlns:a16="http://schemas.microsoft.com/office/drawing/2014/main" id="{1FD866C4-72D7-4A25-884A-2AE833AB341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5142" y="146"/>
            <a:ext cx="8998857" cy="5143207"/>
          </a:xfrm>
          <a:prstGeom prst="rect">
            <a:avLst/>
          </a:prstGeom>
          <a:noFill/>
          <a:ln cap="flat">
            <a:noFill/>
          </a:ln>
        </p:spPr>
      </p:pic>
      <p:sp>
        <p:nvSpPr>
          <p:cNvPr id="5" name="Google Shape;2576;p41">
            <a:extLst>
              <a:ext uri="{FF2B5EF4-FFF2-40B4-BE49-F238E27FC236}">
                <a16:creationId xmlns:a16="http://schemas.microsoft.com/office/drawing/2014/main" id="{BAE59D9E-5FE6-4C28-9D08-A316711AE332}"/>
              </a:ext>
            </a:extLst>
          </p:cNvPr>
          <p:cNvSpPr txBox="1">
            <a:spLocks noGrp="1"/>
          </p:cNvSpPr>
          <p:nvPr>
            <p:ph type="subTitle" idx="4294967295"/>
          </p:nvPr>
        </p:nvSpPr>
        <p:spPr>
          <a:xfrm>
            <a:off x="805376" y="3789694"/>
            <a:ext cx="3127997" cy="522899"/>
          </a:xfrm>
        </p:spPr>
        <p:txBody>
          <a:bodyPr/>
          <a:lstStyle/>
          <a:p>
            <a:pPr marL="0" lvl="0" indent="0">
              <a:buNone/>
            </a:pPr>
            <a:r>
              <a:rPr lang="en-US" sz="1500">
                <a:solidFill>
                  <a:srgbClr val="393231"/>
                </a:solidFill>
              </a:rPr>
              <a:t>Describe the topic of the section here</a:t>
            </a:r>
          </a:p>
        </p:txBody>
      </p:sp>
      <p:sp>
        <p:nvSpPr>
          <p:cNvPr id="9" name="圆角矩形 112">
            <a:extLst>
              <a:ext uri="{FF2B5EF4-FFF2-40B4-BE49-F238E27FC236}">
                <a16:creationId xmlns:a16="http://schemas.microsoft.com/office/drawing/2014/main" id="{14183538-19B8-4A97-AF4E-E4D938B5BB41}"/>
              </a:ext>
            </a:extLst>
          </p:cNvPr>
          <p:cNvSpPr/>
          <p:nvPr/>
        </p:nvSpPr>
        <p:spPr>
          <a:xfrm>
            <a:off x="805376" y="986634"/>
            <a:ext cx="7533248" cy="3325959"/>
          </a:xfrm>
          <a:prstGeom prst="roundRect">
            <a:avLst>
              <a:gd name="adj" fmla="val 7352"/>
            </a:avLst>
          </a:prstGeom>
          <a:solidFill>
            <a:srgbClr val="F2F2F2">
              <a:alpha val="87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06">
            <a:extLst>
              <a:ext uri="{FF2B5EF4-FFF2-40B4-BE49-F238E27FC236}">
                <a16:creationId xmlns:a16="http://schemas.microsoft.com/office/drawing/2014/main" id="{9119FA58-B2B2-4160-BB84-437EF4C4205B}"/>
              </a:ext>
            </a:extLst>
          </p:cNvPr>
          <p:cNvSpPr/>
          <p:nvPr/>
        </p:nvSpPr>
        <p:spPr>
          <a:xfrm>
            <a:off x="8050639" y="1110746"/>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7">
            <a:extLst>
              <a:ext uri="{FF2B5EF4-FFF2-40B4-BE49-F238E27FC236}">
                <a16:creationId xmlns:a16="http://schemas.microsoft.com/office/drawing/2014/main" id="{8AE01B53-44CA-4E81-A1C7-54D16E4E2DFC}"/>
              </a:ext>
            </a:extLst>
          </p:cNvPr>
          <p:cNvSpPr/>
          <p:nvPr/>
        </p:nvSpPr>
        <p:spPr>
          <a:xfrm>
            <a:off x="1005468" y="3941629"/>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8">
            <a:extLst>
              <a:ext uri="{FF2B5EF4-FFF2-40B4-BE49-F238E27FC236}">
                <a16:creationId xmlns:a16="http://schemas.microsoft.com/office/drawing/2014/main" id="{BA6BAE83-0F03-4C39-9F16-BE7F67EF891E}"/>
              </a:ext>
            </a:extLst>
          </p:cNvPr>
          <p:cNvSpPr/>
          <p:nvPr/>
        </p:nvSpPr>
        <p:spPr>
          <a:xfrm>
            <a:off x="7962746" y="3941629"/>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09">
            <a:extLst>
              <a:ext uri="{FF2B5EF4-FFF2-40B4-BE49-F238E27FC236}">
                <a16:creationId xmlns:a16="http://schemas.microsoft.com/office/drawing/2014/main" id="{5A172F9E-F4E4-456E-A793-A523F03C8444}"/>
              </a:ext>
            </a:extLst>
          </p:cNvPr>
          <p:cNvSpPr/>
          <p:nvPr/>
        </p:nvSpPr>
        <p:spPr>
          <a:xfrm>
            <a:off x="993731" y="1460327"/>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صورة 17">
            <a:extLst>
              <a:ext uri="{FF2B5EF4-FFF2-40B4-BE49-F238E27FC236}">
                <a16:creationId xmlns:a16="http://schemas.microsoft.com/office/drawing/2014/main" id="{241306C6-F0BE-4754-B5B0-B2067B1F3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258" y="588840"/>
            <a:ext cx="4752975" cy="4762500"/>
          </a:xfrm>
          <a:prstGeom prst="rect">
            <a:avLst/>
          </a:prstGeom>
        </p:spPr>
      </p:pic>
      <p:sp>
        <p:nvSpPr>
          <p:cNvPr id="19" name="مربع نص 18">
            <a:extLst>
              <a:ext uri="{FF2B5EF4-FFF2-40B4-BE49-F238E27FC236}">
                <a16:creationId xmlns:a16="http://schemas.microsoft.com/office/drawing/2014/main" id="{5F382BFC-4857-4C46-B78B-B2DE98B403E9}"/>
              </a:ext>
            </a:extLst>
          </p:cNvPr>
          <p:cNvSpPr txBox="1"/>
          <p:nvPr/>
        </p:nvSpPr>
        <p:spPr>
          <a:xfrm>
            <a:off x="758857" y="1680117"/>
            <a:ext cx="5590095" cy="1938992"/>
          </a:xfrm>
          <a:prstGeom prst="rect">
            <a:avLst/>
          </a:prstGeom>
          <a:noFill/>
        </p:spPr>
        <p:txBody>
          <a:bodyPr wrap="square" rtlCol="1">
            <a:spAutoFit/>
          </a:bodyPr>
          <a:lstStyle/>
          <a:p>
            <a:pPr algn="ctr" rtl="0"/>
            <a:r>
              <a:rPr lang="en-US" sz="4000" b="1" dirty="0">
                <a:solidFill>
                  <a:srgbClr val="000000"/>
                </a:solidFill>
              </a:rPr>
              <a:t>Let's play a game to practice what we've learned! </a:t>
            </a:r>
            <a:endParaRPr lang="ar-SA" sz="4000" b="1" dirty="0">
              <a:solidFill>
                <a:srgbClr val="000000"/>
              </a:solidFill>
            </a:endParaRPr>
          </a:p>
        </p:txBody>
      </p:sp>
      <p:pic>
        <p:nvPicPr>
          <p:cNvPr id="14" name="Imagen 3">
            <a:extLst>
              <a:ext uri="{FF2B5EF4-FFF2-40B4-BE49-F238E27FC236}">
                <a16:creationId xmlns:a16="http://schemas.microsoft.com/office/drawing/2014/main" id="{39EAD2FD-C0BF-4369-B07E-AB85A03DC5C0}"/>
              </a:ext>
            </a:extLst>
          </p:cNvPr>
          <p:cNvPicPr>
            <a:picLocks noChangeAspect="1"/>
          </p:cNvPicPr>
          <p:nvPr/>
        </p:nvPicPr>
        <p:blipFill>
          <a:blip r:embed="rId6"/>
          <a:stretch>
            <a:fillRect/>
          </a:stretch>
        </p:blipFill>
        <p:spPr>
          <a:xfrm rot="19377068">
            <a:off x="-331870" y="3249006"/>
            <a:ext cx="2354628" cy="1455545"/>
          </a:xfrm>
          <a:prstGeom prst="rect">
            <a:avLst/>
          </a:prstGeom>
          <a:noFill/>
          <a:ln cap="flat">
            <a:noFill/>
          </a:ln>
        </p:spPr>
      </p:pic>
    </p:spTree>
    <p:extLst>
      <p:ext uri="{BB962C8B-B14F-4D97-AF65-F5344CB8AC3E}">
        <p14:creationId xmlns:p14="http://schemas.microsoft.com/office/powerpoint/2010/main" val="1691956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4BAF0BCE-EA9A-4DAC-97D2-91C95F611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701"/>
            <a:ext cx="9144000" cy="5373278"/>
          </a:xfrm>
          <a:prstGeom prst="rect">
            <a:avLst/>
          </a:prstGeom>
        </p:spPr>
      </p:pic>
      <p:pic>
        <p:nvPicPr>
          <p:cNvPr id="39" name="38 Imagen"/>
          <p:cNvPicPr>
            <a:picLocks noChangeAspect="1"/>
          </p:cNvPicPr>
          <p:nvPr/>
        </p:nvPicPr>
        <p:blipFill rotWithShape="1">
          <a:blip r:embed="rId4">
            <a:extLst>
              <a:ext uri="{28A0092B-C50C-407E-A947-70E740481C1C}">
                <a14:useLocalDpi xmlns:a14="http://schemas.microsoft.com/office/drawing/2010/main" val="0"/>
              </a:ext>
            </a:extLst>
          </a:blip>
          <a:srcRect b="41387"/>
          <a:stretch/>
        </p:blipFill>
        <p:spPr>
          <a:xfrm>
            <a:off x="1659877" y="249366"/>
            <a:ext cx="5824247" cy="2722434"/>
          </a:xfrm>
          <a:prstGeom prst="rect">
            <a:avLst/>
          </a:prstGeom>
        </p:spPr>
      </p:pic>
      <p:pic>
        <p:nvPicPr>
          <p:cNvPr id="71" name="7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4124" y="1113589"/>
            <a:ext cx="3184370" cy="3495379"/>
          </a:xfrm>
          <a:prstGeom prst="rect">
            <a:avLst/>
          </a:prstGeom>
          <a:effectLst>
            <a:outerShdw blurRad="76200" dir="18900000" sy="23000" kx="-1200000" algn="bl" rotWithShape="0">
              <a:prstClr val="black">
                <a:alpha val="20000"/>
              </a:prstClr>
            </a:outerShdw>
          </a:effectLst>
        </p:spPr>
      </p:pic>
      <p:pic>
        <p:nvPicPr>
          <p:cNvPr id="75" name="Picture 2" descr="http://dc503.4shared.com/img/_8X8n0yO/s3/13989ff1f90/basebal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0327" y="1734009"/>
            <a:ext cx="327743" cy="327743"/>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a:hlinkClick r:id="" action="ppaction://hlinkshowjump?jump=nextslid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7536" y="4410575"/>
            <a:ext cx="1184825" cy="591446"/>
          </a:xfrm>
          <a:prstGeom prst="rect">
            <a:avLst/>
          </a:prstGeom>
          <a:effectLst>
            <a:outerShdw blurRad="50800" dist="38100" dir="2700000" algn="tl" rotWithShape="0">
              <a:prstClr val="black">
                <a:alpha val="40000"/>
              </a:prstClr>
            </a:outerShdw>
          </a:effectLst>
        </p:spPr>
      </p:pic>
      <p:sp>
        <p:nvSpPr>
          <p:cNvPr id="7" name="6 Rectángulo"/>
          <p:cNvSpPr/>
          <p:nvPr/>
        </p:nvSpPr>
        <p:spPr>
          <a:xfrm>
            <a:off x="1169623" y="4461961"/>
            <a:ext cx="2511280" cy="600164"/>
          </a:xfrm>
          <a:prstGeom prst="rect">
            <a:avLst/>
          </a:prstGeom>
        </p:spPr>
        <p:txBody>
          <a:bodyPr wrap="square">
            <a:spAutoFit/>
          </a:bodyPr>
          <a:lstStyle/>
          <a:p>
            <a:pPr algn="ctr"/>
            <a:r>
              <a:rPr lang="en-US" sz="3300" b="1" dirty="0">
                <a:solidFill>
                  <a:schemeClr val="bg1"/>
                </a:solidFill>
                <a:effectLst>
                  <a:outerShdw blurRad="38100" dist="38100" dir="2700000" algn="tl">
                    <a:srgbClr val="000000">
                      <a:alpha val="43137"/>
                    </a:srgbClr>
                  </a:outerShdw>
                </a:effectLst>
              </a:rPr>
              <a:t>SO - SUCH</a:t>
            </a:r>
            <a:endParaRPr lang="es-ES" sz="33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471077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play-ball.wav"/>
          </p:stSnd>
        </p:sndAc>
      </p:transition>
    </mc:Choice>
    <mc:Fallback xmlns="">
      <p:transition spd="slow">
        <p:circle/>
        <p:sndAc>
          <p:stSnd>
            <p:snd r:embed="rId10" name="play-ba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10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ستطيل 12">
            <a:extLst>
              <a:ext uri="{FF2B5EF4-FFF2-40B4-BE49-F238E27FC236}">
                <a16:creationId xmlns:a16="http://schemas.microsoft.com/office/drawing/2014/main" id="{9305435E-1DC3-48A7-9CD8-1B6019D0BF07}"/>
              </a:ext>
            </a:extLst>
          </p:cNvPr>
          <p:cNvSpPr/>
          <p:nvPr/>
        </p:nvSpPr>
        <p:spPr>
          <a:xfrm>
            <a:off x="0" y="0"/>
            <a:ext cx="9144000" cy="55005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9" name="8 Imagen"/>
          <p:cNvPicPr>
            <a:picLocks noChangeAspect="1"/>
          </p:cNvPicPr>
          <p:nvPr/>
        </p:nvPicPr>
        <p:blipFill rotWithShape="1">
          <a:blip r:embed="rId6">
            <a:extLst>
              <a:ext uri="{28A0092B-C50C-407E-A947-70E740481C1C}">
                <a14:useLocalDpi xmlns:a14="http://schemas.microsoft.com/office/drawing/2010/main" val="0"/>
              </a:ext>
            </a:extLst>
          </a:blip>
          <a:srcRect t="74430"/>
          <a:stretch/>
        </p:blipFill>
        <p:spPr>
          <a:xfrm>
            <a:off x="1160162" y="1005577"/>
            <a:ext cx="6823678" cy="4136077"/>
          </a:xfrm>
          <a:prstGeom prst="rect">
            <a:avLst/>
          </a:prstGeom>
        </p:spPr>
      </p:pic>
      <p:sp>
        <p:nvSpPr>
          <p:cNvPr id="16" name="15 Rectángulo redondeado"/>
          <p:cNvSpPr/>
          <p:nvPr/>
        </p:nvSpPr>
        <p:spPr>
          <a:xfrm>
            <a:off x="4950042" y="4073474"/>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err="1">
                <a:effectLst>
                  <a:outerShdw blurRad="38100" dist="38100" dir="2700000" algn="tl">
                    <a:srgbClr val="000000">
                      <a:alpha val="43137"/>
                    </a:srgbClr>
                  </a:outerShdw>
                </a:effectLst>
              </a:rPr>
              <a:t>such</a:t>
            </a:r>
            <a:endParaRPr lang="es-ES" sz="4050" b="1" dirty="0">
              <a:effectLst>
                <a:outerShdw blurRad="38100" dist="38100" dir="2700000" algn="tl">
                  <a:srgbClr val="000000">
                    <a:alpha val="43137"/>
                  </a:srgbClr>
                </a:outerShdw>
              </a:effectLst>
            </a:endParaRPr>
          </a:p>
        </p:txBody>
      </p:sp>
      <p:sp>
        <p:nvSpPr>
          <p:cNvPr id="8" name="7 Rectángulo redondeado"/>
          <p:cNvSpPr/>
          <p:nvPr/>
        </p:nvSpPr>
        <p:spPr>
          <a:xfrm>
            <a:off x="2411760" y="4083918"/>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a:effectLst>
                  <a:outerShdw blurRad="38100" dist="38100" dir="2700000" algn="tl">
                    <a:srgbClr val="000000">
                      <a:alpha val="43137"/>
                    </a:srgbClr>
                  </a:outerShdw>
                </a:effectLst>
              </a:rPr>
              <a:t>so</a:t>
            </a:r>
            <a:endParaRPr lang="es-ES" sz="4050" b="1" dirty="0">
              <a:effectLst>
                <a:outerShdw blurRad="38100" dist="38100" dir="2700000" algn="tl">
                  <a:srgbClr val="000000">
                    <a:alpha val="43137"/>
                  </a:srgbClr>
                </a:outerShdw>
              </a:effectLst>
            </a:endParaRPr>
          </a:p>
        </p:txBody>
      </p:sp>
      <p:sp>
        <p:nvSpPr>
          <p:cNvPr id="7" name="6 Rectángulo"/>
          <p:cNvSpPr/>
          <p:nvPr/>
        </p:nvSpPr>
        <p:spPr>
          <a:xfrm>
            <a:off x="1132609" y="729258"/>
            <a:ext cx="6868392" cy="27631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5" name="4 Elipse"/>
          <p:cNvSpPr/>
          <p:nvPr/>
        </p:nvSpPr>
        <p:spPr>
          <a:xfrm>
            <a:off x="3599892" y="1599642"/>
            <a:ext cx="2106234" cy="756084"/>
          </a:xfrm>
          <a:prstGeom prst="ellips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1"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1152810" y="0"/>
            <a:ext cx="3462928" cy="729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4626977" y="0"/>
            <a:ext cx="3374024" cy="7292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s.clipartpanda.com/stance-clipart-baseball_a2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7935" y="718578"/>
            <a:ext cx="582284" cy="101259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47964"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6" name="5 Forma libre"/>
          <p:cNvSpPr/>
          <p:nvPr/>
        </p:nvSpPr>
        <p:spPr>
          <a:xfrm>
            <a:off x="1132609" y="2015838"/>
            <a:ext cx="2743200"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0" name="9 Forma libre"/>
          <p:cNvSpPr/>
          <p:nvPr/>
        </p:nvSpPr>
        <p:spPr>
          <a:xfrm flipH="1">
            <a:off x="5436095" y="1977685"/>
            <a:ext cx="2564904"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4"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241544" y="390504"/>
            <a:ext cx="1303163" cy="160389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14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9077" y="258546"/>
            <a:ext cx="1566175" cy="1719139"/>
          </a:xfrm>
          <a:prstGeom prst="rect">
            <a:avLst/>
          </a:prstGeom>
          <a:effectLst>
            <a:outerShdw blurRad="76200" dir="18900000" sy="23000" kx="-1200000" algn="bl" rotWithShape="0">
              <a:prstClr val="black">
                <a:alpha val="20000"/>
              </a:prstClr>
            </a:outerShdw>
          </a:effectLst>
        </p:spPr>
      </p:pic>
      <p:pic>
        <p:nvPicPr>
          <p:cNvPr id="17"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9076"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2" name="1 Explosión 2"/>
          <p:cNvSpPr/>
          <p:nvPr/>
        </p:nvSpPr>
        <p:spPr>
          <a:xfrm>
            <a:off x="1493658" y="576803"/>
            <a:ext cx="1998222" cy="1296144"/>
          </a:xfrm>
          <a:prstGeom prst="irregularSeal2">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HOME RUN!</a:t>
            </a:r>
            <a:endParaRPr lang="es-E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2 Rectángulo"/>
          <p:cNvSpPr/>
          <p:nvPr/>
        </p:nvSpPr>
        <p:spPr>
          <a:xfrm>
            <a:off x="2120613" y="3110195"/>
            <a:ext cx="5022558" cy="738664"/>
          </a:xfrm>
          <a:prstGeom prst="rect">
            <a:avLst/>
          </a:prstGeom>
        </p:spPr>
        <p:txBody>
          <a:bodyPr wrap="square">
            <a:spAutoFit/>
          </a:bodyPr>
          <a:lstStyle/>
          <a:p>
            <a:pPr algn="ctr"/>
            <a:r>
              <a:rPr lang="en-US" sz="2100" b="1" dirty="0">
                <a:solidFill>
                  <a:schemeClr val="bg1"/>
                </a:solidFill>
                <a:effectLst>
                  <a:outerShdw blurRad="38100" dist="38100" dir="2700000" algn="tl">
                    <a:srgbClr val="000000">
                      <a:alpha val="43137"/>
                    </a:srgbClr>
                  </a:outerShdw>
                </a:effectLst>
                <a:latin typeface="Century Gothic" panose="020B0502020202020204" pitchFamily="34" charset="0"/>
              </a:rPr>
              <a:t>It was _____ a hot weather </a:t>
            </a:r>
          </a:p>
          <a:p>
            <a:pPr algn="ctr"/>
            <a:r>
              <a:rPr lang="en-US" sz="2100" b="1" dirty="0">
                <a:solidFill>
                  <a:schemeClr val="bg1"/>
                </a:solidFill>
                <a:effectLst>
                  <a:outerShdw blurRad="38100" dist="38100" dir="2700000" algn="tl">
                    <a:srgbClr val="000000">
                      <a:alpha val="43137"/>
                    </a:srgbClr>
                  </a:outerShdw>
                </a:effectLst>
                <a:latin typeface="Century Gothic" panose="020B0502020202020204" pitchFamily="34" charset="0"/>
              </a:rPr>
              <a:t>that we decided to go to the beach</a:t>
            </a:r>
            <a:r>
              <a:rPr lang="en-US" sz="2100" b="1" dirty="0">
                <a:solidFill>
                  <a:schemeClr val="bg1"/>
                </a:solidFill>
                <a:effectLst>
                  <a:outerShdw blurRad="38100" dist="38100" dir="2700000" algn="tl">
                    <a:srgbClr val="000000">
                      <a:alpha val="43137"/>
                    </a:srgbClr>
                  </a:outerShdw>
                </a:effectLst>
              </a:rPr>
              <a:t>.</a:t>
            </a:r>
            <a:endParaRPr lang="es-ES" sz="2100" b="1" dirty="0">
              <a:solidFill>
                <a:schemeClr val="bg1"/>
              </a:solidFill>
              <a:effectLst>
                <a:outerShdw blurRad="38100" dist="38100" dir="2700000" algn="tl">
                  <a:srgbClr val="000000">
                    <a:alpha val="43137"/>
                  </a:srgbClr>
                </a:outerShdw>
              </a:effectLst>
            </a:endParaRPr>
          </a:p>
        </p:txBody>
      </p:sp>
      <p:sp>
        <p:nvSpPr>
          <p:cNvPr id="18" name="17 Rectángulo"/>
          <p:cNvSpPr/>
          <p:nvPr/>
        </p:nvSpPr>
        <p:spPr>
          <a:xfrm>
            <a:off x="3707904" y="3061542"/>
            <a:ext cx="918102" cy="461665"/>
          </a:xfrm>
          <a:prstGeom prst="rect">
            <a:avLst/>
          </a:prstGeom>
        </p:spPr>
        <p:txBody>
          <a:bodyPr wrap="square">
            <a:spAutoFit/>
          </a:bodyPr>
          <a:lstStyle/>
          <a:p>
            <a:pPr algn="ctr"/>
            <a:r>
              <a:rPr lang="en-US" sz="2400" b="1" dirty="0">
                <a:solidFill>
                  <a:srgbClr val="00FFFF"/>
                </a:solidFill>
                <a:effectLst>
                  <a:outerShdw blurRad="38100" dist="38100" dir="2700000" algn="tl">
                    <a:srgbClr val="000000">
                      <a:alpha val="43137"/>
                    </a:srgbClr>
                  </a:outerShdw>
                </a:effectLst>
              </a:rPr>
              <a:t>such </a:t>
            </a:r>
            <a:endParaRPr lang="es-ES" sz="2400" b="1" dirty="0">
              <a:solidFill>
                <a:srgbClr val="00FFFF"/>
              </a:solidFill>
              <a:effectLst>
                <a:outerShdw blurRad="38100" dist="38100" dir="2700000" algn="tl">
                  <a:srgbClr val="000000">
                    <a:alpha val="43137"/>
                  </a:srgbClr>
                </a:outerShdw>
              </a:effectLst>
            </a:endParaRPr>
          </a:p>
        </p:txBody>
      </p:sp>
      <p:sp>
        <p:nvSpPr>
          <p:cNvPr id="21" name="20 Flecha derecha">
            <a:hlinkClick r:id="" action="ppaction://hlinkshowjump?jump=nextslide"/>
          </p:cNvPr>
          <p:cNvSpPr/>
          <p:nvPr/>
        </p:nvSpPr>
        <p:spPr>
          <a:xfrm>
            <a:off x="7056276" y="4166441"/>
            <a:ext cx="738497" cy="648072"/>
          </a:xfrm>
          <a:prstGeom prst="rightArrow">
            <a:avLst/>
          </a:prstGeom>
          <a:solidFill>
            <a:srgbClr val="00FF00"/>
          </a:solid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50" b="1" dirty="0">
                <a:solidFill>
                  <a:schemeClr val="tx1"/>
                </a:solidFill>
              </a:rPr>
              <a:t>NEXT</a:t>
            </a:r>
            <a:endParaRPr lang="es-ES" sz="1350" b="1" dirty="0">
              <a:solidFill>
                <a:schemeClr val="tx1"/>
              </a:solidFill>
            </a:endParaRPr>
          </a:p>
        </p:txBody>
      </p:sp>
      <p:sp>
        <p:nvSpPr>
          <p:cNvPr id="24" name="23 CuadroTexto"/>
          <p:cNvSpPr txBox="1"/>
          <p:nvPr/>
        </p:nvSpPr>
        <p:spPr>
          <a:xfrm>
            <a:off x="3005826" y="4731991"/>
            <a:ext cx="3230711" cy="369332"/>
          </a:xfrm>
          <a:prstGeom prst="rect">
            <a:avLst/>
          </a:prstGeom>
          <a:solidFill>
            <a:schemeClr val="accent3">
              <a:lumMod val="75000"/>
            </a:schemeClr>
          </a:solidFill>
        </p:spPr>
        <p:txBody>
          <a:bodyPr wrap="square" rtlCol="0">
            <a:spAutoFit/>
          </a:bodyPr>
          <a:lstStyle/>
          <a:p>
            <a:pPr algn="ctr"/>
            <a:r>
              <a:rPr lang="es-ES_tradnl" b="1" dirty="0" err="1">
                <a:effectLst>
                  <a:outerShdw blurRad="38100" dist="38100" dir="2700000" algn="tl">
                    <a:srgbClr val="000000">
                      <a:alpha val="43137"/>
                    </a:srgbClr>
                  </a:outerShdw>
                </a:effectLst>
                <a:latin typeface="Century Gothic" panose="020B0502020202020204" pitchFamily="34" charset="0"/>
              </a:rPr>
              <a:t>Click</a:t>
            </a:r>
            <a:r>
              <a:rPr lang="es-ES_tradnl" b="1" dirty="0">
                <a:effectLst>
                  <a:outerShdw blurRad="38100" dist="38100" dir="2700000" algn="tl">
                    <a:srgbClr val="000000">
                      <a:alpha val="43137"/>
                    </a:srgbClr>
                  </a:outerShdw>
                </a:effectLst>
                <a:latin typeface="Century Gothic" panose="020B0502020202020204" pitchFamily="34" charset="0"/>
              </a:rPr>
              <a:t> </a:t>
            </a:r>
            <a:r>
              <a:rPr lang="es-ES_tradnl" b="1" dirty="0" err="1">
                <a:effectLst>
                  <a:outerShdw blurRad="38100" dist="38100" dir="2700000" algn="tl">
                    <a:srgbClr val="000000">
                      <a:alpha val="43137"/>
                    </a:srgbClr>
                  </a:outerShdw>
                </a:effectLst>
                <a:latin typeface="Century Gothic" panose="020B0502020202020204" pitchFamily="34" charset="0"/>
              </a:rPr>
              <a:t>on</a:t>
            </a:r>
            <a:r>
              <a:rPr lang="es-ES_tradnl" b="1" dirty="0">
                <a:effectLst>
                  <a:outerShdw blurRad="38100" dist="38100" dir="2700000" algn="tl">
                    <a:srgbClr val="000000">
                      <a:alpha val="43137"/>
                    </a:srgbClr>
                  </a:outerShdw>
                </a:effectLst>
                <a:latin typeface="Century Gothic" panose="020B0502020202020204" pitchFamily="34" charset="0"/>
              </a:rPr>
              <a:t> </a:t>
            </a:r>
            <a:r>
              <a:rPr lang="es-ES_tradnl" b="1" dirty="0" err="1">
                <a:effectLst>
                  <a:outerShdw blurRad="38100" dist="38100" dir="2700000" algn="tl">
                    <a:srgbClr val="000000">
                      <a:alpha val="43137"/>
                    </a:srgbClr>
                  </a:outerShdw>
                </a:effectLst>
                <a:latin typeface="Century Gothic" panose="020B0502020202020204" pitchFamily="34" charset="0"/>
              </a:rPr>
              <a:t>the</a:t>
            </a:r>
            <a:r>
              <a:rPr lang="es-ES_tradnl" b="1" dirty="0">
                <a:effectLst>
                  <a:outerShdw blurRad="38100" dist="38100" dir="2700000" algn="tl">
                    <a:srgbClr val="000000">
                      <a:alpha val="43137"/>
                    </a:srgbClr>
                  </a:outerShdw>
                </a:effectLst>
                <a:latin typeface="Century Gothic" panose="020B0502020202020204" pitchFamily="34" charset="0"/>
              </a:rPr>
              <a:t> </a:t>
            </a:r>
            <a:r>
              <a:rPr lang="es-ES_tradnl" b="1" dirty="0" err="1">
                <a:effectLst>
                  <a:outerShdw blurRad="38100" dist="38100" dir="2700000" algn="tl">
                    <a:srgbClr val="000000">
                      <a:alpha val="43137"/>
                    </a:srgbClr>
                  </a:outerShdw>
                </a:effectLst>
                <a:latin typeface="Century Gothic" panose="020B0502020202020204" pitchFamily="34" charset="0"/>
              </a:rPr>
              <a:t>right</a:t>
            </a:r>
            <a:r>
              <a:rPr lang="es-ES_tradnl" b="1" dirty="0">
                <a:effectLst>
                  <a:outerShdw blurRad="38100" dist="38100" dir="2700000" algn="tl">
                    <a:srgbClr val="000000">
                      <a:alpha val="43137"/>
                    </a:srgbClr>
                  </a:outerShdw>
                </a:effectLst>
                <a:latin typeface="Century Gothic" panose="020B0502020202020204" pitchFamily="34" charset="0"/>
              </a:rPr>
              <a:t> </a:t>
            </a:r>
            <a:r>
              <a:rPr lang="es-ES_tradnl" b="1" dirty="0" err="1">
                <a:effectLst>
                  <a:outerShdw blurRad="38100" dist="38100" dir="2700000" algn="tl">
                    <a:srgbClr val="000000">
                      <a:alpha val="43137"/>
                    </a:srgbClr>
                  </a:outerShdw>
                </a:effectLst>
                <a:latin typeface="Century Gothic" panose="020B0502020202020204" pitchFamily="34" charset="0"/>
              </a:rPr>
              <a:t>option</a:t>
            </a:r>
            <a:endParaRPr lang="es-ES" b="1" dirty="0">
              <a:effectLst>
                <a:outerShdw blurRad="38100" dist="38100" dir="2700000" algn="tl">
                  <a:srgbClr val="000000">
                    <a:alpha val="43137"/>
                  </a:srgbClr>
                </a:outerShdw>
              </a:effectLst>
              <a:latin typeface="Century Gothic" panose="020B0502020202020204" pitchFamily="34" charset="0"/>
            </a:endParaRPr>
          </a:p>
        </p:txBody>
      </p:sp>
      <p:sp>
        <p:nvSpPr>
          <p:cNvPr id="4" name="3 CuadroTexto"/>
          <p:cNvSpPr txBox="1"/>
          <p:nvPr/>
        </p:nvSpPr>
        <p:spPr>
          <a:xfrm>
            <a:off x="7380312" y="1224876"/>
            <a:ext cx="522473" cy="323165"/>
          </a:xfrm>
          <a:prstGeom prst="rect">
            <a:avLst/>
          </a:prstGeom>
          <a:noFill/>
        </p:spPr>
        <p:txBody>
          <a:bodyPr wrap="square" rtlCol="0">
            <a:spAutoFit/>
          </a:bodyPr>
          <a:lstStyle/>
          <a:p>
            <a:pPr algn="r"/>
            <a:r>
              <a:rPr lang="es-ES_tradnl" sz="1500" b="1" dirty="0">
                <a:solidFill>
                  <a:schemeClr val="bg1"/>
                </a:solidFill>
                <a:effectLst>
                  <a:outerShdw blurRad="38100" dist="38100" dir="2700000" algn="tl">
                    <a:srgbClr val="000000">
                      <a:alpha val="43137"/>
                    </a:srgbClr>
                  </a:outerShdw>
                </a:effectLst>
              </a:rPr>
              <a:t>1/9</a:t>
            </a:r>
            <a:endParaRPr lang="es-ES" sz="15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695188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play-ball.wav"/>
          </p:stSnd>
        </p:sndAc>
      </p:transition>
    </mc:Choice>
    <mc:Fallback xmlns="">
      <p:transition spd="slow">
        <p:split orient="vert"/>
        <p:sndAc>
          <p:stSnd>
            <p:snd r:embed="rId15" name="play-ba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250"/>
                                        <p:tgtEl>
                                          <p:spTgt spid="14"/>
                                        </p:tgtEl>
                                      </p:cBhvr>
                                    </p:animEffect>
                                    <p:set>
                                      <p:cBhvr>
                                        <p:cTn id="7" dur="1" fill="hold">
                                          <p:stCondLst>
                                            <p:cond delay="249"/>
                                          </p:stCondLst>
                                        </p:cTn>
                                        <p:tgtEl>
                                          <p:spTgt spid="14"/>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50"/>
                                        <p:tgtEl>
                                          <p:spTgt spid="15"/>
                                        </p:tgtEl>
                                      </p:cBhvr>
                                    </p:animEffect>
                                  </p:childTnLst>
                                </p:cTn>
                              </p:par>
                              <p:par>
                                <p:cTn id="11" presetID="9" presetClass="emph" presetSubtype="0" grpId="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64" presetClass="path" presetSubtype="0" accel="50000" decel="50000" fill="hold" nodeType="withEffect">
                                  <p:stCondLst>
                                    <p:cond delay="0"/>
                                  </p:stCondLst>
                                  <p:childTnLst>
                                    <p:animMotion origin="layout" path="M -3.61111E-6 -2.89017E-7 L -0.05364 -0.85133 " pathEditMode="relative" rAng="0" ptsTypes="AA">
                                      <p:cBhvr>
                                        <p:cTn id="15" dur="250" fill="hold"/>
                                        <p:tgtEl>
                                          <p:spTgt spid="1026"/>
                                        </p:tgtEl>
                                        <p:attrNameLst>
                                          <p:attrName>ppt_x</p:attrName>
                                          <p:attrName>ppt_y</p:attrName>
                                        </p:attrNameLst>
                                      </p:cBhvr>
                                      <p:rCtr x="-2691" y="-42566"/>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par>
                                <p:cTn id="16" presetID="6" presetClass="emph" presetSubtype="0" fill="hold" nodeType="withEffect">
                                  <p:stCondLst>
                                    <p:cond delay="0"/>
                                  </p:stCondLst>
                                  <p:childTnLst>
                                    <p:animScale>
                                      <p:cBhvr>
                                        <p:cTn id="17" dur="250" fill="hold"/>
                                        <p:tgtEl>
                                          <p:spTgt spid="1026"/>
                                        </p:tgtEl>
                                      </p:cBhvr>
                                      <p:by x="25000" y="25000"/>
                                    </p:animScale>
                                  </p:childTnLst>
                                </p:cTn>
                              </p:par>
                            </p:childTnLst>
                          </p:cTn>
                        </p:par>
                        <p:par>
                          <p:cTn id="18" fill="hold">
                            <p:stCondLst>
                              <p:cond delay="250"/>
                            </p:stCondLst>
                            <p:childTnLst>
                              <p:par>
                                <p:cTn id="19" presetID="1" presetClass="entr" presetSubtype="0"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nodeType="withEffect">
                                  <p:stCondLst>
                                    <p:cond delay="50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750"/>
                            </p:stCondLst>
                            <p:childTnLst>
                              <p:par>
                                <p:cTn id="24" presetID="1" presetClass="exit"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2" presetClass="exit" presetSubtype="8" fill="hold" nodeType="clickEffect">
                                  <p:stCondLst>
                                    <p:cond delay="0"/>
                                  </p:stCondLst>
                                  <p:childTnLst>
                                    <p:animEffect transition="out" filter="wipe(left)">
                                      <p:cBhvr>
                                        <p:cTn id="30" dur="250"/>
                                        <p:tgtEl>
                                          <p:spTgt spid="14"/>
                                        </p:tgtEl>
                                      </p:cBhvr>
                                    </p:animEffect>
                                    <p:set>
                                      <p:cBhvr>
                                        <p:cTn id="31" dur="1" fill="hold">
                                          <p:stCondLst>
                                            <p:cond delay="249"/>
                                          </p:stCondLst>
                                        </p:cTn>
                                        <p:tgtEl>
                                          <p:spTgt spid="14"/>
                                        </p:tgtEl>
                                        <p:attrNameLst>
                                          <p:attrName>style.visibility</p:attrName>
                                        </p:attrNameLst>
                                      </p:cBhvr>
                                      <p:to>
                                        <p:strVal val="hidden"/>
                                      </p:to>
                                    </p:set>
                                  </p:childTnLst>
                                </p:cTn>
                              </p:par>
                              <p:par>
                                <p:cTn id="32" presetID="2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25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par>
                                <p:cTn id="35" presetID="9" presetClass="emph" presetSubtype="0" grpId="1" nodeType="withEffect">
                                  <p:stCondLst>
                                    <p:cond delay="0"/>
                                  </p:stCondLst>
                                  <p:childTnLst>
                                    <p:set>
                                      <p:cBhvr rctx="PPT">
                                        <p:cTn id="36" dur="indefinite"/>
                                        <p:tgtEl>
                                          <p:spTgt spid="8"/>
                                        </p:tgtEl>
                                        <p:attrNameLst>
                                          <p:attrName>style.opacity</p:attrName>
                                        </p:attrNameLst>
                                      </p:cBhvr>
                                      <p:to>
                                        <p:strVal val="0.5"/>
                                      </p:to>
                                    </p:set>
                                    <p:animEffect filter="image" prLst="opacity: 0.5">
                                      <p:cBhvr rctx="IE">
                                        <p:cTn id="37" dur="indefinite"/>
                                        <p:tgtEl>
                                          <p:spTgt spid="8"/>
                                        </p:tgtEl>
                                      </p:cBhvr>
                                    </p:animEffect>
                                  </p:childTnLst>
                                </p:cTn>
                              </p:par>
                              <p:par>
                                <p:cTn id="38" presetID="0" presetClass="path" presetSubtype="0" accel="50000" decel="50000" fill="hold" nodeType="withEffect">
                                  <p:stCondLst>
                                    <p:cond delay="0"/>
                                  </p:stCondLst>
                                  <p:childTnLst>
                                    <p:animMotion origin="layout" path="M -3.61111E-6 -9.24855E-7 L 0.14758 -0.99352 L 0.72536 -0.99769 " pathEditMode="relative" ptsTypes="AAA">
                                      <p:cBhvr>
                                        <p:cTn id="39" dur="500" fill="hold"/>
                                        <p:tgtEl>
                                          <p:spTgt spid="17"/>
                                        </p:tgtEl>
                                        <p:attrNameLst>
                                          <p:attrName>ppt_x</p:attrName>
                                          <p:attrName>ppt_y</p:attrName>
                                        </p:attrNameLst>
                                      </p:cBhvr>
                                    </p:animMotion>
                                  </p:childTnLst>
                                </p:cTn>
                              </p:par>
                              <p:par>
                                <p:cTn id="40" presetID="6" presetClass="emph" presetSubtype="0" fill="hold" nodeType="withEffect">
                                  <p:stCondLst>
                                    <p:cond delay="0"/>
                                  </p:stCondLst>
                                  <p:childTnLst>
                                    <p:animScale>
                                      <p:cBhvr>
                                        <p:cTn id="41" dur="250" fill="hold"/>
                                        <p:tgtEl>
                                          <p:spTgt spid="17"/>
                                        </p:tgtEl>
                                      </p:cBhvr>
                                      <p:by x="25000" y="25000"/>
                                    </p:animScale>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5" name="crowd.wav"/>
                                        </p:tgtEl>
                                      </p:cMediaNode>
                                    </p:audio>
                                  </p:sub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childTnLst>
              </p:cTn>
              <p:nextCondLst>
                <p:cond evt="onClick" delay="0">
                  <p:tgtEl>
                    <p:spTgt spid="16"/>
                  </p:tgtEl>
                </p:cond>
              </p:nextCondLst>
            </p:seq>
          </p:childTnLst>
        </p:cTn>
      </p:par>
    </p:tnLst>
    <p:bldLst>
      <p:bldP spid="8" grpId="0" animBg="1"/>
      <p:bldP spid="8" grpId="1" animBg="1"/>
      <p:bldP spid="2" grpId="0" animBg="1"/>
      <p:bldP spid="18" grpId="0"/>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مستطيل 21">
            <a:extLst>
              <a:ext uri="{FF2B5EF4-FFF2-40B4-BE49-F238E27FC236}">
                <a16:creationId xmlns:a16="http://schemas.microsoft.com/office/drawing/2014/main" id="{5503D2D4-506F-44F4-A73A-D485787E7FDC}"/>
              </a:ext>
            </a:extLst>
          </p:cNvPr>
          <p:cNvSpPr/>
          <p:nvPr/>
        </p:nvSpPr>
        <p:spPr>
          <a:xfrm>
            <a:off x="0" y="0"/>
            <a:ext cx="9144000" cy="55005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21" name="20 Imagen"/>
          <p:cNvPicPr>
            <a:picLocks noChangeAspect="1"/>
          </p:cNvPicPr>
          <p:nvPr/>
        </p:nvPicPr>
        <p:blipFill rotWithShape="1">
          <a:blip r:embed="rId6">
            <a:extLst>
              <a:ext uri="{28A0092B-C50C-407E-A947-70E740481C1C}">
                <a14:useLocalDpi xmlns:a14="http://schemas.microsoft.com/office/drawing/2010/main" val="0"/>
              </a:ext>
            </a:extLst>
          </a:blip>
          <a:srcRect t="74430"/>
          <a:stretch/>
        </p:blipFill>
        <p:spPr>
          <a:xfrm>
            <a:off x="1160162" y="1005577"/>
            <a:ext cx="6823678" cy="4136077"/>
          </a:xfrm>
          <a:prstGeom prst="rect">
            <a:avLst/>
          </a:prstGeom>
        </p:spPr>
      </p:pic>
      <p:sp>
        <p:nvSpPr>
          <p:cNvPr id="16" name="15 Rectángulo redondeado"/>
          <p:cNvSpPr/>
          <p:nvPr/>
        </p:nvSpPr>
        <p:spPr>
          <a:xfrm>
            <a:off x="2411760" y="4083918"/>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a:effectLst>
                  <a:outerShdw blurRad="38100" dist="38100" dir="2700000" algn="tl">
                    <a:srgbClr val="000000">
                      <a:alpha val="43137"/>
                    </a:srgbClr>
                  </a:outerShdw>
                </a:effectLst>
              </a:rPr>
              <a:t>so</a:t>
            </a:r>
            <a:endParaRPr lang="es-ES" sz="4050" b="1" dirty="0">
              <a:effectLst>
                <a:outerShdw blurRad="38100" dist="38100" dir="2700000" algn="tl">
                  <a:srgbClr val="000000">
                    <a:alpha val="43137"/>
                  </a:srgbClr>
                </a:outerShdw>
              </a:effectLst>
            </a:endParaRPr>
          </a:p>
        </p:txBody>
      </p:sp>
      <p:sp>
        <p:nvSpPr>
          <p:cNvPr id="7" name="6 Rectángulo"/>
          <p:cNvSpPr/>
          <p:nvPr/>
        </p:nvSpPr>
        <p:spPr>
          <a:xfrm>
            <a:off x="1132609" y="729258"/>
            <a:ext cx="6868392" cy="27631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5" name="4 Elipse"/>
          <p:cNvSpPr/>
          <p:nvPr/>
        </p:nvSpPr>
        <p:spPr>
          <a:xfrm>
            <a:off x="3599892" y="1599642"/>
            <a:ext cx="2106234" cy="756084"/>
          </a:xfrm>
          <a:prstGeom prst="ellips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1"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1152810" y="0"/>
            <a:ext cx="3462928" cy="729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4626977" y="0"/>
            <a:ext cx="3374024" cy="7292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s.clipartpanda.com/stance-clipart-baseball_a2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7935" y="718578"/>
            <a:ext cx="582284" cy="101259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47964"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6" name="5 Forma libre"/>
          <p:cNvSpPr/>
          <p:nvPr/>
        </p:nvSpPr>
        <p:spPr>
          <a:xfrm>
            <a:off x="1132609" y="2015838"/>
            <a:ext cx="2743200"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0" name="9 Forma libre"/>
          <p:cNvSpPr/>
          <p:nvPr/>
        </p:nvSpPr>
        <p:spPr>
          <a:xfrm flipH="1">
            <a:off x="5436095" y="1977685"/>
            <a:ext cx="2564904"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8" name="7 Rectángulo redondeado"/>
          <p:cNvSpPr/>
          <p:nvPr/>
        </p:nvSpPr>
        <p:spPr>
          <a:xfrm>
            <a:off x="4950042" y="4083918"/>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err="1">
                <a:effectLst>
                  <a:outerShdw blurRad="38100" dist="38100" dir="2700000" algn="tl">
                    <a:srgbClr val="000000">
                      <a:alpha val="43137"/>
                    </a:srgbClr>
                  </a:outerShdw>
                </a:effectLst>
              </a:rPr>
              <a:t>such</a:t>
            </a:r>
            <a:endParaRPr lang="es-ES" sz="4050" b="1" dirty="0">
              <a:effectLst>
                <a:outerShdw blurRad="38100" dist="38100" dir="2700000" algn="tl">
                  <a:srgbClr val="000000">
                    <a:alpha val="43137"/>
                  </a:srgbClr>
                </a:outerShdw>
              </a:effectLst>
            </a:endParaRPr>
          </a:p>
        </p:txBody>
      </p:sp>
      <p:pic>
        <p:nvPicPr>
          <p:cNvPr id="14"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241544" y="390504"/>
            <a:ext cx="1303163" cy="160389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14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9077" y="258546"/>
            <a:ext cx="1566175" cy="1719139"/>
          </a:xfrm>
          <a:prstGeom prst="rect">
            <a:avLst/>
          </a:prstGeom>
          <a:effectLst>
            <a:outerShdw blurRad="76200" dir="18900000" sy="23000" kx="-1200000" algn="bl" rotWithShape="0">
              <a:prstClr val="black">
                <a:alpha val="20000"/>
              </a:prstClr>
            </a:outerShdw>
          </a:effectLst>
        </p:spPr>
      </p:pic>
      <p:pic>
        <p:nvPicPr>
          <p:cNvPr id="17"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9076"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2" name="1 Explosión 2"/>
          <p:cNvSpPr/>
          <p:nvPr/>
        </p:nvSpPr>
        <p:spPr>
          <a:xfrm>
            <a:off x="1493658" y="576803"/>
            <a:ext cx="1998222" cy="1296144"/>
          </a:xfrm>
          <a:prstGeom prst="irregularSeal2">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HOME RUN!</a:t>
            </a:r>
            <a:endParaRPr lang="es-E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2 Rectángulo"/>
          <p:cNvSpPr/>
          <p:nvPr/>
        </p:nvSpPr>
        <p:spPr>
          <a:xfrm>
            <a:off x="1625761" y="3500085"/>
            <a:ext cx="6534726" cy="415498"/>
          </a:xfrm>
          <a:prstGeom prst="rect">
            <a:avLst/>
          </a:prstGeom>
        </p:spPr>
        <p:txBody>
          <a:bodyPr wrap="square">
            <a:spAutoFit/>
          </a:bodyPr>
          <a:lstStyle/>
          <a:p>
            <a:r>
              <a:rPr lang="en-US" sz="2100" b="1" dirty="0">
                <a:solidFill>
                  <a:schemeClr val="bg1"/>
                </a:solidFill>
                <a:effectLst>
                  <a:outerShdw blurRad="38100" dist="38100" dir="2700000" algn="tl">
                    <a:srgbClr val="000000">
                      <a:alpha val="43137"/>
                    </a:srgbClr>
                  </a:outerShdw>
                </a:effectLst>
                <a:latin typeface="Century Gothic" panose="020B0502020202020204" pitchFamily="34" charset="0"/>
              </a:rPr>
              <a:t>She is ______ funny! She always makes me laugh.</a:t>
            </a:r>
            <a:endParaRPr lang="es-ES" sz="21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8" name="17 Rectángulo"/>
          <p:cNvSpPr/>
          <p:nvPr/>
        </p:nvSpPr>
        <p:spPr>
          <a:xfrm>
            <a:off x="2529677" y="3431220"/>
            <a:ext cx="709191" cy="461665"/>
          </a:xfrm>
          <a:prstGeom prst="rect">
            <a:avLst/>
          </a:prstGeom>
        </p:spPr>
        <p:txBody>
          <a:bodyPr wrap="square">
            <a:spAutoFit/>
          </a:bodyPr>
          <a:lstStyle/>
          <a:p>
            <a:pPr algn="ctr"/>
            <a:r>
              <a:rPr lang="en-US" sz="2400" b="1" dirty="0">
                <a:solidFill>
                  <a:srgbClr val="00FFFF"/>
                </a:solidFill>
                <a:effectLst>
                  <a:outerShdw blurRad="38100" dist="38100" dir="2700000" algn="tl">
                    <a:srgbClr val="000000">
                      <a:alpha val="43137"/>
                    </a:srgbClr>
                  </a:outerShdw>
                </a:effectLst>
              </a:rPr>
              <a:t>so </a:t>
            </a:r>
            <a:endParaRPr lang="es-ES" sz="2400" b="1" dirty="0">
              <a:solidFill>
                <a:srgbClr val="00FFFF"/>
              </a:solidFill>
              <a:effectLst>
                <a:outerShdw blurRad="38100" dist="38100" dir="2700000" algn="tl">
                  <a:srgbClr val="000000">
                    <a:alpha val="43137"/>
                  </a:srgbClr>
                </a:outerShdw>
              </a:effectLst>
            </a:endParaRPr>
          </a:p>
        </p:txBody>
      </p:sp>
      <p:sp>
        <p:nvSpPr>
          <p:cNvPr id="4" name="3 Flecha derecha">
            <a:hlinkClick r:id="" action="ppaction://hlinkshowjump?jump=nextslide"/>
          </p:cNvPr>
          <p:cNvSpPr/>
          <p:nvPr/>
        </p:nvSpPr>
        <p:spPr>
          <a:xfrm>
            <a:off x="7056276" y="4166441"/>
            <a:ext cx="738497" cy="648072"/>
          </a:xfrm>
          <a:prstGeom prst="rightArrow">
            <a:avLst/>
          </a:prstGeom>
          <a:solidFill>
            <a:srgbClr val="00FF00"/>
          </a:solid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50" b="1" dirty="0">
                <a:solidFill>
                  <a:schemeClr val="tx1"/>
                </a:solidFill>
              </a:rPr>
              <a:t>NEXT</a:t>
            </a:r>
            <a:endParaRPr lang="es-ES" sz="1350" b="1" dirty="0">
              <a:solidFill>
                <a:schemeClr val="tx1"/>
              </a:solidFill>
            </a:endParaRPr>
          </a:p>
        </p:txBody>
      </p:sp>
      <p:sp>
        <p:nvSpPr>
          <p:cNvPr id="9" name="8 CuadroTexto"/>
          <p:cNvSpPr txBox="1"/>
          <p:nvPr/>
        </p:nvSpPr>
        <p:spPr>
          <a:xfrm>
            <a:off x="3005826" y="4731991"/>
            <a:ext cx="3230711" cy="369332"/>
          </a:xfrm>
          <a:prstGeom prst="rect">
            <a:avLst/>
          </a:prstGeom>
          <a:solidFill>
            <a:schemeClr val="accent3">
              <a:lumMod val="75000"/>
            </a:schemeClr>
          </a:solidFill>
        </p:spPr>
        <p:txBody>
          <a:bodyPr wrap="square" rtlCol="0">
            <a:spAutoFit/>
          </a:bodyPr>
          <a:lstStyle/>
          <a:p>
            <a:pPr algn="ct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Click</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on</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the</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right</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option</a:t>
            </a:r>
            <a:endParaRPr lang="es-ES" b="1" dirty="0">
              <a:solidFill>
                <a:srgbClr val="00FF00"/>
              </a:solidFill>
              <a:effectLst>
                <a:outerShdw blurRad="38100" dist="38100" dir="2700000" algn="tl">
                  <a:srgbClr val="000000">
                    <a:alpha val="43137"/>
                  </a:srgbClr>
                </a:outerShdw>
              </a:effectLst>
              <a:latin typeface="Century Gothic" panose="020B0502020202020204" pitchFamily="34" charset="0"/>
            </a:endParaRPr>
          </a:p>
        </p:txBody>
      </p:sp>
      <p:sp>
        <p:nvSpPr>
          <p:cNvPr id="20" name="19 CuadroTexto"/>
          <p:cNvSpPr txBox="1"/>
          <p:nvPr/>
        </p:nvSpPr>
        <p:spPr>
          <a:xfrm>
            <a:off x="7380312" y="1224876"/>
            <a:ext cx="522473" cy="323165"/>
          </a:xfrm>
          <a:prstGeom prst="rect">
            <a:avLst/>
          </a:prstGeom>
          <a:noFill/>
        </p:spPr>
        <p:txBody>
          <a:bodyPr wrap="square" rtlCol="0">
            <a:spAutoFit/>
          </a:bodyPr>
          <a:lstStyle/>
          <a:p>
            <a:pPr algn="r"/>
            <a:r>
              <a:rPr lang="es-ES_tradnl" sz="1500" b="1" dirty="0">
                <a:solidFill>
                  <a:schemeClr val="bg1"/>
                </a:solidFill>
                <a:effectLst>
                  <a:outerShdw blurRad="38100" dist="38100" dir="2700000" algn="tl">
                    <a:srgbClr val="000000">
                      <a:alpha val="43137"/>
                    </a:srgbClr>
                  </a:outerShdw>
                </a:effectLst>
              </a:rPr>
              <a:t>2/9</a:t>
            </a:r>
            <a:endParaRPr lang="es-ES" sz="15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203939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play-ball.wav"/>
          </p:stSnd>
        </p:sndAc>
      </p:transition>
    </mc:Choice>
    <mc:Fallback xmlns="">
      <p:transition spd="slow">
        <p:split orient="vert"/>
        <p:sndAc>
          <p:stSnd>
            <p:snd r:embed="rId15" name="play-ba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250"/>
                                        <p:tgtEl>
                                          <p:spTgt spid="14"/>
                                        </p:tgtEl>
                                      </p:cBhvr>
                                    </p:animEffect>
                                    <p:set>
                                      <p:cBhvr>
                                        <p:cTn id="7" dur="1" fill="hold">
                                          <p:stCondLst>
                                            <p:cond delay="249"/>
                                          </p:stCondLst>
                                        </p:cTn>
                                        <p:tgtEl>
                                          <p:spTgt spid="14"/>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50"/>
                                        <p:tgtEl>
                                          <p:spTgt spid="15"/>
                                        </p:tgtEl>
                                      </p:cBhvr>
                                    </p:animEffect>
                                  </p:childTnLst>
                                </p:cTn>
                              </p:par>
                              <p:par>
                                <p:cTn id="11" presetID="9" presetClass="emph" presetSubtype="0" grpId="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64" presetClass="path" presetSubtype="0" accel="50000" decel="50000" fill="hold" nodeType="withEffect">
                                  <p:stCondLst>
                                    <p:cond delay="0"/>
                                  </p:stCondLst>
                                  <p:childTnLst>
                                    <p:animMotion origin="layout" path="M -3.61111E-6 -2.89017E-7 L -0.05364 -0.85133 " pathEditMode="relative" rAng="0" ptsTypes="AA">
                                      <p:cBhvr>
                                        <p:cTn id="15" dur="250" fill="hold"/>
                                        <p:tgtEl>
                                          <p:spTgt spid="1026"/>
                                        </p:tgtEl>
                                        <p:attrNameLst>
                                          <p:attrName>ppt_x</p:attrName>
                                          <p:attrName>ppt_y</p:attrName>
                                        </p:attrNameLst>
                                      </p:cBhvr>
                                      <p:rCtr x="-2691" y="-42566"/>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par>
                                <p:cTn id="16" presetID="6" presetClass="emph" presetSubtype="0" fill="hold" nodeType="withEffect">
                                  <p:stCondLst>
                                    <p:cond delay="0"/>
                                  </p:stCondLst>
                                  <p:childTnLst>
                                    <p:animScale>
                                      <p:cBhvr>
                                        <p:cTn id="17" dur="250" fill="hold"/>
                                        <p:tgtEl>
                                          <p:spTgt spid="1026"/>
                                        </p:tgtEl>
                                      </p:cBhvr>
                                      <p:by x="25000" y="25000"/>
                                    </p:animScale>
                                  </p:childTnLst>
                                </p:cTn>
                              </p:par>
                            </p:childTnLst>
                          </p:cTn>
                        </p:par>
                        <p:par>
                          <p:cTn id="18" fill="hold">
                            <p:stCondLst>
                              <p:cond delay="250"/>
                            </p:stCondLst>
                            <p:childTnLst>
                              <p:par>
                                <p:cTn id="19" presetID="1" presetClass="entr" presetSubtype="0"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nodeType="withEffect">
                                  <p:stCondLst>
                                    <p:cond delay="50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750"/>
                            </p:stCondLst>
                            <p:childTnLst>
                              <p:par>
                                <p:cTn id="24" presetID="1" presetClass="exit"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2" presetClass="exit" presetSubtype="8" fill="hold" nodeType="clickEffect">
                                  <p:stCondLst>
                                    <p:cond delay="0"/>
                                  </p:stCondLst>
                                  <p:childTnLst>
                                    <p:animEffect transition="out" filter="wipe(left)">
                                      <p:cBhvr>
                                        <p:cTn id="30" dur="250"/>
                                        <p:tgtEl>
                                          <p:spTgt spid="14"/>
                                        </p:tgtEl>
                                      </p:cBhvr>
                                    </p:animEffect>
                                    <p:set>
                                      <p:cBhvr>
                                        <p:cTn id="31" dur="1" fill="hold">
                                          <p:stCondLst>
                                            <p:cond delay="249"/>
                                          </p:stCondLst>
                                        </p:cTn>
                                        <p:tgtEl>
                                          <p:spTgt spid="14"/>
                                        </p:tgtEl>
                                        <p:attrNameLst>
                                          <p:attrName>style.visibility</p:attrName>
                                        </p:attrNameLst>
                                      </p:cBhvr>
                                      <p:to>
                                        <p:strVal val="hidden"/>
                                      </p:to>
                                    </p:set>
                                  </p:childTnLst>
                                </p:cTn>
                              </p:par>
                              <p:par>
                                <p:cTn id="32" presetID="2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25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par>
                                <p:cTn id="35" presetID="9" presetClass="emph" presetSubtype="0" grpId="1" nodeType="withEffect">
                                  <p:stCondLst>
                                    <p:cond delay="0"/>
                                  </p:stCondLst>
                                  <p:childTnLst>
                                    <p:set>
                                      <p:cBhvr rctx="PPT">
                                        <p:cTn id="36" dur="indefinite"/>
                                        <p:tgtEl>
                                          <p:spTgt spid="8"/>
                                        </p:tgtEl>
                                        <p:attrNameLst>
                                          <p:attrName>style.opacity</p:attrName>
                                        </p:attrNameLst>
                                      </p:cBhvr>
                                      <p:to>
                                        <p:strVal val="0.5"/>
                                      </p:to>
                                    </p:set>
                                    <p:animEffect filter="image" prLst="opacity: 0.5">
                                      <p:cBhvr rctx="IE">
                                        <p:cTn id="37" dur="indefinite"/>
                                        <p:tgtEl>
                                          <p:spTgt spid="8"/>
                                        </p:tgtEl>
                                      </p:cBhvr>
                                    </p:animEffect>
                                  </p:childTnLst>
                                </p:cTn>
                              </p:par>
                              <p:par>
                                <p:cTn id="38" presetID="0" presetClass="path" presetSubtype="0" accel="50000" decel="50000" fill="hold" nodeType="withEffect">
                                  <p:stCondLst>
                                    <p:cond delay="0"/>
                                  </p:stCondLst>
                                  <p:childTnLst>
                                    <p:animMotion origin="layout" path="M -3.61111E-6 -9.24855E-7 L 0.14758 -0.99352 L 0.72536 -0.99769 " pathEditMode="relative" ptsTypes="AAA">
                                      <p:cBhvr>
                                        <p:cTn id="39" dur="500" fill="hold"/>
                                        <p:tgtEl>
                                          <p:spTgt spid="17"/>
                                        </p:tgtEl>
                                        <p:attrNameLst>
                                          <p:attrName>ppt_x</p:attrName>
                                          <p:attrName>ppt_y</p:attrName>
                                        </p:attrNameLst>
                                      </p:cBhvr>
                                    </p:animMotion>
                                  </p:childTnLst>
                                </p:cTn>
                              </p:par>
                              <p:par>
                                <p:cTn id="40" presetID="6" presetClass="emph" presetSubtype="0" fill="hold" nodeType="withEffect">
                                  <p:stCondLst>
                                    <p:cond delay="0"/>
                                  </p:stCondLst>
                                  <p:childTnLst>
                                    <p:animScale>
                                      <p:cBhvr>
                                        <p:cTn id="41" dur="250" fill="hold"/>
                                        <p:tgtEl>
                                          <p:spTgt spid="17"/>
                                        </p:tgtEl>
                                      </p:cBhvr>
                                      <p:by x="25000" y="25000"/>
                                    </p:animScale>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5" name="crowd.wav"/>
                                        </p:tgtEl>
                                      </p:cMediaNode>
                                    </p:audio>
                                  </p:sub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nextCondLst>
                <p:cond evt="onClick" delay="0">
                  <p:tgtEl>
                    <p:spTgt spid="16"/>
                  </p:tgtEl>
                </p:cond>
              </p:nextCondLst>
            </p:seq>
          </p:childTnLst>
        </p:cTn>
      </p:par>
    </p:tnLst>
    <p:bldLst>
      <p:bldP spid="8" grpId="0" animBg="1"/>
      <p:bldP spid="8" grpId="1" animBg="1"/>
      <p:bldP spid="2" grpId="0" animBg="1"/>
      <p:bldP spid="18" grpId="0"/>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مستطيل 22">
            <a:extLst>
              <a:ext uri="{FF2B5EF4-FFF2-40B4-BE49-F238E27FC236}">
                <a16:creationId xmlns:a16="http://schemas.microsoft.com/office/drawing/2014/main" id="{28B7D86C-F070-4136-8470-66626FFC230C}"/>
              </a:ext>
            </a:extLst>
          </p:cNvPr>
          <p:cNvSpPr/>
          <p:nvPr/>
        </p:nvSpPr>
        <p:spPr>
          <a:xfrm>
            <a:off x="0" y="0"/>
            <a:ext cx="9144000" cy="55005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22" name="21 Imagen"/>
          <p:cNvPicPr>
            <a:picLocks noChangeAspect="1"/>
          </p:cNvPicPr>
          <p:nvPr/>
        </p:nvPicPr>
        <p:blipFill rotWithShape="1">
          <a:blip r:embed="rId6">
            <a:extLst>
              <a:ext uri="{28A0092B-C50C-407E-A947-70E740481C1C}">
                <a14:useLocalDpi xmlns:a14="http://schemas.microsoft.com/office/drawing/2010/main" val="0"/>
              </a:ext>
            </a:extLst>
          </a:blip>
          <a:srcRect t="74430"/>
          <a:stretch/>
        </p:blipFill>
        <p:spPr>
          <a:xfrm>
            <a:off x="1160162" y="1005577"/>
            <a:ext cx="6823678" cy="4136077"/>
          </a:xfrm>
          <a:prstGeom prst="rect">
            <a:avLst/>
          </a:prstGeom>
        </p:spPr>
      </p:pic>
      <p:sp>
        <p:nvSpPr>
          <p:cNvPr id="16" name="15 Rectángulo redondeado"/>
          <p:cNvSpPr/>
          <p:nvPr/>
        </p:nvSpPr>
        <p:spPr>
          <a:xfrm>
            <a:off x="4950042" y="4073474"/>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err="1">
                <a:effectLst>
                  <a:outerShdw blurRad="38100" dist="38100" dir="2700000" algn="tl">
                    <a:srgbClr val="000000">
                      <a:alpha val="43137"/>
                    </a:srgbClr>
                  </a:outerShdw>
                </a:effectLst>
              </a:rPr>
              <a:t>such</a:t>
            </a:r>
            <a:endParaRPr lang="es-ES" sz="4050" b="1" dirty="0">
              <a:effectLst>
                <a:outerShdw blurRad="38100" dist="38100" dir="2700000" algn="tl">
                  <a:srgbClr val="000000">
                    <a:alpha val="43137"/>
                  </a:srgbClr>
                </a:outerShdw>
              </a:effectLst>
            </a:endParaRPr>
          </a:p>
        </p:txBody>
      </p:sp>
      <p:sp>
        <p:nvSpPr>
          <p:cNvPr id="8" name="7 Rectángulo redondeado"/>
          <p:cNvSpPr/>
          <p:nvPr/>
        </p:nvSpPr>
        <p:spPr>
          <a:xfrm>
            <a:off x="2411760" y="4083918"/>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a:effectLst>
                  <a:outerShdw blurRad="38100" dist="38100" dir="2700000" algn="tl">
                    <a:srgbClr val="000000">
                      <a:alpha val="43137"/>
                    </a:srgbClr>
                  </a:outerShdw>
                </a:effectLst>
              </a:rPr>
              <a:t>so</a:t>
            </a:r>
            <a:endParaRPr lang="es-ES" sz="4050" b="1" dirty="0">
              <a:effectLst>
                <a:outerShdw blurRad="38100" dist="38100" dir="2700000" algn="tl">
                  <a:srgbClr val="000000">
                    <a:alpha val="43137"/>
                  </a:srgbClr>
                </a:outerShdw>
              </a:effectLst>
            </a:endParaRPr>
          </a:p>
        </p:txBody>
      </p:sp>
      <p:sp>
        <p:nvSpPr>
          <p:cNvPr id="7" name="6 Rectángulo"/>
          <p:cNvSpPr/>
          <p:nvPr/>
        </p:nvSpPr>
        <p:spPr>
          <a:xfrm>
            <a:off x="1132609" y="729258"/>
            <a:ext cx="6868392" cy="27631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5" name="4 Elipse"/>
          <p:cNvSpPr/>
          <p:nvPr/>
        </p:nvSpPr>
        <p:spPr>
          <a:xfrm>
            <a:off x="3599892" y="1599642"/>
            <a:ext cx="2106234" cy="756084"/>
          </a:xfrm>
          <a:prstGeom prst="ellips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1"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1152810" y="0"/>
            <a:ext cx="3462928" cy="729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4626977" y="0"/>
            <a:ext cx="3374024" cy="7292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s.clipartpanda.com/stance-clipart-baseball_a2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7935" y="718578"/>
            <a:ext cx="582284" cy="101259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47964"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6" name="5 Forma libre"/>
          <p:cNvSpPr/>
          <p:nvPr/>
        </p:nvSpPr>
        <p:spPr>
          <a:xfrm>
            <a:off x="1132609" y="2015838"/>
            <a:ext cx="2743200"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0" name="9 Forma libre"/>
          <p:cNvSpPr/>
          <p:nvPr/>
        </p:nvSpPr>
        <p:spPr>
          <a:xfrm flipH="1">
            <a:off x="5436095" y="1977685"/>
            <a:ext cx="2564904"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4"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241544" y="390504"/>
            <a:ext cx="1303163" cy="160389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14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9077" y="258546"/>
            <a:ext cx="1566175" cy="1719139"/>
          </a:xfrm>
          <a:prstGeom prst="rect">
            <a:avLst/>
          </a:prstGeom>
          <a:effectLst>
            <a:outerShdw blurRad="76200" dir="18900000" sy="23000" kx="-1200000" algn="bl" rotWithShape="0">
              <a:prstClr val="black">
                <a:alpha val="20000"/>
              </a:prstClr>
            </a:outerShdw>
          </a:effectLst>
        </p:spPr>
      </p:pic>
      <p:pic>
        <p:nvPicPr>
          <p:cNvPr id="17"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9076"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2" name="1 Explosión 2"/>
          <p:cNvSpPr/>
          <p:nvPr/>
        </p:nvSpPr>
        <p:spPr>
          <a:xfrm>
            <a:off x="1493658" y="576803"/>
            <a:ext cx="1998222" cy="1296144"/>
          </a:xfrm>
          <a:prstGeom prst="irregularSeal2">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HOME RUN!</a:t>
            </a:r>
            <a:endParaRPr lang="es-E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2 Rectángulo"/>
          <p:cNvSpPr/>
          <p:nvPr/>
        </p:nvSpPr>
        <p:spPr>
          <a:xfrm>
            <a:off x="1925706" y="3259455"/>
            <a:ext cx="5520821" cy="415498"/>
          </a:xfrm>
          <a:prstGeom prst="rect">
            <a:avLst/>
          </a:prstGeom>
        </p:spPr>
        <p:txBody>
          <a:bodyPr wrap="square">
            <a:spAutoFit/>
          </a:bodyPr>
          <a:lstStyle/>
          <a:p>
            <a:pPr algn="ctr"/>
            <a:r>
              <a:rPr lang="en-US" sz="2100" b="1" dirty="0">
                <a:solidFill>
                  <a:schemeClr val="bg1"/>
                </a:solidFill>
                <a:effectLst>
                  <a:outerShdw blurRad="38100" dist="38100" dir="2700000" algn="tl">
                    <a:srgbClr val="000000">
                      <a:alpha val="43137"/>
                    </a:srgbClr>
                  </a:outerShdw>
                </a:effectLst>
                <a:latin typeface="Century Gothic" panose="020B0502020202020204" pitchFamily="34" charset="0"/>
              </a:rPr>
              <a:t>Ali is _____ a friendly boy.</a:t>
            </a:r>
            <a:endParaRPr lang="es-ES" sz="21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8" name="17 Rectángulo"/>
          <p:cNvSpPr/>
          <p:nvPr/>
        </p:nvSpPr>
        <p:spPr>
          <a:xfrm>
            <a:off x="3648703" y="3196767"/>
            <a:ext cx="918102" cy="461665"/>
          </a:xfrm>
          <a:prstGeom prst="rect">
            <a:avLst/>
          </a:prstGeom>
        </p:spPr>
        <p:txBody>
          <a:bodyPr wrap="square">
            <a:spAutoFit/>
          </a:bodyPr>
          <a:lstStyle/>
          <a:p>
            <a:pPr algn="ctr"/>
            <a:r>
              <a:rPr lang="en-US" sz="2400" b="1" dirty="0">
                <a:solidFill>
                  <a:srgbClr val="00FFFF"/>
                </a:solidFill>
                <a:effectLst>
                  <a:outerShdw blurRad="38100" dist="38100" dir="2700000" algn="tl">
                    <a:srgbClr val="000000">
                      <a:alpha val="43137"/>
                    </a:srgbClr>
                  </a:outerShdw>
                </a:effectLst>
              </a:rPr>
              <a:t>such </a:t>
            </a:r>
            <a:endParaRPr lang="es-ES" sz="2400" b="1" dirty="0">
              <a:solidFill>
                <a:srgbClr val="00FFFF"/>
              </a:solidFill>
              <a:effectLst>
                <a:outerShdw blurRad="38100" dist="38100" dir="2700000" algn="tl">
                  <a:srgbClr val="000000">
                    <a:alpha val="43137"/>
                  </a:srgbClr>
                </a:outerShdw>
              </a:effectLst>
            </a:endParaRPr>
          </a:p>
        </p:txBody>
      </p:sp>
      <p:sp>
        <p:nvSpPr>
          <p:cNvPr id="21" name="20 Flecha derecha">
            <a:hlinkClick r:id="" action="ppaction://hlinkshowjump?jump=nextslide"/>
          </p:cNvPr>
          <p:cNvSpPr/>
          <p:nvPr/>
        </p:nvSpPr>
        <p:spPr>
          <a:xfrm>
            <a:off x="7056276" y="4166441"/>
            <a:ext cx="738497" cy="648072"/>
          </a:xfrm>
          <a:prstGeom prst="rightArrow">
            <a:avLst/>
          </a:prstGeom>
          <a:solidFill>
            <a:srgbClr val="00FF00"/>
          </a:solid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50" b="1" dirty="0">
                <a:solidFill>
                  <a:schemeClr val="tx1"/>
                </a:solidFill>
              </a:rPr>
              <a:t>NEXT</a:t>
            </a:r>
            <a:endParaRPr lang="es-ES" sz="1350" b="1" dirty="0">
              <a:solidFill>
                <a:schemeClr val="tx1"/>
              </a:solidFill>
            </a:endParaRPr>
          </a:p>
        </p:txBody>
      </p:sp>
      <p:sp>
        <p:nvSpPr>
          <p:cNvPr id="24" name="23 CuadroTexto"/>
          <p:cNvSpPr txBox="1"/>
          <p:nvPr/>
        </p:nvSpPr>
        <p:spPr>
          <a:xfrm>
            <a:off x="3005826" y="4731991"/>
            <a:ext cx="3230711" cy="369332"/>
          </a:xfrm>
          <a:prstGeom prst="rect">
            <a:avLst/>
          </a:prstGeom>
          <a:solidFill>
            <a:schemeClr val="accent3">
              <a:lumMod val="75000"/>
            </a:schemeClr>
          </a:solidFill>
        </p:spPr>
        <p:txBody>
          <a:bodyPr wrap="square" rtlCol="0">
            <a:spAutoFit/>
          </a:bodyPr>
          <a:lstStyle/>
          <a:p>
            <a:pPr algn="ct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Click</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on</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the</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right</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option</a:t>
            </a:r>
            <a:endParaRPr lang="es-ES" b="1" dirty="0">
              <a:solidFill>
                <a:srgbClr val="00FF00"/>
              </a:solidFill>
              <a:effectLst>
                <a:outerShdw blurRad="38100" dist="38100" dir="2700000" algn="tl">
                  <a:srgbClr val="000000">
                    <a:alpha val="43137"/>
                  </a:srgbClr>
                </a:outerShdw>
              </a:effectLst>
              <a:latin typeface="Century Gothic" panose="020B0502020202020204" pitchFamily="34" charset="0"/>
            </a:endParaRPr>
          </a:p>
        </p:txBody>
      </p:sp>
      <p:sp>
        <p:nvSpPr>
          <p:cNvPr id="20" name="19 CuadroTexto"/>
          <p:cNvSpPr txBox="1"/>
          <p:nvPr/>
        </p:nvSpPr>
        <p:spPr>
          <a:xfrm>
            <a:off x="7380312" y="1224876"/>
            <a:ext cx="522473" cy="323165"/>
          </a:xfrm>
          <a:prstGeom prst="rect">
            <a:avLst/>
          </a:prstGeom>
          <a:noFill/>
        </p:spPr>
        <p:txBody>
          <a:bodyPr wrap="square" rtlCol="0">
            <a:spAutoFit/>
          </a:bodyPr>
          <a:lstStyle/>
          <a:p>
            <a:pPr algn="r"/>
            <a:r>
              <a:rPr lang="es-ES_tradnl" sz="1500" b="1" dirty="0">
                <a:solidFill>
                  <a:schemeClr val="bg1"/>
                </a:solidFill>
                <a:effectLst>
                  <a:outerShdw blurRad="38100" dist="38100" dir="2700000" algn="tl">
                    <a:srgbClr val="000000">
                      <a:alpha val="43137"/>
                    </a:srgbClr>
                  </a:outerShdw>
                </a:effectLst>
              </a:rPr>
              <a:t>3/9</a:t>
            </a:r>
            <a:endParaRPr lang="es-ES" sz="15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271258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play-ball.wav"/>
          </p:stSnd>
        </p:sndAc>
      </p:transition>
    </mc:Choice>
    <mc:Fallback xmlns="">
      <p:transition spd="slow">
        <p:split orient="vert"/>
        <p:sndAc>
          <p:stSnd>
            <p:snd r:embed="rId15" name="play-ba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250"/>
                                        <p:tgtEl>
                                          <p:spTgt spid="14"/>
                                        </p:tgtEl>
                                      </p:cBhvr>
                                    </p:animEffect>
                                    <p:set>
                                      <p:cBhvr>
                                        <p:cTn id="7" dur="1" fill="hold">
                                          <p:stCondLst>
                                            <p:cond delay="249"/>
                                          </p:stCondLst>
                                        </p:cTn>
                                        <p:tgtEl>
                                          <p:spTgt spid="14"/>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50"/>
                                        <p:tgtEl>
                                          <p:spTgt spid="15"/>
                                        </p:tgtEl>
                                      </p:cBhvr>
                                    </p:animEffect>
                                  </p:childTnLst>
                                </p:cTn>
                              </p:par>
                              <p:par>
                                <p:cTn id="11" presetID="9" presetClass="emph" presetSubtype="0" grpId="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64" presetClass="path" presetSubtype="0" accel="50000" decel="50000" fill="hold" nodeType="withEffect">
                                  <p:stCondLst>
                                    <p:cond delay="0"/>
                                  </p:stCondLst>
                                  <p:childTnLst>
                                    <p:animMotion origin="layout" path="M -3.61111E-6 -2.89017E-7 L -0.05364 -0.85133 " pathEditMode="relative" rAng="0" ptsTypes="AA">
                                      <p:cBhvr>
                                        <p:cTn id="15" dur="250" fill="hold"/>
                                        <p:tgtEl>
                                          <p:spTgt spid="1026"/>
                                        </p:tgtEl>
                                        <p:attrNameLst>
                                          <p:attrName>ppt_x</p:attrName>
                                          <p:attrName>ppt_y</p:attrName>
                                        </p:attrNameLst>
                                      </p:cBhvr>
                                      <p:rCtr x="-2691" y="-42566"/>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par>
                                <p:cTn id="16" presetID="6" presetClass="emph" presetSubtype="0" fill="hold" nodeType="withEffect">
                                  <p:stCondLst>
                                    <p:cond delay="0"/>
                                  </p:stCondLst>
                                  <p:childTnLst>
                                    <p:animScale>
                                      <p:cBhvr>
                                        <p:cTn id="17" dur="250" fill="hold"/>
                                        <p:tgtEl>
                                          <p:spTgt spid="1026"/>
                                        </p:tgtEl>
                                      </p:cBhvr>
                                      <p:by x="25000" y="25000"/>
                                    </p:animScale>
                                  </p:childTnLst>
                                </p:cTn>
                              </p:par>
                            </p:childTnLst>
                          </p:cTn>
                        </p:par>
                        <p:par>
                          <p:cTn id="18" fill="hold">
                            <p:stCondLst>
                              <p:cond delay="250"/>
                            </p:stCondLst>
                            <p:childTnLst>
                              <p:par>
                                <p:cTn id="19" presetID="1" presetClass="entr" presetSubtype="0"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nodeType="withEffect">
                                  <p:stCondLst>
                                    <p:cond delay="50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750"/>
                            </p:stCondLst>
                            <p:childTnLst>
                              <p:par>
                                <p:cTn id="24" presetID="1" presetClass="exit"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2" presetClass="exit" presetSubtype="8" fill="hold" nodeType="clickEffect">
                                  <p:stCondLst>
                                    <p:cond delay="0"/>
                                  </p:stCondLst>
                                  <p:childTnLst>
                                    <p:animEffect transition="out" filter="wipe(left)">
                                      <p:cBhvr>
                                        <p:cTn id="30" dur="250"/>
                                        <p:tgtEl>
                                          <p:spTgt spid="14"/>
                                        </p:tgtEl>
                                      </p:cBhvr>
                                    </p:animEffect>
                                    <p:set>
                                      <p:cBhvr>
                                        <p:cTn id="31" dur="1" fill="hold">
                                          <p:stCondLst>
                                            <p:cond delay="249"/>
                                          </p:stCondLst>
                                        </p:cTn>
                                        <p:tgtEl>
                                          <p:spTgt spid="14"/>
                                        </p:tgtEl>
                                        <p:attrNameLst>
                                          <p:attrName>style.visibility</p:attrName>
                                        </p:attrNameLst>
                                      </p:cBhvr>
                                      <p:to>
                                        <p:strVal val="hidden"/>
                                      </p:to>
                                    </p:set>
                                  </p:childTnLst>
                                </p:cTn>
                              </p:par>
                              <p:par>
                                <p:cTn id="32" presetID="2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25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par>
                                <p:cTn id="35" presetID="9" presetClass="emph" presetSubtype="0" grpId="1" nodeType="withEffect">
                                  <p:stCondLst>
                                    <p:cond delay="0"/>
                                  </p:stCondLst>
                                  <p:childTnLst>
                                    <p:set>
                                      <p:cBhvr rctx="PPT">
                                        <p:cTn id="36" dur="indefinite"/>
                                        <p:tgtEl>
                                          <p:spTgt spid="8"/>
                                        </p:tgtEl>
                                        <p:attrNameLst>
                                          <p:attrName>style.opacity</p:attrName>
                                        </p:attrNameLst>
                                      </p:cBhvr>
                                      <p:to>
                                        <p:strVal val="0.5"/>
                                      </p:to>
                                    </p:set>
                                    <p:animEffect filter="image" prLst="opacity: 0.5">
                                      <p:cBhvr rctx="IE">
                                        <p:cTn id="37" dur="indefinite"/>
                                        <p:tgtEl>
                                          <p:spTgt spid="8"/>
                                        </p:tgtEl>
                                      </p:cBhvr>
                                    </p:animEffect>
                                  </p:childTnLst>
                                </p:cTn>
                              </p:par>
                              <p:par>
                                <p:cTn id="38" presetID="0" presetClass="path" presetSubtype="0" accel="50000" decel="50000" fill="hold" nodeType="withEffect">
                                  <p:stCondLst>
                                    <p:cond delay="0"/>
                                  </p:stCondLst>
                                  <p:childTnLst>
                                    <p:animMotion origin="layout" path="M -3.61111E-6 -9.24855E-7 L 0.14758 -0.99352 L 0.72536 -0.99769 " pathEditMode="relative" ptsTypes="AAA">
                                      <p:cBhvr>
                                        <p:cTn id="39" dur="500" fill="hold"/>
                                        <p:tgtEl>
                                          <p:spTgt spid="17"/>
                                        </p:tgtEl>
                                        <p:attrNameLst>
                                          <p:attrName>ppt_x</p:attrName>
                                          <p:attrName>ppt_y</p:attrName>
                                        </p:attrNameLst>
                                      </p:cBhvr>
                                    </p:animMotion>
                                  </p:childTnLst>
                                </p:cTn>
                              </p:par>
                              <p:par>
                                <p:cTn id="40" presetID="6" presetClass="emph" presetSubtype="0" fill="hold" nodeType="withEffect">
                                  <p:stCondLst>
                                    <p:cond delay="0"/>
                                  </p:stCondLst>
                                  <p:childTnLst>
                                    <p:animScale>
                                      <p:cBhvr>
                                        <p:cTn id="41" dur="250" fill="hold"/>
                                        <p:tgtEl>
                                          <p:spTgt spid="17"/>
                                        </p:tgtEl>
                                      </p:cBhvr>
                                      <p:by x="25000" y="25000"/>
                                    </p:animScale>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5" name="crowd.wav"/>
                                        </p:tgtEl>
                                      </p:cMediaNode>
                                    </p:audio>
                                  </p:sub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childTnLst>
              </p:cTn>
              <p:nextCondLst>
                <p:cond evt="onClick" delay="0">
                  <p:tgtEl>
                    <p:spTgt spid="16"/>
                  </p:tgtEl>
                </p:cond>
              </p:nextCondLst>
            </p:seq>
          </p:childTnLst>
        </p:cTn>
      </p:par>
    </p:tnLst>
    <p:bldLst>
      <p:bldP spid="8" grpId="0" animBg="1"/>
      <p:bldP spid="8" grpId="1" animBg="1"/>
      <p:bldP spid="2" grpId="0" animBg="1"/>
      <p:bldP spid="18" grpId="0"/>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مستطيل 21">
            <a:extLst>
              <a:ext uri="{FF2B5EF4-FFF2-40B4-BE49-F238E27FC236}">
                <a16:creationId xmlns:a16="http://schemas.microsoft.com/office/drawing/2014/main" id="{D0C30B9B-8CA8-452A-8120-6781EEC94664}"/>
              </a:ext>
            </a:extLst>
          </p:cNvPr>
          <p:cNvSpPr/>
          <p:nvPr/>
        </p:nvSpPr>
        <p:spPr>
          <a:xfrm>
            <a:off x="0" y="0"/>
            <a:ext cx="9144000" cy="55005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21" name="20 Imagen"/>
          <p:cNvPicPr>
            <a:picLocks noChangeAspect="1"/>
          </p:cNvPicPr>
          <p:nvPr/>
        </p:nvPicPr>
        <p:blipFill rotWithShape="1">
          <a:blip r:embed="rId6">
            <a:extLst>
              <a:ext uri="{28A0092B-C50C-407E-A947-70E740481C1C}">
                <a14:useLocalDpi xmlns:a14="http://schemas.microsoft.com/office/drawing/2010/main" val="0"/>
              </a:ext>
            </a:extLst>
          </a:blip>
          <a:srcRect t="74430"/>
          <a:stretch/>
        </p:blipFill>
        <p:spPr>
          <a:xfrm>
            <a:off x="1160162" y="1005577"/>
            <a:ext cx="6823678" cy="4136077"/>
          </a:xfrm>
          <a:prstGeom prst="rect">
            <a:avLst/>
          </a:prstGeom>
        </p:spPr>
      </p:pic>
      <p:sp>
        <p:nvSpPr>
          <p:cNvPr id="16" name="15 Rectángulo redondeado"/>
          <p:cNvSpPr/>
          <p:nvPr/>
        </p:nvSpPr>
        <p:spPr>
          <a:xfrm>
            <a:off x="2411760" y="4083918"/>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a:effectLst>
                  <a:outerShdw blurRad="38100" dist="38100" dir="2700000" algn="tl">
                    <a:srgbClr val="000000">
                      <a:alpha val="43137"/>
                    </a:srgbClr>
                  </a:outerShdw>
                </a:effectLst>
              </a:rPr>
              <a:t>so</a:t>
            </a:r>
            <a:endParaRPr lang="es-ES" sz="4050" b="1" dirty="0">
              <a:effectLst>
                <a:outerShdw blurRad="38100" dist="38100" dir="2700000" algn="tl">
                  <a:srgbClr val="000000">
                    <a:alpha val="43137"/>
                  </a:srgbClr>
                </a:outerShdw>
              </a:effectLst>
            </a:endParaRPr>
          </a:p>
        </p:txBody>
      </p:sp>
      <p:sp>
        <p:nvSpPr>
          <p:cNvPr id="7" name="6 Rectángulo"/>
          <p:cNvSpPr/>
          <p:nvPr/>
        </p:nvSpPr>
        <p:spPr>
          <a:xfrm>
            <a:off x="1132609" y="729258"/>
            <a:ext cx="6868392" cy="27631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5" name="4 Elipse"/>
          <p:cNvSpPr/>
          <p:nvPr/>
        </p:nvSpPr>
        <p:spPr>
          <a:xfrm>
            <a:off x="3599892" y="1599642"/>
            <a:ext cx="2106234" cy="756084"/>
          </a:xfrm>
          <a:prstGeom prst="ellips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1"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1152810" y="0"/>
            <a:ext cx="3462928" cy="729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4626977" y="0"/>
            <a:ext cx="3374024" cy="7292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s.clipartpanda.com/stance-clipart-baseball_a2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7935" y="718578"/>
            <a:ext cx="582284" cy="101259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47964"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6" name="5 Forma libre"/>
          <p:cNvSpPr/>
          <p:nvPr/>
        </p:nvSpPr>
        <p:spPr>
          <a:xfrm>
            <a:off x="1132609" y="2015838"/>
            <a:ext cx="2743200"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0" name="9 Forma libre"/>
          <p:cNvSpPr/>
          <p:nvPr/>
        </p:nvSpPr>
        <p:spPr>
          <a:xfrm flipH="1">
            <a:off x="5436095" y="1977685"/>
            <a:ext cx="2564904"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8" name="7 Rectángulo redondeado"/>
          <p:cNvSpPr/>
          <p:nvPr/>
        </p:nvSpPr>
        <p:spPr>
          <a:xfrm>
            <a:off x="4950042" y="4083918"/>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err="1">
                <a:effectLst>
                  <a:outerShdw blurRad="38100" dist="38100" dir="2700000" algn="tl">
                    <a:srgbClr val="000000">
                      <a:alpha val="43137"/>
                    </a:srgbClr>
                  </a:outerShdw>
                </a:effectLst>
              </a:rPr>
              <a:t>such</a:t>
            </a:r>
            <a:endParaRPr lang="es-ES" sz="4050" b="1" dirty="0">
              <a:effectLst>
                <a:outerShdw blurRad="38100" dist="38100" dir="2700000" algn="tl">
                  <a:srgbClr val="000000">
                    <a:alpha val="43137"/>
                  </a:srgbClr>
                </a:outerShdw>
              </a:effectLst>
            </a:endParaRPr>
          </a:p>
        </p:txBody>
      </p:sp>
      <p:pic>
        <p:nvPicPr>
          <p:cNvPr id="14"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241544" y="390504"/>
            <a:ext cx="1303163" cy="160389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14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9077" y="258546"/>
            <a:ext cx="1566175" cy="1719139"/>
          </a:xfrm>
          <a:prstGeom prst="rect">
            <a:avLst/>
          </a:prstGeom>
          <a:effectLst>
            <a:outerShdw blurRad="76200" dir="18900000" sy="23000" kx="-1200000" algn="bl" rotWithShape="0">
              <a:prstClr val="black">
                <a:alpha val="20000"/>
              </a:prstClr>
            </a:outerShdw>
          </a:effectLst>
        </p:spPr>
      </p:pic>
      <p:pic>
        <p:nvPicPr>
          <p:cNvPr id="17"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9076"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2" name="1 Explosión 2"/>
          <p:cNvSpPr/>
          <p:nvPr/>
        </p:nvSpPr>
        <p:spPr>
          <a:xfrm>
            <a:off x="1493658" y="576803"/>
            <a:ext cx="1998222" cy="1296144"/>
          </a:xfrm>
          <a:prstGeom prst="irregularSeal2">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HOME RUN!</a:t>
            </a:r>
            <a:endParaRPr lang="es-E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2 Rectángulo"/>
          <p:cNvSpPr/>
          <p:nvPr/>
        </p:nvSpPr>
        <p:spPr>
          <a:xfrm>
            <a:off x="1511245" y="3469658"/>
            <a:ext cx="5869067" cy="415498"/>
          </a:xfrm>
          <a:prstGeom prst="rect">
            <a:avLst/>
          </a:prstGeom>
        </p:spPr>
        <p:txBody>
          <a:bodyPr wrap="square">
            <a:spAutoFit/>
          </a:bodyPr>
          <a:lstStyle/>
          <a:p>
            <a:pPr algn="ctr"/>
            <a:r>
              <a:rPr lang="en-US" sz="2100" b="1" dirty="0">
                <a:solidFill>
                  <a:schemeClr val="bg1"/>
                </a:solidFill>
                <a:effectLst>
                  <a:outerShdw blurRad="38100" dist="38100" dir="2700000" algn="tl">
                    <a:srgbClr val="000000">
                      <a:alpha val="43137"/>
                    </a:srgbClr>
                  </a:outerShdw>
                </a:effectLst>
                <a:latin typeface="Century Gothic" panose="020B0502020202020204" pitchFamily="34" charset="0"/>
              </a:rPr>
              <a:t>Two o'clock? I never go to bed _____ late!</a:t>
            </a:r>
            <a:endParaRPr lang="es-ES" sz="21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8" name="17 Rectángulo"/>
          <p:cNvSpPr/>
          <p:nvPr/>
        </p:nvSpPr>
        <p:spPr>
          <a:xfrm>
            <a:off x="5814138" y="3381841"/>
            <a:ext cx="553857" cy="461665"/>
          </a:xfrm>
          <a:prstGeom prst="rect">
            <a:avLst/>
          </a:prstGeom>
        </p:spPr>
        <p:txBody>
          <a:bodyPr wrap="square">
            <a:spAutoFit/>
          </a:bodyPr>
          <a:lstStyle/>
          <a:p>
            <a:pPr algn="ctr"/>
            <a:r>
              <a:rPr lang="en-US" sz="2400" b="1" dirty="0">
                <a:solidFill>
                  <a:srgbClr val="00FFFF"/>
                </a:solidFill>
                <a:effectLst>
                  <a:outerShdw blurRad="38100" dist="38100" dir="2700000" algn="tl">
                    <a:srgbClr val="000000">
                      <a:alpha val="43137"/>
                    </a:srgbClr>
                  </a:outerShdw>
                </a:effectLst>
              </a:rPr>
              <a:t>so </a:t>
            </a:r>
            <a:endParaRPr lang="es-ES" sz="2400" b="1" dirty="0">
              <a:solidFill>
                <a:srgbClr val="00FFFF"/>
              </a:solidFill>
              <a:effectLst>
                <a:outerShdw blurRad="38100" dist="38100" dir="2700000" algn="tl">
                  <a:srgbClr val="000000">
                    <a:alpha val="43137"/>
                  </a:srgbClr>
                </a:outerShdw>
              </a:effectLst>
            </a:endParaRPr>
          </a:p>
        </p:txBody>
      </p:sp>
      <p:sp>
        <p:nvSpPr>
          <p:cNvPr id="4" name="3 Flecha derecha">
            <a:hlinkClick r:id="" action="ppaction://hlinkshowjump?jump=nextslide"/>
          </p:cNvPr>
          <p:cNvSpPr/>
          <p:nvPr/>
        </p:nvSpPr>
        <p:spPr>
          <a:xfrm>
            <a:off x="7056276" y="4166441"/>
            <a:ext cx="738497" cy="648072"/>
          </a:xfrm>
          <a:prstGeom prst="rightArrow">
            <a:avLst/>
          </a:prstGeom>
          <a:solidFill>
            <a:srgbClr val="00FF00"/>
          </a:solid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50" b="1" dirty="0">
                <a:solidFill>
                  <a:schemeClr val="tx1"/>
                </a:solidFill>
              </a:rPr>
              <a:t>NEXT</a:t>
            </a:r>
            <a:endParaRPr lang="es-ES" sz="1350" b="1" dirty="0">
              <a:solidFill>
                <a:schemeClr val="tx1"/>
              </a:solidFill>
            </a:endParaRPr>
          </a:p>
        </p:txBody>
      </p:sp>
      <p:sp>
        <p:nvSpPr>
          <p:cNvPr id="9" name="8 CuadroTexto"/>
          <p:cNvSpPr txBox="1"/>
          <p:nvPr/>
        </p:nvSpPr>
        <p:spPr>
          <a:xfrm>
            <a:off x="3005826" y="4731991"/>
            <a:ext cx="3230711" cy="369332"/>
          </a:xfrm>
          <a:prstGeom prst="rect">
            <a:avLst/>
          </a:prstGeom>
          <a:solidFill>
            <a:schemeClr val="accent3">
              <a:lumMod val="75000"/>
            </a:schemeClr>
          </a:solidFill>
        </p:spPr>
        <p:txBody>
          <a:bodyPr wrap="square" rtlCol="0">
            <a:spAutoFit/>
          </a:bodyPr>
          <a:lstStyle/>
          <a:p>
            <a:pPr algn="ct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Click</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on</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the</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right</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option</a:t>
            </a:r>
            <a:endParaRPr lang="es-ES" b="1" dirty="0">
              <a:solidFill>
                <a:srgbClr val="00FF00"/>
              </a:solidFill>
              <a:effectLst>
                <a:outerShdw blurRad="38100" dist="38100" dir="2700000" algn="tl">
                  <a:srgbClr val="000000">
                    <a:alpha val="43137"/>
                  </a:srgbClr>
                </a:outerShdw>
              </a:effectLst>
              <a:latin typeface="Century Gothic" panose="020B0502020202020204" pitchFamily="34" charset="0"/>
            </a:endParaRPr>
          </a:p>
        </p:txBody>
      </p:sp>
      <p:sp>
        <p:nvSpPr>
          <p:cNvPr id="20" name="19 CuadroTexto"/>
          <p:cNvSpPr txBox="1"/>
          <p:nvPr/>
        </p:nvSpPr>
        <p:spPr>
          <a:xfrm>
            <a:off x="7380312" y="1224876"/>
            <a:ext cx="522473" cy="323165"/>
          </a:xfrm>
          <a:prstGeom prst="rect">
            <a:avLst/>
          </a:prstGeom>
          <a:noFill/>
        </p:spPr>
        <p:txBody>
          <a:bodyPr wrap="square" rtlCol="0">
            <a:spAutoFit/>
          </a:bodyPr>
          <a:lstStyle/>
          <a:p>
            <a:pPr algn="r"/>
            <a:r>
              <a:rPr lang="es-ES_tradnl" sz="1500" b="1" dirty="0">
                <a:solidFill>
                  <a:schemeClr val="bg1"/>
                </a:solidFill>
                <a:effectLst>
                  <a:outerShdw blurRad="38100" dist="38100" dir="2700000" algn="tl">
                    <a:srgbClr val="000000">
                      <a:alpha val="43137"/>
                    </a:srgbClr>
                  </a:outerShdw>
                </a:effectLst>
              </a:rPr>
              <a:t>4/9</a:t>
            </a:r>
            <a:endParaRPr lang="es-ES" sz="15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338286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play-ball.wav"/>
          </p:stSnd>
        </p:sndAc>
      </p:transition>
    </mc:Choice>
    <mc:Fallback xmlns="">
      <p:transition spd="slow">
        <p:split orient="vert"/>
        <p:sndAc>
          <p:stSnd>
            <p:snd r:embed="rId15" name="play-ba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250"/>
                                        <p:tgtEl>
                                          <p:spTgt spid="14"/>
                                        </p:tgtEl>
                                      </p:cBhvr>
                                    </p:animEffect>
                                    <p:set>
                                      <p:cBhvr>
                                        <p:cTn id="7" dur="1" fill="hold">
                                          <p:stCondLst>
                                            <p:cond delay="249"/>
                                          </p:stCondLst>
                                        </p:cTn>
                                        <p:tgtEl>
                                          <p:spTgt spid="14"/>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50"/>
                                        <p:tgtEl>
                                          <p:spTgt spid="15"/>
                                        </p:tgtEl>
                                      </p:cBhvr>
                                    </p:animEffect>
                                  </p:childTnLst>
                                </p:cTn>
                              </p:par>
                              <p:par>
                                <p:cTn id="11" presetID="9" presetClass="emph" presetSubtype="0" grpId="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64" presetClass="path" presetSubtype="0" accel="50000" decel="50000" fill="hold" nodeType="withEffect">
                                  <p:stCondLst>
                                    <p:cond delay="0"/>
                                  </p:stCondLst>
                                  <p:childTnLst>
                                    <p:animMotion origin="layout" path="M -3.61111E-6 -2.89017E-7 L -0.05364 -0.85133 " pathEditMode="relative" rAng="0" ptsTypes="AA">
                                      <p:cBhvr>
                                        <p:cTn id="15" dur="250" fill="hold"/>
                                        <p:tgtEl>
                                          <p:spTgt spid="1026"/>
                                        </p:tgtEl>
                                        <p:attrNameLst>
                                          <p:attrName>ppt_x</p:attrName>
                                          <p:attrName>ppt_y</p:attrName>
                                        </p:attrNameLst>
                                      </p:cBhvr>
                                      <p:rCtr x="-2691" y="-42566"/>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par>
                                <p:cTn id="16" presetID="6" presetClass="emph" presetSubtype="0" fill="hold" nodeType="withEffect">
                                  <p:stCondLst>
                                    <p:cond delay="0"/>
                                  </p:stCondLst>
                                  <p:childTnLst>
                                    <p:animScale>
                                      <p:cBhvr>
                                        <p:cTn id="17" dur="250" fill="hold"/>
                                        <p:tgtEl>
                                          <p:spTgt spid="1026"/>
                                        </p:tgtEl>
                                      </p:cBhvr>
                                      <p:by x="25000" y="25000"/>
                                    </p:animScale>
                                  </p:childTnLst>
                                </p:cTn>
                              </p:par>
                            </p:childTnLst>
                          </p:cTn>
                        </p:par>
                        <p:par>
                          <p:cTn id="18" fill="hold">
                            <p:stCondLst>
                              <p:cond delay="250"/>
                            </p:stCondLst>
                            <p:childTnLst>
                              <p:par>
                                <p:cTn id="19" presetID="1" presetClass="entr" presetSubtype="0"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nodeType="withEffect">
                                  <p:stCondLst>
                                    <p:cond delay="50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750"/>
                            </p:stCondLst>
                            <p:childTnLst>
                              <p:par>
                                <p:cTn id="24" presetID="1" presetClass="exit"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2" presetClass="exit" presetSubtype="8" fill="hold" nodeType="clickEffect">
                                  <p:stCondLst>
                                    <p:cond delay="0"/>
                                  </p:stCondLst>
                                  <p:childTnLst>
                                    <p:animEffect transition="out" filter="wipe(left)">
                                      <p:cBhvr>
                                        <p:cTn id="30" dur="250"/>
                                        <p:tgtEl>
                                          <p:spTgt spid="14"/>
                                        </p:tgtEl>
                                      </p:cBhvr>
                                    </p:animEffect>
                                    <p:set>
                                      <p:cBhvr>
                                        <p:cTn id="31" dur="1" fill="hold">
                                          <p:stCondLst>
                                            <p:cond delay="249"/>
                                          </p:stCondLst>
                                        </p:cTn>
                                        <p:tgtEl>
                                          <p:spTgt spid="14"/>
                                        </p:tgtEl>
                                        <p:attrNameLst>
                                          <p:attrName>style.visibility</p:attrName>
                                        </p:attrNameLst>
                                      </p:cBhvr>
                                      <p:to>
                                        <p:strVal val="hidden"/>
                                      </p:to>
                                    </p:set>
                                  </p:childTnLst>
                                </p:cTn>
                              </p:par>
                              <p:par>
                                <p:cTn id="32" presetID="2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25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par>
                                <p:cTn id="35" presetID="9" presetClass="emph" presetSubtype="0" grpId="1" nodeType="withEffect">
                                  <p:stCondLst>
                                    <p:cond delay="0"/>
                                  </p:stCondLst>
                                  <p:childTnLst>
                                    <p:set>
                                      <p:cBhvr rctx="PPT">
                                        <p:cTn id="36" dur="indefinite"/>
                                        <p:tgtEl>
                                          <p:spTgt spid="8"/>
                                        </p:tgtEl>
                                        <p:attrNameLst>
                                          <p:attrName>style.opacity</p:attrName>
                                        </p:attrNameLst>
                                      </p:cBhvr>
                                      <p:to>
                                        <p:strVal val="0.5"/>
                                      </p:to>
                                    </p:set>
                                    <p:animEffect filter="image" prLst="opacity: 0.5">
                                      <p:cBhvr rctx="IE">
                                        <p:cTn id="37" dur="indefinite"/>
                                        <p:tgtEl>
                                          <p:spTgt spid="8"/>
                                        </p:tgtEl>
                                      </p:cBhvr>
                                    </p:animEffect>
                                  </p:childTnLst>
                                </p:cTn>
                              </p:par>
                              <p:par>
                                <p:cTn id="38" presetID="0" presetClass="path" presetSubtype="0" accel="50000" decel="50000" fill="hold" nodeType="withEffect">
                                  <p:stCondLst>
                                    <p:cond delay="0"/>
                                  </p:stCondLst>
                                  <p:childTnLst>
                                    <p:animMotion origin="layout" path="M -3.61111E-6 -9.24855E-7 L 0.14758 -0.99352 L 0.72536 -0.99769 " pathEditMode="relative" ptsTypes="AAA">
                                      <p:cBhvr>
                                        <p:cTn id="39" dur="500" fill="hold"/>
                                        <p:tgtEl>
                                          <p:spTgt spid="17"/>
                                        </p:tgtEl>
                                        <p:attrNameLst>
                                          <p:attrName>ppt_x</p:attrName>
                                          <p:attrName>ppt_y</p:attrName>
                                        </p:attrNameLst>
                                      </p:cBhvr>
                                    </p:animMotion>
                                  </p:childTnLst>
                                </p:cTn>
                              </p:par>
                              <p:par>
                                <p:cTn id="40" presetID="6" presetClass="emph" presetSubtype="0" fill="hold" nodeType="withEffect">
                                  <p:stCondLst>
                                    <p:cond delay="0"/>
                                  </p:stCondLst>
                                  <p:childTnLst>
                                    <p:animScale>
                                      <p:cBhvr>
                                        <p:cTn id="41" dur="250" fill="hold"/>
                                        <p:tgtEl>
                                          <p:spTgt spid="17"/>
                                        </p:tgtEl>
                                      </p:cBhvr>
                                      <p:by x="25000" y="25000"/>
                                    </p:animScale>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5" name="crowd.wav"/>
                                        </p:tgtEl>
                                      </p:cMediaNode>
                                    </p:audio>
                                  </p:sub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nextCondLst>
                <p:cond evt="onClick" delay="0">
                  <p:tgtEl>
                    <p:spTgt spid="16"/>
                  </p:tgtEl>
                </p:cond>
              </p:nextCondLst>
            </p:seq>
          </p:childTnLst>
        </p:cTn>
      </p:par>
    </p:tnLst>
    <p:bldLst>
      <p:bldP spid="8" grpId="0" animBg="1"/>
      <p:bldP spid="8" grpId="1" animBg="1"/>
      <p:bldP spid="2" grpId="0" animBg="1"/>
      <p:bldP spid="18" grpId="0"/>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مستطيل 21">
            <a:extLst>
              <a:ext uri="{FF2B5EF4-FFF2-40B4-BE49-F238E27FC236}">
                <a16:creationId xmlns:a16="http://schemas.microsoft.com/office/drawing/2014/main" id="{8CA7DEF8-1389-4C7A-95D2-1CA68C70D7FD}"/>
              </a:ext>
            </a:extLst>
          </p:cNvPr>
          <p:cNvSpPr/>
          <p:nvPr/>
        </p:nvSpPr>
        <p:spPr>
          <a:xfrm>
            <a:off x="0" y="0"/>
            <a:ext cx="9144000" cy="55005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21" name="20 Imagen"/>
          <p:cNvPicPr>
            <a:picLocks noChangeAspect="1"/>
          </p:cNvPicPr>
          <p:nvPr/>
        </p:nvPicPr>
        <p:blipFill rotWithShape="1">
          <a:blip r:embed="rId6">
            <a:extLst>
              <a:ext uri="{28A0092B-C50C-407E-A947-70E740481C1C}">
                <a14:useLocalDpi xmlns:a14="http://schemas.microsoft.com/office/drawing/2010/main" val="0"/>
              </a:ext>
            </a:extLst>
          </a:blip>
          <a:srcRect t="74430"/>
          <a:stretch/>
        </p:blipFill>
        <p:spPr>
          <a:xfrm>
            <a:off x="1160162" y="1005577"/>
            <a:ext cx="6823678" cy="4136077"/>
          </a:xfrm>
          <a:prstGeom prst="rect">
            <a:avLst/>
          </a:prstGeom>
        </p:spPr>
      </p:pic>
      <p:sp>
        <p:nvSpPr>
          <p:cNvPr id="16" name="15 Rectángulo redondeado"/>
          <p:cNvSpPr/>
          <p:nvPr/>
        </p:nvSpPr>
        <p:spPr>
          <a:xfrm>
            <a:off x="2411760" y="4083918"/>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a:effectLst>
                  <a:outerShdw blurRad="38100" dist="38100" dir="2700000" algn="tl">
                    <a:srgbClr val="000000">
                      <a:alpha val="43137"/>
                    </a:srgbClr>
                  </a:outerShdw>
                </a:effectLst>
              </a:rPr>
              <a:t>so</a:t>
            </a:r>
            <a:endParaRPr lang="es-ES" sz="4050" b="1" dirty="0">
              <a:effectLst>
                <a:outerShdw blurRad="38100" dist="38100" dir="2700000" algn="tl">
                  <a:srgbClr val="000000">
                    <a:alpha val="43137"/>
                  </a:srgbClr>
                </a:outerShdw>
              </a:effectLst>
            </a:endParaRPr>
          </a:p>
        </p:txBody>
      </p:sp>
      <p:sp>
        <p:nvSpPr>
          <p:cNvPr id="7" name="6 Rectángulo"/>
          <p:cNvSpPr/>
          <p:nvPr/>
        </p:nvSpPr>
        <p:spPr>
          <a:xfrm>
            <a:off x="1132609" y="729258"/>
            <a:ext cx="6868392" cy="27631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5" name="4 Elipse"/>
          <p:cNvSpPr/>
          <p:nvPr/>
        </p:nvSpPr>
        <p:spPr>
          <a:xfrm>
            <a:off x="3599892" y="1599642"/>
            <a:ext cx="2106234" cy="756084"/>
          </a:xfrm>
          <a:prstGeom prst="ellips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1"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1152810" y="0"/>
            <a:ext cx="3462928" cy="729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4626977" y="0"/>
            <a:ext cx="3374024" cy="7292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s.clipartpanda.com/stance-clipart-baseball_a2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7935" y="718578"/>
            <a:ext cx="582284" cy="101259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47964"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6" name="5 Forma libre"/>
          <p:cNvSpPr/>
          <p:nvPr/>
        </p:nvSpPr>
        <p:spPr>
          <a:xfrm>
            <a:off x="1132609" y="2015838"/>
            <a:ext cx="2743200"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0" name="9 Forma libre"/>
          <p:cNvSpPr/>
          <p:nvPr/>
        </p:nvSpPr>
        <p:spPr>
          <a:xfrm flipH="1">
            <a:off x="5436095" y="1977685"/>
            <a:ext cx="2564904"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8" name="7 Rectángulo redondeado"/>
          <p:cNvSpPr/>
          <p:nvPr/>
        </p:nvSpPr>
        <p:spPr>
          <a:xfrm>
            <a:off x="4950042" y="4083918"/>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err="1">
                <a:effectLst>
                  <a:outerShdw blurRad="38100" dist="38100" dir="2700000" algn="tl">
                    <a:srgbClr val="000000">
                      <a:alpha val="43137"/>
                    </a:srgbClr>
                  </a:outerShdw>
                </a:effectLst>
              </a:rPr>
              <a:t>such</a:t>
            </a:r>
            <a:endParaRPr lang="es-ES" sz="4050" b="1" dirty="0">
              <a:effectLst>
                <a:outerShdw blurRad="38100" dist="38100" dir="2700000" algn="tl">
                  <a:srgbClr val="000000">
                    <a:alpha val="43137"/>
                  </a:srgbClr>
                </a:outerShdw>
              </a:effectLst>
            </a:endParaRPr>
          </a:p>
        </p:txBody>
      </p:sp>
      <p:pic>
        <p:nvPicPr>
          <p:cNvPr id="14"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241544" y="390504"/>
            <a:ext cx="1303163" cy="160389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14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9077" y="258546"/>
            <a:ext cx="1566175" cy="1719139"/>
          </a:xfrm>
          <a:prstGeom prst="rect">
            <a:avLst/>
          </a:prstGeom>
          <a:effectLst>
            <a:outerShdw blurRad="76200" dir="18900000" sy="23000" kx="-1200000" algn="bl" rotWithShape="0">
              <a:prstClr val="black">
                <a:alpha val="20000"/>
              </a:prstClr>
            </a:outerShdw>
          </a:effectLst>
        </p:spPr>
      </p:pic>
      <p:pic>
        <p:nvPicPr>
          <p:cNvPr id="17"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9076"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2" name="1 Explosión 2"/>
          <p:cNvSpPr/>
          <p:nvPr/>
        </p:nvSpPr>
        <p:spPr>
          <a:xfrm>
            <a:off x="1493658" y="576803"/>
            <a:ext cx="1998222" cy="1296144"/>
          </a:xfrm>
          <a:prstGeom prst="irregularSeal2">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HOME RUN!</a:t>
            </a:r>
            <a:endParaRPr lang="es-E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2 Rectángulo"/>
          <p:cNvSpPr/>
          <p:nvPr/>
        </p:nvSpPr>
        <p:spPr>
          <a:xfrm>
            <a:off x="1637466" y="3469658"/>
            <a:ext cx="5869067" cy="738664"/>
          </a:xfrm>
          <a:prstGeom prst="rect">
            <a:avLst/>
          </a:prstGeom>
        </p:spPr>
        <p:txBody>
          <a:bodyPr wrap="square">
            <a:spAutoFit/>
          </a:bodyPr>
          <a:lstStyle/>
          <a:p>
            <a:pPr algn="ctr"/>
            <a:r>
              <a:rPr lang="en-US" sz="2100" b="1" dirty="0">
                <a:solidFill>
                  <a:schemeClr val="bg1"/>
                </a:solidFill>
                <a:effectLst>
                  <a:outerShdw blurRad="38100" dist="38100" dir="2700000" algn="tl">
                    <a:srgbClr val="000000">
                      <a:alpha val="43137"/>
                    </a:srgbClr>
                  </a:outerShdw>
                </a:effectLst>
                <a:latin typeface="Century Gothic" panose="020B0502020202020204" pitchFamily="34" charset="0"/>
              </a:rPr>
              <a:t>I didn't know that your brother was _____ tall.</a:t>
            </a:r>
            <a:endParaRPr lang="es-ES" sz="21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8" name="17 Rectángulo"/>
          <p:cNvSpPr/>
          <p:nvPr/>
        </p:nvSpPr>
        <p:spPr>
          <a:xfrm>
            <a:off x="6441618" y="3400409"/>
            <a:ext cx="553857" cy="461665"/>
          </a:xfrm>
          <a:prstGeom prst="rect">
            <a:avLst/>
          </a:prstGeom>
        </p:spPr>
        <p:txBody>
          <a:bodyPr wrap="square">
            <a:spAutoFit/>
          </a:bodyPr>
          <a:lstStyle/>
          <a:p>
            <a:pPr algn="ctr"/>
            <a:r>
              <a:rPr lang="en-US" sz="2400" b="1" dirty="0">
                <a:solidFill>
                  <a:srgbClr val="00FFFF"/>
                </a:solidFill>
                <a:effectLst>
                  <a:outerShdw blurRad="38100" dist="38100" dir="2700000" algn="tl">
                    <a:srgbClr val="000000">
                      <a:alpha val="43137"/>
                    </a:srgbClr>
                  </a:outerShdw>
                </a:effectLst>
              </a:rPr>
              <a:t>so </a:t>
            </a:r>
            <a:endParaRPr lang="es-ES" sz="2400" b="1" dirty="0">
              <a:solidFill>
                <a:srgbClr val="00FFFF"/>
              </a:solidFill>
              <a:effectLst>
                <a:outerShdw blurRad="38100" dist="38100" dir="2700000" algn="tl">
                  <a:srgbClr val="000000">
                    <a:alpha val="43137"/>
                  </a:srgbClr>
                </a:outerShdw>
              </a:effectLst>
            </a:endParaRPr>
          </a:p>
        </p:txBody>
      </p:sp>
      <p:sp>
        <p:nvSpPr>
          <p:cNvPr id="4" name="3 Flecha derecha">
            <a:hlinkClick r:id="" action="ppaction://hlinkshowjump?jump=nextslide"/>
          </p:cNvPr>
          <p:cNvSpPr/>
          <p:nvPr/>
        </p:nvSpPr>
        <p:spPr>
          <a:xfrm>
            <a:off x="7056276" y="4166441"/>
            <a:ext cx="738497" cy="648072"/>
          </a:xfrm>
          <a:prstGeom prst="rightArrow">
            <a:avLst/>
          </a:prstGeom>
          <a:solidFill>
            <a:srgbClr val="00FF00"/>
          </a:solid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50" b="1" dirty="0">
                <a:solidFill>
                  <a:schemeClr val="tx1"/>
                </a:solidFill>
              </a:rPr>
              <a:t>NEXT</a:t>
            </a:r>
            <a:endParaRPr lang="es-ES" sz="1350" b="1" dirty="0">
              <a:solidFill>
                <a:schemeClr val="tx1"/>
              </a:solidFill>
            </a:endParaRPr>
          </a:p>
        </p:txBody>
      </p:sp>
      <p:sp>
        <p:nvSpPr>
          <p:cNvPr id="9" name="8 CuadroTexto"/>
          <p:cNvSpPr txBox="1"/>
          <p:nvPr/>
        </p:nvSpPr>
        <p:spPr>
          <a:xfrm>
            <a:off x="3005826" y="4731991"/>
            <a:ext cx="3230711" cy="369332"/>
          </a:xfrm>
          <a:prstGeom prst="rect">
            <a:avLst/>
          </a:prstGeom>
          <a:solidFill>
            <a:schemeClr val="accent3">
              <a:lumMod val="75000"/>
            </a:schemeClr>
          </a:solidFill>
        </p:spPr>
        <p:txBody>
          <a:bodyPr wrap="square" rtlCol="0">
            <a:spAutoFit/>
          </a:bodyPr>
          <a:lstStyle/>
          <a:p>
            <a:pPr algn="ct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Click</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on</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the</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right</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option</a:t>
            </a:r>
            <a:endParaRPr lang="es-ES" b="1" dirty="0">
              <a:solidFill>
                <a:srgbClr val="00FF00"/>
              </a:solidFill>
              <a:effectLst>
                <a:outerShdw blurRad="38100" dist="38100" dir="2700000" algn="tl">
                  <a:srgbClr val="000000">
                    <a:alpha val="43137"/>
                  </a:srgbClr>
                </a:outerShdw>
              </a:effectLst>
              <a:latin typeface="Century Gothic" panose="020B0502020202020204" pitchFamily="34" charset="0"/>
            </a:endParaRPr>
          </a:p>
        </p:txBody>
      </p:sp>
      <p:sp>
        <p:nvSpPr>
          <p:cNvPr id="20" name="19 CuadroTexto"/>
          <p:cNvSpPr txBox="1"/>
          <p:nvPr/>
        </p:nvSpPr>
        <p:spPr>
          <a:xfrm>
            <a:off x="7380312" y="1224876"/>
            <a:ext cx="522473" cy="323165"/>
          </a:xfrm>
          <a:prstGeom prst="rect">
            <a:avLst/>
          </a:prstGeom>
          <a:noFill/>
        </p:spPr>
        <p:txBody>
          <a:bodyPr wrap="square" rtlCol="0">
            <a:spAutoFit/>
          </a:bodyPr>
          <a:lstStyle/>
          <a:p>
            <a:pPr algn="r"/>
            <a:r>
              <a:rPr lang="es-ES_tradnl" sz="1500" b="1" dirty="0">
                <a:solidFill>
                  <a:schemeClr val="bg1"/>
                </a:solidFill>
                <a:effectLst>
                  <a:outerShdw blurRad="38100" dist="38100" dir="2700000" algn="tl">
                    <a:srgbClr val="000000">
                      <a:alpha val="43137"/>
                    </a:srgbClr>
                  </a:outerShdw>
                </a:effectLst>
              </a:rPr>
              <a:t>5/9</a:t>
            </a:r>
            <a:endParaRPr lang="es-ES" sz="15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131511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play-ball.wav"/>
          </p:stSnd>
        </p:sndAc>
      </p:transition>
    </mc:Choice>
    <mc:Fallback xmlns="">
      <p:transition spd="slow">
        <p:split orient="vert"/>
        <p:sndAc>
          <p:stSnd>
            <p:snd r:embed="rId15" name="play-ba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250"/>
                                        <p:tgtEl>
                                          <p:spTgt spid="14"/>
                                        </p:tgtEl>
                                      </p:cBhvr>
                                    </p:animEffect>
                                    <p:set>
                                      <p:cBhvr>
                                        <p:cTn id="7" dur="1" fill="hold">
                                          <p:stCondLst>
                                            <p:cond delay="249"/>
                                          </p:stCondLst>
                                        </p:cTn>
                                        <p:tgtEl>
                                          <p:spTgt spid="14"/>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50"/>
                                        <p:tgtEl>
                                          <p:spTgt spid="15"/>
                                        </p:tgtEl>
                                      </p:cBhvr>
                                    </p:animEffect>
                                  </p:childTnLst>
                                </p:cTn>
                              </p:par>
                              <p:par>
                                <p:cTn id="11" presetID="9" presetClass="emph" presetSubtype="0" grpId="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64" presetClass="path" presetSubtype="0" accel="50000" decel="50000" fill="hold" nodeType="withEffect">
                                  <p:stCondLst>
                                    <p:cond delay="0"/>
                                  </p:stCondLst>
                                  <p:childTnLst>
                                    <p:animMotion origin="layout" path="M -3.61111E-6 -2.89017E-7 L -0.05364 -0.85133 " pathEditMode="relative" rAng="0" ptsTypes="AA">
                                      <p:cBhvr>
                                        <p:cTn id="15" dur="250" fill="hold"/>
                                        <p:tgtEl>
                                          <p:spTgt spid="1026"/>
                                        </p:tgtEl>
                                        <p:attrNameLst>
                                          <p:attrName>ppt_x</p:attrName>
                                          <p:attrName>ppt_y</p:attrName>
                                        </p:attrNameLst>
                                      </p:cBhvr>
                                      <p:rCtr x="-2691" y="-42566"/>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par>
                                <p:cTn id="16" presetID="6" presetClass="emph" presetSubtype="0" fill="hold" nodeType="withEffect">
                                  <p:stCondLst>
                                    <p:cond delay="0"/>
                                  </p:stCondLst>
                                  <p:childTnLst>
                                    <p:animScale>
                                      <p:cBhvr>
                                        <p:cTn id="17" dur="250" fill="hold"/>
                                        <p:tgtEl>
                                          <p:spTgt spid="1026"/>
                                        </p:tgtEl>
                                      </p:cBhvr>
                                      <p:by x="25000" y="25000"/>
                                    </p:animScale>
                                  </p:childTnLst>
                                </p:cTn>
                              </p:par>
                            </p:childTnLst>
                          </p:cTn>
                        </p:par>
                        <p:par>
                          <p:cTn id="18" fill="hold">
                            <p:stCondLst>
                              <p:cond delay="250"/>
                            </p:stCondLst>
                            <p:childTnLst>
                              <p:par>
                                <p:cTn id="19" presetID="1" presetClass="entr" presetSubtype="0"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nodeType="withEffect">
                                  <p:stCondLst>
                                    <p:cond delay="50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750"/>
                            </p:stCondLst>
                            <p:childTnLst>
                              <p:par>
                                <p:cTn id="24" presetID="1" presetClass="exit"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2" presetClass="exit" presetSubtype="8" fill="hold" nodeType="clickEffect">
                                  <p:stCondLst>
                                    <p:cond delay="0"/>
                                  </p:stCondLst>
                                  <p:childTnLst>
                                    <p:animEffect transition="out" filter="wipe(left)">
                                      <p:cBhvr>
                                        <p:cTn id="30" dur="250"/>
                                        <p:tgtEl>
                                          <p:spTgt spid="14"/>
                                        </p:tgtEl>
                                      </p:cBhvr>
                                    </p:animEffect>
                                    <p:set>
                                      <p:cBhvr>
                                        <p:cTn id="31" dur="1" fill="hold">
                                          <p:stCondLst>
                                            <p:cond delay="249"/>
                                          </p:stCondLst>
                                        </p:cTn>
                                        <p:tgtEl>
                                          <p:spTgt spid="14"/>
                                        </p:tgtEl>
                                        <p:attrNameLst>
                                          <p:attrName>style.visibility</p:attrName>
                                        </p:attrNameLst>
                                      </p:cBhvr>
                                      <p:to>
                                        <p:strVal val="hidden"/>
                                      </p:to>
                                    </p:set>
                                  </p:childTnLst>
                                </p:cTn>
                              </p:par>
                              <p:par>
                                <p:cTn id="32" presetID="2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25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par>
                                <p:cTn id="35" presetID="9" presetClass="emph" presetSubtype="0" grpId="1" nodeType="withEffect">
                                  <p:stCondLst>
                                    <p:cond delay="0"/>
                                  </p:stCondLst>
                                  <p:childTnLst>
                                    <p:set>
                                      <p:cBhvr rctx="PPT">
                                        <p:cTn id="36" dur="indefinite"/>
                                        <p:tgtEl>
                                          <p:spTgt spid="8"/>
                                        </p:tgtEl>
                                        <p:attrNameLst>
                                          <p:attrName>style.opacity</p:attrName>
                                        </p:attrNameLst>
                                      </p:cBhvr>
                                      <p:to>
                                        <p:strVal val="0.5"/>
                                      </p:to>
                                    </p:set>
                                    <p:animEffect filter="image" prLst="opacity: 0.5">
                                      <p:cBhvr rctx="IE">
                                        <p:cTn id="37" dur="indefinite"/>
                                        <p:tgtEl>
                                          <p:spTgt spid="8"/>
                                        </p:tgtEl>
                                      </p:cBhvr>
                                    </p:animEffect>
                                  </p:childTnLst>
                                </p:cTn>
                              </p:par>
                              <p:par>
                                <p:cTn id="38" presetID="0" presetClass="path" presetSubtype="0" accel="50000" decel="50000" fill="hold" nodeType="withEffect">
                                  <p:stCondLst>
                                    <p:cond delay="0"/>
                                  </p:stCondLst>
                                  <p:childTnLst>
                                    <p:animMotion origin="layout" path="M -3.61111E-6 -9.24855E-7 L 0.14758 -0.99352 L 0.72536 -0.99769 " pathEditMode="relative" ptsTypes="AAA">
                                      <p:cBhvr>
                                        <p:cTn id="39" dur="500" fill="hold"/>
                                        <p:tgtEl>
                                          <p:spTgt spid="17"/>
                                        </p:tgtEl>
                                        <p:attrNameLst>
                                          <p:attrName>ppt_x</p:attrName>
                                          <p:attrName>ppt_y</p:attrName>
                                        </p:attrNameLst>
                                      </p:cBhvr>
                                    </p:animMotion>
                                  </p:childTnLst>
                                </p:cTn>
                              </p:par>
                              <p:par>
                                <p:cTn id="40" presetID="6" presetClass="emph" presetSubtype="0" fill="hold" nodeType="withEffect">
                                  <p:stCondLst>
                                    <p:cond delay="0"/>
                                  </p:stCondLst>
                                  <p:childTnLst>
                                    <p:animScale>
                                      <p:cBhvr>
                                        <p:cTn id="41" dur="250" fill="hold"/>
                                        <p:tgtEl>
                                          <p:spTgt spid="17"/>
                                        </p:tgtEl>
                                      </p:cBhvr>
                                      <p:by x="25000" y="25000"/>
                                    </p:animScale>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5" name="crowd.wav"/>
                                        </p:tgtEl>
                                      </p:cMediaNode>
                                    </p:audio>
                                  </p:sub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nextCondLst>
                <p:cond evt="onClick" delay="0">
                  <p:tgtEl>
                    <p:spTgt spid="16"/>
                  </p:tgtEl>
                </p:cond>
              </p:nextCondLst>
            </p:seq>
          </p:childTnLst>
        </p:cTn>
      </p:par>
    </p:tnLst>
    <p:bldLst>
      <p:bldP spid="8" grpId="0" animBg="1"/>
      <p:bldP spid="8" grpId="1" animBg="1"/>
      <p:bldP spid="2" grpId="0" animBg="1"/>
      <p:bldP spid="18" grpId="0"/>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مستطيل 22">
            <a:extLst>
              <a:ext uri="{FF2B5EF4-FFF2-40B4-BE49-F238E27FC236}">
                <a16:creationId xmlns:a16="http://schemas.microsoft.com/office/drawing/2014/main" id="{0D549E12-504B-4EA9-A24A-0B524259484B}"/>
              </a:ext>
            </a:extLst>
          </p:cNvPr>
          <p:cNvSpPr/>
          <p:nvPr/>
        </p:nvSpPr>
        <p:spPr>
          <a:xfrm>
            <a:off x="0" y="0"/>
            <a:ext cx="9144000" cy="55005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22" name="21 Imagen"/>
          <p:cNvPicPr>
            <a:picLocks noChangeAspect="1"/>
          </p:cNvPicPr>
          <p:nvPr/>
        </p:nvPicPr>
        <p:blipFill rotWithShape="1">
          <a:blip r:embed="rId6">
            <a:extLst>
              <a:ext uri="{28A0092B-C50C-407E-A947-70E740481C1C}">
                <a14:useLocalDpi xmlns:a14="http://schemas.microsoft.com/office/drawing/2010/main" val="0"/>
              </a:ext>
            </a:extLst>
          </a:blip>
          <a:srcRect t="74430"/>
          <a:stretch/>
        </p:blipFill>
        <p:spPr>
          <a:xfrm>
            <a:off x="1160162" y="1005577"/>
            <a:ext cx="6823678" cy="4136077"/>
          </a:xfrm>
          <a:prstGeom prst="rect">
            <a:avLst/>
          </a:prstGeom>
        </p:spPr>
      </p:pic>
      <p:sp>
        <p:nvSpPr>
          <p:cNvPr id="16" name="15 Rectángulo redondeado"/>
          <p:cNvSpPr/>
          <p:nvPr/>
        </p:nvSpPr>
        <p:spPr>
          <a:xfrm>
            <a:off x="4950042" y="4073474"/>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err="1">
                <a:effectLst>
                  <a:outerShdw blurRad="38100" dist="38100" dir="2700000" algn="tl">
                    <a:srgbClr val="000000">
                      <a:alpha val="43137"/>
                    </a:srgbClr>
                  </a:outerShdw>
                </a:effectLst>
              </a:rPr>
              <a:t>such</a:t>
            </a:r>
            <a:endParaRPr lang="es-ES" sz="4050" b="1" dirty="0">
              <a:effectLst>
                <a:outerShdw blurRad="38100" dist="38100" dir="2700000" algn="tl">
                  <a:srgbClr val="000000">
                    <a:alpha val="43137"/>
                  </a:srgbClr>
                </a:outerShdw>
              </a:effectLst>
            </a:endParaRPr>
          </a:p>
        </p:txBody>
      </p:sp>
      <p:sp>
        <p:nvSpPr>
          <p:cNvPr id="8" name="7 Rectángulo redondeado"/>
          <p:cNvSpPr/>
          <p:nvPr/>
        </p:nvSpPr>
        <p:spPr>
          <a:xfrm>
            <a:off x="2411760" y="4083918"/>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a:effectLst>
                  <a:outerShdw blurRad="38100" dist="38100" dir="2700000" algn="tl">
                    <a:srgbClr val="000000">
                      <a:alpha val="43137"/>
                    </a:srgbClr>
                  </a:outerShdw>
                </a:effectLst>
              </a:rPr>
              <a:t>so</a:t>
            </a:r>
            <a:endParaRPr lang="es-ES" sz="4050" b="1" dirty="0">
              <a:effectLst>
                <a:outerShdw blurRad="38100" dist="38100" dir="2700000" algn="tl">
                  <a:srgbClr val="000000">
                    <a:alpha val="43137"/>
                  </a:srgbClr>
                </a:outerShdw>
              </a:effectLst>
            </a:endParaRPr>
          </a:p>
        </p:txBody>
      </p:sp>
      <p:sp>
        <p:nvSpPr>
          <p:cNvPr id="7" name="6 Rectángulo"/>
          <p:cNvSpPr/>
          <p:nvPr/>
        </p:nvSpPr>
        <p:spPr>
          <a:xfrm>
            <a:off x="1132609" y="729258"/>
            <a:ext cx="6868392" cy="27631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5" name="4 Elipse"/>
          <p:cNvSpPr/>
          <p:nvPr/>
        </p:nvSpPr>
        <p:spPr>
          <a:xfrm>
            <a:off x="3599892" y="1599642"/>
            <a:ext cx="2106234" cy="756084"/>
          </a:xfrm>
          <a:prstGeom prst="ellips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1"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1152810" y="0"/>
            <a:ext cx="3462928" cy="729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4626977" y="0"/>
            <a:ext cx="3374024" cy="7292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s.clipartpanda.com/stance-clipart-baseball_a2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7935" y="718578"/>
            <a:ext cx="582284" cy="101259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47964"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6" name="5 Forma libre"/>
          <p:cNvSpPr/>
          <p:nvPr/>
        </p:nvSpPr>
        <p:spPr>
          <a:xfrm>
            <a:off x="1132609" y="2015838"/>
            <a:ext cx="2743200"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0" name="9 Forma libre"/>
          <p:cNvSpPr/>
          <p:nvPr/>
        </p:nvSpPr>
        <p:spPr>
          <a:xfrm flipH="1">
            <a:off x="5436095" y="1977685"/>
            <a:ext cx="2564904"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4"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241544" y="390504"/>
            <a:ext cx="1303163" cy="160389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14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9077" y="258546"/>
            <a:ext cx="1566175" cy="1719139"/>
          </a:xfrm>
          <a:prstGeom prst="rect">
            <a:avLst/>
          </a:prstGeom>
          <a:effectLst>
            <a:outerShdw blurRad="76200" dir="18900000" sy="23000" kx="-1200000" algn="bl" rotWithShape="0">
              <a:prstClr val="black">
                <a:alpha val="20000"/>
              </a:prstClr>
            </a:outerShdw>
          </a:effectLst>
        </p:spPr>
      </p:pic>
      <p:pic>
        <p:nvPicPr>
          <p:cNvPr id="17"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9076"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2" name="1 Explosión 2"/>
          <p:cNvSpPr/>
          <p:nvPr/>
        </p:nvSpPr>
        <p:spPr>
          <a:xfrm>
            <a:off x="1493658" y="576803"/>
            <a:ext cx="1998222" cy="1296144"/>
          </a:xfrm>
          <a:prstGeom prst="irregularSeal2">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HOME RUN!</a:t>
            </a:r>
            <a:endParaRPr lang="es-E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2 Rectángulo"/>
          <p:cNvSpPr/>
          <p:nvPr/>
        </p:nvSpPr>
        <p:spPr>
          <a:xfrm>
            <a:off x="1925706" y="3165817"/>
            <a:ext cx="5520821" cy="738664"/>
          </a:xfrm>
          <a:prstGeom prst="rect">
            <a:avLst/>
          </a:prstGeom>
        </p:spPr>
        <p:txBody>
          <a:bodyPr wrap="square">
            <a:spAutoFit/>
          </a:bodyPr>
          <a:lstStyle/>
          <a:p>
            <a:pPr algn="ctr"/>
            <a:r>
              <a:rPr lang="en-US" sz="2100" b="1" dirty="0">
                <a:solidFill>
                  <a:schemeClr val="bg1"/>
                </a:solidFill>
                <a:effectLst>
                  <a:outerShdw blurRad="38100" dist="38100" dir="2700000" algn="tl">
                    <a:srgbClr val="000000">
                      <a:alpha val="43137"/>
                    </a:srgbClr>
                  </a:outerShdw>
                </a:effectLst>
                <a:latin typeface="Century Gothic" panose="020B0502020202020204" pitchFamily="34" charset="0"/>
              </a:rPr>
              <a:t>I'm glad they are our students. </a:t>
            </a:r>
          </a:p>
          <a:p>
            <a:pPr algn="ctr"/>
            <a:r>
              <a:rPr lang="en-US" sz="2100" b="1" dirty="0">
                <a:solidFill>
                  <a:schemeClr val="bg1"/>
                </a:solidFill>
                <a:effectLst>
                  <a:outerShdw blurRad="38100" dist="38100" dir="2700000" algn="tl">
                    <a:srgbClr val="000000">
                      <a:alpha val="43137"/>
                    </a:srgbClr>
                  </a:outerShdw>
                </a:effectLst>
                <a:latin typeface="Century Gothic" panose="020B0502020202020204" pitchFamily="34" charset="0"/>
              </a:rPr>
              <a:t>They are _____ nice children.</a:t>
            </a:r>
            <a:endParaRPr lang="es-ES" sz="21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8" name="17 Rectángulo"/>
          <p:cNvSpPr/>
          <p:nvPr/>
        </p:nvSpPr>
        <p:spPr>
          <a:xfrm>
            <a:off x="3977934" y="3442816"/>
            <a:ext cx="918102" cy="461665"/>
          </a:xfrm>
          <a:prstGeom prst="rect">
            <a:avLst/>
          </a:prstGeom>
        </p:spPr>
        <p:txBody>
          <a:bodyPr wrap="square">
            <a:spAutoFit/>
          </a:bodyPr>
          <a:lstStyle/>
          <a:p>
            <a:pPr algn="ctr"/>
            <a:r>
              <a:rPr lang="en-US" sz="2400" b="1" dirty="0">
                <a:solidFill>
                  <a:srgbClr val="00FFFF"/>
                </a:solidFill>
                <a:effectLst>
                  <a:outerShdw blurRad="38100" dist="38100" dir="2700000" algn="tl">
                    <a:srgbClr val="000000">
                      <a:alpha val="43137"/>
                    </a:srgbClr>
                  </a:outerShdw>
                </a:effectLst>
              </a:rPr>
              <a:t>such </a:t>
            </a:r>
            <a:endParaRPr lang="es-ES" sz="2400" b="1" dirty="0">
              <a:solidFill>
                <a:srgbClr val="00FFFF"/>
              </a:solidFill>
              <a:effectLst>
                <a:outerShdw blurRad="38100" dist="38100" dir="2700000" algn="tl">
                  <a:srgbClr val="000000">
                    <a:alpha val="43137"/>
                  </a:srgbClr>
                </a:outerShdw>
              </a:effectLst>
            </a:endParaRPr>
          </a:p>
        </p:txBody>
      </p:sp>
      <p:sp>
        <p:nvSpPr>
          <p:cNvPr id="21" name="20 Flecha derecha">
            <a:hlinkClick r:id="" action="ppaction://hlinkshowjump?jump=nextslide"/>
          </p:cNvPr>
          <p:cNvSpPr/>
          <p:nvPr/>
        </p:nvSpPr>
        <p:spPr>
          <a:xfrm>
            <a:off x="7056276" y="4166441"/>
            <a:ext cx="738497" cy="648072"/>
          </a:xfrm>
          <a:prstGeom prst="rightArrow">
            <a:avLst/>
          </a:prstGeom>
          <a:solidFill>
            <a:srgbClr val="00FF00"/>
          </a:solid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50" b="1" dirty="0">
                <a:solidFill>
                  <a:schemeClr val="tx1"/>
                </a:solidFill>
              </a:rPr>
              <a:t>NEXT</a:t>
            </a:r>
            <a:endParaRPr lang="es-ES" sz="1350" b="1" dirty="0">
              <a:solidFill>
                <a:schemeClr val="tx1"/>
              </a:solidFill>
            </a:endParaRPr>
          </a:p>
        </p:txBody>
      </p:sp>
      <p:sp>
        <p:nvSpPr>
          <p:cNvPr id="24" name="23 CuadroTexto"/>
          <p:cNvSpPr txBox="1"/>
          <p:nvPr/>
        </p:nvSpPr>
        <p:spPr>
          <a:xfrm>
            <a:off x="3005826" y="4731991"/>
            <a:ext cx="3230711" cy="369332"/>
          </a:xfrm>
          <a:prstGeom prst="rect">
            <a:avLst/>
          </a:prstGeom>
          <a:solidFill>
            <a:schemeClr val="accent3">
              <a:lumMod val="75000"/>
            </a:schemeClr>
          </a:solidFill>
        </p:spPr>
        <p:txBody>
          <a:bodyPr wrap="square" rtlCol="0">
            <a:spAutoFit/>
          </a:bodyPr>
          <a:lstStyle/>
          <a:p>
            <a:pPr algn="ct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Click</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on</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the</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right</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option</a:t>
            </a:r>
            <a:endParaRPr lang="es-ES" b="1" dirty="0">
              <a:solidFill>
                <a:srgbClr val="00FF00"/>
              </a:solidFill>
              <a:effectLst>
                <a:outerShdw blurRad="38100" dist="38100" dir="2700000" algn="tl">
                  <a:srgbClr val="000000">
                    <a:alpha val="43137"/>
                  </a:srgbClr>
                </a:outerShdw>
              </a:effectLst>
              <a:latin typeface="Century Gothic" panose="020B0502020202020204" pitchFamily="34" charset="0"/>
            </a:endParaRPr>
          </a:p>
        </p:txBody>
      </p:sp>
      <p:sp>
        <p:nvSpPr>
          <p:cNvPr id="20" name="19 CuadroTexto"/>
          <p:cNvSpPr txBox="1"/>
          <p:nvPr/>
        </p:nvSpPr>
        <p:spPr>
          <a:xfrm>
            <a:off x="7380312" y="1224876"/>
            <a:ext cx="522473" cy="323165"/>
          </a:xfrm>
          <a:prstGeom prst="rect">
            <a:avLst/>
          </a:prstGeom>
          <a:noFill/>
        </p:spPr>
        <p:txBody>
          <a:bodyPr wrap="square" rtlCol="0">
            <a:spAutoFit/>
          </a:bodyPr>
          <a:lstStyle/>
          <a:p>
            <a:pPr algn="r"/>
            <a:r>
              <a:rPr lang="es-ES_tradnl" sz="1500" b="1" dirty="0">
                <a:solidFill>
                  <a:schemeClr val="bg1"/>
                </a:solidFill>
                <a:effectLst>
                  <a:outerShdw blurRad="38100" dist="38100" dir="2700000" algn="tl">
                    <a:srgbClr val="000000">
                      <a:alpha val="43137"/>
                    </a:srgbClr>
                  </a:outerShdw>
                </a:effectLst>
              </a:rPr>
              <a:t>6/9</a:t>
            </a:r>
            <a:endParaRPr lang="es-ES" sz="15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6054965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play-ball.wav"/>
          </p:stSnd>
        </p:sndAc>
      </p:transition>
    </mc:Choice>
    <mc:Fallback xmlns="">
      <p:transition spd="slow">
        <p:split orient="vert"/>
        <p:sndAc>
          <p:stSnd>
            <p:snd r:embed="rId15" name="play-ba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250"/>
                                        <p:tgtEl>
                                          <p:spTgt spid="14"/>
                                        </p:tgtEl>
                                      </p:cBhvr>
                                    </p:animEffect>
                                    <p:set>
                                      <p:cBhvr>
                                        <p:cTn id="7" dur="1" fill="hold">
                                          <p:stCondLst>
                                            <p:cond delay="249"/>
                                          </p:stCondLst>
                                        </p:cTn>
                                        <p:tgtEl>
                                          <p:spTgt spid="14"/>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50"/>
                                        <p:tgtEl>
                                          <p:spTgt spid="15"/>
                                        </p:tgtEl>
                                      </p:cBhvr>
                                    </p:animEffect>
                                  </p:childTnLst>
                                </p:cTn>
                              </p:par>
                              <p:par>
                                <p:cTn id="11" presetID="9" presetClass="emph" presetSubtype="0" grpId="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64" presetClass="path" presetSubtype="0" accel="50000" decel="50000" fill="hold" nodeType="withEffect">
                                  <p:stCondLst>
                                    <p:cond delay="0"/>
                                  </p:stCondLst>
                                  <p:childTnLst>
                                    <p:animMotion origin="layout" path="M -3.61111E-6 -2.89017E-7 L -0.05364 -0.85133 " pathEditMode="relative" rAng="0" ptsTypes="AA">
                                      <p:cBhvr>
                                        <p:cTn id="15" dur="250" fill="hold"/>
                                        <p:tgtEl>
                                          <p:spTgt spid="1026"/>
                                        </p:tgtEl>
                                        <p:attrNameLst>
                                          <p:attrName>ppt_x</p:attrName>
                                          <p:attrName>ppt_y</p:attrName>
                                        </p:attrNameLst>
                                      </p:cBhvr>
                                      <p:rCtr x="-2691" y="-42566"/>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par>
                                <p:cTn id="16" presetID="6" presetClass="emph" presetSubtype="0" fill="hold" nodeType="withEffect">
                                  <p:stCondLst>
                                    <p:cond delay="0"/>
                                  </p:stCondLst>
                                  <p:childTnLst>
                                    <p:animScale>
                                      <p:cBhvr>
                                        <p:cTn id="17" dur="250" fill="hold"/>
                                        <p:tgtEl>
                                          <p:spTgt spid="1026"/>
                                        </p:tgtEl>
                                      </p:cBhvr>
                                      <p:by x="25000" y="25000"/>
                                    </p:animScale>
                                  </p:childTnLst>
                                </p:cTn>
                              </p:par>
                            </p:childTnLst>
                          </p:cTn>
                        </p:par>
                        <p:par>
                          <p:cTn id="18" fill="hold">
                            <p:stCondLst>
                              <p:cond delay="250"/>
                            </p:stCondLst>
                            <p:childTnLst>
                              <p:par>
                                <p:cTn id="19" presetID="1" presetClass="entr" presetSubtype="0"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nodeType="withEffect">
                                  <p:stCondLst>
                                    <p:cond delay="50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750"/>
                            </p:stCondLst>
                            <p:childTnLst>
                              <p:par>
                                <p:cTn id="24" presetID="1" presetClass="exit"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2" presetClass="exit" presetSubtype="8" fill="hold" nodeType="clickEffect">
                                  <p:stCondLst>
                                    <p:cond delay="0"/>
                                  </p:stCondLst>
                                  <p:childTnLst>
                                    <p:animEffect transition="out" filter="wipe(left)">
                                      <p:cBhvr>
                                        <p:cTn id="30" dur="250"/>
                                        <p:tgtEl>
                                          <p:spTgt spid="14"/>
                                        </p:tgtEl>
                                      </p:cBhvr>
                                    </p:animEffect>
                                    <p:set>
                                      <p:cBhvr>
                                        <p:cTn id="31" dur="1" fill="hold">
                                          <p:stCondLst>
                                            <p:cond delay="249"/>
                                          </p:stCondLst>
                                        </p:cTn>
                                        <p:tgtEl>
                                          <p:spTgt spid="14"/>
                                        </p:tgtEl>
                                        <p:attrNameLst>
                                          <p:attrName>style.visibility</p:attrName>
                                        </p:attrNameLst>
                                      </p:cBhvr>
                                      <p:to>
                                        <p:strVal val="hidden"/>
                                      </p:to>
                                    </p:set>
                                  </p:childTnLst>
                                </p:cTn>
                              </p:par>
                              <p:par>
                                <p:cTn id="32" presetID="2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25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par>
                                <p:cTn id="35" presetID="9" presetClass="emph" presetSubtype="0" grpId="1" nodeType="withEffect">
                                  <p:stCondLst>
                                    <p:cond delay="0"/>
                                  </p:stCondLst>
                                  <p:childTnLst>
                                    <p:set>
                                      <p:cBhvr rctx="PPT">
                                        <p:cTn id="36" dur="indefinite"/>
                                        <p:tgtEl>
                                          <p:spTgt spid="8"/>
                                        </p:tgtEl>
                                        <p:attrNameLst>
                                          <p:attrName>style.opacity</p:attrName>
                                        </p:attrNameLst>
                                      </p:cBhvr>
                                      <p:to>
                                        <p:strVal val="0.5"/>
                                      </p:to>
                                    </p:set>
                                    <p:animEffect filter="image" prLst="opacity: 0.5">
                                      <p:cBhvr rctx="IE">
                                        <p:cTn id="37" dur="indefinite"/>
                                        <p:tgtEl>
                                          <p:spTgt spid="8"/>
                                        </p:tgtEl>
                                      </p:cBhvr>
                                    </p:animEffect>
                                  </p:childTnLst>
                                </p:cTn>
                              </p:par>
                              <p:par>
                                <p:cTn id="38" presetID="0" presetClass="path" presetSubtype="0" accel="50000" decel="50000" fill="hold" nodeType="withEffect">
                                  <p:stCondLst>
                                    <p:cond delay="0"/>
                                  </p:stCondLst>
                                  <p:childTnLst>
                                    <p:animMotion origin="layout" path="M -3.61111E-6 -9.24855E-7 L 0.14758 -0.99352 L 0.72536 -0.99769 " pathEditMode="relative" ptsTypes="AAA">
                                      <p:cBhvr>
                                        <p:cTn id="39" dur="500" fill="hold"/>
                                        <p:tgtEl>
                                          <p:spTgt spid="17"/>
                                        </p:tgtEl>
                                        <p:attrNameLst>
                                          <p:attrName>ppt_x</p:attrName>
                                          <p:attrName>ppt_y</p:attrName>
                                        </p:attrNameLst>
                                      </p:cBhvr>
                                    </p:animMotion>
                                  </p:childTnLst>
                                </p:cTn>
                              </p:par>
                              <p:par>
                                <p:cTn id="40" presetID="6" presetClass="emph" presetSubtype="0" fill="hold" nodeType="withEffect">
                                  <p:stCondLst>
                                    <p:cond delay="0"/>
                                  </p:stCondLst>
                                  <p:childTnLst>
                                    <p:animScale>
                                      <p:cBhvr>
                                        <p:cTn id="41" dur="250" fill="hold"/>
                                        <p:tgtEl>
                                          <p:spTgt spid="17"/>
                                        </p:tgtEl>
                                      </p:cBhvr>
                                      <p:by x="25000" y="25000"/>
                                    </p:animScale>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5" name="crowd.wav"/>
                                        </p:tgtEl>
                                      </p:cMediaNode>
                                    </p:audio>
                                  </p:sub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childTnLst>
              </p:cTn>
              <p:nextCondLst>
                <p:cond evt="onClick" delay="0">
                  <p:tgtEl>
                    <p:spTgt spid="16"/>
                  </p:tgtEl>
                </p:cond>
              </p:nextCondLst>
            </p:seq>
          </p:childTnLst>
        </p:cTn>
      </p:par>
    </p:tnLst>
    <p:bldLst>
      <p:bldP spid="8" grpId="0" animBg="1"/>
      <p:bldP spid="8" grpId="1" animBg="1"/>
      <p:bldP spid="2" grpId="0" animBg="1"/>
      <p:bldP spid="18" grpId="0"/>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مستطيل 21">
            <a:extLst>
              <a:ext uri="{FF2B5EF4-FFF2-40B4-BE49-F238E27FC236}">
                <a16:creationId xmlns:a16="http://schemas.microsoft.com/office/drawing/2014/main" id="{14356F07-187B-4010-A368-B0CFD3232363}"/>
              </a:ext>
            </a:extLst>
          </p:cNvPr>
          <p:cNvSpPr/>
          <p:nvPr/>
        </p:nvSpPr>
        <p:spPr>
          <a:xfrm>
            <a:off x="0" y="0"/>
            <a:ext cx="9144000" cy="55005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21" name="20 Imagen"/>
          <p:cNvPicPr>
            <a:picLocks noChangeAspect="1"/>
          </p:cNvPicPr>
          <p:nvPr/>
        </p:nvPicPr>
        <p:blipFill rotWithShape="1">
          <a:blip r:embed="rId6">
            <a:extLst>
              <a:ext uri="{28A0092B-C50C-407E-A947-70E740481C1C}">
                <a14:useLocalDpi xmlns:a14="http://schemas.microsoft.com/office/drawing/2010/main" val="0"/>
              </a:ext>
            </a:extLst>
          </a:blip>
          <a:srcRect t="74430"/>
          <a:stretch/>
        </p:blipFill>
        <p:spPr>
          <a:xfrm>
            <a:off x="1160162" y="1005577"/>
            <a:ext cx="6823678" cy="4136077"/>
          </a:xfrm>
          <a:prstGeom prst="rect">
            <a:avLst/>
          </a:prstGeom>
        </p:spPr>
      </p:pic>
      <p:sp>
        <p:nvSpPr>
          <p:cNvPr id="16" name="15 Rectángulo redondeado"/>
          <p:cNvSpPr/>
          <p:nvPr/>
        </p:nvSpPr>
        <p:spPr>
          <a:xfrm>
            <a:off x="2411760" y="4083918"/>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a:effectLst>
                  <a:outerShdw blurRad="38100" dist="38100" dir="2700000" algn="tl">
                    <a:srgbClr val="000000">
                      <a:alpha val="43137"/>
                    </a:srgbClr>
                  </a:outerShdw>
                </a:effectLst>
              </a:rPr>
              <a:t>so</a:t>
            </a:r>
            <a:endParaRPr lang="es-ES" sz="4050" b="1" dirty="0">
              <a:effectLst>
                <a:outerShdw blurRad="38100" dist="38100" dir="2700000" algn="tl">
                  <a:srgbClr val="000000">
                    <a:alpha val="43137"/>
                  </a:srgbClr>
                </a:outerShdw>
              </a:effectLst>
            </a:endParaRPr>
          </a:p>
        </p:txBody>
      </p:sp>
      <p:sp>
        <p:nvSpPr>
          <p:cNvPr id="7" name="6 Rectángulo"/>
          <p:cNvSpPr/>
          <p:nvPr/>
        </p:nvSpPr>
        <p:spPr>
          <a:xfrm>
            <a:off x="1132609" y="729258"/>
            <a:ext cx="6868392" cy="27631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5" name="4 Elipse"/>
          <p:cNvSpPr/>
          <p:nvPr/>
        </p:nvSpPr>
        <p:spPr>
          <a:xfrm>
            <a:off x="3599892" y="1599642"/>
            <a:ext cx="2106234" cy="756084"/>
          </a:xfrm>
          <a:prstGeom prst="ellips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1"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1152810" y="0"/>
            <a:ext cx="3462928" cy="729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4626977" y="0"/>
            <a:ext cx="3374024" cy="7292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s.clipartpanda.com/stance-clipart-baseball_a2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7935" y="718578"/>
            <a:ext cx="582284" cy="101259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47964"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6" name="5 Forma libre"/>
          <p:cNvSpPr/>
          <p:nvPr/>
        </p:nvSpPr>
        <p:spPr>
          <a:xfrm>
            <a:off x="1132609" y="2015838"/>
            <a:ext cx="2743200"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0" name="9 Forma libre"/>
          <p:cNvSpPr/>
          <p:nvPr/>
        </p:nvSpPr>
        <p:spPr>
          <a:xfrm flipH="1">
            <a:off x="5436095" y="1977685"/>
            <a:ext cx="2564904"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8" name="7 Rectángulo redondeado"/>
          <p:cNvSpPr/>
          <p:nvPr/>
        </p:nvSpPr>
        <p:spPr>
          <a:xfrm>
            <a:off x="4950042" y="4083918"/>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err="1">
                <a:effectLst>
                  <a:outerShdw blurRad="38100" dist="38100" dir="2700000" algn="tl">
                    <a:srgbClr val="000000">
                      <a:alpha val="43137"/>
                    </a:srgbClr>
                  </a:outerShdw>
                </a:effectLst>
              </a:rPr>
              <a:t>such</a:t>
            </a:r>
            <a:endParaRPr lang="es-ES" sz="4050" b="1" dirty="0">
              <a:effectLst>
                <a:outerShdw blurRad="38100" dist="38100" dir="2700000" algn="tl">
                  <a:srgbClr val="000000">
                    <a:alpha val="43137"/>
                  </a:srgbClr>
                </a:outerShdw>
              </a:effectLst>
            </a:endParaRPr>
          </a:p>
        </p:txBody>
      </p:sp>
      <p:pic>
        <p:nvPicPr>
          <p:cNvPr id="14"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241544" y="390504"/>
            <a:ext cx="1303163" cy="160389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14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9077" y="258546"/>
            <a:ext cx="1566175" cy="1719139"/>
          </a:xfrm>
          <a:prstGeom prst="rect">
            <a:avLst/>
          </a:prstGeom>
          <a:effectLst>
            <a:outerShdw blurRad="76200" dir="18900000" sy="23000" kx="-1200000" algn="bl" rotWithShape="0">
              <a:prstClr val="black">
                <a:alpha val="20000"/>
              </a:prstClr>
            </a:outerShdw>
          </a:effectLst>
        </p:spPr>
      </p:pic>
      <p:pic>
        <p:nvPicPr>
          <p:cNvPr id="17"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9076"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2" name="1 Explosión 2"/>
          <p:cNvSpPr/>
          <p:nvPr/>
        </p:nvSpPr>
        <p:spPr>
          <a:xfrm>
            <a:off x="1493658" y="576803"/>
            <a:ext cx="1998222" cy="1296144"/>
          </a:xfrm>
          <a:prstGeom prst="irregularSeal2">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HOME RUN!</a:t>
            </a:r>
            <a:endParaRPr lang="es-E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2 Rectángulo"/>
          <p:cNvSpPr/>
          <p:nvPr/>
        </p:nvSpPr>
        <p:spPr>
          <a:xfrm>
            <a:off x="1817694" y="3454460"/>
            <a:ext cx="5886654" cy="415498"/>
          </a:xfrm>
          <a:prstGeom prst="rect">
            <a:avLst/>
          </a:prstGeom>
        </p:spPr>
        <p:txBody>
          <a:bodyPr wrap="square">
            <a:spAutoFit/>
          </a:bodyPr>
          <a:lstStyle/>
          <a:p>
            <a:pPr algn="ctr"/>
            <a:r>
              <a:rPr lang="en-US" sz="2100" b="1" dirty="0">
                <a:solidFill>
                  <a:schemeClr val="bg1"/>
                </a:solidFill>
                <a:effectLst>
                  <a:outerShdw blurRad="38100" dist="38100" dir="2700000" algn="tl">
                    <a:srgbClr val="000000">
                      <a:alpha val="43137"/>
                    </a:srgbClr>
                  </a:outerShdw>
                </a:effectLst>
                <a:latin typeface="Century Gothic" panose="020B0502020202020204" pitchFamily="34" charset="0"/>
              </a:rPr>
              <a:t>Please don't drive _____ fast.</a:t>
            </a:r>
            <a:endParaRPr lang="es-ES" sz="21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8" name="17 Rectángulo"/>
          <p:cNvSpPr/>
          <p:nvPr/>
        </p:nvSpPr>
        <p:spPr>
          <a:xfrm>
            <a:off x="5266965" y="3381841"/>
            <a:ext cx="709191" cy="461665"/>
          </a:xfrm>
          <a:prstGeom prst="rect">
            <a:avLst/>
          </a:prstGeom>
        </p:spPr>
        <p:txBody>
          <a:bodyPr wrap="square">
            <a:spAutoFit/>
          </a:bodyPr>
          <a:lstStyle/>
          <a:p>
            <a:pPr algn="ctr"/>
            <a:r>
              <a:rPr lang="en-US" sz="2400" b="1" dirty="0">
                <a:solidFill>
                  <a:srgbClr val="00FFFF"/>
                </a:solidFill>
                <a:effectLst>
                  <a:outerShdw blurRad="38100" dist="38100" dir="2700000" algn="tl">
                    <a:srgbClr val="000000">
                      <a:alpha val="43137"/>
                    </a:srgbClr>
                  </a:outerShdw>
                </a:effectLst>
              </a:rPr>
              <a:t>so </a:t>
            </a:r>
            <a:endParaRPr lang="es-ES" sz="2400" b="1" dirty="0">
              <a:solidFill>
                <a:srgbClr val="00FFFF"/>
              </a:solidFill>
              <a:effectLst>
                <a:outerShdw blurRad="38100" dist="38100" dir="2700000" algn="tl">
                  <a:srgbClr val="000000">
                    <a:alpha val="43137"/>
                  </a:srgbClr>
                </a:outerShdw>
              </a:effectLst>
            </a:endParaRPr>
          </a:p>
        </p:txBody>
      </p:sp>
      <p:sp>
        <p:nvSpPr>
          <p:cNvPr id="4" name="3 Flecha derecha">
            <a:hlinkClick r:id="" action="ppaction://hlinkshowjump?jump=nextslide"/>
          </p:cNvPr>
          <p:cNvSpPr/>
          <p:nvPr/>
        </p:nvSpPr>
        <p:spPr>
          <a:xfrm>
            <a:off x="7056276" y="4166441"/>
            <a:ext cx="738497" cy="648072"/>
          </a:xfrm>
          <a:prstGeom prst="rightArrow">
            <a:avLst/>
          </a:prstGeom>
          <a:solidFill>
            <a:srgbClr val="00FF00"/>
          </a:solid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50" b="1" dirty="0">
                <a:solidFill>
                  <a:schemeClr val="tx1"/>
                </a:solidFill>
              </a:rPr>
              <a:t>NEXT</a:t>
            </a:r>
            <a:endParaRPr lang="es-ES" sz="1350" b="1" dirty="0">
              <a:solidFill>
                <a:schemeClr val="tx1"/>
              </a:solidFill>
            </a:endParaRPr>
          </a:p>
        </p:txBody>
      </p:sp>
      <p:sp>
        <p:nvSpPr>
          <p:cNvPr id="9" name="8 CuadroTexto"/>
          <p:cNvSpPr txBox="1"/>
          <p:nvPr/>
        </p:nvSpPr>
        <p:spPr>
          <a:xfrm>
            <a:off x="3005826" y="4731991"/>
            <a:ext cx="3230711" cy="369332"/>
          </a:xfrm>
          <a:prstGeom prst="rect">
            <a:avLst/>
          </a:prstGeom>
          <a:solidFill>
            <a:schemeClr val="accent3">
              <a:lumMod val="75000"/>
            </a:schemeClr>
          </a:solidFill>
        </p:spPr>
        <p:txBody>
          <a:bodyPr wrap="square" rtlCol="0">
            <a:spAutoFit/>
          </a:bodyPr>
          <a:lstStyle/>
          <a:p>
            <a:pPr algn="ct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Click</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on</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the</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right</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option</a:t>
            </a:r>
            <a:endParaRPr lang="es-ES" b="1" dirty="0">
              <a:solidFill>
                <a:srgbClr val="00FF00"/>
              </a:solidFill>
              <a:effectLst>
                <a:outerShdw blurRad="38100" dist="38100" dir="2700000" algn="tl">
                  <a:srgbClr val="000000">
                    <a:alpha val="43137"/>
                  </a:srgbClr>
                </a:outerShdw>
              </a:effectLst>
              <a:latin typeface="Century Gothic" panose="020B0502020202020204" pitchFamily="34" charset="0"/>
            </a:endParaRPr>
          </a:p>
        </p:txBody>
      </p:sp>
      <p:sp>
        <p:nvSpPr>
          <p:cNvPr id="20" name="19 CuadroTexto"/>
          <p:cNvSpPr txBox="1"/>
          <p:nvPr/>
        </p:nvSpPr>
        <p:spPr>
          <a:xfrm>
            <a:off x="7380312" y="1224876"/>
            <a:ext cx="522473" cy="323165"/>
          </a:xfrm>
          <a:prstGeom prst="rect">
            <a:avLst/>
          </a:prstGeom>
          <a:noFill/>
        </p:spPr>
        <p:txBody>
          <a:bodyPr wrap="square" rtlCol="0">
            <a:spAutoFit/>
          </a:bodyPr>
          <a:lstStyle/>
          <a:p>
            <a:pPr algn="r"/>
            <a:r>
              <a:rPr lang="es-ES_tradnl" sz="1500" b="1" dirty="0">
                <a:solidFill>
                  <a:schemeClr val="bg1"/>
                </a:solidFill>
                <a:effectLst>
                  <a:outerShdw blurRad="38100" dist="38100" dir="2700000" algn="tl">
                    <a:srgbClr val="000000">
                      <a:alpha val="43137"/>
                    </a:srgbClr>
                  </a:outerShdw>
                </a:effectLst>
              </a:rPr>
              <a:t>7/9</a:t>
            </a:r>
            <a:endParaRPr lang="es-ES" sz="15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622295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play-ball.wav"/>
          </p:stSnd>
        </p:sndAc>
      </p:transition>
    </mc:Choice>
    <mc:Fallback xmlns="">
      <p:transition spd="slow">
        <p:split orient="vert"/>
        <p:sndAc>
          <p:stSnd>
            <p:snd r:embed="rId15" name="play-ba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250"/>
                                        <p:tgtEl>
                                          <p:spTgt spid="14"/>
                                        </p:tgtEl>
                                      </p:cBhvr>
                                    </p:animEffect>
                                    <p:set>
                                      <p:cBhvr>
                                        <p:cTn id="7" dur="1" fill="hold">
                                          <p:stCondLst>
                                            <p:cond delay="249"/>
                                          </p:stCondLst>
                                        </p:cTn>
                                        <p:tgtEl>
                                          <p:spTgt spid="14"/>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50"/>
                                        <p:tgtEl>
                                          <p:spTgt spid="15"/>
                                        </p:tgtEl>
                                      </p:cBhvr>
                                    </p:animEffect>
                                  </p:childTnLst>
                                </p:cTn>
                              </p:par>
                              <p:par>
                                <p:cTn id="11" presetID="9" presetClass="emph" presetSubtype="0" grpId="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64" presetClass="path" presetSubtype="0" accel="50000" decel="50000" fill="hold" nodeType="withEffect">
                                  <p:stCondLst>
                                    <p:cond delay="0"/>
                                  </p:stCondLst>
                                  <p:childTnLst>
                                    <p:animMotion origin="layout" path="M -3.61111E-6 -2.89017E-7 L -0.05364 -0.85133 " pathEditMode="relative" rAng="0" ptsTypes="AA">
                                      <p:cBhvr>
                                        <p:cTn id="15" dur="250" fill="hold"/>
                                        <p:tgtEl>
                                          <p:spTgt spid="1026"/>
                                        </p:tgtEl>
                                        <p:attrNameLst>
                                          <p:attrName>ppt_x</p:attrName>
                                          <p:attrName>ppt_y</p:attrName>
                                        </p:attrNameLst>
                                      </p:cBhvr>
                                      <p:rCtr x="-2691" y="-42566"/>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par>
                                <p:cTn id="16" presetID="6" presetClass="emph" presetSubtype="0" fill="hold" nodeType="withEffect">
                                  <p:stCondLst>
                                    <p:cond delay="0"/>
                                  </p:stCondLst>
                                  <p:childTnLst>
                                    <p:animScale>
                                      <p:cBhvr>
                                        <p:cTn id="17" dur="250" fill="hold"/>
                                        <p:tgtEl>
                                          <p:spTgt spid="1026"/>
                                        </p:tgtEl>
                                      </p:cBhvr>
                                      <p:by x="25000" y="25000"/>
                                    </p:animScale>
                                  </p:childTnLst>
                                </p:cTn>
                              </p:par>
                            </p:childTnLst>
                          </p:cTn>
                        </p:par>
                        <p:par>
                          <p:cTn id="18" fill="hold">
                            <p:stCondLst>
                              <p:cond delay="250"/>
                            </p:stCondLst>
                            <p:childTnLst>
                              <p:par>
                                <p:cTn id="19" presetID="1" presetClass="entr" presetSubtype="0"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nodeType="withEffect">
                                  <p:stCondLst>
                                    <p:cond delay="50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750"/>
                            </p:stCondLst>
                            <p:childTnLst>
                              <p:par>
                                <p:cTn id="24" presetID="1" presetClass="exit"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2" presetClass="exit" presetSubtype="8" fill="hold" nodeType="clickEffect">
                                  <p:stCondLst>
                                    <p:cond delay="0"/>
                                  </p:stCondLst>
                                  <p:childTnLst>
                                    <p:animEffect transition="out" filter="wipe(left)">
                                      <p:cBhvr>
                                        <p:cTn id="30" dur="250"/>
                                        <p:tgtEl>
                                          <p:spTgt spid="14"/>
                                        </p:tgtEl>
                                      </p:cBhvr>
                                    </p:animEffect>
                                    <p:set>
                                      <p:cBhvr>
                                        <p:cTn id="31" dur="1" fill="hold">
                                          <p:stCondLst>
                                            <p:cond delay="249"/>
                                          </p:stCondLst>
                                        </p:cTn>
                                        <p:tgtEl>
                                          <p:spTgt spid="14"/>
                                        </p:tgtEl>
                                        <p:attrNameLst>
                                          <p:attrName>style.visibility</p:attrName>
                                        </p:attrNameLst>
                                      </p:cBhvr>
                                      <p:to>
                                        <p:strVal val="hidden"/>
                                      </p:to>
                                    </p:set>
                                  </p:childTnLst>
                                </p:cTn>
                              </p:par>
                              <p:par>
                                <p:cTn id="32" presetID="2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25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par>
                                <p:cTn id="35" presetID="9" presetClass="emph" presetSubtype="0" grpId="1" nodeType="withEffect">
                                  <p:stCondLst>
                                    <p:cond delay="0"/>
                                  </p:stCondLst>
                                  <p:childTnLst>
                                    <p:set>
                                      <p:cBhvr rctx="PPT">
                                        <p:cTn id="36" dur="indefinite"/>
                                        <p:tgtEl>
                                          <p:spTgt spid="8"/>
                                        </p:tgtEl>
                                        <p:attrNameLst>
                                          <p:attrName>style.opacity</p:attrName>
                                        </p:attrNameLst>
                                      </p:cBhvr>
                                      <p:to>
                                        <p:strVal val="0.5"/>
                                      </p:to>
                                    </p:set>
                                    <p:animEffect filter="image" prLst="opacity: 0.5">
                                      <p:cBhvr rctx="IE">
                                        <p:cTn id="37" dur="indefinite"/>
                                        <p:tgtEl>
                                          <p:spTgt spid="8"/>
                                        </p:tgtEl>
                                      </p:cBhvr>
                                    </p:animEffect>
                                  </p:childTnLst>
                                </p:cTn>
                              </p:par>
                              <p:par>
                                <p:cTn id="38" presetID="0" presetClass="path" presetSubtype="0" accel="50000" decel="50000" fill="hold" nodeType="withEffect">
                                  <p:stCondLst>
                                    <p:cond delay="0"/>
                                  </p:stCondLst>
                                  <p:childTnLst>
                                    <p:animMotion origin="layout" path="M -3.61111E-6 -9.24855E-7 L 0.14758 -0.99352 L 0.72536 -0.99769 " pathEditMode="relative" ptsTypes="AAA">
                                      <p:cBhvr>
                                        <p:cTn id="39" dur="500" fill="hold"/>
                                        <p:tgtEl>
                                          <p:spTgt spid="17"/>
                                        </p:tgtEl>
                                        <p:attrNameLst>
                                          <p:attrName>ppt_x</p:attrName>
                                          <p:attrName>ppt_y</p:attrName>
                                        </p:attrNameLst>
                                      </p:cBhvr>
                                    </p:animMotion>
                                  </p:childTnLst>
                                </p:cTn>
                              </p:par>
                              <p:par>
                                <p:cTn id="40" presetID="6" presetClass="emph" presetSubtype="0" fill="hold" nodeType="withEffect">
                                  <p:stCondLst>
                                    <p:cond delay="0"/>
                                  </p:stCondLst>
                                  <p:childTnLst>
                                    <p:animScale>
                                      <p:cBhvr>
                                        <p:cTn id="41" dur="250" fill="hold"/>
                                        <p:tgtEl>
                                          <p:spTgt spid="17"/>
                                        </p:tgtEl>
                                      </p:cBhvr>
                                      <p:by x="25000" y="25000"/>
                                    </p:animScale>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5" name="crowd.wav"/>
                                        </p:tgtEl>
                                      </p:cMediaNode>
                                    </p:audio>
                                  </p:sub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nextCondLst>
                <p:cond evt="onClick" delay="0">
                  <p:tgtEl>
                    <p:spTgt spid="16"/>
                  </p:tgtEl>
                </p:cond>
              </p:nextCondLst>
            </p:seq>
          </p:childTnLst>
        </p:cTn>
      </p:par>
    </p:tnLst>
    <p:bldLst>
      <p:bldP spid="8" grpId="0" animBg="1"/>
      <p:bldP spid="8" grpId="1" animBg="1"/>
      <p:bldP spid="2" grpId="0" animBg="1"/>
      <p:bldP spid="18" grpId="0"/>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مستطيل 22">
            <a:extLst>
              <a:ext uri="{FF2B5EF4-FFF2-40B4-BE49-F238E27FC236}">
                <a16:creationId xmlns:a16="http://schemas.microsoft.com/office/drawing/2014/main" id="{D9B20C8F-8E0B-4B44-A67F-1220E622C414}"/>
              </a:ext>
            </a:extLst>
          </p:cNvPr>
          <p:cNvSpPr/>
          <p:nvPr/>
        </p:nvSpPr>
        <p:spPr>
          <a:xfrm>
            <a:off x="0" y="0"/>
            <a:ext cx="9144000" cy="55005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22" name="21 Imagen"/>
          <p:cNvPicPr>
            <a:picLocks noChangeAspect="1"/>
          </p:cNvPicPr>
          <p:nvPr/>
        </p:nvPicPr>
        <p:blipFill rotWithShape="1">
          <a:blip r:embed="rId6">
            <a:extLst>
              <a:ext uri="{28A0092B-C50C-407E-A947-70E740481C1C}">
                <a14:useLocalDpi xmlns:a14="http://schemas.microsoft.com/office/drawing/2010/main" val="0"/>
              </a:ext>
            </a:extLst>
          </a:blip>
          <a:srcRect t="74430"/>
          <a:stretch/>
        </p:blipFill>
        <p:spPr>
          <a:xfrm>
            <a:off x="1160162" y="1005577"/>
            <a:ext cx="6823678" cy="4136077"/>
          </a:xfrm>
          <a:prstGeom prst="rect">
            <a:avLst/>
          </a:prstGeom>
        </p:spPr>
      </p:pic>
      <p:sp>
        <p:nvSpPr>
          <p:cNvPr id="16" name="15 Rectángulo redondeado"/>
          <p:cNvSpPr/>
          <p:nvPr/>
        </p:nvSpPr>
        <p:spPr>
          <a:xfrm>
            <a:off x="4950042" y="4073474"/>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err="1">
                <a:effectLst>
                  <a:outerShdw blurRad="38100" dist="38100" dir="2700000" algn="tl">
                    <a:srgbClr val="000000">
                      <a:alpha val="43137"/>
                    </a:srgbClr>
                  </a:outerShdw>
                </a:effectLst>
              </a:rPr>
              <a:t>such</a:t>
            </a:r>
            <a:endParaRPr lang="es-ES" sz="4050" b="1" dirty="0">
              <a:effectLst>
                <a:outerShdw blurRad="38100" dist="38100" dir="2700000" algn="tl">
                  <a:srgbClr val="000000">
                    <a:alpha val="43137"/>
                  </a:srgbClr>
                </a:outerShdw>
              </a:effectLst>
            </a:endParaRPr>
          </a:p>
        </p:txBody>
      </p:sp>
      <p:sp>
        <p:nvSpPr>
          <p:cNvPr id="8" name="7 Rectángulo redondeado"/>
          <p:cNvSpPr/>
          <p:nvPr/>
        </p:nvSpPr>
        <p:spPr>
          <a:xfrm>
            <a:off x="2411760" y="4083918"/>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a:effectLst>
                  <a:outerShdw blurRad="38100" dist="38100" dir="2700000" algn="tl">
                    <a:srgbClr val="000000">
                      <a:alpha val="43137"/>
                    </a:srgbClr>
                  </a:outerShdw>
                </a:effectLst>
              </a:rPr>
              <a:t>so</a:t>
            </a:r>
            <a:endParaRPr lang="es-ES" sz="4050" b="1" dirty="0">
              <a:effectLst>
                <a:outerShdw blurRad="38100" dist="38100" dir="2700000" algn="tl">
                  <a:srgbClr val="000000">
                    <a:alpha val="43137"/>
                  </a:srgbClr>
                </a:outerShdw>
              </a:effectLst>
            </a:endParaRPr>
          </a:p>
        </p:txBody>
      </p:sp>
      <p:sp>
        <p:nvSpPr>
          <p:cNvPr id="7" name="6 Rectángulo"/>
          <p:cNvSpPr/>
          <p:nvPr/>
        </p:nvSpPr>
        <p:spPr>
          <a:xfrm>
            <a:off x="1132609" y="729258"/>
            <a:ext cx="6868392" cy="27631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5" name="4 Elipse"/>
          <p:cNvSpPr/>
          <p:nvPr/>
        </p:nvSpPr>
        <p:spPr>
          <a:xfrm>
            <a:off x="3599892" y="1599642"/>
            <a:ext cx="2106234" cy="756084"/>
          </a:xfrm>
          <a:prstGeom prst="ellips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1"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1152810" y="0"/>
            <a:ext cx="3462928" cy="729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4626977" y="0"/>
            <a:ext cx="3374024" cy="7292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s.clipartpanda.com/stance-clipart-baseball_a2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7935" y="718578"/>
            <a:ext cx="582284" cy="101259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47964"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6" name="5 Forma libre"/>
          <p:cNvSpPr/>
          <p:nvPr/>
        </p:nvSpPr>
        <p:spPr>
          <a:xfrm>
            <a:off x="1132609" y="2015838"/>
            <a:ext cx="2743200"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0" name="9 Forma libre"/>
          <p:cNvSpPr/>
          <p:nvPr/>
        </p:nvSpPr>
        <p:spPr>
          <a:xfrm flipH="1">
            <a:off x="5436095" y="1977685"/>
            <a:ext cx="2564904"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4"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241544" y="390504"/>
            <a:ext cx="1303163" cy="160389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14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9077" y="258546"/>
            <a:ext cx="1566175" cy="1719139"/>
          </a:xfrm>
          <a:prstGeom prst="rect">
            <a:avLst/>
          </a:prstGeom>
          <a:effectLst>
            <a:outerShdw blurRad="76200" dir="18900000" sy="23000" kx="-1200000" algn="bl" rotWithShape="0">
              <a:prstClr val="black">
                <a:alpha val="20000"/>
              </a:prstClr>
            </a:outerShdw>
          </a:effectLst>
        </p:spPr>
      </p:pic>
      <p:pic>
        <p:nvPicPr>
          <p:cNvPr id="17"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9076"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2" name="1 Explosión 2"/>
          <p:cNvSpPr/>
          <p:nvPr/>
        </p:nvSpPr>
        <p:spPr>
          <a:xfrm>
            <a:off x="1493658" y="576803"/>
            <a:ext cx="1998222" cy="1296144"/>
          </a:xfrm>
          <a:prstGeom prst="irregularSeal2">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HOME RUN!</a:t>
            </a:r>
            <a:endParaRPr lang="es-E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2 Rectángulo"/>
          <p:cNvSpPr/>
          <p:nvPr/>
        </p:nvSpPr>
        <p:spPr>
          <a:xfrm>
            <a:off x="2573778" y="3259455"/>
            <a:ext cx="4428492" cy="415498"/>
          </a:xfrm>
          <a:prstGeom prst="rect">
            <a:avLst/>
          </a:prstGeom>
        </p:spPr>
        <p:txBody>
          <a:bodyPr wrap="square">
            <a:spAutoFit/>
          </a:bodyPr>
          <a:lstStyle/>
          <a:p>
            <a:pPr algn="ctr"/>
            <a:r>
              <a:rPr lang="en-US" sz="2100" b="1" dirty="0">
                <a:solidFill>
                  <a:schemeClr val="bg1"/>
                </a:solidFill>
                <a:effectLst>
                  <a:outerShdw blurRad="38100" dist="38100" dir="2700000" algn="tl">
                    <a:srgbClr val="000000">
                      <a:alpha val="43137"/>
                    </a:srgbClr>
                  </a:outerShdw>
                </a:effectLst>
                <a:latin typeface="Century Gothic" panose="020B0502020202020204" pitchFamily="34" charset="0"/>
              </a:rPr>
              <a:t>It's _____ a nice day. Let's go out!</a:t>
            </a:r>
            <a:endParaRPr lang="es-ES" sz="21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8" name="17 Rectángulo"/>
          <p:cNvSpPr/>
          <p:nvPr/>
        </p:nvSpPr>
        <p:spPr>
          <a:xfrm>
            <a:off x="3005826" y="3213290"/>
            <a:ext cx="918102" cy="461665"/>
          </a:xfrm>
          <a:prstGeom prst="rect">
            <a:avLst/>
          </a:prstGeom>
        </p:spPr>
        <p:txBody>
          <a:bodyPr wrap="square">
            <a:spAutoFit/>
          </a:bodyPr>
          <a:lstStyle/>
          <a:p>
            <a:pPr algn="ctr"/>
            <a:r>
              <a:rPr lang="en-US" sz="2400" b="1" dirty="0">
                <a:solidFill>
                  <a:srgbClr val="00FFFF"/>
                </a:solidFill>
                <a:effectLst>
                  <a:outerShdw blurRad="38100" dist="38100" dir="2700000" algn="tl">
                    <a:srgbClr val="000000">
                      <a:alpha val="43137"/>
                    </a:srgbClr>
                  </a:outerShdw>
                </a:effectLst>
              </a:rPr>
              <a:t>such </a:t>
            </a:r>
            <a:endParaRPr lang="es-ES" sz="2400" b="1" dirty="0">
              <a:solidFill>
                <a:srgbClr val="00FFFF"/>
              </a:solidFill>
              <a:effectLst>
                <a:outerShdw blurRad="38100" dist="38100" dir="2700000" algn="tl">
                  <a:srgbClr val="000000">
                    <a:alpha val="43137"/>
                  </a:srgbClr>
                </a:outerShdw>
              </a:effectLst>
            </a:endParaRPr>
          </a:p>
        </p:txBody>
      </p:sp>
      <p:sp>
        <p:nvSpPr>
          <p:cNvPr id="21" name="20 Flecha derecha">
            <a:hlinkClick r:id="" action="ppaction://hlinkshowjump?jump=nextslide"/>
          </p:cNvPr>
          <p:cNvSpPr/>
          <p:nvPr/>
        </p:nvSpPr>
        <p:spPr>
          <a:xfrm>
            <a:off x="7056276" y="4166441"/>
            <a:ext cx="738497" cy="648072"/>
          </a:xfrm>
          <a:prstGeom prst="rightArrow">
            <a:avLst/>
          </a:prstGeom>
          <a:solidFill>
            <a:srgbClr val="00FF00"/>
          </a:solid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50" b="1" dirty="0">
                <a:solidFill>
                  <a:schemeClr val="tx1"/>
                </a:solidFill>
              </a:rPr>
              <a:t>NEXT</a:t>
            </a:r>
            <a:endParaRPr lang="es-ES" sz="1350" b="1" dirty="0">
              <a:solidFill>
                <a:schemeClr val="tx1"/>
              </a:solidFill>
            </a:endParaRPr>
          </a:p>
        </p:txBody>
      </p:sp>
      <p:sp>
        <p:nvSpPr>
          <p:cNvPr id="24" name="23 CuadroTexto"/>
          <p:cNvSpPr txBox="1"/>
          <p:nvPr/>
        </p:nvSpPr>
        <p:spPr>
          <a:xfrm>
            <a:off x="3005826" y="4731991"/>
            <a:ext cx="3230711" cy="369332"/>
          </a:xfrm>
          <a:prstGeom prst="rect">
            <a:avLst/>
          </a:prstGeom>
          <a:solidFill>
            <a:schemeClr val="accent3">
              <a:lumMod val="75000"/>
            </a:schemeClr>
          </a:solidFill>
        </p:spPr>
        <p:txBody>
          <a:bodyPr wrap="square" rtlCol="0">
            <a:spAutoFit/>
          </a:bodyPr>
          <a:lstStyle/>
          <a:p>
            <a:pPr algn="ct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Click</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on</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the</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right</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option</a:t>
            </a:r>
            <a:endParaRPr lang="es-ES" b="1" dirty="0">
              <a:solidFill>
                <a:srgbClr val="00FF00"/>
              </a:solidFill>
              <a:effectLst>
                <a:outerShdw blurRad="38100" dist="38100" dir="2700000" algn="tl">
                  <a:srgbClr val="000000">
                    <a:alpha val="43137"/>
                  </a:srgbClr>
                </a:outerShdw>
              </a:effectLst>
              <a:latin typeface="Century Gothic" panose="020B0502020202020204" pitchFamily="34" charset="0"/>
            </a:endParaRPr>
          </a:p>
        </p:txBody>
      </p:sp>
      <p:sp>
        <p:nvSpPr>
          <p:cNvPr id="20" name="19 CuadroTexto"/>
          <p:cNvSpPr txBox="1"/>
          <p:nvPr/>
        </p:nvSpPr>
        <p:spPr>
          <a:xfrm>
            <a:off x="7380312" y="1224876"/>
            <a:ext cx="522473" cy="323165"/>
          </a:xfrm>
          <a:prstGeom prst="rect">
            <a:avLst/>
          </a:prstGeom>
          <a:noFill/>
        </p:spPr>
        <p:txBody>
          <a:bodyPr wrap="square" rtlCol="0">
            <a:spAutoFit/>
          </a:bodyPr>
          <a:lstStyle/>
          <a:p>
            <a:pPr algn="r"/>
            <a:r>
              <a:rPr lang="es-ES_tradnl" sz="1500" b="1" dirty="0">
                <a:solidFill>
                  <a:schemeClr val="bg1"/>
                </a:solidFill>
                <a:effectLst>
                  <a:outerShdw blurRad="38100" dist="38100" dir="2700000" algn="tl">
                    <a:srgbClr val="000000">
                      <a:alpha val="43137"/>
                    </a:srgbClr>
                  </a:outerShdw>
                </a:effectLst>
              </a:rPr>
              <a:t>8/9</a:t>
            </a:r>
            <a:endParaRPr lang="es-ES" sz="15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610352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play-ball.wav"/>
          </p:stSnd>
        </p:sndAc>
      </p:transition>
    </mc:Choice>
    <mc:Fallback xmlns="">
      <p:transition spd="slow">
        <p:split orient="vert"/>
        <p:sndAc>
          <p:stSnd>
            <p:snd r:embed="rId15" name="play-ba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250"/>
                                        <p:tgtEl>
                                          <p:spTgt spid="14"/>
                                        </p:tgtEl>
                                      </p:cBhvr>
                                    </p:animEffect>
                                    <p:set>
                                      <p:cBhvr>
                                        <p:cTn id="7" dur="1" fill="hold">
                                          <p:stCondLst>
                                            <p:cond delay="249"/>
                                          </p:stCondLst>
                                        </p:cTn>
                                        <p:tgtEl>
                                          <p:spTgt spid="14"/>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50"/>
                                        <p:tgtEl>
                                          <p:spTgt spid="15"/>
                                        </p:tgtEl>
                                      </p:cBhvr>
                                    </p:animEffect>
                                  </p:childTnLst>
                                </p:cTn>
                              </p:par>
                              <p:par>
                                <p:cTn id="11" presetID="9" presetClass="emph" presetSubtype="0" grpId="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64" presetClass="path" presetSubtype="0" accel="50000" decel="50000" fill="hold" nodeType="withEffect">
                                  <p:stCondLst>
                                    <p:cond delay="0"/>
                                  </p:stCondLst>
                                  <p:childTnLst>
                                    <p:animMotion origin="layout" path="M -3.61111E-6 -2.89017E-7 L -0.05364 -0.85133 " pathEditMode="relative" rAng="0" ptsTypes="AA">
                                      <p:cBhvr>
                                        <p:cTn id="15" dur="250" fill="hold"/>
                                        <p:tgtEl>
                                          <p:spTgt spid="1026"/>
                                        </p:tgtEl>
                                        <p:attrNameLst>
                                          <p:attrName>ppt_x</p:attrName>
                                          <p:attrName>ppt_y</p:attrName>
                                        </p:attrNameLst>
                                      </p:cBhvr>
                                      <p:rCtr x="-2691" y="-42566"/>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par>
                                <p:cTn id="16" presetID="6" presetClass="emph" presetSubtype="0" fill="hold" nodeType="withEffect">
                                  <p:stCondLst>
                                    <p:cond delay="0"/>
                                  </p:stCondLst>
                                  <p:childTnLst>
                                    <p:animScale>
                                      <p:cBhvr>
                                        <p:cTn id="17" dur="250" fill="hold"/>
                                        <p:tgtEl>
                                          <p:spTgt spid="1026"/>
                                        </p:tgtEl>
                                      </p:cBhvr>
                                      <p:by x="25000" y="25000"/>
                                    </p:animScale>
                                  </p:childTnLst>
                                </p:cTn>
                              </p:par>
                            </p:childTnLst>
                          </p:cTn>
                        </p:par>
                        <p:par>
                          <p:cTn id="18" fill="hold">
                            <p:stCondLst>
                              <p:cond delay="250"/>
                            </p:stCondLst>
                            <p:childTnLst>
                              <p:par>
                                <p:cTn id="19" presetID="1" presetClass="entr" presetSubtype="0"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nodeType="withEffect">
                                  <p:stCondLst>
                                    <p:cond delay="50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750"/>
                            </p:stCondLst>
                            <p:childTnLst>
                              <p:par>
                                <p:cTn id="24" presetID="1" presetClass="exit"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2" presetClass="exit" presetSubtype="8" fill="hold" nodeType="clickEffect">
                                  <p:stCondLst>
                                    <p:cond delay="0"/>
                                  </p:stCondLst>
                                  <p:childTnLst>
                                    <p:animEffect transition="out" filter="wipe(left)">
                                      <p:cBhvr>
                                        <p:cTn id="30" dur="250"/>
                                        <p:tgtEl>
                                          <p:spTgt spid="14"/>
                                        </p:tgtEl>
                                      </p:cBhvr>
                                    </p:animEffect>
                                    <p:set>
                                      <p:cBhvr>
                                        <p:cTn id="31" dur="1" fill="hold">
                                          <p:stCondLst>
                                            <p:cond delay="249"/>
                                          </p:stCondLst>
                                        </p:cTn>
                                        <p:tgtEl>
                                          <p:spTgt spid="14"/>
                                        </p:tgtEl>
                                        <p:attrNameLst>
                                          <p:attrName>style.visibility</p:attrName>
                                        </p:attrNameLst>
                                      </p:cBhvr>
                                      <p:to>
                                        <p:strVal val="hidden"/>
                                      </p:to>
                                    </p:set>
                                  </p:childTnLst>
                                </p:cTn>
                              </p:par>
                              <p:par>
                                <p:cTn id="32" presetID="2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25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par>
                                <p:cTn id="35" presetID="9" presetClass="emph" presetSubtype="0" grpId="1" nodeType="withEffect">
                                  <p:stCondLst>
                                    <p:cond delay="0"/>
                                  </p:stCondLst>
                                  <p:childTnLst>
                                    <p:set>
                                      <p:cBhvr rctx="PPT">
                                        <p:cTn id="36" dur="indefinite"/>
                                        <p:tgtEl>
                                          <p:spTgt spid="8"/>
                                        </p:tgtEl>
                                        <p:attrNameLst>
                                          <p:attrName>style.opacity</p:attrName>
                                        </p:attrNameLst>
                                      </p:cBhvr>
                                      <p:to>
                                        <p:strVal val="0.5"/>
                                      </p:to>
                                    </p:set>
                                    <p:animEffect filter="image" prLst="opacity: 0.5">
                                      <p:cBhvr rctx="IE">
                                        <p:cTn id="37" dur="indefinite"/>
                                        <p:tgtEl>
                                          <p:spTgt spid="8"/>
                                        </p:tgtEl>
                                      </p:cBhvr>
                                    </p:animEffect>
                                  </p:childTnLst>
                                </p:cTn>
                              </p:par>
                              <p:par>
                                <p:cTn id="38" presetID="0" presetClass="path" presetSubtype="0" accel="50000" decel="50000" fill="hold" nodeType="withEffect">
                                  <p:stCondLst>
                                    <p:cond delay="0"/>
                                  </p:stCondLst>
                                  <p:childTnLst>
                                    <p:animMotion origin="layout" path="M -3.61111E-6 -9.24855E-7 L 0.14758 -0.99352 L 0.72536 -0.99769 " pathEditMode="relative" ptsTypes="AAA">
                                      <p:cBhvr>
                                        <p:cTn id="39" dur="500" fill="hold"/>
                                        <p:tgtEl>
                                          <p:spTgt spid="17"/>
                                        </p:tgtEl>
                                        <p:attrNameLst>
                                          <p:attrName>ppt_x</p:attrName>
                                          <p:attrName>ppt_y</p:attrName>
                                        </p:attrNameLst>
                                      </p:cBhvr>
                                    </p:animMotion>
                                  </p:childTnLst>
                                </p:cTn>
                              </p:par>
                              <p:par>
                                <p:cTn id="40" presetID="6" presetClass="emph" presetSubtype="0" fill="hold" nodeType="withEffect">
                                  <p:stCondLst>
                                    <p:cond delay="0"/>
                                  </p:stCondLst>
                                  <p:childTnLst>
                                    <p:animScale>
                                      <p:cBhvr>
                                        <p:cTn id="41" dur="250" fill="hold"/>
                                        <p:tgtEl>
                                          <p:spTgt spid="17"/>
                                        </p:tgtEl>
                                      </p:cBhvr>
                                      <p:by x="25000" y="25000"/>
                                    </p:animScale>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5" name="crowd.wav"/>
                                        </p:tgtEl>
                                      </p:cMediaNode>
                                    </p:audio>
                                  </p:sub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childTnLst>
              </p:cTn>
              <p:nextCondLst>
                <p:cond evt="onClick" delay="0">
                  <p:tgtEl>
                    <p:spTgt spid="16"/>
                  </p:tgtEl>
                </p:cond>
              </p:nextCondLst>
            </p:seq>
          </p:childTnLst>
        </p:cTn>
      </p:par>
    </p:tnLst>
    <p:bldLst>
      <p:bldP spid="8" grpId="0" animBg="1"/>
      <p:bldP spid="8" grpId="1" animBg="1"/>
      <p:bldP spid="2" grpId="0" animBg="1"/>
      <p:bldP spid="18" grpId="0"/>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2">
            <a:extLst>
              <a:ext uri="{FF2B5EF4-FFF2-40B4-BE49-F238E27FC236}">
                <a16:creationId xmlns:a16="http://schemas.microsoft.com/office/drawing/2014/main" id="{777F1B4F-DC54-44D8-A3D5-7695558839EC}"/>
              </a:ext>
            </a:extLst>
          </p:cNvPr>
          <p:cNvPicPr>
            <a:picLocks noChangeAspect="1"/>
          </p:cNvPicPr>
          <p:nvPr/>
        </p:nvPicPr>
        <p:blipFill>
          <a:blip r:embed="rId3"/>
          <a:stretch>
            <a:fillRect/>
          </a:stretch>
        </p:blipFill>
        <p:spPr>
          <a:xfrm>
            <a:off x="4036342" y="-9134"/>
            <a:ext cx="1071315" cy="952282"/>
          </a:xfrm>
          <a:prstGeom prst="rect">
            <a:avLst/>
          </a:prstGeom>
          <a:noFill/>
          <a:ln cap="flat">
            <a:noFill/>
          </a:ln>
        </p:spPr>
      </p:pic>
      <p:sp>
        <p:nvSpPr>
          <p:cNvPr id="6" name="مربع نص 5">
            <a:extLst>
              <a:ext uri="{FF2B5EF4-FFF2-40B4-BE49-F238E27FC236}">
                <a16:creationId xmlns:a16="http://schemas.microsoft.com/office/drawing/2014/main" id="{AF187113-4351-4FEF-8F9D-3C2BDBB2A76F}"/>
              </a:ext>
            </a:extLst>
          </p:cNvPr>
          <p:cNvSpPr txBox="1"/>
          <p:nvPr/>
        </p:nvSpPr>
        <p:spPr>
          <a:xfrm>
            <a:off x="-1428732" y="638137"/>
            <a:ext cx="6094428" cy="981551"/>
          </a:xfrm>
          <a:prstGeom prst="rect">
            <a:avLst/>
          </a:prstGeom>
          <a:noFill/>
        </p:spPr>
        <p:txBody>
          <a:bodyPr wrap="square">
            <a:spAutoFit/>
          </a:bodyPr>
          <a:lstStyle/>
          <a:p>
            <a:pPr algn="ctr" rtl="0">
              <a:lnSpc>
                <a:spcPct val="150000"/>
              </a:lnSpc>
            </a:pPr>
            <a:r>
              <a:rPr lang="en-US" sz="4400" b="1" dirty="0">
                <a:solidFill>
                  <a:schemeClr val="accent1">
                    <a:lumMod val="10000"/>
                  </a:schemeClr>
                </a:solidFill>
                <a:latin typeface="Arial Rounded MT Bold" panose="020F0704030504030204" pitchFamily="34" charset="0"/>
              </a:rPr>
              <a:t>Unit 11</a:t>
            </a:r>
            <a:endParaRPr lang="ar-SA" sz="4400" b="1" dirty="0">
              <a:solidFill>
                <a:schemeClr val="accent1">
                  <a:lumMod val="10000"/>
                </a:schemeClr>
              </a:solidFill>
              <a:latin typeface="Arial Rounded MT Bold" panose="020F0704030504030204" pitchFamily="34" charset="0"/>
            </a:endParaRPr>
          </a:p>
        </p:txBody>
      </p:sp>
      <p:sp>
        <p:nvSpPr>
          <p:cNvPr id="7" name="مربع نص 6">
            <a:extLst>
              <a:ext uri="{FF2B5EF4-FFF2-40B4-BE49-F238E27FC236}">
                <a16:creationId xmlns:a16="http://schemas.microsoft.com/office/drawing/2014/main" id="{AD52C888-7544-40DC-94CB-CB7126E45C22}"/>
              </a:ext>
            </a:extLst>
          </p:cNvPr>
          <p:cNvSpPr txBox="1"/>
          <p:nvPr/>
        </p:nvSpPr>
        <p:spPr>
          <a:xfrm>
            <a:off x="268435" y="1768019"/>
            <a:ext cx="5812325" cy="769441"/>
          </a:xfrm>
          <a:prstGeom prst="rect">
            <a:avLst/>
          </a:prstGeom>
          <a:noFill/>
        </p:spPr>
        <p:txBody>
          <a:bodyPr wrap="square">
            <a:spAutoFit/>
          </a:bodyPr>
          <a:lstStyle/>
          <a:p>
            <a:pPr algn="l" rtl="0"/>
            <a:r>
              <a:rPr lang="en-US" sz="4400" b="1" dirty="0">
                <a:latin typeface="BRADDON" panose="02000500000000000000" pitchFamily="2" charset="0"/>
              </a:rPr>
              <a:t>There’s No Comparison </a:t>
            </a:r>
          </a:p>
        </p:txBody>
      </p:sp>
      <p:sp>
        <p:nvSpPr>
          <p:cNvPr id="8" name="مربع نص 7">
            <a:extLst>
              <a:ext uri="{FF2B5EF4-FFF2-40B4-BE49-F238E27FC236}">
                <a16:creationId xmlns:a16="http://schemas.microsoft.com/office/drawing/2014/main" id="{FEC403A5-4F9C-403B-BC79-8E5D8E146AE4}"/>
              </a:ext>
            </a:extLst>
          </p:cNvPr>
          <p:cNvSpPr txBox="1"/>
          <p:nvPr/>
        </p:nvSpPr>
        <p:spPr>
          <a:xfrm>
            <a:off x="542755" y="2754371"/>
            <a:ext cx="6932542" cy="369332"/>
          </a:xfrm>
          <a:prstGeom prst="rect">
            <a:avLst/>
          </a:prstGeom>
          <a:noFill/>
        </p:spPr>
        <p:txBody>
          <a:bodyPr wrap="square" rtlCol="1">
            <a:spAutoFit/>
          </a:bodyPr>
          <a:lstStyle/>
          <a:p>
            <a:pPr algn="l" rtl="0"/>
            <a:r>
              <a:rPr lang="en-US" dirty="0"/>
              <a:t>Writing + form, meaning, and function</a:t>
            </a:r>
            <a:endParaRPr lang="ar-SA" dirty="0"/>
          </a:p>
        </p:txBody>
      </p:sp>
      <p:pic>
        <p:nvPicPr>
          <p:cNvPr id="9" name="Picture 2" descr="Image result for There's no comparison">
            <a:extLst>
              <a:ext uri="{FF2B5EF4-FFF2-40B4-BE49-F238E27FC236}">
                <a16:creationId xmlns:a16="http://schemas.microsoft.com/office/drawing/2014/main" id="{18915EC6-8089-4A78-B514-37319E324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760" y="457200"/>
            <a:ext cx="2942251" cy="3657600"/>
          </a:xfrm>
          <a:prstGeom prst="rect">
            <a:avLst/>
          </a:prstGeom>
          <a:noFill/>
          <a:extLst>
            <a:ext uri="{909E8E84-426E-40DD-AFC4-6F175D3DCCD1}">
              <a14:hiddenFill xmlns:a14="http://schemas.microsoft.com/office/drawing/2010/main">
                <a:solidFill>
                  <a:srgbClr val="FFFFFF"/>
                </a:solidFill>
              </a14:hiddenFill>
            </a:ext>
          </a:extLst>
        </p:spPr>
      </p:pic>
      <p:sp>
        <p:nvSpPr>
          <p:cNvPr id="12" name="فقاعة الكلام: مستطيلة مستديرة الزوايا 11">
            <a:extLst>
              <a:ext uri="{FF2B5EF4-FFF2-40B4-BE49-F238E27FC236}">
                <a16:creationId xmlns:a16="http://schemas.microsoft.com/office/drawing/2014/main" id="{282DC290-56B4-4EA3-80D3-0C3090427560}"/>
              </a:ext>
            </a:extLst>
          </p:cNvPr>
          <p:cNvSpPr/>
          <p:nvPr/>
        </p:nvSpPr>
        <p:spPr>
          <a:xfrm>
            <a:off x="1727484" y="3355706"/>
            <a:ext cx="4091034" cy="676540"/>
          </a:xfrm>
          <a:prstGeom prst="wedgeRoundRectCallout">
            <a:avLst>
              <a:gd name="adj1" fmla="val -58743"/>
              <a:gd name="adj2" fmla="val -7332"/>
              <a:gd name="adj3" fmla="val 16667"/>
            </a:avLst>
          </a:prstGeom>
          <a:solidFill>
            <a:srgbClr val="DDC58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b="1" dirty="0">
              <a:solidFill>
                <a:schemeClr val="tx1"/>
              </a:solidFill>
            </a:endParaRPr>
          </a:p>
          <a:p>
            <a:pPr algn="ctr"/>
            <a:r>
              <a:rPr lang="ar-SA" sz="2000" b="1" dirty="0" err="1">
                <a:solidFill>
                  <a:schemeClr val="tx1"/>
                </a:solidFill>
              </a:rPr>
              <a:t>Now</a:t>
            </a:r>
            <a:r>
              <a:rPr lang="ar-SA" sz="2000" b="1" dirty="0">
                <a:solidFill>
                  <a:schemeClr val="tx1"/>
                </a:solidFill>
              </a:rPr>
              <a:t>, </a:t>
            </a:r>
            <a:r>
              <a:rPr lang="ar-SA" sz="2000" b="1" dirty="0" err="1">
                <a:solidFill>
                  <a:schemeClr val="tx1"/>
                </a:solidFill>
              </a:rPr>
              <a:t>let's</a:t>
            </a:r>
            <a:r>
              <a:rPr lang="ar-SA" sz="2000" b="1" dirty="0">
                <a:solidFill>
                  <a:schemeClr val="tx1"/>
                </a:solidFill>
              </a:rPr>
              <a:t> </a:t>
            </a:r>
            <a:r>
              <a:rPr lang="ar-SA" sz="2000" b="1" dirty="0" err="1">
                <a:solidFill>
                  <a:schemeClr val="tx1"/>
                </a:solidFill>
              </a:rPr>
              <a:t>dive</a:t>
            </a:r>
            <a:r>
              <a:rPr lang="ar-SA" sz="2000" b="1" dirty="0">
                <a:solidFill>
                  <a:schemeClr val="tx1"/>
                </a:solidFill>
              </a:rPr>
              <a:t> </a:t>
            </a:r>
            <a:r>
              <a:rPr lang="ar-SA" sz="2000" b="1" dirty="0" err="1">
                <a:solidFill>
                  <a:schemeClr val="tx1"/>
                </a:solidFill>
              </a:rPr>
              <a:t>into</a:t>
            </a:r>
            <a:r>
              <a:rPr lang="ar-SA" sz="2000" b="1" dirty="0">
                <a:solidFill>
                  <a:schemeClr val="tx1"/>
                </a:solidFill>
              </a:rPr>
              <a:t> </a:t>
            </a:r>
            <a:r>
              <a:rPr lang="ar-SA" sz="2000" b="1" dirty="0" err="1">
                <a:solidFill>
                  <a:schemeClr val="tx1"/>
                </a:solidFill>
              </a:rPr>
              <a:t>today's</a:t>
            </a:r>
            <a:r>
              <a:rPr lang="ar-SA" sz="2000" b="1" dirty="0">
                <a:solidFill>
                  <a:schemeClr val="tx1"/>
                </a:solidFill>
              </a:rPr>
              <a:t> </a:t>
            </a:r>
            <a:r>
              <a:rPr lang="ar-SA" sz="2000" b="1" dirty="0" err="1">
                <a:solidFill>
                  <a:schemeClr val="tx1"/>
                </a:solidFill>
              </a:rPr>
              <a:t>lesson</a:t>
            </a:r>
            <a:endParaRPr lang="ar-SA" sz="2000" b="1" dirty="0">
              <a:solidFill>
                <a:schemeClr val="tx1"/>
              </a:solidFill>
            </a:endParaRPr>
          </a:p>
          <a:p>
            <a:pPr algn="ctr"/>
            <a:endParaRPr lang="ar-SA" sz="2000" b="1" dirty="0">
              <a:solidFill>
                <a:schemeClr val="tx1"/>
              </a:solidFill>
            </a:endParaRPr>
          </a:p>
        </p:txBody>
      </p:sp>
      <p:pic>
        <p:nvPicPr>
          <p:cNvPr id="13" name="صورة 12">
            <a:extLst>
              <a:ext uri="{FF2B5EF4-FFF2-40B4-BE49-F238E27FC236}">
                <a16:creationId xmlns:a16="http://schemas.microsoft.com/office/drawing/2014/main" id="{029D7640-7892-45D7-8AA1-B1F556FF56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767" y="2897449"/>
            <a:ext cx="2286931" cy="3215827"/>
          </a:xfrm>
          <a:prstGeom prst="rect">
            <a:avLst/>
          </a:prstGeom>
        </p:spPr>
      </p:pic>
    </p:spTree>
    <p:extLst>
      <p:ext uri="{BB962C8B-B14F-4D97-AF65-F5344CB8AC3E}">
        <p14:creationId xmlns:p14="http://schemas.microsoft.com/office/powerpoint/2010/main" val="2891310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مستطيل 21">
            <a:extLst>
              <a:ext uri="{FF2B5EF4-FFF2-40B4-BE49-F238E27FC236}">
                <a16:creationId xmlns:a16="http://schemas.microsoft.com/office/drawing/2014/main" id="{6A9A05D8-B352-4EF1-B82E-00A4B8A029FD}"/>
              </a:ext>
            </a:extLst>
          </p:cNvPr>
          <p:cNvSpPr/>
          <p:nvPr/>
        </p:nvSpPr>
        <p:spPr>
          <a:xfrm>
            <a:off x="0" y="0"/>
            <a:ext cx="9144000" cy="55005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pic>
        <p:nvPicPr>
          <p:cNvPr id="21" name="20 Imagen"/>
          <p:cNvPicPr>
            <a:picLocks noChangeAspect="1"/>
          </p:cNvPicPr>
          <p:nvPr/>
        </p:nvPicPr>
        <p:blipFill rotWithShape="1">
          <a:blip r:embed="rId6">
            <a:extLst>
              <a:ext uri="{28A0092B-C50C-407E-A947-70E740481C1C}">
                <a14:useLocalDpi xmlns:a14="http://schemas.microsoft.com/office/drawing/2010/main" val="0"/>
              </a:ext>
            </a:extLst>
          </a:blip>
          <a:srcRect t="74430"/>
          <a:stretch/>
        </p:blipFill>
        <p:spPr>
          <a:xfrm>
            <a:off x="1160162" y="1005577"/>
            <a:ext cx="6823678" cy="4136077"/>
          </a:xfrm>
          <a:prstGeom prst="rect">
            <a:avLst/>
          </a:prstGeom>
        </p:spPr>
      </p:pic>
      <p:sp>
        <p:nvSpPr>
          <p:cNvPr id="16" name="15 Rectángulo redondeado"/>
          <p:cNvSpPr/>
          <p:nvPr/>
        </p:nvSpPr>
        <p:spPr>
          <a:xfrm>
            <a:off x="2411760" y="4083918"/>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a:effectLst>
                  <a:outerShdw blurRad="38100" dist="38100" dir="2700000" algn="tl">
                    <a:srgbClr val="000000">
                      <a:alpha val="43137"/>
                    </a:srgbClr>
                  </a:outerShdw>
                </a:effectLst>
              </a:rPr>
              <a:t>so</a:t>
            </a:r>
            <a:endParaRPr lang="es-ES" sz="4050" b="1" dirty="0">
              <a:effectLst>
                <a:outerShdw blurRad="38100" dist="38100" dir="2700000" algn="tl">
                  <a:srgbClr val="000000">
                    <a:alpha val="43137"/>
                  </a:srgbClr>
                </a:outerShdw>
              </a:effectLst>
            </a:endParaRPr>
          </a:p>
        </p:txBody>
      </p:sp>
      <p:sp>
        <p:nvSpPr>
          <p:cNvPr id="7" name="6 Rectángulo"/>
          <p:cNvSpPr/>
          <p:nvPr/>
        </p:nvSpPr>
        <p:spPr>
          <a:xfrm>
            <a:off x="1132609" y="729258"/>
            <a:ext cx="6868392" cy="276318"/>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5" name="4 Elipse"/>
          <p:cNvSpPr/>
          <p:nvPr/>
        </p:nvSpPr>
        <p:spPr>
          <a:xfrm>
            <a:off x="3599892" y="1599642"/>
            <a:ext cx="2106234" cy="756084"/>
          </a:xfrm>
          <a:prstGeom prst="ellips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11"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1152810" y="0"/>
            <a:ext cx="3462928" cy="729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rcRect t="26389"/>
          <a:stretch/>
        </p:blipFill>
        <p:spPr bwMode="auto">
          <a:xfrm>
            <a:off x="4626977" y="0"/>
            <a:ext cx="3374024" cy="7292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s.clipartpanda.com/stance-clipart-baseball_a2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7935" y="718578"/>
            <a:ext cx="582284" cy="101259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47964"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6" name="5 Forma libre"/>
          <p:cNvSpPr/>
          <p:nvPr/>
        </p:nvSpPr>
        <p:spPr>
          <a:xfrm>
            <a:off x="1132609" y="2015838"/>
            <a:ext cx="2743200"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0" name="9 Forma libre"/>
          <p:cNvSpPr/>
          <p:nvPr/>
        </p:nvSpPr>
        <p:spPr>
          <a:xfrm flipH="1">
            <a:off x="5436095" y="1977685"/>
            <a:ext cx="2564904" cy="1662545"/>
          </a:xfrm>
          <a:custGeom>
            <a:avLst/>
            <a:gdLst>
              <a:gd name="connsiteX0" fmla="*/ 3311237 w 3657600"/>
              <a:gd name="connsiteY0" fmla="*/ 0 h 2216727"/>
              <a:gd name="connsiteX1" fmla="*/ 27710 w 3657600"/>
              <a:gd name="connsiteY1" fmla="*/ 1039091 h 2216727"/>
              <a:gd name="connsiteX2" fmla="*/ 0 w 3657600"/>
              <a:gd name="connsiteY2" fmla="*/ 2216727 h 2216727"/>
              <a:gd name="connsiteX3" fmla="*/ 3657600 w 3657600"/>
              <a:gd name="connsiteY3" fmla="*/ 277091 h 2216727"/>
              <a:gd name="connsiteX4" fmla="*/ 3643746 w 3657600"/>
              <a:gd name="connsiteY4" fmla="*/ 263236 h 221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2216727">
                <a:moveTo>
                  <a:pt x="3311237" y="0"/>
                </a:moveTo>
                <a:lnTo>
                  <a:pt x="27710" y="1039091"/>
                </a:lnTo>
                <a:lnTo>
                  <a:pt x="0" y="2216727"/>
                </a:lnTo>
                <a:lnTo>
                  <a:pt x="3657600" y="277091"/>
                </a:lnTo>
                <a:lnTo>
                  <a:pt x="3643746" y="263236"/>
                </a:ln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8" name="7 Rectángulo redondeado"/>
          <p:cNvSpPr/>
          <p:nvPr/>
        </p:nvSpPr>
        <p:spPr>
          <a:xfrm>
            <a:off x="4950042" y="4083918"/>
            <a:ext cx="1836204" cy="540060"/>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sz="4050" b="1" dirty="0" err="1">
                <a:effectLst>
                  <a:outerShdw blurRad="38100" dist="38100" dir="2700000" algn="tl">
                    <a:srgbClr val="000000">
                      <a:alpha val="43137"/>
                    </a:srgbClr>
                  </a:outerShdw>
                </a:effectLst>
              </a:rPr>
              <a:t>such</a:t>
            </a:r>
            <a:endParaRPr lang="es-ES" sz="4050" b="1" dirty="0">
              <a:effectLst>
                <a:outerShdw blurRad="38100" dist="38100" dir="2700000" algn="tl">
                  <a:srgbClr val="000000">
                    <a:alpha val="43137"/>
                  </a:srgbClr>
                </a:outerShdw>
              </a:effectLst>
            </a:endParaRPr>
          </a:p>
        </p:txBody>
      </p:sp>
      <p:pic>
        <p:nvPicPr>
          <p:cNvPr id="14"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241544" y="390504"/>
            <a:ext cx="1303163" cy="160389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14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9077" y="258546"/>
            <a:ext cx="1566175" cy="1719139"/>
          </a:xfrm>
          <a:prstGeom prst="rect">
            <a:avLst/>
          </a:prstGeom>
          <a:effectLst>
            <a:outerShdw blurRad="76200" dir="18900000" sy="23000" kx="-1200000" algn="bl" rotWithShape="0">
              <a:prstClr val="black">
                <a:alpha val="20000"/>
              </a:prstClr>
            </a:outerShdw>
          </a:effectLst>
        </p:spPr>
      </p:pic>
      <p:pic>
        <p:nvPicPr>
          <p:cNvPr id="17" name="Picture 2" descr="http://dc503.4shared.com/img/_8X8n0yO/s3/13989ff1f90/baseba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9076" y="5184576"/>
            <a:ext cx="735546" cy="735546"/>
          </a:xfrm>
          <a:prstGeom prst="rect">
            <a:avLst/>
          </a:prstGeom>
          <a:noFill/>
          <a:extLst>
            <a:ext uri="{909E8E84-426E-40DD-AFC4-6F175D3DCCD1}">
              <a14:hiddenFill xmlns:a14="http://schemas.microsoft.com/office/drawing/2010/main">
                <a:solidFill>
                  <a:srgbClr val="FFFFFF"/>
                </a:solidFill>
              </a14:hiddenFill>
            </a:ext>
          </a:extLst>
        </p:spPr>
      </p:pic>
      <p:sp>
        <p:nvSpPr>
          <p:cNvPr id="2" name="1 Explosión 2"/>
          <p:cNvSpPr/>
          <p:nvPr/>
        </p:nvSpPr>
        <p:spPr>
          <a:xfrm>
            <a:off x="1493658" y="576803"/>
            <a:ext cx="1998222" cy="1296144"/>
          </a:xfrm>
          <a:prstGeom prst="irregularSeal2">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HOME RUN!</a:t>
            </a:r>
            <a:endParaRPr lang="es-E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2 Rectángulo"/>
          <p:cNvSpPr/>
          <p:nvPr/>
        </p:nvSpPr>
        <p:spPr>
          <a:xfrm>
            <a:off x="1601671" y="3454460"/>
            <a:ext cx="5823854" cy="415498"/>
          </a:xfrm>
          <a:prstGeom prst="rect">
            <a:avLst/>
          </a:prstGeom>
        </p:spPr>
        <p:txBody>
          <a:bodyPr wrap="square">
            <a:spAutoFit/>
          </a:bodyPr>
          <a:lstStyle/>
          <a:p>
            <a:pPr algn="ctr"/>
            <a:r>
              <a:rPr lang="en-US" sz="2100" b="1" dirty="0">
                <a:solidFill>
                  <a:schemeClr val="bg1"/>
                </a:solidFill>
                <a:effectLst>
                  <a:outerShdw blurRad="38100" dist="38100" dir="2700000" algn="tl">
                    <a:srgbClr val="000000">
                      <a:alpha val="43137"/>
                    </a:srgbClr>
                  </a:outerShdw>
                </a:effectLst>
                <a:latin typeface="Century Gothic" panose="020B0502020202020204" pitchFamily="34" charset="0"/>
              </a:rPr>
              <a:t>I didn't like this movie; it was _____ boring.</a:t>
            </a:r>
            <a:endParaRPr lang="es-ES" sz="21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8" name="17 Rectángulo"/>
          <p:cNvSpPr/>
          <p:nvPr/>
        </p:nvSpPr>
        <p:spPr>
          <a:xfrm>
            <a:off x="5638323" y="3401166"/>
            <a:ext cx="553857" cy="461665"/>
          </a:xfrm>
          <a:prstGeom prst="rect">
            <a:avLst/>
          </a:prstGeom>
        </p:spPr>
        <p:txBody>
          <a:bodyPr wrap="square">
            <a:spAutoFit/>
          </a:bodyPr>
          <a:lstStyle/>
          <a:p>
            <a:pPr algn="ctr"/>
            <a:r>
              <a:rPr lang="en-US" sz="2400" b="1" dirty="0">
                <a:solidFill>
                  <a:srgbClr val="00FFFF"/>
                </a:solidFill>
                <a:effectLst>
                  <a:outerShdw blurRad="38100" dist="38100" dir="2700000" algn="tl">
                    <a:srgbClr val="000000">
                      <a:alpha val="43137"/>
                    </a:srgbClr>
                  </a:outerShdw>
                </a:effectLst>
              </a:rPr>
              <a:t>so </a:t>
            </a:r>
            <a:endParaRPr lang="es-ES" sz="2400" b="1" dirty="0">
              <a:solidFill>
                <a:srgbClr val="00FFFF"/>
              </a:solidFill>
              <a:effectLst>
                <a:outerShdw blurRad="38100" dist="38100" dir="2700000" algn="tl">
                  <a:srgbClr val="000000">
                    <a:alpha val="43137"/>
                  </a:srgbClr>
                </a:outerShdw>
              </a:effectLst>
            </a:endParaRPr>
          </a:p>
        </p:txBody>
      </p:sp>
      <p:sp>
        <p:nvSpPr>
          <p:cNvPr id="4" name="3 Botón de acción: Personalizar">
            <a:hlinkClick r:id="" action="ppaction://hlinkshowjump?jump=endshow" highlightClick="1"/>
          </p:cNvPr>
          <p:cNvSpPr/>
          <p:nvPr/>
        </p:nvSpPr>
        <p:spPr>
          <a:xfrm>
            <a:off x="7056276" y="4490476"/>
            <a:ext cx="738497" cy="457538"/>
          </a:xfrm>
          <a:prstGeom prst="actionButtonBlank">
            <a:avLst/>
          </a:prstGeom>
          <a:solidFill>
            <a:srgbClr val="00FF00"/>
          </a:solid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100" b="1" dirty="0">
                <a:solidFill>
                  <a:schemeClr val="tx1"/>
                </a:solidFill>
              </a:rPr>
              <a:t>EXIT</a:t>
            </a:r>
            <a:endParaRPr lang="es-ES" sz="2100" b="1" dirty="0">
              <a:solidFill>
                <a:schemeClr val="tx1"/>
              </a:solidFill>
            </a:endParaRPr>
          </a:p>
        </p:txBody>
      </p:sp>
      <p:sp>
        <p:nvSpPr>
          <p:cNvPr id="9" name="8 CuadroTexto"/>
          <p:cNvSpPr txBox="1"/>
          <p:nvPr/>
        </p:nvSpPr>
        <p:spPr>
          <a:xfrm>
            <a:off x="3005826" y="4731991"/>
            <a:ext cx="3230711" cy="369332"/>
          </a:xfrm>
          <a:prstGeom prst="rect">
            <a:avLst/>
          </a:prstGeom>
          <a:solidFill>
            <a:schemeClr val="accent3">
              <a:lumMod val="75000"/>
            </a:schemeClr>
          </a:solidFill>
        </p:spPr>
        <p:txBody>
          <a:bodyPr wrap="square" rtlCol="0">
            <a:spAutoFit/>
          </a:bodyPr>
          <a:lstStyle/>
          <a:p>
            <a:pPr algn="ct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Click</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on</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the</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right</a:t>
            </a:r>
            <a:r>
              <a:rPr lang="es-ES_tradnl" b="1" dirty="0">
                <a:solidFill>
                  <a:srgbClr val="00FF00"/>
                </a:solidFill>
                <a:effectLst>
                  <a:outerShdw blurRad="38100" dist="38100" dir="2700000" algn="tl">
                    <a:srgbClr val="000000">
                      <a:alpha val="43137"/>
                    </a:srgbClr>
                  </a:outerShdw>
                </a:effectLst>
                <a:latin typeface="Century Gothic" panose="020B0502020202020204" pitchFamily="34" charset="0"/>
              </a:rPr>
              <a:t> </a:t>
            </a:r>
            <a:r>
              <a:rPr lang="es-ES_tradnl" b="1" dirty="0" err="1">
                <a:solidFill>
                  <a:srgbClr val="00FF00"/>
                </a:solidFill>
                <a:effectLst>
                  <a:outerShdw blurRad="38100" dist="38100" dir="2700000" algn="tl">
                    <a:srgbClr val="000000">
                      <a:alpha val="43137"/>
                    </a:srgbClr>
                  </a:outerShdw>
                </a:effectLst>
                <a:latin typeface="Century Gothic" panose="020B0502020202020204" pitchFamily="34" charset="0"/>
              </a:rPr>
              <a:t>option</a:t>
            </a:r>
            <a:endParaRPr lang="es-ES" b="1" dirty="0">
              <a:solidFill>
                <a:srgbClr val="00FF00"/>
              </a:solidFill>
              <a:effectLst>
                <a:outerShdw blurRad="38100" dist="38100" dir="2700000" algn="tl">
                  <a:srgbClr val="000000">
                    <a:alpha val="43137"/>
                  </a:srgbClr>
                </a:outerShdw>
              </a:effectLst>
              <a:latin typeface="Century Gothic" panose="020B0502020202020204" pitchFamily="34" charset="0"/>
            </a:endParaRPr>
          </a:p>
        </p:txBody>
      </p:sp>
      <p:sp>
        <p:nvSpPr>
          <p:cNvPr id="20" name="19 CuadroTexto"/>
          <p:cNvSpPr txBox="1"/>
          <p:nvPr/>
        </p:nvSpPr>
        <p:spPr>
          <a:xfrm>
            <a:off x="7272300" y="1224876"/>
            <a:ext cx="630485" cy="323165"/>
          </a:xfrm>
          <a:prstGeom prst="rect">
            <a:avLst/>
          </a:prstGeom>
          <a:noFill/>
        </p:spPr>
        <p:txBody>
          <a:bodyPr wrap="square" rtlCol="0">
            <a:spAutoFit/>
          </a:bodyPr>
          <a:lstStyle/>
          <a:p>
            <a:pPr algn="r"/>
            <a:r>
              <a:rPr lang="es-ES_tradnl" sz="1500" b="1" dirty="0">
                <a:solidFill>
                  <a:schemeClr val="bg1"/>
                </a:solidFill>
                <a:effectLst>
                  <a:outerShdw blurRad="38100" dist="38100" dir="2700000" algn="tl">
                    <a:srgbClr val="000000">
                      <a:alpha val="43137"/>
                    </a:srgbClr>
                  </a:outerShdw>
                </a:effectLst>
              </a:rPr>
              <a:t>9/9</a:t>
            </a:r>
            <a:endParaRPr lang="es-ES" sz="15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115461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play-ball.wav"/>
          </p:stSnd>
        </p:sndAc>
      </p:transition>
    </mc:Choice>
    <mc:Fallback xmlns="">
      <p:transition spd="slow">
        <p:split orient="vert"/>
        <p:sndAc>
          <p:stSnd>
            <p:snd r:embed="rId15" name="play-ba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250"/>
                                        <p:tgtEl>
                                          <p:spTgt spid="14"/>
                                        </p:tgtEl>
                                      </p:cBhvr>
                                    </p:animEffect>
                                    <p:set>
                                      <p:cBhvr>
                                        <p:cTn id="7" dur="1" fill="hold">
                                          <p:stCondLst>
                                            <p:cond delay="249"/>
                                          </p:stCondLst>
                                        </p:cTn>
                                        <p:tgtEl>
                                          <p:spTgt spid="14"/>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50"/>
                                        <p:tgtEl>
                                          <p:spTgt spid="15"/>
                                        </p:tgtEl>
                                      </p:cBhvr>
                                    </p:animEffect>
                                  </p:childTnLst>
                                </p:cTn>
                              </p:par>
                              <p:par>
                                <p:cTn id="11" presetID="9" presetClass="emph" presetSubtype="0" grpId="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64" presetClass="path" presetSubtype="0" accel="50000" decel="50000" fill="hold" nodeType="withEffect">
                                  <p:stCondLst>
                                    <p:cond delay="0"/>
                                  </p:stCondLst>
                                  <p:childTnLst>
                                    <p:animMotion origin="layout" path="M -3.61111E-6 -2.89017E-7 L -0.05364 -0.85133 " pathEditMode="relative" rAng="0" ptsTypes="AA">
                                      <p:cBhvr>
                                        <p:cTn id="15" dur="250" fill="hold"/>
                                        <p:tgtEl>
                                          <p:spTgt spid="1026"/>
                                        </p:tgtEl>
                                        <p:attrNameLst>
                                          <p:attrName>ppt_x</p:attrName>
                                          <p:attrName>ppt_y</p:attrName>
                                        </p:attrNameLst>
                                      </p:cBhvr>
                                      <p:rCtr x="-2691" y="-42566"/>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par>
                                <p:cTn id="16" presetID="6" presetClass="emph" presetSubtype="0" fill="hold" nodeType="withEffect">
                                  <p:stCondLst>
                                    <p:cond delay="0"/>
                                  </p:stCondLst>
                                  <p:childTnLst>
                                    <p:animScale>
                                      <p:cBhvr>
                                        <p:cTn id="17" dur="250" fill="hold"/>
                                        <p:tgtEl>
                                          <p:spTgt spid="1026"/>
                                        </p:tgtEl>
                                      </p:cBhvr>
                                      <p:by x="25000" y="25000"/>
                                    </p:animScale>
                                  </p:childTnLst>
                                </p:cTn>
                              </p:par>
                            </p:childTnLst>
                          </p:cTn>
                        </p:par>
                        <p:par>
                          <p:cTn id="18" fill="hold">
                            <p:stCondLst>
                              <p:cond delay="250"/>
                            </p:stCondLst>
                            <p:childTnLst>
                              <p:par>
                                <p:cTn id="19" presetID="1" presetClass="entr" presetSubtype="0"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nodeType="withEffect">
                                  <p:stCondLst>
                                    <p:cond delay="50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750"/>
                            </p:stCondLst>
                            <p:childTnLst>
                              <p:par>
                                <p:cTn id="24" presetID="1" presetClass="exit"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2" presetClass="exit" presetSubtype="8" fill="hold" nodeType="clickEffect">
                                  <p:stCondLst>
                                    <p:cond delay="0"/>
                                  </p:stCondLst>
                                  <p:childTnLst>
                                    <p:animEffect transition="out" filter="wipe(left)">
                                      <p:cBhvr>
                                        <p:cTn id="30" dur="250"/>
                                        <p:tgtEl>
                                          <p:spTgt spid="14"/>
                                        </p:tgtEl>
                                      </p:cBhvr>
                                    </p:animEffect>
                                    <p:set>
                                      <p:cBhvr>
                                        <p:cTn id="31" dur="1" fill="hold">
                                          <p:stCondLst>
                                            <p:cond delay="249"/>
                                          </p:stCondLst>
                                        </p:cTn>
                                        <p:tgtEl>
                                          <p:spTgt spid="14"/>
                                        </p:tgtEl>
                                        <p:attrNameLst>
                                          <p:attrName>style.visibility</p:attrName>
                                        </p:attrNameLst>
                                      </p:cBhvr>
                                      <p:to>
                                        <p:strVal val="hidden"/>
                                      </p:to>
                                    </p:set>
                                  </p:childTnLst>
                                </p:cTn>
                              </p:par>
                              <p:par>
                                <p:cTn id="32" presetID="2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25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par>
                                <p:cTn id="35" presetID="9" presetClass="emph" presetSubtype="0" grpId="1" nodeType="withEffect">
                                  <p:stCondLst>
                                    <p:cond delay="0"/>
                                  </p:stCondLst>
                                  <p:childTnLst>
                                    <p:set>
                                      <p:cBhvr rctx="PPT">
                                        <p:cTn id="36" dur="indefinite"/>
                                        <p:tgtEl>
                                          <p:spTgt spid="8"/>
                                        </p:tgtEl>
                                        <p:attrNameLst>
                                          <p:attrName>style.opacity</p:attrName>
                                        </p:attrNameLst>
                                      </p:cBhvr>
                                      <p:to>
                                        <p:strVal val="0.5"/>
                                      </p:to>
                                    </p:set>
                                    <p:animEffect filter="image" prLst="opacity: 0.5">
                                      <p:cBhvr rctx="IE">
                                        <p:cTn id="37" dur="indefinite"/>
                                        <p:tgtEl>
                                          <p:spTgt spid="8"/>
                                        </p:tgtEl>
                                      </p:cBhvr>
                                    </p:animEffect>
                                  </p:childTnLst>
                                </p:cTn>
                              </p:par>
                              <p:par>
                                <p:cTn id="38" presetID="0" presetClass="path" presetSubtype="0" accel="50000" decel="50000" fill="hold" nodeType="withEffect">
                                  <p:stCondLst>
                                    <p:cond delay="0"/>
                                  </p:stCondLst>
                                  <p:childTnLst>
                                    <p:animMotion origin="layout" path="M -3.61111E-6 -9.24855E-7 L 0.14758 -0.99352 L 0.72536 -0.99769 " pathEditMode="relative" ptsTypes="AAA">
                                      <p:cBhvr>
                                        <p:cTn id="39" dur="500" fill="hold"/>
                                        <p:tgtEl>
                                          <p:spTgt spid="17"/>
                                        </p:tgtEl>
                                        <p:attrNameLst>
                                          <p:attrName>ppt_x</p:attrName>
                                          <p:attrName>ppt_y</p:attrName>
                                        </p:attrNameLst>
                                      </p:cBhvr>
                                    </p:animMotion>
                                  </p:childTnLst>
                                </p:cTn>
                              </p:par>
                              <p:par>
                                <p:cTn id="40" presetID="6" presetClass="emph" presetSubtype="0" fill="hold" nodeType="withEffect">
                                  <p:stCondLst>
                                    <p:cond delay="0"/>
                                  </p:stCondLst>
                                  <p:childTnLst>
                                    <p:animScale>
                                      <p:cBhvr>
                                        <p:cTn id="41" dur="250" fill="hold"/>
                                        <p:tgtEl>
                                          <p:spTgt spid="17"/>
                                        </p:tgtEl>
                                      </p:cBhvr>
                                      <p:by x="25000" y="25000"/>
                                    </p:animScale>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5" name="crowd.wav"/>
                                        </p:tgtEl>
                                      </p:cMediaNode>
                                    </p:audio>
                                  </p:sub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500" fill="hold"/>
                                        <p:tgtEl>
                                          <p:spTgt spid="4"/>
                                        </p:tgtEl>
                                        <p:attrNameLst>
                                          <p:attrName>ppt_w</p:attrName>
                                        </p:attrNameLst>
                                      </p:cBhvr>
                                      <p:tavLst>
                                        <p:tav tm="0">
                                          <p:val>
                                            <p:fltVal val="0"/>
                                          </p:val>
                                        </p:tav>
                                        <p:tav tm="100000">
                                          <p:val>
                                            <p:strVal val="#ppt_w"/>
                                          </p:val>
                                        </p:tav>
                                      </p:tavLst>
                                    </p:anim>
                                    <p:anim calcmode="lin" valueType="num">
                                      <p:cBhvr>
                                        <p:cTn id="55" dur="500" fill="hold"/>
                                        <p:tgtEl>
                                          <p:spTgt spid="4"/>
                                        </p:tgtEl>
                                        <p:attrNameLst>
                                          <p:attrName>ppt_h</p:attrName>
                                        </p:attrNameLst>
                                      </p:cBhvr>
                                      <p:tavLst>
                                        <p:tav tm="0">
                                          <p:val>
                                            <p:fltVal val="0"/>
                                          </p:val>
                                        </p:tav>
                                        <p:tav tm="100000">
                                          <p:val>
                                            <p:strVal val="#ppt_h"/>
                                          </p:val>
                                        </p:tav>
                                      </p:tavLst>
                                    </p:anim>
                                    <p:animEffect transition="in" filter="fade">
                                      <p:cBhvr>
                                        <p:cTn id="56" dur="500"/>
                                        <p:tgtEl>
                                          <p:spTgt spid="4"/>
                                        </p:tgtEl>
                                      </p:cBhvr>
                                    </p:animEffect>
                                  </p:childTnLst>
                                </p:cTn>
                              </p:par>
                            </p:childTnLst>
                          </p:cTn>
                        </p:par>
                      </p:childTnLst>
                    </p:cTn>
                  </p:par>
                </p:childTnLst>
              </p:cTn>
              <p:nextCondLst>
                <p:cond evt="onClick" delay="0">
                  <p:tgtEl>
                    <p:spTgt spid="16"/>
                  </p:tgtEl>
                </p:cond>
              </p:nextCondLst>
            </p:seq>
          </p:childTnLst>
        </p:cTn>
      </p:par>
    </p:tnLst>
    <p:bldLst>
      <p:bldP spid="8" grpId="0" animBg="1"/>
      <p:bldP spid="8" grpId="1" animBg="1"/>
      <p:bldP spid="2" grpId="0" animBg="1"/>
      <p:bldP spid="18" grpId="0"/>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5">
            <a:extLst>
              <a:ext uri="{FF2B5EF4-FFF2-40B4-BE49-F238E27FC236}">
                <a16:creationId xmlns:a16="http://schemas.microsoft.com/office/drawing/2014/main" id="{1106E948-7C2D-4AAC-823B-5B8050A2A6B7}"/>
              </a:ext>
            </a:extLst>
          </p:cNvPr>
          <p:cNvPicPr>
            <a:picLocks noChangeAspect="1"/>
          </p:cNvPicPr>
          <p:nvPr/>
        </p:nvPicPr>
        <p:blipFill>
          <a:blip r:embed="rId3">
            <a:alphaModFix amt="38000"/>
          </a:blip>
          <a:stretch>
            <a:fillRect/>
          </a:stretch>
        </p:blipFill>
        <p:spPr>
          <a:xfrm>
            <a:off x="0" y="0"/>
            <a:ext cx="9144000" cy="5143207"/>
          </a:xfrm>
          <a:prstGeom prst="rect">
            <a:avLst/>
          </a:prstGeom>
          <a:noFill/>
          <a:ln cap="flat">
            <a:noFill/>
          </a:ln>
        </p:spPr>
      </p:pic>
      <p:pic>
        <p:nvPicPr>
          <p:cNvPr id="3" name="Imagen 3">
            <a:extLst>
              <a:ext uri="{FF2B5EF4-FFF2-40B4-BE49-F238E27FC236}">
                <a16:creationId xmlns:a16="http://schemas.microsoft.com/office/drawing/2014/main" id="{1FD866C4-72D7-4A25-884A-2AE833AB341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5142" y="146"/>
            <a:ext cx="8998857" cy="5143207"/>
          </a:xfrm>
          <a:prstGeom prst="rect">
            <a:avLst/>
          </a:prstGeom>
          <a:noFill/>
          <a:ln cap="flat">
            <a:noFill/>
          </a:ln>
        </p:spPr>
      </p:pic>
      <p:sp>
        <p:nvSpPr>
          <p:cNvPr id="5" name="Google Shape;2576;p41">
            <a:extLst>
              <a:ext uri="{FF2B5EF4-FFF2-40B4-BE49-F238E27FC236}">
                <a16:creationId xmlns:a16="http://schemas.microsoft.com/office/drawing/2014/main" id="{BAE59D9E-5FE6-4C28-9D08-A316711AE332}"/>
              </a:ext>
            </a:extLst>
          </p:cNvPr>
          <p:cNvSpPr txBox="1">
            <a:spLocks noGrp="1"/>
          </p:cNvSpPr>
          <p:nvPr>
            <p:ph type="subTitle" idx="4294967295"/>
          </p:nvPr>
        </p:nvSpPr>
        <p:spPr>
          <a:xfrm>
            <a:off x="805376" y="3789694"/>
            <a:ext cx="3127997" cy="522899"/>
          </a:xfrm>
        </p:spPr>
        <p:txBody>
          <a:bodyPr/>
          <a:lstStyle/>
          <a:p>
            <a:pPr marL="0" lvl="0" indent="0">
              <a:buNone/>
            </a:pPr>
            <a:r>
              <a:rPr lang="en-US" sz="1500">
                <a:solidFill>
                  <a:srgbClr val="393231"/>
                </a:solidFill>
              </a:rPr>
              <a:t>Describe the topic of the section here</a:t>
            </a:r>
          </a:p>
        </p:txBody>
      </p:sp>
      <p:sp>
        <p:nvSpPr>
          <p:cNvPr id="9" name="圆角矩形 112">
            <a:extLst>
              <a:ext uri="{FF2B5EF4-FFF2-40B4-BE49-F238E27FC236}">
                <a16:creationId xmlns:a16="http://schemas.microsoft.com/office/drawing/2014/main" id="{14183538-19B8-4A97-AF4E-E4D938B5BB41}"/>
              </a:ext>
            </a:extLst>
          </p:cNvPr>
          <p:cNvSpPr/>
          <p:nvPr/>
        </p:nvSpPr>
        <p:spPr>
          <a:xfrm>
            <a:off x="805376" y="986634"/>
            <a:ext cx="7533248" cy="3325959"/>
          </a:xfrm>
          <a:prstGeom prst="roundRect">
            <a:avLst>
              <a:gd name="adj" fmla="val 7352"/>
            </a:avLst>
          </a:prstGeom>
          <a:solidFill>
            <a:srgbClr val="F2F2F2">
              <a:alpha val="87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06">
            <a:extLst>
              <a:ext uri="{FF2B5EF4-FFF2-40B4-BE49-F238E27FC236}">
                <a16:creationId xmlns:a16="http://schemas.microsoft.com/office/drawing/2014/main" id="{9119FA58-B2B2-4160-BB84-437EF4C4205B}"/>
              </a:ext>
            </a:extLst>
          </p:cNvPr>
          <p:cNvSpPr/>
          <p:nvPr/>
        </p:nvSpPr>
        <p:spPr>
          <a:xfrm>
            <a:off x="8050639" y="1110746"/>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7">
            <a:extLst>
              <a:ext uri="{FF2B5EF4-FFF2-40B4-BE49-F238E27FC236}">
                <a16:creationId xmlns:a16="http://schemas.microsoft.com/office/drawing/2014/main" id="{8AE01B53-44CA-4E81-A1C7-54D16E4E2DFC}"/>
              </a:ext>
            </a:extLst>
          </p:cNvPr>
          <p:cNvSpPr/>
          <p:nvPr/>
        </p:nvSpPr>
        <p:spPr>
          <a:xfrm>
            <a:off x="1005468" y="3941629"/>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8">
            <a:extLst>
              <a:ext uri="{FF2B5EF4-FFF2-40B4-BE49-F238E27FC236}">
                <a16:creationId xmlns:a16="http://schemas.microsoft.com/office/drawing/2014/main" id="{BA6BAE83-0F03-4C39-9F16-BE7F67EF891E}"/>
              </a:ext>
            </a:extLst>
          </p:cNvPr>
          <p:cNvSpPr/>
          <p:nvPr/>
        </p:nvSpPr>
        <p:spPr>
          <a:xfrm>
            <a:off x="7962746" y="3941629"/>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09">
            <a:extLst>
              <a:ext uri="{FF2B5EF4-FFF2-40B4-BE49-F238E27FC236}">
                <a16:creationId xmlns:a16="http://schemas.microsoft.com/office/drawing/2014/main" id="{5A172F9E-F4E4-456E-A793-A523F03C8444}"/>
              </a:ext>
            </a:extLst>
          </p:cNvPr>
          <p:cNvSpPr/>
          <p:nvPr/>
        </p:nvSpPr>
        <p:spPr>
          <a:xfrm>
            <a:off x="993731" y="1460327"/>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مربع نص 13">
            <a:extLst>
              <a:ext uri="{FF2B5EF4-FFF2-40B4-BE49-F238E27FC236}">
                <a16:creationId xmlns:a16="http://schemas.microsoft.com/office/drawing/2014/main" id="{033DAD4D-13F4-4D89-BC67-D7B67AC5416F}"/>
              </a:ext>
            </a:extLst>
          </p:cNvPr>
          <p:cNvSpPr txBox="1"/>
          <p:nvPr/>
        </p:nvSpPr>
        <p:spPr>
          <a:xfrm>
            <a:off x="1504875" y="1796334"/>
            <a:ext cx="7126664" cy="1015663"/>
          </a:xfrm>
          <a:prstGeom prst="rect">
            <a:avLst/>
          </a:prstGeom>
          <a:noFill/>
        </p:spPr>
        <p:txBody>
          <a:bodyPr wrap="square" rtlCol="1">
            <a:spAutoFit/>
          </a:bodyPr>
          <a:lstStyle/>
          <a:p>
            <a:pPr algn="l" rtl="0"/>
            <a:r>
              <a:rPr lang="en-US" sz="6000" b="1" dirty="0"/>
              <a:t>Workbook exercise</a:t>
            </a:r>
            <a:endParaRPr lang="ar-SA" sz="6000" b="1" dirty="0"/>
          </a:p>
        </p:txBody>
      </p:sp>
      <p:pic>
        <p:nvPicPr>
          <p:cNvPr id="15" name="صورة 14">
            <a:extLst>
              <a:ext uri="{FF2B5EF4-FFF2-40B4-BE49-F238E27FC236}">
                <a16:creationId xmlns:a16="http://schemas.microsoft.com/office/drawing/2014/main" id="{272CCD68-3984-48F8-97CC-8C32524174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4581" y="1062905"/>
            <a:ext cx="3388085" cy="4080595"/>
          </a:xfrm>
          <a:prstGeom prst="rect">
            <a:avLst/>
          </a:prstGeom>
        </p:spPr>
      </p:pic>
      <p:pic>
        <p:nvPicPr>
          <p:cNvPr id="16" name="Imagen 3">
            <a:extLst>
              <a:ext uri="{FF2B5EF4-FFF2-40B4-BE49-F238E27FC236}">
                <a16:creationId xmlns:a16="http://schemas.microsoft.com/office/drawing/2014/main" id="{392D1778-6466-4CAA-B58D-18088C9E80D3}"/>
              </a:ext>
            </a:extLst>
          </p:cNvPr>
          <p:cNvPicPr>
            <a:picLocks noChangeAspect="1"/>
          </p:cNvPicPr>
          <p:nvPr/>
        </p:nvPicPr>
        <p:blipFill>
          <a:blip r:embed="rId6"/>
          <a:stretch>
            <a:fillRect/>
          </a:stretch>
        </p:blipFill>
        <p:spPr>
          <a:xfrm>
            <a:off x="7616171" y="574116"/>
            <a:ext cx="1220508" cy="1099674"/>
          </a:xfrm>
          <a:prstGeom prst="rect">
            <a:avLst/>
          </a:prstGeom>
          <a:noFill/>
          <a:ln cap="flat">
            <a:noFill/>
          </a:ln>
        </p:spPr>
      </p:pic>
    </p:spTree>
    <p:extLst>
      <p:ext uri="{BB962C8B-B14F-4D97-AF65-F5344CB8AC3E}">
        <p14:creationId xmlns:p14="http://schemas.microsoft.com/office/powerpoint/2010/main" val="3997474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58F08846-2E7F-4BD6-9B7B-F31588F45AC6}"/>
              </a:ext>
            </a:extLst>
          </p:cNvPr>
          <p:cNvPicPr>
            <a:picLocks noChangeAspect="1"/>
          </p:cNvPicPr>
          <p:nvPr/>
        </p:nvPicPr>
        <p:blipFill>
          <a:blip r:embed="rId2"/>
          <a:stretch>
            <a:fillRect/>
          </a:stretch>
        </p:blipFill>
        <p:spPr>
          <a:xfrm>
            <a:off x="1778066" y="428936"/>
            <a:ext cx="2330946" cy="749900"/>
          </a:xfrm>
          <a:prstGeom prst="rect">
            <a:avLst/>
          </a:prstGeom>
        </p:spPr>
      </p:pic>
      <p:pic>
        <p:nvPicPr>
          <p:cNvPr id="6" name="صورة 5">
            <a:extLst>
              <a:ext uri="{FF2B5EF4-FFF2-40B4-BE49-F238E27FC236}">
                <a16:creationId xmlns:a16="http://schemas.microsoft.com/office/drawing/2014/main" id="{77FAACB3-7516-4118-B5EA-1BB03CB362DC}"/>
              </a:ext>
            </a:extLst>
          </p:cNvPr>
          <p:cNvPicPr>
            <a:picLocks noChangeAspect="1"/>
          </p:cNvPicPr>
          <p:nvPr/>
        </p:nvPicPr>
        <p:blipFill>
          <a:blip r:embed="rId3"/>
          <a:stretch>
            <a:fillRect/>
          </a:stretch>
        </p:blipFill>
        <p:spPr>
          <a:xfrm>
            <a:off x="1460724" y="1201216"/>
            <a:ext cx="6222552" cy="3513348"/>
          </a:xfrm>
          <a:prstGeom prst="rect">
            <a:avLst/>
          </a:prstGeom>
        </p:spPr>
      </p:pic>
      <p:sp>
        <p:nvSpPr>
          <p:cNvPr id="8" name="مربع نص 7">
            <a:extLst>
              <a:ext uri="{FF2B5EF4-FFF2-40B4-BE49-F238E27FC236}">
                <a16:creationId xmlns:a16="http://schemas.microsoft.com/office/drawing/2014/main" id="{E6402A8C-87A8-44FF-ADCC-4F271C6F49E8}"/>
              </a:ext>
            </a:extLst>
          </p:cNvPr>
          <p:cNvSpPr txBox="1"/>
          <p:nvPr/>
        </p:nvSpPr>
        <p:spPr>
          <a:xfrm>
            <a:off x="2737413" y="2151621"/>
            <a:ext cx="4572000" cy="2585323"/>
          </a:xfrm>
          <a:prstGeom prst="rect">
            <a:avLst/>
          </a:prstGeom>
          <a:noFill/>
        </p:spPr>
        <p:txBody>
          <a:bodyPr wrap="square">
            <a:spAutoFit/>
          </a:bodyPr>
          <a:lstStyle/>
          <a:p>
            <a:r>
              <a:rPr lang="en-US" sz="1800" b="1" i="1" dirty="0">
                <a:solidFill>
                  <a:srgbClr val="C00000"/>
                </a:solidFill>
              </a:rPr>
              <a:t>I went to Pike’s Peak in Colorado. It was great! We took a train to the top of the mountain. It is the tallest mountain in the state of Colorado. Before that, I went to the beach on vacation. It was fun, but I really like the mountains. For me, the mountains are nicer than the beach. Hiking is more fun than swimming, so my vacation to Pike’s Peak was better than my vacation to the beach. </a:t>
            </a:r>
            <a:endParaRPr lang="ar-SA" dirty="0">
              <a:solidFill>
                <a:srgbClr val="C00000"/>
              </a:solidFill>
            </a:endParaRPr>
          </a:p>
        </p:txBody>
      </p:sp>
      <p:pic>
        <p:nvPicPr>
          <p:cNvPr id="9" name="Picture 3">
            <a:extLst>
              <a:ext uri="{FF2B5EF4-FFF2-40B4-BE49-F238E27FC236}">
                <a16:creationId xmlns:a16="http://schemas.microsoft.com/office/drawing/2014/main" id="{4EDDB46C-E194-495B-96CB-8AE609DD62F6}"/>
              </a:ext>
            </a:extLst>
          </p:cNvPr>
          <p:cNvPicPr>
            <a:picLocks noChangeAspect="1" noChangeArrowheads="1"/>
          </p:cNvPicPr>
          <p:nvPr/>
        </p:nvPicPr>
        <p:blipFill>
          <a:blip r:embed="rId4" cstate="print"/>
          <a:srcRect l="20931" t="48031" r="57966" b="40157"/>
          <a:stretch>
            <a:fillRect/>
          </a:stretch>
        </p:blipFill>
        <p:spPr bwMode="auto">
          <a:xfrm>
            <a:off x="6169307" y="573485"/>
            <a:ext cx="1728008" cy="46080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مستطيل 9">
            <a:extLst>
              <a:ext uri="{FF2B5EF4-FFF2-40B4-BE49-F238E27FC236}">
                <a16:creationId xmlns:a16="http://schemas.microsoft.com/office/drawing/2014/main" id="{8E040782-D08E-4278-A7F6-99F064030E06}"/>
              </a:ext>
            </a:extLst>
          </p:cNvPr>
          <p:cNvSpPr/>
          <p:nvPr/>
        </p:nvSpPr>
        <p:spPr>
          <a:xfrm>
            <a:off x="4661020" y="563754"/>
            <a:ext cx="1072730" cy="338554"/>
          </a:xfrm>
          <a:prstGeom prst="rect">
            <a:avLst/>
          </a:prstGeom>
          <a:solidFill>
            <a:srgbClr val="FFFF00"/>
          </a:solidFill>
        </p:spPr>
        <p:txBody>
          <a:bodyPr wrap="none" lIns="91440" tIns="45720" rIns="91440" bIns="45720">
            <a:spAutoFit/>
          </a:bodyPr>
          <a:lstStyle/>
          <a:p>
            <a:pPr algn="l" rtl="0"/>
            <a:r>
              <a:rPr lang="en-US" sz="1600" b="1" dirty="0">
                <a:latin typeface="Arial" panose="020B0604020202020204" pitchFamily="34" charset="0"/>
                <a:cs typeface="Arial" panose="020B0604020202020204" pitchFamily="34" charset="0"/>
              </a:rPr>
              <a:t>Page 232</a:t>
            </a:r>
            <a:endParaRPr lang="ar-SA" sz="48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10937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E2A0F953-71AE-461C-8750-DF17C409F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769" y="429713"/>
            <a:ext cx="6690197" cy="4284073"/>
          </a:xfrm>
          <a:prstGeom prst="rect">
            <a:avLst/>
          </a:prstGeom>
        </p:spPr>
      </p:pic>
      <p:sp>
        <p:nvSpPr>
          <p:cNvPr id="7" name="مستطيل 6">
            <a:extLst>
              <a:ext uri="{FF2B5EF4-FFF2-40B4-BE49-F238E27FC236}">
                <a16:creationId xmlns:a16="http://schemas.microsoft.com/office/drawing/2014/main" id="{F2DF75B5-DFBB-42D1-AEB3-D0268E48D5DE}"/>
              </a:ext>
            </a:extLst>
          </p:cNvPr>
          <p:cNvSpPr/>
          <p:nvPr/>
        </p:nvSpPr>
        <p:spPr>
          <a:xfrm>
            <a:off x="4831617" y="1147754"/>
            <a:ext cx="1226917" cy="369332"/>
          </a:xfrm>
          <a:prstGeom prst="rect">
            <a:avLst/>
          </a:prstGeom>
        </p:spPr>
        <p:txBody>
          <a:bodyPr wrap="square">
            <a:spAutoFit/>
          </a:bodyPr>
          <a:lstStyle/>
          <a:p>
            <a:r>
              <a:rPr lang="en-US" b="1" dirty="0">
                <a:solidFill>
                  <a:schemeClr val="tx2"/>
                </a:solidFill>
              </a:rPr>
              <a:t>tallest </a:t>
            </a:r>
            <a:endParaRPr lang="ar-SA" b="1" dirty="0">
              <a:solidFill>
                <a:schemeClr val="tx2"/>
              </a:solidFill>
            </a:endParaRPr>
          </a:p>
        </p:txBody>
      </p:sp>
      <p:sp>
        <p:nvSpPr>
          <p:cNvPr id="8" name="مستطيل 7">
            <a:extLst>
              <a:ext uri="{FF2B5EF4-FFF2-40B4-BE49-F238E27FC236}">
                <a16:creationId xmlns:a16="http://schemas.microsoft.com/office/drawing/2014/main" id="{4FF0C3DB-9334-4F1A-8463-E3FEF2E6E3B6}"/>
              </a:ext>
            </a:extLst>
          </p:cNvPr>
          <p:cNvSpPr/>
          <p:nvPr/>
        </p:nvSpPr>
        <p:spPr>
          <a:xfrm>
            <a:off x="1730547" y="2064586"/>
            <a:ext cx="1444930" cy="369332"/>
          </a:xfrm>
          <a:prstGeom prst="rect">
            <a:avLst/>
          </a:prstGeom>
        </p:spPr>
        <p:txBody>
          <a:bodyPr wrap="square">
            <a:spAutoFit/>
          </a:bodyPr>
          <a:lstStyle/>
          <a:p>
            <a:r>
              <a:rPr lang="en-US" b="1" i="1" dirty="0">
                <a:solidFill>
                  <a:schemeClr val="tx2"/>
                </a:solidFill>
              </a:rPr>
              <a:t>biggest </a:t>
            </a:r>
            <a:endParaRPr lang="ar-SA" b="1" i="1" dirty="0">
              <a:solidFill>
                <a:schemeClr val="tx2"/>
              </a:solidFill>
            </a:endParaRPr>
          </a:p>
        </p:txBody>
      </p:sp>
      <p:sp>
        <p:nvSpPr>
          <p:cNvPr id="9" name="مستطيل 8">
            <a:extLst>
              <a:ext uri="{FF2B5EF4-FFF2-40B4-BE49-F238E27FC236}">
                <a16:creationId xmlns:a16="http://schemas.microsoft.com/office/drawing/2014/main" id="{AD27ABB3-41B8-491D-A2D1-9C9D7ACC67AC}"/>
              </a:ext>
            </a:extLst>
          </p:cNvPr>
          <p:cNvSpPr/>
          <p:nvPr/>
        </p:nvSpPr>
        <p:spPr>
          <a:xfrm>
            <a:off x="2011334" y="2717759"/>
            <a:ext cx="1751476" cy="369332"/>
          </a:xfrm>
          <a:prstGeom prst="rect">
            <a:avLst/>
          </a:prstGeom>
        </p:spPr>
        <p:txBody>
          <a:bodyPr wrap="square">
            <a:spAutoFit/>
          </a:bodyPr>
          <a:lstStyle/>
          <a:p>
            <a:r>
              <a:rPr lang="en-US" b="1" i="1" dirty="0">
                <a:solidFill>
                  <a:schemeClr val="tx2"/>
                </a:solidFill>
              </a:rPr>
              <a:t>largest </a:t>
            </a:r>
            <a:endParaRPr lang="ar-SA" b="1" i="1" dirty="0">
              <a:solidFill>
                <a:schemeClr val="tx2"/>
              </a:solidFill>
            </a:endParaRPr>
          </a:p>
        </p:txBody>
      </p:sp>
      <p:sp>
        <p:nvSpPr>
          <p:cNvPr id="10" name="مستطيل 9">
            <a:extLst>
              <a:ext uri="{FF2B5EF4-FFF2-40B4-BE49-F238E27FC236}">
                <a16:creationId xmlns:a16="http://schemas.microsoft.com/office/drawing/2014/main" id="{D9F9AE67-9AF7-40F3-BDCC-D2ACD6B7CC8A}"/>
              </a:ext>
            </a:extLst>
          </p:cNvPr>
          <p:cNvSpPr/>
          <p:nvPr/>
        </p:nvSpPr>
        <p:spPr>
          <a:xfrm>
            <a:off x="1730547" y="3162216"/>
            <a:ext cx="1444930" cy="369332"/>
          </a:xfrm>
          <a:prstGeom prst="rect">
            <a:avLst/>
          </a:prstGeom>
        </p:spPr>
        <p:txBody>
          <a:bodyPr wrap="square">
            <a:spAutoFit/>
          </a:bodyPr>
          <a:lstStyle/>
          <a:p>
            <a:r>
              <a:rPr lang="en-US" b="1" i="1" dirty="0">
                <a:solidFill>
                  <a:schemeClr val="tx2"/>
                </a:solidFill>
              </a:rPr>
              <a:t>longer </a:t>
            </a:r>
            <a:endParaRPr lang="ar-SA" b="1" i="1" dirty="0">
              <a:solidFill>
                <a:schemeClr val="tx2"/>
              </a:solidFill>
            </a:endParaRPr>
          </a:p>
        </p:txBody>
      </p:sp>
      <p:sp>
        <p:nvSpPr>
          <p:cNvPr id="11" name="مستطيل 10">
            <a:extLst>
              <a:ext uri="{FF2B5EF4-FFF2-40B4-BE49-F238E27FC236}">
                <a16:creationId xmlns:a16="http://schemas.microsoft.com/office/drawing/2014/main" id="{9F696EB6-1BB0-4760-9A5A-EBB3D71FF63B}"/>
              </a:ext>
            </a:extLst>
          </p:cNvPr>
          <p:cNvSpPr/>
          <p:nvPr/>
        </p:nvSpPr>
        <p:spPr>
          <a:xfrm>
            <a:off x="1886862" y="3393048"/>
            <a:ext cx="1132299" cy="369332"/>
          </a:xfrm>
          <a:prstGeom prst="rect">
            <a:avLst/>
          </a:prstGeom>
        </p:spPr>
        <p:txBody>
          <a:bodyPr wrap="square">
            <a:spAutoFit/>
          </a:bodyPr>
          <a:lstStyle/>
          <a:p>
            <a:r>
              <a:rPr lang="en-US" b="1" dirty="0">
                <a:solidFill>
                  <a:schemeClr val="tx2"/>
                </a:solidFill>
              </a:rPr>
              <a:t>best </a:t>
            </a:r>
            <a:endParaRPr lang="ar-SA" b="1" dirty="0">
              <a:solidFill>
                <a:schemeClr val="tx2"/>
              </a:solidFill>
            </a:endParaRPr>
          </a:p>
        </p:txBody>
      </p:sp>
      <p:sp>
        <p:nvSpPr>
          <p:cNvPr id="12" name="مستطيل 11">
            <a:extLst>
              <a:ext uri="{FF2B5EF4-FFF2-40B4-BE49-F238E27FC236}">
                <a16:creationId xmlns:a16="http://schemas.microsoft.com/office/drawing/2014/main" id="{786926F0-55BC-499E-AE95-A35144011F39}"/>
              </a:ext>
            </a:extLst>
          </p:cNvPr>
          <p:cNvSpPr/>
          <p:nvPr/>
        </p:nvSpPr>
        <p:spPr>
          <a:xfrm>
            <a:off x="3620859" y="3411403"/>
            <a:ext cx="1751476" cy="338554"/>
          </a:xfrm>
          <a:prstGeom prst="rect">
            <a:avLst/>
          </a:prstGeom>
        </p:spPr>
        <p:txBody>
          <a:bodyPr wrap="square">
            <a:spAutoFit/>
          </a:bodyPr>
          <a:lstStyle/>
          <a:p>
            <a:r>
              <a:rPr lang="en-US" sz="1600" b="1" i="1" dirty="0">
                <a:solidFill>
                  <a:schemeClr val="tx2"/>
                </a:solidFill>
              </a:rPr>
              <a:t>most exciting </a:t>
            </a:r>
            <a:endParaRPr lang="ar-SA" sz="1600" b="1" i="1" dirty="0">
              <a:solidFill>
                <a:schemeClr val="tx2"/>
              </a:solidFill>
            </a:endParaRPr>
          </a:p>
        </p:txBody>
      </p:sp>
      <p:sp>
        <p:nvSpPr>
          <p:cNvPr id="13" name="مستطيل 12">
            <a:extLst>
              <a:ext uri="{FF2B5EF4-FFF2-40B4-BE49-F238E27FC236}">
                <a16:creationId xmlns:a16="http://schemas.microsoft.com/office/drawing/2014/main" id="{12FECBD5-283F-4636-BB82-9BDEA40F2539}"/>
              </a:ext>
            </a:extLst>
          </p:cNvPr>
          <p:cNvSpPr/>
          <p:nvPr/>
        </p:nvSpPr>
        <p:spPr>
          <a:xfrm>
            <a:off x="6431080" y="3620534"/>
            <a:ext cx="1105815" cy="369332"/>
          </a:xfrm>
          <a:prstGeom prst="rect">
            <a:avLst/>
          </a:prstGeom>
        </p:spPr>
        <p:txBody>
          <a:bodyPr wrap="square">
            <a:spAutoFit/>
          </a:bodyPr>
          <a:lstStyle/>
          <a:p>
            <a:r>
              <a:rPr lang="en-US" b="1" dirty="0">
                <a:solidFill>
                  <a:schemeClr val="tx2"/>
                </a:solidFill>
              </a:rPr>
              <a:t>taller </a:t>
            </a:r>
            <a:endParaRPr lang="ar-SA" b="1" dirty="0">
              <a:solidFill>
                <a:schemeClr val="tx2"/>
              </a:solidFill>
            </a:endParaRPr>
          </a:p>
        </p:txBody>
      </p:sp>
      <p:sp>
        <p:nvSpPr>
          <p:cNvPr id="19" name="شكل بيضاوي 18">
            <a:extLst>
              <a:ext uri="{FF2B5EF4-FFF2-40B4-BE49-F238E27FC236}">
                <a16:creationId xmlns:a16="http://schemas.microsoft.com/office/drawing/2014/main" id="{59EF61C9-42D5-405B-B136-ABDEB0F67995}"/>
              </a:ext>
            </a:extLst>
          </p:cNvPr>
          <p:cNvSpPr/>
          <p:nvPr/>
        </p:nvSpPr>
        <p:spPr>
          <a:xfrm>
            <a:off x="5701344" y="1294635"/>
            <a:ext cx="357190" cy="271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4" name="مستطيل 13">
            <a:extLst>
              <a:ext uri="{FF2B5EF4-FFF2-40B4-BE49-F238E27FC236}">
                <a16:creationId xmlns:a16="http://schemas.microsoft.com/office/drawing/2014/main" id="{906F4B33-033E-46CB-8DF6-C13FE68821F9}"/>
              </a:ext>
            </a:extLst>
          </p:cNvPr>
          <p:cNvSpPr/>
          <p:nvPr/>
        </p:nvSpPr>
        <p:spPr>
          <a:xfrm>
            <a:off x="508121" y="1294635"/>
            <a:ext cx="849913" cy="276999"/>
          </a:xfrm>
          <a:prstGeom prst="rect">
            <a:avLst/>
          </a:prstGeom>
          <a:solidFill>
            <a:srgbClr val="FFFF00"/>
          </a:solidFill>
        </p:spPr>
        <p:txBody>
          <a:bodyPr wrap="none" lIns="91440" tIns="45720" rIns="91440" bIns="45720">
            <a:spAutoFit/>
          </a:bodyPr>
          <a:lstStyle/>
          <a:p>
            <a:pPr algn="l" rtl="0"/>
            <a:r>
              <a:rPr lang="en-US" sz="1200" b="1" dirty="0">
                <a:latin typeface="Arial" panose="020B0604020202020204" pitchFamily="34" charset="0"/>
                <a:cs typeface="Arial" panose="020B0604020202020204" pitchFamily="34" charset="0"/>
              </a:rPr>
              <a:t>Page 231</a:t>
            </a:r>
            <a:endParaRPr lang="ar-SA" sz="4000" dirty="0">
              <a:ln w="0"/>
              <a:effectLst>
                <a:outerShdw blurRad="38100" dist="19050" dir="2700000" algn="tl" rotWithShape="0">
                  <a:schemeClr val="dk1">
                    <a:alpha val="40000"/>
                  </a:schemeClr>
                </a:outerShdw>
              </a:effectLst>
            </a:endParaRPr>
          </a:p>
        </p:txBody>
      </p:sp>
      <p:pic>
        <p:nvPicPr>
          <p:cNvPr id="15" name="Imagen 2">
            <a:extLst>
              <a:ext uri="{FF2B5EF4-FFF2-40B4-BE49-F238E27FC236}">
                <a16:creationId xmlns:a16="http://schemas.microsoft.com/office/drawing/2014/main" id="{F83C1A5C-5D1D-43C0-8E48-D6F357D1B433}"/>
              </a:ext>
            </a:extLst>
          </p:cNvPr>
          <p:cNvPicPr>
            <a:picLocks noChangeAspect="1"/>
          </p:cNvPicPr>
          <p:nvPr/>
        </p:nvPicPr>
        <p:blipFill>
          <a:blip r:embed="rId3"/>
          <a:stretch>
            <a:fillRect/>
          </a:stretch>
        </p:blipFill>
        <p:spPr>
          <a:xfrm flipH="1">
            <a:off x="7942281" y="3452895"/>
            <a:ext cx="1034251" cy="1690605"/>
          </a:xfrm>
          <a:prstGeom prst="rect">
            <a:avLst/>
          </a:prstGeom>
          <a:noFill/>
          <a:ln cap="flat">
            <a:noFill/>
          </a:ln>
        </p:spPr>
      </p:pic>
    </p:spTree>
    <p:extLst>
      <p:ext uri="{BB962C8B-B14F-4D97-AF65-F5344CB8AC3E}">
        <p14:creationId xmlns:p14="http://schemas.microsoft.com/office/powerpoint/2010/main" val="413106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to="" calcmode="lin" valueType="num">
                                      <p:cBhvr>
                                        <p:cTn id="7" dur="1" fill="hold"/>
                                        <p:tgtEl>
                                          <p:spTgt spid="1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to="" calcmode="lin" valueType="num">
                                      <p:cBhvr>
                                        <p:cTn id="32" dur="1" fill="hold"/>
                                        <p:tgtEl>
                                          <p:spTgt spid="11"/>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to="" calcmode="lin" valueType="num">
                                      <p:cBhvr>
                                        <p:cTn id="37" dur="1" fill="hold"/>
                                        <p:tgtEl>
                                          <p:spTgt spid="12"/>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to="" calcmode="lin" valueType="num">
                                      <p:cBhvr>
                                        <p:cTn id="42"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B1AA81C-0F15-4078-A5C8-84EAE1DB8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72" y="531186"/>
            <a:ext cx="7960655" cy="3071434"/>
          </a:xfrm>
          <a:prstGeom prst="rect">
            <a:avLst/>
          </a:prstGeom>
        </p:spPr>
      </p:pic>
      <p:sp>
        <p:nvSpPr>
          <p:cNvPr id="15" name="مستطيل 14">
            <a:extLst>
              <a:ext uri="{FF2B5EF4-FFF2-40B4-BE49-F238E27FC236}">
                <a16:creationId xmlns:a16="http://schemas.microsoft.com/office/drawing/2014/main" id="{5BBBAE0D-1CA0-4B3A-AA9B-2F7F02D3A229}"/>
              </a:ext>
            </a:extLst>
          </p:cNvPr>
          <p:cNvSpPr/>
          <p:nvPr/>
        </p:nvSpPr>
        <p:spPr>
          <a:xfrm>
            <a:off x="1481193" y="1235740"/>
            <a:ext cx="651460" cy="400110"/>
          </a:xfrm>
          <a:prstGeom prst="rect">
            <a:avLst/>
          </a:prstGeom>
        </p:spPr>
        <p:txBody>
          <a:bodyPr wrap="none">
            <a:spAutoFit/>
          </a:bodyPr>
          <a:lstStyle/>
          <a:p>
            <a:r>
              <a:rPr lang="en-US" sz="2000" b="1" dirty="0">
                <a:solidFill>
                  <a:schemeClr val="tx2"/>
                </a:solidFill>
              </a:rPr>
              <a:t>Yes  </a:t>
            </a:r>
            <a:endParaRPr lang="ar-SA" b="1" dirty="0">
              <a:solidFill>
                <a:schemeClr val="tx2"/>
              </a:solidFill>
            </a:endParaRPr>
          </a:p>
        </p:txBody>
      </p:sp>
      <p:sp>
        <p:nvSpPr>
          <p:cNvPr id="16" name="مستطيل 15">
            <a:extLst>
              <a:ext uri="{FF2B5EF4-FFF2-40B4-BE49-F238E27FC236}">
                <a16:creationId xmlns:a16="http://schemas.microsoft.com/office/drawing/2014/main" id="{4CD872DC-9875-4BB6-92B4-C06E3FC6F973}"/>
              </a:ext>
            </a:extLst>
          </p:cNvPr>
          <p:cNvSpPr/>
          <p:nvPr/>
        </p:nvSpPr>
        <p:spPr>
          <a:xfrm>
            <a:off x="1569694" y="2480666"/>
            <a:ext cx="651460" cy="400110"/>
          </a:xfrm>
          <a:prstGeom prst="rect">
            <a:avLst/>
          </a:prstGeom>
        </p:spPr>
        <p:txBody>
          <a:bodyPr wrap="none">
            <a:spAutoFit/>
          </a:bodyPr>
          <a:lstStyle/>
          <a:p>
            <a:r>
              <a:rPr lang="en-US" sz="2000" b="1" dirty="0">
                <a:solidFill>
                  <a:schemeClr val="tx2"/>
                </a:solidFill>
              </a:rPr>
              <a:t>Yes  </a:t>
            </a:r>
            <a:endParaRPr lang="ar-SA" b="1" dirty="0">
              <a:solidFill>
                <a:schemeClr val="tx2"/>
              </a:solidFill>
            </a:endParaRPr>
          </a:p>
        </p:txBody>
      </p:sp>
      <p:sp>
        <p:nvSpPr>
          <p:cNvPr id="18" name="مستطيل 17">
            <a:extLst>
              <a:ext uri="{FF2B5EF4-FFF2-40B4-BE49-F238E27FC236}">
                <a16:creationId xmlns:a16="http://schemas.microsoft.com/office/drawing/2014/main" id="{C14F31B2-24D7-4B77-90F6-57B0CE4BC038}"/>
              </a:ext>
            </a:extLst>
          </p:cNvPr>
          <p:cNvSpPr/>
          <p:nvPr/>
        </p:nvSpPr>
        <p:spPr>
          <a:xfrm>
            <a:off x="1509294" y="2042824"/>
            <a:ext cx="651460" cy="400110"/>
          </a:xfrm>
          <a:prstGeom prst="rect">
            <a:avLst/>
          </a:prstGeom>
        </p:spPr>
        <p:txBody>
          <a:bodyPr wrap="none">
            <a:spAutoFit/>
          </a:bodyPr>
          <a:lstStyle/>
          <a:p>
            <a:r>
              <a:rPr lang="en-US" sz="2000" b="1" dirty="0">
                <a:solidFill>
                  <a:schemeClr val="tx2"/>
                </a:solidFill>
              </a:rPr>
              <a:t>Yes  </a:t>
            </a:r>
            <a:endParaRPr lang="ar-SA" b="1" dirty="0">
              <a:solidFill>
                <a:schemeClr val="tx2"/>
              </a:solidFill>
            </a:endParaRPr>
          </a:p>
        </p:txBody>
      </p:sp>
      <p:sp>
        <p:nvSpPr>
          <p:cNvPr id="20" name="مستطيل 19">
            <a:extLst>
              <a:ext uri="{FF2B5EF4-FFF2-40B4-BE49-F238E27FC236}">
                <a16:creationId xmlns:a16="http://schemas.microsoft.com/office/drawing/2014/main" id="{7634682F-9373-4625-B980-C003E5B3E427}"/>
              </a:ext>
            </a:extLst>
          </p:cNvPr>
          <p:cNvSpPr/>
          <p:nvPr/>
        </p:nvSpPr>
        <p:spPr>
          <a:xfrm>
            <a:off x="1490417" y="2851360"/>
            <a:ext cx="548548" cy="400110"/>
          </a:xfrm>
          <a:prstGeom prst="rect">
            <a:avLst/>
          </a:prstGeom>
        </p:spPr>
        <p:txBody>
          <a:bodyPr wrap="none">
            <a:spAutoFit/>
          </a:bodyPr>
          <a:lstStyle/>
          <a:p>
            <a:r>
              <a:rPr lang="en-US" sz="2000" b="1" dirty="0">
                <a:solidFill>
                  <a:schemeClr val="tx2"/>
                </a:solidFill>
              </a:rPr>
              <a:t>No </a:t>
            </a:r>
            <a:endParaRPr lang="ar-SA" b="1" dirty="0">
              <a:solidFill>
                <a:schemeClr val="tx2"/>
              </a:solidFill>
            </a:endParaRPr>
          </a:p>
        </p:txBody>
      </p:sp>
      <p:cxnSp>
        <p:nvCxnSpPr>
          <p:cNvPr id="21" name="رابط مستقيم 20">
            <a:extLst>
              <a:ext uri="{FF2B5EF4-FFF2-40B4-BE49-F238E27FC236}">
                <a16:creationId xmlns:a16="http://schemas.microsoft.com/office/drawing/2014/main" id="{C0B37498-8A16-40C8-BD05-B2386873F8C3}"/>
              </a:ext>
            </a:extLst>
          </p:cNvPr>
          <p:cNvCxnSpPr>
            <a:cxnSpLocks/>
          </p:cNvCxnSpPr>
          <p:nvPr/>
        </p:nvCxnSpPr>
        <p:spPr>
          <a:xfrm>
            <a:off x="5425307" y="1235740"/>
            <a:ext cx="11430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مستطيل 16">
            <a:extLst>
              <a:ext uri="{FF2B5EF4-FFF2-40B4-BE49-F238E27FC236}">
                <a16:creationId xmlns:a16="http://schemas.microsoft.com/office/drawing/2014/main" id="{85C6DC54-9EA4-40F8-BD06-80B67D419C6E}"/>
              </a:ext>
            </a:extLst>
          </p:cNvPr>
          <p:cNvSpPr/>
          <p:nvPr/>
        </p:nvSpPr>
        <p:spPr>
          <a:xfrm>
            <a:off x="1533341" y="1667653"/>
            <a:ext cx="548548" cy="400110"/>
          </a:xfrm>
          <a:prstGeom prst="rect">
            <a:avLst/>
          </a:prstGeom>
        </p:spPr>
        <p:txBody>
          <a:bodyPr wrap="none">
            <a:spAutoFit/>
          </a:bodyPr>
          <a:lstStyle/>
          <a:p>
            <a:r>
              <a:rPr lang="en-US" sz="2000" b="1" dirty="0">
                <a:solidFill>
                  <a:schemeClr val="tx2"/>
                </a:solidFill>
              </a:rPr>
              <a:t>No </a:t>
            </a:r>
            <a:endParaRPr lang="ar-SA" b="1" dirty="0">
              <a:solidFill>
                <a:schemeClr val="tx2"/>
              </a:solidFill>
            </a:endParaRPr>
          </a:p>
        </p:txBody>
      </p:sp>
      <p:sp>
        <p:nvSpPr>
          <p:cNvPr id="11" name="مستطيل 10">
            <a:extLst>
              <a:ext uri="{FF2B5EF4-FFF2-40B4-BE49-F238E27FC236}">
                <a16:creationId xmlns:a16="http://schemas.microsoft.com/office/drawing/2014/main" id="{5428FACA-3E23-452B-BD54-5B1FBEDE7283}"/>
              </a:ext>
            </a:extLst>
          </p:cNvPr>
          <p:cNvSpPr/>
          <p:nvPr/>
        </p:nvSpPr>
        <p:spPr>
          <a:xfrm>
            <a:off x="1835024" y="407956"/>
            <a:ext cx="849913" cy="276999"/>
          </a:xfrm>
          <a:prstGeom prst="rect">
            <a:avLst/>
          </a:prstGeom>
          <a:solidFill>
            <a:srgbClr val="FFFF00"/>
          </a:solidFill>
        </p:spPr>
        <p:txBody>
          <a:bodyPr wrap="none" lIns="91440" tIns="45720" rIns="91440" bIns="45720">
            <a:spAutoFit/>
          </a:bodyPr>
          <a:lstStyle/>
          <a:p>
            <a:pPr algn="l" rtl="0"/>
            <a:r>
              <a:rPr lang="en-US" sz="1200" b="1" dirty="0">
                <a:latin typeface="Arial" panose="020B0604020202020204" pitchFamily="34" charset="0"/>
                <a:cs typeface="Arial" panose="020B0604020202020204" pitchFamily="34" charset="0"/>
              </a:rPr>
              <a:t>Page 231</a:t>
            </a:r>
            <a:endParaRPr lang="ar-SA" sz="4000" dirty="0">
              <a:ln w="0"/>
              <a:effectLst>
                <a:outerShdw blurRad="38100" dist="19050" dir="2700000" algn="tl" rotWithShape="0">
                  <a:schemeClr val="dk1">
                    <a:alpha val="40000"/>
                  </a:schemeClr>
                </a:outerShdw>
              </a:effectLst>
            </a:endParaRPr>
          </a:p>
        </p:txBody>
      </p:sp>
      <p:sp>
        <p:nvSpPr>
          <p:cNvPr id="12" name="Freeform 5">
            <a:extLst>
              <a:ext uri="{FF2B5EF4-FFF2-40B4-BE49-F238E27FC236}">
                <a16:creationId xmlns:a16="http://schemas.microsoft.com/office/drawing/2014/main" id="{1EE862D4-579A-4C06-BAEB-30E592AFC1C9}"/>
              </a:ext>
            </a:extLst>
          </p:cNvPr>
          <p:cNvSpPr/>
          <p:nvPr/>
        </p:nvSpPr>
        <p:spPr>
          <a:xfrm>
            <a:off x="6350958" y="3768090"/>
            <a:ext cx="2827020" cy="1543049"/>
          </a:xfrm>
          <a:custGeom>
            <a:avLst/>
            <a:gdLst>
              <a:gd name="f0" fmla="val 10800000"/>
              <a:gd name="f1" fmla="val 5400000"/>
              <a:gd name="f2" fmla="val 360"/>
              <a:gd name="f3" fmla="val 180"/>
              <a:gd name="f4" fmla="val w"/>
              <a:gd name="f5" fmla="val h"/>
              <a:gd name="f6" fmla="val 0"/>
              <a:gd name="f7" fmla="val 571"/>
              <a:gd name="f8" fmla="val 361"/>
              <a:gd name="f9" fmla="val 424"/>
              <a:gd name="f10" fmla="val 108"/>
              <a:gd name="f11" fmla="val 428"/>
              <a:gd name="f12" fmla="val 122"/>
              <a:gd name="f13" fmla="val 438"/>
              <a:gd name="f14" fmla="val 130"/>
              <a:gd name="f15" fmla="val 431"/>
              <a:gd name="f16" fmla="val 143"/>
              <a:gd name="f17" fmla="val 430"/>
              <a:gd name="f18" fmla="val 144"/>
              <a:gd name="f19" fmla="val 433"/>
              <a:gd name="f20" fmla="val 147"/>
              <a:gd name="f21" fmla="val 434"/>
              <a:gd name="f22" fmla="val 149"/>
              <a:gd name="f23" fmla="val 436"/>
              <a:gd name="f24" fmla="val 439"/>
              <a:gd name="f25" fmla="val 145"/>
              <a:gd name="f26" fmla="val 437"/>
              <a:gd name="f27" fmla="val 127"/>
              <a:gd name="f28" fmla="val 445"/>
              <a:gd name="f29" fmla="val 110"/>
              <a:gd name="f30" fmla="val 95"/>
              <a:gd name="f31" fmla="val 92"/>
              <a:gd name="f32" fmla="val 87"/>
              <a:gd name="f33" fmla="val 83"/>
              <a:gd name="f34" fmla="val 71"/>
              <a:gd name="f35" fmla="val 57"/>
              <a:gd name="f36" fmla="val 45"/>
              <a:gd name="f37" fmla="val 427"/>
              <a:gd name="f38" fmla="val 42"/>
              <a:gd name="f39" fmla="val 429"/>
              <a:gd name="f40" fmla="val 41"/>
              <a:gd name="f41" fmla="val 27"/>
              <a:gd name="f42" fmla="val 14"/>
              <a:gd name="f43" fmla="val 449"/>
              <a:gd name="f44" fmla="val 16"/>
              <a:gd name="f45" fmla="val 462"/>
              <a:gd name="f46" fmla="val 29"/>
              <a:gd name="f47" fmla="val 459"/>
              <a:gd name="f48" fmla="val 49"/>
              <a:gd name="f49" fmla="val 456"/>
              <a:gd name="f50" fmla="val 66"/>
              <a:gd name="f51" fmla="val 457"/>
              <a:gd name="f52" fmla="val 84"/>
              <a:gd name="f53" fmla="val 103"/>
              <a:gd name="f54" fmla="val 458"/>
              <a:gd name="f55" fmla="val 461"/>
              <a:gd name="f56" fmla="val 467"/>
              <a:gd name="f57" fmla="val 104"/>
              <a:gd name="f58" fmla="val 464"/>
              <a:gd name="f59" fmla="val 77"/>
              <a:gd name="f60" fmla="val 52"/>
              <a:gd name="f61" fmla="val 477"/>
              <a:gd name="f62" fmla="val 28"/>
              <a:gd name="f63" fmla="val 481"/>
              <a:gd name="f64" fmla="val 38"/>
              <a:gd name="f65" fmla="val 485"/>
              <a:gd name="f66" fmla="val 48"/>
              <a:gd name="f67" fmla="val 487"/>
              <a:gd name="f68" fmla="val 58"/>
              <a:gd name="f69" fmla="val 488"/>
              <a:gd name="f70" fmla="val 67"/>
              <a:gd name="f71" fmla="val 76"/>
              <a:gd name="f72" fmla="val 86"/>
              <a:gd name="f73" fmla="val 496"/>
              <a:gd name="f74" fmla="val 90"/>
              <a:gd name="f75" fmla="val 499"/>
              <a:gd name="f76" fmla="val 498"/>
              <a:gd name="f77" fmla="val 501"/>
              <a:gd name="f78" fmla="val 511"/>
              <a:gd name="f79" fmla="val 24"/>
              <a:gd name="f80" fmla="val 517"/>
              <a:gd name="f81" fmla="val 36"/>
              <a:gd name="f82" fmla="val 523"/>
              <a:gd name="f83" fmla="val 47"/>
              <a:gd name="f84" fmla="val 529"/>
              <a:gd name="f85" fmla="val 530"/>
              <a:gd name="f86" fmla="val 60"/>
              <a:gd name="f87" fmla="val 64"/>
              <a:gd name="f88" fmla="val 516"/>
              <a:gd name="f89" fmla="val 93"/>
              <a:gd name="f90" fmla="val 526"/>
              <a:gd name="f91" fmla="val 120"/>
              <a:gd name="f92" fmla="val 146"/>
              <a:gd name="f93" fmla="val 148"/>
              <a:gd name="f94" fmla="val 524"/>
              <a:gd name="f95" fmla="val 151"/>
              <a:gd name="f96" fmla="val 152"/>
              <a:gd name="f97" fmla="val 541"/>
              <a:gd name="f98" fmla="val 162"/>
              <a:gd name="f99" fmla="val 177"/>
              <a:gd name="f100" fmla="val 540"/>
              <a:gd name="f101" fmla="val 193"/>
              <a:gd name="f102" fmla="val 539"/>
              <a:gd name="f103" fmla="val 199"/>
              <a:gd name="f104" fmla="val 542"/>
              <a:gd name="f105" fmla="val 203"/>
              <a:gd name="f106" fmla="val 547"/>
              <a:gd name="f107" fmla="val 209"/>
              <a:gd name="f108" fmla="val 553"/>
              <a:gd name="f109" fmla="val 216"/>
              <a:gd name="f110" fmla="val 554"/>
              <a:gd name="f111" fmla="val 228"/>
              <a:gd name="f112" fmla="val 558"/>
              <a:gd name="f113" fmla="val 238"/>
              <a:gd name="f114" fmla="val 559"/>
              <a:gd name="f115" fmla="val 241"/>
              <a:gd name="f116" fmla="val 245"/>
              <a:gd name="f117" fmla="val 560"/>
              <a:gd name="f118" fmla="val 247"/>
              <a:gd name="f119" fmla="val 259"/>
              <a:gd name="f120" fmla="val 564"/>
              <a:gd name="f121" fmla="val 268"/>
              <a:gd name="f122" fmla="val 556"/>
              <a:gd name="f123" fmla="val 276"/>
              <a:gd name="f124" fmla="val 551"/>
              <a:gd name="f125" fmla="val 281"/>
              <a:gd name="f126" fmla="val 545"/>
              <a:gd name="f127" fmla="val 285"/>
              <a:gd name="f128" fmla="val 287"/>
              <a:gd name="f129" fmla="val 303"/>
              <a:gd name="f130" fmla="val 320"/>
              <a:gd name="f131" fmla="val 413"/>
              <a:gd name="f132" fmla="val 325"/>
              <a:gd name="f133" fmla="val 400"/>
              <a:gd name="f134" fmla="val 326"/>
              <a:gd name="f135" fmla="val 385"/>
              <a:gd name="f136" fmla="val 323"/>
              <a:gd name="f137" fmla="val 372"/>
              <a:gd name="f138" fmla="val 321"/>
              <a:gd name="f139" fmla="val 319"/>
              <a:gd name="f140" fmla="val 349"/>
              <a:gd name="f141" fmla="val 312"/>
              <a:gd name="f142" fmla="val 337"/>
              <a:gd name="f143" fmla="val 299"/>
              <a:gd name="f144" fmla="val 311"/>
              <a:gd name="f145" fmla="val 260"/>
              <a:gd name="f146" fmla="val 222"/>
              <a:gd name="f147" fmla="val 314"/>
              <a:gd name="f148" fmla="val 200"/>
              <a:gd name="f149" fmla="val 315"/>
              <a:gd name="f150" fmla="val 179"/>
              <a:gd name="f151" fmla="val 167"/>
              <a:gd name="f152" fmla="val 346"/>
              <a:gd name="f153" fmla="val 164"/>
              <a:gd name="f154" fmla="val 352"/>
              <a:gd name="f155" fmla="val 153"/>
              <a:gd name="f156" fmla="val 357"/>
              <a:gd name="f157" fmla="val 358"/>
              <a:gd name="f158" fmla="val 115"/>
              <a:gd name="f159" fmla="val 51"/>
              <a:gd name="f160" fmla="val 350"/>
              <a:gd name="f161" fmla="val 343"/>
              <a:gd name="f162" fmla="val 339"/>
              <a:gd name="f163" fmla="val 35"/>
              <a:gd name="f164" fmla="val 333"/>
              <a:gd name="f165" fmla="val 30"/>
              <a:gd name="f166" fmla="val 22"/>
              <a:gd name="f167" fmla="val 3"/>
              <a:gd name="f168" fmla="val 298"/>
              <a:gd name="f169" fmla="val 283"/>
              <a:gd name="f170" fmla="val 26"/>
              <a:gd name="f171" fmla="val 269"/>
              <a:gd name="f172" fmla="val 37"/>
              <a:gd name="f173" fmla="val 256"/>
              <a:gd name="f174" fmla="val 236"/>
              <a:gd name="f175" fmla="val 44"/>
              <a:gd name="f176" fmla="val 226"/>
              <a:gd name="f177" fmla="val 217"/>
              <a:gd name="f178" fmla="val 69"/>
              <a:gd name="f179" fmla="val 211"/>
              <a:gd name="f180" fmla="val 207"/>
              <a:gd name="f181" fmla="val 81"/>
              <a:gd name="f182" fmla="val 204"/>
              <a:gd name="f183" fmla="val 82"/>
              <a:gd name="f184" fmla="val 196"/>
              <a:gd name="f185" fmla="val 186"/>
              <a:gd name="f186" fmla="val 176"/>
              <a:gd name="f187" fmla="val 79"/>
              <a:gd name="f188" fmla="val 166"/>
              <a:gd name="f189" fmla="val 150"/>
              <a:gd name="f190" fmla="val 136"/>
              <a:gd name="f191" fmla="val 125"/>
              <a:gd name="f192" fmla="val 94"/>
              <a:gd name="f193" fmla="val 106"/>
              <a:gd name="f194" fmla="val 96"/>
              <a:gd name="f195" fmla="val 98"/>
              <a:gd name="f196" fmla="val 99"/>
              <a:gd name="f197" fmla="val 111"/>
              <a:gd name="f198" fmla="val 62"/>
              <a:gd name="f199" fmla="val 116"/>
              <a:gd name="f200" fmla="val 141"/>
              <a:gd name="f201" fmla="val 124"/>
              <a:gd name="f202" fmla="val 165"/>
              <a:gd name="f203" fmla="val 137"/>
              <a:gd name="f204" fmla="val 139"/>
              <a:gd name="f205" fmla="val 140"/>
              <a:gd name="f206" fmla="val 154"/>
              <a:gd name="f207" fmla="val 158"/>
              <a:gd name="f208" fmla="val 172"/>
              <a:gd name="f209" fmla="val 156"/>
              <a:gd name="f210" fmla="val 169"/>
              <a:gd name="f211" fmla="val 184"/>
              <a:gd name="f212" fmla="val 160"/>
              <a:gd name="f213" fmla="val 188"/>
              <a:gd name="f214" fmla="val 192"/>
              <a:gd name="f215" fmla="val 194"/>
              <a:gd name="f216" fmla="val 195"/>
              <a:gd name="f217" fmla="val 159"/>
              <a:gd name="f218" fmla="val 174"/>
              <a:gd name="f219" fmla="val 208"/>
              <a:gd name="f220" fmla="val 189"/>
              <a:gd name="f221" fmla="val 215"/>
              <a:gd name="f222" fmla="val 224"/>
              <a:gd name="f223" fmla="val 235"/>
              <a:gd name="f224" fmla="val 163"/>
              <a:gd name="f225" fmla="val 232"/>
              <a:gd name="f226" fmla="val 138"/>
              <a:gd name="f227" fmla="val 231"/>
              <a:gd name="f228" fmla="val 113"/>
              <a:gd name="f229" fmla="val 239"/>
              <a:gd name="f230" fmla="val 91"/>
              <a:gd name="f231" fmla="val 75"/>
              <a:gd name="f232" fmla="val 264"/>
              <a:gd name="f233" fmla="val 280"/>
              <a:gd name="f234" fmla="val 295"/>
              <a:gd name="f235" fmla="val 53"/>
              <a:gd name="f236" fmla="val 296"/>
              <a:gd name="f237" fmla="val 302"/>
              <a:gd name="f238" fmla="val 70"/>
              <a:gd name="f239" fmla="val 304"/>
              <a:gd name="f240" fmla="val 308"/>
              <a:gd name="f241" fmla="val 63"/>
              <a:gd name="f242" fmla="val 313"/>
              <a:gd name="f243" fmla="val 318"/>
              <a:gd name="f244" fmla="val 78"/>
              <a:gd name="f245" fmla="val 324"/>
              <a:gd name="f246" fmla="val 88"/>
              <a:gd name="f247" fmla="val 341"/>
              <a:gd name="f248" fmla="val 40"/>
              <a:gd name="f249" fmla="val 15"/>
              <a:gd name="f250" fmla="val 362"/>
              <a:gd name="f251" fmla="val 43"/>
              <a:gd name="f252" fmla="val 369"/>
              <a:gd name="f253" fmla="val 373"/>
              <a:gd name="f254" fmla="val 50"/>
              <a:gd name="f255" fmla="val 377"/>
              <a:gd name="f256" fmla="val 381"/>
              <a:gd name="f257" fmla="val 392"/>
              <a:gd name="f258" fmla="val 402"/>
              <a:gd name="f259" fmla="val 412"/>
              <a:gd name="f260" fmla="val 105"/>
              <a:gd name="f261" fmla="val 396"/>
              <a:gd name="f262" fmla="val 407"/>
              <a:gd name="f263" fmla="val 403"/>
              <a:gd name="f264" fmla="val 170"/>
              <a:gd name="f265" fmla="val 417"/>
              <a:gd name="f266" fmla="val 419"/>
              <a:gd name="f267" fmla="val 416"/>
              <a:gd name="f268" fmla="val 409"/>
              <a:gd name="f269" fmla="val 132"/>
              <a:gd name="f270" fmla="val 420"/>
              <a:gd name="f271" fmla="val 123"/>
              <a:gd name="f272" fmla="+- 0 0 -90"/>
              <a:gd name="f273" fmla="*/ f4 1 571"/>
              <a:gd name="f274" fmla="*/ f5 1 361"/>
              <a:gd name="f275" fmla="val f6"/>
              <a:gd name="f276" fmla="val f7"/>
              <a:gd name="f277" fmla="val f8"/>
              <a:gd name="f278" fmla="*/ f272 f0 1"/>
              <a:gd name="f279" fmla="+- f277 0 f275"/>
              <a:gd name="f280" fmla="+- f276 0 f275"/>
              <a:gd name="f281" fmla="*/ f278 1 f3"/>
              <a:gd name="f282" fmla="*/ f280 1 571"/>
              <a:gd name="f283" fmla="*/ f279 1 361"/>
              <a:gd name="f284" fmla="*/ 431 f280 1"/>
              <a:gd name="f285" fmla="*/ 143 f279 1"/>
              <a:gd name="f286" fmla="*/ 439 f280 1"/>
              <a:gd name="f287" fmla="*/ 144 f279 1"/>
              <a:gd name="f288" fmla="*/ 433 f280 1"/>
              <a:gd name="f289" fmla="*/ 83 f279 1"/>
              <a:gd name="f290" fmla="*/ 429 f280 1"/>
              <a:gd name="f291" fmla="*/ 41 f279 1"/>
              <a:gd name="f292" fmla="*/ 459 f280 1"/>
              <a:gd name="f293" fmla="*/ 49 f279 1"/>
              <a:gd name="f294" fmla="*/ 467 f280 1"/>
              <a:gd name="f295" fmla="*/ 104 f279 1"/>
              <a:gd name="f296" fmla="*/ 487 f280 1"/>
              <a:gd name="f297" fmla="*/ 58 f279 1"/>
              <a:gd name="f298" fmla="*/ 498 f280 1"/>
              <a:gd name="f299" fmla="*/ 77 f279 1"/>
              <a:gd name="f300" fmla="*/ 529 f280 1"/>
              <a:gd name="f301" fmla="*/ 523 f280 1"/>
              <a:gd name="f302" fmla="*/ 146 f279 1"/>
              <a:gd name="f303" fmla="*/ 540 f280 1"/>
              <a:gd name="f304" fmla="*/ 193 f279 1"/>
              <a:gd name="f305" fmla="*/ 558 f280 1"/>
              <a:gd name="f306" fmla="*/ 238 f279 1"/>
              <a:gd name="f307" fmla="*/ 556 f280 1"/>
              <a:gd name="f308" fmla="*/ 276 f279 1"/>
              <a:gd name="f309" fmla="*/ 413 f280 1"/>
              <a:gd name="f310" fmla="*/ 325 f279 1"/>
              <a:gd name="f311" fmla="*/ 337 f280 1"/>
              <a:gd name="f312" fmla="*/ 312 f279 1"/>
              <a:gd name="f313" fmla="*/ 167 f280 1"/>
              <a:gd name="f314" fmla="*/ 346 f279 1"/>
              <a:gd name="f315" fmla="*/ 57 f280 1"/>
              <a:gd name="f316" fmla="*/ 352 f279 1"/>
              <a:gd name="f317" fmla="*/ 22 f280 1"/>
              <a:gd name="f318" fmla="*/ 321 f279 1"/>
              <a:gd name="f319" fmla="*/ 41 f280 1"/>
              <a:gd name="f320" fmla="*/ 236 f279 1"/>
              <a:gd name="f321" fmla="*/ 82 f280 1"/>
              <a:gd name="f322" fmla="*/ 196 f279 1"/>
              <a:gd name="f323" fmla="*/ 86 f280 1"/>
              <a:gd name="f324" fmla="*/ 145 f279 1"/>
              <a:gd name="f325" fmla="*/ 99 f280 1"/>
              <a:gd name="f326" fmla="*/ 90 f279 1"/>
              <a:gd name="f327" fmla="*/ 136 f280 1"/>
              <a:gd name="f328" fmla="*/ 165 f279 1"/>
              <a:gd name="f329" fmla="*/ 158 f280 1"/>
              <a:gd name="f330" fmla="*/ 130 f279 1"/>
              <a:gd name="f331" fmla="*/ 192 f280 1"/>
              <a:gd name="f332" fmla="*/ 208 f280 1"/>
              <a:gd name="f333" fmla="*/ 189 f279 1"/>
              <a:gd name="f334" fmla="*/ 231 f280 1"/>
              <a:gd name="f335" fmla="*/ 113 f279 1"/>
              <a:gd name="f336" fmla="*/ 264 f280 1"/>
              <a:gd name="f337" fmla="*/ 45 f279 1"/>
              <a:gd name="f338" fmla="*/ 308 f280 1"/>
              <a:gd name="f339" fmla="*/ 63 f279 1"/>
              <a:gd name="f340" fmla="*/ 350 f280 1"/>
              <a:gd name="f341" fmla="*/ 15 f279 1"/>
              <a:gd name="f342" fmla="*/ 381 f280 1"/>
              <a:gd name="f343" fmla="*/ 37 f279 1"/>
              <a:gd name="f344" fmla="*/ 412 f280 1"/>
              <a:gd name="f345" fmla="*/ 105 f279 1"/>
              <a:gd name="f346" fmla="*/ 416 f280 1"/>
              <a:gd name="f347" fmla="*/ 147 f279 1"/>
              <a:gd name="f348" fmla="+- f281 0 f1"/>
              <a:gd name="f349" fmla="*/ f284 1 571"/>
              <a:gd name="f350" fmla="*/ f285 1 361"/>
              <a:gd name="f351" fmla="*/ f286 1 571"/>
              <a:gd name="f352" fmla="*/ f287 1 361"/>
              <a:gd name="f353" fmla="*/ f288 1 571"/>
              <a:gd name="f354" fmla="*/ f289 1 361"/>
              <a:gd name="f355" fmla="*/ f290 1 571"/>
              <a:gd name="f356" fmla="*/ f291 1 361"/>
              <a:gd name="f357" fmla="*/ f292 1 571"/>
              <a:gd name="f358" fmla="*/ f293 1 361"/>
              <a:gd name="f359" fmla="*/ f294 1 571"/>
              <a:gd name="f360" fmla="*/ f295 1 361"/>
              <a:gd name="f361" fmla="*/ f296 1 571"/>
              <a:gd name="f362" fmla="*/ f297 1 361"/>
              <a:gd name="f363" fmla="*/ f298 1 571"/>
              <a:gd name="f364" fmla="*/ f299 1 361"/>
              <a:gd name="f365" fmla="*/ f300 1 571"/>
              <a:gd name="f366" fmla="*/ f301 1 571"/>
              <a:gd name="f367" fmla="*/ f302 1 361"/>
              <a:gd name="f368" fmla="*/ f303 1 571"/>
              <a:gd name="f369" fmla="*/ f304 1 361"/>
              <a:gd name="f370" fmla="*/ f305 1 571"/>
              <a:gd name="f371" fmla="*/ f306 1 361"/>
              <a:gd name="f372" fmla="*/ f307 1 571"/>
              <a:gd name="f373" fmla="*/ f308 1 361"/>
              <a:gd name="f374" fmla="*/ f309 1 571"/>
              <a:gd name="f375" fmla="*/ f310 1 361"/>
              <a:gd name="f376" fmla="*/ f311 1 571"/>
              <a:gd name="f377" fmla="*/ f312 1 361"/>
              <a:gd name="f378" fmla="*/ f313 1 571"/>
              <a:gd name="f379" fmla="*/ f314 1 361"/>
              <a:gd name="f380" fmla="*/ f315 1 571"/>
              <a:gd name="f381" fmla="*/ f316 1 361"/>
              <a:gd name="f382" fmla="*/ f317 1 571"/>
              <a:gd name="f383" fmla="*/ f318 1 361"/>
              <a:gd name="f384" fmla="*/ f319 1 571"/>
              <a:gd name="f385" fmla="*/ f320 1 361"/>
              <a:gd name="f386" fmla="*/ f321 1 571"/>
              <a:gd name="f387" fmla="*/ f322 1 361"/>
              <a:gd name="f388" fmla="*/ f323 1 571"/>
              <a:gd name="f389" fmla="*/ f324 1 361"/>
              <a:gd name="f390" fmla="*/ f325 1 571"/>
              <a:gd name="f391" fmla="*/ f326 1 361"/>
              <a:gd name="f392" fmla="*/ f327 1 571"/>
              <a:gd name="f393" fmla="*/ f328 1 361"/>
              <a:gd name="f394" fmla="*/ f329 1 571"/>
              <a:gd name="f395" fmla="*/ f330 1 361"/>
              <a:gd name="f396" fmla="*/ f331 1 571"/>
              <a:gd name="f397" fmla="*/ f332 1 571"/>
              <a:gd name="f398" fmla="*/ f333 1 361"/>
              <a:gd name="f399" fmla="*/ f334 1 571"/>
              <a:gd name="f400" fmla="*/ f335 1 361"/>
              <a:gd name="f401" fmla="*/ f336 1 571"/>
              <a:gd name="f402" fmla="*/ f337 1 361"/>
              <a:gd name="f403" fmla="*/ f338 1 571"/>
              <a:gd name="f404" fmla="*/ f339 1 361"/>
              <a:gd name="f405" fmla="*/ f340 1 571"/>
              <a:gd name="f406" fmla="*/ f341 1 361"/>
              <a:gd name="f407" fmla="*/ f342 1 571"/>
              <a:gd name="f408" fmla="*/ f343 1 361"/>
              <a:gd name="f409" fmla="*/ f344 1 571"/>
              <a:gd name="f410" fmla="*/ f345 1 361"/>
              <a:gd name="f411" fmla="*/ f346 1 571"/>
              <a:gd name="f412" fmla="*/ f347 1 361"/>
              <a:gd name="f413" fmla="*/ 0 1 f282"/>
              <a:gd name="f414" fmla="*/ f276 1 f282"/>
              <a:gd name="f415" fmla="*/ 0 1 f283"/>
              <a:gd name="f416" fmla="*/ f277 1 f283"/>
              <a:gd name="f417" fmla="*/ f349 1 f282"/>
              <a:gd name="f418" fmla="*/ f350 1 f283"/>
              <a:gd name="f419" fmla="*/ f351 1 f282"/>
              <a:gd name="f420" fmla="*/ f352 1 f283"/>
              <a:gd name="f421" fmla="*/ f353 1 f282"/>
              <a:gd name="f422" fmla="*/ f354 1 f283"/>
              <a:gd name="f423" fmla="*/ f355 1 f282"/>
              <a:gd name="f424" fmla="*/ f356 1 f283"/>
              <a:gd name="f425" fmla="*/ f357 1 f282"/>
              <a:gd name="f426" fmla="*/ f358 1 f283"/>
              <a:gd name="f427" fmla="*/ f359 1 f282"/>
              <a:gd name="f428" fmla="*/ f360 1 f283"/>
              <a:gd name="f429" fmla="*/ f361 1 f282"/>
              <a:gd name="f430" fmla="*/ f362 1 f283"/>
              <a:gd name="f431" fmla="*/ f363 1 f282"/>
              <a:gd name="f432" fmla="*/ f364 1 f283"/>
              <a:gd name="f433" fmla="*/ f365 1 f282"/>
              <a:gd name="f434" fmla="*/ f366 1 f282"/>
              <a:gd name="f435" fmla="*/ f367 1 f283"/>
              <a:gd name="f436" fmla="*/ f368 1 f282"/>
              <a:gd name="f437" fmla="*/ f369 1 f283"/>
              <a:gd name="f438" fmla="*/ f370 1 f282"/>
              <a:gd name="f439" fmla="*/ f371 1 f283"/>
              <a:gd name="f440" fmla="*/ f372 1 f282"/>
              <a:gd name="f441" fmla="*/ f373 1 f283"/>
              <a:gd name="f442" fmla="*/ f374 1 f282"/>
              <a:gd name="f443" fmla="*/ f375 1 f283"/>
              <a:gd name="f444" fmla="*/ f376 1 f282"/>
              <a:gd name="f445" fmla="*/ f377 1 f283"/>
              <a:gd name="f446" fmla="*/ f378 1 f282"/>
              <a:gd name="f447" fmla="*/ f379 1 f283"/>
              <a:gd name="f448" fmla="*/ f380 1 f282"/>
              <a:gd name="f449" fmla="*/ f381 1 f283"/>
              <a:gd name="f450" fmla="*/ f382 1 f282"/>
              <a:gd name="f451" fmla="*/ f383 1 f283"/>
              <a:gd name="f452" fmla="*/ f384 1 f282"/>
              <a:gd name="f453" fmla="*/ f385 1 f283"/>
              <a:gd name="f454" fmla="*/ f386 1 f282"/>
              <a:gd name="f455" fmla="*/ f387 1 f283"/>
              <a:gd name="f456" fmla="*/ f388 1 f282"/>
              <a:gd name="f457" fmla="*/ f389 1 f283"/>
              <a:gd name="f458" fmla="*/ f390 1 f282"/>
              <a:gd name="f459" fmla="*/ f391 1 f283"/>
              <a:gd name="f460" fmla="*/ f392 1 f282"/>
              <a:gd name="f461" fmla="*/ f393 1 f283"/>
              <a:gd name="f462" fmla="*/ f394 1 f282"/>
              <a:gd name="f463" fmla="*/ f395 1 f283"/>
              <a:gd name="f464" fmla="*/ f396 1 f282"/>
              <a:gd name="f465" fmla="*/ f397 1 f282"/>
              <a:gd name="f466" fmla="*/ f398 1 f283"/>
              <a:gd name="f467" fmla="*/ f399 1 f282"/>
              <a:gd name="f468" fmla="*/ f400 1 f283"/>
              <a:gd name="f469" fmla="*/ f401 1 f282"/>
              <a:gd name="f470" fmla="*/ f402 1 f283"/>
              <a:gd name="f471" fmla="*/ f403 1 f282"/>
              <a:gd name="f472" fmla="*/ f404 1 f283"/>
              <a:gd name="f473" fmla="*/ f405 1 f282"/>
              <a:gd name="f474" fmla="*/ f406 1 f283"/>
              <a:gd name="f475" fmla="*/ f407 1 f282"/>
              <a:gd name="f476" fmla="*/ f408 1 f283"/>
              <a:gd name="f477" fmla="*/ f409 1 f282"/>
              <a:gd name="f478" fmla="*/ f410 1 f283"/>
              <a:gd name="f479" fmla="*/ f411 1 f282"/>
              <a:gd name="f480" fmla="*/ f412 1 f283"/>
              <a:gd name="f481" fmla="*/ f413 f273 1"/>
              <a:gd name="f482" fmla="*/ f414 f273 1"/>
              <a:gd name="f483" fmla="*/ f416 f274 1"/>
              <a:gd name="f484" fmla="*/ f415 f274 1"/>
              <a:gd name="f485" fmla="*/ f417 f273 1"/>
              <a:gd name="f486" fmla="*/ f418 f274 1"/>
              <a:gd name="f487" fmla="*/ f419 f273 1"/>
              <a:gd name="f488" fmla="*/ f420 f274 1"/>
              <a:gd name="f489" fmla="*/ f421 f273 1"/>
              <a:gd name="f490" fmla="*/ f422 f274 1"/>
              <a:gd name="f491" fmla="*/ f423 f273 1"/>
              <a:gd name="f492" fmla="*/ f424 f274 1"/>
              <a:gd name="f493" fmla="*/ f425 f273 1"/>
              <a:gd name="f494" fmla="*/ f426 f274 1"/>
              <a:gd name="f495" fmla="*/ f427 f273 1"/>
              <a:gd name="f496" fmla="*/ f428 f274 1"/>
              <a:gd name="f497" fmla="*/ f429 f273 1"/>
              <a:gd name="f498" fmla="*/ f430 f274 1"/>
              <a:gd name="f499" fmla="*/ f431 f273 1"/>
              <a:gd name="f500" fmla="*/ f432 f274 1"/>
              <a:gd name="f501" fmla="*/ f433 f273 1"/>
              <a:gd name="f502" fmla="*/ f434 f273 1"/>
              <a:gd name="f503" fmla="*/ f435 f274 1"/>
              <a:gd name="f504" fmla="*/ f436 f273 1"/>
              <a:gd name="f505" fmla="*/ f437 f274 1"/>
              <a:gd name="f506" fmla="*/ f438 f273 1"/>
              <a:gd name="f507" fmla="*/ f439 f274 1"/>
              <a:gd name="f508" fmla="*/ f440 f273 1"/>
              <a:gd name="f509" fmla="*/ f441 f274 1"/>
              <a:gd name="f510" fmla="*/ f442 f273 1"/>
              <a:gd name="f511" fmla="*/ f443 f274 1"/>
              <a:gd name="f512" fmla="*/ f444 f273 1"/>
              <a:gd name="f513" fmla="*/ f445 f274 1"/>
              <a:gd name="f514" fmla="*/ f446 f273 1"/>
              <a:gd name="f515" fmla="*/ f447 f274 1"/>
              <a:gd name="f516" fmla="*/ f448 f273 1"/>
              <a:gd name="f517" fmla="*/ f449 f274 1"/>
              <a:gd name="f518" fmla="*/ f450 f273 1"/>
              <a:gd name="f519" fmla="*/ f451 f274 1"/>
              <a:gd name="f520" fmla="*/ f452 f273 1"/>
              <a:gd name="f521" fmla="*/ f453 f274 1"/>
              <a:gd name="f522" fmla="*/ f454 f273 1"/>
              <a:gd name="f523" fmla="*/ f455 f274 1"/>
              <a:gd name="f524" fmla="*/ f456 f273 1"/>
              <a:gd name="f525" fmla="*/ f457 f274 1"/>
              <a:gd name="f526" fmla="*/ f458 f273 1"/>
              <a:gd name="f527" fmla="*/ f459 f274 1"/>
              <a:gd name="f528" fmla="*/ f460 f273 1"/>
              <a:gd name="f529" fmla="*/ f461 f274 1"/>
              <a:gd name="f530" fmla="*/ f462 f273 1"/>
              <a:gd name="f531" fmla="*/ f463 f274 1"/>
              <a:gd name="f532" fmla="*/ f464 f273 1"/>
              <a:gd name="f533" fmla="*/ f465 f273 1"/>
              <a:gd name="f534" fmla="*/ f466 f274 1"/>
              <a:gd name="f535" fmla="*/ f467 f273 1"/>
              <a:gd name="f536" fmla="*/ f468 f274 1"/>
              <a:gd name="f537" fmla="*/ f469 f273 1"/>
              <a:gd name="f538" fmla="*/ f470 f274 1"/>
              <a:gd name="f539" fmla="*/ f471 f273 1"/>
              <a:gd name="f540" fmla="*/ f472 f274 1"/>
              <a:gd name="f541" fmla="*/ f473 f273 1"/>
              <a:gd name="f542" fmla="*/ f474 f274 1"/>
              <a:gd name="f543" fmla="*/ f475 f273 1"/>
              <a:gd name="f544" fmla="*/ f476 f274 1"/>
              <a:gd name="f545" fmla="*/ f477 f273 1"/>
              <a:gd name="f546" fmla="*/ f478 f274 1"/>
              <a:gd name="f547" fmla="*/ f479 f273 1"/>
              <a:gd name="f548" fmla="*/ f480 f274 1"/>
            </a:gdLst>
            <a:ahLst/>
            <a:cxnLst>
              <a:cxn ang="3cd4">
                <a:pos x="hc" y="t"/>
              </a:cxn>
              <a:cxn ang="0">
                <a:pos x="r" y="vc"/>
              </a:cxn>
              <a:cxn ang="cd4">
                <a:pos x="hc" y="b"/>
              </a:cxn>
              <a:cxn ang="cd2">
                <a:pos x="l" y="vc"/>
              </a:cxn>
              <a:cxn ang="f348">
                <a:pos x="f485" y="f486"/>
              </a:cxn>
              <a:cxn ang="f348">
                <a:pos x="f487" y="f488"/>
              </a:cxn>
              <a:cxn ang="f348">
                <a:pos x="f489" y="f490"/>
              </a:cxn>
              <a:cxn ang="f348">
                <a:pos x="f491" y="f492"/>
              </a:cxn>
              <a:cxn ang="f348">
                <a:pos x="f493" y="f494"/>
              </a:cxn>
              <a:cxn ang="f348">
                <a:pos x="f495" y="f496"/>
              </a:cxn>
              <a:cxn ang="f348">
                <a:pos x="f497" y="f498"/>
              </a:cxn>
              <a:cxn ang="f348">
                <a:pos x="f499" y="f500"/>
              </a:cxn>
              <a:cxn ang="f348">
                <a:pos x="f501" y="f498"/>
              </a:cxn>
              <a:cxn ang="f348">
                <a:pos x="f502" y="f503"/>
              </a:cxn>
              <a:cxn ang="f348">
                <a:pos x="f504" y="f505"/>
              </a:cxn>
              <a:cxn ang="f348">
                <a:pos x="f506" y="f507"/>
              </a:cxn>
              <a:cxn ang="f348">
                <a:pos x="f508" y="f509"/>
              </a:cxn>
              <a:cxn ang="f348">
                <a:pos x="f510" y="f511"/>
              </a:cxn>
              <a:cxn ang="f348">
                <a:pos x="f512" y="f513"/>
              </a:cxn>
              <a:cxn ang="f348">
                <a:pos x="f514" y="f515"/>
              </a:cxn>
              <a:cxn ang="f348">
                <a:pos x="f516" y="f517"/>
              </a:cxn>
              <a:cxn ang="f348">
                <a:pos x="f518" y="f519"/>
              </a:cxn>
              <a:cxn ang="f348">
                <a:pos x="f520" y="f521"/>
              </a:cxn>
              <a:cxn ang="f348">
                <a:pos x="f522" y="f523"/>
              </a:cxn>
              <a:cxn ang="f348">
                <a:pos x="f524" y="f525"/>
              </a:cxn>
              <a:cxn ang="f348">
                <a:pos x="f526" y="f527"/>
              </a:cxn>
              <a:cxn ang="f348">
                <a:pos x="f528" y="f529"/>
              </a:cxn>
              <a:cxn ang="f348">
                <a:pos x="f530" y="f531"/>
              </a:cxn>
              <a:cxn ang="f348">
                <a:pos x="f532" y="f503"/>
              </a:cxn>
              <a:cxn ang="f348">
                <a:pos x="f533" y="f534"/>
              </a:cxn>
              <a:cxn ang="f348">
                <a:pos x="f535" y="f536"/>
              </a:cxn>
              <a:cxn ang="f348">
                <a:pos x="f537" y="f538"/>
              </a:cxn>
              <a:cxn ang="f348">
                <a:pos x="f539" y="f540"/>
              </a:cxn>
              <a:cxn ang="f348">
                <a:pos x="f541" y="f542"/>
              </a:cxn>
              <a:cxn ang="f348">
                <a:pos x="f543" y="f544"/>
              </a:cxn>
              <a:cxn ang="f348">
                <a:pos x="f545" y="f546"/>
              </a:cxn>
              <a:cxn ang="f348">
                <a:pos x="f547" y="f548"/>
              </a:cxn>
            </a:cxnLst>
            <a:rect l="f481" t="f484" r="f482" b="f483"/>
            <a:pathLst>
              <a:path w="571" h="361">
                <a:moveTo>
                  <a:pt x="f9" y="f10"/>
                </a:moveTo>
                <a:cubicBezTo>
                  <a:pt x="f11" y="f12"/>
                  <a:pt x="f13" y="f14"/>
                  <a:pt x="f15" y="f16"/>
                </a:cubicBezTo>
                <a:cubicBezTo>
                  <a:pt x="f17" y="f18"/>
                  <a:pt x="f19" y="f20"/>
                  <a:pt x="f21" y="f22"/>
                </a:cubicBezTo>
                <a:cubicBezTo>
                  <a:pt x="f23" y="f20"/>
                  <a:pt x="f24" y="f25"/>
                  <a:pt x="f24" y="f18"/>
                </a:cubicBezTo>
                <a:cubicBezTo>
                  <a:pt x="f26" y="f27"/>
                  <a:pt x="f28" y="f29"/>
                  <a:pt x="f19" y="f30"/>
                </a:cubicBezTo>
                <a:cubicBezTo>
                  <a:pt x="f15" y="f31"/>
                  <a:pt x="f19" y="f32"/>
                  <a:pt x="f19" y="f33"/>
                </a:cubicBezTo>
                <a:cubicBezTo>
                  <a:pt x="f17" y="f34"/>
                  <a:pt x="f13" y="f35"/>
                  <a:pt x="f11" y="f36"/>
                </a:cubicBezTo>
                <a:cubicBezTo>
                  <a:pt x="f37" y="f36"/>
                  <a:pt x="f11" y="f38"/>
                  <a:pt x="f39" y="f40"/>
                </a:cubicBezTo>
                <a:cubicBezTo>
                  <a:pt x="f21" y="f41"/>
                  <a:pt x="f24" y="f42"/>
                  <a:pt x="f28" y="f6"/>
                </a:cubicBezTo>
                <a:cubicBezTo>
                  <a:pt x="f43" y="f44"/>
                  <a:pt x="f45" y="f46"/>
                  <a:pt x="f47" y="f48"/>
                </a:cubicBezTo>
                <a:cubicBezTo>
                  <a:pt x="f49" y="f50"/>
                  <a:pt x="f51" y="f52"/>
                  <a:pt x="f51" y="f53"/>
                </a:cubicBezTo>
                <a:cubicBezTo>
                  <a:pt x="f54" y="f53"/>
                  <a:pt x="f55" y="f53"/>
                  <a:pt x="f56" y="f57"/>
                </a:cubicBezTo>
                <a:cubicBezTo>
                  <a:pt x="f58" y="f59"/>
                  <a:pt x="f45" y="f60"/>
                  <a:pt x="f61" y="f62"/>
                </a:cubicBezTo>
                <a:cubicBezTo>
                  <a:pt x="f63" y="f64"/>
                  <a:pt x="f65" y="f66"/>
                  <a:pt x="f67" y="f68"/>
                </a:cubicBezTo>
                <a:cubicBezTo>
                  <a:pt x="f69" y="f70"/>
                  <a:pt x="f67" y="f71"/>
                  <a:pt x="f67" y="f72"/>
                </a:cubicBezTo>
                <a:cubicBezTo>
                  <a:pt x="f73" y="f74"/>
                  <a:pt x="f75" y="f32"/>
                  <a:pt x="f76" y="f59"/>
                </a:cubicBezTo>
                <a:cubicBezTo>
                  <a:pt x="f73" y="f68"/>
                  <a:pt x="f77" y="f40"/>
                  <a:pt x="f78" y="f79"/>
                </a:cubicBezTo>
                <a:cubicBezTo>
                  <a:pt x="f80" y="f81"/>
                  <a:pt x="f82" y="f83"/>
                  <a:pt x="f84" y="f68"/>
                </a:cubicBezTo>
                <a:cubicBezTo>
                  <a:pt x="f85" y="f86"/>
                  <a:pt x="f85" y="f87"/>
                  <a:pt x="f84" y="f70"/>
                </a:cubicBezTo>
                <a:cubicBezTo>
                  <a:pt x="f88" y="f89"/>
                  <a:pt x="f90" y="f91"/>
                  <a:pt x="f82" y="f92"/>
                </a:cubicBezTo>
                <a:cubicBezTo>
                  <a:pt x="f82" y="f93"/>
                  <a:pt x="f94" y="f95"/>
                  <a:pt x="f90" y="f96"/>
                </a:cubicBezTo>
                <a:cubicBezTo>
                  <a:pt x="f97" y="f98"/>
                  <a:pt x="f97" y="f99"/>
                  <a:pt x="f100" y="f101"/>
                </a:cubicBezTo>
                <a:cubicBezTo>
                  <a:pt x="f102" y="f103"/>
                  <a:pt x="f104" y="f105"/>
                  <a:pt x="f106" y="f107"/>
                </a:cubicBezTo>
                <a:cubicBezTo>
                  <a:pt x="f108" y="f109"/>
                  <a:pt x="f110" y="f111"/>
                  <a:pt x="f112" y="f113"/>
                </a:cubicBezTo>
                <a:cubicBezTo>
                  <a:pt x="f114" y="f115"/>
                  <a:pt x="f112" y="f116"/>
                  <a:pt x="f117" y="f118"/>
                </a:cubicBezTo>
                <a:cubicBezTo>
                  <a:pt x="f7" y="f119"/>
                  <a:pt x="f120" y="f121"/>
                  <a:pt x="f122" y="f123"/>
                </a:cubicBezTo>
                <a:cubicBezTo>
                  <a:pt x="f124" y="f125"/>
                  <a:pt x="f126" y="f127"/>
                  <a:pt x="f102" y="f128"/>
                </a:cubicBezTo>
                <a:cubicBezTo>
                  <a:pt x="f76" y="f129"/>
                  <a:pt x="f51" y="f130"/>
                  <a:pt x="f131" y="f132"/>
                </a:cubicBezTo>
                <a:cubicBezTo>
                  <a:pt x="f133" y="f134"/>
                  <a:pt x="f135" y="f136"/>
                  <a:pt x="f137" y="f138"/>
                </a:cubicBezTo>
                <a:cubicBezTo>
                  <a:pt x="f2" y="f139"/>
                  <a:pt x="f140" y="f141"/>
                  <a:pt x="f142" y="f141"/>
                </a:cubicBezTo>
                <a:cubicBezTo>
                  <a:pt x="f143" y="f144"/>
                  <a:pt x="f145" y="f144"/>
                  <a:pt x="f146" y="f147"/>
                </a:cubicBezTo>
                <a:cubicBezTo>
                  <a:pt x="f148" y="f149"/>
                  <a:pt x="f150" y="f136"/>
                  <a:pt x="f151" y="f152"/>
                </a:cubicBezTo>
                <a:cubicBezTo>
                  <a:pt x="f153" y="f154"/>
                  <a:pt x="f155" y="f156"/>
                  <a:pt x="f25" y="f157"/>
                </a:cubicBezTo>
                <a:cubicBezTo>
                  <a:pt x="f158" y="f8"/>
                  <a:pt x="f72" y="f8"/>
                  <a:pt x="f35" y="f154"/>
                </a:cubicBezTo>
                <a:cubicBezTo>
                  <a:pt x="f159" y="f160"/>
                  <a:pt x="f83" y="f161"/>
                  <a:pt x="f40" y="f162"/>
                </a:cubicBezTo>
                <a:cubicBezTo>
                  <a:pt x="f163" y="f164"/>
                  <a:pt x="f165" y="f132"/>
                  <a:pt x="f166" y="f138"/>
                </a:cubicBezTo>
                <a:cubicBezTo>
                  <a:pt x="f167" y="f141"/>
                  <a:pt x="f6" y="f168"/>
                  <a:pt x="f42" y="f169"/>
                </a:cubicBezTo>
                <a:cubicBezTo>
                  <a:pt x="f170" y="f171"/>
                  <a:pt x="f172" y="f173"/>
                  <a:pt x="f40" y="f174"/>
                </a:cubicBezTo>
                <a:cubicBezTo>
                  <a:pt x="f175" y="f176"/>
                  <a:pt x="f68" y="f177"/>
                  <a:pt x="f178" y="f179"/>
                </a:cubicBezTo>
                <a:cubicBezTo>
                  <a:pt x="f71" y="f180"/>
                  <a:pt x="f181" y="f182"/>
                  <a:pt x="f183" y="f184"/>
                </a:cubicBezTo>
                <a:cubicBezTo>
                  <a:pt x="f183" y="f185"/>
                  <a:pt x="f72" y="f186"/>
                  <a:pt x="f187" y="f188"/>
                </a:cubicBezTo>
                <a:cubicBezTo>
                  <a:pt x="f71" y="f98"/>
                  <a:pt x="f181" y="f189"/>
                  <a:pt x="f72" y="f25"/>
                </a:cubicBezTo>
                <a:cubicBezTo>
                  <a:pt x="f30" y="f190"/>
                  <a:pt x="f89" y="f191"/>
                  <a:pt x="f192" y="f158"/>
                </a:cubicBezTo>
                <a:cubicBezTo>
                  <a:pt x="f30" y="f193"/>
                  <a:pt x="f194" y="f195"/>
                  <a:pt x="f196" y="f74"/>
                </a:cubicBezTo>
                <a:cubicBezTo>
                  <a:pt x="f57" y="f71"/>
                  <a:pt x="f197" y="f198"/>
                  <a:pt x="f199" y="f48"/>
                </a:cubicBezTo>
                <a:cubicBezTo>
                  <a:pt x="f92" y="f52"/>
                  <a:pt x="f200" y="f201"/>
                  <a:pt x="f190" y="f202"/>
                </a:cubicBezTo>
                <a:cubicBezTo>
                  <a:pt x="f203" y="f202"/>
                  <a:pt x="f204" y="f202"/>
                  <a:pt x="f205" y="f202"/>
                </a:cubicBezTo>
                <a:cubicBezTo>
                  <a:pt x="f25" y="f206"/>
                  <a:pt x="f95" y="f16"/>
                  <a:pt x="f207" y="f14"/>
                </a:cubicBezTo>
                <a:cubicBezTo>
                  <a:pt x="f202" y="f18"/>
                  <a:pt x="f208" y="f209"/>
                  <a:pt x="f150" y="f210"/>
                </a:cubicBezTo>
                <a:cubicBezTo>
                  <a:pt x="f211" y="f212"/>
                  <a:pt x="f213" y="f155"/>
                  <a:pt x="f214" y="f92"/>
                </a:cubicBezTo>
                <a:cubicBezTo>
                  <a:pt x="f101" y="f25"/>
                  <a:pt x="f215" y="f25"/>
                  <a:pt x="f216" y="f25"/>
                </a:cubicBezTo>
                <a:cubicBezTo>
                  <a:pt x="f148" y="f217"/>
                  <a:pt x="f182" y="f218"/>
                  <a:pt x="f219" y="f220"/>
                </a:cubicBezTo>
                <a:cubicBezTo>
                  <a:pt x="f221" y="f220"/>
                  <a:pt x="f222" y="f220"/>
                  <a:pt x="f174" y="f220"/>
                </a:cubicBezTo>
                <a:cubicBezTo>
                  <a:pt x="f223" y="f224"/>
                  <a:pt x="f225" y="f226"/>
                  <a:pt x="f227" y="f228"/>
                </a:cubicBezTo>
                <a:cubicBezTo>
                  <a:pt x="f227" y="f193"/>
                  <a:pt x="f223" y="f195"/>
                  <a:pt x="f229" y="f230"/>
                </a:cubicBezTo>
                <a:cubicBezTo>
                  <a:pt x="f118" y="f231"/>
                  <a:pt x="f173" y="f86"/>
                  <a:pt x="f232" y="f36"/>
                </a:cubicBezTo>
                <a:cubicBezTo>
                  <a:pt x="f233" y="f66"/>
                  <a:pt x="f234" y="f235"/>
                  <a:pt x="f236" y="f71"/>
                </a:cubicBezTo>
                <a:cubicBezTo>
                  <a:pt x="f237" y="f238"/>
                  <a:pt x="f239" y="f70"/>
                  <a:pt x="f240" y="f241"/>
                </a:cubicBezTo>
                <a:cubicBezTo>
                  <a:pt x="f242" y="f34"/>
                  <a:pt x="f243" y="f244"/>
                  <a:pt x="f245" y="f246"/>
                </a:cubicBezTo>
                <a:cubicBezTo>
                  <a:pt x="f164" y="f241"/>
                  <a:pt x="f247" y="f248"/>
                  <a:pt x="f160" y="f249"/>
                </a:cubicBezTo>
                <a:cubicBezTo>
                  <a:pt x="f156" y="f165"/>
                  <a:pt x="f250" y="f251"/>
                  <a:pt x="f252" y="f35"/>
                </a:cubicBezTo>
                <a:cubicBezTo>
                  <a:pt x="f253" y="f254"/>
                  <a:pt x="f255" y="f36"/>
                  <a:pt x="f256" y="f172"/>
                </a:cubicBezTo>
                <a:cubicBezTo>
                  <a:pt x="f257" y="f68"/>
                  <a:pt x="f258" y="f59"/>
                  <a:pt x="f259" y="f194"/>
                </a:cubicBezTo>
                <a:cubicBezTo>
                  <a:pt x="f131" y="f196"/>
                  <a:pt x="f131" y="f53"/>
                  <a:pt x="f259" y="f260"/>
                </a:cubicBezTo>
                <a:cubicBezTo>
                  <a:pt x="f261" y="f191"/>
                  <a:pt x="f262" y="f93"/>
                  <a:pt x="f263" y="f264"/>
                </a:cubicBezTo>
                <a:cubicBezTo>
                  <a:pt x="f265" y="f151"/>
                  <a:pt x="f266" y="f209"/>
                  <a:pt x="f267" y="f20"/>
                </a:cubicBezTo>
                <a:cubicBezTo>
                  <a:pt x="f268" y="f269"/>
                  <a:pt x="f270" y="f271"/>
                  <a:pt x="f9" y="f10"/>
                </a:cubicBezTo>
                <a:close/>
              </a:path>
            </a:pathLst>
          </a:custGeom>
          <a:solidFill>
            <a:srgbClr val="D6B35E"/>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000000"/>
              </a:solidFill>
              <a:uFillTx/>
              <a:latin typeface="Arial"/>
              <a:ea typeface="Arial"/>
              <a:cs typeface="Arial"/>
            </a:endParaRPr>
          </a:p>
        </p:txBody>
      </p:sp>
      <p:pic>
        <p:nvPicPr>
          <p:cNvPr id="13" name="Imagen 2">
            <a:extLst>
              <a:ext uri="{FF2B5EF4-FFF2-40B4-BE49-F238E27FC236}">
                <a16:creationId xmlns:a16="http://schemas.microsoft.com/office/drawing/2014/main" id="{9CED05C8-791D-4786-AD5D-A8B5AD8799BD}"/>
              </a:ext>
            </a:extLst>
          </p:cNvPr>
          <p:cNvPicPr>
            <a:picLocks noChangeAspect="1"/>
          </p:cNvPicPr>
          <p:nvPr/>
        </p:nvPicPr>
        <p:blipFill>
          <a:blip r:embed="rId4"/>
          <a:stretch>
            <a:fillRect/>
          </a:stretch>
        </p:blipFill>
        <p:spPr>
          <a:xfrm flipH="1">
            <a:off x="0" y="2960446"/>
            <a:ext cx="1438069" cy="2350693"/>
          </a:xfrm>
          <a:prstGeom prst="rect">
            <a:avLst/>
          </a:prstGeom>
          <a:noFill/>
          <a:ln cap="flat">
            <a:noFill/>
          </a:ln>
        </p:spPr>
      </p:pic>
    </p:spTree>
    <p:extLst>
      <p:ext uri="{BB962C8B-B14F-4D97-AF65-F5344CB8AC3E}">
        <p14:creationId xmlns:p14="http://schemas.microsoft.com/office/powerpoint/2010/main" val="2887254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0" grpId="0"/>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a:extLst>
              <a:ext uri="{FF2B5EF4-FFF2-40B4-BE49-F238E27FC236}">
                <a16:creationId xmlns:a16="http://schemas.microsoft.com/office/drawing/2014/main" id="{30F881EF-07C3-4EA8-A1E8-A9E5166706AD}"/>
              </a:ext>
            </a:extLst>
          </p:cNvPr>
          <p:cNvGrpSpPr/>
          <p:nvPr/>
        </p:nvGrpSpPr>
        <p:grpSpPr>
          <a:xfrm>
            <a:off x="2078644" y="648351"/>
            <a:ext cx="6340525" cy="649758"/>
            <a:chOff x="718258" y="17381"/>
            <a:chExt cx="5126635" cy="523221"/>
          </a:xfrm>
        </p:grpSpPr>
        <p:sp>
          <p:nvSpPr>
            <p:cNvPr id="6" name="مربع نص 5">
              <a:extLst>
                <a:ext uri="{FF2B5EF4-FFF2-40B4-BE49-F238E27FC236}">
                  <a16:creationId xmlns:a16="http://schemas.microsoft.com/office/drawing/2014/main" id="{228B9292-AD4C-4EBE-9BC9-BBAE7519B5F0}"/>
                </a:ext>
              </a:extLst>
            </p:cNvPr>
            <p:cNvSpPr txBox="1"/>
            <p:nvPr/>
          </p:nvSpPr>
          <p:spPr>
            <a:xfrm>
              <a:off x="718258" y="17381"/>
              <a:ext cx="5126635" cy="470893"/>
            </a:xfrm>
            <a:prstGeom prst="rect">
              <a:avLst/>
            </a:prstGeom>
            <a:noFill/>
          </p:spPr>
          <p:txBody>
            <a:bodyPr wrap="square" rtlCol="1">
              <a:spAutoFit/>
            </a:bodyPr>
            <a:lstStyle/>
            <a:p>
              <a:pPr algn="l" rtl="0"/>
              <a:r>
                <a:rPr lang="en-US" sz="3200" b="1" dirty="0">
                  <a:solidFill>
                    <a:srgbClr val="FF0000"/>
                  </a:solidFill>
                </a:rPr>
                <a:t>Linking this lesson to my country</a:t>
              </a:r>
              <a:endParaRPr lang="ar-SA" sz="3200" b="1" dirty="0">
                <a:solidFill>
                  <a:srgbClr val="FF0000"/>
                </a:solidFill>
              </a:endParaRPr>
            </a:p>
          </p:txBody>
        </p:sp>
        <p:sp>
          <p:nvSpPr>
            <p:cNvPr id="7" name="مستطيل: زوايا مستديرة 6">
              <a:extLst>
                <a:ext uri="{FF2B5EF4-FFF2-40B4-BE49-F238E27FC236}">
                  <a16:creationId xmlns:a16="http://schemas.microsoft.com/office/drawing/2014/main" id="{3742FB14-0D9B-407F-B2BD-A61D6FF3323C}"/>
                </a:ext>
              </a:extLst>
            </p:cNvPr>
            <p:cNvSpPr/>
            <p:nvPr/>
          </p:nvSpPr>
          <p:spPr>
            <a:xfrm>
              <a:off x="718258" y="17381"/>
              <a:ext cx="5126635" cy="52322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3" name="فقاعة الكلام: مستطيلة مستديرة الزوايا 2">
            <a:extLst>
              <a:ext uri="{FF2B5EF4-FFF2-40B4-BE49-F238E27FC236}">
                <a16:creationId xmlns:a16="http://schemas.microsoft.com/office/drawing/2014/main" id="{21D020C6-AC82-4E55-94EF-6F899BF81F63}"/>
              </a:ext>
            </a:extLst>
          </p:cNvPr>
          <p:cNvSpPr/>
          <p:nvPr/>
        </p:nvSpPr>
        <p:spPr>
          <a:xfrm>
            <a:off x="346338" y="1518158"/>
            <a:ext cx="6759514" cy="2387215"/>
          </a:xfrm>
          <a:prstGeom prst="wedgeRoundRectCallout">
            <a:avLst>
              <a:gd name="adj1" fmla="val 52178"/>
              <a:gd name="adj2" fmla="val 62024"/>
              <a:gd name="adj3" fmla="val 16667"/>
            </a:avLst>
          </a:prstGeom>
          <a:solidFill>
            <a:srgbClr val="DDC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0" u="sng" dirty="0">
                <a:solidFill>
                  <a:schemeClr val="tx1"/>
                </a:solidFill>
                <a:effectLst/>
              </a:rPr>
              <a:t>Vision 2030 </a:t>
            </a:r>
            <a:r>
              <a:rPr lang="en-US" sz="2400" b="1" i="0" dirty="0">
                <a:solidFill>
                  <a:schemeClr val="tx1"/>
                </a:solidFill>
                <a:effectLst/>
              </a:rPr>
              <a:t>has </a:t>
            </a:r>
            <a:r>
              <a:rPr lang="en-US" sz="2400" b="1" i="0" dirty="0">
                <a:solidFill>
                  <a:srgbClr val="0070C0"/>
                </a:solidFill>
                <a:effectLst/>
              </a:rPr>
              <a:t>such</a:t>
            </a:r>
            <a:r>
              <a:rPr lang="en-US" sz="2400" b="1" i="0" dirty="0">
                <a:solidFill>
                  <a:schemeClr val="tx1"/>
                </a:solidFill>
                <a:effectLst/>
              </a:rPr>
              <a:t> big dreams for Saudi Arabia, showing that the country can lead the world in </a:t>
            </a:r>
            <a:r>
              <a:rPr lang="en-US" sz="2400" b="1" i="0" dirty="0">
                <a:solidFill>
                  <a:srgbClr val="0070C0"/>
                </a:solidFill>
                <a:effectLst/>
              </a:rPr>
              <a:t>many</a:t>
            </a:r>
            <a:r>
              <a:rPr lang="en-US" sz="2400" b="1" i="0" dirty="0">
                <a:solidFill>
                  <a:schemeClr val="tx1"/>
                </a:solidFill>
                <a:effectLst/>
              </a:rPr>
              <a:t> different things. So, students, get excited and explore these opportunities. There are </a:t>
            </a:r>
            <a:r>
              <a:rPr lang="en-US" sz="2400" b="1" i="0" dirty="0">
                <a:solidFill>
                  <a:srgbClr val="0070C0"/>
                </a:solidFill>
                <a:effectLst/>
              </a:rPr>
              <a:t>so many</a:t>
            </a:r>
            <a:r>
              <a:rPr lang="en-US" sz="2400" b="1" i="0" dirty="0">
                <a:solidFill>
                  <a:schemeClr val="tx1"/>
                </a:solidFill>
                <a:effectLst/>
              </a:rPr>
              <a:t> ways your efforts can help our country become a global leader.</a:t>
            </a:r>
            <a:endParaRPr lang="ar-SA" sz="2400" b="1" dirty="0">
              <a:solidFill>
                <a:schemeClr val="tx1"/>
              </a:solidFill>
            </a:endParaRPr>
          </a:p>
        </p:txBody>
      </p:sp>
      <p:pic>
        <p:nvPicPr>
          <p:cNvPr id="9" name="صورة 8">
            <a:extLst>
              <a:ext uri="{FF2B5EF4-FFF2-40B4-BE49-F238E27FC236}">
                <a16:creationId xmlns:a16="http://schemas.microsoft.com/office/drawing/2014/main" id="{76DD8D0C-298E-471B-B8FA-FBE24702B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778" y="2463667"/>
            <a:ext cx="2053262" cy="3285219"/>
          </a:xfrm>
          <a:prstGeom prst="rect">
            <a:avLst/>
          </a:prstGeom>
        </p:spPr>
      </p:pic>
      <p:pic>
        <p:nvPicPr>
          <p:cNvPr id="10" name="صورة 9">
            <a:extLst>
              <a:ext uri="{FF2B5EF4-FFF2-40B4-BE49-F238E27FC236}">
                <a16:creationId xmlns:a16="http://schemas.microsoft.com/office/drawing/2014/main" id="{77D17A0E-53A4-44ED-ACC9-570774077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918" y="1373811"/>
            <a:ext cx="1305702" cy="1089856"/>
          </a:xfrm>
          <a:prstGeom prst="rect">
            <a:avLst/>
          </a:prstGeom>
        </p:spPr>
      </p:pic>
      <p:pic>
        <p:nvPicPr>
          <p:cNvPr id="11" name="صورة 10">
            <a:extLst>
              <a:ext uri="{FF2B5EF4-FFF2-40B4-BE49-F238E27FC236}">
                <a16:creationId xmlns:a16="http://schemas.microsoft.com/office/drawing/2014/main" id="{605C3670-6641-4ECB-847A-93A0214C465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6833" y="3905373"/>
            <a:ext cx="1623187" cy="901770"/>
          </a:xfrm>
          <a:prstGeom prst="rect">
            <a:avLst/>
          </a:prstGeom>
        </p:spPr>
      </p:pic>
      <p:pic>
        <p:nvPicPr>
          <p:cNvPr id="12" name="صورة 11">
            <a:extLst>
              <a:ext uri="{FF2B5EF4-FFF2-40B4-BE49-F238E27FC236}">
                <a16:creationId xmlns:a16="http://schemas.microsoft.com/office/drawing/2014/main" id="{0D9B843F-BCD4-44BC-8E49-5E44FA2BF1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043" y="496474"/>
            <a:ext cx="1023068" cy="953511"/>
          </a:xfrm>
          <a:prstGeom prst="rect">
            <a:avLst/>
          </a:prstGeom>
        </p:spPr>
      </p:pic>
    </p:spTree>
    <p:extLst>
      <p:ext uri="{BB962C8B-B14F-4D97-AF65-F5344CB8AC3E}">
        <p14:creationId xmlns:p14="http://schemas.microsoft.com/office/powerpoint/2010/main" val="1753422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name="Slide816">
    <p:spTree>
      <p:nvGrpSpPr>
        <p:cNvPr id="1" name=""/>
        <p:cNvGrpSpPr/>
        <p:nvPr/>
      </p:nvGrpSpPr>
      <p:grpSpPr>
        <a:xfrm>
          <a:off x="0" y="0"/>
          <a:ext cx="0" cy="0"/>
          <a:chOff x="0" y="0"/>
          <a:chExt cx="0" cy="0"/>
        </a:xfrm>
      </p:grpSpPr>
      <p:sp>
        <p:nvSpPr>
          <p:cNvPr id="2" name="Paralelogramo 7">
            <a:extLst>
              <a:ext uri="{FF2B5EF4-FFF2-40B4-BE49-F238E27FC236}">
                <a16:creationId xmlns:a16="http://schemas.microsoft.com/office/drawing/2014/main" id="{4D4460F7-CEC6-4092-8F38-ECCC4666D9DF}"/>
              </a:ext>
            </a:extLst>
          </p:cNvPr>
          <p:cNvSpPr/>
          <p:nvPr/>
        </p:nvSpPr>
        <p:spPr>
          <a:xfrm>
            <a:off x="4633950" y="0"/>
            <a:ext cx="2988926" cy="5156566"/>
          </a:xfrm>
          <a:custGeom>
            <a:avLst>
              <a:gd name="f8" fmla="val 25000"/>
            </a:avLst>
            <a:gdLst>
              <a:gd name="f1" fmla="val 10800000"/>
              <a:gd name="f2" fmla="val 5400000"/>
              <a:gd name="f3" fmla="val 180"/>
              <a:gd name="f4" fmla="val w"/>
              <a:gd name="f5" fmla="val h"/>
              <a:gd name="f6" fmla="val ss"/>
              <a:gd name="f7" fmla="val 0"/>
              <a:gd name="f8" fmla="val 25000"/>
              <a:gd name="f9" fmla="+- 0 0 -360"/>
              <a:gd name="f10" fmla="+- 0 0 -90"/>
              <a:gd name="f11" fmla="+- 0 0 -180"/>
              <a:gd name="f12" fmla="+- 0 0 -27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5 f17 1"/>
              <a:gd name="f26" fmla="*/ f18 1 f3"/>
              <a:gd name="f27" fmla="*/ f19 1 f3"/>
              <a:gd name="f28" fmla="*/ f20 1 f3"/>
              <a:gd name="f29" fmla="*/ f21 1 f3"/>
              <a:gd name="f30" fmla="*/ f22 1 21600"/>
              <a:gd name="f31" fmla="*/ f23 1 21600"/>
              <a:gd name="f32" fmla="*/ 21600 f22 1"/>
              <a:gd name="f33" fmla="*/ 21600 f23 1"/>
              <a:gd name="f34" fmla="+- f26 0 f2"/>
              <a:gd name="f35" fmla="+- f27 0 f2"/>
              <a:gd name="f36" fmla="+- f28 0 f2"/>
              <a:gd name="f37" fmla="+- f29 0 f2"/>
              <a:gd name="f38" fmla="min f31 f30"/>
              <a:gd name="f39" fmla="*/ f32 1 f24"/>
              <a:gd name="f40" fmla="*/ f33 1 f24"/>
              <a:gd name="f41" fmla="val f39"/>
              <a:gd name="f42" fmla="val f40"/>
              <a:gd name="f43" fmla="*/ f16 f38 1"/>
              <a:gd name="f44" fmla="+- f42 0 f16"/>
              <a:gd name="f45" fmla="+- f41 0 f16"/>
              <a:gd name="f46" fmla="*/ f42 f38 1"/>
              <a:gd name="f47" fmla="*/ f41 f38 1"/>
              <a:gd name="f48" fmla="*/ f44 1 2"/>
              <a:gd name="f49" fmla="*/ f45 1 2"/>
              <a:gd name="f50" fmla="min f45 f44"/>
              <a:gd name="f51" fmla="*/ 100000 f45 1"/>
              <a:gd name="f52" fmla="+- f16 f48 0"/>
              <a:gd name="f53" fmla="+- f16 f49 0"/>
              <a:gd name="f54" fmla="*/ f51 1 f50"/>
              <a:gd name="f55" fmla="*/ f50 f17 1"/>
              <a:gd name="f56" fmla="*/ f55 1 200000"/>
              <a:gd name="f57" fmla="*/ f55 1 100000"/>
              <a:gd name="f58" fmla="*/ f25 1 f54"/>
              <a:gd name="f59" fmla="*/ f44 f53 1"/>
              <a:gd name="f60" fmla="*/ f53 f38 1"/>
              <a:gd name="f61" fmla="*/ f52 f38 1"/>
              <a:gd name="f62" fmla="+- f41 0 f56"/>
              <a:gd name="f63" fmla="+- f41 0 f57"/>
              <a:gd name="f64" fmla="+- 1 f58 0"/>
              <a:gd name="f65" fmla="*/ f59 1 f57"/>
              <a:gd name="f66" fmla="*/ f57 f38 1"/>
              <a:gd name="f67" fmla="*/ f56 f38 1"/>
              <a:gd name="f68" fmla="*/ f63 1 2"/>
              <a:gd name="f69" fmla="*/ f64 1 12"/>
              <a:gd name="f70" fmla="val f65"/>
              <a:gd name="f71" fmla="*/ f63 f38 1"/>
              <a:gd name="f72" fmla="*/ f62 f38 1"/>
              <a:gd name="f73" fmla="+- f41 0 f68"/>
              <a:gd name="f74" fmla="*/ f69 f45 1"/>
              <a:gd name="f75" fmla="*/ f69 f44 1"/>
              <a:gd name="f76" fmla="+- f42 0 f70"/>
              <a:gd name="f77" fmla="*/ f68 f38 1"/>
              <a:gd name="f78" fmla="*/ f70 f38 1"/>
              <a:gd name="f79" fmla="+- f41 0 f74"/>
              <a:gd name="f80" fmla="+- f42 0 f75"/>
              <a:gd name="f81" fmla="*/ f74 f38 1"/>
              <a:gd name="f82" fmla="*/ f75 f38 1"/>
              <a:gd name="f83" fmla="*/ f76 f38 1"/>
              <a:gd name="f84" fmla="*/ f73 f38 1"/>
              <a:gd name="f85" fmla="*/ f79 f38 1"/>
              <a:gd name="f86" fmla="*/ f80 f38 1"/>
            </a:gdLst>
            <a:ahLst/>
            <a:cxnLst>
              <a:cxn ang="3cd4">
                <a:pos x="hc" y="t"/>
              </a:cxn>
              <a:cxn ang="0">
                <a:pos x="r" y="vc"/>
              </a:cxn>
              <a:cxn ang="cd4">
                <a:pos x="hc" y="b"/>
              </a:cxn>
              <a:cxn ang="cd2">
                <a:pos x="l" y="vc"/>
              </a:cxn>
              <a:cxn ang="f34">
                <a:pos x="f60" y="f83"/>
              </a:cxn>
              <a:cxn ang="f34">
                <a:pos x="f84" y="f43"/>
              </a:cxn>
              <a:cxn ang="f35">
                <a:pos x="f72" y="f61"/>
              </a:cxn>
              <a:cxn ang="f36">
                <a:pos x="f77" y="f46"/>
              </a:cxn>
              <a:cxn ang="f36">
                <a:pos x="f60" y="f78"/>
              </a:cxn>
              <a:cxn ang="f37">
                <a:pos x="f67" y="f61"/>
              </a:cxn>
            </a:cxnLst>
            <a:rect l="f81" t="f82" r="f85" b="f86"/>
            <a:pathLst>
              <a:path>
                <a:moveTo>
                  <a:pt x="f43" y="f46"/>
                </a:moveTo>
                <a:lnTo>
                  <a:pt x="f66" y="f43"/>
                </a:lnTo>
                <a:lnTo>
                  <a:pt x="f47" y="f43"/>
                </a:lnTo>
                <a:lnTo>
                  <a:pt x="f71" y="f46"/>
                </a:lnTo>
                <a:close/>
              </a:path>
            </a:pathLst>
          </a:custGeom>
          <a:solidFill>
            <a:srgbClr val="D6B35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F1EEE6"/>
              </a:solidFill>
              <a:uFillTx/>
              <a:latin typeface="Arial"/>
            </a:endParaRPr>
          </a:p>
        </p:txBody>
      </p:sp>
      <p:sp>
        <p:nvSpPr>
          <p:cNvPr id="3" name="Estrella: 5 puntas 6">
            <a:extLst>
              <a:ext uri="{FF2B5EF4-FFF2-40B4-BE49-F238E27FC236}">
                <a16:creationId xmlns:a16="http://schemas.microsoft.com/office/drawing/2014/main" id="{11B166FA-C64F-4F0D-9AA8-E3F0E6001865}"/>
              </a:ext>
            </a:extLst>
          </p:cNvPr>
          <p:cNvSpPr/>
          <p:nvPr/>
        </p:nvSpPr>
        <p:spPr>
          <a:xfrm>
            <a:off x="2994660" y="794092"/>
            <a:ext cx="6096003" cy="6096003"/>
          </a:xfrm>
          <a:custGeom>
            <a:avLst>
              <a:gd name="f11" fmla="val 19098"/>
            </a:avLst>
            <a:gdLst>
              <a:gd name="f1" fmla="val 10800000"/>
              <a:gd name="f2" fmla="val 5400000"/>
              <a:gd name="f3" fmla="val 180"/>
              <a:gd name="f4" fmla="val w"/>
              <a:gd name="f5" fmla="val h"/>
              <a:gd name="f6" fmla="val ss"/>
              <a:gd name="f7" fmla="val 0"/>
              <a:gd name="f8" fmla="*/ 5419351 1 1725033"/>
              <a:gd name="f9" fmla="val 105146"/>
              <a:gd name="f10" fmla="val 110557"/>
              <a:gd name="f11" fmla="val 19098"/>
              <a:gd name="f12" fmla="+- 0 0 -270"/>
              <a:gd name="f13" fmla="+- 0 0 -180"/>
              <a:gd name="f14" fmla="+- 0 0 -90"/>
              <a:gd name="f15" fmla="abs f4"/>
              <a:gd name="f16" fmla="abs f5"/>
              <a:gd name="f17" fmla="abs f6"/>
              <a:gd name="f18" fmla="val f7"/>
              <a:gd name="f19" fmla="val f11"/>
              <a:gd name="f20" fmla="+- 1080000 f2 0"/>
              <a:gd name="f21" fmla="+- 18360000 f2 0"/>
              <a:gd name="f22" fmla="+- 20520000 f2 0"/>
              <a:gd name="f23" fmla="+- 3240000 f2 0"/>
              <a:gd name="f24" fmla="*/ f12 f1 1"/>
              <a:gd name="f25" fmla="*/ f13 f1 1"/>
              <a:gd name="f26" fmla="*/ f14 f1 1"/>
              <a:gd name="f27" fmla="?: f15 f4 1"/>
              <a:gd name="f28" fmla="?: f16 f5 1"/>
              <a:gd name="f29" fmla="?: f17 f6 1"/>
              <a:gd name="f30" fmla="*/ f20 f8 1"/>
              <a:gd name="f31" fmla="*/ f21 f8 1"/>
              <a:gd name="f32" fmla="*/ f22 f8 1"/>
              <a:gd name="f33" fmla="*/ f23 f8 1"/>
              <a:gd name="f34" fmla="*/ f24 1 f3"/>
              <a:gd name="f35" fmla="*/ f25 1 f3"/>
              <a:gd name="f36" fmla="*/ f26 1 f3"/>
              <a:gd name="f37" fmla="*/ f27 1 21600"/>
              <a:gd name="f38" fmla="*/ f28 1 21600"/>
              <a:gd name="f39" fmla="*/ 21600 f27 1"/>
              <a:gd name="f40" fmla="*/ 21600 f28 1"/>
              <a:gd name="f41" fmla="*/ f30 1 f1"/>
              <a:gd name="f42" fmla="*/ f31 1 f1"/>
              <a:gd name="f43" fmla="*/ f32 1 f1"/>
              <a:gd name="f44" fmla="*/ f33 1 f1"/>
              <a:gd name="f45" fmla="+- f34 0 f2"/>
              <a:gd name="f46" fmla="+- f35 0 f2"/>
              <a:gd name="f47" fmla="+- f36 0 f2"/>
              <a:gd name="f48" fmla="min f38 f37"/>
              <a:gd name="f49" fmla="*/ f39 1 f29"/>
              <a:gd name="f50" fmla="*/ f40 1 f29"/>
              <a:gd name="f51" fmla="+- 0 0 f41"/>
              <a:gd name="f52" fmla="+- 0 0 f42"/>
              <a:gd name="f53" fmla="+- 0 0 f43"/>
              <a:gd name="f54" fmla="+- 0 0 f44"/>
              <a:gd name="f55" fmla="val f49"/>
              <a:gd name="f56" fmla="val f50"/>
              <a:gd name="f57" fmla="+- 0 0 f51"/>
              <a:gd name="f58" fmla="+- 0 0 f52"/>
              <a:gd name="f59" fmla="+- 0 0 f53"/>
              <a:gd name="f60" fmla="+- 0 0 f54"/>
              <a:gd name="f61" fmla="*/ f18 f48 1"/>
              <a:gd name="f62" fmla="+- f56 0 f18"/>
              <a:gd name="f63" fmla="+- f55 0 f18"/>
              <a:gd name="f64" fmla="*/ f57 f1 1"/>
              <a:gd name="f65" fmla="*/ f58 f1 1"/>
              <a:gd name="f66" fmla="*/ f59 f1 1"/>
              <a:gd name="f67" fmla="*/ f60 f1 1"/>
              <a:gd name="f68" fmla="*/ f62 1 2"/>
              <a:gd name="f69" fmla="*/ f63 1 2"/>
              <a:gd name="f70" fmla="*/ f64 1 f8"/>
              <a:gd name="f71" fmla="*/ f65 1 f8"/>
              <a:gd name="f72" fmla="*/ f66 1 f8"/>
              <a:gd name="f73" fmla="*/ f67 1 f8"/>
              <a:gd name="f74" fmla="+- f18 f68 0"/>
              <a:gd name="f75" fmla="+- f18 f69 0"/>
              <a:gd name="f76" fmla="*/ f69 f9 1"/>
              <a:gd name="f77" fmla="*/ f68 f10 1"/>
              <a:gd name="f78" fmla="+- f70 0 f2"/>
              <a:gd name="f79" fmla="+- f71 0 f2"/>
              <a:gd name="f80" fmla="+- f72 0 f2"/>
              <a:gd name="f81" fmla="+- f73 0 f2"/>
              <a:gd name="f82" fmla="*/ f76 1 100000"/>
              <a:gd name="f83" fmla="*/ f77 1 100000"/>
              <a:gd name="f84" fmla="*/ f74 f10 1"/>
              <a:gd name="f85" fmla="cos 1 f78"/>
              <a:gd name="f86" fmla="cos 1 f79"/>
              <a:gd name="f87" fmla="sin 1 f78"/>
              <a:gd name="f88" fmla="sin 1 f79"/>
              <a:gd name="f89" fmla="cos 1 f80"/>
              <a:gd name="f90" fmla="cos 1 f81"/>
              <a:gd name="f91" fmla="sin 1 f81"/>
              <a:gd name="f92" fmla="sin 1 f80"/>
              <a:gd name="f93" fmla="*/ f75 f48 1"/>
              <a:gd name="f94" fmla="*/ f84 1 100000"/>
              <a:gd name="f95" fmla="+- 0 0 f85"/>
              <a:gd name="f96" fmla="+- 0 0 f86"/>
              <a:gd name="f97" fmla="+- 0 0 f87"/>
              <a:gd name="f98" fmla="+- 0 0 f88"/>
              <a:gd name="f99" fmla="*/ f82 f19 1"/>
              <a:gd name="f100" fmla="*/ f83 f19 1"/>
              <a:gd name="f101" fmla="+- 0 0 f89"/>
              <a:gd name="f102" fmla="+- 0 0 f90"/>
              <a:gd name="f103" fmla="+- 0 0 f91"/>
              <a:gd name="f104" fmla="+- 0 0 f92"/>
              <a:gd name="f105" fmla="+- 0 0 f95"/>
              <a:gd name="f106" fmla="+- 0 0 f96"/>
              <a:gd name="f107" fmla="+- 0 0 f97"/>
              <a:gd name="f108" fmla="+- 0 0 f98"/>
              <a:gd name="f109" fmla="*/ f99 1 50000"/>
              <a:gd name="f110" fmla="*/ f100 1 50000"/>
              <a:gd name="f111" fmla="+- 0 0 f101"/>
              <a:gd name="f112" fmla="+- 0 0 f102"/>
              <a:gd name="f113" fmla="+- 0 0 f103"/>
              <a:gd name="f114" fmla="+- 0 0 f104"/>
              <a:gd name="f115" fmla="*/ f105 f82 1"/>
              <a:gd name="f116" fmla="*/ f106 f82 1"/>
              <a:gd name="f117" fmla="*/ f107 f83 1"/>
              <a:gd name="f118" fmla="*/ f108 f83 1"/>
              <a:gd name="f119" fmla="*/ f111 f109 1"/>
              <a:gd name="f120" fmla="*/ f112 f109 1"/>
              <a:gd name="f121" fmla="*/ f113 f110 1"/>
              <a:gd name="f122" fmla="*/ f114 f110 1"/>
              <a:gd name="f123" fmla="+- f94 f110 0"/>
              <a:gd name="f124" fmla="+- f75 0 f115"/>
              <a:gd name="f125" fmla="+- f75 0 f116"/>
              <a:gd name="f126" fmla="+- f75 f116 0"/>
              <a:gd name="f127" fmla="+- f75 f115 0"/>
              <a:gd name="f128" fmla="+- f94 0 f117"/>
              <a:gd name="f129" fmla="+- f94 0 f118"/>
              <a:gd name="f130" fmla="+- f75 0 f119"/>
              <a:gd name="f131" fmla="+- f75 0 f120"/>
              <a:gd name="f132" fmla="+- f75 f120 0"/>
              <a:gd name="f133" fmla="+- f75 f119 0"/>
              <a:gd name="f134" fmla="+- f94 0 f121"/>
              <a:gd name="f135" fmla="+- f94 0 f122"/>
              <a:gd name="f136" fmla="*/ f123 f48 1"/>
              <a:gd name="f137" fmla="*/ f130 f48 1"/>
              <a:gd name="f138" fmla="*/ f134 f48 1"/>
              <a:gd name="f139" fmla="*/ f133 f48 1"/>
              <a:gd name="f140" fmla="*/ f124 f48 1"/>
              <a:gd name="f141" fmla="*/ f128 f48 1"/>
              <a:gd name="f142" fmla="*/ f131 f48 1"/>
              <a:gd name="f143" fmla="*/ f132 f48 1"/>
              <a:gd name="f144" fmla="*/ f127 f48 1"/>
              <a:gd name="f145" fmla="*/ f135 f48 1"/>
              <a:gd name="f146" fmla="*/ f126 f48 1"/>
              <a:gd name="f147" fmla="*/ f129 f48 1"/>
              <a:gd name="f148" fmla="*/ f125 f48 1"/>
            </a:gdLst>
            <a:ahLst/>
            <a:cxnLst>
              <a:cxn ang="3cd4">
                <a:pos x="hc" y="t"/>
              </a:cxn>
              <a:cxn ang="0">
                <a:pos x="r" y="vc"/>
              </a:cxn>
              <a:cxn ang="cd4">
                <a:pos x="hc" y="b"/>
              </a:cxn>
              <a:cxn ang="cd2">
                <a:pos x="l" y="vc"/>
              </a:cxn>
              <a:cxn ang="f45">
                <a:pos x="f140" y="f141"/>
              </a:cxn>
              <a:cxn ang="f46">
                <a:pos x="f148" y="f147"/>
              </a:cxn>
              <a:cxn ang="f46">
                <a:pos x="f146" y="f147"/>
              </a:cxn>
              <a:cxn ang="f47">
                <a:pos x="f144" y="f141"/>
              </a:cxn>
            </a:cxnLst>
            <a:rect l="f137" t="f138" r="f139" b="f136"/>
            <a:pathLst>
              <a:path>
                <a:moveTo>
                  <a:pt x="f140" y="f141"/>
                </a:moveTo>
                <a:lnTo>
                  <a:pt x="f142" y="f138"/>
                </a:lnTo>
                <a:lnTo>
                  <a:pt x="f93" y="f61"/>
                </a:lnTo>
                <a:lnTo>
                  <a:pt x="f143" y="f138"/>
                </a:lnTo>
                <a:lnTo>
                  <a:pt x="f144" y="f141"/>
                </a:lnTo>
                <a:lnTo>
                  <a:pt x="f139" y="f145"/>
                </a:lnTo>
                <a:lnTo>
                  <a:pt x="f146" y="f147"/>
                </a:lnTo>
                <a:lnTo>
                  <a:pt x="f93" y="f136"/>
                </a:lnTo>
                <a:lnTo>
                  <a:pt x="f148" y="f147"/>
                </a:lnTo>
                <a:lnTo>
                  <a:pt x="f137" y="f145"/>
                </a:lnTo>
                <a:close/>
              </a:path>
            </a:pathLst>
          </a:custGeom>
          <a:solidFill>
            <a:srgbClr val="F4EBD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F1EEE6"/>
              </a:solidFill>
              <a:uFillTx/>
              <a:latin typeface="Arial"/>
            </a:endParaRPr>
          </a:p>
        </p:txBody>
      </p:sp>
      <p:sp>
        <p:nvSpPr>
          <p:cNvPr id="4" name="Google Shape;263;p42">
            <a:extLst>
              <a:ext uri="{FF2B5EF4-FFF2-40B4-BE49-F238E27FC236}">
                <a16:creationId xmlns:a16="http://schemas.microsoft.com/office/drawing/2014/main" id="{7E6B1536-1CD5-4648-B97C-BB5FF58FD63C}"/>
              </a:ext>
            </a:extLst>
          </p:cNvPr>
          <p:cNvSpPr txBox="1"/>
          <p:nvPr/>
        </p:nvSpPr>
        <p:spPr>
          <a:xfrm>
            <a:off x="274477" y="794092"/>
            <a:ext cx="3352124" cy="773536"/>
          </a:xfrm>
          <a:prstGeom prst="rect">
            <a:avLst/>
          </a:prstGeom>
          <a:noFill/>
          <a:ln cap="flat">
            <a:noFill/>
          </a:ln>
        </p:spPr>
        <p:txBody>
          <a:bodyPr vert="horz" wrap="square" lIns="91412" tIns="91412" rIns="91412" bIns="91412" anchor="t" anchorCtr="1" compatLnSpc="1">
            <a:noAutofit/>
          </a:bodyPr>
          <a:lstStyle/>
          <a:p>
            <a:pPr marL="0" marR="0" lvl="0" indent="0" algn="ctr" defTabSz="914400" rtl="0" fontAlgn="auto" hangingPunct="1">
              <a:lnSpc>
                <a:spcPct val="80000"/>
              </a:lnSpc>
              <a:spcBef>
                <a:spcPct val="0"/>
              </a:spcBef>
              <a:spcAft>
                <a:spcPct val="0"/>
              </a:spcAft>
              <a:buNone/>
              <a:defRPr sz="1800" b="0" i="0" u="none" strike="noStrike" kern="0" cap="none" spc="0" baseline="0">
                <a:solidFill>
                  <a:srgbClr val="000000"/>
                </a:solidFill>
                <a:uFillTx/>
              </a:defRPr>
            </a:pPr>
            <a:r>
              <a:rPr lang="es-PE" sz="4500" b="1" kern="0" dirty="0" err="1">
                <a:solidFill>
                  <a:srgbClr val="D1B578"/>
                </a:solidFill>
                <a:latin typeface="Arial (Títulos)"/>
                <a:ea typeface="DM Sans"/>
                <a:cs typeface="Rubik"/>
              </a:rPr>
              <a:t>End</a:t>
            </a:r>
            <a:r>
              <a:rPr lang="es-PE" sz="4500" b="1" kern="0" dirty="0">
                <a:solidFill>
                  <a:srgbClr val="D1B578"/>
                </a:solidFill>
                <a:latin typeface="Arial (Títulos)"/>
                <a:ea typeface="DM Sans"/>
                <a:cs typeface="Rubik"/>
              </a:rPr>
              <a:t> </a:t>
            </a:r>
            <a:r>
              <a:rPr lang="es-PE" sz="4500" b="1" kern="0" dirty="0" err="1">
                <a:solidFill>
                  <a:srgbClr val="D1B578"/>
                </a:solidFill>
                <a:latin typeface="Arial (Títulos)"/>
                <a:ea typeface="DM Sans"/>
                <a:cs typeface="Rubik"/>
              </a:rPr>
              <a:t>of</a:t>
            </a:r>
            <a:r>
              <a:rPr lang="es-PE" sz="4500" b="1" kern="0" dirty="0">
                <a:solidFill>
                  <a:srgbClr val="D1B578"/>
                </a:solidFill>
                <a:latin typeface="Arial (Títulos)"/>
                <a:ea typeface="DM Sans"/>
                <a:cs typeface="Rubik"/>
              </a:rPr>
              <a:t> </a:t>
            </a:r>
            <a:r>
              <a:rPr lang="es-PE" sz="4500" b="1" kern="0" dirty="0" err="1">
                <a:solidFill>
                  <a:srgbClr val="D1B578"/>
                </a:solidFill>
                <a:latin typeface="Arial (Títulos)"/>
                <a:ea typeface="DM Sans"/>
                <a:cs typeface="Rubik"/>
              </a:rPr>
              <a:t>the</a:t>
            </a:r>
            <a:r>
              <a:rPr lang="es-PE" sz="4500" b="1" kern="0" dirty="0">
                <a:solidFill>
                  <a:srgbClr val="D1B578"/>
                </a:solidFill>
                <a:latin typeface="Arial (Títulos)"/>
                <a:ea typeface="DM Sans"/>
                <a:cs typeface="Rubik"/>
              </a:rPr>
              <a:t> </a:t>
            </a:r>
            <a:r>
              <a:rPr lang="es-PE" sz="4500" b="1" kern="0" dirty="0" err="1">
                <a:solidFill>
                  <a:srgbClr val="D1B578"/>
                </a:solidFill>
                <a:latin typeface="Arial (Títulos)"/>
                <a:ea typeface="DM Sans"/>
                <a:cs typeface="Rubik"/>
              </a:rPr>
              <a:t>class</a:t>
            </a:r>
            <a:endParaRPr lang="es-PE" sz="4500" b="1" i="0" u="none" strike="noStrike" kern="0" cap="none" spc="0" baseline="0" dirty="0">
              <a:solidFill>
                <a:srgbClr val="D1B578"/>
              </a:solidFill>
              <a:uFillTx/>
              <a:latin typeface="Arial (Títulos)"/>
              <a:ea typeface="DM Sans"/>
              <a:cs typeface="Rubik"/>
            </a:endParaRPr>
          </a:p>
        </p:txBody>
      </p:sp>
      <p:pic>
        <p:nvPicPr>
          <p:cNvPr id="15" name="Imagen 4">
            <a:extLst>
              <a:ext uri="{FF2B5EF4-FFF2-40B4-BE49-F238E27FC236}">
                <a16:creationId xmlns:a16="http://schemas.microsoft.com/office/drawing/2014/main" id="{0552ABDB-7F0A-4125-8445-C24860E58197}"/>
              </a:ext>
            </a:extLst>
          </p:cNvPr>
          <p:cNvPicPr>
            <a:picLocks noChangeAspect="1"/>
          </p:cNvPicPr>
          <p:nvPr/>
        </p:nvPicPr>
        <p:blipFill>
          <a:blip r:embed="rId3"/>
          <a:stretch>
            <a:fillRect/>
          </a:stretch>
        </p:blipFill>
        <p:spPr>
          <a:xfrm>
            <a:off x="3626601" y="1340382"/>
            <a:ext cx="4778745" cy="3816184"/>
          </a:xfrm>
          <a:prstGeom prst="rect">
            <a:avLst/>
          </a:prstGeom>
          <a:noFill/>
          <a:ln cap="flat">
            <a:noFill/>
          </a:ln>
        </p:spPr>
      </p:pic>
      <p:sp>
        <p:nvSpPr>
          <p:cNvPr id="7" name="مربع نص 6">
            <a:extLst>
              <a:ext uri="{FF2B5EF4-FFF2-40B4-BE49-F238E27FC236}">
                <a16:creationId xmlns:a16="http://schemas.microsoft.com/office/drawing/2014/main" id="{7FD96774-7F00-404C-AD5E-2A7FBD7255C8}"/>
              </a:ext>
            </a:extLst>
          </p:cNvPr>
          <p:cNvSpPr txBox="1"/>
          <p:nvPr/>
        </p:nvSpPr>
        <p:spPr>
          <a:xfrm>
            <a:off x="274477" y="2200833"/>
            <a:ext cx="3215514" cy="1508105"/>
          </a:xfrm>
          <a:prstGeom prst="rect">
            <a:avLst/>
          </a:prstGeom>
          <a:noFill/>
        </p:spPr>
        <p:txBody>
          <a:bodyPr wrap="square">
            <a:spAutoFit/>
          </a:bodyPr>
          <a:lstStyle/>
          <a:p>
            <a:pPr algn="ctr"/>
            <a:r>
              <a:rPr lang="en-US" sz="2000" b="1" i="0" dirty="0">
                <a:solidFill>
                  <a:srgbClr val="DDC586"/>
                </a:solidFill>
                <a:effectLst/>
              </a:rPr>
              <a:t>Remember</a:t>
            </a:r>
          </a:p>
          <a:p>
            <a:pPr algn="ctr"/>
            <a:r>
              <a:rPr lang="en-US" b="1" i="0" dirty="0">
                <a:solidFill>
                  <a:srgbClr val="374151"/>
                </a:solidFill>
                <a:effectLst/>
              </a:rPr>
              <a:t> </a:t>
            </a:r>
            <a:r>
              <a:rPr lang="en-US" b="1" i="0" dirty="0">
                <a:effectLst/>
              </a:rPr>
              <a:t>practice makes perfect. Keep honing your magical language skills, and until next time, farewell!</a:t>
            </a:r>
            <a:endParaRPr lang="ar-SA" b="1"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0D32CDC2-0695-2AD5-81B6-834421A0140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42927" y="370252"/>
            <a:ext cx="2680537" cy="2339977"/>
          </a:xfrm>
          <a:prstGeom prst="rect">
            <a:avLst/>
          </a:prstGeom>
        </p:spPr>
      </p:pic>
      <p:pic>
        <p:nvPicPr>
          <p:cNvPr id="5" name="صورة 4">
            <a:extLst>
              <a:ext uri="{FF2B5EF4-FFF2-40B4-BE49-F238E27FC236}">
                <a16:creationId xmlns:a16="http://schemas.microsoft.com/office/drawing/2014/main" id="{37985209-790F-360B-493F-2077486FBFC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20570"/>
          <a:stretch/>
        </p:blipFill>
        <p:spPr>
          <a:xfrm>
            <a:off x="3583092" y="370252"/>
            <a:ext cx="3087197" cy="2339977"/>
          </a:xfrm>
          <a:prstGeom prst="rect">
            <a:avLst/>
          </a:prstGeom>
        </p:spPr>
      </p:pic>
      <p:sp>
        <p:nvSpPr>
          <p:cNvPr id="6" name="مربع نص 5">
            <a:extLst>
              <a:ext uri="{FF2B5EF4-FFF2-40B4-BE49-F238E27FC236}">
                <a16:creationId xmlns:a16="http://schemas.microsoft.com/office/drawing/2014/main" id="{1F5986D5-A301-55DB-D5CE-B54D8F5CB63E}"/>
              </a:ext>
            </a:extLst>
          </p:cNvPr>
          <p:cNvSpPr txBox="1"/>
          <p:nvPr/>
        </p:nvSpPr>
        <p:spPr>
          <a:xfrm>
            <a:off x="1" y="3069103"/>
            <a:ext cx="9144000" cy="1772280"/>
          </a:xfrm>
          <a:prstGeom prst="rect">
            <a:avLst/>
          </a:prstGeom>
          <a:noFill/>
        </p:spPr>
        <p:txBody>
          <a:bodyPr wrap="square" rtlCol="1">
            <a:spAutoFit/>
          </a:bodyPr>
          <a:lstStyle/>
          <a:p>
            <a:pPr algn="ctr">
              <a:lnSpc>
                <a:spcPct val="150000"/>
              </a:lnSpc>
            </a:pPr>
            <a:r>
              <a:rPr lang="ar-SA" b="1" dirty="0"/>
              <a:t>تم تصميم هذا العرض من قبل: </a:t>
            </a:r>
            <a:r>
              <a:rPr lang="ar-SA" b="1" dirty="0">
                <a:solidFill>
                  <a:srgbClr val="FF0000"/>
                </a:solidFill>
              </a:rPr>
              <a:t>فريق عمل البوابة الإنجليزية </a:t>
            </a:r>
            <a:r>
              <a:rPr lang="ar-SA" b="1" dirty="0"/>
              <a:t>، وهو </a:t>
            </a:r>
            <a:r>
              <a:rPr lang="ar-SA" b="1" dirty="0">
                <a:solidFill>
                  <a:srgbClr val="00B050"/>
                </a:solidFill>
              </a:rPr>
              <a:t>مجاني </a:t>
            </a:r>
            <a:r>
              <a:rPr lang="ar-SA" b="1" dirty="0"/>
              <a:t>لكي يستفيد منه معلمي اللغة الإنجليزية.</a:t>
            </a:r>
          </a:p>
          <a:p>
            <a:pPr algn="ctr">
              <a:lnSpc>
                <a:spcPct val="250000"/>
              </a:lnSpc>
            </a:pPr>
            <a:r>
              <a:rPr lang="ar-SA" b="1" dirty="0"/>
              <a:t>هذه الشريحة تعتبر كـ"حفظ حقوق" نتمنى عدم حذفها حال مشاركة العرض مع معلمين آخرين.</a:t>
            </a:r>
          </a:p>
          <a:p>
            <a:pPr algn="ctr">
              <a:lnSpc>
                <a:spcPct val="250000"/>
              </a:lnSpc>
            </a:pPr>
            <a:r>
              <a:rPr lang="ar-SA" b="1" dirty="0"/>
              <a:t>نسمح بحذف الحقوق في حالة واحدة فقط: اذا أراد معلم الإنجليزي إضافة هذا العرض كـ </a:t>
            </a:r>
            <a:r>
              <a:rPr lang="ar-SA" b="1" dirty="0">
                <a:solidFill>
                  <a:srgbClr val="7030A0"/>
                </a:solidFill>
              </a:rPr>
              <a:t>انتاج معرفي </a:t>
            </a:r>
            <a:r>
              <a:rPr lang="ar-SA" b="1" dirty="0"/>
              <a:t>خاص فيه.</a:t>
            </a:r>
          </a:p>
        </p:txBody>
      </p:sp>
      <p:sp>
        <p:nvSpPr>
          <p:cNvPr id="7" name="مخطط انسيابي: رابط 6">
            <a:extLst>
              <a:ext uri="{FF2B5EF4-FFF2-40B4-BE49-F238E27FC236}">
                <a16:creationId xmlns:a16="http://schemas.microsoft.com/office/drawing/2014/main" id="{2AB47E63-DB79-DF4C-4829-128FEE5C2C62}"/>
              </a:ext>
            </a:extLst>
          </p:cNvPr>
          <p:cNvSpPr/>
          <p:nvPr/>
        </p:nvSpPr>
        <p:spPr>
          <a:xfrm>
            <a:off x="8156122" y="3827327"/>
            <a:ext cx="244929" cy="232683"/>
          </a:xfrm>
          <a:prstGeom prst="flowChartConnector">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8" name="مخطط انسيابي: رابط 7">
            <a:extLst>
              <a:ext uri="{FF2B5EF4-FFF2-40B4-BE49-F238E27FC236}">
                <a16:creationId xmlns:a16="http://schemas.microsoft.com/office/drawing/2014/main" id="{6B286860-172B-BDFA-C43C-F0A7E5A42B07}"/>
              </a:ext>
            </a:extLst>
          </p:cNvPr>
          <p:cNvSpPr/>
          <p:nvPr/>
        </p:nvSpPr>
        <p:spPr>
          <a:xfrm>
            <a:off x="8760279" y="4540566"/>
            <a:ext cx="244929" cy="232683"/>
          </a:xfrm>
          <a:prstGeom prst="flowChartConnector">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sz="1350"/>
          </a:p>
        </p:txBody>
      </p:sp>
      <mc:AlternateContent xmlns:mc="http://schemas.openxmlformats.org/markup-compatibility/2006">
        <mc:Choice xmlns:am3d="http://schemas.microsoft.com/office/drawing/2017/model3d" Requires="am3d">
          <p:graphicFrame>
            <p:nvGraphicFramePr>
              <p:cNvPr id="9" name="نموذج ثلاثي الأبعاد 8" descr="Red heart">
                <a:extLst>
                  <a:ext uri="{FF2B5EF4-FFF2-40B4-BE49-F238E27FC236}">
                    <a16:creationId xmlns:a16="http://schemas.microsoft.com/office/drawing/2014/main" id="{E4D7249A-4FCA-07DE-A90A-9CC97F1DA6C8}"/>
                  </a:ext>
                </a:extLst>
              </p:cNvPr>
              <p:cNvGraphicFramePr/>
              <p:nvPr/>
            </p:nvGraphicFramePr>
            <p:xfrm>
              <a:off x="138794" y="4466784"/>
              <a:ext cx="304133" cy="306466"/>
            </p:xfrm>
            <a:graphic>
              <a:graphicData uri="http://schemas.microsoft.com/office/drawing/2017/model3d">
                <am3d:model3d r:embed="rId6">
                  <am3d:spPr>
                    <a:xfrm>
                      <a:off x="0" y="0"/>
                      <a:ext cx="304133" cy="306466"/>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m3d:postTrans dx="0" dy="0" dz="0"/>
                  </am3d:trans>
                  <am3d:raster rName="Office3DRenderer" rVer="16.0.8326">
                    <am3d:blip r:embed="rId7"/>
                  </am3d:raster>
                  <am3d:objViewport viewportSz="4138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نموذج ثلاثي الأبعاد 8" descr="Red heart">
                <a:extLst>
                  <a:ext uri="{FF2B5EF4-FFF2-40B4-BE49-F238E27FC236}">
                    <a16:creationId xmlns:a16="http://schemas.microsoft.com/office/drawing/2014/main" id="{E4D7249A-4FCA-07DE-A90A-9CC97F1DA6C8}"/>
                  </a:ext>
                </a:extLst>
              </p:cNvPr>
              <p:cNvPicPr>
                <a:picLocks noGrp="1" noRot="1" noChangeAspect="1" noMove="1" noResize="1" noEditPoints="1" noAdjustHandles="1" noChangeArrowheads="1" noChangeShapeType="1" noCrop="1"/>
              </p:cNvPicPr>
              <p:nvPr/>
            </p:nvPicPr>
            <p:blipFill>
              <a:blip r:embed="rId7"/>
              <a:stretch>
                <a:fillRect/>
              </a:stretch>
            </p:blipFill>
            <p:spPr>
              <a:xfrm>
                <a:off x="138794" y="4466784"/>
                <a:ext cx="304133" cy="30646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نموذج ثلاثي الأبعاد 9" descr="Smiling Face With Smiling Eyes Emoji">
                <a:extLst>
                  <a:ext uri="{FF2B5EF4-FFF2-40B4-BE49-F238E27FC236}">
                    <a16:creationId xmlns:a16="http://schemas.microsoft.com/office/drawing/2014/main" id="{44E3217B-DA1E-0518-C123-44A61F84494C}"/>
                  </a:ext>
                </a:extLst>
              </p:cNvPr>
              <p:cNvGraphicFramePr/>
              <p:nvPr/>
            </p:nvGraphicFramePr>
            <p:xfrm>
              <a:off x="742951" y="3790459"/>
              <a:ext cx="324348" cy="306418"/>
            </p:xfrm>
            <a:graphic>
              <a:graphicData uri="http://schemas.microsoft.com/office/drawing/2017/model3d">
                <am3d:model3d r:embed="rId8">
                  <am3d:spPr>
                    <a:xfrm>
                      <a:off x="0" y="0"/>
                      <a:ext cx="324348" cy="306418"/>
                    </a:xfrm>
                    <a:prstGeom prst="rect">
                      <a:avLst/>
                    </a:prstGeom>
                  </am3d:spPr>
                  <am3d:camera>
                    <am3d:pos x="0" y="0" z="81358583"/>
                    <am3d:up dx="0" dy="36000000" dz="0"/>
                    <am3d:lookAt x="0" y="0" z="0"/>
                    <am3d:perspective fov="2700000"/>
                  </am3d:camera>
                  <am3d:trans>
                    <am3d:meterPerModelUnit n="95044" d="1000000"/>
                    <am3d:preTrans dx="3" dy="-17963324" dz="-36663"/>
                    <am3d:scale>
                      <am3d:sx n="1000000" d="1000000"/>
                      <am3d:sy n="1000000" d="1000000"/>
                      <am3d:sz n="1000000" d="1000000"/>
                    </am3d:scale>
                    <am3d:rot/>
                    <am3d:postTrans dx="0" dy="0" dz="0"/>
                  </am3d:trans>
                  <am3d:raster rName="Office3DRenderer" rVer="16.0.8326">
                    <am3d:blip r:embed="rId9"/>
                  </am3d:raster>
                  <am3d:objViewport viewportSz="4476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نموذج ثلاثي الأبعاد 9" descr="Smiling Face With Smiling Eyes Emoji">
                <a:extLst>
                  <a:ext uri="{FF2B5EF4-FFF2-40B4-BE49-F238E27FC236}">
                    <a16:creationId xmlns:a16="http://schemas.microsoft.com/office/drawing/2014/main" id="{44E3217B-DA1E-0518-C123-44A61F84494C}"/>
                  </a:ext>
                </a:extLst>
              </p:cNvPr>
              <p:cNvPicPr>
                <a:picLocks noGrp="1" noRot="1" noChangeAspect="1" noMove="1" noResize="1" noEditPoints="1" noAdjustHandles="1" noChangeArrowheads="1" noChangeShapeType="1" noCrop="1"/>
              </p:cNvPicPr>
              <p:nvPr/>
            </p:nvPicPr>
            <p:blipFill>
              <a:blip r:embed="rId9"/>
              <a:stretch>
                <a:fillRect/>
              </a:stretch>
            </p:blipFill>
            <p:spPr>
              <a:xfrm>
                <a:off x="742951" y="3790459"/>
                <a:ext cx="324348" cy="306418"/>
              </a:xfrm>
              <a:prstGeom prst="rect">
                <a:avLst/>
              </a:prstGeom>
            </p:spPr>
          </p:pic>
        </mc:Fallback>
      </mc:AlternateContent>
    </p:spTree>
    <p:extLst>
      <p:ext uri="{BB962C8B-B14F-4D97-AF65-F5344CB8AC3E}">
        <p14:creationId xmlns:p14="http://schemas.microsoft.com/office/powerpoint/2010/main" val="3011655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a libre: forma 25">
            <a:extLst>
              <a:ext uri="{FF2B5EF4-FFF2-40B4-BE49-F238E27FC236}">
                <a16:creationId xmlns:a16="http://schemas.microsoft.com/office/drawing/2014/main" id="{4A46080B-4355-4265-B720-66DC132ADEE5}"/>
              </a:ext>
            </a:extLst>
          </p:cNvPr>
          <p:cNvSpPr/>
          <p:nvPr/>
        </p:nvSpPr>
        <p:spPr>
          <a:xfrm rot="16200004">
            <a:off x="4885501" y="881509"/>
            <a:ext cx="4561548" cy="3951113"/>
          </a:xfrm>
          <a:custGeom>
            <a:avLst/>
            <a:gdLst>
              <a:gd name="f0" fmla="val 10800000"/>
              <a:gd name="f1" fmla="val 5400000"/>
              <a:gd name="f2" fmla="val 180"/>
              <a:gd name="f3" fmla="val w"/>
              <a:gd name="f4" fmla="val h"/>
              <a:gd name="f5" fmla="val 0"/>
              <a:gd name="f6" fmla="val 4561552"/>
              <a:gd name="f7" fmla="val 3951116"/>
              <a:gd name="f8" fmla="val 3146677"/>
              <a:gd name="f9" fmla="val 3363910"/>
              <a:gd name="f10" fmla="val 4539539"/>
              <a:gd name="f11" fmla="val 3576001"/>
              <a:gd name="f12" fmla="val 4497623"/>
              <a:gd name="f13" fmla="val 3780842"/>
              <a:gd name="f14" fmla="val 4453841"/>
              <a:gd name="f15" fmla="val 338832"/>
              <a:gd name="f16" fmla="val 190046"/>
              <a:gd name="f17" fmla="val 247281"/>
              <a:gd name="f18" fmla="val 566509"/>
              <a:gd name="f19" fmla="val 88051"/>
              <a:gd name="f20" fmla="val 980409"/>
              <a:gd name="f21" fmla="val 1414875"/>
              <a:gd name="f22" fmla="val 3152737"/>
              <a:gd name="f23" fmla="val 1408815"/>
              <a:gd name="f24" fmla="+- 0 0 -90"/>
              <a:gd name="f25" fmla="*/ f3 1 4561552"/>
              <a:gd name="f26" fmla="*/ f4 1 3951116"/>
              <a:gd name="f27" fmla="val f5"/>
              <a:gd name="f28" fmla="val f6"/>
              <a:gd name="f29" fmla="val f7"/>
              <a:gd name="f30" fmla="*/ f24 f0 1"/>
              <a:gd name="f31" fmla="+- f29 0 f27"/>
              <a:gd name="f32" fmla="+- f28 0 f27"/>
              <a:gd name="f33" fmla="*/ f30 1 f2"/>
              <a:gd name="f34" fmla="*/ f32 1 4561552"/>
              <a:gd name="f35" fmla="*/ f31 1 3951116"/>
              <a:gd name="f36" fmla="*/ 4561552 f32 1"/>
              <a:gd name="f37" fmla="*/ 3146677 f31 1"/>
              <a:gd name="f38" fmla="*/ 4497623 f32 1"/>
              <a:gd name="f39" fmla="*/ 3780842 f31 1"/>
              <a:gd name="f40" fmla="*/ 4453841 f32 1"/>
              <a:gd name="f41" fmla="*/ 3951116 f31 1"/>
              <a:gd name="f42" fmla="*/ 0 f32 1"/>
              <a:gd name="f43" fmla="*/ 338832 f31 1"/>
              <a:gd name="f44" fmla="*/ 190046 f32 1"/>
              <a:gd name="f45" fmla="*/ 247281 f31 1"/>
              <a:gd name="f46" fmla="*/ 1414875 f32 1"/>
              <a:gd name="f47" fmla="*/ 0 f31 1"/>
              <a:gd name="f48" fmla="+- f33 0 f1"/>
              <a:gd name="f49" fmla="*/ f36 1 4561552"/>
              <a:gd name="f50" fmla="*/ f37 1 3951116"/>
              <a:gd name="f51" fmla="*/ f38 1 4561552"/>
              <a:gd name="f52" fmla="*/ f39 1 3951116"/>
              <a:gd name="f53" fmla="*/ f40 1 4561552"/>
              <a:gd name="f54" fmla="*/ f41 1 3951116"/>
              <a:gd name="f55" fmla="*/ f42 1 4561552"/>
              <a:gd name="f56" fmla="*/ f43 1 3951116"/>
              <a:gd name="f57" fmla="*/ f44 1 4561552"/>
              <a:gd name="f58" fmla="*/ f45 1 3951116"/>
              <a:gd name="f59" fmla="*/ f46 1 4561552"/>
              <a:gd name="f60" fmla="*/ f47 1 3951116"/>
              <a:gd name="f61" fmla="*/ f27 1 f34"/>
              <a:gd name="f62" fmla="*/ f28 1 f34"/>
              <a:gd name="f63" fmla="*/ f27 1 f35"/>
              <a:gd name="f64" fmla="*/ f29 1 f35"/>
              <a:gd name="f65" fmla="*/ f49 1 f34"/>
              <a:gd name="f66" fmla="*/ f50 1 f35"/>
              <a:gd name="f67" fmla="*/ f51 1 f34"/>
              <a:gd name="f68" fmla="*/ f52 1 f35"/>
              <a:gd name="f69" fmla="*/ f53 1 f34"/>
              <a:gd name="f70" fmla="*/ f54 1 f35"/>
              <a:gd name="f71" fmla="*/ f55 1 f34"/>
              <a:gd name="f72" fmla="*/ f56 1 f35"/>
              <a:gd name="f73" fmla="*/ f57 1 f34"/>
              <a:gd name="f74" fmla="*/ f58 1 f35"/>
              <a:gd name="f75" fmla="*/ f59 1 f34"/>
              <a:gd name="f76" fmla="*/ f60 1 f35"/>
              <a:gd name="f77" fmla="*/ f61 f25 1"/>
              <a:gd name="f78" fmla="*/ f62 f25 1"/>
              <a:gd name="f79" fmla="*/ f64 f26 1"/>
              <a:gd name="f80" fmla="*/ f63 f26 1"/>
              <a:gd name="f81" fmla="*/ f65 f25 1"/>
              <a:gd name="f82" fmla="*/ f66 f26 1"/>
              <a:gd name="f83" fmla="*/ f67 f25 1"/>
              <a:gd name="f84" fmla="*/ f68 f26 1"/>
              <a:gd name="f85" fmla="*/ f69 f25 1"/>
              <a:gd name="f86" fmla="*/ f70 f26 1"/>
              <a:gd name="f87" fmla="*/ f71 f25 1"/>
              <a:gd name="f88" fmla="*/ f72 f26 1"/>
              <a:gd name="f89" fmla="*/ f73 f25 1"/>
              <a:gd name="f90" fmla="*/ f74 f26 1"/>
              <a:gd name="f91" fmla="*/ f75 f25 1"/>
              <a:gd name="f92" fmla="*/ f76 f26 1"/>
            </a:gdLst>
            <a:ahLst/>
            <a:cxnLst>
              <a:cxn ang="3cd4">
                <a:pos x="hc" y="t"/>
              </a:cxn>
              <a:cxn ang="0">
                <a:pos x="r" y="vc"/>
              </a:cxn>
              <a:cxn ang="cd4">
                <a:pos x="hc" y="b"/>
              </a:cxn>
              <a:cxn ang="cd2">
                <a:pos x="l" y="vc"/>
              </a:cxn>
              <a:cxn ang="f48">
                <a:pos x="f81" y="f82"/>
              </a:cxn>
              <a:cxn ang="f48">
                <a:pos x="f83" y="f84"/>
              </a:cxn>
              <a:cxn ang="f48">
                <a:pos x="f85" y="f86"/>
              </a:cxn>
              <a:cxn ang="f48">
                <a:pos x="f87" y="f86"/>
              </a:cxn>
              <a:cxn ang="f48">
                <a:pos x="f87" y="f88"/>
              </a:cxn>
              <a:cxn ang="f48">
                <a:pos x="f89" y="f90"/>
              </a:cxn>
              <a:cxn ang="f48">
                <a:pos x="f91" y="f92"/>
              </a:cxn>
              <a:cxn ang="f48">
                <a:pos x="f81" y="f82"/>
              </a:cxn>
            </a:cxnLst>
            <a:rect l="f77" t="f80" r="f78" b="f79"/>
            <a:pathLst>
              <a:path w="4561552" h="3951115">
                <a:moveTo>
                  <a:pt x="f6" y="f8"/>
                </a:moveTo>
                <a:cubicBezTo>
                  <a:pt x="f6" y="f9"/>
                  <a:pt x="f10" y="f11"/>
                  <a:pt x="f12" y="f13"/>
                </a:cubicBezTo>
                <a:lnTo>
                  <a:pt x="f14" y="f7"/>
                </a:lnTo>
                <a:lnTo>
                  <a:pt x="f5" y="f7"/>
                </a:lnTo>
                <a:lnTo>
                  <a:pt x="f5" y="f15"/>
                </a:lnTo>
                <a:lnTo>
                  <a:pt x="f16" y="f17"/>
                </a:lnTo>
                <a:cubicBezTo>
                  <a:pt x="f18" y="f19"/>
                  <a:pt x="f20" y="f5"/>
                  <a:pt x="f21" y="f5"/>
                </a:cubicBezTo>
                <a:cubicBezTo>
                  <a:pt x="f22" y="f5"/>
                  <a:pt x="f6" y="f23"/>
                  <a:pt x="f6" y="f8"/>
                </a:cubicBezTo>
                <a:close/>
              </a:path>
            </a:pathLst>
          </a:custGeom>
          <a:solidFill>
            <a:srgbClr val="E6D19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F1EEE6"/>
              </a:solidFill>
              <a:uFillTx/>
              <a:latin typeface="Arial"/>
            </a:endParaRPr>
          </a:p>
        </p:txBody>
      </p:sp>
      <p:pic>
        <p:nvPicPr>
          <p:cNvPr id="22" name="صورة 21">
            <a:extLst>
              <a:ext uri="{FF2B5EF4-FFF2-40B4-BE49-F238E27FC236}">
                <a16:creationId xmlns:a16="http://schemas.microsoft.com/office/drawing/2014/main" id="{B6BE8B85-E83F-4C77-B0EB-EA5FA158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513" y="785931"/>
            <a:ext cx="4315205" cy="4411293"/>
          </a:xfrm>
          <a:prstGeom prst="rect">
            <a:avLst/>
          </a:prstGeom>
        </p:spPr>
      </p:pic>
      <p:sp>
        <p:nvSpPr>
          <p:cNvPr id="23" name="Google Shape;205;p18">
            <a:extLst>
              <a:ext uri="{FF2B5EF4-FFF2-40B4-BE49-F238E27FC236}">
                <a16:creationId xmlns:a16="http://schemas.microsoft.com/office/drawing/2014/main" id="{E213ABD0-0663-46C7-AE13-B50D81BD2D02}"/>
              </a:ext>
            </a:extLst>
          </p:cNvPr>
          <p:cNvSpPr txBox="1">
            <a:spLocks noGrp="1"/>
          </p:cNvSpPr>
          <p:nvPr>
            <p:ph type="title"/>
          </p:nvPr>
        </p:nvSpPr>
        <p:spPr>
          <a:xfrm>
            <a:off x="1016000" y="918793"/>
            <a:ext cx="4822092" cy="763600"/>
          </a:xfrm>
          <a:prstGeom prst="rect">
            <a:avLst/>
          </a:prstGeom>
          <a:noFill/>
        </p:spPr>
        <p:txBody>
          <a:bodyPr spcFirstLastPara="1" vert="horz" wrap="square" lIns="121900" tIns="121900" rIns="121900" bIns="121900" rtlCol="1" anchor="t" anchorCtr="0">
            <a:noAutofit/>
          </a:bodyPr>
          <a:lstStyle/>
          <a:p>
            <a:pPr algn="ctr"/>
            <a:r>
              <a:rPr lang="en-US" b="1" u="sng" dirty="0"/>
              <a:t>What will we learn today?</a:t>
            </a:r>
          </a:p>
        </p:txBody>
      </p:sp>
      <p:sp>
        <p:nvSpPr>
          <p:cNvPr id="52" name="Google Shape;2514;p37">
            <a:extLst>
              <a:ext uri="{FF2B5EF4-FFF2-40B4-BE49-F238E27FC236}">
                <a16:creationId xmlns:a16="http://schemas.microsoft.com/office/drawing/2014/main" id="{7B229D16-2082-4E20-8ABC-115187376DD8}"/>
              </a:ext>
            </a:extLst>
          </p:cNvPr>
          <p:cNvSpPr txBox="1">
            <a:spLocks/>
          </p:cNvSpPr>
          <p:nvPr/>
        </p:nvSpPr>
        <p:spPr>
          <a:xfrm>
            <a:off x="1082119" y="1666138"/>
            <a:ext cx="827102" cy="531595"/>
          </a:xfrm>
          <a:prstGeom prst="rect">
            <a:avLst/>
          </a:prstGeom>
          <a:noFill/>
          <a:ln>
            <a:noFill/>
          </a:ln>
        </p:spPr>
        <p:txBody>
          <a:bodyPr vert="horz" wrap="square" lIns="91421" tIns="91421" rIns="91421" bIns="91421" anchor="ctr" anchorCtr="0" compatLnSpc="1">
            <a:noAutofit/>
          </a:bodyPr>
          <a:lstStyle>
            <a:lvl1pPr marL="0" marR="0" lvl="0" indent="0" algn="ctr" defTabSz="914400" rtl="0" fontAlgn="auto" hangingPunct="1">
              <a:lnSpc>
                <a:spcPct val="100000"/>
              </a:lnSpc>
              <a:spcBef>
                <a:spcPct val="0"/>
              </a:spcBef>
              <a:spcAft>
                <a:spcPct val="0"/>
              </a:spcAft>
              <a:buNone/>
              <a:defRPr lang="es-PE" sz="2800" b="1" i="0" u="none" strike="noStrike" kern="0" cap="none" spc="0" baseline="0">
                <a:solidFill>
                  <a:srgbClr val="393231"/>
                </a:solidFill>
                <a:uFillTx/>
                <a:latin typeface="Milonga"/>
                <a:ea typeface="Milonga"/>
                <a:cs typeface="Milonga"/>
              </a:defRPr>
            </a:lvl1pPr>
          </a:lstStyle>
          <a:p>
            <a:pPr algn="r"/>
            <a:r>
              <a:rPr lang="en-US" sz="3000" dirty="0">
                <a:solidFill>
                  <a:srgbClr val="D6B35F"/>
                </a:solidFill>
                <a:latin typeface="Harry P" pitchFamily="2"/>
              </a:rPr>
              <a:t>01</a:t>
            </a:r>
          </a:p>
        </p:txBody>
      </p:sp>
      <p:sp>
        <p:nvSpPr>
          <p:cNvPr id="54" name="Google Shape;2517;p37">
            <a:extLst>
              <a:ext uri="{FF2B5EF4-FFF2-40B4-BE49-F238E27FC236}">
                <a16:creationId xmlns:a16="http://schemas.microsoft.com/office/drawing/2014/main" id="{52EBB76A-EB11-4A64-9C17-622F528BF0F3}"/>
              </a:ext>
            </a:extLst>
          </p:cNvPr>
          <p:cNvSpPr txBox="1">
            <a:spLocks/>
          </p:cNvSpPr>
          <p:nvPr/>
        </p:nvSpPr>
        <p:spPr>
          <a:xfrm>
            <a:off x="1082267" y="2590960"/>
            <a:ext cx="827102" cy="531595"/>
          </a:xfrm>
          <a:prstGeom prst="rect">
            <a:avLst/>
          </a:prstGeom>
          <a:noFill/>
          <a:ln>
            <a:noFill/>
          </a:ln>
        </p:spPr>
        <p:txBody>
          <a:bodyPr vert="horz" wrap="square" lIns="91421" tIns="91421" rIns="91421" bIns="91421" anchor="ctr" anchorCtr="0" compatLnSpc="1">
            <a:noAutofit/>
          </a:bodyPr>
          <a:lstStyle>
            <a:lvl1pPr marL="0" marR="0" lvl="0" indent="0" algn="ctr" defTabSz="914400" rtl="0" fontAlgn="auto" hangingPunct="1">
              <a:lnSpc>
                <a:spcPct val="100000"/>
              </a:lnSpc>
              <a:spcBef>
                <a:spcPct val="0"/>
              </a:spcBef>
              <a:spcAft>
                <a:spcPct val="0"/>
              </a:spcAft>
              <a:buNone/>
              <a:defRPr lang="es-PE" sz="2800" b="1" i="0" u="none" strike="noStrike" kern="0" cap="none" spc="0" baseline="0">
                <a:solidFill>
                  <a:srgbClr val="393231"/>
                </a:solidFill>
                <a:uFillTx/>
                <a:latin typeface="Milonga"/>
                <a:ea typeface="Milonga"/>
                <a:cs typeface="Milonga"/>
              </a:defRPr>
            </a:lvl1pPr>
          </a:lstStyle>
          <a:p>
            <a:pPr algn="r"/>
            <a:r>
              <a:rPr lang="en-US" sz="3000" dirty="0">
                <a:solidFill>
                  <a:srgbClr val="D6B35F"/>
                </a:solidFill>
                <a:latin typeface="Harry P" pitchFamily="2"/>
              </a:rPr>
              <a:t>02</a:t>
            </a:r>
          </a:p>
        </p:txBody>
      </p:sp>
      <p:sp>
        <p:nvSpPr>
          <p:cNvPr id="56" name="Google Shape;2520;p37">
            <a:extLst>
              <a:ext uri="{FF2B5EF4-FFF2-40B4-BE49-F238E27FC236}">
                <a16:creationId xmlns:a16="http://schemas.microsoft.com/office/drawing/2014/main" id="{D5725315-938E-41EC-80A3-033AAEAB66C6}"/>
              </a:ext>
            </a:extLst>
          </p:cNvPr>
          <p:cNvSpPr txBox="1">
            <a:spLocks/>
          </p:cNvSpPr>
          <p:nvPr/>
        </p:nvSpPr>
        <p:spPr>
          <a:xfrm>
            <a:off x="1082119" y="3372098"/>
            <a:ext cx="827102" cy="531595"/>
          </a:xfrm>
          <a:prstGeom prst="rect">
            <a:avLst/>
          </a:prstGeom>
          <a:noFill/>
          <a:ln>
            <a:noFill/>
          </a:ln>
        </p:spPr>
        <p:txBody>
          <a:bodyPr vert="horz" wrap="square" lIns="91421" tIns="91421" rIns="91421" bIns="91421" anchor="ctr" anchorCtr="0" compatLnSpc="1">
            <a:noAutofit/>
          </a:bodyPr>
          <a:lstStyle>
            <a:lvl1pPr marL="0" marR="0" lvl="0" indent="0" algn="ctr" defTabSz="914400" rtl="0" fontAlgn="auto" hangingPunct="1">
              <a:lnSpc>
                <a:spcPct val="100000"/>
              </a:lnSpc>
              <a:spcBef>
                <a:spcPct val="0"/>
              </a:spcBef>
              <a:spcAft>
                <a:spcPct val="0"/>
              </a:spcAft>
              <a:buNone/>
              <a:defRPr lang="es-PE" sz="2800" b="1" i="0" u="none" strike="noStrike" kern="0" cap="none" spc="0" baseline="0">
                <a:solidFill>
                  <a:srgbClr val="393231"/>
                </a:solidFill>
                <a:uFillTx/>
                <a:latin typeface="Milonga"/>
                <a:ea typeface="Milonga"/>
                <a:cs typeface="Milonga"/>
              </a:defRPr>
            </a:lvl1pPr>
          </a:lstStyle>
          <a:p>
            <a:pPr algn="r"/>
            <a:r>
              <a:rPr lang="en-US" sz="3000">
                <a:solidFill>
                  <a:srgbClr val="D6B35F"/>
                </a:solidFill>
                <a:latin typeface="Harry P" pitchFamily="2"/>
              </a:rPr>
              <a:t>03</a:t>
            </a:r>
          </a:p>
        </p:txBody>
      </p:sp>
      <p:sp>
        <p:nvSpPr>
          <p:cNvPr id="59" name="Google Shape;2523;p37">
            <a:extLst>
              <a:ext uri="{FF2B5EF4-FFF2-40B4-BE49-F238E27FC236}">
                <a16:creationId xmlns:a16="http://schemas.microsoft.com/office/drawing/2014/main" id="{4345E1FC-5260-4BF4-8184-6145BDB2707C}"/>
              </a:ext>
            </a:extLst>
          </p:cNvPr>
          <p:cNvSpPr txBox="1">
            <a:spLocks/>
          </p:cNvSpPr>
          <p:nvPr/>
        </p:nvSpPr>
        <p:spPr>
          <a:xfrm>
            <a:off x="1085355" y="4224707"/>
            <a:ext cx="828520" cy="469740"/>
          </a:xfrm>
          <a:prstGeom prst="rect">
            <a:avLst/>
          </a:prstGeom>
          <a:noFill/>
          <a:ln>
            <a:noFill/>
          </a:ln>
        </p:spPr>
        <p:txBody>
          <a:bodyPr vert="horz" wrap="square" lIns="91421" tIns="91421" rIns="91421" bIns="91421" anchor="ctr" anchorCtr="0" compatLnSpc="1">
            <a:noAutofit/>
          </a:bodyPr>
          <a:lstStyle>
            <a:lvl1pPr marL="0" marR="0" lvl="0" indent="0" algn="ctr" defTabSz="914400" rtl="0" fontAlgn="auto" hangingPunct="1">
              <a:lnSpc>
                <a:spcPct val="100000"/>
              </a:lnSpc>
              <a:spcBef>
                <a:spcPct val="0"/>
              </a:spcBef>
              <a:spcAft>
                <a:spcPct val="0"/>
              </a:spcAft>
              <a:buNone/>
              <a:defRPr lang="es-PE" sz="2800" b="1" i="0" u="none" strike="noStrike" kern="0" cap="none" spc="0" baseline="0">
                <a:solidFill>
                  <a:srgbClr val="393231"/>
                </a:solidFill>
                <a:uFillTx/>
                <a:latin typeface="Milonga"/>
                <a:ea typeface="Milonga"/>
                <a:cs typeface="Milonga"/>
              </a:defRPr>
            </a:lvl1pPr>
          </a:lstStyle>
          <a:p>
            <a:pPr algn="r"/>
            <a:r>
              <a:rPr lang="en-US" sz="3000">
                <a:solidFill>
                  <a:srgbClr val="D6B35F"/>
                </a:solidFill>
                <a:latin typeface="Harry P" pitchFamily="2"/>
              </a:rPr>
              <a:t>04</a:t>
            </a:r>
          </a:p>
        </p:txBody>
      </p:sp>
      <p:sp>
        <p:nvSpPr>
          <p:cNvPr id="61" name="مربع نص 60">
            <a:extLst>
              <a:ext uri="{FF2B5EF4-FFF2-40B4-BE49-F238E27FC236}">
                <a16:creationId xmlns:a16="http://schemas.microsoft.com/office/drawing/2014/main" id="{FCB14B85-D64C-4AA6-98F5-1A640813ECC5}"/>
              </a:ext>
            </a:extLst>
          </p:cNvPr>
          <p:cNvSpPr txBox="1"/>
          <p:nvPr/>
        </p:nvSpPr>
        <p:spPr>
          <a:xfrm>
            <a:off x="1881631" y="1708749"/>
            <a:ext cx="3063240" cy="923330"/>
          </a:xfrm>
          <a:prstGeom prst="rect">
            <a:avLst/>
          </a:prstGeom>
          <a:noFill/>
        </p:spPr>
        <p:txBody>
          <a:bodyPr wrap="square" rtlCol="1">
            <a:spAutoFit/>
          </a:bodyPr>
          <a:lstStyle/>
          <a:p>
            <a:r>
              <a:rPr lang="en-US" sz="1800" b="1" dirty="0">
                <a:solidFill>
                  <a:schemeClr val="tx1"/>
                </a:solidFill>
                <a:latin typeface="Aharoni" panose="02010803020104030203" pitchFamily="2" charset="-79"/>
                <a:cs typeface="Aharoni" panose="02010803020104030203" pitchFamily="2" charset="-79"/>
              </a:rPr>
              <a:t>Use the passive form in the present or past tense </a:t>
            </a:r>
          </a:p>
          <a:p>
            <a:endParaRPr lang="ar-SA" dirty="0"/>
          </a:p>
        </p:txBody>
      </p:sp>
      <p:sp>
        <p:nvSpPr>
          <p:cNvPr id="62" name="مربع نص 61">
            <a:extLst>
              <a:ext uri="{FF2B5EF4-FFF2-40B4-BE49-F238E27FC236}">
                <a16:creationId xmlns:a16="http://schemas.microsoft.com/office/drawing/2014/main" id="{4E16BF8A-0894-45D4-8BFE-04DE6A28EDFA}"/>
              </a:ext>
            </a:extLst>
          </p:cNvPr>
          <p:cNvSpPr txBox="1"/>
          <p:nvPr/>
        </p:nvSpPr>
        <p:spPr>
          <a:xfrm>
            <a:off x="1881631" y="2613738"/>
            <a:ext cx="3063240" cy="646331"/>
          </a:xfrm>
          <a:prstGeom prst="rect">
            <a:avLst/>
          </a:prstGeom>
          <a:noFill/>
        </p:spPr>
        <p:txBody>
          <a:bodyPr wrap="square" rtlCol="1">
            <a:spAutoFit/>
          </a:bodyPr>
          <a:lstStyle/>
          <a:p>
            <a:r>
              <a:rPr lang="en-US" sz="1800" b="1" dirty="0">
                <a:latin typeface="Comic Sans MS" panose="030F0702030302020204" pitchFamily="66" charset="0"/>
              </a:rPr>
              <a:t>Use " by " to show the agent that did the action</a:t>
            </a:r>
            <a:endParaRPr lang="ar-SA" b="1" dirty="0"/>
          </a:p>
        </p:txBody>
      </p:sp>
      <p:sp>
        <p:nvSpPr>
          <p:cNvPr id="63" name="مربع نص 62">
            <a:extLst>
              <a:ext uri="{FF2B5EF4-FFF2-40B4-BE49-F238E27FC236}">
                <a16:creationId xmlns:a16="http://schemas.microsoft.com/office/drawing/2014/main" id="{4CD2AA78-224A-4D05-A06B-EBC71820E833}"/>
              </a:ext>
            </a:extLst>
          </p:cNvPr>
          <p:cNvSpPr txBox="1"/>
          <p:nvPr/>
        </p:nvSpPr>
        <p:spPr>
          <a:xfrm>
            <a:off x="1881631" y="3406879"/>
            <a:ext cx="3063240" cy="646331"/>
          </a:xfrm>
          <a:prstGeom prst="rect">
            <a:avLst/>
          </a:prstGeom>
          <a:noFill/>
        </p:spPr>
        <p:txBody>
          <a:bodyPr wrap="square" rtlCol="1">
            <a:spAutoFit/>
          </a:bodyPr>
          <a:lstStyle/>
          <a:p>
            <a:r>
              <a:rPr lang="en-US" sz="1800" b="1" dirty="0">
                <a:latin typeface="Comic Sans MS" panose="030F0702030302020204" pitchFamily="66" charset="0"/>
              </a:rPr>
              <a:t>Write a text from the book of record</a:t>
            </a:r>
            <a:endParaRPr lang="ar-SA" b="1" dirty="0"/>
          </a:p>
        </p:txBody>
      </p:sp>
      <p:sp>
        <p:nvSpPr>
          <p:cNvPr id="64" name="مربع نص 63">
            <a:extLst>
              <a:ext uri="{FF2B5EF4-FFF2-40B4-BE49-F238E27FC236}">
                <a16:creationId xmlns:a16="http://schemas.microsoft.com/office/drawing/2014/main" id="{46829360-7150-43C4-B9DB-DDDA8E257C9B}"/>
              </a:ext>
            </a:extLst>
          </p:cNvPr>
          <p:cNvSpPr txBox="1"/>
          <p:nvPr/>
        </p:nvSpPr>
        <p:spPr>
          <a:xfrm>
            <a:off x="1909221" y="4355280"/>
            <a:ext cx="3063240" cy="660181"/>
          </a:xfrm>
          <a:prstGeom prst="rect">
            <a:avLst/>
          </a:prstGeom>
          <a:noFill/>
        </p:spPr>
        <p:txBody>
          <a:bodyPr wrap="square" rtlCol="1">
            <a:spAutoFit/>
          </a:bodyPr>
          <a:lstStyle/>
          <a:p>
            <a:pPr marL="0" lvl="1" defTabSz="800100">
              <a:lnSpc>
                <a:spcPct val="90000"/>
              </a:lnSpc>
              <a:spcBef>
                <a:spcPct val="0"/>
              </a:spcBef>
              <a:spcAft>
                <a:spcPct val="15000"/>
              </a:spcAft>
            </a:pPr>
            <a:r>
              <a:rPr lang="en-US" b="1" kern="1200" dirty="0">
                <a:solidFill>
                  <a:schemeClr val="tx1"/>
                </a:solidFill>
                <a:latin typeface="Comic Sans MS" panose="030F0702030302020204" pitchFamily="66" charset="0"/>
              </a:rPr>
              <a:t>Use So\such...That</a:t>
            </a:r>
            <a:endParaRPr lang="ar-SA" b="1" kern="1200" dirty="0">
              <a:solidFill>
                <a:schemeClr val="tx1"/>
              </a:solidFill>
              <a:latin typeface="Comic Sans MS" panose="030F0702030302020204" pitchFamily="66" charset="0"/>
            </a:endParaRPr>
          </a:p>
          <a:p>
            <a:endParaRPr lang="ar-SA" b="1" dirty="0"/>
          </a:p>
        </p:txBody>
      </p:sp>
    </p:spTree>
    <p:extLst>
      <p:ext uri="{BB962C8B-B14F-4D97-AF65-F5344CB8AC3E}">
        <p14:creationId xmlns:p14="http://schemas.microsoft.com/office/powerpoint/2010/main" val="3628569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down)">
                                      <p:cBhvr>
                                        <p:cTn id="15" dur="500"/>
                                        <p:tgtEl>
                                          <p:spTgt spid="6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down)">
                                      <p:cBhvr>
                                        <p:cTn id="23" dur="500"/>
                                        <p:tgtEl>
                                          <p:spTgt spid="6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down)">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down)">
                                      <p:cBhvr>
                                        <p:cTn id="31" dur="500"/>
                                        <p:tgtEl>
                                          <p:spTgt spid="6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down)">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6" grpId="0"/>
      <p:bldP spid="59" grpId="0"/>
      <p:bldP spid="61" grpId="0"/>
      <p:bldP spid="62" grpId="0"/>
      <p:bldP spid="63" grpId="0"/>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5">
            <a:extLst>
              <a:ext uri="{FF2B5EF4-FFF2-40B4-BE49-F238E27FC236}">
                <a16:creationId xmlns:a16="http://schemas.microsoft.com/office/drawing/2014/main" id="{1106E948-7C2D-4AAC-823B-5B8050A2A6B7}"/>
              </a:ext>
            </a:extLst>
          </p:cNvPr>
          <p:cNvPicPr>
            <a:picLocks noChangeAspect="1"/>
          </p:cNvPicPr>
          <p:nvPr/>
        </p:nvPicPr>
        <p:blipFill>
          <a:blip r:embed="rId3">
            <a:alphaModFix amt="38000"/>
          </a:blip>
          <a:stretch>
            <a:fillRect/>
          </a:stretch>
        </p:blipFill>
        <p:spPr>
          <a:xfrm>
            <a:off x="0" y="0"/>
            <a:ext cx="9144000" cy="5143207"/>
          </a:xfrm>
          <a:prstGeom prst="rect">
            <a:avLst/>
          </a:prstGeom>
          <a:noFill/>
          <a:ln cap="flat">
            <a:noFill/>
          </a:ln>
        </p:spPr>
      </p:pic>
      <p:pic>
        <p:nvPicPr>
          <p:cNvPr id="3" name="Imagen 3">
            <a:extLst>
              <a:ext uri="{FF2B5EF4-FFF2-40B4-BE49-F238E27FC236}">
                <a16:creationId xmlns:a16="http://schemas.microsoft.com/office/drawing/2014/main" id="{1FD866C4-72D7-4A25-884A-2AE833AB341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5142" y="146"/>
            <a:ext cx="8998857" cy="5143207"/>
          </a:xfrm>
          <a:prstGeom prst="rect">
            <a:avLst/>
          </a:prstGeom>
          <a:noFill/>
          <a:ln cap="flat">
            <a:noFill/>
          </a:ln>
        </p:spPr>
      </p:pic>
      <p:sp>
        <p:nvSpPr>
          <p:cNvPr id="5" name="Google Shape;2576;p41">
            <a:extLst>
              <a:ext uri="{FF2B5EF4-FFF2-40B4-BE49-F238E27FC236}">
                <a16:creationId xmlns:a16="http://schemas.microsoft.com/office/drawing/2014/main" id="{BAE59D9E-5FE6-4C28-9D08-A316711AE332}"/>
              </a:ext>
            </a:extLst>
          </p:cNvPr>
          <p:cNvSpPr txBox="1">
            <a:spLocks noGrp="1"/>
          </p:cNvSpPr>
          <p:nvPr>
            <p:ph type="subTitle" idx="4294967295"/>
          </p:nvPr>
        </p:nvSpPr>
        <p:spPr>
          <a:xfrm>
            <a:off x="805376" y="3789694"/>
            <a:ext cx="3127997" cy="522899"/>
          </a:xfrm>
        </p:spPr>
        <p:txBody>
          <a:bodyPr/>
          <a:lstStyle/>
          <a:p>
            <a:pPr marL="0" lvl="0" indent="0">
              <a:buNone/>
            </a:pPr>
            <a:r>
              <a:rPr lang="en-US" sz="1500">
                <a:solidFill>
                  <a:srgbClr val="393231"/>
                </a:solidFill>
              </a:rPr>
              <a:t>Describe the topic of the section here</a:t>
            </a:r>
          </a:p>
        </p:txBody>
      </p:sp>
      <p:sp>
        <p:nvSpPr>
          <p:cNvPr id="9" name="圆角矩形 112">
            <a:extLst>
              <a:ext uri="{FF2B5EF4-FFF2-40B4-BE49-F238E27FC236}">
                <a16:creationId xmlns:a16="http://schemas.microsoft.com/office/drawing/2014/main" id="{14183538-19B8-4A97-AF4E-E4D938B5BB41}"/>
              </a:ext>
            </a:extLst>
          </p:cNvPr>
          <p:cNvSpPr/>
          <p:nvPr/>
        </p:nvSpPr>
        <p:spPr>
          <a:xfrm>
            <a:off x="805376" y="986634"/>
            <a:ext cx="7533248" cy="3325959"/>
          </a:xfrm>
          <a:prstGeom prst="roundRect">
            <a:avLst>
              <a:gd name="adj" fmla="val 7352"/>
            </a:avLst>
          </a:prstGeom>
          <a:solidFill>
            <a:srgbClr val="F2F2F2">
              <a:alpha val="87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06">
            <a:extLst>
              <a:ext uri="{FF2B5EF4-FFF2-40B4-BE49-F238E27FC236}">
                <a16:creationId xmlns:a16="http://schemas.microsoft.com/office/drawing/2014/main" id="{9119FA58-B2B2-4160-BB84-437EF4C4205B}"/>
              </a:ext>
            </a:extLst>
          </p:cNvPr>
          <p:cNvSpPr/>
          <p:nvPr/>
        </p:nvSpPr>
        <p:spPr>
          <a:xfrm>
            <a:off x="8050639" y="1110746"/>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7">
            <a:extLst>
              <a:ext uri="{FF2B5EF4-FFF2-40B4-BE49-F238E27FC236}">
                <a16:creationId xmlns:a16="http://schemas.microsoft.com/office/drawing/2014/main" id="{8AE01B53-44CA-4E81-A1C7-54D16E4E2DFC}"/>
              </a:ext>
            </a:extLst>
          </p:cNvPr>
          <p:cNvSpPr/>
          <p:nvPr/>
        </p:nvSpPr>
        <p:spPr>
          <a:xfrm>
            <a:off x="1005468" y="3941629"/>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08">
            <a:extLst>
              <a:ext uri="{FF2B5EF4-FFF2-40B4-BE49-F238E27FC236}">
                <a16:creationId xmlns:a16="http://schemas.microsoft.com/office/drawing/2014/main" id="{BA6BAE83-0F03-4C39-9F16-BE7F67EF891E}"/>
              </a:ext>
            </a:extLst>
          </p:cNvPr>
          <p:cNvSpPr/>
          <p:nvPr/>
        </p:nvSpPr>
        <p:spPr>
          <a:xfrm>
            <a:off x="7962746" y="3941629"/>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09">
            <a:extLst>
              <a:ext uri="{FF2B5EF4-FFF2-40B4-BE49-F238E27FC236}">
                <a16:creationId xmlns:a16="http://schemas.microsoft.com/office/drawing/2014/main" id="{5A172F9E-F4E4-456E-A793-A523F03C8444}"/>
              </a:ext>
            </a:extLst>
          </p:cNvPr>
          <p:cNvSpPr/>
          <p:nvPr/>
        </p:nvSpPr>
        <p:spPr>
          <a:xfrm>
            <a:off x="993731" y="1460327"/>
            <a:ext cx="175786" cy="215237"/>
          </a:xfrm>
          <a:prstGeom prst="ellipse">
            <a:avLst/>
          </a:prstGeom>
          <a:solidFill>
            <a:srgbClr val="7F7F7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مربع نص 14">
            <a:extLst>
              <a:ext uri="{FF2B5EF4-FFF2-40B4-BE49-F238E27FC236}">
                <a16:creationId xmlns:a16="http://schemas.microsoft.com/office/drawing/2014/main" id="{09088FC4-3682-43B1-8B3F-B7E39D768DA4}"/>
              </a:ext>
            </a:extLst>
          </p:cNvPr>
          <p:cNvSpPr txBox="1"/>
          <p:nvPr/>
        </p:nvSpPr>
        <p:spPr>
          <a:xfrm>
            <a:off x="2714974" y="1680228"/>
            <a:ext cx="4871371" cy="1323439"/>
          </a:xfrm>
          <a:prstGeom prst="rect">
            <a:avLst/>
          </a:prstGeom>
          <a:noFill/>
        </p:spPr>
        <p:txBody>
          <a:bodyPr wrap="square">
            <a:spAutoFit/>
          </a:bodyPr>
          <a:lstStyle/>
          <a:p>
            <a:r>
              <a:rPr lang="en-US" sz="8000" b="1" dirty="0"/>
              <a:t>Writing </a:t>
            </a:r>
            <a:endParaRPr lang="ar-SA" sz="8000" b="1" dirty="0"/>
          </a:p>
        </p:txBody>
      </p:sp>
      <p:pic>
        <p:nvPicPr>
          <p:cNvPr id="16" name="Imagen 10">
            <a:extLst>
              <a:ext uri="{FF2B5EF4-FFF2-40B4-BE49-F238E27FC236}">
                <a16:creationId xmlns:a16="http://schemas.microsoft.com/office/drawing/2014/main" id="{889DED70-E96B-48B0-B218-E78390EB6BF6}"/>
              </a:ext>
            </a:extLst>
          </p:cNvPr>
          <p:cNvPicPr>
            <a:picLocks noChangeAspect="1"/>
          </p:cNvPicPr>
          <p:nvPr/>
        </p:nvPicPr>
        <p:blipFill>
          <a:blip r:embed="rId5"/>
          <a:stretch>
            <a:fillRect/>
          </a:stretch>
        </p:blipFill>
        <p:spPr>
          <a:xfrm>
            <a:off x="1005468" y="2517947"/>
            <a:ext cx="1271674" cy="1271674"/>
          </a:xfrm>
          <a:prstGeom prst="rect">
            <a:avLst/>
          </a:prstGeom>
          <a:noFill/>
          <a:ln cap="flat">
            <a:noFill/>
          </a:ln>
        </p:spPr>
      </p:pic>
      <p:pic>
        <p:nvPicPr>
          <p:cNvPr id="17" name="Imagen 2">
            <a:extLst>
              <a:ext uri="{FF2B5EF4-FFF2-40B4-BE49-F238E27FC236}">
                <a16:creationId xmlns:a16="http://schemas.microsoft.com/office/drawing/2014/main" id="{D459261D-F5F9-4C9C-8543-06A0FEC3833D}"/>
              </a:ext>
            </a:extLst>
          </p:cNvPr>
          <p:cNvPicPr>
            <a:picLocks noChangeAspect="1"/>
          </p:cNvPicPr>
          <p:nvPr/>
        </p:nvPicPr>
        <p:blipFill>
          <a:blip r:embed="rId6"/>
          <a:stretch>
            <a:fillRect/>
          </a:stretch>
        </p:blipFill>
        <p:spPr>
          <a:xfrm>
            <a:off x="7406302" y="2480375"/>
            <a:ext cx="1077464" cy="1292952"/>
          </a:xfrm>
          <a:prstGeom prst="rect">
            <a:avLst/>
          </a:prstGeom>
          <a:noFill/>
          <a:ln cap="flat">
            <a:noFill/>
          </a:ln>
        </p:spPr>
      </p:pic>
    </p:spTree>
    <p:extLst>
      <p:ext uri="{BB962C8B-B14F-4D97-AF65-F5344CB8AC3E}">
        <p14:creationId xmlns:p14="http://schemas.microsoft.com/office/powerpoint/2010/main" val="2966448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D839957-4E82-4496-86FF-611FA338E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0533" y="567159"/>
            <a:ext cx="2017842" cy="574137"/>
          </a:xfrm>
          <a:prstGeom prst="rect">
            <a:avLst/>
          </a:prstGeom>
        </p:spPr>
      </p:pic>
      <p:pic>
        <p:nvPicPr>
          <p:cNvPr id="3" name="صورة 2">
            <a:extLst>
              <a:ext uri="{FF2B5EF4-FFF2-40B4-BE49-F238E27FC236}">
                <a16:creationId xmlns:a16="http://schemas.microsoft.com/office/drawing/2014/main" id="{54740D05-67AB-4228-BBAE-2F62F47B1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12" y="1320228"/>
            <a:ext cx="8287176" cy="937916"/>
          </a:xfrm>
          <a:prstGeom prst="rect">
            <a:avLst/>
          </a:prstGeom>
        </p:spPr>
      </p:pic>
      <p:sp>
        <p:nvSpPr>
          <p:cNvPr id="4" name="مربع نص 3">
            <a:extLst>
              <a:ext uri="{FF2B5EF4-FFF2-40B4-BE49-F238E27FC236}">
                <a16:creationId xmlns:a16="http://schemas.microsoft.com/office/drawing/2014/main" id="{50449873-DCF9-480B-89E0-30B384312BCA}"/>
              </a:ext>
            </a:extLst>
          </p:cNvPr>
          <p:cNvSpPr txBox="1"/>
          <p:nvPr/>
        </p:nvSpPr>
        <p:spPr>
          <a:xfrm>
            <a:off x="2546657" y="3645966"/>
            <a:ext cx="4050685" cy="1200329"/>
          </a:xfrm>
          <a:prstGeom prst="rect">
            <a:avLst/>
          </a:prstGeom>
          <a:noFill/>
        </p:spPr>
        <p:txBody>
          <a:bodyPr wrap="square" rtlCol="1">
            <a:spAutoFit/>
          </a:bodyPr>
          <a:lstStyle/>
          <a:p>
            <a:pPr algn="ctr"/>
            <a:r>
              <a:rPr lang="en-US" sz="3600" b="1" dirty="0"/>
              <a:t>Open your book page 96</a:t>
            </a:r>
            <a:endParaRPr lang="ar-SA" sz="3600" b="1" dirty="0"/>
          </a:p>
        </p:txBody>
      </p:sp>
      <p:pic>
        <p:nvPicPr>
          <p:cNvPr id="5" name="رسم 4" descr="فصل دراسي">
            <a:extLst>
              <a:ext uri="{FF2B5EF4-FFF2-40B4-BE49-F238E27FC236}">
                <a16:creationId xmlns:a16="http://schemas.microsoft.com/office/drawing/2014/main" id="{3E0E2AD8-9A1C-401A-ACD7-E597C376B4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5623" y="2157293"/>
            <a:ext cx="2152752" cy="1635109"/>
          </a:xfrm>
          <a:prstGeom prst="rect">
            <a:avLst/>
          </a:prstGeom>
        </p:spPr>
      </p:pic>
    </p:spTree>
    <p:extLst>
      <p:ext uri="{BB962C8B-B14F-4D97-AF65-F5344CB8AC3E}">
        <p14:creationId xmlns:p14="http://schemas.microsoft.com/office/powerpoint/2010/main" val="2824701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a="http://schemas.openxmlformats.org/drawingml/2006/main" name="The Holy Bible by Slides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 Holy Bible by Slides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1748</TotalTime>
  <Words>1583</Words>
  <Application>Microsoft Office PowerPoint</Application>
  <PresentationFormat>عرض على الشاشة (16:9)</PresentationFormat>
  <Paragraphs>358</Paragraphs>
  <Slides>67</Slides>
  <Notes>14</Notes>
  <HiddenSlides>0</HiddenSlides>
  <MMClips>1</MMClips>
  <ScaleCrop>false</ScaleCrop>
  <HeadingPairs>
    <vt:vector size="6" baseType="variant">
      <vt:variant>
        <vt:lpstr>الخطوط المستخدمة</vt:lpstr>
      </vt:variant>
      <vt:variant>
        <vt:i4>19</vt:i4>
      </vt:variant>
      <vt:variant>
        <vt:lpstr>نسق</vt:lpstr>
      </vt:variant>
      <vt:variant>
        <vt:i4>2</vt:i4>
      </vt:variant>
      <vt:variant>
        <vt:lpstr>عناوين الشرائح</vt:lpstr>
      </vt:variant>
      <vt:variant>
        <vt:i4>67</vt:i4>
      </vt:variant>
    </vt:vector>
  </HeadingPairs>
  <TitlesOfParts>
    <vt:vector size="88" baseType="lpstr">
      <vt:lpstr>Abadi</vt:lpstr>
      <vt:lpstr>Adamina</vt:lpstr>
      <vt:lpstr>Aharoni</vt:lpstr>
      <vt:lpstr>Arial</vt:lpstr>
      <vt:lpstr>Arial (Títulos)</vt:lpstr>
      <vt:lpstr>Arial Rounded MT Bold</vt:lpstr>
      <vt:lpstr>BRADDON</vt:lpstr>
      <vt:lpstr>Calibri</vt:lpstr>
      <vt:lpstr>Cavolini</vt:lpstr>
      <vt:lpstr>Century Gothic</vt:lpstr>
      <vt:lpstr>Comic Sans MS</vt:lpstr>
      <vt:lpstr>Harry P</vt:lpstr>
      <vt:lpstr>Milonga</vt:lpstr>
      <vt:lpstr>MV Boli</vt:lpstr>
      <vt:lpstr>MyriadPro-Light</vt:lpstr>
      <vt:lpstr>MyriadPro-Semibold</vt:lpstr>
      <vt:lpstr>MyriadPro-SemiboldIt</vt:lpstr>
      <vt:lpstr>Noto Naskh Arabic UI</vt:lpstr>
      <vt:lpstr>Söhne</vt:lpstr>
      <vt:lpstr>The Holy Bible by Slidesgo</vt:lpstr>
      <vt:lpstr>1_The Holy Bible by Slidesgo</vt:lpstr>
      <vt:lpstr>عرض تقديمي في PowerPoint</vt:lpstr>
      <vt:lpstr>Hi students!</vt:lpstr>
      <vt:lpstr>عرض تقديمي في PowerPoint</vt:lpstr>
      <vt:lpstr>عرض تقديمي في PowerPoint</vt:lpstr>
      <vt:lpstr>عرض تقديمي في PowerPoint</vt:lpstr>
      <vt:lpstr>عرض تقديمي في PowerPoint</vt:lpstr>
      <vt:lpstr>What will we learn today?</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Manager>slidesppt.net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Harry potter</dc:title>
  <dc:creator>Grym</dc:creator>
  <cp:lastModifiedBy>أمجاد الحربي</cp:lastModifiedBy>
  <cp:revision>94</cp:revision>
  <dcterms:modified xsi:type="dcterms:W3CDTF">2024-01-20T07:35:42Z</dcterms:modified>
  <cp:category>slidesppt.net</cp:category>
</cp:coreProperties>
</file>